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Cairo"/>
      <p:regular r:id="rId33"/>
      <p:bold r:id="rId34"/>
    </p:embeddedFont>
    <p:embeddedFont>
      <p:font typeface="Cairo ExtraBold"/>
      <p:bold r:id="rId35"/>
    </p:embeddedFont>
    <p:embeddedFont>
      <p:font typeface="Bungee"/>
      <p:regular r:id="rId36"/>
    </p:embeddedFont>
    <p:embeddedFont>
      <p:font typeface="Mako"/>
      <p:regular r:id="rId37"/>
    </p:embeddedFont>
    <p:embeddedFont>
      <p:font typeface="DM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gxhdxvWEjToPBhAT4msX7k46Fe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86A94E-8216-4061-BFAB-8AE3B433D8E0}">
  <a:tblStyle styleId="{F486A94E-8216-4061-BFAB-8AE3B433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42" Type="http://customschemas.google.com/relationships/presentationmetadata" Target="metadata"/><Relationship Id="rId41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Cairo-regular.fntdata"/><Relationship Id="rId32" Type="http://schemas.openxmlformats.org/officeDocument/2006/relationships/slide" Target="slides/slide27.xml"/><Relationship Id="rId35" Type="http://schemas.openxmlformats.org/officeDocument/2006/relationships/font" Target="fonts/CairoExtraBold-bold.fntdata"/><Relationship Id="rId34" Type="http://schemas.openxmlformats.org/officeDocument/2006/relationships/font" Target="fonts/Cairo-bold.fntdata"/><Relationship Id="rId37" Type="http://schemas.openxmlformats.org/officeDocument/2006/relationships/font" Target="fonts/Mako-regular.fntdata"/><Relationship Id="rId36" Type="http://schemas.openxmlformats.org/officeDocument/2006/relationships/font" Target="fonts/Bungee-regular.fntdata"/><Relationship Id="rId39" Type="http://schemas.openxmlformats.org/officeDocument/2006/relationships/font" Target="fonts/DMSans-bold.fntdata"/><Relationship Id="rId38" Type="http://schemas.openxmlformats.org/officeDocument/2006/relationships/font" Target="fonts/DMSa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6ecb98071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6ecb98071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6ecb98071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26ecb98071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6ecb98071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6ecb9807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6ecb98071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26ecb98071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3" name="Google Shape;1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6ecb9807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6ecb9807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6ecb98071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26ecb98071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6ee658a0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6ee658a0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6ecb98071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6ecb98071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6ecb98071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6ecb98071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6ecb980710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6ecb980710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26ecb980710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26ecb98071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9" name="Google Shape;13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26ecb98071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26ecb98071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26ecb98071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26ecb98071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6ecb98071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6ecb98071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26ecb98071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26ecb98071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6ee658a0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6ee658a0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6ecb98071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6ecb9807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6ecb98071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6ecb98071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6ecb98071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6ecb98071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4" name="Google Shape;10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6ecb98071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6ecb98071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7"/>
          <p:cNvSpPr txBox="1"/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87"/>
          <p:cNvSpPr txBox="1"/>
          <p:nvPr>
            <p:ph idx="1" type="subTitle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87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7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7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7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87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8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" name="Google Shape;157;p96"/>
          <p:cNvSpPr/>
          <p:nvPr/>
        </p:nvSpPr>
        <p:spPr>
          <a:xfrm>
            <a:off x="8162851" y="1820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6"/>
          <p:cNvSpPr/>
          <p:nvPr/>
        </p:nvSpPr>
        <p:spPr>
          <a:xfrm>
            <a:off x="8614099" y="4702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96"/>
          <p:cNvGrpSpPr/>
          <p:nvPr/>
        </p:nvGrpSpPr>
        <p:grpSpPr>
          <a:xfrm>
            <a:off x="8550835" y="539488"/>
            <a:ext cx="357775" cy="295791"/>
            <a:chOff x="-783927" y="2108838"/>
            <a:chExt cx="357775" cy="295791"/>
          </a:xfrm>
        </p:grpSpPr>
        <p:sp>
          <p:nvSpPr>
            <p:cNvPr id="160" name="Google Shape;160;p9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96"/>
          <p:cNvGrpSpPr/>
          <p:nvPr/>
        </p:nvGrpSpPr>
        <p:grpSpPr>
          <a:xfrm rot="4467977">
            <a:off x="113783" y="4499639"/>
            <a:ext cx="632709" cy="411772"/>
            <a:chOff x="-6156016" y="2887633"/>
            <a:chExt cx="683789" cy="445016"/>
          </a:xfrm>
        </p:grpSpPr>
        <p:sp>
          <p:nvSpPr>
            <p:cNvPr id="163" name="Google Shape;163;p96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6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6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96"/>
          <p:cNvSpPr/>
          <p:nvPr/>
        </p:nvSpPr>
        <p:spPr>
          <a:xfrm>
            <a:off x="224075" y="270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7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97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97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171" name="Google Shape;171;p9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97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97"/>
          <p:cNvGrpSpPr/>
          <p:nvPr/>
        </p:nvGrpSpPr>
        <p:grpSpPr>
          <a:xfrm flipH="1" rot="5032634">
            <a:off x="8514087" y="1463670"/>
            <a:ext cx="643543" cy="377043"/>
            <a:chOff x="-1131628" y="1250953"/>
            <a:chExt cx="695437" cy="407447"/>
          </a:xfrm>
        </p:grpSpPr>
        <p:sp>
          <p:nvSpPr>
            <p:cNvPr id="176" name="Google Shape;176;p9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97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98"/>
          <p:cNvSpPr/>
          <p:nvPr/>
        </p:nvSpPr>
        <p:spPr>
          <a:xfrm rot="10800000">
            <a:off x="8662963" y="158915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8"/>
          <p:cNvSpPr/>
          <p:nvPr/>
        </p:nvSpPr>
        <p:spPr>
          <a:xfrm flipH="1" rot="10800000">
            <a:off x="7168951" y="4708041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98"/>
          <p:cNvGrpSpPr/>
          <p:nvPr/>
        </p:nvGrpSpPr>
        <p:grpSpPr>
          <a:xfrm flipH="1" rot="10800000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185" name="Google Shape;185;p98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8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98"/>
          <p:cNvGrpSpPr/>
          <p:nvPr/>
        </p:nvGrpSpPr>
        <p:grpSpPr>
          <a:xfrm flipH="1" rot="6332023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188" name="Google Shape;188;p98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8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8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98"/>
          <p:cNvSpPr/>
          <p:nvPr/>
        </p:nvSpPr>
        <p:spPr>
          <a:xfrm rot="10800000">
            <a:off x="250175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6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99"/>
          <p:cNvSpPr/>
          <p:nvPr/>
        </p:nvSpPr>
        <p:spPr>
          <a:xfrm flipH="1" rot="10800000">
            <a:off x="8614099" y="314497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9"/>
          <p:cNvSpPr/>
          <p:nvPr/>
        </p:nvSpPr>
        <p:spPr>
          <a:xfrm rot="10800000">
            <a:off x="8498435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99"/>
          <p:cNvGrpSpPr/>
          <p:nvPr/>
        </p:nvGrpSpPr>
        <p:grpSpPr>
          <a:xfrm rot="4029500">
            <a:off x="8476792" y="3669366"/>
            <a:ext cx="602483" cy="353018"/>
            <a:chOff x="-1131628" y="1250953"/>
            <a:chExt cx="695437" cy="407447"/>
          </a:xfrm>
        </p:grpSpPr>
        <p:sp>
          <p:nvSpPr>
            <p:cNvPr id="197" name="Google Shape;197;p9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99"/>
          <p:cNvSpPr/>
          <p:nvPr/>
        </p:nvSpPr>
        <p:spPr>
          <a:xfrm rot="10800000">
            <a:off x="250175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99"/>
          <p:cNvGrpSpPr/>
          <p:nvPr/>
        </p:nvGrpSpPr>
        <p:grpSpPr>
          <a:xfrm rot="-5032634">
            <a:off x="-47733" y="1463670"/>
            <a:ext cx="643543" cy="377043"/>
            <a:chOff x="-1131628" y="1250953"/>
            <a:chExt cx="695437" cy="407447"/>
          </a:xfrm>
        </p:grpSpPr>
        <p:sp>
          <p:nvSpPr>
            <p:cNvPr id="202" name="Google Shape;202;p9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99"/>
          <p:cNvSpPr/>
          <p:nvPr/>
        </p:nvSpPr>
        <p:spPr>
          <a:xfrm rot="10800000">
            <a:off x="250175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0"/>
          <p:cNvSpPr txBox="1"/>
          <p:nvPr>
            <p:ph type="title"/>
          </p:nvPr>
        </p:nvSpPr>
        <p:spPr>
          <a:xfrm>
            <a:off x="724575" y="2074733"/>
            <a:ext cx="45282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8" name="Google Shape;208;p100"/>
          <p:cNvSpPr txBox="1"/>
          <p:nvPr>
            <p:ph idx="2" type="title"/>
          </p:nvPr>
        </p:nvSpPr>
        <p:spPr>
          <a:xfrm>
            <a:off x="724583" y="709175"/>
            <a:ext cx="157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9" name="Google Shape;209;p100"/>
          <p:cNvSpPr txBox="1"/>
          <p:nvPr>
            <p:ph idx="1" type="subTitle"/>
          </p:nvPr>
        </p:nvSpPr>
        <p:spPr>
          <a:xfrm>
            <a:off x="724583" y="2993883"/>
            <a:ext cx="2775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00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0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1"/>
          <p:cNvSpPr txBox="1"/>
          <p:nvPr>
            <p:ph type="title"/>
          </p:nvPr>
        </p:nvSpPr>
        <p:spPr>
          <a:xfrm>
            <a:off x="937700" y="29379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14" name="Google Shape;214;p101"/>
          <p:cNvSpPr txBox="1"/>
          <p:nvPr>
            <p:ph idx="1" type="subTitle"/>
          </p:nvPr>
        </p:nvSpPr>
        <p:spPr>
          <a:xfrm>
            <a:off x="937700" y="35607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5" name="Google Shape;215;p101"/>
          <p:cNvSpPr txBox="1"/>
          <p:nvPr>
            <p:ph idx="2" type="title"/>
          </p:nvPr>
        </p:nvSpPr>
        <p:spPr>
          <a:xfrm>
            <a:off x="3484420" y="29379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16" name="Google Shape;216;p101"/>
          <p:cNvSpPr txBox="1"/>
          <p:nvPr>
            <p:ph idx="3" type="subTitle"/>
          </p:nvPr>
        </p:nvSpPr>
        <p:spPr>
          <a:xfrm>
            <a:off x="3484420" y="35607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101"/>
          <p:cNvSpPr txBox="1"/>
          <p:nvPr>
            <p:ph idx="4" type="title"/>
          </p:nvPr>
        </p:nvSpPr>
        <p:spPr>
          <a:xfrm>
            <a:off x="6031147" y="29379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18" name="Google Shape;218;p101"/>
          <p:cNvSpPr txBox="1"/>
          <p:nvPr>
            <p:ph idx="5" type="subTitle"/>
          </p:nvPr>
        </p:nvSpPr>
        <p:spPr>
          <a:xfrm>
            <a:off x="6031147" y="35607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101"/>
          <p:cNvSpPr txBox="1"/>
          <p:nvPr>
            <p:ph idx="6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0" name="Google Shape;220;p101"/>
          <p:cNvSpPr/>
          <p:nvPr/>
        </p:nvSpPr>
        <p:spPr>
          <a:xfrm>
            <a:off x="138967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1"/>
          <p:cNvSpPr/>
          <p:nvPr/>
        </p:nvSpPr>
        <p:spPr>
          <a:xfrm>
            <a:off x="355100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1"/>
          <p:cNvSpPr/>
          <p:nvPr/>
        </p:nvSpPr>
        <p:spPr>
          <a:xfrm>
            <a:off x="8627101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1"/>
          <p:cNvSpPr/>
          <p:nvPr/>
        </p:nvSpPr>
        <p:spPr>
          <a:xfrm>
            <a:off x="8318911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101"/>
          <p:cNvGrpSpPr/>
          <p:nvPr/>
        </p:nvGrpSpPr>
        <p:grpSpPr>
          <a:xfrm>
            <a:off x="8627110" y="4105000"/>
            <a:ext cx="357775" cy="295791"/>
            <a:chOff x="-783927" y="2108838"/>
            <a:chExt cx="357775" cy="295791"/>
          </a:xfrm>
        </p:grpSpPr>
        <p:sp>
          <p:nvSpPr>
            <p:cNvPr id="225" name="Google Shape;225;p10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0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101"/>
          <p:cNvGrpSpPr/>
          <p:nvPr/>
        </p:nvGrpSpPr>
        <p:grpSpPr>
          <a:xfrm rot="-6220639">
            <a:off x="83080" y="350985"/>
            <a:ext cx="643516" cy="377027"/>
            <a:chOff x="-1131628" y="1250953"/>
            <a:chExt cx="695437" cy="407447"/>
          </a:xfrm>
        </p:grpSpPr>
        <p:sp>
          <p:nvSpPr>
            <p:cNvPr id="228" name="Google Shape;228;p10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0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0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7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2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" name="Google Shape;233;p102"/>
          <p:cNvSpPr/>
          <p:nvPr/>
        </p:nvSpPr>
        <p:spPr>
          <a:xfrm>
            <a:off x="8681438" y="2134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2"/>
          <p:cNvSpPr/>
          <p:nvPr/>
        </p:nvSpPr>
        <p:spPr>
          <a:xfrm flipH="1">
            <a:off x="8370432" y="24728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2"/>
          <p:cNvSpPr/>
          <p:nvPr/>
        </p:nvSpPr>
        <p:spPr>
          <a:xfrm flipH="1">
            <a:off x="29163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02"/>
          <p:cNvGrpSpPr/>
          <p:nvPr/>
        </p:nvGrpSpPr>
        <p:grpSpPr>
          <a:xfrm flipH="1" rot="6220424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237" name="Google Shape;237;p10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0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0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02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241" name="Google Shape;241;p10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0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102"/>
          <p:cNvGrpSpPr/>
          <p:nvPr/>
        </p:nvGrpSpPr>
        <p:grpSpPr>
          <a:xfrm flipH="1" rot="-9651258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244" name="Google Shape;244;p10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0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0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102"/>
          <p:cNvSpPr txBox="1"/>
          <p:nvPr>
            <p:ph idx="2" type="title"/>
          </p:nvPr>
        </p:nvSpPr>
        <p:spPr>
          <a:xfrm>
            <a:off x="1399025" y="1492975"/>
            <a:ext cx="245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102"/>
          <p:cNvSpPr txBox="1"/>
          <p:nvPr>
            <p:ph idx="1" type="subTitle"/>
          </p:nvPr>
        </p:nvSpPr>
        <p:spPr>
          <a:xfrm>
            <a:off x="1399025" y="1839647"/>
            <a:ext cx="245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102"/>
          <p:cNvSpPr txBox="1"/>
          <p:nvPr>
            <p:ph idx="3" type="title"/>
          </p:nvPr>
        </p:nvSpPr>
        <p:spPr>
          <a:xfrm>
            <a:off x="1399025" y="3181925"/>
            <a:ext cx="245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0" name="Google Shape;250;p102"/>
          <p:cNvSpPr txBox="1"/>
          <p:nvPr>
            <p:ph idx="4" type="subTitle"/>
          </p:nvPr>
        </p:nvSpPr>
        <p:spPr>
          <a:xfrm>
            <a:off x="1399025" y="3470472"/>
            <a:ext cx="245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3"/>
          <p:cNvSpPr txBox="1"/>
          <p:nvPr>
            <p:ph type="title"/>
          </p:nvPr>
        </p:nvSpPr>
        <p:spPr>
          <a:xfrm>
            <a:off x="865625" y="1425300"/>
            <a:ext cx="31350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3" name="Google Shape;253;p103"/>
          <p:cNvSpPr/>
          <p:nvPr/>
        </p:nvSpPr>
        <p:spPr>
          <a:xfrm>
            <a:off x="269375" y="4244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3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03"/>
          <p:cNvGrpSpPr/>
          <p:nvPr/>
        </p:nvGrpSpPr>
        <p:grpSpPr>
          <a:xfrm>
            <a:off x="8535885" y="2061900"/>
            <a:ext cx="357775" cy="295791"/>
            <a:chOff x="-783927" y="2108838"/>
            <a:chExt cx="357775" cy="295791"/>
          </a:xfrm>
        </p:grpSpPr>
        <p:sp>
          <p:nvSpPr>
            <p:cNvPr id="256" name="Google Shape;256;p10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0" name="Google Shape;260;p104"/>
          <p:cNvSpPr txBox="1"/>
          <p:nvPr>
            <p:ph idx="2" type="title"/>
          </p:nvPr>
        </p:nvSpPr>
        <p:spPr>
          <a:xfrm>
            <a:off x="943932" y="1376303"/>
            <a:ext cx="2317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104"/>
          <p:cNvSpPr txBox="1"/>
          <p:nvPr>
            <p:ph idx="1" type="subTitle"/>
          </p:nvPr>
        </p:nvSpPr>
        <p:spPr>
          <a:xfrm>
            <a:off x="947832" y="1654318"/>
            <a:ext cx="231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04"/>
          <p:cNvSpPr txBox="1"/>
          <p:nvPr>
            <p:ph idx="3" type="title"/>
          </p:nvPr>
        </p:nvSpPr>
        <p:spPr>
          <a:xfrm>
            <a:off x="5900379" y="2352555"/>
            <a:ext cx="2317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104"/>
          <p:cNvSpPr txBox="1"/>
          <p:nvPr>
            <p:ph idx="4" type="subTitle"/>
          </p:nvPr>
        </p:nvSpPr>
        <p:spPr>
          <a:xfrm>
            <a:off x="5900379" y="2633280"/>
            <a:ext cx="231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04"/>
          <p:cNvSpPr txBox="1"/>
          <p:nvPr>
            <p:ph idx="5" type="title"/>
          </p:nvPr>
        </p:nvSpPr>
        <p:spPr>
          <a:xfrm>
            <a:off x="943932" y="3297565"/>
            <a:ext cx="2317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5" name="Google Shape;265;p104"/>
          <p:cNvSpPr txBox="1"/>
          <p:nvPr>
            <p:ph idx="6" type="subTitle"/>
          </p:nvPr>
        </p:nvSpPr>
        <p:spPr>
          <a:xfrm>
            <a:off x="947832" y="3578315"/>
            <a:ext cx="231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04"/>
          <p:cNvSpPr/>
          <p:nvPr/>
        </p:nvSpPr>
        <p:spPr>
          <a:xfrm>
            <a:off x="281300" y="2215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4"/>
          <p:cNvSpPr/>
          <p:nvPr/>
        </p:nvSpPr>
        <p:spPr>
          <a:xfrm>
            <a:off x="8627101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4"/>
          <p:cNvSpPr/>
          <p:nvPr/>
        </p:nvSpPr>
        <p:spPr>
          <a:xfrm>
            <a:off x="6943361" y="46264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104"/>
          <p:cNvGrpSpPr/>
          <p:nvPr/>
        </p:nvGrpSpPr>
        <p:grpSpPr>
          <a:xfrm>
            <a:off x="8563298" y="3255300"/>
            <a:ext cx="357775" cy="295791"/>
            <a:chOff x="-783927" y="2108838"/>
            <a:chExt cx="357775" cy="295791"/>
          </a:xfrm>
        </p:grpSpPr>
        <p:sp>
          <p:nvSpPr>
            <p:cNvPr id="270" name="Google Shape;270;p10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104"/>
          <p:cNvGrpSpPr/>
          <p:nvPr/>
        </p:nvGrpSpPr>
        <p:grpSpPr>
          <a:xfrm rot="-1810867">
            <a:off x="249246" y="708188"/>
            <a:ext cx="643515" cy="377026"/>
            <a:chOff x="-1131628" y="1250953"/>
            <a:chExt cx="695437" cy="407447"/>
          </a:xfrm>
        </p:grpSpPr>
        <p:sp>
          <p:nvSpPr>
            <p:cNvPr id="273" name="Google Shape;273;p10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0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104"/>
          <p:cNvGrpSpPr/>
          <p:nvPr/>
        </p:nvGrpSpPr>
        <p:grpSpPr>
          <a:xfrm>
            <a:off x="355448" y="4420975"/>
            <a:ext cx="357775" cy="295791"/>
            <a:chOff x="-783927" y="2108838"/>
            <a:chExt cx="357775" cy="295791"/>
          </a:xfrm>
        </p:grpSpPr>
        <p:sp>
          <p:nvSpPr>
            <p:cNvPr id="277" name="Google Shape;277;p10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104"/>
          <p:cNvSpPr/>
          <p:nvPr/>
        </p:nvSpPr>
        <p:spPr>
          <a:xfrm>
            <a:off x="138967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6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5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05"/>
          <p:cNvSpPr/>
          <p:nvPr/>
        </p:nvSpPr>
        <p:spPr>
          <a:xfrm flipH="1" rot="10800000">
            <a:off x="8162851" y="4835316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5"/>
          <p:cNvSpPr/>
          <p:nvPr/>
        </p:nvSpPr>
        <p:spPr>
          <a:xfrm flipH="1" rot="10800000">
            <a:off x="8614099" y="314497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05"/>
          <p:cNvGrpSpPr/>
          <p:nvPr/>
        </p:nvGrpSpPr>
        <p:grpSpPr>
          <a:xfrm flipH="1" rot="10800000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285" name="Google Shape;285;p10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105"/>
          <p:cNvGrpSpPr/>
          <p:nvPr/>
        </p:nvGrpSpPr>
        <p:grpSpPr>
          <a:xfrm flipH="1" rot="6332023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288" name="Google Shape;288;p105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5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5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05"/>
          <p:cNvSpPr/>
          <p:nvPr/>
        </p:nvSpPr>
        <p:spPr>
          <a:xfrm flipH="1" rot="10800000">
            <a:off x="224075" y="4746991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8"/>
          <p:cNvSpPr txBox="1"/>
          <p:nvPr>
            <p:ph idx="1" type="body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8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88"/>
          <p:cNvSpPr/>
          <p:nvPr/>
        </p:nvSpPr>
        <p:spPr>
          <a:xfrm>
            <a:off x="8803396" y="883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8"/>
          <p:cNvSpPr/>
          <p:nvPr/>
        </p:nvSpPr>
        <p:spPr>
          <a:xfrm>
            <a:off x="237876" y="4696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88"/>
          <p:cNvSpPr/>
          <p:nvPr/>
        </p:nvSpPr>
        <p:spPr>
          <a:xfrm>
            <a:off x="8673074" y="46961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88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26" name="Google Shape;26;p88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8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88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29" name="Google Shape;29;p8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4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6"/>
          <p:cNvSpPr txBox="1"/>
          <p:nvPr>
            <p:ph type="title"/>
          </p:nvPr>
        </p:nvSpPr>
        <p:spPr>
          <a:xfrm>
            <a:off x="3739425" y="2105025"/>
            <a:ext cx="45282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106"/>
          <p:cNvSpPr txBox="1"/>
          <p:nvPr>
            <p:ph idx="2" type="title"/>
          </p:nvPr>
        </p:nvSpPr>
        <p:spPr>
          <a:xfrm>
            <a:off x="6692025" y="709175"/>
            <a:ext cx="157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95" name="Google Shape;295;p106"/>
          <p:cNvSpPr txBox="1"/>
          <p:nvPr>
            <p:ph idx="1" type="subTitle"/>
          </p:nvPr>
        </p:nvSpPr>
        <p:spPr>
          <a:xfrm>
            <a:off x="5492025" y="3722725"/>
            <a:ext cx="2775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06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6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6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6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06"/>
          <p:cNvGrpSpPr/>
          <p:nvPr/>
        </p:nvGrpSpPr>
        <p:grpSpPr>
          <a:xfrm rot="9651258">
            <a:off x="1268727" y="4433144"/>
            <a:ext cx="643548" cy="377045"/>
            <a:chOff x="-1131628" y="1250953"/>
            <a:chExt cx="695437" cy="407447"/>
          </a:xfrm>
        </p:grpSpPr>
        <p:sp>
          <p:nvSpPr>
            <p:cNvPr id="301" name="Google Shape;301;p10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7"/>
          <p:cNvSpPr txBox="1"/>
          <p:nvPr>
            <p:ph idx="1" type="body"/>
          </p:nvPr>
        </p:nvSpPr>
        <p:spPr>
          <a:xfrm>
            <a:off x="872400" y="1471775"/>
            <a:ext cx="32997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6" name="Google Shape;306;p107"/>
          <p:cNvSpPr txBox="1"/>
          <p:nvPr>
            <p:ph type="title"/>
          </p:nvPr>
        </p:nvSpPr>
        <p:spPr>
          <a:xfrm>
            <a:off x="872400" y="344825"/>
            <a:ext cx="432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107"/>
          <p:cNvSpPr/>
          <p:nvPr/>
        </p:nvSpPr>
        <p:spPr>
          <a:xfrm>
            <a:off x="245100" y="44537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07"/>
          <p:cNvGrpSpPr/>
          <p:nvPr/>
        </p:nvGrpSpPr>
        <p:grpSpPr>
          <a:xfrm>
            <a:off x="426085" y="168425"/>
            <a:ext cx="357775" cy="295791"/>
            <a:chOff x="-783927" y="2108838"/>
            <a:chExt cx="357775" cy="295791"/>
          </a:xfrm>
        </p:grpSpPr>
        <p:sp>
          <p:nvSpPr>
            <p:cNvPr id="309" name="Google Shape;309;p107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7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07"/>
          <p:cNvGrpSpPr/>
          <p:nvPr/>
        </p:nvGrpSpPr>
        <p:grpSpPr>
          <a:xfrm rot="9651258">
            <a:off x="4063727" y="4556969"/>
            <a:ext cx="643548" cy="377045"/>
            <a:chOff x="-1131628" y="1250953"/>
            <a:chExt cx="695437" cy="407447"/>
          </a:xfrm>
        </p:grpSpPr>
        <p:sp>
          <p:nvSpPr>
            <p:cNvPr id="312" name="Google Shape;312;p10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107"/>
          <p:cNvSpPr/>
          <p:nvPr/>
        </p:nvSpPr>
        <p:spPr>
          <a:xfrm>
            <a:off x="149850" y="6873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" name="Google Shape;318;p108"/>
          <p:cNvSpPr txBox="1"/>
          <p:nvPr>
            <p:ph idx="2" type="title"/>
          </p:nvPr>
        </p:nvSpPr>
        <p:spPr>
          <a:xfrm>
            <a:off x="1368100" y="2950397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b="0"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9" name="Google Shape;319;p108"/>
          <p:cNvSpPr txBox="1"/>
          <p:nvPr>
            <p:ph idx="3" type="title"/>
          </p:nvPr>
        </p:nvSpPr>
        <p:spPr>
          <a:xfrm>
            <a:off x="4957148" y="2950397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b="0"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0" name="Google Shape;320;p108"/>
          <p:cNvSpPr txBox="1"/>
          <p:nvPr>
            <p:ph idx="1" type="subTitle"/>
          </p:nvPr>
        </p:nvSpPr>
        <p:spPr>
          <a:xfrm>
            <a:off x="4957148" y="3514225"/>
            <a:ext cx="2742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1" name="Google Shape;321;p108"/>
          <p:cNvSpPr txBox="1"/>
          <p:nvPr>
            <p:ph idx="4" type="subTitle"/>
          </p:nvPr>
        </p:nvSpPr>
        <p:spPr>
          <a:xfrm>
            <a:off x="1368100" y="3514225"/>
            <a:ext cx="2742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2" name="Google Shape;322;p108"/>
          <p:cNvSpPr/>
          <p:nvPr/>
        </p:nvSpPr>
        <p:spPr>
          <a:xfrm flipH="1">
            <a:off x="753375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8"/>
          <p:cNvSpPr/>
          <p:nvPr/>
        </p:nvSpPr>
        <p:spPr>
          <a:xfrm flipH="1">
            <a:off x="8545229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8"/>
          <p:cNvSpPr/>
          <p:nvPr/>
        </p:nvSpPr>
        <p:spPr>
          <a:xfrm flipH="1">
            <a:off x="273229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8"/>
          <p:cNvSpPr/>
          <p:nvPr/>
        </p:nvSpPr>
        <p:spPr>
          <a:xfrm flipH="1">
            <a:off x="580337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108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327" name="Google Shape;327;p108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8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108"/>
          <p:cNvGrpSpPr/>
          <p:nvPr/>
        </p:nvGrpSpPr>
        <p:grpSpPr>
          <a:xfrm flipH="1" rot="6220639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330" name="Google Shape;330;p10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9"/>
          <p:cNvSpPr txBox="1"/>
          <p:nvPr>
            <p:ph type="title"/>
          </p:nvPr>
        </p:nvSpPr>
        <p:spPr>
          <a:xfrm>
            <a:off x="2000848" y="1466850"/>
            <a:ext cx="23172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5" name="Google Shape;335;p109"/>
          <p:cNvSpPr txBox="1"/>
          <p:nvPr>
            <p:ph idx="1" type="subTitle"/>
          </p:nvPr>
        </p:nvSpPr>
        <p:spPr>
          <a:xfrm>
            <a:off x="2002798" y="2204775"/>
            <a:ext cx="231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09"/>
          <p:cNvSpPr txBox="1"/>
          <p:nvPr>
            <p:ph idx="2" type="title"/>
          </p:nvPr>
        </p:nvSpPr>
        <p:spPr>
          <a:xfrm>
            <a:off x="5936247" y="1466850"/>
            <a:ext cx="23172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7" name="Google Shape;337;p109"/>
          <p:cNvSpPr txBox="1"/>
          <p:nvPr>
            <p:ph idx="3" type="subTitle"/>
          </p:nvPr>
        </p:nvSpPr>
        <p:spPr>
          <a:xfrm>
            <a:off x="5938197" y="2204775"/>
            <a:ext cx="231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09"/>
          <p:cNvSpPr txBox="1"/>
          <p:nvPr>
            <p:ph idx="4" type="title"/>
          </p:nvPr>
        </p:nvSpPr>
        <p:spPr>
          <a:xfrm>
            <a:off x="2000848" y="3147875"/>
            <a:ext cx="23172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9" name="Google Shape;339;p109"/>
          <p:cNvSpPr txBox="1"/>
          <p:nvPr>
            <p:ph idx="5" type="subTitle"/>
          </p:nvPr>
        </p:nvSpPr>
        <p:spPr>
          <a:xfrm>
            <a:off x="2002798" y="3885825"/>
            <a:ext cx="231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09"/>
          <p:cNvSpPr txBox="1"/>
          <p:nvPr>
            <p:ph idx="6" type="title"/>
          </p:nvPr>
        </p:nvSpPr>
        <p:spPr>
          <a:xfrm>
            <a:off x="5936247" y="3147875"/>
            <a:ext cx="23172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1" name="Google Shape;341;p109"/>
          <p:cNvSpPr txBox="1"/>
          <p:nvPr>
            <p:ph idx="7" type="subTitle"/>
          </p:nvPr>
        </p:nvSpPr>
        <p:spPr>
          <a:xfrm>
            <a:off x="5938197" y="3885825"/>
            <a:ext cx="231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09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09"/>
          <p:cNvSpPr/>
          <p:nvPr/>
        </p:nvSpPr>
        <p:spPr>
          <a:xfrm>
            <a:off x="1450421" y="2270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09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9"/>
          <p:cNvSpPr/>
          <p:nvPr/>
        </p:nvSpPr>
        <p:spPr>
          <a:xfrm>
            <a:off x="8610526" y="3688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9"/>
          <p:cNvSpPr/>
          <p:nvPr/>
        </p:nvSpPr>
        <p:spPr>
          <a:xfrm>
            <a:off x="8655599" y="361705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109"/>
          <p:cNvGrpSpPr/>
          <p:nvPr/>
        </p:nvGrpSpPr>
        <p:grpSpPr>
          <a:xfrm>
            <a:off x="7895685" y="4700325"/>
            <a:ext cx="357775" cy="295791"/>
            <a:chOff x="-783927" y="2108838"/>
            <a:chExt cx="357775" cy="295791"/>
          </a:xfrm>
        </p:grpSpPr>
        <p:sp>
          <p:nvSpPr>
            <p:cNvPr id="348" name="Google Shape;348;p10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0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109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351" name="Google Shape;351;p10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0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0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0"/>
          <p:cNvSpPr txBox="1"/>
          <p:nvPr>
            <p:ph type="title"/>
          </p:nvPr>
        </p:nvSpPr>
        <p:spPr>
          <a:xfrm>
            <a:off x="693000" y="3652750"/>
            <a:ext cx="4241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6" name="Google Shape;356;p110"/>
          <p:cNvSpPr txBox="1"/>
          <p:nvPr>
            <p:ph idx="1" type="subTitle"/>
          </p:nvPr>
        </p:nvSpPr>
        <p:spPr>
          <a:xfrm>
            <a:off x="693000" y="982275"/>
            <a:ext cx="4241100" cy="25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7" name="Google Shape;357;p110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10"/>
          <p:cNvSpPr/>
          <p:nvPr/>
        </p:nvSpPr>
        <p:spPr>
          <a:xfrm>
            <a:off x="8591476" y="3495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110"/>
          <p:cNvGrpSpPr/>
          <p:nvPr/>
        </p:nvGrpSpPr>
        <p:grpSpPr>
          <a:xfrm>
            <a:off x="4754960" y="316675"/>
            <a:ext cx="357775" cy="295791"/>
            <a:chOff x="-783927" y="2108838"/>
            <a:chExt cx="357775" cy="295791"/>
          </a:xfrm>
        </p:grpSpPr>
        <p:sp>
          <p:nvSpPr>
            <p:cNvPr id="360" name="Google Shape;360;p11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110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363" name="Google Shape;363;p11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110"/>
          <p:cNvSpPr/>
          <p:nvPr/>
        </p:nvSpPr>
        <p:spPr>
          <a:xfrm>
            <a:off x="250425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1"/>
          <p:cNvSpPr txBox="1"/>
          <p:nvPr>
            <p:ph type="title"/>
          </p:nvPr>
        </p:nvSpPr>
        <p:spPr>
          <a:xfrm>
            <a:off x="1101175" y="17590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9" name="Google Shape;369;p111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0" name="Google Shape;370;p111"/>
          <p:cNvSpPr txBox="1"/>
          <p:nvPr>
            <p:ph idx="2" type="title"/>
          </p:nvPr>
        </p:nvSpPr>
        <p:spPr>
          <a:xfrm>
            <a:off x="3578948" y="17590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1" name="Google Shape;371;p111"/>
          <p:cNvSpPr txBox="1"/>
          <p:nvPr>
            <p:ph idx="3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2" name="Google Shape;372;p111"/>
          <p:cNvSpPr txBox="1"/>
          <p:nvPr>
            <p:ph idx="4" type="title"/>
          </p:nvPr>
        </p:nvSpPr>
        <p:spPr>
          <a:xfrm>
            <a:off x="1101175" y="34972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3" name="Google Shape;373;p111"/>
          <p:cNvSpPr txBox="1"/>
          <p:nvPr>
            <p:ph idx="5" type="subTitle"/>
          </p:nvPr>
        </p:nvSpPr>
        <p:spPr>
          <a:xfrm>
            <a:off x="1101175" y="40075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4" name="Google Shape;374;p111"/>
          <p:cNvSpPr txBox="1"/>
          <p:nvPr>
            <p:ph idx="6" type="title"/>
          </p:nvPr>
        </p:nvSpPr>
        <p:spPr>
          <a:xfrm>
            <a:off x="3578948" y="34972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5" name="Google Shape;375;p111"/>
          <p:cNvSpPr txBox="1"/>
          <p:nvPr>
            <p:ph idx="7" type="subTitle"/>
          </p:nvPr>
        </p:nvSpPr>
        <p:spPr>
          <a:xfrm>
            <a:off x="3578948" y="40075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6" name="Google Shape;376;p111"/>
          <p:cNvSpPr txBox="1"/>
          <p:nvPr>
            <p:ph idx="8" type="title"/>
          </p:nvPr>
        </p:nvSpPr>
        <p:spPr>
          <a:xfrm>
            <a:off x="6056727" y="17590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7" name="Google Shape;377;p111"/>
          <p:cNvSpPr txBox="1"/>
          <p:nvPr>
            <p:ph idx="9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8" name="Google Shape;378;p111"/>
          <p:cNvSpPr txBox="1"/>
          <p:nvPr>
            <p:ph idx="13" type="title"/>
          </p:nvPr>
        </p:nvSpPr>
        <p:spPr>
          <a:xfrm>
            <a:off x="6056727" y="349725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9" name="Google Shape;379;p111"/>
          <p:cNvSpPr txBox="1"/>
          <p:nvPr>
            <p:ph idx="14" type="subTitle"/>
          </p:nvPr>
        </p:nvSpPr>
        <p:spPr>
          <a:xfrm>
            <a:off x="6056727" y="40075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0" name="Google Shape;380;p111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p111"/>
          <p:cNvSpPr/>
          <p:nvPr/>
        </p:nvSpPr>
        <p:spPr>
          <a:xfrm>
            <a:off x="993221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1"/>
          <p:cNvSpPr/>
          <p:nvPr/>
        </p:nvSpPr>
        <p:spPr>
          <a:xfrm>
            <a:off x="8591476" y="3495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1"/>
          <p:cNvSpPr/>
          <p:nvPr/>
        </p:nvSpPr>
        <p:spPr>
          <a:xfrm>
            <a:off x="8712674" y="4134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111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385" name="Google Shape;385;p11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1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1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111"/>
          <p:cNvSpPr/>
          <p:nvPr/>
        </p:nvSpPr>
        <p:spPr>
          <a:xfrm>
            <a:off x="8360788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1"/>
          <p:cNvSpPr/>
          <p:nvPr/>
        </p:nvSpPr>
        <p:spPr>
          <a:xfrm>
            <a:off x="250425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2"/>
          <p:cNvSpPr txBox="1"/>
          <p:nvPr>
            <p:ph type="title"/>
          </p:nvPr>
        </p:nvSpPr>
        <p:spPr>
          <a:xfrm>
            <a:off x="893716" y="1781534"/>
            <a:ext cx="2317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2" name="Google Shape;392;p112"/>
          <p:cNvSpPr txBox="1"/>
          <p:nvPr>
            <p:ph idx="1" type="subTitle"/>
          </p:nvPr>
        </p:nvSpPr>
        <p:spPr>
          <a:xfrm>
            <a:off x="895666" y="2059549"/>
            <a:ext cx="231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112"/>
          <p:cNvSpPr txBox="1"/>
          <p:nvPr>
            <p:ph idx="2" type="title"/>
          </p:nvPr>
        </p:nvSpPr>
        <p:spPr>
          <a:xfrm>
            <a:off x="5936247" y="1781534"/>
            <a:ext cx="2317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4" name="Google Shape;394;p112"/>
          <p:cNvSpPr txBox="1"/>
          <p:nvPr>
            <p:ph idx="3" type="subTitle"/>
          </p:nvPr>
        </p:nvSpPr>
        <p:spPr>
          <a:xfrm>
            <a:off x="5936247" y="2059549"/>
            <a:ext cx="231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12"/>
          <p:cNvSpPr txBox="1"/>
          <p:nvPr>
            <p:ph idx="4" type="title"/>
          </p:nvPr>
        </p:nvSpPr>
        <p:spPr>
          <a:xfrm>
            <a:off x="893716" y="3183743"/>
            <a:ext cx="2317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6" name="Google Shape;396;p112"/>
          <p:cNvSpPr txBox="1"/>
          <p:nvPr>
            <p:ph idx="5" type="subTitle"/>
          </p:nvPr>
        </p:nvSpPr>
        <p:spPr>
          <a:xfrm>
            <a:off x="895666" y="3464493"/>
            <a:ext cx="231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112"/>
          <p:cNvSpPr txBox="1"/>
          <p:nvPr>
            <p:ph idx="6" type="title"/>
          </p:nvPr>
        </p:nvSpPr>
        <p:spPr>
          <a:xfrm>
            <a:off x="5936247" y="3183743"/>
            <a:ext cx="2317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112"/>
          <p:cNvSpPr txBox="1"/>
          <p:nvPr>
            <p:ph idx="7" type="subTitle"/>
          </p:nvPr>
        </p:nvSpPr>
        <p:spPr>
          <a:xfrm>
            <a:off x="5936247" y="3464493"/>
            <a:ext cx="2313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12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0" name="Google Shape;400;p112"/>
          <p:cNvSpPr/>
          <p:nvPr/>
        </p:nvSpPr>
        <p:spPr>
          <a:xfrm>
            <a:off x="791846" y="23420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2"/>
          <p:cNvSpPr/>
          <p:nvPr/>
        </p:nvSpPr>
        <p:spPr>
          <a:xfrm>
            <a:off x="166975" y="1755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12"/>
          <p:cNvSpPr/>
          <p:nvPr/>
        </p:nvSpPr>
        <p:spPr>
          <a:xfrm>
            <a:off x="8610526" y="3688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12"/>
          <p:cNvSpPr/>
          <p:nvPr/>
        </p:nvSpPr>
        <p:spPr>
          <a:xfrm>
            <a:off x="8434624" y="4700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112"/>
          <p:cNvGrpSpPr/>
          <p:nvPr/>
        </p:nvGrpSpPr>
        <p:grpSpPr>
          <a:xfrm>
            <a:off x="8546723" y="3279925"/>
            <a:ext cx="357775" cy="295791"/>
            <a:chOff x="-783927" y="2108838"/>
            <a:chExt cx="357775" cy="295791"/>
          </a:xfrm>
        </p:grpSpPr>
        <p:sp>
          <p:nvSpPr>
            <p:cNvPr id="405" name="Google Shape;405;p11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1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112"/>
          <p:cNvGrpSpPr/>
          <p:nvPr/>
        </p:nvGrpSpPr>
        <p:grpSpPr>
          <a:xfrm rot="-6220424">
            <a:off x="594126" y="4331928"/>
            <a:ext cx="602495" cy="353003"/>
            <a:chOff x="-1131628" y="1250953"/>
            <a:chExt cx="695437" cy="407447"/>
          </a:xfrm>
        </p:grpSpPr>
        <p:sp>
          <p:nvSpPr>
            <p:cNvPr id="408" name="Google Shape;408;p11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1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1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4_1_1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3"/>
          <p:cNvSpPr txBox="1"/>
          <p:nvPr>
            <p:ph type="title"/>
          </p:nvPr>
        </p:nvSpPr>
        <p:spPr>
          <a:xfrm>
            <a:off x="712950" y="2074725"/>
            <a:ext cx="4071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3" name="Google Shape;413;p113"/>
          <p:cNvSpPr txBox="1"/>
          <p:nvPr>
            <p:ph idx="2" type="title"/>
          </p:nvPr>
        </p:nvSpPr>
        <p:spPr>
          <a:xfrm>
            <a:off x="1960950" y="709175"/>
            <a:ext cx="157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4" name="Google Shape;414;p113"/>
          <p:cNvSpPr txBox="1"/>
          <p:nvPr>
            <p:ph idx="1" type="subTitle"/>
          </p:nvPr>
        </p:nvSpPr>
        <p:spPr>
          <a:xfrm>
            <a:off x="1360950" y="2993883"/>
            <a:ext cx="2775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13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13"/>
          <p:cNvSpPr/>
          <p:nvPr/>
        </p:nvSpPr>
        <p:spPr>
          <a:xfrm>
            <a:off x="198374" y="34488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13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113"/>
          <p:cNvGrpSpPr/>
          <p:nvPr/>
        </p:nvGrpSpPr>
        <p:grpSpPr>
          <a:xfrm>
            <a:off x="8578360" y="4157975"/>
            <a:ext cx="357775" cy="295791"/>
            <a:chOff x="-783927" y="2108838"/>
            <a:chExt cx="357775" cy="295791"/>
          </a:xfrm>
        </p:grpSpPr>
        <p:sp>
          <p:nvSpPr>
            <p:cNvPr id="419" name="Google Shape;419;p11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1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14"/>
          <p:cNvSpPr txBox="1"/>
          <p:nvPr>
            <p:ph type="title"/>
          </p:nvPr>
        </p:nvSpPr>
        <p:spPr>
          <a:xfrm>
            <a:off x="713225" y="2266950"/>
            <a:ext cx="6925800" cy="24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3" name="Google Shape;423;p114"/>
          <p:cNvSpPr/>
          <p:nvPr/>
        </p:nvSpPr>
        <p:spPr>
          <a:xfrm>
            <a:off x="250425" y="21936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14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14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114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427" name="Google Shape;427;p1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5"/>
          <p:cNvSpPr txBox="1"/>
          <p:nvPr>
            <p:ph type="title"/>
          </p:nvPr>
        </p:nvSpPr>
        <p:spPr>
          <a:xfrm>
            <a:off x="720000" y="2764650"/>
            <a:ext cx="69762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2" name="Google Shape;432;p115"/>
          <p:cNvSpPr txBox="1"/>
          <p:nvPr>
            <p:ph idx="1" type="subTitle"/>
          </p:nvPr>
        </p:nvSpPr>
        <p:spPr>
          <a:xfrm>
            <a:off x="720000" y="3990975"/>
            <a:ext cx="6976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15"/>
          <p:cNvSpPr/>
          <p:nvPr/>
        </p:nvSpPr>
        <p:spPr>
          <a:xfrm>
            <a:off x="250425" y="46750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15"/>
          <p:cNvSpPr/>
          <p:nvPr/>
        </p:nvSpPr>
        <p:spPr>
          <a:xfrm>
            <a:off x="8627024" y="391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115"/>
          <p:cNvGrpSpPr/>
          <p:nvPr/>
        </p:nvGrpSpPr>
        <p:grpSpPr>
          <a:xfrm rot="-7140317">
            <a:off x="8291649" y="4433155"/>
            <a:ext cx="643533" cy="377037"/>
            <a:chOff x="-1131628" y="1250953"/>
            <a:chExt cx="695437" cy="407447"/>
          </a:xfrm>
        </p:grpSpPr>
        <p:sp>
          <p:nvSpPr>
            <p:cNvPr id="436" name="Google Shape;436;p1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9"/>
          <p:cNvSpPr txBox="1"/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89"/>
          <p:cNvSpPr txBox="1"/>
          <p:nvPr>
            <p:ph idx="1" type="subTitle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9"/>
          <p:cNvSpPr/>
          <p:nvPr/>
        </p:nvSpPr>
        <p:spPr>
          <a:xfrm>
            <a:off x="2607696" y="28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9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9"/>
          <p:cNvSpPr/>
          <p:nvPr/>
        </p:nvSpPr>
        <p:spPr>
          <a:xfrm>
            <a:off x="8439149" y="45254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89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39" name="Google Shape;39;p8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4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16"/>
          <p:cNvSpPr txBox="1"/>
          <p:nvPr>
            <p:ph type="title"/>
          </p:nvPr>
        </p:nvSpPr>
        <p:spPr>
          <a:xfrm>
            <a:off x="5010457" y="2074725"/>
            <a:ext cx="3409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116"/>
          <p:cNvSpPr txBox="1"/>
          <p:nvPr>
            <p:ph idx="2" type="title"/>
          </p:nvPr>
        </p:nvSpPr>
        <p:spPr>
          <a:xfrm>
            <a:off x="5927407" y="709175"/>
            <a:ext cx="157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2" name="Google Shape;442;p116"/>
          <p:cNvSpPr txBox="1"/>
          <p:nvPr>
            <p:ph idx="1" type="subTitle"/>
          </p:nvPr>
        </p:nvSpPr>
        <p:spPr>
          <a:xfrm>
            <a:off x="5327407" y="2993883"/>
            <a:ext cx="2775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116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16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116"/>
          <p:cNvGrpSpPr/>
          <p:nvPr/>
        </p:nvGrpSpPr>
        <p:grpSpPr>
          <a:xfrm rot="9651258">
            <a:off x="310027" y="358769"/>
            <a:ext cx="643548" cy="377045"/>
            <a:chOff x="-1131628" y="1250953"/>
            <a:chExt cx="695437" cy="407447"/>
          </a:xfrm>
        </p:grpSpPr>
        <p:sp>
          <p:nvSpPr>
            <p:cNvPr id="446" name="Google Shape;446;p11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1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1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116"/>
          <p:cNvGrpSpPr/>
          <p:nvPr/>
        </p:nvGrpSpPr>
        <p:grpSpPr>
          <a:xfrm>
            <a:off x="8076848" y="4633625"/>
            <a:ext cx="357775" cy="295791"/>
            <a:chOff x="-783927" y="2108838"/>
            <a:chExt cx="357775" cy="295791"/>
          </a:xfrm>
        </p:grpSpPr>
        <p:sp>
          <p:nvSpPr>
            <p:cNvPr id="450" name="Google Shape;450;p11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1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116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16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7"/>
          <p:cNvSpPr txBox="1"/>
          <p:nvPr>
            <p:ph hasCustomPrompt="1" type="title"/>
          </p:nvPr>
        </p:nvSpPr>
        <p:spPr>
          <a:xfrm>
            <a:off x="1284000" y="990600"/>
            <a:ext cx="6576000" cy="24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6" name="Google Shape;456;p117"/>
          <p:cNvSpPr txBox="1"/>
          <p:nvPr>
            <p:ph idx="1" type="subTitle"/>
          </p:nvPr>
        </p:nvSpPr>
        <p:spPr>
          <a:xfrm>
            <a:off x="1284000" y="3449575"/>
            <a:ext cx="6576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117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17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17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17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p117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462" name="Google Shape;462;p117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17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117"/>
          <p:cNvSpPr/>
          <p:nvPr/>
        </p:nvSpPr>
        <p:spPr>
          <a:xfrm>
            <a:off x="4677200" y="4250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117"/>
          <p:cNvGrpSpPr/>
          <p:nvPr/>
        </p:nvGrpSpPr>
        <p:grpSpPr>
          <a:xfrm rot="9651258">
            <a:off x="448352" y="4380344"/>
            <a:ext cx="643548" cy="377045"/>
            <a:chOff x="-1131628" y="1250953"/>
            <a:chExt cx="695437" cy="407447"/>
          </a:xfrm>
        </p:grpSpPr>
        <p:sp>
          <p:nvSpPr>
            <p:cNvPr id="466" name="Google Shape;466;p11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1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1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117"/>
          <p:cNvSpPr/>
          <p:nvPr/>
        </p:nvSpPr>
        <p:spPr>
          <a:xfrm>
            <a:off x="7393975" y="4749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18"/>
          <p:cNvSpPr txBox="1"/>
          <p:nvPr>
            <p:ph idx="1" type="subTitle"/>
          </p:nvPr>
        </p:nvSpPr>
        <p:spPr>
          <a:xfrm>
            <a:off x="728125" y="3993000"/>
            <a:ext cx="344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2" name="Google Shape;472;p118"/>
          <p:cNvSpPr txBox="1"/>
          <p:nvPr>
            <p:ph idx="2" type="subTitle"/>
          </p:nvPr>
        </p:nvSpPr>
        <p:spPr>
          <a:xfrm>
            <a:off x="4968575" y="3993000"/>
            <a:ext cx="344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3" name="Google Shape;473;p118"/>
          <p:cNvSpPr txBox="1"/>
          <p:nvPr>
            <p:ph type="title"/>
          </p:nvPr>
        </p:nvSpPr>
        <p:spPr>
          <a:xfrm>
            <a:off x="4968575" y="3546225"/>
            <a:ext cx="344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74" name="Google Shape;474;p118"/>
          <p:cNvSpPr txBox="1"/>
          <p:nvPr>
            <p:ph idx="3" type="title"/>
          </p:nvPr>
        </p:nvSpPr>
        <p:spPr>
          <a:xfrm>
            <a:off x="728125" y="3546225"/>
            <a:ext cx="344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75" name="Google Shape;475;p118"/>
          <p:cNvSpPr txBox="1"/>
          <p:nvPr>
            <p:ph idx="4" type="subTitle"/>
          </p:nvPr>
        </p:nvSpPr>
        <p:spPr>
          <a:xfrm>
            <a:off x="728125" y="2178775"/>
            <a:ext cx="344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6" name="Google Shape;476;p118"/>
          <p:cNvSpPr txBox="1"/>
          <p:nvPr>
            <p:ph idx="5" type="subTitle"/>
          </p:nvPr>
        </p:nvSpPr>
        <p:spPr>
          <a:xfrm>
            <a:off x="4968575" y="2178775"/>
            <a:ext cx="344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7" name="Google Shape;477;p118"/>
          <p:cNvSpPr txBox="1"/>
          <p:nvPr>
            <p:ph idx="6" type="title"/>
          </p:nvPr>
        </p:nvSpPr>
        <p:spPr>
          <a:xfrm>
            <a:off x="4968575" y="1732000"/>
            <a:ext cx="344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78" name="Google Shape;478;p118"/>
          <p:cNvSpPr txBox="1"/>
          <p:nvPr>
            <p:ph idx="7" type="title"/>
          </p:nvPr>
        </p:nvSpPr>
        <p:spPr>
          <a:xfrm>
            <a:off x="728125" y="1732000"/>
            <a:ext cx="344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79" name="Google Shape;479;p118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0" name="Google Shape;480;p118"/>
          <p:cNvSpPr/>
          <p:nvPr/>
        </p:nvSpPr>
        <p:spPr>
          <a:xfrm>
            <a:off x="404408" y="1617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118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482" name="Google Shape;482;p11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1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1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118"/>
          <p:cNvSpPr/>
          <p:nvPr/>
        </p:nvSpPr>
        <p:spPr>
          <a:xfrm>
            <a:off x="8629576" y="7719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118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487" name="Google Shape;487;p11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1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1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118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18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9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19"/>
          <p:cNvSpPr txBox="1"/>
          <p:nvPr>
            <p:ph idx="1" type="subTitle"/>
          </p:nvPr>
        </p:nvSpPr>
        <p:spPr>
          <a:xfrm>
            <a:off x="956725" y="3542445"/>
            <a:ext cx="3318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4" name="Google Shape;494;p119"/>
          <p:cNvSpPr txBox="1"/>
          <p:nvPr>
            <p:ph type="title"/>
          </p:nvPr>
        </p:nvSpPr>
        <p:spPr>
          <a:xfrm>
            <a:off x="956725" y="2830470"/>
            <a:ext cx="33189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5" name="Google Shape;495;p119"/>
          <p:cNvSpPr txBox="1"/>
          <p:nvPr>
            <p:ph idx="2" type="subTitle"/>
          </p:nvPr>
        </p:nvSpPr>
        <p:spPr>
          <a:xfrm>
            <a:off x="956725" y="1728220"/>
            <a:ext cx="3318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6" name="Google Shape;496;p119"/>
          <p:cNvSpPr txBox="1"/>
          <p:nvPr>
            <p:ph idx="3" type="title"/>
          </p:nvPr>
        </p:nvSpPr>
        <p:spPr>
          <a:xfrm>
            <a:off x="956725" y="1016245"/>
            <a:ext cx="33189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7" name="Google Shape;497;p119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119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499" name="Google Shape;499;p11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1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1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119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19"/>
          <p:cNvSpPr/>
          <p:nvPr/>
        </p:nvSpPr>
        <p:spPr>
          <a:xfrm flipH="1" rot="10800000">
            <a:off x="8779101" y="319497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9_1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20"/>
          <p:cNvSpPr txBox="1"/>
          <p:nvPr>
            <p:ph idx="1" type="subTitle"/>
          </p:nvPr>
        </p:nvSpPr>
        <p:spPr>
          <a:xfrm>
            <a:off x="5211839" y="3694412"/>
            <a:ext cx="3193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6" name="Google Shape;506;p120"/>
          <p:cNvSpPr txBox="1"/>
          <p:nvPr>
            <p:ph type="title"/>
          </p:nvPr>
        </p:nvSpPr>
        <p:spPr>
          <a:xfrm>
            <a:off x="5211838" y="3247637"/>
            <a:ext cx="319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7" name="Google Shape;507;p120"/>
          <p:cNvSpPr txBox="1"/>
          <p:nvPr>
            <p:ph idx="2" type="subTitle"/>
          </p:nvPr>
        </p:nvSpPr>
        <p:spPr>
          <a:xfrm>
            <a:off x="5211839" y="1499187"/>
            <a:ext cx="3193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8" name="Google Shape;508;p120"/>
          <p:cNvSpPr txBox="1"/>
          <p:nvPr>
            <p:ph idx="3" type="title"/>
          </p:nvPr>
        </p:nvSpPr>
        <p:spPr>
          <a:xfrm>
            <a:off x="5211838" y="1052412"/>
            <a:ext cx="319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9" name="Google Shape;509;p120"/>
          <p:cNvSpPr txBox="1"/>
          <p:nvPr>
            <p:ph idx="4" type="subTitle"/>
          </p:nvPr>
        </p:nvSpPr>
        <p:spPr>
          <a:xfrm>
            <a:off x="5211839" y="2596808"/>
            <a:ext cx="3193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0" name="Google Shape;510;p120"/>
          <p:cNvSpPr txBox="1"/>
          <p:nvPr>
            <p:ph idx="5" type="title"/>
          </p:nvPr>
        </p:nvSpPr>
        <p:spPr>
          <a:xfrm>
            <a:off x="5211838" y="2150024"/>
            <a:ext cx="319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11" name="Google Shape;511;p120"/>
          <p:cNvGrpSpPr/>
          <p:nvPr/>
        </p:nvGrpSpPr>
        <p:grpSpPr>
          <a:xfrm flipH="1" rot="-4029500">
            <a:off x="8355297" y="4293691"/>
            <a:ext cx="602483" cy="353018"/>
            <a:chOff x="-1131628" y="1250953"/>
            <a:chExt cx="695437" cy="407447"/>
          </a:xfrm>
        </p:grpSpPr>
        <p:sp>
          <p:nvSpPr>
            <p:cNvPr id="512" name="Google Shape;512;p12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2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120"/>
          <p:cNvSpPr/>
          <p:nvPr/>
        </p:nvSpPr>
        <p:spPr>
          <a:xfrm flipH="1" rot="10800000">
            <a:off x="8735626" y="183747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20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120"/>
          <p:cNvGrpSpPr/>
          <p:nvPr/>
        </p:nvGrpSpPr>
        <p:grpSpPr>
          <a:xfrm>
            <a:off x="6550235" y="157475"/>
            <a:ext cx="357775" cy="295791"/>
            <a:chOff x="-783927" y="2108838"/>
            <a:chExt cx="357775" cy="295791"/>
          </a:xfrm>
        </p:grpSpPr>
        <p:sp>
          <p:nvSpPr>
            <p:cNvPr id="518" name="Google Shape;518;p12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2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120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21"/>
          <p:cNvSpPr txBox="1"/>
          <p:nvPr>
            <p:ph idx="1" type="subTitle"/>
          </p:nvPr>
        </p:nvSpPr>
        <p:spPr>
          <a:xfrm>
            <a:off x="905775" y="3620700"/>
            <a:ext cx="14838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3" name="Google Shape;523;p121"/>
          <p:cNvSpPr txBox="1"/>
          <p:nvPr>
            <p:ph idx="2" type="subTitle"/>
          </p:nvPr>
        </p:nvSpPr>
        <p:spPr>
          <a:xfrm>
            <a:off x="6756828" y="3620700"/>
            <a:ext cx="14814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4" name="Google Shape;524;p121"/>
          <p:cNvSpPr txBox="1"/>
          <p:nvPr>
            <p:ph idx="3" type="subTitle"/>
          </p:nvPr>
        </p:nvSpPr>
        <p:spPr>
          <a:xfrm>
            <a:off x="2857726" y="3620700"/>
            <a:ext cx="14814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5" name="Google Shape;525;p121"/>
          <p:cNvSpPr txBox="1"/>
          <p:nvPr>
            <p:ph idx="4" type="subTitle"/>
          </p:nvPr>
        </p:nvSpPr>
        <p:spPr>
          <a:xfrm>
            <a:off x="4807277" y="3620700"/>
            <a:ext cx="14814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6" name="Google Shape;526;p121"/>
          <p:cNvSpPr txBox="1"/>
          <p:nvPr>
            <p:ph type="title"/>
          </p:nvPr>
        </p:nvSpPr>
        <p:spPr>
          <a:xfrm>
            <a:off x="6756832" y="1465300"/>
            <a:ext cx="148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7" name="Google Shape;527;p121"/>
          <p:cNvSpPr txBox="1"/>
          <p:nvPr>
            <p:ph idx="5" type="title"/>
          </p:nvPr>
        </p:nvSpPr>
        <p:spPr>
          <a:xfrm>
            <a:off x="2857723" y="1465300"/>
            <a:ext cx="148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8" name="Google Shape;528;p121"/>
          <p:cNvSpPr txBox="1"/>
          <p:nvPr>
            <p:ph idx="6" type="title"/>
          </p:nvPr>
        </p:nvSpPr>
        <p:spPr>
          <a:xfrm>
            <a:off x="4807277" y="1465300"/>
            <a:ext cx="148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9" name="Google Shape;529;p121"/>
          <p:cNvSpPr txBox="1"/>
          <p:nvPr>
            <p:ph idx="7" type="title"/>
          </p:nvPr>
        </p:nvSpPr>
        <p:spPr>
          <a:xfrm>
            <a:off x="905768" y="1465300"/>
            <a:ext cx="148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0" name="Google Shape;530;p121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1" name="Google Shape;531;p121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121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533" name="Google Shape;533;p12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2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121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121"/>
          <p:cNvGrpSpPr/>
          <p:nvPr/>
        </p:nvGrpSpPr>
        <p:grpSpPr>
          <a:xfrm flipH="1" rot="5032634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538" name="Google Shape;538;p12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2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2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1" name="Google Shape;541;p121"/>
          <p:cNvSpPr/>
          <p:nvPr/>
        </p:nvSpPr>
        <p:spPr>
          <a:xfrm flipH="1" rot="10800000">
            <a:off x="86295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21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22"/>
          <p:cNvSpPr txBox="1"/>
          <p:nvPr>
            <p:ph type="title"/>
          </p:nvPr>
        </p:nvSpPr>
        <p:spPr>
          <a:xfrm>
            <a:off x="720000" y="1434150"/>
            <a:ext cx="30501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5" name="Google Shape;545;p122"/>
          <p:cNvSpPr txBox="1"/>
          <p:nvPr>
            <p:ph idx="1" type="subTitle"/>
          </p:nvPr>
        </p:nvSpPr>
        <p:spPr>
          <a:xfrm>
            <a:off x="720000" y="2571750"/>
            <a:ext cx="30501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122"/>
          <p:cNvSpPr/>
          <p:nvPr/>
        </p:nvSpPr>
        <p:spPr>
          <a:xfrm>
            <a:off x="4362696" y="435962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22"/>
          <p:cNvSpPr/>
          <p:nvPr/>
        </p:nvSpPr>
        <p:spPr>
          <a:xfrm>
            <a:off x="764725" y="45688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22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22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122"/>
          <p:cNvGrpSpPr/>
          <p:nvPr/>
        </p:nvGrpSpPr>
        <p:grpSpPr>
          <a:xfrm>
            <a:off x="355460" y="831325"/>
            <a:ext cx="357775" cy="295791"/>
            <a:chOff x="-783927" y="2108838"/>
            <a:chExt cx="357775" cy="295791"/>
          </a:xfrm>
        </p:grpSpPr>
        <p:sp>
          <p:nvSpPr>
            <p:cNvPr id="551" name="Google Shape;551;p12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2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23"/>
          <p:cNvSpPr txBox="1"/>
          <p:nvPr>
            <p:ph type="title"/>
          </p:nvPr>
        </p:nvSpPr>
        <p:spPr>
          <a:xfrm>
            <a:off x="5158200" y="1434150"/>
            <a:ext cx="25188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5" name="Google Shape;555;p123"/>
          <p:cNvSpPr txBox="1"/>
          <p:nvPr>
            <p:ph idx="1" type="subTitle"/>
          </p:nvPr>
        </p:nvSpPr>
        <p:spPr>
          <a:xfrm>
            <a:off x="5158200" y="2571750"/>
            <a:ext cx="28713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123"/>
          <p:cNvSpPr/>
          <p:nvPr/>
        </p:nvSpPr>
        <p:spPr>
          <a:xfrm>
            <a:off x="2098121" y="1889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23"/>
          <p:cNvSpPr/>
          <p:nvPr/>
        </p:nvSpPr>
        <p:spPr>
          <a:xfrm>
            <a:off x="378050" y="433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23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123"/>
          <p:cNvGrpSpPr/>
          <p:nvPr/>
        </p:nvGrpSpPr>
        <p:grpSpPr>
          <a:xfrm>
            <a:off x="8379460" y="305375"/>
            <a:ext cx="357775" cy="295791"/>
            <a:chOff x="-783927" y="2108838"/>
            <a:chExt cx="357775" cy="295791"/>
          </a:xfrm>
        </p:grpSpPr>
        <p:sp>
          <p:nvSpPr>
            <p:cNvPr id="560" name="Google Shape;560;p12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2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123"/>
          <p:cNvGrpSpPr/>
          <p:nvPr/>
        </p:nvGrpSpPr>
        <p:grpSpPr>
          <a:xfrm rot="-6220424">
            <a:off x="191876" y="1703353"/>
            <a:ext cx="602495" cy="353003"/>
            <a:chOff x="-1131628" y="1250953"/>
            <a:chExt cx="695437" cy="407447"/>
          </a:xfrm>
        </p:grpSpPr>
        <p:sp>
          <p:nvSpPr>
            <p:cNvPr id="563" name="Google Shape;563;p12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2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2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24"/>
          <p:cNvSpPr txBox="1"/>
          <p:nvPr>
            <p:ph type="title"/>
          </p:nvPr>
        </p:nvSpPr>
        <p:spPr>
          <a:xfrm>
            <a:off x="720000" y="1205550"/>
            <a:ext cx="23853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8" name="Google Shape;568;p124"/>
          <p:cNvSpPr txBox="1"/>
          <p:nvPr>
            <p:ph idx="1" type="subTitle"/>
          </p:nvPr>
        </p:nvSpPr>
        <p:spPr>
          <a:xfrm>
            <a:off x="5777775" y="2800350"/>
            <a:ext cx="26424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124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24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24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24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573;p124"/>
          <p:cNvGrpSpPr/>
          <p:nvPr/>
        </p:nvGrpSpPr>
        <p:grpSpPr>
          <a:xfrm>
            <a:off x="8178110" y="2061900"/>
            <a:ext cx="357775" cy="295791"/>
            <a:chOff x="-783927" y="2108838"/>
            <a:chExt cx="357775" cy="295791"/>
          </a:xfrm>
        </p:grpSpPr>
        <p:sp>
          <p:nvSpPr>
            <p:cNvPr id="574" name="Google Shape;574;p12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25"/>
          <p:cNvSpPr txBox="1"/>
          <p:nvPr>
            <p:ph type="title"/>
          </p:nvPr>
        </p:nvSpPr>
        <p:spPr>
          <a:xfrm>
            <a:off x="713225" y="1428750"/>
            <a:ext cx="217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8" name="Google Shape;578;p125"/>
          <p:cNvSpPr txBox="1"/>
          <p:nvPr>
            <p:ph idx="1" type="subTitle"/>
          </p:nvPr>
        </p:nvSpPr>
        <p:spPr>
          <a:xfrm>
            <a:off x="713225" y="2260913"/>
            <a:ext cx="2175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9" name="Google Shape;579;p125"/>
          <p:cNvSpPr txBox="1"/>
          <p:nvPr>
            <p:ph idx="2" type="title"/>
          </p:nvPr>
        </p:nvSpPr>
        <p:spPr>
          <a:xfrm>
            <a:off x="713225" y="3095500"/>
            <a:ext cx="217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0" name="Google Shape;580;p125"/>
          <p:cNvSpPr txBox="1"/>
          <p:nvPr>
            <p:ph idx="3" type="subTitle"/>
          </p:nvPr>
        </p:nvSpPr>
        <p:spPr>
          <a:xfrm>
            <a:off x="713225" y="3927675"/>
            <a:ext cx="2175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1" name="Google Shape;581;p125"/>
          <p:cNvSpPr txBox="1"/>
          <p:nvPr>
            <p:ph idx="4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2" name="Google Shape;582;p125"/>
          <p:cNvSpPr/>
          <p:nvPr/>
        </p:nvSpPr>
        <p:spPr>
          <a:xfrm>
            <a:off x="301800" y="368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125"/>
          <p:cNvGrpSpPr/>
          <p:nvPr/>
        </p:nvGrpSpPr>
        <p:grpSpPr>
          <a:xfrm rot="-6220424">
            <a:off x="115626" y="4513228"/>
            <a:ext cx="602495" cy="353003"/>
            <a:chOff x="-1131628" y="1250953"/>
            <a:chExt cx="695437" cy="407447"/>
          </a:xfrm>
        </p:grpSpPr>
        <p:sp>
          <p:nvSpPr>
            <p:cNvPr id="584" name="Google Shape;584;p12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0"/>
          <p:cNvSpPr txBox="1"/>
          <p:nvPr>
            <p:ph type="title"/>
          </p:nvPr>
        </p:nvSpPr>
        <p:spPr>
          <a:xfrm>
            <a:off x="1517352" y="1892900"/>
            <a:ext cx="2532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" name="Google Shape;43;p90"/>
          <p:cNvSpPr txBox="1"/>
          <p:nvPr>
            <p:ph idx="2" type="title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90"/>
          <p:cNvSpPr txBox="1"/>
          <p:nvPr>
            <p:ph idx="1" type="subTitle"/>
          </p:nvPr>
        </p:nvSpPr>
        <p:spPr>
          <a:xfrm>
            <a:off x="1517352" y="2270900"/>
            <a:ext cx="2532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0"/>
          <p:cNvSpPr txBox="1"/>
          <p:nvPr>
            <p:ph idx="3" type="title"/>
          </p:nvPr>
        </p:nvSpPr>
        <p:spPr>
          <a:xfrm>
            <a:off x="5093748" y="1892900"/>
            <a:ext cx="2532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" name="Google Shape;46;p90"/>
          <p:cNvSpPr txBox="1"/>
          <p:nvPr>
            <p:ph idx="4" type="title"/>
          </p:nvPr>
        </p:nvSpPr>
        <p:spPr>
          <a:xfrm>
            <a:off x="5902998" y="1249813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90"/>
          <p:cNvSpPr txBox="1"/>
          <p:nvPr>
            <p:ph idx="5" type="subTitle"/>
          </p:nvPr>
        </p:nvSpPr>
        <p:spPr>
          <a:xfrm>
            <a:off x="5093898" y="2270900"/>
            <a:ext cx="2532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0"/>
          <p:cNvSpPr txBox="1"/>
          <p:nvPr>
            <p:ph idx="6" type="title"/>
          </p:nvPr>
        </p:nvSpPr>
        <p:spPr>
          <a:xfrm>
            <a:off x="1518852" y="3681875"/>
            <a:ext cx="2529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" name="Google Shape;49;p90"/>
          <p:cNvSpPr txBox="1"/>
          <p:nvPr>
            <p:ph idx="7" type="title"/>
          </p:nvPr>
        </p:nvSpPr>
        <p:spPr>
          <a:xfrm>
            <a:off x="2326602" y="3038800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90"/>
          <p:cNvSpPr txBox="1"/>
          <p:nvPr>
            <p:ph idx="8" type="subTitle"/>
          </p:nvPr>
        </p:nvSpPr>
        <p:spPr>
          <a:xfrm>
            <a:off x="1517352" y="4059888"/>
            <a:ext cx="2532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0"/>
          <p:cNvSpPr txBox="1"/>
          <p:nvPr>
            <p:ph idx="9" type="title"/>
          </p:nvPr>
        </p:nvSpPr>
        <p:spPr>
          <a:xfrm>
            <a:off x="5093898" y="3681872"/>
            <a:ext cx="2532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" name="Google Shape;52;p90"/>
          <p:cNvSpPr txBox="1"/>
          <p:nvPr>
            <p:ph idx="13" type="title"/>
          </p:nvPr>
        </p:nvSpPr>
        <p:spPr>
          <a:xfrm>
            <a:off x="5902998" y="3038800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90"/>
          <p:cNvSpPr txBox="1"/>
          <p:nvPr>
            <p:ph idx="14" type="subTitle"/>
          </p:nvPr>
        </p:nvSpPr>
        <p:spPr>
          <a:xfrm>
            <a:off x="5093898" y="4059888"/>
            <a:ext cx="2532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0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90"/>
          <p:cNvSpPr/>
          <p:nvPr/>
        </p:nvSpPr>
        <p:spPr>
          <a:xfrm>
            <a:off x="378050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0"/>
          <p:cNvSpPr/>
          <p:nvPr/>
        </p:nvSpPr>
        <p:spPr>
          <a:xfrm>
            <a:off x="8319451" y="23416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90"/>
          <p:cNvGrpSpPr/>
          <p:nvPr/>
        </p:nvGrpSpPr>
        <p:grpSpPr>
          <a:xfrm>
            <a:off x="8589735" y="316675"/>
            <a:ext cx="357775" cy="295791"/>
            <a:chOff x="-783927" y="2108838"/>
            <a:chExt cx="357775" cy="295791"/>
          </a:xfrm>
        </p:grpSpPr>
        <p:sp>
          <p:nvSpPr>
            <p:cNvPr id="58" name="Google Shape;58;p9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9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90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61" name="Google Shape;61;p9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90"/>
          <p:cNvGrpSpPr/>
          <p:nvPr/>
        </p:nvGrpSpPr>
        <p:grpSpPr>
          <a:xfrm rot="9651258">
            <a:off x="294452" y="4475444"/>
            <a:ext cx="643548" cy="377045"/>
            <a:chOff x="-1131628" y="1250953"/>
            <a:chExt cx="695437" cy="407447"/>
          </a:xfrm>
        </p:grpSpPr>
        <p:sp>
          <p:nvSpPr>
            <p:cNvPr id="65" name="Google Shape;65;p9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90"/>
          <p:cNvGrpSpPr/>
          <p:nvPr/>
        </p:nvGrpSpPr>
        <p:grpSpPr>
          <a:xfrm rot="-7140317">
            <a:off x="8304849" y="4386268"/>
            <a:ext cx="643533" cy="377037"/>
            <a:chOff x="-1131628" y="1250953"/>
            <a:chExt cx="695437" cy="407447"/>
          </a:xfrm>
        </p:grpSpPr>
        <p:sp>
          <p:nvSpPr>
            <p:cNvPr id="69" name="Google Shape;69;p9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9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4_1_1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26"/>
          <p:cNvSpPr txBox="1"/>
          <p:nvPr>
            <p:ph type="title"/>
          </p:nvPr>
        </p:nvSpPr>
        <p:spPr>
          <a:xfrm>
            <a:off x="1972482" y="2074725"/>
            <a:ext cx="52047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9" name="Google Shape;589;p126"/>
          <p:cNvSpPr txBox="1"/>
          <p:nvPr>
            <p:ph idx="2" type="title"/>
          </p:nvPr>
        </p:nvSpPr>
        <p:spPr>
          <a:xfrm>
            <a:off x="3787032" y="709175"/>
            <a:ext cx="157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90" name="Google Shape;590;p126"/>
          <p:cNvSpPr txBox="1"/>
          <p:nvPr>
            <p:ph idx="1" type="subTitle"/>
          </p:nvPr>
        </p:nvSpPr>
        <p:spPr>
          <a:xfrm>
            <a:off x="3187032" y="2993883"/>
            <a:ext cx="2775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126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26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26"/>
          <p:cNvSpPr/>
          <p:nvPr/>
        </p:nvSpPr>
        <p:spPr>
          <a:xfrm>
            <a:off x="8704899" y="46264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126"/>
          <p:cNvGrpSpPr/>
          <p:nvPr/>
        </p:nvGrpSpPr>
        <p:grpSpPr>
          <a:xfrm>
            <a:off x="8519725" y="3930500"/>
            <a:ext cx="290100" cy="395375"/>
            <a:chOff x="1909125" y="2997175"/>
            <a:chExt cx="290100" cy="395375"/>
          </a:xfrm>
        </p:grpSpPr>
        <p:sp>
          <p:nvSpPr>
            <p:cNvPr id="595" name="Google Shape;595;p126"/>
            <p:cNvSpPr/>
            <p:nvPr/>
          </p:nvSpPr>
          <p:spPr>
            <a:xfrm>
              <a:off x="1909125" y="2997175"/>
              <a:ext cx="290100" cy="395075"/>
            </a:xfrm>
            <a:custGeom>
              <a:rect b="b" l="l" r="r" t="t"/>
              <a:pathLst>
                <a:path extrusionOk="0" h="15803" w="11604">
                  <a:moveTo>
                    <a:pt x="11319" y="1"/>
                  </a:moveTo>
                  <a:cubicBezTo>
                    <a:pt x="11266" y="1"/>
                    <a:pt x="11210" y="12"/>
                    <a:pt x="11155" y="36"/>
                  </a:cubicBezTo>
                  <a:cubicBezTo>
                    <a:pt x="9727" y="1191"/>
                    <a:pt x="5167" y="4838"/>
                    <a:pt x="2736" y="6723"/>
                  </a:cubicBezTo>
                  <a:cubicBezTo>
                    <a:pt x="0" y="8911"/>
                    <a:pt x="152" y="13227"/>
                    <a:pt x="3161" y="15051"/>
                  </a:cubicBezTo>
                  <a:cubicBezTo>
                    <a:pt x="3222" y="15081"/>
                    <a:pt x="3344" y="15173"/>
                    <a:pt x="3404" y="15203"/>
                  </a:cubicBezTo>
                  <a:cubicBezTo>
                    <a:pt x="3496" y="15233"/>
                    <a:pt x="3617" y="15325"/>
                    <a:pt x="3678" y="15355"/>
                  </a:cubicBezTo>
                  <a:cubicBezTo>
                    <a:pt x="4348" y="15661"/>
                    <a:pt x="5039" y="15803"/>
                    <a:pt x="5714" y="15803"/>
                  </a:cubicBezTo>
                  <a:cubicBezTo>
                    <a:pt x="8253" y="15803"/>
                    <a:pt x="10575" y="13800"/>
                    <a:pt x="10791" y="11039"/>
                  </a:cubicBezTo>
                  <a:cubicBezTo>
                    <a:pt x="11003" y="7939"/>
                    <a:pt x="11429" y="2133"/>
                    <a:pt x="11581" y="279"/>
                  </a:cubicBezTo>
                  <a:cubicBezTo>
                    <a:pt x="11604" y="98"/>
                    <a:pt x="11475" y="1"/>
                    <a:pt x="1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26"/>
            <p:cNvSpPr/>
            <p:nvPr/>
          </p:nvSpPr>
          <p:spPr>
            <a:xfrm>
              <a:off x="1916725" y="2997175"/>
              <a:ext cx="281925" cy="395375"/>
            </a:xfrm>
            <a:custGeom>
              <a:rect b="b" l="l" r="r" t="t"/>
              <a:pathLst>
                <a:path extrusionOk="0" h="15815" w="11277">
                  <a:moveTo>
                    <a:pt x="11011" y="1"/>
                  </a:moveTo>
                  <a:cubicBezTo>
                    <a:pt x="10960" y="1"/>
                    <a:pt x="10906" y="12"/>
                    <a:pt x="10851" y="36"/>
                  </a:cubicBezTo>
                  <a:cubicBezTo>
                    <a:pt x="10791" y="127"/>
                    <a:pt x="10699" y="157"/>
                    <a:pt x="10608" y="218"/>
                  </a:cubicBezTo>
                  <a:cubicBezTo>
                    <a:pt x="10456" y="2467"/>
                    <a:pt x="10243" y="4990"/>
                    <a:pt x="10152" y="6662"/>
                  </a:cubicBezTo>
                  <a:cubicBezTo>
                    <a:pt x="9937" y="9419"/>
                    <a:pt x="7622" y="11438"/>
                    <a:pt x="5088" y="11438"/>
                  </a:cubicBezTo>
                  <a:cubicBezTo>
                    <a:pt x="4409" y="11438"/>
                    <a:pt x="3714" y="11293"/>
                    <a:pt x="3040" y="10978"/>
                  </a:cubicBezTo>
                  <a:cubicBezTo>
                    <a:pt x="2918" y="10948"/>
                    <a:pt x="2857" y="10917"/>
                    <a:pt x="2766" y="10826"/>
                  </a:cubicBezTo>
                  <a:cubicBezTo>
                    <a:pt x="2705" y="10796"/>
                    <a:pt x="2584" y="10705"/>
                    <a:pt x="2493" y="10674"/>
                  </a:cubicBezTo>
                  <a:cubicBezTo>
                    <a:pt x="1793" y="10218"/>
                    <a:pt x="1216" y="9641"/>
                    <a:pt x="790" y="8972"/>
                  </a:cubicBezTo>
                  <a:lnTo>
                    <a:pt x="790" y="8972"/>
                  </a:lnTo>
                  <a:cubicBezTo>
                    <a:pt x="0" y="11130"/>
                    <a:pt x="669" y="13714"/>
                    <a:pt x="2857" y="15051"/>
                  </a:cubicBezTo>
                  <a:cubicBezTo>
                    <a:pt x="2918" y="15081"/>
                    <a:pt x="3040" y="15173"/>
                    <a:pt x="3100" y="15203"/>
                  </a:cubicBezTo>
                  <a:cubicBezTo>
                    <a:pt x="3192" y="15233"/>
                    <a:pt x="3313" y="15325"/>
                    <a:pt x="3374" y="15355"/>
                  </a:cubicBezTo>
                  <a:cubicBezTo>
                    <a:pt x="4049" y="15670"/>
                    <a:pt x="4745" y="15815"/>
                    <a:pt x="5426" y="15815"/>
                  </a:cubicBezTo>
                  <a:cubicBezTo>
                    <a:pt x="7967" y="15815"/>
                    <a:pt x="10295" y="13796"/>
                    <a:pt x="10487" y="11039"/>
                  </a:cubicBezTo>
                  <a:cubicBezTo>
                    <a:pt x="10699" y="7939"/>
                    <a:pt x="11125" y="2133"/>
                    <a:pt x="11277" y="279"/>
                  </a:cubicBezTo>
                  <a:cubicBezTo>
                    <a:pt x="11277" y="98"/>
                    <a:pt x="11159" y="1"/>
                    <a:pt x="11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26"/>
            <p:cNvSpPr/>
            <p:nvPr/>
          </p:nvSpPr>
          <p:spPr>
            <a:xfrm>
              <a:off x="2055775" y="3074525"/>
              <a:ext cx="96525" cy="97675"/>
            </a:xfrm>
            <a:custGeom>
              <a:rect b="b" l="l" r="r" t="t"/>
              <a:pathLst>
                <a:path extrusionOk="0" h="3907" w="3861">
                  <a:moveTo>
                    <a:pt x="2949" y="0"/>
                  </a:moveTo>
                  <a:cubicBezTo>
                    <a:pt x="2802" y="0"/>
                    <a:pt x="2648" y="27"/>
                    <a:pt x="2493" y="72"/>
                  </a:cubicBezTo>
                  <a:cubicBezTo>
                    <a:pt x="1763" y="255"/>
                    <a:pt x="1125" y="650"/>
                    <a:pt x="700" y="1136"/>
                  </a:cubicBezTo>
                  <a:cubicBezTo>
                    <a:pt x="213" y="1714"/>
                    <a:pt x="1" y="2413"/>
                    <a:pt x="244" y="3142"/>
                  </a:cubicBezTo>
                  <a:cubicBezTo>
                    <a:pt x="365" y="3446"/>
                    <a:pt x="548" y="3750"/>
                    <a:pt x="882" y="3872"/>
                  </a:cubicBezTo>
                  <a:cubicBezTo>
                    <a:pt x="985" y="3898"/>
                    <a:pt x="1093" y="3907"/>
                    <a:pt x="1200" y="3907"/>
                  </a:cubicBezTo>
                  <a:cubicBezTo>
                    <a:pt x="1346" y="3907"/>
                    <a:pt x="1489" y="3889"/>
                    <a:pt x="1611" y="3872"/>
                  </a:cubicBezTo>
                  <a:cubicBezTo>
                    <a:pt x="2098" y="3720"/>
                    <a:pt x="2493" y="3446"/>
                    <a:pt x="2827" y="3082"/>
                  </a:cubicBezTo>
                  <a:cubicBezTo>
                    <a:pt x="3253" y="2626"/>
                    <a:pt x="3587" y="2048"/>
                    <a:pt x="3739" y="1471"/>
                  </a:cubicBezTo>
                  <a:cubicBezTo>
                    <a:pt x="3800" y="1167"/>
                    <a:pt x="3861" y="832"/>
                    <a:pt x="3739" y="528"/>
                  </a:cubicBezTo>
                  <a:cubicBezTo>
                    <a:pt x="3590" y="145"/>
                    <a:pt x="3292" y="0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26"/>
            <p:cNvSpPr/>
            <p:nvPr/>
          </p:nvSpPr>
          <p:spPr>
            <a:xfrm>
              <a:off x="2068700" y="3095950"/>
              <a:ext cx="43325" cy="44250"/>
            </a:xfrm>
            <a:custGeom>
              <a:rect b="b" l="l" r="r" t="t"/>
              <a:pathLst>
                <a:path extrusionOk="0" h="1770" w="1733">
                  <a:moveTo>
                    <a:pt x="1362" y="1"/>
                  </a:moveTo>
                  <a:cubicBezTo>
                    <a:pt x="1196" y="1"/>
                    <a:pt x="1013" y="90"/>
                    <a:pt x="882" y="188"/>
                  </a:cubicBezTo>
                  <a:cubicBezTo>
                    <a:pt x="608" y="431"/>
                    <a:pt x="335" y="614"/>
                    <a:pt x="183" y="887"/>
                  </a:cubicBezTo>
                  <a:cubicBezTo>
                    <a:pt x="152" y="948"/>
                    <a:pt x="122" y="1070"/>
                    <a:pt x="61" y="1130"/>
                  </a:cubicBezTo>
                  <a:cubicBezTo>
                    <a:pt x="31" y="1282"/>
                    <a:pt x="0" y="1495"/>
                    <a:pt x="61" y="1647"/>
                  </a:cubicBezTo>
                  <a:cubicBezTo>
                    <a:pt x="152" y="1708"/>
                    <a:pt x="243" y="1769"/>
                    <a:pt x="365" y="1769"/>
                  </a:cubicBezTo>
                  <a:cubicBezTo>
                    <a:pt x="379" y="1769"/>
                    <a:pt x="393" y="1770"/>
                    <a:pt x="407" y="1770"/>
                  </a:cubicBezTo>
                  <a:cubicBezTo>
                    <a:pt x="966" y="1770"/>
                    <a:pt x="1434" y="1181"/>
                    <a:pt x="1642" y="766"/>
                  </a:cubicBezTo>
                  <a:cubicBezTo>
                    <a:pt x="1702" y="614"/>
                    <a:pt x="1733" y="431"/>
                    <a:pt x="1702" y="249"/>
                  </a:cubicBezTo>
                  <a:cubicBezTo>
                    <a:pt x="1632" y="66"/>
                    <a:pt x="1504" y="1"/>
                    <a:pt x="1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126"/>
          <p:cNvGrpSpPr/>
          <p:nvPr/>
        </p:nvGrpSpPr>
        <p:grpSpPr>
          <a:xfrm>
            <a:off x="234398" y="480425"/>
            <a:ext cx="357775" cy="295791"/>
            <a:chOff x="-783927" y="2108838"/>
            <a:chExt cx="357775" cy="295791"/>
          </a:xfrm>
        </p:grpSpPr>
        <p:sp>
          <p:nvSpPr>
            <p:cNvPr id="600" name="Google Shape;600;p12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2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7_1_1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27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4" name="Google Shape;604;p127"/>
          <p:cNvSpPr/>
          <p:nvPr/>
        </p:nvSpPr>
        <p:spPr>
          <a:xfrm>
            <a:off x="8559313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27"/>
          <p:cNvSpPr txBox="1"/>
          <p:nvPr>
            <p:ph idx="2" type="title"/>
          </p:nvPr>
        </p:nvSpPr>
        <p:spPr>
          <a:xfrm>
            <a:off x="713225" y="1450902"/>
            <a:ext cx="230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6" name="Google Shape;606;p127"/>
          <p:cNvSpPr txBox="1"/>
          <p:nvPr>
            <p:ph idx="1" type="subTitle"/>
          </p:nvPr>
        </p:nvSpPr>
        <p:spPr>
          <a:xfrm>
            <a:off x="713225" y="1797575"/>
            <a:ext cx="23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7" name="Google Shape;607;p127"/>
          <p:cNvSpPr txBox="1"/>
          <p:nvPr>
            <p:ph idx="3" type="title"/>
          </p:nvPr>
        </p:nvSpPr>
        <p:spPr>
          <a:xfrm>
            <a:off x="6133025" y="2804025"/>
            <a:ext cx="230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8" name="Google Shape;608;p127"/>
          <p:cNvSpPr txBox="1"/>
          <p:nvPr>
            <p:ph idx="4" type="subTitle"/>
          </p:nvPr>
        </p:nvSpPr>
        <p:spPr>
          <a:xfrm>
            <a:off x="6133025" y="3092573"/>
            <a:ext cx="2306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9" name="Google Shape;609;p127"/>
          <p:cNvSpPr/>
          <p:nvPr/>
        </p:nvSpPr>
        <p:spPr>
          <a:xfrm flipH="1">
            <a:off x="8688132" y="44537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27"/>
          <p:cNvSpPr/>
          <p:nvPr/>
        </p:nvSpPr>
        <p:spPr>
          <a:xfrm flipH="1">
            <a:off x="331506" y="41524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127"/>
          <p:cNvGrpSpPr/>
          <p:nvPr/>
        </p:nvGrpSpPr>
        <p:grpSpPr>
          <a:xfrm flipH="1">
            <a:off x="407242" y="564425"/>
            <a:ext cx="357775" cy="295791"/>
            <a:chOff x="-783927" y="2108838"/>
            <a:chExt cx="357775" cy="295791"/>
          </a:xfrm>
        </p:grpSpPr>
        <p:sp>
          <p:nvSpPr>
            <p:cNvPr id="612" name="Google Shape;612;p127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27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5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28"/>
          <p:cNvSpPr txBox="1"/>
          <p:nvPr>
            <p:ph type="title"/>
          </p:nvPr>
        </p:nvSpPr>
        <p:spPr>
          <a:xfrm>
            <a:off x="720175" y="118577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6" name="Google Shape;616;p128"/>
          <p:cNvSpPr txBox="1"/>
          <p:nvPr>
            <p:ph idx="1" type="subTitle"/>
          </p:nvPr>
        </p:nvSpPr>
        <p:spPr>
          <a:xfrm>
            <a:off x="720175" y="1696103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7" name="Google Shape;617;p128"/>
          <p:cNvSpPr txBox="1"/>
          <p:nvPr>
            <p:ph idx="2" type="title"/>
          </p:nvPr>
        </p:nvSpPr>
        <p:spPr>
          <a:xfrm>
            <a:off x="3274148" y="118577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8" name="Google Shape;618;p128"/>
          <p:cNvSpPr txBox="1"/>
          <p:nvPr>
            <p:ph idx="3" type="subTitle"/>
          </p:nvPr>
        </p:nvSpPr>
        <p:spPr>
          <a:xfrm>
            <a:off x="3274148" y="1696103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9" name="Google Shape;619;p128"/>
          <p:cNvSpPr txBox="1"/>
          <p:nvPr>
            <p:ph idx="4" type="title"/>
          </p:nvPr>
        </p:nvSpPr>
        <p:spPr>
          <a:xfrm>
            <a:off x="720175" y="3570349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0" name="Google Shape;620;p128"/>
          <p:cNvSpPr txBox="1"/>
          <p:nvPr>
            <p:ph idx="5" type="subTitle"/>
          </p:nvPr>
        </p:nvSpPr>
        <p:spPr>
          <a:xfrm>
            <a:off x="720175" y="408067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1" name="Google Shape;621;p128"/>
          <p:cNvSpPr txBox="1"/>
          <p:nvPr>
            <p:ph idx="6" type="title"/>
          </p:nvPr>
        </p:nvSpPr>
        <p:spPr>
          <a:xfrm>
            <a:off x="3274148" y="3570349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2" name="Google Shape;622;p128"/>
          <p:cNvSpPr txBox="1"/>
          <p:nvPr>
            <p:ph idx="7" type="subTitle"/>
          </p:nvPr>
        </p:nvSpPr>
        <p:spPr>
          <a:xfrm>
            <a:off x="3274148" y="408067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3" name="Google Shape;623;p128"/>
          <p:cNvSpPr txBox="1"/>
          <p:nvPr>
            <p:ph idx="8" type="title"/>
          </p:nvPr>
        </p:nvSpPr>
        <p:spPr>
          <a:xfrm>
            <a:off x="720177" y="237278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4" name="Google Shape;624;p128"/>
          <p:cNvSpPr txBox="1"/>
          <p:nvPr>
            <p:ph idx="9" type="subTitle"/>
          </p:nvPr>
        </p:nvSpPr>
        <p:spPr>
          <a:xfrm>
            <a:off x="720177" y="288310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5" name="Google Shape;625;p128"/>
          <p:cNvSpPr txBox="1"/>
          <p:nvPr>
            <p:ph idx="13" type="title"/>
          </p:nvPr>
        </p:nvSpPr>
        <p:spPr>
          <a:xfrm>
            <a:off x="3274152" y="2372780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6" name="Google Shape;626;p128"/>
          <p:cNvSpPr txBox="1"/>
          <p:nvPr>
            <p:ph idx="14" type="subTitle"/>
          </p:nvPr>
        </p:nvSpPr>
        <p:spPr>
          <a:xfrm>
            <a:off x="3274152" y="288310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7" name="Google Shape;627;p128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8" name="Google Shape;628;p128"/>
          <p:cNvSpPr/>
          <p:nvPr/>
        </p:nvSpPr>
        <p:spPr>
          <a:xfrm>
            <a:off x="993221" y="1573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9" name="Google Shape;629;p128"/>
          <p:cNvGrpSpPr/>
          <p:nvPr/>
        </p:nvGrpSpPr>
        <p:grpSpPr>
          <a:xfrm rot="-6220424">
            <a:off x="8474826" y="1762003"/>
            <a:ext cx="602495" cy="353003"/>
            <a:chOff x="-1131628" y="1250953"/>
            <a:chExt cx="695437" cy="407447"/>
          </a:xfrm>
        </p:grpSpPr>
        <p:sp>
          <p:nvSpPr>
            <p:cNvPr id="630" name="Google Shape;630;p12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2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2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128"/>
          <p:cNvSpPr/>
          <p:nvPr/>
        </p:nvSpPr>
        <p:spPr>
          <a:xfrm>
            <a:off x="155175" y="31340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28"/>
          <p:cNvSpPr/>
          <p:nvPr/>
        </p:nvSpPr>
        <p:spPr>
          <a:xfrm>
            <a:off x="8660461" y="32205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5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29"/>
          <p:cNvSpPr txBox="1"/>
          <p:nvPr>
            <p:ph idx="1" type="body"/>
          </p:nvPr>
        </p:nvSpPr>
        <p:spPr>
          <a:xfrm flipH="1">
            <a:off x="1170425" y="1519100"/>
            <a:ext cx="39375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AFA0"/>
              </a:buClr>
              <a:buSzPts val="14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7" name="Google Shape;637;p12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8" name="Google Shape;638;p129"/>
          <p:cNvSpPr/>
          <p:nvPr/>
        </p:nvSpPr>
        <p:spPr>
          <a:xfrm flipH="1">
            <a:off x="7240256" y="2270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29"/>
          <p:cNvSpPr/>
          <p:nvPr/>
        </p:nvSpPr>
        <p:spPr>
          <a:xfrm flipH="1">
            <a:off x="8647884" y="15927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29"/>
          <p:cNvSpPr/>
          <p:nvPr/>
        </p:nvSpPr>
        <p:spPr>
          <a:xfrm flipH="1">
            <a:off x="317059" y="5401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29"/>
          <p:cNvSpPr/>
          <p:nvPr/>
        </p:nvSpPr>
        <p:spPr>
          <a:xfrm flipH="1">
            <a:off x="316517" y="45688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" name="Google Shape;642;p129"/>
          <p:cNvGrpSpPr/>
          <p:nvPr/>
        </p:nvGrpSpPr>
        <p:grpSpPr>
          <a:xfrm flipH="1">
            <a:off x="189419" y="3643900"/>
            <a:ext cx="357775" cy="295791"/>
            <a:chOff x="-783927" y="2108838"/>
            <a:chExt cx="357775" cy="295791"/>
          </a:xfrm>
        </p:grpSpPr>
        <p:sp>
          <p:nvSpPr>
            <p:cNvPr id="643" name="Google Shape;643;p12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2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129"/>
          <p:cNvGrpSpPr/>
          <p:nvPr/>
        </p:nvGrpSpPr>
        <p:grpSpPr>
          <a:xfrm flipH="1" rot="-2820071">
            <a:off x="909554" y="4495500"/>
            <a:ext cx="643550" cy="377047"/>
            <a:chOff x="-1131628" y="1250953"/>
            <a:chExt cx="695437" cy="407447"/>
          </a:xfrm>
        </p:grpSpPr>
        <p:sp>
          <p:nvSpPr>
            <p:cNvPr id="646" name="Google Shape;646;p12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2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2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129"/>
          <p:cNvGrpSpPr/>
          <p:nvPr/>
        </p:nvGrpSpPr>
        <p:grpSpPr>
          <a:xfrm flipH="1" rot="6220639">
            <a:off x="8112759" y="466660"/>
            <a:ext cx="643516" cy="377027"/>
            <a:chOff x="-1131628" y="1250953"/>
            <a:chExt cx="695437" cy="407447"/>
          </a:xfrm>
        </p:grpSpPr>
        <p:sp>
          <p:nvSpPr>
            <p:cNvPr id="650" name="Google Shape;650;p12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2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2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30"/>
          <p:cNvSpPr txBox="1"/>
          <p:nvPr>
            <p:ph type="ctrTitle"/>
          </p:nvPr>
        </p:nvSpPr>
        <p:spPr>
          <a:xfrm>
            <a:off x="2644650" y="371475"/>
            <a:ext cx="3854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5" name="Google Shape;655;p130"/>
          <p:cNvSpPr txBox="1"/>
          <p:nvPr>
            <p:ph idx="1" type="subTitle"/>
          </p:nvPr>
        </p:nvSpPr>
        <p:spPr>
          <a:xfrm>
            <a:off x="2644650" y="2072125"/>
            <a:ext cx="38547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6" name="Google Shape;656;p130"/>
          <p:cNvSpPr txBox="1"/>
          <p:nvPr/>
        </p:nvSpPr>
        <p:spPr>
          <a:xfrm>
            <a:off x="2685600" y="3362325"/>
            <a:ext cx="37728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i="0" lang="en" sz="1400" u="none" cap="none" strike="noStrike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i="0" lang="en" sz="1400" u="none" cap="none" strike="noStrike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400" u="none" cap="none" strike="noStrik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infographics &amp; images by</a:t>
            </a:r>
            <a:r>
              <a:rPr b="0" i="0" lang="en" sz="1400" u="none" cap="none" strike="noStrike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i="0" lang="en" sz="1400" u="none" cap="none" strike="noStrike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400" u="none" cap="none" strike="noStrike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57" name="Google Shape;657;p130"/>
          <p:cNvSpPr/>
          <p:nvPr/>
        </p:nvSpPr>
        <p:spPr>
          <a:xfrm>
            <a:off x="421775" y="33263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30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130"/>
          <p:cNvGrpSpPr/>
          <p:nvPr/>
        </p:nvGrpSpPr>
        <p:grpSpPr>
          <a:xfrm rot="-1300979">
            <a:off x="7892288" y="4261283"/>
            <a:ext cx="643542" cy="377042"/>
            <a:chOff x="-1131628" y="1250953"/>
            <a:chExt cx="695437" cy="407447"/>
          </a:xfrm>
        </p:grpSpPr>
        <p:sp>
          <p:nvSpPr>
            <p:cNvPr id="660" name="Google Shape;660;p13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3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3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130"/>
          <p:cNvGrpSpPr/>
          <p:nvPr/>
        </p:nvGrpSpPr>
        <p:grpSpPr>
          <a:xfrm rot="-6220639">
            <a:off x="254530" y="708373"/>
            <a:ext cx="643516" cy="377027"/>
            <a:chOff x="-1131628" y="1250953"/>
            <a:chExt cx="695437" cy="407447"/>
          </a:xfrm>
        </p:grpSpPr>
        <p:sp>
          <p:nvSpPr>
            <p:cNvPr id="664" name="Google Shape;664;p13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3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3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6_1_1_1_1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31"/>
          <p:cNvSpPr txBox="1"/>
          <p:nvPr>
            <p:ph type="title"/>
          </p:nvPr>
        </p:nvSpPr>
        <p:spPr>
          <a:xfrm>
            <a:off x="713225" y="368825"/>
            <a:ext cx="77214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32"/>
          <p:cNvSpPr txBox="1"/>
          <p:nvPr>
            <p:ph idx="1" type="body"/>
          </p:nvPr>
        </p:nvSpPr>
        <p:spPr>
          <a:xfrm>
            <a:off x="4566600" y="1343123"/>
            <a:ext cx="38589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1" name="Google Shape;671;p132"/>
          <p:cNvSpPr txBox="1"/>
          <p:nvPr>
            <p:ph idx="2" type="body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2" name="Google Shape;672;p132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3" name="Google Shape;673;p132"/>
          <p:cNvSpPr/>
          <p:nvPr/>
        </p:nvSpPr>
        <p:spPr>
          <a:xfrm>
            <a:off x="945596" y="265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32"/>
          <p:cNvSpPr/>
          <p:nvPr/>
        </p:nvSpPr>
        <p:spPr>
          <a:xfrm>
            <a:off x="221750" y="4155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32"/>
          <p:cNvSpPr/>
          <p:nvPr/>
        </p:nvSpPr>
        <p:spPr>
          <a:xfrm>
            <a:off x="8559313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32"/>
          <p:cNvSpPr/>
          <p:nvPr/>
        </p:nvSpPr>
        <p:spPr>
          <a:xfrm>
            <a:off x="921424" y="478245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132"/>
          <p:cNvGrpSpPr/>
          <p:nvPr/>
        </p:nvGrpSpPr>
        <p:grpSpPr>
          <a:xfrm>
            <a:off x="8602635" y="3741188"/>
            <a:ext cx="357775" cy="295791"/>
            <a:chOff x="-783927" y="2108838"/>
            <a:chExt cx="357775" cy="295791"/>
          </a:xfrm>
        </p:grpSpPr>
        <p:sp>
          <p:nvSpPr>
            <p:cNvPr id="678" name="Google Shape;678;p13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3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Google Shape;680;p132"/>
          <p:cNvGrpSpPr/>
          <p:nvPr/>
        </p:nvGrpSpPr>
        <p:grpSpPr>
          <a:xfrm rot="-1300979">
            <a:off x="8352613" y="4491458"/>
            <a:ext cx="643542" cy="377042"/>
            <a:chOff x="-1131628" y="1250953"/>
            <a:chExt cx="695437" cy="407447"/>
          </a:xfrm>
        </p:grpSpPr>
        <p:sp>
          <p:nvSpPr>
            <p:cNvPr id="681" name="Google Shape;681;p13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3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132"/>
          <p:cNvGrpSpPr/>
          <p:nvPr/>
        </p:nvGrpSpPr>
        <p:grpSpPr>
          <a:xfrm rot="-6220639">
            <a:off x="70930" y="350985"/>
            <a:ext cx="643516" cy="377027"/>
            <a:chOff x="-1131628" y="1250953"/>
            <a:chExt cx="695437" cy="407447"/>
          </a:xfrm>
        </p:grpSpPr>
        <p:sp>
          <p:nvSpPr>
            <p:cNvPr id="685" name="Google Shape;685;p13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22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33"/>
          <p:cNvSpPr txBox="1"/>
          <p:nvPr>
            <p:ph idx="1" type="body"/>
          </p:nvPr>
        </p:nvSpPr>
        <p:spPr>
          <a:xfrm>
            <a:off x="4566600" y="1828800"/>
            <a:ext cx="3858900" cy="26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0" name="Google Shape;690;p133"/>
          <p:cNvSpPr txBox="1"/>
          <p:nvPr>
            <p:ph idx="2" type="body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1" name="Google Shape;691;p133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2" name="Google Shape;692;p133"/>
          <p:cNvSpPr/>
          <p:nvPr/>
        </p:nvSpPr>
        <p:spPr>
          <a:xfrm flipH="1">
            <a:off x="8542832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33"/>
          <p:cNvSpPr/>
          <p:nvPr/>
        </p:nvSpPr>
        <p:spPr>
          <a:xfrm flipH="1">
            <a:off x="29163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4" name="Google Shape;694;p133"/>
          <p:cNvGrpSpPr/>
          <p:nvPr/>
        </p:nvGrpSpPr>
        <p:grpSpPr>
          <a:xfrm flipH="1" rot="6220424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695" name="Google Shape;695;p13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3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3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133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699" name="Google Shape;699;p13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3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133"/>
          <p:cNvGrpSpPr/>
          <p:nvPr/>
        </p:nvGrpSpPr>
        <p:grpSpPr>
          <a:xfrm flipH="1" rot="-9651258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702" name="Google Shape;702;p13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3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3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133"/>
          <p:cNvSpPr/>
          <p:nvPr/>
        </p:nvSpPr>
        <p:spPr>
          <a:xfrm flipH="1">
            <a:off x="8699678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40"/>
          <p:cNvSpPr/>
          <p:nvPr/>
        </p:nvSpPr>
        <p:spPr>
          <a:xfrm flipH="1">
            <a:off x="753375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40"/>
          <p:cNvSpPr/>
          <p:nvPr/>
        </p:nvSpPr>
        <p:spPr>
          <a:xfrm flipH="1">
            <a:off x="8545229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40"/>
          <p:cNvSpPr/>
          <p:nvPr/>
        </p:nvSpPr>
        <p:spPr>
          <a:xfrm flipH="1">
            <a:off x="273229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40"/>
          <p:cNvSpPr/>
          <p:nvPr/>
        </p:nvSpPr>
        <p:spPr>
          <a:xfrm flipH="1">
            <a:off x="580337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14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14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4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140"/>
          <p:cNvGrpSpPr/>
          <p:nvPr/>
        </p:nvGrpSpPr>
        <p:grpSpPr>
          <a:xfrm flipH="1" rot="6220639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14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4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4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/>
          <p:nvPr>
            <p:ph type="title"/>
          </p:nvPr>
        </p:nvSpPr>
        <p:spPr>
          <a:xfrm>
            <a:off x="712310" y="1892900"/>
            <a:ext cx="2532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" name="Google Shape;74;p91"/>
          <p:cNvSpPr txBox="1"/>
          <p:nvPr>
            <p:ph idx="2" type="title"/>
          </p:nvPr>
        </p:nvSpPr>
        <p:spPr>
          <a:xfrm>
            <a:off x="1521560" y="1249800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91"/>
          <p:cNvSpPr txBox="1"/>
          <p:nvPr>
            <p:ph idx="1" type="subTitle"/>
          </p:nvPr>
        </p:nvSpPr>
        <p:spPr>
          <a:xfrm>
            <a:off x="712310" y="2270900"/>
            <a:ext cx="2532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1"/>
          <p:cNvSpPr txBox="1"/>
          <p:nvPr>
            <p:ph idx="3" type="title"/>
          </p:nvPr>
        </p:nvSpPr>
        <p:spPr>
          <a:xfrm>
            <a:off x="3305280" y="1892900"/>
            <a:ext cx="2532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91"/>
          <p:cNvSpPr txBox="1"/>
          <p:nvPr>
            <p:ph idx="4" type="title"/>
          </p:nvPr>
        </p:nvSpPr>
        <p:spPr>
          <a:xfrm>
            <a:off x="4114530" y="1249813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91"/>
          <p:cNvSpPr txBox="1"/>
          <p:nvPr>
            <p:ph idx="5" type="subTitle"/>
          </p:nvPr>
        </p:nvSpPr>
        <p:spPr>
          <a:xfrm>
            <a:off x="3305430" y="2270900"/>
            <a:ext cx="2532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1"/>
          <p:cNvSpPr txBox="1"/>
          <p:nvPr>
            <p:ph idx="6" type="title"/>
          </p:nvPr>
        </p:nvSpPr>
        <p:spPr>
          <a:xfrm>
            <a:off x="713810" y="3681875"/>
            <a:ext cx="2529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p91"/>
          <p:cNvSpPr txBox="1"/>
          <p:nvPr>
            <p:ph idx="7" type="title"/>
          </p:nvPr>
        </p:nvSpPr>
        <p:spPr>
          <a:xfrm>
            <a:off x="1521560" y="3038800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91"/>
          <p:cNvSpPr txBox="1"/>
          <p:nvPr>
            <p:ph idx="8" type="subTitle"/>
          </p:nvPr>
        </p:nvSpPr>
        <p:spPr>
          <a:xfrm>
            <a:off x="712310" y="4059888"/>
            <a:ext cx="2532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1"/>
          <p:cNvSpPr txBox="1"/>
          <p:nvPr>
            <p:ph idx="9" type="title"/>
          </p:nvPr>
        </p:nvSpPr>
        <p:spPr>
          <a:xfrm>
            <a:off x="3305430" y="3681872"/>
            <a:ext cx="2532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91"/>
          <p:cNvSpPr txBox="1"/>
          <p:nvPr>
            <p:ph idx="13" type="title"/>
          </p:nvPr>
        </p:nvSpPr>
        <p:spPr>
          <a:xfrm>
            <a:off x="4114530" y="3038800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91"/>
          <p:cNvSpPr txBox="1"/>
          <p:nvPr>
            <p:ph idx="14" type="subTitle"/>
          </p:nvPr>
        </p:nvSpPr>
        <p:spPr>
          <a:xfrm>
            <a:off x="3305430" y="4059888"/>
            <a:ext cx="2532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1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91"/>
          <p:cNvSpPr/>
          <p:nvPr/>
        </p:nvSpPr>
        <p:spPr>
          <a:xfrm>
            <a:off x="8700451" y="24940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1"/>
          <p:cNvSpPr txBox="1"/>
          <p:nvPr>
            <p:ph idx="16" type="title"/>
          </p:nvPr>
        </p:nvSpPr>
        <p:spPr>
          <a:xfrm>
            <a:off x="5898255" y="1892900"/>
            <a:ext cx="2532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91"/>
          <p:cNvSpPr txBox="1"/>
          <p:nvPr>
            <p:ph idx="17" type="title"/>
          </p:nvPr>
        </p:nvSpPr>
        <p:spPr>
          <a:xfrm>
            <a:off x="6707505" y="1249813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91"/>
          <p:cNvSpPr txBox="1"/>
          <p:nvPr>
            <p:ph idx="18" type="subTitle"/>
          </p:nvPr>
        </p:nvSpPr>
        <p:spPr>
          <a:xfrm>
            <a:off x="5898405" y="2270900"/>
            <a:ext cx="2532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1"/>
          <p:cNvSpPr txBox="1"/>
          <p:nvPr>
            <p:ph idx="19" type="title"/>
          </p:nvPr>
        </p:nvSpPr>
        <p:spPr>
          <a:xfrm>
            <a:off x="5898405" y="3681872"/>
            <a:ext cx="2532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" name="Google Shape;91;p91"/>
          <p:cNvSpPr txBox="1"/>
          <p:nvPr>
            <p:ph idx="20" type="title"/>
          </p:nvPr>
        </p:nvSpPr>
        <p:spPr>
          <a:xfrm>
            <a:off x="6707505" y="3038800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91"/>
          <p:cNvSpPr txBox="1"/>
          <p:nvPr>
            <p:ph idx="21" type="subTitle"/>
          </p:nvPr>
        </p:nvSpPr>
        <p:spPr>
          <a:xfrm>
            <a:off x="5898405" y="4059888"/>
            <a:ext cx="2532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1"/>
          <p:cNvSpPr/>
          <p:nvPr/>
        </p:nvSpPr>
        <p:spPr>
          <a:xfrm>
            <a:off x="404408" y="1617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91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95" name="Google Shape;95;p9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91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99" name="Google Shape;99;p9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91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91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41"/>
          <p:cNvSpPr/>
          <p:nvPr/>
        </p:nvSpPr>
        <p:spPr>
          <a:xfrm rot="10800000">
            <a:off x="8023831" y="4722682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41"/>
          <p:cNvSpPr/>
          <p:nvPr/>
        </p:nvSpPr>
        <p:spPr>
          <a:xfrm rot="10800000">
            <a:off x="8724584" y="80899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41"/>
          <p:cNvSpPr/>
          <p:nvPr/>
        </p:nvSpPr>
        <p:spPr>
          <a:xfrm rot="10800000">
            <a:off x="387021" y="46553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41"/>
          <p:cNvSpPr/>
          <p:nvPr/>
        </p:nvSpPr>
        <p:spPr>
          <a:xfrm rot="10800000">
            <a:off x="8023830" y="182290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14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14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4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p14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14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4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1" name="Google Shape;731;p14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14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4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4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0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42"/>
          <p:cNvSpPr/>
          <p:nvPr/>
        </p:nvSpPr>
        <p:spPr>
          <a:xfrm>
            <a:off x="1393271" y="45132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42"/>
          <p:cNvSpPr/>
          <p:nvPr/>
        </p:nvSpPr>
        <p:spPr>
          <a:xfrm>
            <a:off x="8553376" y="44262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14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14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4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1" name="Google Shape;741;p14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14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4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4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5" name="Google Shape;745;p142"/>
          <p:cNvSpPr/>
          <p:nvPr/>
        </p:nvSpPr>
        <p:spPr>
          <a:xfrm>
            <a:off x="307421" y="646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42"/>
          <p:cNvSpPr/>
          <p:nvPr/>
        </p:nvSpPr>
        <p:spPr>
          <a:xfrm>
            <a:off x="8705776" y="2352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43"/>
          <p:cNvSpPr/>
          <p:nvPr/>
        </p:nvSpPr>
        <p:spPr>
          <a:xfrm flipH="1">
            <a:off x="8589732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43"/>
          <p:cNvSpPr/>
          <p:nvPr/>
        </p:nvSpPr>
        <p:spPr>
          <a:xfrm flipH="1">
            <a:off x="648331" y="23416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14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14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4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143"/>
          <p:cNvGrpSpPr/>
          <p:nvPr/>
        </p:nvGrpSpPr>
        <p:grpSpPr>
          <a:xfrm flipH="1" rot="6220424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14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4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4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143"/>
          <p:cNvGrpSpPr/>
          <p:nvPr/>
        </p:nvGrpSpPr>
        <p:grpSpPr>
          <a:xfrm flipH="1" rot="-9651258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14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4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4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143"/>
          <p:cNvGrpSpPr/>
          <p:nvPr/>
        </p:nvGrpSpPr>
        <p:grpSpPr>
          <a:xfrm flipH="1" rot="7140317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14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4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4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2"/>
          <p:cNvSpPr txBox="1"/>
          <p:nvPr>
            <p:ph type="title"/>
          </p:nvPr>
        </p:nvSpPr>
        <p:spPr>
          <a:xfrm>
            <a:off x="881925" y="2105025"/>
            <a:ext cx="31149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92"/>
          <p:cNvSpPr txBox="1"/>
          <p:nvPr>
            <p:ph idx="2" type="title"/>
          </p:nvPr>
        </p:nvSpPr>
        <p:spPr>
          <a:xfrm>
            <a:off x="881925" y="709175"/>
            <a:ext cx="157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7" name="Google Shape;107;p92"/>
          <p:cNvSpPr txBox="1"/>
          <p:nvPr>
            <p:ph idx="1" type="subTitle"/>
          </p:nvPr>
        </p:nvSpPr>
        <p:spPr>
          <a:xfrm>
            <a:off x="881925" y="3722725"/>
            <a:ext cx="2775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2"/>
          <p:cNvSpPr/>
          <p:nvPr/>
        </p:nvSpPr>
        <p:spPr>
          <a:xfrm>
            <a:off x="278846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2"/>
          <p:cNvSpPr/>
          <p:nvPr/>
        </p:nvSpPr>
        <p:spPr>
          <a:xfrm>
            <a:off x="412600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2"/>
          <p:cNvSpPr/>
          <p:nvPr/>
        </p:nvSpPr>
        <p:spPr>
          <a:xfrm>
            <a:off x="8319451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92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112" name="Google Shape;112;p9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3"/>
          <p:cNvSpPr txBox="1"/>
          <p:nvPr>
            <p:ph type="title"/>
          </p:nvPr>
        </p:nvSpPr>
        <p:spPr>
          <a:xfrm>
            <a:off x="720000" y="672225"/>
            <a:ext cx="5147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93"/>
          <p:cNvSpPr txBox="1"/>
          <p:nvPr>
            <p:ph idx="1" type="subTitle"/>
          </p:nvPr>
        </p:nvSpPr>
        <p:spPr>
          <a:xfrm>
            <a:off x="720000" y="1748800"/>
            <a:ext cx="42330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3"/>
          <p:cNvSpPr/>
          <p:nvPr/>
        </p:nvSpPr>
        <p:spPr>
          <a:xfrm>
            <a:off x="193225" y="4244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3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3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93"/>
          <p:cNvGrpSpPr/>
          <p:nvPr/>
        </p:nvGrpSpPr>
        <p:grpSpPr>
          <a:xfrm>
            <a:off x="8331835" y="2842950"/>
            <a:ext cx="357775" cy="295791"/>
            <a:chOff x="-783927" y="2108838"/>
            <a:chExt cx="357775" cy="295791"/>
          </a:xfrm>
        </p:grpSpPr>
        <p:sp>
          <p:nvSpPr>
            <p:cNvPr id="122" name="Google Shape;122;p9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7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4"/>
          <p:cNvSpPr txBox="1"/>
          <p:nvPr>
            <p:ph idx="1" type="body"/>
          </p:nvPr>
        </p:nvSpPr>
        <p:spPr>
          <a:xfrm>
            <a:off x="4802374" y="1419325"/>
            <a:ext cx="36288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94"/>
          <p:cNvSpPr txBox="1"/>
          <p:nvPr>
            <p:ph idx="2" type="body"/>
          </p:nvPr>
        </p:nvSpPr>
        <p:spPr>
          <a:xfrm>
            <a:off x="718500" y="1419225"/>
            <a:ext cx="36288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9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94"/>
          <p:cNvSpPr/>
          <p:nvPr/>
        </p:nvSpPr>
        <p:spPr>
          <a:xfrm>
            <a:off x="7805088" y="1386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4"/>
          <p:cNvSpPr/>
          <p:nvPr/>
        </p:nvSpPr>
        <p:spPr>
          <a:xfrm>
            <a:off x="412600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4"/>
          <p:cNvSpPr/>
          <p:nvPr/>
        </p:nvSpPr>
        <p:spPr>
          <a:xfrm>
            <a:off x="866380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94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132" name="Google Shape;132;p9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9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94"/>
          <p:cNvGrpSpPr/>
          <p:nvPr/>
        </p:nvGrpSpPr>
        <p:grpSpPr>
          <a:xfrm>
            <a:off x="8599985" y="4126325"/>
            <a:ext cx="357775" cy="295791"/>
            <a:chOff x="-783927" y="2108838"/>
            <a:chExt cx="357775" cy="295791"/>
          </a:xfrm>
        </p:grpSpPr>
        <p:sp>
          <p:nvSpPr>
            <p:cNvPr id="136" name="Google Shape;136;p9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94"/>
          <p:cNvGrpSpPr/>
          <p:nvPr/>
        </p:nvGrpSpPr>
        <p:grpSpPr>
          <a:xfrm rot="9651258">
            <a:off x="6750877" y="4604944"/>
            <a:ext cx="643548" cy="377045"/>
            <a:chOff x="-1131628" y="1250953"/>
            <a:chExt cx="695437" cy="407447"/>
          </a:xfrm>
        </p:grpSpPr>
        <p:sp>
          <p:nvSpPr>
            <p:cNvPr id="139" name="Google Shape;139;p9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94"/>
          <p:cNvSpPr/>
          <p:nvPr/>
        </p:nvSpPr>
        <p:spPr>
          <a:xfrm>
            <a:off x="278846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5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95"/>
          <p:cNvSpPr/>
          <p:nvPr/>
        </p:nvSpPr>
        <p:spPr>
          <a:xfrm flipH="1">
            <a:off x="662665" y="1820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5"/>
          <p:cNvSpPr/>
          <p:nvPr/>
        </p:nvSpPr>
        <p:spPr>
          <a:xfrm flipH="1">
            <a:off x="210336" y="4702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95"/>
          <p:cNvGrpSpPr/>
          <p:nvPr/>
        </p:nvGrpSpPr>
        <p:grpSpPr>
          <a:xfrm flipH="1">
            <a:off x="147050" y="539488"/>
            <a:ext cx="357775" cy="295791"/>
            <a:chOff x="-783927" y="2108838"/>
            <a:chExt cx="357775" cy="295791"/>
          </a:xfrm>
        </p:grpSpPr>
        <p:sp>
          <p:nvSpPr>
            <p:cNvPr id="148" name="Google Shape;148;p9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95"/>
          <p:cNvGrpSpPr/>
          <p:nvPr/>
        </p:nvGrpSpPr>
        <p:grpSpPr>
          <a:xfrm flipH="1" rot="-4467977">
            <a:off x="8309169" y="4499639"/>
            <a:ext cx="632709" cy="411772"/>
            <a:chOff x="-6156016" y="2887633"/>
            <a:chExt cx="683789" cy="445016"/>
          </a:xfrm>
        </p:grpSpPr>
        <p:sp>
          <p:nvSpPr>
            <p:cNvPr id="151" name="Google Shape;151;p95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95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5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95"/>
          <p:cNvSpPr/>
          <p:nvPr/>
        </p:nvSpPr>
        <p:spPr>
          <a:xfrm flipH="1">
            <a:off x="8601440" y="270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b="0" i="0" sz="3500" u="none" cap="none" strike="noStrik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b="0" i="0" sz="18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slide" Target="/ppt/slides/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8.xm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"/>
          <p:cNvSpPr txBox="1"/>
          <p:nvPr>
            <p:ph type="ctrTitle"/>
          </p:nvPr>
        </p:nvSpPr>
        <p:spPr>
          <a:xfrm>
            <a:off x="717375" y="1178951"/>
            <a:ext cx="54606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SC1015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MINI PROJECT</a:t>
            </a:r>
            <a:endParaRPr/>
          </a:p>
        </p:txBody>
      </p:sp>
      <p:sp>
        <p:nvSpPr>
          <p:cNvPr id="770" name="Google Shape;770;p1"/>
          <p:cNvSpPr txBox="1"/>
          <p:nvPr>
            <p:ph idx="1" type="subTitle"/>
          </p:nvPr>
        </p:nvSpPr>
        <p:spPr>
          <a:xfrm>
            <a:off x="717375" y="3258275"/>
            <a:ext cx="43731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/>
              <a:t>FDDC Group 1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/>
              <a:t>Tan Ming Hao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/>
              <a:t>Cho Zhi Wei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/>
              <a:t>Lai Xin Yee</a:t>
            </a:r>
            <a:endParaRPr sz="1500"/>
          </a:p>
        </p:txBody>
      </p:sp>
      <p:grpSp>
        <p:nvGrpSpPr>
          <p:cNvPr id="771" name="Google Shape;771;p1"/>
          <p:cNvGrpSpPr/>
          <p:nvPr/>
        </p:nvGrpSpPr>
        <p:grpSpPr>
          <a:xfrm rot="1083497">
            <a:off x="5142418" y="113509"/>
            <a:ext cx="1361691" cy="1675063"/>
            <a:chOff x="-6040512" y="733529"/>
            <a:chExt cx="1401404" cy="1723745"/>
          </a:xfrm>
        </p:grpSpPr>
        <p:sp>
          <p:nvSpPr>
            <p:cNvPr id="772" name="Google Shape;772;p1"/>
            <p:cNvSpPr/>
            <p:nvPr/>
          </p:nvSpPr>
          <p:spPr>
            <a:xfrm>
              <a:off x="-5035046" y="1440650"/>
              <a:ext cx="28404" cy="21198"/>
            </a:xfrm>
            <a:custGeom>
              <a:rect b="b" l="l" r="r" t="t"/>
              <a:pathLst>
                <a:path extrusionOk="0" h="606" w="812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-4985690" y="1246966"/>
              <a:ext cx="59536" cy="38513"/>
            </a:xfrm>
            <a:custGeom>
              <a:rect b="b" l="l" r="r" t="t"/>
              <a:pathLst>
                <a:path extrusionOk="0" h="1101" w="1702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-5170034" y="1329798"/>
              <a:ext cx="135373" cy="84057"/>
            </a:xfrm>
            <a:custGeom>
              <a:rect b="b" l="l" r="r" t="t"/>
              <a:pathLst>
                <a:path extrusionOk="0" h="2403" w="387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-5111198" y="1419592"/>
              <a:ext cx="48377" cy="24801"/>
            </a:xfrm>
            <a:custGeom>
              <a:rect b="b" l="l" r="r" t="t"/>
              <a:pathLst>
                <a:path extrusionOk="0" h="709" w="1383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-6040512" y="972128"/>
              <a:ext cx="1401404" cy="1485146"/>
            </a:xfrm>
            <a:custGeom>
              <a:rect b="b" l="l" r="r" t="t"/>
              <a:pathLst>
                <a:path extrusionOk="0" h="42457" w="40063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-5760462" y="1183232"/>
              <a:ext cx="927670" cy="754169"/>
            </a:xfrm>
            <a:custGeom>
              <a:rect b="b" l="l" r="r" t="t"/>
              <a:pathLst>
                <a:path extrusionOk="0" h="21560" w="2652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-5649610" y="1299471"/>
              <a:ext cx="550760" cy="479611"/>
            </a:xfrm>
            <a:custGeom>
              <a:rect b="b" l="l" r="r" t="t"/>
              <a:pathLst>
                <a:path extrusionOk="0" h="13711" w="15745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-5408073" y="1398639"/>
              <a:ext cx="490105" cy="453935"/>
            </a:xfrm>
            <a:custGeom>
              <a:rect b="b" l="l" r="r" t="t"/>
              <a:pathLst>
                <a:path extrusionOk="0" h="12977" w="14011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-5632120" y="1905044"/>
              <a:ext cx="262560" cy="252066"/>
            </a:xfrm>
            <a:custGeom>
              <a:rect b="b" l="l" r="r" t="t"/>
              <a:pathLst>
                <a:path extrusionOk="0" h="7206" w="7506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-5385931" y="2006556"/>
              <a:ext cx="271935" cy="248988"/>
            </a:xfrm>
            <a:custGeom>
              <a:rect b="b" l="l" r="r" t="t"/>
              <a:pathLst>
                <a:path extrusionOk="0" h="7118" w="7774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-5886495" y="1807135"/>
              <a:ext cx="270745" cy="249652"/>
            </a:xfrm>
            <a:custGeom>
              <a:rect b="b" l="l" r="r" t="t"/>
              <a:pathLst>
                <a:path extrusionOk="0" h="7137" w="774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-5305407" y="1103443"/>
              <a:ext cx="297575" cy="175040"/>
            </a:xfrm>
            <a:custGeom>
              <a:rect b="b" l="l" r="r" t="t"/>
              <a:pathLst>
                <a:path extrusionOk="0" h="5004" w="8507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-5238910" y="733529"/>
              <a:ext cx="350115" cy="464464"/>
            </a:xfrm>
            <a:custGeom>
              <a:rect b="b" l="l" r="r" t="t"/>
              <a:pathLst>
                <a:path extrusionOk="0" h="13278" w="10009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1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86" name="Google Shape;786;p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1"/>
          <p:cNvSpPr/>
          <p:nvPr/>
        </p:nvSpPr>
        <p:spPr>
          <a:xfrm>
            <a:off x="4105700" y="15014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p1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790" name="Google Shape;790;p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1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794" name="Google Shape;794;p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Google Shape;797;p1"/>
          <p:cNvGrpSpPr/>
          <p:nvPr/>
        </p:nvGrpSpPr>
        <p:grpSpPr>
          <a:xfrm>
            <a:off x="6358316" y="756641"/>
            <a:ext cx="1667923" cy="4618011"/>
            <a:chOff x="6358316" y="756641"/>
            <a:chExt cx="1667923" cy="4618011"/>
          </a:xfrm>
        </p:grpSpPr>
        <p:grpSp>
          <p:nvGrpSpPr>
            <p:cNvPr id="798" name="Google Shape;798;p1"/>
            <p:cNvGrpSpPr/>
            <p:nvPr/>
          </p:nvGrpSpPr>
          <p:grpSpPr>
            <a:xfrm flipH="1">
              <a:off x="6363558" y="756641"/>
              <a:ext cx="1662681" cy="4618011"/>
              <a:chOff x="1183630" y="885542"/>
              <a:chExt cx="1787637" cy="4965069"/>
            </a:xfrm>
          </p:grpSpPr>
          <p:sp>
            <p:nvSpPr>
              <p:cNvPr id="799" name="Google Shape;799;p1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rect b="b" l="l" r="r" t="t"/>
                <a:pathLst>
                  <a:path extrusionOk="0" h="1041" w="695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rect b="b" l="l" r="r" t="t"/>
                <a:pathLst>
                  <a:path extrusionOk="0" h="363" w="596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rect b="b" l="l" r="r" t="t"/>
                <a:pathLst>
                  <a:path extrusionOk="0" h="380" w="167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rect b="b" l="l" r="r" t="t"/>
                <a:pathLst>
                  <a:path extrusionOk="0" h="725" w="1419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rect b="b" l="l" r="r" t="t"/>
                <a:pathLst>
                  <a:path extrusionOk="0" h="2867" w="2803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rect b="b" l="l" r="r" t="t"/>
                <a:pathLst>
                  <a:path extrusionOk="0" h="513" w="589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rect b="b" l="l" r="r" t="t"/>
                <a:pathLst>
                  <a:path extrusionOk="0" h="6855" w="4896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rect b="b" l="l" r="r" t="t"/>
                <a:pathLst>
                  <a:path extrusionOk="0" h="7831" w="4137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rect b="b" l="l" r="r" t="t"/>
                <a:pathLst>
                  <a:path extrusionOk="0" h="1471" w="1035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rect b="b" l="l" r="r" t="t"/>
                <a:pathLst>
                  <a:path extrusionOk="0" h="969" w="1635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rect b="b" l="l" r="r" t="t"/>
                <a:pathLst>
                  <a:path extrusionOk="0" h="123456" w="56809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rect b="b" l="l" r="r" t="t"/>
                <a:pathLst>
                  <a:path extrusionOk="0" h="14711" w="7439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07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rect b="b" l="l" r="r" t="t"/>
                <a:pathLst>
                  <a:path extrusionOk="0" h="18248" w="21749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07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rect b="b" l="l" r="r" t="t"/>
                <a:pathLst>
                  <a:path extrusionOk="0" h="49607" w="15545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rect b="b" l="l" r="r" t="t"/>
                <a:pathLst>
                  <a:path extrusionOk="0" h="12810" w="784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rect b="b" l="l" r="r" t="t"/>
                <a:pathLst>
                  <a:path extrusionOk="0" h="3838" w="2103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rect b="b" l="l" r="r" t="t"/>
                <a:pathLst>
                  <a:path extrusionOk="0" h="54310" w="43766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rect b="b" l="l" r="r" t="t"/>
                <a:pathLst>
                  <a:path extrusionOk="0" h="1668" w="8879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rect b="b" l="l" r="r" t="t"/>
                <a:pathLst>
                  <a:path extrusionOk="0" h="1268" w="4604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rect b="b" l="l" r="r" t="t"/>
                <a:pathLst>
                  <a:path extrusionOk="0" h="1369" w="4337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rect b="b" l="l" r="r" t="t"/>
                <a:pathLst>
                  <a:path extrusionOk="0" h="1436" w="4004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rect b="b" l="l" r="r" t="t"/>
                <a:pathLst>
                  <a:path extrusionOk="0" h="1433" w="4004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rect b="b" l="l" r="r" t="t"/>
                <a:pathLst>
                  <a:path extrusionOk="0" h="1747" w="3992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rect b="b" l="l" r="r" t="t"/>
                <a:pathLst>
                  <a:path extrusionOk="0" h="1498" w="3704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1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rect b="b" l="l" r="r" t="t"/>
                <a:pathLst>
                  <a:path extrusionOk="0" h="6912" w="8941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4" name="Google Shape;824;p1"/>
            <p:cNvSpPr/>
            <p:nvPr/>
          </p:nvSpPr>
          <p:spPr>
            <a:xfrm>
              <a:off x="6725997" y="1753742"/>
              <a:ext cx="593975" cy="189125"/>
            </a:xfrm>
            <a:custGeom>
              <a:rect b="b" l="l" r="r" t="t"/>
              <a:pathLst>
                <a:path extrusionOk="0" h="7565" w="23759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6358316" y="2523806"/>
              <a:ext cx="248775" cy="1047050"/>
            </a:xfrm>
            <a:custGeom>
              <a:rect b="b" l="l" r="r" t="t"/>
              <a:pathLst>
                <a:path extrusionOk="0" h="41882" w="9951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6ecb980710_0_66"/>
          <p:cNvSpPr txBox="1"/>
          <p:nvPr>
            <p:ph idx="1" type="body"/>
          </p:nvPr>
        </p:nvSpPr>
        <p:spPr>
          <a:xfrm>
            <a:off x="713225" y="1952575"/>
            <a:ext cx="38670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airo ExtraBold"/>
                <a:ea typeface="Cairo ExtraBold"/>
                <a:cs typeface="Cairo ExtraBold"/>
                <a:sym typeface="Cairo ExtraBold"/>
              </a:rPr>
              <a:t>Problem of Imbalanced Dataset:</a:t>
            </a:r>
            <a:endParaRPr sz="1900">
              <a:solidFill>
                <a:schemeClr val="dk2"/>
              </a:solidFill>
              <a:latin typeface="Cairo ExtraBold"/>
              <a:ea typeface="Cairo ExtraBold"/>
              <a:cs typeface="Cairo ExtraBold"/>
              <a:sym typeface="Cairo ExtraBo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Poor model performance 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Misleading performance metrics</a:t>
            </a:r>
            <a:endParaRPr sz="1900"/>
          </a:p>
        </p:txBody>
      </p:sp>
      <p:sp>
        <p:nvSpPr>
          <p:cNvPr id="1199" name="Google Shape;1199;g26ecb980710_0_66"/>
          <p:cNvSpPr txBox="1"/>
          <p:nvPr>
            <p:ph type="title"/>
          </p:nvPr>
        </p:nvSpPr>
        <p:spPr>
          <a:xfrm>
            <a:off x="713225" y="6736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200" name="Google Shape;1200;g26ecb980710_0_66"/>
          <p:cNvSpPr txBox="1"/>
          <p:nvPr/>
        </p:nvSpPr>
        <p:spPr>
          <a:xfrm>
            <a:off x="4838925" y="1952575"/>
            <a:ext cx="3965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airo ExtraBold"/>
                <a:ea typeface="Cairo ExtraBold"/>
                <a:cs typeface="Cairo ExtraBold"/>
                <a:sym typeface="Cairo ExtraBold"/>
              </a:rPr>
              <a:t>Way to overcome Imbalanced Dataset:</a:t>
            </a:r>
            <a:endParaRPr sz="1900">
              <a:solidFill>
                <a:schemeClr val="dk2"/>
              </a:solidFill>
              <a:latin typeface="Cairo ExtraBold"/>
              <a:ea typeface="Cairo ExtraBold"/>
              <a:cs typeface="Cairo ExtraBold"/>
              <a:sym typeface="Cairo ExtraBo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900"/>
              <a:buFont typeface="Cairo"/>
              <a:buChar char="●"/>
            </a:pP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Undersampling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1201" name="Google Shape;1201;g26ecb980710_0_66"/>
          <p:cNvCxnSpPr/>
          <p:nvPr/>
        </p:nvCxnSpPr>
        <p:spPr>
          <a:xfrm flipH="1" rot="-5400000">
            <a:off x="5133903" y="812469"/>
            <a:ext cx="647700" cy="17715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202" name="Google Shape;1202;g26ecb980710_0_66"/>
          <p:cNvCxnSpPr/>
          <p:nvPr/>
        </p:nvCxnSpPr>
        <p:spPr>
          <a:xfrm rot="-5400000">
            <a:off x="3362550" y="812469"/>
            <a:ext cx="647700" cy="17715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oval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6ecb980710_0_72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1208" name="Google Shape;1208;g26ecb980710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00" y="1457505"/>
            <a:ext cx="2941250" cy="287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g26ecb980710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125" y="1438414"/>
            <a:ext cx="2941250" cy="29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g26ecb980710_0_72"/>
          <p:cNvSpPr/>
          <p:nvPr/>
        </p:nvSpPr>
        <p:spPr>
          <a:xfrm>
            <a:off x="4116925" y="2485850"/>
            <a:ext cx="1155900" cy="6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6ecb980710_0_80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216" name="Google Shape;1216;g26ecb980710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50" y="1305150"/>
            <a:ext cx="2622386" cy="128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g26ecb980710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299" y="1305154"/>
            <a:ext cx="2591425" cy="12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g26ecb980710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5925" y="3333225"/>
            <a:ext cx="2629507" cy="128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g26ecb980710_0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0899" y="1292525"/>
            <a:ext cx="2570247" cy="12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g26ecb980710_0_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9788" y="3333223"/>
            <a:ext cx="2622375" cy="1286302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g26ecb980710_0_80"/>
          <p:cNvSpPr txBox="1"/>
          <p:nvPr/>
        </p:nvSpPr>
        <p:spPr>
          <a:xfrm>
            <a:off x="563925" y="2592800"/>
            <a:ext cx="201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High blood pressure?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22" name="Google Shape;1222;g26ecb980710_0_80"/>
          <p:cNvSpPr txBox="1"/>
          <p:nvPr/>
        </p:nvSpPr>
        <p:spPr>
          <a:xfrm>
            <a:off x="3565925" y="2592800"/>
            <a:ext cx="201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High cholesterol?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23" name="Google Shape;1223;g26ecb980710_0_80"/>
          <p:cNvSpPr txBox="1"/>
          <p:nvPr/>
        </p:nvSpPr>
        <p:spPr>
          <a:xfrm>
            <a:off x="1992688" y="4590650"/>
            <a:ext cx="201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Is a smoker?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24" name="Google Shape;1224;g26ecb980710_0_80"/>
          <p:cNvSpPr txBox="1"/>
          <p:nvPr/>
        </p:nvSpPr>
        <p:spPr>
          <a:xfrm>
            <a:off x="6278425" y="2549950"/>
            <a:ext cx="23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Heart disease or attack?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25" name="Google Shape;1225;g26ecb980710_0_80"/>
          <p:cNvSpPr txBox="1"/>
          <p:nvPr/>
        </p:nvSpPr>
        <p:spPr>
          <a:xfrm>
            <a:off x="4893438" y="4591825"/>
            <a:ext cx="23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Difficult in walking?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6ecb980710_0_106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231" name="Google Shape;1231;g26ecb980710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68" y="1159450"/>
            <a:ext cx="2604465" cy="1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2" name="Google Shape;1232;g26ecb980710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484" y="1180087"/>
            <a:ext cx="2636880" cy="13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3" name="Google Shape;1233;g26ecb980710_0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518" y="1164111"/>
            <a:ext cx="2589587" cy="1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g26ecb980710_0_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6872" y="3133523"/>
            <a:ext cx="3079028" cy="1607756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g26ecb980710_0_106"/>
          <p:cNvSpPr txBox="1"/>
          <p:nvPr/>
        </p:nvSpPr>
        <p:spPr>
          <a:xfrm>
            <a:off x="1238413" y="2443225"/>
            <a:ext cx="7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BMI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36" name="Google Shape;1236;g26ecb980710_0_106"/>
          <p:cNvSpPr txBox="1"/>
          <p:nvPr/>
        </p:nvSpPr>
        <p:spPr>
          <a:xfrm>
            <a:off x="3630675" y="2463863"/>
            <a:ext cx="18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Physical Health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37" name="Google Shape;1237;g26ecb980710_0_106"/>
          <p:cNvSpPr txBox="1"/>
          <p:nvPr/>
        </p:nvSpPr>
        <p:spPr>
          <a:xfrm>
            <a:off x="7103100" y="2452550"/>
            <a:ext cx="77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Age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38" name="Google Shape;1238;g26ecb980710_0_106"/>
          <p:cNvSpPr txBox="1"/>
          <p:nvPr/>
        </p:nvSpPr>
        <p:spPr>
          <a:xfrm>
            <a:off x="6194475" y="4617400"/>
            <a:ext cx="9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Income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239" name="Google Shape;1239;g26ecb980710_0_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2300" y="3148780"/>
            <a:ext cx="3079026" cy="1577245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g26ecb980710_0_106"/>
          <p:cNvSpPr txBox="1"/>
          <p:nvPr/>
        </p:nvSpPr>
        <p:spPr>
          <a:xfrm>
            <a:off x="2198613" y="4649813"/>
            <a:ext cx="188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General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Health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5" name="Google Shape;1245;p14"/>
          <p:cNvGrpSpPr/>
          <p:nvPr/>
        </p:nvGrpSpPr>
        <p:grpSpPr>
          <a:xfrm flipH="1">
            <a:off x="5127123" y="1492973"/>
            <a:ext cx="4027278" cy="3652148"/>
            <a:chOff x="1001725" y="2011725"/>
            <a:chExt cx="4599975" cy="4171500"/>
          </a:xfrm>
        </p:grpSpPr>
        <p:sp>
          <p:nvSpPr>
            <p:cNvPr id="1246" name="Google Shape;1246;p14"/>
            <p:cNvSpPr/>
            <p:nvPr/>
          </p:nvSpPr>
          <p:spPr>
            <a:xfrm>
              <a:off x="2391050" y="4298525"/>
              <a:ext cx="1161675" cy="1540300"/>
            </a:xfrm>
            <a:custGeom>
              <a:rect b="b" l="l" r="r" t="t"/>
              <a:pathLst>
                <a:path extrusionOk="0" h="61612" w="46467">
                  <a:moveTo>
                    <a:pt x="17046" y="0"/>
                  </a:moveTo>
                  <a:lnTo>
                    <a:pt x="0" y="19347"/>
                  </a:lnTo>
                  <a:lnTo>
                    <a:pt x="27553" y="61611"/>
                  </a:lnTo>
                  <a:lnTo>
                    <a:pt x="46467" y="30922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2721275" y="4362725"/>
              <a:ext cx="831450" cy="1049125"/>
            </a:xfrm>
            <a:custGeom>
              <a:rect b="b" l="l" r="r" t="t"/>
              <a:pathLst>
                <a:path extrusionOk="0" h="41965" w="33258">
                  <a:moveTo>
                    <a:pt x="3103" y="1"/>
                  </a:moveTo>
                  <a:lnTo>
                    <a:pt x="3103" y="1"/>
                  </a:lnTo>
                  <a:cubicBezTo>
                    <a:pt x="1" y="12410"/>
                    <a:pt x="4471" y="26320"/>
                    <a:pt x="14178" y="34592"/>
                  </a:cubicBezTo>
                  <a:cubicBezTo>
                    <a:pt x="16513" y="36594"/>
                    <a:pt x="19148" y="38261"/>
                    <a:pt x="21750" y="39929"/>
                  </a:cubicBezTo>
                  <a:cubicBezTo>
                    <a:pt x="22784" y="40630"/>
                    <a:pt x="23851" y="41297"/>
                    <a:pt x="24919" y="41964"/>
                  </a:cubicBezTo>
                  <a:lnTo>
                    <a:pt x="33258" y="28354"/>
                  </a:lnTo>
                  <a:cubicBezTo>
                    <a:pt x="33258" y="28354"/>
                    <a:pt x="3803" y="2402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2414350" y="3099325"/>
              <a:ext cx="2668575" cy="1984125"/>
            </a:xfrm>
            <a:custGeom>
              <a:rect b="b" l="l" r="r" t="t"/>
              <a:pathLst>
                <a:path extrusionOk="0" h="79365" w="106743">
                  <a:moveTo>
                    <a:pt x="54408" y="1"/>
                  </a:moveTo>
                  <a:cubicBezTo>
                    <a:pt x="1" y="30027"/>
                    <a:pt x="8283" y="79364"/>
                    <a:pt x="39850" y="79364"/>
                  </a:cubicBezTo>
                  <a:cubicBezTo>
                    <a:pt x="49313" y="79364"/>
                    <a:pt x="60868" y="74930"/>
                    <a:pt x="73455" y="64213"/>
                  </a:cubicBezTo>
                  <a:cubicBezTo>
                    <a:pt x="73455" y="64213"/>
                    <a:pt x="90500" y="60344"/>
                    <a:pt x="91334" y="42364"/>
                  </a:cubicBezTo>
                  <a:lnTo>
                    <a:pt x="91334" y="42364"/>
                  </a:lnTo>
                  <a:cubicBezTo>
                    <a:pt x="91334" y="42364"/>
                    <a:pt x="91334" y="42365"/>
                    <a:pt x="91334" y="42365"/>
                  </a:cubicBezTo>
                  <a:cubicBezTo>
                    <a:pt x="91376" y="42365"/>
                    <a:pt x="106742" y="28829"/>
                    <a:pt x="105478" y="18247"/>
                  </a:cubicBezTo>
                  <a:lnTo>
                    <a:pt x="54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3194950" y="3657225"/>
              <a:ext cx="944025" cy="683025"/>
            </a:xfrm>
            <a:custGeom>
              <a:rect b="b" l="l" r="r" t="t"/>
              <a:pathLst>
                <a:path extrusionOk="0" fill="none" h="27321" w="37761">
                  <a:moveTo>
                    <a:pt x="1" y="27320"/>
                  </a:moveTo>
                  <a:cubicBezTo>
                    <a:pt x="5338" y="27220"/>
                    <a:pt x="10375" y="25052"/>
                    <a:pt x="14978" y="22350"/>
                  </a:cubicBezTo>
                  <a:cubicBezTo>
                    <a:pt x="24218" y="16879"/>
                    <a:pt x="32157" y="9174"/>
                    <a:pt x="37761" y="1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3300025" y="3670575"/>
              <a:ext cx="555425" cy="78400"/>
            </a:xfrm>
            <a:custGeom>
              <a:rect b="b" l="l" r="r" t="t"/>
              <a:pathLst>
                <a:path extrusionOk="0" fill="none" h="3136" w="22217">
                  <a:moveTo>
                    <a:pt x="1" y="67"/>
                  </a:moveTo>
                  <a:cubicBezTo>
                    <a:pt x="3170" y="2269"/>
                    <a:pt x="7172" y="3136"/>
                    <a:pt x="11042" y="2936"/>
                  </a:cubicBezTo>
                  <a:cubicBezTo>
                    <a:pt x="14945" y="2769"/>
                    <a:pt x="18681" y="1535"/>
                    <a:pt x="22216" y="0"/>
                  </a:cubicBez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872100" y="4122550"/>
              <a:ext cx="198500" cy="276075"/>
            </a:xfrm>
            <a:custGeom>
              <a:rect b="b" l="l" r="r" t="t"/>
              <a:pathLst>
                <a:path extrusionOk="0" fill="none" h="11043" w="7940">
                  <a:moveTo>
                    <a:pt x="1" y="11042"/>
                  </a:moveTo>
                  <a:cubicBezTo>
                    <a:pt x="1602" y="6739"/>
                    <a:pt x="4404" y="2870"/>
                    <a:pt x="7940" y="1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698650" y="3333650"/>
              <a:ext cx="906500" cy="668325"/>
            </a:xfrm>
            <a:custGeom>
              <a:rect b="b" l="l" r="r" t="t"/>
              <a:pathLst>
                <a:path extrusionOk="0" h="26733" w="36260">
                  <a:moveTo>
                    <a:pt x="12209" y="1"/>
                  </a:moveTo>
                  <a:lnTo>
                    <a:pt x="0" y="14245"/>
                  </a:lnTo>
                  <a:cubicBezTo>
                    <a:pt x="0" y="14245"/>
                    <a:pt x="8106" y="22917"/>
                    <a:pt x="21082" y="26053"/>
                  </a:cubicBezTo>
                  <a:cubicBezTo>
                    <a:pt x="23100" y="26521"/>
                    <a:pt x="25042" y="26732"/>
                    <a:pt x="26929" y="26732"/>
                  </a:cubicBezTo>
                  <a:cubicBezTo>
                    <a:pt x="27193" y="26732"/>
                    <a:pt x="27457" y="26728"/>
                    <a:pt x="27720" y="26720"/>
                  </a:cubicBezTo>
                  <a:lnTo>
                    <a:pt x="36260" y="14978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4501725" y="3726450"/>
              <a:ext cx="90075" cy="117600"/>
            </a:xfrm>
            <a:custGeom>
              <a:rect b="b" l="l" r="r" t="t"/>
              <a:pathLst>
                <a:path extrusionOk="0" fill="none" h="4704" w="3603">
                  <a:moveTo>
                    <a:pt x="0" y="4704"/>
                  </a:moveTo>
                  <a:cubicBezTo>
                    <a:pt x="1068" y="3269"/>
                    <a:pt x="2102" y="1868"/>
                    <a:pt x="3603" y="0"/>
                  </a:cubicBez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2673750" y="4161750"/>
              <a:ext cx="874825" cy="1001575"/>
            </a:xfrm>
            <a:custGeom>
              <a:rect b="b" l="l" r="r" t="t"/>
              <a:pathLst>
                <a:path extrusionOk="0" fill="none" h="40063" w="34993">
                  <a:moveTo>
                    <a:pt x="5838" y="1"/>
                  </a:moveTo>
                  <a:cubicBezTo>
                    <a:pt x="0" y="21950"/>
                    <a:pt x="13176" y="40063"/>
                    <a:pt x="34992" y="36393"/>
                  </a:cubicBez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1001725" y="3160200"/>
              <a:ext cx="2357525" cy="3023025"/>
            </a:xfrm>
            <a:custGeom>
              <a:rect b="b" l="l" r="r" t="t"/>
              <a:pathLst>
                <a:path extrusionOk="0" h="120921" w="94301">
                  <a:moveTo>
                    <a:pt x="0" y="1"/>
                  </a:moveTo>
                  <a:lnTo>
                    <a:pt x="0" y="120854"/>
                  </a:lnTo>
                  <a:lnTo>
                    <a:pt x="94270" y="120854"/>
                  </a:ln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  <a:close/>
                  <a:moveTo>
                    <a:pt x="94270" y="120854"/>
                  </a:moveTo>
                  <a:lnTo>
                    <a:pt x="94301" y="120921"/>
                  </a:lnTo>
                  <a:lnTo>
                    <a:pt x="94301" y="120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1001725" y="3160200"/>
              <a:ext cx="2357525" cy="3023025"/>
            </a:xfrm>
            <a:custGeom>
              <a:rect b="b" l="l" r="r" t="t"/>
              <a:pathLst>
                <a:path extrusionOk="0" fill="none" h="120921" w="94301">
                  <a:moveTo>
                    <a:pt x="94301" y="120921"/>
                  </a:move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cap="rnd" cmpd="sng" w="250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419400" y="4388625"/>
              <a:ext cx="88425" cy="80575"/>
            </a:xfrm>
            <a:custGeom>
              <a:rect b="b" l="l" r="r" t="t"/>
              <a:pathLst>
                <a:path extrusionOk="0" h="3223" w="3537">
                  <a:moveTo>
                    <a:pt x="1774" y="1"/>
                  </a:moveTo>
                  <a:cubicBezTo>
                    <a:pt x="1461" y="1"/>
                    <a:pt x="1149" y="92"/>
                    <a:pt x="901" y="299"/>
                  </a:cubicBezTo>
                  <a:cubicBezTo>
                    <a:pt x="0" y="1100"/>
                    <a:pt x="701" y="2734"/>
                    <a:pt x="1668" y="3134"/>
                  </a:cubicBezTo>
                  <a:cubicBezTo>
                    <a:pt x="1831" y="3193"/>
                    <a:pt x="2006" y="3222"/>
                    <a:pt x="2180" y="3222"/>
                  </a:cubicBezTo>
                  <a:cubicBezTo>
                    <a:pt x="2506" y="3222"/>
                    <a:pt x="2830" y="3118"/>
                    <a:pt x="3069" y="2901"/>
                  </a:cubicBezTo>
                  <a:cubicBezTo>
                    <a:pt x="3503" y="2467"/>
                    <a:pt x="3536" y="1767"/>
                    <a:pt x="3336" y="1200"/>
                  </a:cubicBezTo>
                  <a:cubicBezTo>
                    <a:pt x="3169" y="733"/>
                    <a:pt x="2802" y="299"/>
                    <a:pt x="2335" y="99"/>
                  </a:cubicBezTo>
                  <a:cubicBezTo>
                    <a:pt x="2158" y="35"/>
                    <a:pt x="1966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4102275" y="4437775"/>
              <a:ext cx="142625" cy="258550"/>
            </a:xfrm>
            <a:custGeom>
              <a:rect b="b" l="l" r="r" t="t"/>
              <a:pathLst>
                <a:path extrusionOk="0" fill="none" h="10342" w="5705">
                  <a:moveTo>
                    <a:pt x="0" y="1"/>
                  </a:moveTo>
                  <a:cubicBezTo>
                    <a:pt x="767" y="3937"/>
                    <a:pt x="2769" y="7606"/>
                    <a:pt x="5704" y="10342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3457650" y="2760750"/>
              <a:ext cx="698025" cy="816450"/>
            </a:xfrm>
            <a:custGeom>
              <a:rect b="b" l="l" r="r" t="t"/>
              <a:pathLst>
                <a:path extrusionOk="0" h="32658" w="27921">
                  <a:moveTo>
                    <a:pt x="16512" y="1"/>
                  </a:moveTo>
                  <a:cubicBezTo>
                    <a:pt x="14210" y="134"/>
                    <a:pt x="12342" y="1869"/>
                    <a:pt x="12075" y="4137"/>
                  </a:cubicBezTo>
                  <a:lnTo>
                    <a:pt x="11308" y="11342"/>
                  </a:lnTo>
                  <a:lnTo>
                    <a:pt x="0" y="21316"/>
                  </a:lnTo>
                  <a:lnTo>
                    <a:pt x="15478" y="32657"/>
                  </a:lnTo>
                  <a:lnTo>
                    <a:pt x="19314" y="27954"/>
                  </a:lnTo>
                  <a:cubicBezTo>
                    <a:pt x="21682" y="25018"/>
                    <a:pt x="23417" y="21649"/>
                    <a:pt x="24518" y="18013"/>
                  </a:cubicBezTo>
                  <a:lnTo>
                    <a:pt x="26085" y="12610"/>
                  </a:lnTo>
                  <a:cubicBezTo>
                    <a:pt x="27920" y="6472"/>
                    <a:pt x="23484" y="101"/>
                    <a:pt x="17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3457650" y="2760750"/>
              <a:ext cx="698025" cy="816450"/>
            </a:xfrm>
            <a:custGeom>
              <a:rect b="b" l="l" r="r" t="t"/>
              <a:pathLst>
                <a:path extrusionOk="0" fill="none" h="32658" w="27921">
                  <a:moveTo>
                    <a:pt x="0" y="21316"/>
                  </a:moveTo>
                  <a:lnTo>
                    <a:pt x="11308" y="11342"/>
                  </a:lnTo>
                  <a:lnTo>
                    <a:pt x="12075" y="4137"/>
                  </a:lnTo>
                  <a:cubicBezTo>
                    <a:pt x="12342" y="1869"/>
                    <a:pt x="14210" y="134"/>
                    <a:pt x="16512" y="1"/>
                  </a:cubicBezTo>
                  <a:lnTo>
                    <a:pt x="16512" y="1"/>
                  </a:lnTo>
                  <a:lnTo>
                    <a:pt x="17046" y="1"/>
                  </a:lnTo>
                  <a:cubicBezTo>
                    <a:pt x="23484" y="101"/>
                    <a:pt x="27920" y="6472"/>
                    <a:pt x="26085" y="12610"/>
                  </a:cubicBezTo>
                  <a:lnTo>
                    <a:pt x="24518" y="18013"/>
                  </a:lnTo>
                  <a:cubicBezTo>
                    <a:pt x="23417" y="21649"/>
                    <a:pt x="21682" y="25018"/>
                    <a:pt x="19314" y="27954"/>
                  </a:cubicBezTo>
                  <a:lnTo>
                    <a:pt x="15478" y="32657"/>
                  </a:ln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4637650" y="2040325"/>
              <a:ext cx="964050" cy="1084875"/>
            </a:xfrm>
            <a:custGeom>
              <a:rect b="b" l="l" r="r" t="t"/>
              <a:pathLst>
                <a:path extrusionOk="0" h="43395" w="38562">
                  <a:moveTo>
                    <a:pt x="31601" y="1"/>
                  </a:moveTo>
                  <a:cubicBezTo>
                    <a:pt x="30859" y="1"/>
                    <a:pt x="30110" y="130"/>
                    <a:pt x="29388" y="397"/>
                  </a:cubicBezTo>
                  <a:cubicBezTo>
                    <a:pt x="27654" y="998"/>
                    <a:pt x="26253" y="2332"/>
                    <a:pt x="25552" y="4067"/>
                  </a:cubicBezTo>
                  <a:lnTo>
                    <a:pt x="24151" y="7569"/>
                  </a:lnTo>
                  <a:cubicBezTo>
                    <a:pt x="23017" y="10304"/>
                    <a:pt x="21549" y="12839"/>
                    <a:pt x="19748" y="15241"/>
                  </a:cubicBezTo>
                  <a:cubicBezTo>
                    <a:pt x="17413" y="18310"/>
                    <a:pt x="14544" y="20979"/>
                    <a:pt x="11309" y="23113"/>
                  </a:cubicBezTo>
                  <a:lnTo>
                    <a:pt x="0" y="30452"/>
                  </a:lnTo>
                  <a:lnTo>
                    <a:pt x="12910" y="43395"/>
                  </a:lnTo>
                  <a:lnTo>
                    <a:pt x="20849" y="37290"/>
                  </a:lnTo>
                  <a:cubicBezTo>
                    <a:pt x="25852" y="33454"/>
                    <a:pt x="29722" y="28317"/>
                    <a:pt x="32090" y="22480"/>
                  </a:cubicBezTo>
                  <a:lnTo>
                    <a:pt x="37594" y="8937"/>
                  </a:lnTo>
                  <a:cubicBezTo>
                    <a:pt x="38561" y="6602"/>
                    <a:pt x="38061" y="3900"/>
                    <a:pt x="36326" y="2065"/>
                  </a:cubicBezTo>
                  <a:cubicBezTo>
                    <a:pt x="35083" y="728"/>
                    <a:pt x="33361" y="1"/>
                    <a:pt x="3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4637650" y="2027725"/>
              <a:ext cx="964050" cy="1097475"/>
            </a:xfrm>
            <a:custGeom>
              <a:rect b="b" l="l" r="r" t="t"/>
              <a:pathLst>
                <a:path extrusionOk="0" fill="none" h="43899" w="38562">
                  <a:moveTo>
                    <a:pt x="0" y="30956"/>
                  </a:moveTo>
                  <a:lnTo>
                    <a:pt x="11309" y="23617"/>
                  </a:lnTo>
                  <a:cubicBezTo>
                    <a:pt x="14544" y="21483"/>
                    <a:pt x="17413" y="18814"/>
                    <a:pt x="19748" y="15745"/>
                  </a:cubicBezTo>
                  <a:lnTo>
                    <a:pt x="19748" y="15745"/>
                  </a:lnTo>
                  <a:cubicBezTo>
                    <a:pt x="21549" y="13343"/>
                    <a:pt x="23017" y="10808"/>
                    <a:pt x="24151" y="8073"/>
                  </a:cubicBezTo>
                  <a:lnTo>
                    <a:pt x="25552" y="4571"/>
                  </a:lnTo>
                  <a:cubicBezTo>
                    <a:pt x="26253" y="2836"/>
                    <a:pt x="27654" y="1502"/>
                    <a:pt x="29388" y="901"/>
                  </a:cubicBezTo>
                  <a:lnTo>
                    <a:pt x="29388" y="901"/>
                  </a:lnTo>
                  <a:cubicBezTo>
                    <a:pt x="31823" y="1"/>
                    <a:pt x="34558" y="668"/>
                    <a:pt x="36326" y="2569"/>
                  </a:cubicBezTo>
                  <a:lnTo>
                    <a:pt x="36326" y="2569"/>
                  </a:lnTo>
                  <a:cubicBezTo>
                    <a:pt x="38061" y="4404"/>
                    <a:pt x="38561" y="7106"/>
                    <a:pt x="37594" y="9441"/>
                  </a:cubicBezTo>
                  <a:lnTo>
                    <a:pt x="32090" y="22984"/>
                  </a:lnTo>
                  <a:cubicBezTo>
                    <a:pt x="29722" y="28821"/>
                    <a:pt x="25852" y="33958"/>
                    <a:pt x="20849" y="37794"/>
                  </a:cubicBezTo>
                  <a:lnTo>
                    <a:pt x="12910" y="43899"/>
                  </a:lnTo>
                </a:path>
              </a:pathLst>
            </a:custGeom>
            <a:noFill/>
            <a:ln cap="rnd" cmpd="sng" w="250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2431900" y="4219300"/>
              <a:ext cx="314425" cy="243525"/>
            </a:xfrm>
            <a:custGeom>
              <a:rect b="b" l="l" r="r" t="t"/>
              <a:pathLst>
                <a:path extrusionOk="0" fill="none" h="9741" w="12577">
                  <a:moveTo>
                    <a:pt x="1" y="9741"/>
                  </a:moveTo>
                  <a:lnTo>
                    <a:pt x="12576" y="0"/>
                  </a:lnTo>
                </a:path>
              </a:pathLst>
            </a:custGeom>
            <a:solidFill>
              <a:schemeClr val="dk1"/>
            </a:solidFill>
            <a:ln cap="rnd" cmpd="sng" w="166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2603700" y="4170925"/>
              <a:ext cx="183475" cy="170875"/>
            </a:xfrm>
            <a:custGeom>
              <a:rect b="b" l="l" r="r" t="t"/>
              <a:pathLst>
                <a:path extrusionOk="0" h="6835" w="7339">
                  <a:moveTo>
                    <a:pt x="7339" y="3270"/>
                  </a:moveTo>
                  <a:lnTo>
                    <a:pt x="7332" y="3275"/>
                  </a:lnTo>
                  <a:lnTo>
                    <a:pt x="7332" y="3275"/>
                  </a:lnTo>
                  <a:cubicBezTo>
                    <a:pt x="7335" y="3273"/>
                    <a:pt x="7337" y="3271"/>
                    <a:pt x="7339" y="3270"/>
                  </a:cubicBezTo>
                  <a:close/>
                  <a:moveTo>
                    <a:pt x="4804" y="1"/>
                  </a:moveTo>
                  <a:lnTo>
                    <a:pt x="201" y="3570"/>
                  </a:lnTo>
                  <a:cubicBezTo>
                    <a:pt x="0" y="3737"/>
                    <a:pt x="367" y="4604"/>
                    <a:pt x="1068" y="5471"/>
                  </a:cubicBezTo>
                  <a:cubicBezTo>
                    <a:pt x="1716" y="6296"/>
                    <a:pt x="2364" y="6834"/>
                    <a:pt x="2644" y="6834"/>
                  </a:cubicBezTo>
                  <a:cubicBezTo>
                    <a:pt x="2681" y="6834"/>
                    <a:pt x="2712" y="6825"/>
                    <a:pt x="2736" y="6805"/>
                  </a:cubicBezTo>
                  <a:lnTo>
                    <a:pt x="7332" y="3275"/>
                  </a:lnTo>
                  <a:lnTo>
                    <a:pt x="7332" y="3275"/>
                  </a:lnTo>
                  <a:cubicBezTo>
                    <a:pt x="7311" y="3290"/>
                    <a:pt x="7283" y="3297"/>
                    <a:pt x="7251" y="3297"/>
                  </a:cubicBezTo>
                  <a:cubicBezTo>
                    <a:pt x="6967" y="3297"/>
                    <a:pt x="6293" y="2735"/>
                    <a:pt x="5671" y="1935"/>
                  </a:cubicBezTo>
                  <a:cubicBezTo>
                    <a:pt x="4971" y="1001"/>
                    <a:pt x="4604" y="167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2617050" y="3854875"/>
              <a:ext cx="537075" cy="501700"/>
            </a:xfrm>
            <a:custGeom>
              <a:rect b="b" l="l" r="r" t="t"/>
              <a:pathLst>
                <a:path extrusionOk="0" h="20068" w="21483">
                  <a:moveTo>
                    <a:pt x="21482" y="9574"/>
                  </a:moveTo>
                  <a:lnTo>
                    <a:pt x="21477" y="9577"/>
                  </a:lnTo>
                  <a:lnTo>
                    <a:pt x="21477" y="9577"/>
                  </a:lnTo>
                  <a:cubicBezTo>
                    <a:pt x="21479" y="9576"/>
                    <a:pt x="21481" y="9575"/>
                    <a:pt x="21482" y="9574"/>
                  </a:cubicBezTo>
                  <a:close/>
                  <a:moveTo>
                    <a:pt x="14077" y="0"/>
                  </a:moveTo>
                  <a:lnTo>
                    <a:pt x="634" y="10441"/>
                  </a:lnTo>
                  <a:cubicBezTo>
                    <a:pt x="0" y="10941"/>
                    <a:pt x="1168" y="13443"/>
                    <a:pt x="3236" y="16112"/>
                  </a:cubicBezTo>
                  <a:cubicBezTo>
                    <a:pt x="5035" y="18441"/>
                    <a:pt x="6938" y="20067"/>
                    <a:pt x="7793" y="20067"/>
                  </a:cubicBezTo>
                  <a:cubicBezTo>
                    <a:pt x="7905" y="20067"/>
                    <a:pt x="7999" y="20039"/>
                    <a:pt x="8073" y="19981"/>
                  </a:cubicBezTo>
                  <a:lnTo>
                    <a:pt x="21477" y="9577"/>
                  </a:lnTo>
                  <a:lnTo>
                    <a:pt x="21477" y="9577"/>
                  </a:lnTo>
                  <a:cubicBezTo>
                    <a:pt x="21406" y="9632"/>
                    <a:pt x="21315" y="9659"/>
                    <a:pt x="21207" y="9659"/>
                  </a:cubicBezTo>
                  <a:cubicBezTo>
                    <a:pt x="20354" y="9659"/>
                    <a:pt x="18447" y="8008"/>
                    <a:pt x="16645" y="5704"/>
                  </a:cubicBezTo>
                  <a:cubicBezTo>
                    <a:pt x="14611" y="3069"/>
                    <a:pt x="13443" y="534"/>
                    <a:pt x="1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2764650" y="3038450"/>
              <a:ext cx="1419375" cy="1215800"/>
            </a:xfrm>
            <a:custGeom>
              <a:rect b="b" l="l" r="r" t="t"/>
              <a:pathLst>
                <a:path extrusionOk="0" h="48632" w="56775">
                  <a:moveTo>
                    <a:pt x="46934" y="1"/>
                  </a:moveTo>
                  <a:lnTo>
                    <a:pt x="834" y="35860"/>
                  </a:lnTo>
                  <a:cubicBezTo>
                    <a:pt x="0" y="36460"/>
                    <a:pt x="1535" y="39862"/>
                    <a:pt x="4237" y="43365"/>
                  </a:cubicBezTo>
                  <a:cubicBezTo>
                    <a:pt x="6647" y="46489"/>
                    <a:pt x="9216" y="48631"/>
                    <a:pt x="10335" y="48631"/>
                  </a:cubicBezTo>
                  <a:cubicBezTo>
                    <a:pt x="10470" y="48631"/>
                    <a:pt x="10585" y="48600"/>
                    <a:pt x="10675" y="48535"/>
                  </a:cubicBezTo>
                  <a:lnTo>
                    <a:pt x="56774" y="12676"/>
                  </a:lnTo>
                  <a:lnTo>
                    <a:pt x="56774" y="12676"/>
                  </a:lnTo>
                  <a:cubicBezTo>
                    <a:pt x="56684" y="12741"/>
                    <a:pt x="56570" y="12772"/>
                    <a:pt x="56436" y="12772"/>
                  </a:cubicBezTo>
                  <a:cubicBezTo>
                    <a:pt x="55323" y="12772"/>
                    <a:pt x="52780" y="10630"/>
                    <a:pt x="50370" y="7506"/>
                  </a:cubicBezTo>
                  <a:cubicBezTo>
                    <a:pt x="47634" y="4003"/>
                    <a:pt x="46100" y="668"/>
                    <a:pt x="4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3917125" y="3036650"/>
              <a:ext cx="287750" cy="321950"/>
            </a:xfrm>
            <a:custGeom>
              <a:rect b="b" l="l" r="r" t="t"/>
              <a:pathLst>
                <a:path extrusionOk="0" h="12878" w="11510">
                  <a:moveTo>
                    <a:pt x="1187" y="1"/>
                  </a:moveTo>
                  <a:cubicBezTo>
                    <a:pt x="1046" y="1"/>
                    <a:pt x="928" y="35"/>
                    <a:pt x="835" y="106"/>
                  </a:cubicBezTo>
                  <a:cubicBezTo>
                    <a:pt x="1" y="740"/>
                    <a:pt x="1535" y="4109"/>
                    <a:pt x="4271" y="7611"/>
                  </a:cubicBezTo>
                  <a:cubicBezTo>
                    <a:pt x="6681" y="10736"/>
                    <a:pt x="9224" y="12878"/>
                    <a:pt x="10337" y="12878"/>
                  </a:cubicBezTo>
                  <a:cubicBezTo>
                    <a:pt x="10471" y="12878"/>
                    <a:pt x="10585" y="12846"/>
                    <a:pt x="10675" y="12782"/>
                  </a:cubicBezTo>
                  <a:cubicBezTo>
                    <a:pt x="11509" y="12114"/>
                    <a:pt x="9975" y="8779"/>
                    <a:pt x="7273" y="5276"/>
                  </a:cubicBezTo>
                  <a:cubicBezTo>
                    <a:pt x="4843" y="2165"/>
                    <a:pt x="2308" y="1"/>
                    <a:pt x="1187" y="1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541025" y="2922525"/>
              <a:ext cx="783925" cy="733475"/>
            </a:xfrm>
            <a:custGeom>
              <a:rect b="b" l="l" r="r" t="t"/>
              <a:pathLst>
                <a:path extrusionOk="0" h="29339" w="31357">
                  <a:moveTo>
                    <a:pt x="20515" y="1"/>
                  </a:moveTo>
                  <a:cubicBezTo>
                    <a:pt x="20511" y="4"/>
                    <a:pt x="20506" y="8"/>
                    <a:pt x="20501" y="12"/>
                  </a:cubicBezTo>
                  <a:lnTo>
                    <a:pt x="20501" y="12"/>
                  </a:lnTo>
                  <a:lnTo>
                    <a:pt x="20515" y="1"/>
                  </a:lnTo>
                  <a:close/>
                  <a:moveTo>
                    <a:pt x="20501" y="12"/>
                  </a:moveTo>
                  <a:lnTo>
                    <a:pt x="901" y="15245"/>
                  </a:lnTo>
                  <a:cubicBezTo>
                    <a:pt x="1" y="15979"/>
                    <a:pt x="1669" y="19682"/>
                    <a:pt x="4671" y="23518"/>
                  </a:cubicBezTo>
                  <a:cubicBezTo>
                    <a:pt x="7337" y="26954"/>
                    <a:pt x="10135" y="29338"/>
                    <a:pt x="11358" y="29338"/>
                  </a:cubicBezTo>
                  <a:cubicBezTo>
                    <a:pt x="11513" y="29338"/>
                    <a:pt x="11642" y="29300"/>
                    <a:pt x="11743" y="29222"/>
                  </a:cubicBezTo>
                  <a:lnTo>
                    <a:pt x="31357" y="13978"/>
                  </a:lnTo>
                  <a:lnTo>
                    <a:pt x="31357" y="13978"/>
                  </a:lnTo>
                  <a:cubicBezTo>
                    <a:pt x="31252" y="14056"/>
                    <a:pt x="31120" y="14094"/>
                    <a:pt x="30963" y="14094"/>
                  </a:cubicBezTo>
                  <a:cubicBezTo>
                    <a:pt x="29716" y="14094"/>
                    <a:pt x="26918" y="11706"/>
                    <a:pt x="24251" y="8240"/>
                  </a:cubicBezTo>
                  <a:cubicBezTo>
                    <a:pt x="21265" y="4390"/>
                    <a:pt x="19599" y="739"/>
                    <a:pt x="2050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3578550" y="2169500"/>
              <a:ext cx="1714600" cy="1456475"/>
            </a:xfrm>
            <a:custGeom>
              <a:rect b="b" l="l" r="r" t="t"/>
              <a:pathLst>
                <a:path extrusionOk="0" h="58259" w="68584">
                  <a:moveTo>
                    <a:pt x="68583" y="13977"/>
                  </a:moveTo>
                  <a:lnTo>
                    <a:pt x="68583" y="13977"/>
                  </a:lnTo>
                  <a:lnTo>
                    <a:pt x="68583" y="13977"/>
                  </a:lnTo>
                  <a:cubicBezTo>
                    <a:pt x="68583" y="13977"/>
                    <a:pt x="68583" y="13977"/>
                    <a:pt x="68583" y="13977"/>
                  </a:cubicBezTo>
                  <a:close/>
                  <a:moveTo>
                    <a:pt x="57742" y="0"/>
                  </a:moveTo>
                  <a:lnTo>
                    <a:pt x="902" y="44165"/>
                  </a:lnTo>
                  <a:cubicBezTo>
                    <a:pt x="1" y="44866"/>
                    <a:pt x="1669" y="48602"/>
                    <a:pt x="4671" y="52438"/>
                  </a:cubicBezTo>
                  <a:cubicBezTo>
                    <a:pt x="7337" y="55874"/>
                    <a:pt x="10135" y="58258"/>
                    <a:pt x="11358" y="58258"/>
                  </a:cubicBezTo>
                  <a:cubicBezTo>
                    <a:pt x="11513" y="58258"/>
                    <a:pt x="11642" y="58220"/>
                    <a:pt x="11743" y="58142"/>
                  </a:cubicBezTo>
                  <a:lnTo>
                    <a:pt x="68583" y="13977"/>
                  </a:lnTo>
                  <a:lnTo>
                    <a:pt x="68583" y="13977"/>
                  </a:lnTo>
                  <a:cubicBezTo>
                    <a:pt x="68482" y="14055"/>
                    <a:pt x="68353" y="14093"/>
                    <a:pt x="68199" y="14093"/>
                  </a:cubicBezTo>
                  <a:cubicBezTo>
                    <a:pt x="66975" y="14093"/>
                    <a:pt x="64178" y="11709"/>
                    <a:pt x="61511" y="8273"/>
                  </a:cubicBezTo>
                  <a:cubicBezTo>
                    <a:pt x="58509" y="4403"/>
                    <a:pt x="56841" y="734"/>
                    <a:pt x="57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4999575" y="2166600"/>
              <a:ext cx="316925" cy="355250"/>
            </a:xfrm>
            <a:custGeom>
              <a:rect b="b" l="l" r="r" t="t"/>
              <a:pathLst>
                <a:path extrusionOk="0" h="14210" w="12677">
                  <a:moveTo>
                    <a:pt x="1295" y="0"/>
                  </a:moveTo>
                  <a:cubicBezTo>
                    <a:pt x="1138" y="0"/>
                    <a:pt x="1006" y="38"/>
                    <a:pt x="901" y="116"/>
                  </a:cubicBezTo>
                  <a:cubicBezTo>
                    <a:pt x="0" y="850"/>
                    <a:pt x="1668" y="4553"/>
                    <a:pt x="4670" y="8389"/>
                  </a:cubicBezTo>
                  <a:cubicBezTo>
                    <a:pt x="7337" y="11825"/>
                    <a:pt x="10134" y="14209"/>
                    <a:pt x="11358" y="14209"/>
                  </a:cubicBezTo>
                  <a:cubicBezTo>
                    <a:pt x="11512" y="14209"/>
                    <a:pt x="11641" y="14171"/>
                    <a:pt x="11742" y="14093"/>
                  </a:cubicBezTo>
                  <a:cubicBezTo>
                    <a:pt x="12676" y="13392"/>
                    <a:pt x="11008" y="9723"/>
                    <a:pt x="8006" y="5854"/>
                  </a:cubicBezTo>
                  <a:cubicBezTo>
                    <a:pt x="5340" y="2388"/>
                    <a:pt x="2542" y="0"/>
                    <a:pt x="1295" y="0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4999575" y="2046900"/>
              <a:ext cx="452025" cy="474950"/>
            </a:xfrm>
            <a:custGeom>
              <a:rect b="b" l="l" r="r" t="t"/>
              <a:pathLst>
                <a:path extrusionOk="0" h="18998" w="18081">
                  <a:moveTo>
                    <a:pt x="18080" y="13977"/>
                  </a:moveTo>
                  <a:lnTo>
                    <a:pt x="18078" y="13979"/>
                  </a:lnTo>
                  <a:lnTo>
                    <a:pt x="18078" y="13979"/>
                  </a:lnTo>
                  <a:cubicBezTo>
                    <a:pt x="18079" y="13979"/>
                    <a:pt x="18079" y="13978"/>
                    <a:pt x="18080" y="13977"/>
                  </a:cubicBezTo>
                  <a:close/>
                  <a:moveTo>
                    <a:pt x="7239" y="1"/>
                  </a:moveTo>
                  <a:lnTo>
                    <a:pt x="901" y="4904"/>
                  </a:lnTo>
                  <a:cubicBezTo>
                    <a:pt x="0" y="5638"/>
                    <a:pt x="1668" y="9341"/>
                    <a:pt x="4670" y="13177"/>
                  </a:cubicBezTo>
                  <a:cubicBezTo>
                    <a:pt x="7337" y="16613"/>
                    <a:pt x="10134" y="18997"/>
                    <a:pt x="11358" y="18997"/>
                  </a:cubicBezTo>
                  <a:cubicBezTo>
                    <a:pt x="11512" y="18997"/>
                    <a:pt x="11641" y="18959"/>
                    <a:pt x="11742" y="18881"/>
                  </a:cubicBezTo>
                  <a:lnTo>
                    <a:pt x="18078" y="13979"/>
                  </a:lnTo>
                  <a:lnTo>
                    <a:pt x="18078" y="13979"/>
                  </a:lnTo>
                  <a:cubicBezTo>
                    <a:pt x="17978" y="14056"/>
                    <a:pt x="17849" y="14094"/>
                    <a:pt x="17696" y="14094"/>
                  </a:cubicBezTo>
                  <a:cubicBezTo>
                    <a:pt x="16473" y="14094"/>
                    <a:pt x="13675" y="11706"/>
                    <a:pt x="11008" y="8240"/>
                  </a:cubicBezTo>
                  <a:cubicBezTo>
                    <a:pt x="8006" y="4371"/>
                    <a:pt x="6338" y="70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5221400" y="2377150"/>
              <a:ext cx="214350" cy="167650"/>
            </a:xfrm>
            <a:custGeom>
              <a:rect b="b" l="l" r="r" t="t"/>
              <a:pathLst>
                <a:path extrusionOk="0" fill="none" h="6706" w="8574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5193875" y="2342950"/>
              <a:ext cx="215175" cy="166825"/>
            </a:xfrm>
            <a:custGeom>
              <a:rect b="b" l="l" r="r" t="t"/>
              <a:pathLst>
                <a:path extrusionOk="0" fill="none" h="6673" w="8607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5167200" y="2308750"/>
              <a:ext cx="216000" cy="166825"/>
            </a:xfrm>
            <a:custGeom>
              <a:rect b="b" l="l" r="r" t="t"/>
              <a:pathLst>
                <a:path extrusionOk="0" fill="none" h="6673" w="8640">
                  <a:moveTo>
                    <a:pt x="0" y="6672"/>
                  </a:moveTo>
                  <a:lnTo>
                    <a:pt x="8640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5139675" y="2272900"/>
              <a:ext cx="216000" cy="167650"/>
            </a:xfrm>
            <a:custGeom>
              <a:rect b="b" l="l" r="r" t="t"/>
              <a:pathLst>
                <a:path extrusionOk="0" fill="none" h="6706" w="8640">
                  <a:moveTo>
                    <a:pt x="0" y="6705"/>
                  </a:moveTo>
                  <a:lnTo>
                    <a:pt x="8640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5113825" y="2238700"/>
              <a:ext cx="215175" cy="167650"/>
            </a:xfrm>
            <a:custGeom>
              <a:rect b="b" l="l" r="r" t="t"/>
              <a:pathLst>
                <a:path extrusionOk="0" fill="none" h="6706" w="8607">
                  <a:moveTo>
                    <a:pt x="0" y="6706"/>
                  </a:moveTo>
                  <a:lnTo>
                    <a:pt x="8607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5086300" y="2204525"/>
              <a:ext cx="215175" cy="167650"/>
            </a:xfrm>
            <a:custGeom>
              <a:rect b="b" l="l" r="r" t="t"/>
              <a:pathLst>
                <a:path extrusionOk="0" fill="none" h="6706" w="8607">
                  <a:moveTo>
                    <a:pt x="1" y="6705"/>
                  </a:moveTo>
                  <a:lnTo>
                    <a:pt x="8607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5059625" y="2169500"/>
              <a:ext cx="214325" cy="167650"/>
            </a:xfrm>
            <a:custGeom>
              <a:rect b="b" l="l" r="r" t="t"/>
              <a:pathLst>
                <a:path extrusionOk="0" fill="none" h="6706" w="8573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5032925" y="2135300"/>
              <a:ext cx="215175" cy="166825"/>
            </a:xfrm>
            <a:custGeom>
              <a:rect b="b" l="l" r="r" t="t"/>
              <a:pathLst>
                <a:path extrusionOk="0" fill="none" h="6673" w="8607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5005400" y="2101125"/>
              <a:ext cx="216025" cy="166800"/>
            </a:xfrm>
            <a:custGeom>
              <a:rect b="b" l="l" r="r" t="t"/>
              <a:pathLst>
                <a:path extrusionOk="0" fill="none" h="6672" w="8641">
                  <a:moveTo>
                    <a:pt x="1" y="6671"/>
                  </a:moveTo>
                  <a:lnTo>
                    <a:pt x="864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4979550" y="2065250"/>
              <a:ext cx="214350" cy="167650"/>
            </a:xfrm>
            <a:custGeom>
              <a:rect b="b" l="l" r="r" t="t"/>
              <a:pathLst>
                <a:path extrusionOk="0" fill="none" h="6706" w="8574">
                  <a:moveTo>
                    <a:pt x="1" y="6705"/>
                  </a:moveTo>
                  <a:lnTo>
                    <a:pt x="8574" y="1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5158025" y="2044000"/>
              <a:ext cx="316925" cy="355250"/>
            </a:xfrm>
            <a:custGeom>
              <a:rect b="b" l="l" r="r" t="t"/>
              <a:pathLst>
                <a:path extrusionOk="0" h="14210" w="12677">
                  <a:moveTo>
                    <a:pt x="1295" y="1"/>
                  </a:moveTo>
                  <a:cubicBezTo>
                    <a:pt x="1138" y="1"/>
                    <a:pt x="1006" y="38"/>
                    <a:pt x="901" y="117"/>
                  </a:cubicBezTo>
                  <a:cubicBezTo>
                    <a:pt x="0" y="817"/>
                    <a:pt x="1668" y="4520"/>
                    <a:pt x="4670" y="8356"/>
                  </a:cubicBezTo>
                  <a:cubicBezTo>
                    <a:pt x="7337" y="11822"/>
                    <a:pt x="10135" y="14210"/>
                    <a:pt x="11358" y="14210"/>
                  </a:cubicBezTo>
                  <a:cubicBezTo>
                    <a:pt x="11512" y="14210"/>
                    <a:pt x="11641" y="14172"/>
                    <a:pt x="11742" y="14093"/>
                  </a:cubicBezTo>
                  <a:cubicBezTo>
                    <a:pt x="12676" y="13360"/>
                    <a:pt x="11008" y="9690"/>
                    <a:pt x="8006" y="5821"/>
                  </a:cubicBezTo>
                  <a:cubicBezTo>
                    <a:pt x="5340" y="2385"/>
                    <a:pt x="254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5176375" y="2013550"/>
              <a:ext cx="327750" cy="362975"/>
            </a:xfrm>
            <a:custGeom>
              <a:rect b="b" l="l" r="r" t="t"/>
              <a:pathLst>
                <a:path extrusionOk="0" h="14519" w="13110">
                  <a:moveTo>
                    <a:pt x="3369" y="1"/>
                  </a:moveTo>
                  <a:lnTo>
                    <a:pt x="834" y="1969"/>
                  </a:lnTo>
                  <a:cubicBezTo>
                    <a:pt x="0" y="2569"/>
                    <a:pt x="1501" y="5905"/>
                    <a:pt x="4203" y="9341"/>
                  </a:cubicBezTo>
                  <a:cubicBezTo>
                    <a:pt x="6567" y="12414"/>
                    <a:pt x="9062" y="14518"/>
                    <a:pt x="10180" y="14518"/>
                  </a:cubicBezTo>
                  <a:cubicBezTo>
                    <a:pt x="10325" y="14518"/>
                    <a:pt x="10446" y="14483"/>
                    <a:pt x="10541" y="14411"/>
                  </a:cubicBezTo>
                  <a:lnTo>
                    <a:pt x="13110" y="12476"/>
                  </a:lnTo>
                  <a:lnTo>
                    <a:pt x="13110" y="12476"/>
                  </a:lnTo>
                  <a:cubicBezTo>
                    <a:pt x="13018" y="12542"/>
                    <a:pt x="12903" y="12573"/>
                    <a:pt x="12767" y="12573"/>
                  </a:cubicBezTo>
                  <a:cubicBezTo>
                    <a:pt x="11658" y="12573"/>
                    <a:pt x="9149" y="10463"/>
                    <a:pt x="6772" y="7372"/>
                  </a:cubicBezTo>
                  <a:cubicBezTo>
                    <a:pt x="4103" y="3903"/>
                    <a:pt x="2602" y="634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5239750" y="2011725"/>
              <a:ext cx="283550" cy="317225"/>
            </a:xfrm>
            <a:custGeom>
              <a:rect b="b" l="l" r="r" t="t"/>
              <a:pathLst>
                <a:path extrusionOk="0" h="12689" w="11342">
                  <a:moveTo>
                    <a:pt x="1190" y="1"/>
                  </a:moveTo>
                  <a:cubicBezTo>
                    <a:pt x="1048" y="1"/>
                    <a:pt x="928" y="35"/>
                    <a:pt x="834" y="107"/>
                  </a:cubicBezTo>
                  <a:cubicBezTo>
                    <a:pt x="0" y="741"/>
                    <a:pt x="1568" y="4043"/>
                    <a:pt x="4237" y="7479"/>
                  </a:cubicBezTo>
                  <a:cubicBezTo>
                    <a:pt x="6604" y="10556"/>
                    <a:pt x="9102" y="12689"/>
                    <a:pt x="10219" y="12689"/>
                  </a:cubicBezTo>
                  <a:cubicBezTo>
                    <a:pt x="10361" y="12689"/>
                    <a:pt x="10480" y="12654"/>
                    <a:pt x="10575" y="12582"/>
                  </a:cubicBezTo>
                  <a:cubicBezTo>
                    <a:pt x="11342" y="11949"/>
                    <a:pt x="9841" y="8646"/>
                    <a:pt x="7172" y="5211"/>
                  </a:cubicBezTo>
                  <a:cubicBezTo>
                    <a:pt x="4805" y="2133"/>
                    <a:pt x="2306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3978850" y="2509050"/>
              <a:ext cx="896500" cy="797150"/>
            </a:xfrm>
            <a:custGeom>
              <a:rect b="b" l="l" r="r" t="t"/>
              <a:pathLst>
                <a:path extrusionOk="0" h="31886" w="35860">
                  <a:moveTo>
                    <a:pt x="26815" y="1"/>
                  </a:moveTo>
                  <a:cubicBezTo>
                    <a:pt x="26719" y="1"/>
                    <a:pt x="26616" y="31"/>
                    <a:pt x="26519" y="95"/>
                  </a:cubicBezTo>
                  <a:lnTo>
                    <a:pt x="734" y="20109"/>
                  </a:lnTo>
                  <a:cubicBezTo>
                    <a:pt x="0" y="20710"/>
                    <a:pt x="1368" y="23812"/>
                    <a:pt x="3903" y="27047"/>
                  </a:cubicBezTo>
                  <a:cubicBezTo>
                    <a:pt x="6120" y="29886"/>
                    <a:pt x="8469" y="31885"/>
                    <a:pt x="9508" y="31885"/>
                  </a:cubicBezTo>
                  <a:cubicBezTo>
                    <a:pt x="9642" y="31885"/>
                    <a:pt x="9753" y="31852"/>
                    <a:pt x="9841" y="31784"/>
                  </a:cubicBezTo>
                  <a:lnTo>
                    <a:pt x="35592" y="11770"/>
                  </a:lnTo>
                  <a:cubicBezTo>
                    <a:pt x="35859" y="11570"/>
                    <a:pt x="35826" y="11169"/>
                    <a:pt x="35526" y="11036"/>
                  </a:cubicBezTo>
                  <a:cubicBezTo>
                    <a:pt x="34325" y="10469"/>
                    <a:pt x="32390" y="8701"/>
                    <a:pt x="30555" y="6299"/>
                  </a:cubicBezTo>
                  <a:cubicBezTo>
                    <a:pt x="28721" y="3931"/>
                    <a:pt x="27487" y="1663"/>
                    <a:pt x="27220" y="362"/>
                  </a:cubicBezTo>
                  <a:cubicBezTo>
                    <a:pt x="27197" y="135"/>
                    <a:pt x="27020" y="1"/>
                    <a:pt x="26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4783575" y="2337950"/>
              <a:ext cx="293575" cy="366950"/>
            </a:xfrm>
            <a:custGeom>
              <a:rect b="b" l="l" r="r" t="t"/>
              <a:pathLst>
                <a:path extrusionOk="0" fill="none" h="14678" w="11743">
                  <a:moveTo>
                    <a:pt x="902" y="0"/>
                  </a:moveTo>
                  <a:cubicBezTo>
                    <a:pt x="1" y="701"/>
                    <a:pt x="1669" y="4404"/>
                    <a:pt x="4671" y="8240"/>
                  </a:cubicBezTo>
                  <a:cubicBezTo>
                    <a:pt x="7673" y="12109"/>
                    <a:pt x="10842" y="14678"/>
                    <a:pt x="11743" y="13944"/>
                  </a:cubicBezTo>
                </a:path>
              </a:pathLst>
            </a:custGeom>
            <a:noFill/>
            <a:ln cap="rnd" cmpd="sng" w="166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3780375" y="3116000"/>
              <a:ext cx="294400" cy="366950"/>
            </a:xfrm>
            <a:custGeom>
              <a:rect b="b" l="l" r="r" t="t"/>
              <a:pathLst>
                <a:path extrusionOk="0" fill="none" h="14678" w="11776">
                  <a:moveTo>
                    <a:pt x="934" y="1"/>
                  </a:moveTo>
                  <a:cubicBezTo>
                    <a:pt x="0" y="735"/>
                    <a:pt x="1668" y="4437"/>
                    <a:pt x="4670" y="8273"/>
                  </a:cubicBezTo>
                  <a:cubicBezTo>
                    <a:pt x="7672" y="12143"/>
                    <a:pt x="10841" y="14678"/>
                    <a:pt x="11775" y="13977"/>
                  </a:cubicBezTo>
                </a:path>
              </a:pathLst>
            </a:custGeom>
            <a:noFill/>
            <a:ln cap="rnd" cmpd="sng" w="166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2949775" y="3530475"/>
              <a:ext cx="657175" cy="549575"/>
            </a:xfrm>
            <a:custGeom>
              <a:rect b="b" l="l" r="r" t="t"/>
              <a:pathLst>
                <a:path extrusionOk="0" h="21983" w="26287">
                  <a:moveTo>
                    <a:pt x="23251" y="0"/>
                  </a:moveTo>
                  <a:lnTo>
                    <a:pt x="1" y="18047"/>
                  </a:lnTo>
                  <a:lnTo>
                    <a:pt x="3069" y="21983"/>
                  </a:lnTo>
                  <a:lnTo>
                    <a:pt x="26286" y="3903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3206625" y="3530475"/>
              <a:ext cx="400325" cy="350275"/>
            </a:xfrm>
            <a:custGeom>
              <a:rect b="b" l="l" r="r" t="t"/>
              <a:pathLst>
                <a:path extrusionOk="0" h="14011" w="16013">
                  <a:moveTo>
                    <a:pt x="12943" y="0"/>
                  </a:moveTo>
                  <a:lnTo>
                    <a:pt x="1" y="10074"/>
                  </a:lnTo>
                  <a:cubicBezTo>
                    <a:pt x="22" y="10059"/>
                    <a:pt x="49" y="10051"/>
                    <a:pt x="81" y="10051"/>
                  </a:cubicBezTo>
                  <a:cubicBezTo>
                    <a:pt x="394" y="10051"/>
                    <a:pt x="1178" y="10770"/>
                    <a:pt x="1935" y="11709"/>
                  </a:cubicBezTo>
                  <a:cubicBezTo>
                    <a:pt x="2769" y="12743"/>
                    <a:pt x="3236" y="13777"/>
                    <a:pt x="3036" y="14010"/>
                  </a:cubicBezTo>
                  <a:lnTo>
                    <a:pt x="16012" y="3903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3199950" y="3781700"/>
              <a:ext cx="87600" cy="99450"/>
            </a:xfrm>
            <a:custGeom>
              <a:rect b="b" l="l" r="r" t="t"/>
              <a:pathLst>
                <a:path extrusionOk="0" h="3978" w="3504">
                  <a:moveTo>
                    <a:pt x="364" y="1"/>
                  </a:moveTo>
                  <a:cubicBezTo>
                    <a:pt x="327" y="1"/>
                    <a:pt x="294" y="9"/>
                    <a:pt x="268" y="25"/>
                  </a:cubicBezTo>
                  <a:cubicBezTo>
                    <a:pt x="1" y="292"/>
                    <a:pt x="501" y="1293"/>
                    <a:pt x="1302" y="2327"/>
                  </a:cubicBezTo>
                  <a:cubicBezTo>
                    <a:pt x="2098" y="3307"/>
                    <a:pt x="2866" y="3978"/>
                    <a:pt x="3219" y="3978"/>
                  </a:cubicBezTo>
                  <a:cubicBezTo>
                    <a:pt x="3250" y="3978"/>
                    <a:pt x="3279" y="3972"/>
                    <a:pt x="3303" y="3961"/>
                  </a:cubicBezTo>
                  <a:cubicBezTo>
                    <a:pt x="3503" y="3728"/>
                    <a:pt x="3036" y="2727"/>
                    <a:pt x="2202" y="1660"/>
                  </a:cubicBezTo>
                  <a:cubicBezTo>
                    <a:pt x="1511" y="668"/>
                    <a:pt x="711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3049850" y="4022500"/>
              <a:ext cx="20050" cy="24200"/>
            </a:xfrm>
            <a:custGeom>
              <a:rect b="b" l="l" r="r" t="t"/>
              <a:pathLst>
                <a:path extrusionOk="0" fill="none" h="968" w="802">
                  <a:moveTo>
                    <a:pt x="801" y="96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3174950" y="3924925"/>
              <a:ext cx="18350" cy="24200"/>
            </a:xfrm>
            <a:custGeom>
              <a:rect b="b" l="l" r="r" t="t"/>
              <a:pathLst>
                <a:path extrusionOk="0" fill="none" h="968" w="734">
                  <a:moveTo>
                    <a:pt x="734" y="96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3300025" y="3828175"/>
              <a:ext cx="18375" cy="24225"/>
            </a:xfrm>
            <a:custGeom>
              <a:rect b="b" l="l" r="r" t="t"/>
              <a:pathLst>
                <a:path extrusionOk="0" fill="none" h="969" w="735">
                  <a:moveTo>
                    <a:pt x="734" y="96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3424275" y="3731450"/>
              <a:ext cx="19225" cy="23375"/>
            </a:xfrm>
            <a:custGeom>
              <a:rect b="b" l="l" r="r" t="t"/>
              <a:pathLst>
                <a:path extrusionOk="0" fill="none" h="935" w="769">
                  <a:moveTo>
                    <a:pt x="768" y="93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3549375" y="3633875"/>
              <a:ext cx="19200" cy="24200"/>
            </a:xfrm>
            <a:custGeom>
              <a:rect b="b" l="l" r="r" t="t"/>
              <a:pathLst>
                <a:path extrusionOk="0" fill="none" h="968" w="768">
                  <a:moveTo>
                    <a:pt x="768" y="968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2992300" y="3948275"/>
              <a:ext cx="20050" cy="25025"/>
            </a:xfrm>
            <a:custGeom>
              <a:rect b="b" l="l" r="r" t="t"/>
              <a:pathLst>
                <a:path extrusionOk="0" fill="none" h="1001" w="802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3117400" y="3851525"/>
              <a:ext cx="20025" cy="25050"/>
            </a:xfrm>
            <a:custGeom>
              <a:rect b="b" l="l" r="r" t="t"/>
              <a:pathLst>
                <a:path extrusionOk="0" fill="none" h="1002" w="801">
                  <a:moveTo>
                    <a:pt x="801" y="1002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3242475" y="3753975"/>
              <a:ext cx="19225" cy="25025"/>
            </a:xfrm>
            <a:custGeom>
              <a:rect b="b" l="l" r="r" t="t"/>
              <a:pathLst>
                <a:path extrusionOk="0" fill="none" h="1001" w="769">
                  <a:moveTo>
                    <a:pt x="768" y="1001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3367575" y="3657225"/>
              <a:ext cx="19200" cy="25050"/>
            </a:xfrm>
            <a:custGeom>
              <a:rect b="b" l="l" r="r" t="t"/>
              <a:pathLst>
                <a:path extrusionOk="0" fill="none" h="1002" w="768">
                  <a:moveTo>
                    <a:pt x="768" y="100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3491825" y="3560500"/>
              <a:ext cx="20050" cy="25025"/>
            </a:xfrm>
            <a:custGeom>
              <a:rect b="b" l="l" r="r" t="t"/>
              <a:pathLst>
                <a:path extrusionOk="0" fill="none" h="1001" w="802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4213175" y="3017600"/>
              <a:ext cx="67575" cy="81750"/>
            </a:xfrm>
            <a:custGeom>
              <a:rect b="b" l="l" r="r" t="t"/>
              <a:pathLst>
                <a:path extrusionOk="0" h="3270" w="2703">
                  <a:moveTo>
                    <a:pt x="368" y="1"/>
                  </a:moveTo>
                  <a:lnTo>
                    <a:pt x="1" y="267"/>
                  </a:lnTo>
                  <a:lnTo>
                    <a:pt x="2336" y="3270"/>
                  </a:lnTo>
                  <a:lnTo>
                    <a:pt x="2703" y="300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4239025" y="2959225"/>
              <a:ext cx="115125" cy="119275"/>
            </a:xfrm>
            <a:custGeom>
              <a:rect b="b" l="l" r="r" t="t"/>
              <a:pathLst>
                <a:path extrusionOk="0" h="4771" w="4605">
                  <a:moveTo>
                    <a:pt x="2269" y="1"/>
                  </a:moveTo>
                  <a:lnTo>
                    <a:pt x="1902" y="267"/>
                  </a:lnTo>
                  <a:lnTo>
                    <a:pt x="2836" y="1535"/>
                  </a:lnTo>
                  <a:cubicBezTo>
                    <a:pt x="3236" y="2002"/>
                    <a:pt x="3503" y="2369"/>
                    <a:pt x="3837" y="2736"/>
                  </a:cubicBezTo>
                  <a:cubicBezTo>
                    <a:pt x="3470" y="2569"/>
                    <a:pt x="3070" y="2369"/>
                    <a:pt x="2569" y="2202"/>
                  </a:cubicBezTo>
                  <a:lnTo>
                    <a:pt x="434" y="1435"/>
                  </a:lnTo>
                  <a:lnTo>
                    <a:pt x="1" y="1769"/>
                  </a:lnTo>
                  <a:lnTo>
                    <a:pt x="2336" y="4771"/>
                  </a:lnTo>
                  <a:lnTo>
                    <a:pt x="2769" y="4404"/>
                  </a:lnTo>
                  <a:lnTo>
                    <a:pt x="1769" y="3103"/>
                  </a:lnTo>
                  <a:cubicBezTo>
                    <a:pt x="1402" y="2602"/>
                    <a:pt x="1102" y="2269"/>
                    <a:pt x="768" y="1902"/>
                  </a:cubicBezTo>
                  <a:lnTo>
                    <a:pt x="768" y="1902"/>
                  </a:lnTo>
                  <a:cubicBezTo>
                    <a:pt x="1168" y="2102"/>
                    <a:pt x="1635" y="2336"/>
                    <a:pt x="2102" y="2502"/>
                  </a:cubicBezTo>
                  <a:lnTo>
                    <a:pt x="4237" y="3270"/>
                  </a:lnTo>
                  <a:lnTo>
                    <a:pt x="4604" y="30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4314075" y="2919200"/>
              <a:ext cx="90925" cy="102600"/>
            </a:xfrm>
            <a:custGeom>
              <a:rect b="b" l="l" r="r" t="t"/>
              <a:pathLst>
                <a:path extrusionOk="0" h="4104" w="3637">
                  <a:moveTo>
                    <a:pt x="1502" y="0"/>
                  </a:moveTo>
                  <a:cubicBezTo>
                    <a:pt x="1302" y="34"/>
                    <a:pt x="1002" y="134"/>
                    <a:pt x="735" y="367"/>
                  </a:cubicBezTo>
                  <a:cubicBezTo>
                    <a:pt x="134" y="834"/>
                    <a:pt x="1" y="1502"/>
                    <a:pt x="401" y="1969"/>
                  </a:cubicBezTo>
                  <a:cubicBezTo>
                    <a:pt x="597" y="2242"/>
                    <a:pt x="849" y="2355"/>
                    <a:pt x="1146" y="2355"/>
                  </a:cubicBezTo>
                  <a:cubicBezTo>
                    <a:pt x="1355" y="2355"/>
                    <a:pt x="1587" y="2299"/>
                    <a:pt x="1836" y="2202"/>
                  </a:cubicBezTo>
                  <a:cubicBezTo>
                    <a:pt x="2044" y="2141"/>
                    <a:pt x="2211" y="2111"/>
                    <a:pt x="2351" y="2111"/>
                  </a:cubicBezTo>
                  <a:cubicBezTo>
                    <a:pt x="2594" y="2111"/>
                    <a:pt x="2755" y="2200"/>
                    <a:pt x="2903" y="2369"/>
                  </a:cubicBezTo>
                  <a:cubicBezTo>
                    <a:pt x="3136" y="2669"/>
                    <a:pt x="3070" y="3103"/>
                    <a:pt x="2669" y="3370"/>
                  </a:cubicBezTo>
                  <a:cubicBezTo>
                    <a:pt x="2436" y="3603"/>
                    <a:pt x="2102" y="3670"/>
                    <a:pt x="1836" y="3703"/>
                  </a:cubicBezTo>
                  <a:lnTo>
                    <a:pt x="1969" y="4103"/>
                  </a:lnTo>
                  <a:cubicBezTo>
                    <a:pt x="2236" y="4037"/>
                    <a:pt x="2603" y="3870"/>
                    <a:pt x="2903" y="3670"/>
                  </a:cubicBezTo>
                  <a:cubicBezTo>
                    <a:pt x="3603" y="3136"/>
                    <a:pt x="3637" y="2469"/>
                    <a:pt x="3270" y="2002"/>
                  </a:cubicBezTo>
                  <a:cubicBezTo>
                    <a:pt x="3060" y="1708"/>
                    <a:pt x="2797" y="1586"/>
                    <a:pt x="2464" y="1586"/>
                  </a:cubicBezTo>
                  <a:cubicBezTo>
                    <a:pt x="2268" y="1586"/>
                    <a:pt x="2049" y="1628"/>
                    <a:pt x="1802" y="1702"/>
                  </a:cubicBezTo>
                  <a:cubicBezTo>
                    <a:pt x="1567" y="1775"/>
                    <a:pt x="1376" y="1816"/>
                    <a:pt x="1220" y="1816"/>
                  </a:cubicBezTo>
                  <a:cubicBezTo>
                    <a:pt x="1023" y="1816"/>
                    <a:pt x="880" y="1751"/>
                    <a:pt x="768" y="1602"/>
                  </a:cubicBezTo>
                  <a:cubicBezTo>
                    <a:pt x="601" y="1368"/>
                    <a:pt x="568" y="1035"/>
                    <a:pt x="968" y="701"/>
                  </a:cubicBezTo>
                  <a:cubicBezTo>
                    <a:pt x="1235" y="501"/>
                    <a:pt x="1502" y="467"/>
                    <a:pt x="1635" y="4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4367450" y="2861650"/>
              <a:ext cx="107600" cy="106350"/>
            </a:xfrm>
            <a:custGeom>
              <a:rect b="b" l="l" r="r" t="t"/>
              <a:pathLst>
                <a:path extrusionOk="0" h="4254" w="4304">
                  <a:moveTo>
                    <a:pt x="2202" y="1"/>
                  </a:moveTo>
                  <a:lnTo>
                    <a:pt x="1835" y="301"/>
                  </a:lnTo>
                  <a:lnTo>
                    <a:pt x="3203" y="2102"/>
                  </a:lnTo>
                  <a:cubicBezTo>
                    <a:pt x="3703" y="2769"/>
                    <a:pt x="3670" y="3303"/>
                    <a:pt x="3203" y="3637"/>
                  </a:cubicBezTo>
                  <a:cubicBezTo>
                    <a:pt x="3052" y="3750"/>
                    <a:pt x="2886" y="3816"/>
                    <a:pt x="2709" y="3816"/>
                  </a:cubicBezTo>
                  <a:cubicBezTo>
                    <a:pt x="2419" y="3816"/>
                    <a:pt x="2100" y="3639"/>
                    <a:pt x="1769" y="3203"/>
                  </a:cubicBezTo>
                  <a:lnTo>
                    <a:pt x="368" y="1435"/>
                  </a:lnTo>
                  <a:lnTo>
                    <a:pt x="1" y="1702"/>
                  </a:lnTo>
                  <a:lnTo>
                    <a:pt x="1368" y="3470"/>
                  </a:lnTo>
                  <a:cubicBezTo>
                    <a:pt x="1812" y="4029"/>
                    <a:pt x="2233" y="4254"/>
                    <a:pt x="2632" y="4254"/>
                  </a:cubicBezTo>
                  <a:cubicBezTo>
                    <a:pt x="2923" y="4254"/>
                    <a:pt x="3202" y="4134"/>
                    <a:pt x="3470" y="3937"/>
                  </a:cubicBezTo>
                  <a:cubicBezTo>
                    <a:pt x="4137" y="3437"/>
                    <a:pt x="4304" y="2669"/>
                    <a:pt x="3570" y="1769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4439175" y="2842475"/>
              <a:ext cx="100100" cy="81750"/>
            </a:xfrm>
            <a:custGeom>
              <a:rect b="b" l="l" r="r" t="t"/>
              <a:pathLst>
                <a:path extrusionOk="0" h="3270" w="4004">
                  <a:moveTo>
                    <a:pt x="367" y="1"/>
                  </a:moveTo>
                  <a:lnTo>
                    <a:pt x="0" y="267"/>
                  </a:lnTo>
                  <a:lnTo>
                    <a:pt x="2335" y="3270"/>
                  </a:lnTo>
                  <a:lnTo>
                    <a:pt x="4003" y="2002"/>
                  </a:lnTo>
                  <a:lnTo>
                    <a:pt x="3770" y="1668"/>
                  </a:lnTo>
                  <a:lnTo>
                    <a:pt x="2469" y="266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4492550" y="2800775"/>
              <a:ext cx="67575" cy="81750"/>
            </a:xfrm>
            <a:custGeom>
              <a:rect b="b" l="l" r="r" t="t"/>
              <a:pathLst>
                <a:path extrusionOk="0" h="3270" w="2703">
                  <a:moveTo>
                    <a:pt x="367" y="1"/>
                  </a:moveTo>
                  <a:lnTo>
                    <a:pt x="0" y="268"/>
                  </a:lnTo>
                  <a:lnTo>
                    <a:pt x="2335" y="3270"/>
                  </a:lnTo>
                  <a:lnTo>
                    <a:pt x="2702" y="300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4518400" y="2743250"/>
              <a:ext cx="115100" cy="120100"/>
            </a:xfrm>
            <a:custGeom>
              <a:rect b="b" l="l" r="r" t="t"/>
              <a:pathLst>
                <a:path extrusionOk="0" h="4804" w="4604">
                  <a:moveTo>
                    <a:pt x="2269" y="0"/>
                  </a:moveTo>
                  <a:lnTo>
                    <a:pt x="1902" y="300"/>
                  </a:lnTo>
                  <a:lnTo>
                    <a:pt x="2836" y="1534"/>
                  </a:lnTo>
                  <a:cubicBezTo>
                    <a:pt x="3236" y="2001"/>
                    <a:pt x="3503" y="2368"/>
                    <a:pt x="3836" y="2735"/>
                  </a:cubicBezTo>
                  <a:cubicBezTo>
                    <a:pt x="3470" y="2569"/>
                    <a:pt x="3036" y="2368"/>
                    <a:pt x="2536" y="2202"/>
                  </a:cubicBezTo>
                  <a:lnTo>
                    <a:pt x="434" y="1468"/>
                  </a:lnTo>
                  <a:lnTo>
                    <a:pt x="0" y="1801"/>
                  </a:lnTo>
                  <a:lnTo>
                    <a:pt x="2335" y="4804"/>
                  </a:lnTo>
                  <a:lnTo>
                    <a:pt x="2769" y="4403"/>
                  </a:lnTo>
                  <a:lnTo>
                    <a:pt x="1768" y="3136"/>
                  </a:lnTo>
                  <a:cubicBezTo>
                    <a:pt x="1401" y="2635"/>
                    <a:pt x="1101" y="2302"/>
                    <a:pt x="768" y="1901"/>
                  </a:cubicBezTo>
                  <a:lnTo>
                    <a:pt x="768" y="1901"/>
                  </a:lnTo>
                  <a:cubicBezTo>
                    <a:pt x="1168" y="2135"/>
                    <a:pt x="1635" y="2335"/>
                    <a:pt x="2102" y="2502"/>
                  </a:cubicBezTo>
                  <a:lnTo>
                    <a:pt x="4237" y="3302"/>
                  </a:lnTo>
                  <a:lnTo>
                    <a:pt x="4604" y="3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3617750" y="3528575"/>
              <a:ext cx="1079125" cy="940100"/>
            </a:xfrm>
            <a:custGeom>
              <a:rect b="b" l="l" r="r" t="t"/>
              <a:pathLst>
                <a:path extrusionOk="0" h="37604" w="43165">
                  <a:moveTo>
                    <a:pt x="5161" y="0"/>
                  </a:moveTo>
                  <a:cubicBezTo>
                    <a:pt x="3369" y="0"/>
                    <a:pt x="1653" y="1192"/>
                    <a:pt x="1235" y="3145"/>
                  </a:cubicBezTo>
                  <a:cubicBezTo>
                    <a:pt x="1" y="8249"/>
                    <a:pt x="1669" y="13519"/>
                    <a:pt x="5571" y="17022"/>
                  </a:cubicBezTo>
                  <a:lnTo>
                    <a:pt x="28354" y="37603"/>
                  </a:lnTo>
                  <a:lnTo>
                    <a:pt x="43165" y="25261"/>
                  </a:lnTo>
                  <a:lnTo>
                    <a:pt x="7439" y="710"/>
                  </a:lnTo>
                  <a:cubicBezTo>
                    <a:pt x="6732" y="225"/>
                    <a:pt x="5939" y="0"/>
                    <a:pt x="5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3617750" y="3506275"/>
              <a:ext cx="1079125" cy="962400"/>
            </a:xfrm>
            <a:custGeom>
              <a:rect b="b" l="l" r="r" t="t"/>
              <a:pathLst>
                <a:path extrusionOk="0" fill="none" h="38496" w="43165">
                  <a:moveTo>
                    <a:pt x="43165" y="26153"/>
                  </a:moveTo>
                  <a:lnTo>
                    <a:pt x="7439" y="1602"/>
                  </a:lnTo>
                  <a:cubicBezTo>
                    <a:pt x="5104" y="1"/>
                    <a:pt x="1835" y="1235"/>
                    <a:pt x="1235" y="4037"/>
                  </a:cubicBezTo>
                  <a:lnTo>
                    <a:pt x="1235" y="4037"/>
                  </a:lnTo>
                  <a:cubicBezTo>
                    <a:pt x="1" y="9141"/>
                    <a:pt x="1669" y="14411"/>
                    <a:pt x="5571" y="17914"/>
                  </a:cubicBezTo>
                  <a:lnTo>
                    <a:pt x="28354" y="38495"/>
                  </a:ln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3696150" y="3562975"/>
              <a:ext cx="204325" cy="220425"/>
            </a:xfrm>
            <a:custGeom>
              <a:rect b="b" l="l" r="r" t="t"/>
              <a:pathLst>
                <a:path extrusionOk="0" h="8817" w="8173">
                  <a:moveTo>
                    <a:pt x="2702" y="0"/>
                  </a:moveTo>
                  <a:cubicBezTo>
                    <a:pt x="2516" y="0"/>
                    <a:pt x="2328" y="75"/>
                    <a:pt x="2168" y="235"/>
                  </a:cubicBezTo>
                  <a:cubicBezTo>
                    <a:pt x="1701" y="702"/>
                    <a:pt x="1101" y="1469"/>
                    <a:pt x="634" y="2570"/>
                  </a:cubicBezTo>
                  <a:cubicBezTo>
                    <a:pt x="234" y="3504"/>
                    <a:pt x="67" y="4438"/>
                    <a:pt x="34" y="5038"/>
                  </a:cubicBezTo>
                  <a:cubicBezTo>
                    <a:pt x="0" y="5405"/>
                    <a:pt x="134" y="5772"/>
                    <a:pt x="401" y="6039"/>
                  </a:cubicBezTo>
                  <a:lnTo>
                    <a:pt x="2535" y="7974"/>
                  </a:lnTo>
                  <a:cubicBezTo>
                    <a:pt x="3162" y="8547"/>
                    <a:pt x="3927" y="8816"/>
                    <a:pt x="4681" y="8816"/>
                  </a:cubicBezTo>
                  <a:cubicBezTo>
                    <a:pt x="5815" y="8816"/>
                    <a:pt x="6925" y="8208"/>
                    <a:pt x="7506" y="7106"/>
                  </a:cubicBezTo>
                  <a:cubicBezTo>
                    <a:pt x="8173" y="5805"/>
                    <a:pt x="7873" y="4238"/>
                    <a:pt x="6805" y="3270"/>
                  </a:cubicBezTo>
                  <a:lnTo>
                    <a:pt x="3169" y="168"/>
                  </a:lnTo>
                  <a:cubicBezTo>
                    <a:pt x="3028" y="59"/>
                    <a:pt x="2866" y="0"/>
                    <a:pt x="2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4339100" y="2743925"/>
              <a:ext cx="1053275" cy="884975"/>
            </a:xfrm>
            <a:custGeom>
              <a:rect b="b" l="l" r="r" t="t"/>
              <a:pathLst>
                <a:path extrusionOk="0" h="35399" w="42131">
                  <a:moveTo>
                    <a:pt x="8294" y="1"/>
                  </a:moveTo>
                  <a:cubicBezTo>
                    <a:pt x="4638" y="1"/>
                    <a:pt x="1422" y="2596"/>
                    <a:pt x="768" y="6211"/>
                  </a:cubicBezTo>
                  <a:cubicBezTo>
                    <a:pt x="1" y="10280"/>
                    <a:pt x="2636" y="14150"/>
                    <a:pt x="6639" y="15017"/>
                  </a:cubicBezTo>
                  <a:lnTo>
                    <a:pt x="18581" y="17552"/>
                  </a:lnTo>
                  <a:lnTo>
                    <a:pt x="12476" y="27092"/>
                  </a:lnTo>
                  <a:lnTo>
                    <a:pt x="25519" y="35398"/>
                  </a:lnTo>
                  <a:lnTo>
                    <a:pt x="39495" y="22523"/>
                  </a:lnTo>
                  <a:cubicBezTo>
                    <a:pt x="41163" y="20988"/>
                    <a:pt x="42131" y="18820"/>
                    <a:pt x="42097" y="16518"/>
                  </a:cubicBezTo>
                  <a:cubicBezTo>
                    <a:pt x="42031" y="13683"/>
                    <a:pt x="40530" y="11114"/>
                    <a:pt x="38094" y="9713"/>
                  </a:cubicBezTo>
                  <a:lnTo>
                    <a:pt x="29789" y="5010"/>
                  </a:lnTo>
                  <a:cubicBezTo>
                    <a:pt x="25852" y="2775"/>
                    <a:pt x="21516" y="1341"/>
                    <a:pt x="17013" y="874"/>
                  </a:cubicBezTo>
                  <a:lnTo>
                    <a:pt x="9074" y="40"/>
                  </a:lnTo>
                  <a:cubicBezTo>
                    <a:pt x="8812" y="13"/>
                    <a:pt x="8552" y="1"/>
                    <a:pt x="8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4339100" y="2733225"/>
              <a:ext cx="1053275" cy="894850"/>
            </a:xfrm>
            <a:custGeom>
              <a:rect b="b" l="l" r="r" t="t"/>
              <a:pathLst>
                <a:path extrusionOk="0" fill="none" h="35794" w="42131">
                  <a:moveTo>
                    <a:pt x="12476" y="27520"/>
                  </a:moveTo>
                  <a:lnTo>
                    <a:pt x="18581" y="17980"/>
                  </a:lnTo>
                  <a:lnTo>
                    <a:pt x="6639" y="15445"/>
                  </a:lnTo>
                  <a:cubicBezTo>
                    <a:pt x="2636" y="14578"/>
                    <a:pt x="1" y="10708"/>
                    <a:pt x="768" y="6639"/>
                  </a:cubicBezTo>
                  <a:lnTo>
                    <a:pt x="768" y="6639"/>
                  </a:lnTo>
                  <a:cubicBezTo>
                    <a:pt x="1468" y="2736"/>
                    <a:pt x="5104" y="1"/>
                    <a:pt x="9040" y="434"/>
                  </a:cubicBezTo>
                  <a:lnTo>
                    <a:pt x="17013" y="1268"/>
                  </a:lnTo>
                  <a:cubicBezTo>
                    <a:pt x="21516" y="1735"/>
                    <a:pt x="25852" y="3136"/>
                    <a:pt x="29789" y="5405"/>
                  </a:cubicBezTo>
                  <a:lnTo>
                    <a:pt x="38094" y="10108"/>
                  </a:lnTo>
                  <a:cubicBezTo>
                    <a:pt x="40530" y="11476"/>
                    <a:pt x="42031" y="14078"/>
                    <a:pt x="42097" y="16913"/>
                  </a:cubicBezTo>
                  <a:lnTo>
                    <a:pt x="42097" y="16913"/>
                  </a:lnTo>
                  <a:cubicBezTo>
                    <a:pt x="42131" y="19181"/>
                    <a:pt x="41163" y="21349"/>
                    <a:pt x="39495" y="22917"/>
                  </a:cubicBezTo>
                  <a:lnTo>
                    <a:pt x="25519" y="35793"/>
                  </a:ln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4418325" y="2798825"/>
              <a:ext cx="349450" cy="250225"/>
            </a:xfrm>
            <a:custGeom>
              <a:rect b="b" l="l" r="r" t="t"/>
              <a:pathLst>
                <a:path extrusionOk="0" h="10009" w="13978">
                  <a:moveTo>
                    <a:pt x="2356" y="1"/>
                  </a:moveTo>
                  <a:cubicBezTo>
                    <a:pt x="1511" y="1"/>
                    <a:pt x="788" y="543"/>
                    <a:pt x="634" y="1313"/>
                  </a:cubicBezTo>
                  <a:cubicBezTo>
                    <a:pt x="468" y="2013"/>
                    <a:pt x="301" y="2947"/>
                    <a:pt x="167" y="4015"/>
                  </a:cubicBezTo>
                  <a:cubicBezTo>
                    <a:pt x="1" y="5516"/>
                    <a:pt x="134" y="6650"/>
                    <a:pt x="267" y="7451"/>
                  </a:cubicBezTo>
                  <a:cubicBezTo>
                    <a:pt x="401" y="8185"/>
                    <a:pt x="968" y="8718"/>
                    <a:pt x="1668" y="8852"/>
                  </a:cubicBezTo>
                  <a:lnTo>
                    <a:pt x="8673" y="9952"/>
                  </a:lnTo>
                  <a:cubicBezTo>
                    <a:pt x="8911" y="9991"/>
                    <a:pt x="9148" y="10009"/>
                    <a:pt x="9381" y="10009"/>
                  </a:cubicBezTo>
                  <a:cubicBezTo>
                    <a:pt x="11601" y="10009"/>
                    <a:pt x="13536" y="8340"/>
                    <a:pt x="13777" y="6016"/>
                  </a:cubicBezTo>
                  <a:cubicBezTo>
                    <a:pt x="13977" y="3681"/>
                    <a:pt x="12409" y="1613"/>
                    <a:pt x="10108" y="1246"/>
                  </a:cubicBezTo>
                  <a:lnTo>
                    <a:pt x="2569" y="12"/>
                  </a:lnTo>
                  <a:cubicBezTo>
                    <a:pt x="2497" y="4"/>
                    <a:pt x="242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4803600" y="3184400"/>
              <a:ext cx="211000" cy="49225"/>
            </a:xfrm>
            <a:custGeom>
              <a:rect b="b" l="l" r="r" t="t"/>
              <a:pathLst>
                <a:path extrusionOk="0" fill="none" h="1969" w="8440">
                  <a:moveTo>
                    <a:pt x="1" y="0"/>
                  </a:moveTo>
                  <a:lnTo>
                    <a:pt x="8440" y="1968"/>
                  </a:ln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3833750" y="3046825"/>
              <a:ext cx="1249250" cy="1113275"/>
            </a:xfrm>
            <a:custGeom>
              <a:rect b="b" l="l" r="r" t="t"/>
              <a:pathLst>
                <a:path extrusionOk="0" h="44531" w="49970">
                  <a:moveTo>
                    <a:pt x="9551" y="1"/>
                  </a:moveTo>
                  <a:cubicBezTo>
                    <a:pt x="5957" y="1"/>
                    <a:pt x="2619" y="2261"/>
                    <a:pt x="1435" y="5870"/>
                  </a:cubicBezTo>
                  <a:cubicBezTo>
                    <a:pt x="0" y="10073"/>
                    <a:pt x="2035" y="14710"/>
                    <a:pt x="6138" y="16511"/>
                  </a:cubicBezTo>
                  <a:lnTo>
                    <a:pt x="22283" y="21581"/>
                  </a:lnTo>
                  <a:lnTo>
                    <a:pt x="31656" y="27552"/>
                  </a:lnTo>
                  <a:lnTo>
                    <a:pt x="34525" y="44531"/>
                  </a:lnTo>
                  <a:cubicBezTo>
                    <a:pt x="34525" y="44531"/>
                    <a:pt x="49969" y="30955"/>
                    <a:pt x="48702" y="20380"/>
                  </a:cubicBezTo>
                  <a:cubicBezTo>
                    <a:pt x="47801" y="12675"/>
                    <a:pt x="24785" y="4402"/>
                    <a:pt x="12142" y="399"/>
                  </a:cubicBezTo>
                  <a:cubicBezTo>
                    <a:pt x="11281" y="129"/>
                    <a:pt x="10409" y="1"/>
                    <a:pt x="9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3954650" y="3096450"/>
              <a:ext cx="346125" cy="260050"/>
            </a:xfrm>
            <a:custGeom>
              <a:rect b="b" l="l" r="r" t="t"/>
              <a:pathLst>
                <a:path extrusionOk="0" h="10402" w="13845">
                  <a:moveTo>
                    <a:pt x="2562" y="1"/>
                  </a:moveTo>
                  <a:cubicBezTo>
                    <a:pt x="1869" y="1"/>
                    <a:pt x="1220" y="418"/>
                    <a:pt x="968" y="1116"/>
                  </a:cubicBezTo>
                  <a:cubicBezTo>
                    <a:pt x="768" y="1783"/>
                    <a:pt x="501" y="2617"/>
                    <a:pt x="301" y="3685"/>
                  </a:cubicBezTo>
                  <a:cubicBezTo>
                    <a:pt x="1" y="5086"/>
                    <a:pt x="1" y="6187"/>
                    <a:pt x="34" y="6920"/>
                  </a:cubicBezTo>
                  <a:cubicBezTo>
                    <a:pt x="101" y="7621"/>
                    <a:pt x="601" y="8221"/>
                    <a:pt x="1269" y="8388"/>
                  </a:cubicBezTo>
                  <a:lnTo>
                    <a:pt x="8207" y="10256"/>
                  </a:lnTo>
                  <a:cubicBezTo>
                    <a:pt x="8570" y="10355"/>
                    <a:pt x="8936" y="10402"/>
                    <a:pt x="9296" y="10402"/>
                  </a:cubicBezTo>
                  <a:cubicBezTo>
                    <a:pt x="11252" y="10402"/>
                    <a:pt x="13050" y="9020"/>
                    <a:pt x="13444" y="7021"/>
                  </a:cubicBezTo>
                  <a:cubicBezTo>
                    <a:pt x="13844" y="4852"/>
                    <a:pt x="12510" y="2717"/>
                    <a:pt x="10375" y="2117"/>
                  </a:cubicBezTo>
                  <a:lnTo>
                    <a:pt x="2970" y="49"/>
                  </a:lnTo>
                  <a:cubicBezTo>
                    <a:pt x="2834" y="16"/>
                    <a:pt x="2697" y="1"/>
                    <a:pt x="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3833750" y="3021775"/>
              <a:ext cx="1249250" cy="1138325"/>
            </a:xfrm>
            <a:custGeom>
              <a:rect b="b" l="l" r="r" t="t"/>
              <a:pathLst>
                <a:path extrusionOk="0" fill="none" h="45533" w="49970">
                  <a:moveTo>
                    <a:pt x="34525" y="45533"/>
                  </a:moveTo>
                  <a:cubicBezTo>
                    <a:pt x="34525" y="45533"/>
                    <a:pt x="49969" y="31957"/>
                    <a:pt x="48702" y="21382"/>
                  </a:cubicBezTo>
                  <a:cubicBezTo>
                    <a:pt x="47801" y="13677"/>
                    <a:pt x="24785" y="5404"/>
                    <a:pt x="12142" y="1401"/>
                  </a:cubicBezTo>
                  <a:cubicBezTo>
                    <a:pt x="7672" y="0"/>
                    <a:pt x="2902" y="2402"/>
                    <a:pt x="1435" y="6872"/>
                  </a:cubicBezTo>
                  <a:lnTo>
                    <a:pt x="1435" y="6872"/>
                  </a:lnTo>
                  <a:cubicBezTo>
                    <a:pt x="0" y="11075"/>
                    <a:pt x="2035" y="15712"/>
                    <a:pt x="6138" y="17513"/>
                  </a:cubicBezTo>
                  <a:lnTo>
                    <a:pt x="22483" y="22583"/>
                  </a:lnTo>
                  <a:cubicBezTo>
                    <a:pt x="22483" y="22583"/>
                    <a:pt x="30555" y="29021"/>
                    <a:pt x="35392" y="30222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2400225" y="4428600"/>
              <a:ext cx="60900" cy="53850"/>
            </a:xfrm>
            <a:custGeom>
              <a:rect b="b" l="l" r="r" t="t"/>
              <a:pathLst>
                <a:path extrusionOk="0" h="2154" w="2436">
                  <a:moveTo>
                    <a:pt x="601" y="1"/>
                  </a:moveTo>
                  <a:cubicBezTo>
                    <a:pt x="601" y="1"/>
                    <a:pt x="0" y="868"/>
                    <a:pt x="667" y="1669"/>
                  </a:cubicBezTo>
                  <a:cubicBezTo>
                    <a:pt x="972" y="2053"/>
                    <a:pt x="1391" y="2153"/>
                    <a:pt x="1745" y="2153"/>
                  </a:cubicBezTo>
                  <a:cubicBezTo>
                    <a:pt x="2129" y="2153"/>
                    <a:pt x="2435" y="2036"/>
                    <a:pt x="2435" y="2036"/>
                  </a:cubicBezTo>
                  <a:cubicBezTo>
                    <a:pt x="2435" y="1535"/>
                    <a:pt x="2269" y="1035"/>
                    <a:pt x="1935" y="668"/>
                  </a:cubicBezTo>
                  <a:cubicBezTo>
                    <a:pt x="1601" y="301"/>
                    <a:pt x="1101" y="34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9" name="Google Shape;1319;p14"/>
          <p:cNvSpPr txBox="1"/>
          <p:nvPr>
            <p:ph type="title"/>
          </p:nvPr>
        </p:nvSpPr>
        <p:spPr>
          <a:xfrm>
            <a:off x="724575" y="2074733"/>
            <a:ext cx="45282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Core Analysis</a:t>
            </a:r>
            <a:endParaRPr/>
          </a:p>
        </p:txBody>
      </p:sp>
      <p:sp>
        <p:nvSpPr>
          <p:cNvPr id="1320" name="Google Shape;1320;p14"/>
          <p:cNvSpPr txBox="1"/>
          <p:nvPr>
            <p:ph idx="2" type="title"/>
          </p:nvPr>
        </p:nvSpPr>
        <p:spPr>
          <a:xfrm>
            <a:off x="724583" y="709175"/>
            <a:ext cx="157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1" name="Google Shape;1321;p14"/>
          <p:cNvSpPr txBox="1"/>
          <p:nvPr>
            <p:ph idx="1" type="subTitle"/>
          </p:nvPr>
        </p:nvSpPr>
        <p:spPr>
          <a:xfrm>
            <a:off x="724575" y="3166127"/>
            <a:ext cx="2775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322" name="Google Shape;1322;p14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14"/>
          <p:cNvSpPr/>
          <p:nvPr/>
        </p:nvSpPr>
        <p:spPr>
          <a:xfrm>
            <a:off x="7762899" y="17041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4" name="Google Shape;1324;p14"/>
          <p:cNvGrpSpPr/>
          <p:nvPr/>
        </p:nvGrpSpPr>
        <p:grpSpPr>
          <a:xfrm rot="9651258">
            <a:off x="2014777" y="4274119"/>
            <a:ext cx="643548" cy="377045"/>
            <a:chOff x="-1131628" y="1250953"/>
            <a:chExt cx="695437" cy="407447"/>
          </a:xfrm>
        </p:grpSpPr>
        <p:sp>
          <p:nvSpPr>
            <p:cNvPr id="1325" name="Google Shape;1325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8" name="Google Shape;1328;p14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29" name="Google Shape;1329;p14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30" name="Google Shape;1330;p14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14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2" name="Google Shape;1332;p14"/>
          <p:cNvGrpSpPr/>
          <p:nvPr/>
        </p:nvGrpSpPr>
        <p:grpSpPr>
          <a:xfrm>
            <a:off x="3943198" y="309925"/>
            <a:ext cx="357775" cy="295791"/>
            <a:chOff x="-783927" y="2108838"/>
            <a:chExt cx="357775" cy="295791"/>
          </a:xfrm>
        </p:grpSpPr>
        <p:sp>
          <p:nvSpPr>
            <p:cNvPr id="1333" name="Google Shape;1333;p1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6ecb980710_2_0"/>
          <p:cNvSpPr txBox="1"/>
          <p:nvPr>
            <p:ph type="title"/>
          </p:nvPr>
        </p:nvSpPr>
        <p:spPr>
          <a:xfrm>
            <a:off x="661375" y="532625"/>
            <a:ext cx="2649000" cy="12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Model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</a:t>
            </a:r>
            <a:endParaRPr/>
          </a:p>
        </p:txBody>
      </p:sp>
      <p:sp>
        <p:nvSpPr>
          <p:cNvPr id="1340" name="Google Shape;1340;g26ecb980710_2_0"/>
          <p:cNvSpPr/>
          <p:nvPr/>
        </p:nvSpPr>
        <p:spPr>
          <a:xfrm>
            <a:off x="3666900" y="2130175"/>
            <a:ext cx="1810200" cy="171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ko"/>
                <a:ea typeface="Mako"/>
                <a:cs typeface="Mako"/>
                <a:sym typeface="Mako"/>
              </a:rPr>
              <a:t>Random Forest</a:t>
            </a:r>
            <a:endParaRPr b="1" sz="1800">
              <a:solidFill>
                <a:schemeClr val="lt1"/>
              </a:solidFill>
              <a:latin typeface="Mako"/>
              <a:ea typeface="Mako"/>
              <a:cs typeface="Mako"/>
              <a:sym typeface="Mako"/>
            </a:endParaRPr>
          </a:p>
        </p:txBody>
      </p:sp>
      <p:sp>
        <p:nvSpPr>
          <p:cNvPr id="1341" name="Google Shape;1341;g26ecb980710_2_0"/>
          <p:cNvSpPr/>
          <p:nvPr/>
        </p:nvSpPr>
        <p:spPr>
          <a:xfrm>
            <a:off x="1080775" y="2130175"/>
            <a:ext cx="1810200" cy="171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ko"/>
                <a:ea typeface="Mako"/>
                <a:cs typeface="Mako"/>
                <a:sym typeface="Mako"/>
              </a:rPr>
              <a:t>Logistic Regression</a:t>
            </a:r>
            <a:endParaRPr b="1" sz="1800">
              <a:solidFill>
                <a:schemeClr val="lt1"/>
              </a:solidFill>
              <a:latin typeface="Mako"/>
              <a:ea typeface="Mako"/>
              <a:cs typeface="Mako"/>
              <a:sym typeface="Mako"/>
            </a:endParaRPr>
          </a:p>
        </p:txBody>
      </p:sp>
      <p:sp>
        <p:nvSpPr>
          <p:cNvPr id="1342" name="Google Shape;1342;g26ecb980710_2_0"/>
          <p:cNvSpPr/>
          <p:nvPr/>
        </p:nvSpPr>
        <p:spPr>
          <a:xfrm>
            <a:off x="6187700" y="2130175"/>
            <a:ext cx="1810200" cy="171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ko"/>
                <a:ea typeface="Mako"/>
                <a:cs typeface="Mako"/>
                <a:sym typeface="Mako"/>
              </a:rPr>
              <a:t>Gradient Boosting</a:t>
            </a:r>
            <a:endParaRPr b="1" sz="1800">
              <a:solidFill>
                <a:schemeClr val="lt1"/>
              </a:solidFill>
              <a:latin typeface="Mako"/>
              <a:ea typeface="Mako"/>
              <a:cs typeface="Mako"/>
              <a:sym typeface="Mako"/>
            </a:endParaRPr>
          </a:p>
        </p:txBody>
      </p:sp>
      <p:sp>
        <p:nvSpPr>
          <p:cNvPr id="1343" name="Google Shape;1343;g26ecb980710_2_0"/>
          <p:cNvSpPr txBox="1"/>
          <p:nvPr/>
        </p:nvSpPr>
        <p:spPr>
          <a:xfrm>
            <a:off x="1052125" y="3946225"/>
            <a:ext cx="1867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rPr>
              <a:t>A</a:t>
            </a:r>
            <a:r>
              <a:rPr lang="en" sz="105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rPr>
              <a:t> simple and more efficient method for binary and linear classification problems</a:t>
            </a:r>
            <a:endParaRPr>
              <a:solidFill>
                <a:schemeClr val="dk1"/>
              </a:solidFill>
              <a:latin typeface="Mako"/>
              <a:ea typeface="Mako"/>
              <a:cs typeface="Mako"/>
              <a:sym typeface="Mako"/>
            </a:endParaRPr>
          </a:p>
        </p:txBody>
      </p:sp>
      <p:sp>
        <p:nvSpPr>
          <p:cNvPr id="1344" name="Google Shape;1344;g26ecb980710_2_0"/>
          <p:cNvSpPr txBox="1"/>
          <p:nvPr/>
        </p:nvSpPr>
        <p:spPr>
          <a:xfrm>
            <a:off x="3638250" y="3946225"/>
            <a:ext cx="1867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rPr>
              <a:t>An algorithm combines the output of multiple decision trees to reach a single result</a:t>
            </a:r>
            <a:endParaRPr sz="1050">
              <a:solidFill>
                <a:schemeClr val="dk1"/>
              </a:solidFill>
              <a:latin typeface="Mako"/>
              <a:ea typeface="Mako"/>
              <a:cs typeface="Mako"/>
              <a:sym typeface="Mako"/>
            </a:endParaRPr>
          </a:p>
        </p:txBody>
      </p:sp>
      <p:sp>
        <p:nvSpPr>
          <p:cNvPr id="1345" name="Google Shape;1345;g26ecb980710_2_0"/>
          <p:cNvSpPr txBox="1"/>
          <p:nvPr/>
        </p:nvSpPr>
        <p:spPr>
          <a:xfrm>
            <a:off x="6159050" y="3946225"/>
            <a:ext cx="186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rPr>
              <a:t>A powerful boosting algorithm which each new model is trained to minimize the loss function</a:t>
            </a:r>
            <a:endParaRPr>
              <a:solidFill>
                <a:schemeClr val="dk1"/>
              </a:solidFill>
              <a:latin typeface="Mako"/>
              <a:ea typeface="Mako"/>
              <a:cs typeface="Mako"/>
              <a:sym typeface="Mak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6ecb980710_2_13"/>
          <p:cNvSpPr txBox="1"/>
          <p:nvPr>
            <p:ph type="title"/>
          </p:nvPr>
        </p:nvSpPr>
        <p:spPr>
          <a:xfrm>
            <a:off x="343575" y="1549208"/>
            <a:ext cx="45282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print_confusion()</a:t>
            </a:r>
            <a:endParaRPr sz="2000"/>
          </a:p>
        </p:txBody>
      </p:sp>
      <p:sp>
        <p:nvSpPr>
          <p:cNvPr id="1351" name="Google Shape;1351;g26ecb980710_2_13"/>
          <p:cNvSpPr txBox="1"/>
          <p:nvPr>
            <p:ph idx="2" type="title"/>
          </p:nvPr>
        </p:nvSpPr>
        <p:spPr>
          <a:xfrm>
            <a:off x="343546" y="709175"/>
            <a:ext cx="584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Defining Useful functions</a:t>
            </a:r>
            <a:endParaRPr sz="3000"/>
          </a:p>
        </p:txBody>
      </p:sp>
      <p:sp>
        <p:nvSpPr>
          <p:cNvPr id="1352" name="Google Shape;1352;g26ecb980710_2_13"/>
          <p:cNvSpPr txBox="1"/>
          <p:nvPr>
            <p:ph idx="1" type="subTitle"/>
          </p:nvPr>
        </p:nvSpPr>
        <p:spPr>
          <a:xfrm>
            <a:off x="401050" y="2171425"/>
            <a:ext cx="4296300" cy="21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confusion matrix of train and test dataset together with: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Positive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 Negative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Negative Rate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 Positive Rate</a:t>
            </a:r>
            <a:endParaRPr/>
          </a:p>
        </p:txBody>
      </p:sp>
      <p:pic>
        <p:nvPicPr>
          <p:cNvPr id="1353" name="Google Shape;1353;g26ecb980710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350" y="763405"/>
            <a:ext cx="4361674" cy="358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6ee658a054_0_6"/>
          <p:cNvSpPr txBox="1"/>
          <p:nvPr>
            <p:ph idx="2" type="title"/>
          </p:nvPr>
        </p:nvSpPr>
        <p:spPr>
          <a:xfrm>
            <a:off x="219443" y="0"/>
            <a:ext cx="783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Confusion Matrix</a:t>
            </a:r>
            <a:endParaRPr sz="3000"/>
          </a:p>
        </p:txBody>
      </p:sp>
      <p:pic>
        <p:nvPicPr>
          <p:cNvPr id="1359" name="Google Shape;1359;g26ee658a05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50" y="736000"/>
            <a:ext cx="4442900" cy="163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g26ee658a054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0800" y="2060800"/>
            <a:ext cx="4442897" cy="16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g26ee658a054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50" y="3358900"/>
            <a:ext cx="4480744" cy="16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g26ee658a054_0_6"/>
          <p:cNvSpPr txBox="1"/>
          <p:nvPr>
            <p:ph type="title"/>
          </p:nvPr>
        </p:nvSpPr>
        <p:spPr>
          <a:xfrm>
            <a:off x="1583650" y="2496650"/>
            <a:ext cx="28191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Random 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Forest</a:t>
            </a:r>
            <a:endParaRPr sz="2000"/>
          </a:p>
        </p:txBody>
      </p:sp>
      <p:sp>
        <p:nvSpPr>
          <p:cNvPr id="1363" name="Google Shape;1363;g26ee658a054_0_6"/>
          <p:cNvSpPr txBox="1"/>
          <p:nvPr>
            <p:ph type="title"/>
          </p:nvPr>
        </p:nvSpPr>
        <p:spPr>
          <a:xfrm>
            <a:off x="4809375" y="1020750"/>
            <a:ext cx="28191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Logistic regression</a:t>
            </a:r>
            <a:endParaRPr sz="2000"/>
          </a:p>
        </p:txBody>
      </p:sp>
      <p:sp>
        <p:nvSpPr>
          <p:cNvPr id="1364" name="Google Shape;1364;g26ee658a054_0_6"/>
          <p:cNvSpPr txBox="1"/>
          <p:nvPr>
            <p:ph type="title"/>
          </p:nvPr>
        </p:nvSpPr>
        <p:spPr>
          <a:xfrm>
            <a:off x="4809375" y="4039600"/>
            <a:ext cx="28191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Gradient Boosting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6ecb980710_2_20"/>
          <p:cNvSpPr txBox="1"/>
          <p:nvPr>
            <p:ph idx="2" type="title"/>
          </p:nvPr>
        </p:nvSpPr>
        <p:spPr>
          <a:xfrm>
            <a:off x="1384648" y="242475"/>
            <a:ext cx="6374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Fitting and Results</a:t>
            </a:r>
            <a:endParaRPr sz="3000"/>
          </a:p>
        </p:txBody>
      </p:sp>
      <p:graphicFrame>
        <p:nvGraphicFramePr>
          <p:cNvPr id="1370" name="Google Shape;1370;g26ecb980710_2_20"/>
          <p:cNvGraphicFramePr/>
          <p:nvPr/>
        </p:nvGraphicFramePr>
        <p:xfrm>
          <a:off x="423150" y="11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{F486A94E-8216-4061-BFAB-8AE3B433D8E0}</a:tableStyleId>
              </a:tblPr>
              <a:tblGrid>
                <a:gridCol w="2027575"/>
                <a:gridCol w="3161000"/>
                <a:gridCol w="3109125"/>
              </a:tblGrid>
              <a:tr h="80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6"/>
                          </a:solidFill>
                        </a:rPr>
                        <a:t>Model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6"/>
                          </a:solidFill>
                        </a:rPr>
                        <a:t>Classification Accuracy</a:t>
                      </a:r>
                      <a:endParaRPr b="1" sz="20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6"/>
                          </a:solidFill>
                        </a:rPr>
                        <a:t>[Train] (%)</a:t>
                      </a:r>
                      <a:endParaRPr b="1" sz="2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6"/>
                          </a:solidFill>
                        </a:rPr>
                        <a:t>Classification Accuracy</a:t>
                      </a:r>
                      <a:endParaRPr b="1" sz="20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6"/>
                          </a:solidFill>
                        </a:rPr>
                        <a:t>[Test] (%)</a:t>
                      </a:r>
                      <a:endParaRPr b="1" sz="2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6"/>
                          </a:solidFill>
                        </a:rPr>
                        <a:t>Logistic Regression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</a:rPr>
                        <a:t>73.99</a:t>
                      </a:r>
                      <a:endParaRPr sz="2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</a:rPr>
                        <a:t>74.09</a:t>
                      </a:r>
                      <a:endParaRPr sz="2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6"/>
                          </a:solidFill>
                        </a:rPr>
                        <a:t>Random Forest Model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</a:rPr>
                        <a:t>94.35</a:t>
                      </a:r>
                      <a:endParaRPr sz="2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</a:rPr>
                        <a:t>70.72</a:t>
                      </a:r>
                      <a:endParaRPr sz="2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6"/>
                          </a:solidFill>
                        </a:rPr>
                        <a:t>Gradient Boosting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</a:rPr>
                        <a:t>74.71</a:t>
                      </a:r>
                      <a:endParaRPr sz="2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</a:rPr>
                        <a:t>74.24</a:t>
                      </a:r>
                      <a:endParaRPr sz="2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6ecb980710_2_2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Comparing Classification Accuracy</a:t>
            </a:r>
            <a:endParaRPr sz="2000"/>
          </a:p>
        </p:txBody>
      </p:sp>
      <p:pic>
        <p:nvPicPr>
          <p:cNvPr id="1376" name="Google Shape;1376;g26ecb980710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8475"/>
            <a:ext cx="4294600" cy="32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g26ecb980710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400" y="1474925"/>
            <a:ext cx="4392200" cy="32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g26ecb980710_2_26"/>
          <p:cNvSpPr txBox="1"/>
          <p:nvPr>
            <p:ph type="title"/>
          </p:nvPr>
        </p:nvSpPr>
        <p:spPr>
          <a:xfrm>
            <a:off x="667400" y="1057950"/>
            <a:ext cx="32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 &amp; Test</a:t>
            </a:r>
            <a:endParaRPr sz="2000"/>
          </a:p>
        </p:txBody>
      </p:sp>
      <p:sp>
        <p:nvSpPr>
          <p:cNvPr id="1379" name="Google Shape;1379;g26ecb980710_2_26"/>
          <p:cNvSpPr txBox="1"/>
          <p:nvPr>
            <p:ph type="title"/>
          </p:nvPr>
        </p:nvSpPr>
        <p:spPr>
          <a:xfrm>
            <a:off x="5163200" y="1036175"/>
            <a:ext cx="326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Average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"/>
          <p:cNvSpPr txBox="1"/>
          <p:nvPr>
            <p:ph idx="1" type="subTitle"/>
          </p:nvPr>
        </p:nvSpPr>
        <p:spPr>
          <a:xfrm>
            <a:off x="1517352" y="2270900"/>
            <a:ext cx="2532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are we analysing on diabetes?</a:t>
            </a:r>
            <a:endParaRPr/>
          </a:p>
        </p:txBody>
      </p:sp>
      <p:sp>
        <p:nvSpPr>
          <p:cNvPr id="831" name="Google Shape;831;p4"/>
          <p:cNvSpPr txBox="1"/>
          <p:nvPr>
            <p:ph idx="5" type="subTitle"/>
          </p:nvPr>
        </p:nvSpPr>
        <p:spPr>
          <a:xfrm>
            <a:off x="5093898" y="2270900"/>
            <a:ext cx="2532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cleaning and Exploratory Data Analysis</a:t>
            </a:r>
            <a:endParaRPr/>
          </a:p>
        </p:txBody>
      </p:sp>
      <p:sp>
        <p:nvSpPr>
          <p:cNvPr id="832" name="Google Shape;832;p4"/>
          <p:cNvSpPr txBox="1"/>
          <p:nvPr>
            <p:ph idx="8" type="subTitle"/>
          </p:nvPr>
        </p:nvSpPr>
        <p:spPr>
          <a:xfrm>
            <a:off x="1517352" y="4059888"/>
            <a:ext cx="2532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833" name="Google Shape;833;p4"/>
          <p:cNvSpPr txBox="1"/>
          <p:nvPr>
            <p:ph idx="14" type="subTitle"/>
          </p:nvPr>
        </p:nvSpPr>
        <p:spPr>
          <a:xfrm>
            <a:off x="5093898" y="4059888"/>
            <a:ext cx="25326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we conclude from the data &amp; what we learn</a:t>
            </a:r>
            <a:endParaRPr/>
          </a:p>
        </p:txBody>
      </p:sp>
      <p:sp>
        <p:nvSpPr>
          <p:cNvPr id="834" name="Google Shape;834;p4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5" name="Google Shape;835;p4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36" name="Google Shape;836;p4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37" name="Google Shape;837;p4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"/>
          <p:cNvSpPr txBox="1"/>
          <p:nvPr>
            <p:ph idx="3" type="title"/>
          </p:nvPr>
        </p:nvSpPr>
        <p:spPr>
          <a:xfrm>
            <a:off x="4868900" y="1892900"/>
            <a:ext cx="2982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 The stage</a:t>
            </a:r>
            <a:endParaRPr/>
          </a:p>
        </p:txBody>
      </p:sp>
      <p:sp>
        <p:nvSpPr>
          <p:cNvPr id="840" name="Google Shape;840;p4"/>
          <p:cNvSpPr txBox="1"/>
          <p:nvPr>
            <p:ph idx="4" type="title"/>
          </p:nvPr>
        </p:nvSpPr>
        <p:spPr>
          <a:xfrm>
            <a:off x="5902998" y="1249813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1" name="Google Shape;841;p4"/>
          <p:cNvSpPr txBox="1"/>
          <p:nvPr>
            <p:ph type="title"/>
          </p:nvPr>
        </p:nvSpPr>
        <p:spPr>
          <a:xfrm>
            <a:off x="1517352" y="1892900"/>
            <a:ext cx="2532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42" name="Google Shape;842;p4"/>
          <p:cNvSpPr txBox="1"/>
          <p:nvPr>
            <p:ph idx="2" type="title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3" name="Google Shape;843;p4"/>
          <p:cNvSpPr txBox="1"/>
          <p:nvPr>
            <p:ph idx="6" type="title"/>
          </p:nvPr>
        </p:nvSpPr>
        <p:spPr>
          <a:xfrm>
            <a:off x="1195599" y="3657050"/>
            <a:ext cx="3176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Core ANALYSIS</a:t>
            </a:r>
            <a:endParaRPr/>
          </a:p>
        </p:txBody>
      </p:sp>
      <p:sp>
        <p:nvSpPr>
          <p:cNvPr id="844" name="Google Shape;844;p4"/>
          <p:cNvSpPr txBox="1"/>
          <p:nvPr>
            <p:ph idx="7" type="title"/>
          </p:nvPr>
        </p:nvSpPr>
        <p:spPr>
          <a:xfrm>
            <a:off x="2326602" y="3038800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5" name="Google Shape;845;p4"/>
          <p:cNvSpPr txBox="1"/>
          <p:nvPr>
            <p:ph idx="9" type="title"/>
          </p:nvPr>
        </p:nvSpPr>
        <p:spPr>
          <a:xfrm>
            <a:off x="5093898" y="3681872"/>
            <a:ext cx="2532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846" name="Google Shape;846;p4"/>
          <p:cNvSpPr txBox="1"/>
          <p:nvPr>
            <p:ph idx="13" type="title"/>
          </p:nvPr>
        </p:nvSpPr>
        <p:spPr>
          <a:xfrm>
            <a:off x="5902998" y="3038800"/>
            <a:ext cx="91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6ecb980710_2_3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1385" name="Google Shape;1385;g26ecb980710_2_38"/>
          <p:cNvPicPr preferRelativeResize="0"/>
          <p:nvPr/>
        </p:nvPicPr>
        <p:blipFill rotWithShape="1">
          <a:blip r:embed="rId3">
            <a:alphaModFix/>
          </a:blip>
          <a:srcRect b="0" l="-7375" r="-11009" t="0"/>
          <a:stretch/>
        </p:blipFill>
        <p:spPr>
          <a:xfrm>
            <a:off x="31600" y="1467075"/>
            <a:ext cx="3374400" cy="21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g26ecb980710_2_38"/>
          <p:cNvSpPr txBox="1"/>
          <p:nvPr>
            <p:ph type="title"/>
          </p:nvPr>
        </p:nvSpPr>
        <p:spPr>
          <a:xfrm>
            <a:off x="27425" y="3627600"/>
            <a:ext cx="33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Logistic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Regression</a:t>
            </a:r>
            <a:endParaRPr sz="2000"/>
          </a:p>
        </p:txBody>
      </p:sp>
      <p:pic>
        <p:nvPicPr>
          <p:cNvPr id="1387" name="Google Shape;1387;g26ecb980710_2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750" y="1467075"/>
            <a:ext cx="2933750" cy="210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g26ecb980710_2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9399" y="1467075"/>
            <a:ext cx="3133075" cy="21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g26ecb980710_2_38"/>
          <p:cNvSpPr txBox="1"/>
          <p:nvPr>
            <p:ph type="title"/>
          </p:nvPr>
        </p:nvSpPr>
        <p:spPr>
          <a:xfrm>
            <a:off x="2884800" y="3627600"/>
            <a:ext cx="33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Random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Forest</a:t>
            </a:r>
            <a:endParaRPr sz="2000"/>
          </a:p>
        </p:txBody>
      </p:sp>
      <p:sp>
        <p:nvSpPr>
          <p:cNvPr id="1390" name="Google Shape;1390;g26ecb980710_2_38"/>
          <p:cNvSpPr txBox="1"/>
          <p:nvPr>
            <p:ph type="title"/>
          </p:nvPr>
        </p:nvSpPr>
        <p:spPr>
          <a:xfrm>
            <a:off x="5818738" y="3635900"/>
            <a:ext cx="33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Gradient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Boosting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6ecb980710_2_50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1396" name="Google Shape;1396;g26ecb980710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725" y="1537730"/>
            <a:ext cx="5181125" cy="26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2"/>
          <p:cNvSpPr txBox="1"/>
          <p:nvPr>
            <p:ph type="title"/>
          </p:nvPr>
        </p:nvSpPr>
        <p:spPr>
          <a:xfrm>
            <a:off x="3739425" y="2105025"/>
            <a:ext cx="45282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Final </a:t>
            </a:r>
            <a:r>
              <a:rPr lang="en">
                <a:solidFill>
                  <a:schemeClr val="dk2"/>
                </a:solidFill>
              </a:rPr>
              <a:t>Outcome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2" name="Google Shape;1402;p22"/>
          <p:cNvSpPr txBox="1"/>
          <p:nvPr>
            <p:ph idx="2" type="title"/>
          </p:nvPr>
        </p:nvSpPr>
        <p:spPr>
          <a:xfrm>
            <a:off x="6692025" y="709175"/>
            <a:ext cx="157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03" name="Google Shape;1403;p22"/>
          <p:cNvSpPr txBox="1"/>
          <p:nvPr>
            <p:ph idx="1" type="subTitle"/>
          </p:nvPr>
        </p:nvSpPr>
        <p:spPr>
          <a:xfrm>
            <a:off x="5492025" y="3722725"/>
            <a:ext cx="2775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1404" name="Google Shape;1404;p22"/>
          <p:cNvSpPr/>
          <p:nvPr/>
        </p:nvSpPr>
        <p:spPr>
          <a:xfrm>
            <a:off x="1855096" y="1440010"/>
            <a:ext cx="48308" cy="16986"/>
          </a:xfrm>
          <a:custGeom>
            <a:rect b="b" l="l" r="r" t="t"/>
            <a:pathLst>
              <a:path extrusionOk="0" h="564" w="1604">
                <a:moveTo>
                  <a:pt x="970" y="0"/>
                </a:moveTo>
                <a:cubicBezTo>
                  <a:pt x="672" y="149"/>
                  <a:pt x="336" y="299"/>
                  <a:pt x="1" y="448"/>
                </a:cubicBezTo>
                <a:lnTo>
                  <a:pt x="187" y="448"/>
                </a:lnTo>
                <a:cubicBezTo>
                  <a:pt x="379" y="469"/>
                  <a:pt x="743" y="564"/>
                  <a:pt x="1046" y="564"/>
                </a:cubicBezTo>
                <a:cubicBezTo>
                  <a:pt x="1272" y="564"/>
                  <a:pt x="1465" y="511"/>
                  <a:pt x="1529" y="336"/>
                </a:cubicBezTo>
                <a:cubicBezTo>
                  <a:pt x="1604" y="75"/>
                  <a:pt x="1268" y="38"/>
                  <a:pt x="1082" y="0"/>
                </a:cubicBezTo>
                <a:close/>
              </a:path>
            </a:pathLst>
          </a:custGeom>
          <a:solidFill>
            <a:srgbClr val="70C3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5" name="Google Shape;1405;p22"/>
          <p:cNvGrpSpPr/>
          <p:nvPr/>
        </p:nvGrpSpPr>
        <p:grpSpPr>
          <a:xfrm>
            <a:off x="1079269" y="1318757"/>
            <a:ext cx="2964134" cy="2830533"/>
            <a:chOff x="1079269" y="1318757"/>
            <a:chExt cx="2964134" cy="2830533"/>
          </a:xfrm>
        </p:grpSpPr>
        <p:sp>
          <p:nvSpPr>
            <p:cNvPr id="1406" name="Google Shape;1406;p22"/>
            <p:cNvSpPr/>
            <p:nvPr/>
          </p:nvSpPr>
          <p:spPr>
            <a:xfrm>
              <a:off x="1121915" y="4079658"/>
              <a:ext cx="2921488" cy="69632"/>
            </a:xfrm>
            <a:custGeom>
              <a:rect b="b" l="l" r="r" t="t"/>
              <a:pathLst>
                <a:path extrusionOk="0" h="2312" w="97003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1091617" y="1318757"/>
              <a:ext cx="2795747" cy="2795717"/>
            </a:xfrm>
            <a:custGeom>
              <a:rect b="b" l="l" r="r" t="t"/>
              <a:pathLst>
                <a:path extrusionOk="0" h="92827" w="92828">
                  <a:moveTo>
                    <a:pt x="46414" y="0"/>
                  </a:moveTo>
                  <a:cubicBezTo>
                    <a:pt x="20765" y="0"/>
                    <a:pt x="0" y="20765"/>
                    <a:pt x="0" y="46413"/>
                  </a:cubicBezTo>
                  <a:cubicBezTo>
                    <a:pt x="0" y="72025"/>
                    <a:pt x="20765" y="92827"/>
                    <a:pt x="46414" y="92827"/>
                  </a:cubicBezTo>
                  <a:cubicBezTo>
                    <a:pt x="72025" y="92827"/>
                    <a:pt x="92827" y="72025"/>
                    <a:pt x="92827" y="46413"/>
                  </a:cubicBezTo>
                  <a:cubicBezTo>
                    <a:pt x="92827" y="20765"/>
                    <a:pt x="72025" y="0"/>
                    <a:pt x="464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3300">
              <a:solidFill>
                <a:schemeClr val="lt2"/>
              </a:solidFill>
              <a:prstDash val="solid"/>
              <a:miter lim="3727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1196035" y="1693750"/>
              <a:ext cx="457003" cy="457003"/>
            </a:xfrm>
            <a:custGeom>
              <a:rect b="b" l="l" r="r" t="t"/>
              <a:pathLst>
                <a:path extrusionOk="0" h="15174" w="15174">
                  <a:moveTo>
                    <a:pt x="10662" y="1"/>
                  </a:moveTo>
                  <a:cubicBezTo>
                    <a:pt x="10476" y="187"/>
                    <a:pt x="10290" y="373"/>
                    <a:pt x="10103" y="560"/>
                  </a:cubicBezTo>
                  <a:cubicBezTo>
                    <a:pt x="9917" y="746"/>
                    <a:pt x="9730" y="933"/>
                    <a:pt x="9544" y="1119"/>
                  </a:cubicBezTo>
                  <a:cubicBezTo>
                    <a:pt x="9208" y="1454"/>
                    <a:pt x="8873" y="1790"/>
                    <a:pt x="8537" y="2163"/>
                  </a:cubicBezTo>
                  <a:cubicBezTo>
                    <a:pt x="8202" y="2536"/>
                    <a:pt x="7866" y="2871"/>
                    <a:pt x="7568" y="3244"/>
                  </a:cubicBezTo>
                  <a:cubicBezTo>
                    <a:pt x="7270" y="3617"/>
                    <a:pt x="6934" y="3989"/>
                    <a:pt x="6636" y="4362"/>
                  </a:cubicBezTo>
                  <a:cubicBezTo>
                    <a:pt x="6338" y="4735"/>
                    <a:pt x="6040" y="5108"/>
                    <a:pt x="5741" y="5518"/>
                  </a:cubicBezTo>
                  <a:cubicBezTo>
                    <a:pt x="5443" y="5891"/>
                    <a:pt x="5145" y="6301"/>
                    <a:pt x="4847" y="6674"/>
                  </a:cubicBezTo>
                  <a:cubicBezTo>
                    <a:pt x="4586" y="7084"/>
                    <a:pt x="4287" y="7494"/>
                    <a:pt x="4027" y="7867"/>
                  </a:cubicBezTo>
                  <a:cubicBezTo>
                    <a:pt x="3766" y="8277"/>
                    <a:pt x="3505" y="8687"/>
                    <a:pt x="3244" y="9097"/>
                  </a:cubicBezTo>
                  <a:cubicBezTo>
                    <a:pt x="3057" y="9358"/>
                    <a:pt x="2945" y="9619"/>
                    <a:pt x="2759" y="9880"/>
                  </a:cubicBezTo>
                  <a:cubicBezTo>
                    <a:pt x="2573" y="10103"/>
                    <a:pt x="2461" y="10364"/>
                    <a:pt x="2312" y="10625"/>
                  </a:cubicBezTo>
                  <a:lnTo>
                    <a:pt x="2200" y="10812"/>
                  </a:lnTo>
                  <a:lnTo>
                    <a:pt x="1976" y="11184"/>
                  </a:lnTo>
                  <a:lnTo>
                    <a:pt x="1790" y="11557"/>
                  </a:lnTo>
                  <a:lnTo>
                    <a:pt x="1752" y="11632"/>
                  </a:lnTo>
                  <a:cubicBezTo>
                    <a:pt x="1566" y="11967"/>
                    <a:pt x="1380" y="12303"/>
                    <a:pt x="1231" y="12638"/>
                  </a:cubicBezTo>
                  <a:cubicBezTo>
                    <a:pt x="783" y="13459"/>
                    <a:pt x="373" y="14316"/>
                    <a:pt x="0" y="15173"/>
                  </a:cubicBezTo>
                  <a:cubicBezTo>
                    <a:pt x="112" y="15136"/>
                    <a:pt x="224" y="15099"/>
                    <a:pt x="336" y="15024"/>
                  </a:cubicBezTo>
                  <a:cubicBezTo>
                    <a:pt x="634" y="14912"/>
                    <a:pt x="1044" y="14950"/>
                    <a:pt x="1193" y="14652"/>
                  </a:cubicBezTo>
                  <a:cubicBezTo>
                    <a:pt x="1380" y="14316"/>
                    <a:pt x="1231" y="13831"/>
                    <a:pt x="1380" y="13496"/>
                  </a:cubicBezTo>
                  <a:cubicBezTo>
                    <a:pt x="1417" y="13347"/>
                    <a:pt x="1566" y="13235"/>
                    <a:pt x="1715" y="13235"/>
                  </a:cubicBezTo>
                  <a:cubicBezTo>
                    <a:pt x="1902" y="13198"/>
                    <a:pt x="2051" y="13123"/>
                    <a:pt x="2163" y="13011"/>
                  </a:cubicBezTo>
                  <a:cubicBezTo>
                    <a:pt x="2461" y="12862"/>
                    <a:pt x="2684" y="12638"/>
                    <a:pt x="2871" y="12340"/>
                  </a:cubicBezTo>
                  <a:cubicBezTo>
                    <a:pt x="2983" y="12154"/>
                    <a:pt x="2945" y="12042"/>
                    <a:pt x="3132" y="11893"/>
                  </a:cubicBezTo>
                  <a:cubicBezTo>
                    <a:pt x="3281" y="11781"/>
                    <a:pt x="3430" y="11706"/>
                    <a:pt x="3616" y="11669"/>
                  </a:cubicBezTo>
                  <a:cubicBezTo>
                    <a:pt x="3803" y="11632"/>
                    <a:pt x="3952" y="11595"/>
                    <a:pt x="4138" y="11557"/>
                  </a:cubicBezTo>
                  <a:cubicBezTo>
                    <a:pt x="4250" y="11520"/>
                    <a:pt x="4325" y="11483"/>
                    <a:pt x="4437" y="11483"/>
                  </a:cubicBezTo>
                  <a:cubicBezTo>
                    <a:pt x="4511" y="11483"/>
                    <a:pt x="4623" y="11520"/>
                    <a:pt x="4698" y="11520"/>
                  </a:cubicBezTo>
                  <a:cubicBezTo>
                    <a:pt x="4847" y="11445"/>
                    <a:pt x="4959" y="11296"/>
                    <a:pt x="4959" y="11110"/>
                  </a:cubicBezTo>
                  <a:cubicBezTo>
                    <a:pt x="4996" y="10924"/>
                    <a:pt x="4996" y="10849"/>
                    <a:pt x="5145" y="10700"/>
                  </a:cubicBezTo>
                  <a:cubicBezTo>
                    <a:pt x="5480" y="10402"/>
                    <a:pt x="5853" y="10215"/>
                    <a:pt x="6263" y="10103"/>
                  </a:cubicBezTo>
                  <a:cubicBezTo>
                    <a:pt x="6375" y="10066"/>
                    <a:pt x="6524" y="10066"/>
                    <a:pt x="6636" y="10029"/>
                  </a:cubicBezTo>
                  <a:cubicBezTo>
                    <a:pt x="6748" y="9992"/>
                    <a:pt x="6785" y="9917"/>
                    <a:pt x="6934" y="9880"/>
                  </a:cubicBezTo>
                  <a:cubicBezTo>
                    <a:pt x="7121" y="9880"/>
                    <a:pt x="7307" y="9917"/>
                    <a:pt x="7456" y="9917"/>
                  </a:cubicBezTo>
                  <a:lnTo>
                    <a:pt x="7717" y="9880"/>
                  </a:lnTo>
                  <a:cubicBezTo>
                    <a:pt x="7829" y="9842"/>
                    <a:pt x="7904" y="9842"/>
                    <a:pt x="8053" y="9805"/>
                  </a:cubicBezTo>
                  <a:cubicBezTo>
                    <a:pt x="8202" y="9805"/>
                    <a:pt x="8351" y="9693"/>
                    <a:pt x="8537" y="9656"/>
                  </a:cubicBezTo>
                  <a:cubicBezTo>
                    <a:pt x="8692" y="9641"/>
                    <a:pt x="8853" y="9632"/>
                    <a:pt x="9017" y="9632"/>
                  </a:cubicBezTo>
                  <a:cubicBezTo>
                    <a:pt x="9250" y="9632"/>
                    <a:pt x="9490" y="9650"/>
                    <a:pt x="9730" y="9693"/>
                  </a:cubicBezTo>
                  <a:cubicBezTo>
                    <a:pt x="9796" y="9706"/>
                    <a:pt x="9862" y="9720"/>
                    <a:pt x="9923" y="9720"/>
                  </a:cubicBezTo>
                  <a:cubicBezTo>
                    <a:pt x="10035" y="9720"/>
                    <a:pt x="10129" y="9676"/>
                    <a:pt x="10178" y="9507"/>
                  </a:cubicBezTo>
                  <a:cubicBezTo>
                    <a:pt x="10290" y="9283"/>
                    <a:pt x="10140" y="9209"/>
                    <a:pt x="10029" y="9060"/>
                  </a:cubicBezTo>
                  <a:cubicBezTo>
                    <a:pt x="9917" y="8910"/>
                    <a:pt x="9842" y="8799"/>
                    <a:pt x="9805" y="8649"/>
                  </a:cubicBezTo>
                  <a:cubicBezTo>
                    <a:pt x="9730" y="8426"/>
                    <a:pt x="9730" y="8314"/>
                    <a:pt x="9917" y="8202"/>
                  </a:cubicBezTo>
                  <a:cubicBezTo>
                    <a:pt x="10066" y="8090"/>
                    <a:pt x="10290" y="7904"/>
                    <a:pt x="10103" y="7717"/>
                  </a:cubicBezTo>
                  <a:cubicBezTo>
                    <a:pt x="10029" y="7606"/>
                    <a:pt x="9805" y="7606"/>
                    <a:pt x="9656" y="7606"/>
                  </a:cubicBezTo>
                  <a:cubicBezTo>
                    <a:pt x="9563" y="7587"/>
                    <a:pt x="9460" y="7578"/>
                    <a:pt x="9358" y="7578"/>
                  </a:cubicBezTo>
                  <a:cubicBezTo>
                    <a:pt x="9255" y="7578"/>
                    <a:pt x="9152" y="7587"/>
                    <a:pt x="9059" y="7606"/>
                  </a:cubicBezTo>
                  <a:cubicBezTo>
                    <a:pt x="8868" y="7630"/>
                    <a:pt x="8553" y="7730"/>
                    <a:pt x="8284" y="7730"/>
                  </a:cubicBezTo>
                  <a:cubicBezTo>
                    <a:pt x="8133" y="7730"/>
                    <a:pt x="7997" y="7699"/>
                    <a:pt x="7904" y="7606"/>
                  </a:cubicBezTo>
                  <a:cubicBezTo>
                    <a:pt x="8090" y="7457"/>
                    <a:pt x="8276" y="7345"/>
                    <a:pt x="8463" y="7270"/>
                  </a:cubicBezTo>
                  <a:cubicBezTo>
                    <a:pt x="8761" y="7158"/>
                    <a:pt x="9022" y="7046"/>
                    <a:pt x="9320" y="6935"/>
                  </a:cubicBezTo>
                  <a:cubicBezTo>
                    <a:pt x="9524" y="6867"/>
                    <a:pt x="9759" y="6706"/>
                    <a:pt x="9968" y="6706"/>
                  </a:cubicBezTo>
                  <a:cubicBezTo>
                    <a:pt x="9988" y="6706"/>
                    <a:pt x="10009" y="6708"/>
                    <a:pt x="10029" y="6711"/>
                  </a:cubicBezTo>
                  <a:cubicBezTo>
                    <a:pt x="10252" y="6711"/>
                    <a:pt x="10476" y="6748"/>
                    <a:pt x="10700" y="6748"/>
                  </a:cubicBezTo>
                  <a:lnTo>
                    <a:pt x="11893" y="6897"/>
                  </a:lnTo>
                  <a:cubicBezTo>
                    <a:pt x="12116" y="6897"/>
                    <a:pt x="12303" y="6935"/>
                    <a:pt x="12526" y="6935"/>
                  </a:cubicBezTo>
                  <a:cubicBezTo>
                    <a:pt x="12561" y="6940"/>
                    <a:pt x="12593" y="6942"/>
                    <a:pt x="12622" y="6942"/>
                  </a:cubicBezTo>
                  <a:cubicBezTo>
                    <a:pt x="12810" y="6942"/>
                    <a:pt x="12892" y="6845"/>
                    <a:pt x="13086" y="6748"/>
                  </a:cubicBezTo>
                  <a:cubicBezTo>
                    <a:pt x="13272" y="6674"/>
                    <a:pt x="13458" y="6599"/>
                    <a:pt x="13645" y="6562"/>
                  </a:cubicBezTo>
                  <a:cubicBezTo>
                    <a:pt x="13757" y="6525"/>
                    <a:pt x="13794" y="6450"/>
                    <a:pt x="13943" y="6413"/>
                  </a:cubicBezTo>
                  <a:lnTo>
                    <a:pt x="14278" y="6375"/>
                  </a:lnTo>
                  <a:cubicBezTo>
                    <a:pt x="14296" y="6372"/>
                    <a:pt x="14315" y="6370"/>
                    <a:pt x="14335" y="6370"/>
                  </a:cubicBezTo>
                  <a:cubicBezTo>
                    <a:pt x="14449" y="6370"/>
                    <a:pt x="14590" y="6422"/>
                    <a:pt x="14705" y="6422"/>
                  </a:cubicBezTo>
                  <a:cubicBezTo>
                    <a:pt x="14775" y="6422"/>
                    <a:pt x="14836" y="6403"/>
                    <a:pt x="14875" y="6338"/>
                  </a:cubicBezTo>
                  <a:cubicBezTo>
                    <a:pt x="14950" y="6189"/>
                    <a:pt x="14838" y="5928"/>
                    <a:pt x="14950" y="5742"/>
                  </a:cubicBezTo>
                  <a:cubicBezTo>
                    <a:pt x="15024" y="5667"/>
                    <a:pt x="15099" y="5630"/>
                    <a:pt x="15136" y="5481"/>
                  </a:cubicBezTo>
                  <a:cubicBezTo>
                    <a:pt x="15136" y="5406"/>
                    <a:pt x="15173" y="5294"/>
                    <a:pt x="15173" y="5220"/>
                  </a:cubicBezTo>
                  <a:cubicBezTo>
                    <a:pt x="15173" y="5071"/>
                    <a:pt x="15173" y="5071"/>
                    <a:pt x="15061" y="4959"/>
                  </a:cubicBezTo>
                  <a:cubicBezTo>
                    <a:pt x="14987" y="4921"/>
                    <a:pt x="14875" y="4884"/>
                    <a:pt x="14800" y="4847"/>
                  </a:cubicBezTo>
                  <a:cubicBezTo>
                    <a:pt x="14502" y="4735"/>
                    <a:pt x="13794" y="4586"/>
                    <a:pt x="13943" y="4176"/>
                  </a:cubicBezTo>
                  <a:cubicBezTo>
                    <a:pt x="14018" y="3915"/>
                    <a:pt x="14167" y="3803"/>
                    <a:pt x="13943" y="3542"/>
                  </a:cubicBezTo>
                  <a:cubicBezTo>
                    <a:pt x="13794" y="3393"/>
                    <a:pt x="13719" y="3207"/>
                    <a:pt x="13682" y="2983"/>
                  </a:cubicBezTo>
                  <a:cubicBezTo>
                    <a:pt x="13570" y="2610"/>
                    <a:pt x="13496" y="2200"/>
                    <a:pt x="13533" y="1790"/>
                  </a:cubicBezTo>
                  <a:cubicBezTo>
                    <a:pt x="13384" y="1753"/>
                    <a:pt x="13421" y="1566"/>
                    <a:pt x="13272" y="1529"/>
                  </a:cubicBezTo>
                  <a:cubicBezTo>
                    <a:pt x="13226" y="1514"/>
                    <a:pt x="13173" y="1505"/>
                    <a:pt x="13119" y="1505"/>
                  </a:cubicBezTo>
                  <a:cubicBezTo>
                    <a:pt x="13043" y="1505"/>
                    <a:pt x="12965" y="1523"/>
                    <a:pt x="12899" y="1566"/>
                  </a:cubicBezTo>
                  <a:cubicBezTo>
                    <a:pt x="12675" y="1641"/>
                    <a:pt x="12414" y="1678"/>
                    <a:pt x="12191" y="1790"/>
                  </a:cubicBezTo>
                  <a:cubicBezTo>
                    <a:pt x="11893" y="1939"/>
                    <a:pt x="11706" y="2275"/>
                    <a:pt x="11408" y="2424"/>
                  </a:cubicBezTo>
                  <a:cubicBezTo>
                    <a:pt x="11341" y="2474"/>
                    <a:pt x="11319" y="2494"/>
                    <a:pt x="11302" y="2494"/>
                  </a:cubicBezTo>
                  <a:cubicBezTo>
                    <a:pt x="11281" y="2494"/>
                    <a:pt x="11266" y="2465"/>
                    <a:pt x="11184" y="2424"/>
                  </a:cubicBezTo>
                  <a:cubicBezTo>
                    <a:pt x="11072" y="2386"/>
                    <a:pt x="10923" y="2349"/>
                    <a:pt x="10849" y="2275"/>
                  </a:cubicBezTo>
                  <a:cubicBezTo>
                    <a:pt x="10662" y="2051"/>
                    <a:pt x="10849" y="1827"/>
                    <a:pt x="10998" y="1641"/>
                  </a:cubicBezTo>
                  <a:cubicBezTo>
                    <a:pt x="11296" y="1380"/>
                    <a:pt x="11520" y="1007"/>
                    <a:pt x="11594" y="597"/>
                  </a:cubicBezTo>
                  <a:cubicBezTo>
                    <a:pt x="11594" y="336"/>
                    <a:pt x="11408" y="112"/>
                    <a:pt x="11147" y="112"/>
                  </a:cubicBezTo>
                  <a:cubicBezTo>
                    <a:pt x="10998" y="75"/>
                    <a:pt x="10811" y="38"/>
                    <a:pt x="10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1121915" y="2344950"/>
              <a:ext cx="64030" cy="42586"/>
            </a:xfrm>
            <a:custGeom>
              <a:rect b="b" l="l" r="r" t="t"/>
              <a:pathLst>
                <a:path extrusionOk="0" h="1414" w="2126">
                  <a:moveTo>
                    <a:pt x="150" y="1"/>
                  </a:moveTo>
                  <a:cubicBezTo>
                    <a:pt x="150" y="75"/>
                    <a:pt x="113" y="150"/>
                    <a:pt x="113" y="225"/>
                  </a:cubicBezTo>
                  <a:lnTo>
                    <a:pt x="1" y="560"/>
                  </a:lnTo>
                  <a:cubicBezTo>
                    <a:pt x="113" y="635"/>
                    <a:pt x="187" y="709"/>
                    <a:pt x="225" y="821"/>
                  </a:cubicBezTo>
                  <a:cubicBezTo>
                    <a:pt x="336" y="1082"/>
                    <a:pt x="374" y="1231"/>
                    <a:pt x="635" y="1306"/>
                  </a:cubicBezTo>
                  <a:cubicBezTo>
                    <a:pt x="821" y="1343"/>
                    <a:pt x="1045" y="1343"/>
                    <a:pt x="1268" y="1380"/>
                  </a:cubicBezTo>
                  <a:cubicBezTo>
                    <a:pt x="1393" y="1380"/>
                    <a:pt x="1567" y="1413"/>
                    <a:pt x="1713" y="1413"/>
                  </a:cubicBezTo>
                  <a:cubicBezTo>
                    <a:pt x="1786" y="1413"/>
                    <a:pt x="1852" y="1405"/>
                    <a:pt x="1902" y="1380"/>
                  </a:cubicBezTo>
                  <a:cubicBezTo>
                    <a:pt x="2126" y="1231"/>
                    <a:pt x="1902" y="1082"/>
                    <a:pt x="1753" y="970"/>
                  </a:cubicBezTo>
                  <a:cubicBezTo>
                    <a:pt x="1604" y="821"/>
                    <a:pt x="1417" y="709"/>
                    <a:pt x="1231" y="635"/>
                  </a:cubicBezTo>
                  <a:cubicBezTo>
                    <a:pt x="1007" y="560"/>
                    <a:pt x="784" y="448"/>
                    <a:pt x="597" y="299"/>
                  </a:cubicBezTo>
                  <a:cubicBezTo>
                    <a:pt x="485" y="187"/>
                    <a:pt x="336" y="75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1188174" y="2398861"/>
              <a:ext cx="83124" cy="38400"/>
            </a:xfrm>
            <a:custGeom>
              <a:rect b="b" l="l" r="r" t="t"/>
              <a:pathLst>
                <a:path extrusionOk="0" h="1275" w="2760">
                  <a:moveTo>
                    <a:pt x="0" y="597"/>
                  </a:moveTo>
                  <a:cubicBezTo>
                    <a:pt x="60" y="597"/>
                    <a:pt x="121" y="609"/>
                    <a:pt x="181" y="616"/>
                  </a:cubicBezTo>
                  <a:lnTo>
                    <a:pt x="181" y="616"/>
                  </a:lnTo>
                  <a:cubicBezTo>
                    <a:pt x="183" y="610"/>
                    <a:pt x="185" y="603"/>
                    <a:pt x="187" y="597"/>
                  </a:cubicBezTo>
                  <a:close/>
                  <a:moveTo>
                    <a:pt x="634" y="0"/>
                  </a:moveTo>
                  <a:cubicBezTo>
                    <a:pt x="560" y="149"/>
                    <a:pt x="597" y="448"/>
                    <a:pt x="448" y="559"/>
                  </a:cubicBezTo>
                  <a:cubicBezTo>
                    <a:pt x="384" y="607"/>
                    <a:pt x="320" y="621"/>
                    <a:pt x="256" y="621"/>
                  </a:cubicBezTo>
                  <a:cubicBezTo>
                    <a:pt x="231" y="621"/>
                    <a:pt x="206" y="619"/>
                    <a:pt x="181" y="616"/>
                  </a:cubicBezTo>
                  <a:lnTo>
                    <a:pt x="181" y="616"/>
                  </a:lnTo>
                  <a:cubicBezTo>
                    <a:pt x="80" y="959"/>
                    <a:pt x="348" y="1275"/>
                    <a:pt x="663" y="1275"/>
                  </a:cubicBezTo>
                  <a:cubicBezTo>
                    <a:pt x="751" y="1275"/>
                    <a:pt x="844" y="1250"/>
                    <a:pt x="932" y="1193"/>
                  </a:cubicBezTo>
                  <a:cubicBezTo>
                    <a:pt x="1081" y="1119"/>
                    <a:pt x="1193" y="932"/>
                    <a:pt x="1342" y="895"/>
                  </a:cubicBezTo>
                  <a:cubicBezTo>
                    <a:pt x="1366" y="892"/>
                    <a:pt x="1389" y="890"/>
                    <a:pt x="1413" y="890"/>
                  </a:cubicBezTo>
                  <a:cubicBezTo>
                    <a:pt x="1650" y="890"/>
                    <a:pt x="1884" y="1047"/>
                    <a:pt x="2088" y="1081"/>
                  </a:cubicBezTo>
                  <a:cubicBezTo>
                    <a:pt x="2177" y="1081"/>
                    <a:pt x="2303" y="1099"/>
                    <a:pt x="2421" y="1099"/>
                  </a:cubicBezTo>
                  <a:cubicBezTo>
                    <a:pt x="2598" y="1099"/>
                    <a:pt x="2759" y="1059"/>
                    <a:pt x="2759" y="858"/>
                  </a:cubicBezTo>
                  <a:cubicBezTo>
                    <a:pt x="2759" y="634"/>
                    <a:pt x="2312" y="373"/>
                    <a:pt x="2163" y="336"/>
                  </a:cubicBezTo>
                  <a:cubicBezTo>
                    <a:pt x="1976" y="299"/>
                    <a:pt x="1790" y="261"/>
                    <a:pt x="1641" y="224"/>
                  </a:cubicBezTo>
                  <a:cubicBezTo>
                    <a:pt x="1529" y="187"/>
                    <a:pt x="1454" y="112"/>
                    <a:pt x="1342" y="75"/>
                  </a:cubicBezTo>
                  <a:cubicBezTo>
                    <a:pt x="1119" y="0"/>
                    <a:pt x="858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1297079" y="2426930"/>
              <a:ext cx="40448" cy="21895"/>
            </a:xfrm>
            <a:custGeom>
              <a:rect b="b" l="l" r="r" t="t"/>
              <a:pathLst>
                <a:path extrusionOk="0" h="727" w="1343">
                  <a:moveTo>
                    <a:pt x="858" y="0"/>
                  </a:moveTo>
                  <a:cubicBezTo>
                    <a:pt x="577" y="0"/>
                    <a:pt x="329" y="66"/>
                    <a:pt x="84" y="167"/>
                  </a:cubicBezTo>
                  <a:lnTo>
                    <a:pt x="84" y="167"/>
                  </a:lnTo>
                  <a:lnTo>
                    <a:pt x="0" y="112"/>
                  </a:lnTo>
                  <a:lnTo>
                    <a:pt x="0" y="112"/>
                  </a:lnTo>
                  <a:cubicBezTo>
                    <a:pt x="75" y="299"/>
                    <a:pt x="150" y="485"/>
                    <a:pt x="261" y="634"/>
                  </a:cubicBezTo>
                  <a:cubicBezTo>
                    <a:pt x="336" y="709"/>
                    <a:pt x="411" y="709"/>
                    <a:pt x="560" y="709"/>
                  </a:cubicBezTo>
                  <a:cubicBezTo>
                    <a:pt x="611" y="719"/>
                    <a:pt x="682" y="726"/>
                    <a:pt x="759" y="726"/>
                  </a:cubicBezTo>
                  <a:cubicBezTo>
                    <a:pt x="963" y="726"/>
                    <a:pt x="1214" y="674"/>
                    <a:pt x="1268" y="485"/>
                  </a:cubicBezTo>
                  <a:cubicBezTo>
                    <a:pt x="1343" y="187"/>
                    <a:pt x="1082" y="0"/>
                    <a:pt x="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1105080" y="2408950"/>
              <a:ext cx="34846" cy="22498"/>
            </a:xfrm>
            <a:custGeom>
              <a:rect b="b" l="l" r="r" t="t"/>
              <a:pathLst>
                <a:path extrusionOk="0" h="747" w="1157">
                  <a:moveTo>
                    <a:pt x="187" y="1"/>
                  </a:moveTo>
                  <a:cubicBezTo>
                    <a:pt x="1" y="75"/>
                    <a:pt x="38" y="262"/>
                    <a:pt x="112" y="411"/>
                  </a:cubicBezTo>
                  <a:cubicBezTo>
                    <a:pt x="150" y="485"/>
                    <a:pt x="187" y="523"/>
                    <a:pt x="224" y="560"/>
                  </a:cubicBezTo>
                  <a:cubicBezTo>
                    <a:pt x="448" y="672"/>
                    <a:pt x="709" y="709"/>
                    <a:pt x="933" y="746"/>
                  </a:cubicBezTo>
                  <a:cubicBezTo>
                    <a:pt x="1119" y="709"/>
                    <a:pt x="1119" y="746"/>
                    <a:pt x="1156" y="560"/>
                  </a:cubicBezTo>
                  <a:cubicBezTo>
                    <a:pt x="1156" y="374"/>
                    <a:pt x="1119" y="374"/>
                    <a:pt x="970" y="262"/>
                  </a:cubicBezTo>
                  <a:lnTo>
                    <a:pt x="1082" y="262"/>
                  </a:lnTo>
                  <a:cubicBezTo>
                    <a:pt x="1104" y="273"/>
                    <a:pt x="1119" y="277"/>
                    <a:pt x="1129" y="277"/>
                  </a:cubicBezTo>
                  <a:cubicBezTo>
                    <a:pt x="1153" y="277"/>
                    <a:pt x="1145" y="251"/>
                    <a:pt x="1119" y="224"/>
                  </a:cubicBezTo>
                  <a:cubicBezTo>
                    <a:pt x="970" y="150"/>
                    <a:pt x="821" y="113"/>
                    <a:pt x="634" y="75"/>
                  </a:cubicBezTo>
                  <a:cubicBezTo>
                    <a:pt x="485" y="38"/>
                    <a:pt x="336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1561902" y="1903187"/>
              <a:ext cx="79902" cy="56771"/>
            </a:xfrm>
            <a:custGeom>
              <a:rect b="b" l="l" r="r" t="t"/>
              <a:pathLst>
                <a:path extrusionOk="0" h="1885" w="2653">
                  <a:moveTo>
                    <a:pt x="1756" y="0"/>
                  </a:moveTo>
                  <a:cubicBezTo>
                    <a:pt x="1588" y="0"/>
                    <a:pt x="1425" y="30"/>
                    <a:pt x="1348" y="92"/>
                  </a:cubicBezTo>
                  <a:cubicBezTo>
                    <a:pt x="1161" y="242"/>
                    <a:pt x="1310" y="353"/>
                    <a:pt x="1198" y="540"/>
                  </a:cubicBezTo>
                  <a:cubicBezTo>
                    <a:pt x="1136" y="665"/>
                    <a:pt x="980" y="685"/>
                    <a:pt x="829" y="685"/>
                  </a:cubicBezTo>
                  <a:cubicBezTo>
                    <a:pt x="757" y="685"/>
                    <a:pt x="686" y="680"/>
                    <a:pt x="626" y="680"/>
                  </a:cubicBezTo>
                  <a:cubicBezTo>
                    <a:pt x="587" y="680"/>
                    <a:pt x="553" y="682"/>
                    <a:pt x="527" y="689"/>
                  </a:cubicBezTo>
                  <a:cubicBezTo>
                    <a:pt x="341" y="726"/>
                    <a:pt x="117" y="763"/>
                    <a:pt x="43" y="950"/>
                  </a:cubicBezTo>
                  <a:cubicBezTo>
                    <a:pt x="1" y="1062"/>
                    <a:pt x="11" y="1127"/>
                    <a:pt x="51" y="1166"/>
                  </a:cubicBezTo>
                  <a:lnTo>
                    <a:pt x="51" y="1166"/>
                  </a:lnTo>
                  <a:cubicBezTo>
                    <a:pt x="46" y="1205"/>
                    <a:pt x="43" y="1245"/>
                    <a:pt x="43" y="1285"/>
                  </a:cubicBezTo>
                  <a:cubicBezTo>
                    <a:pt x="80" y="1323"/>
                    <a:pt x="117" y="1360"/>
                    <a:pt x="117" y="1397"/>
                  </a:cubicBezTo>
                  <a:cubicBezTo>
                    <a:pt x="117" y="1435"/>
                    <a:pt x="80" y="1509"/>
                    <a:pt x="117" y="1584"/>
                  </a:cubicBezTo>
                  <a:cubicBezTo>
                    <a:pt x="149" y="1679"/>
                    <a:pt x="195" y="1707"/>
                    <a:pt x="248" y="1707"/>
                  </a:cubicBezTo>
                  <a:cubicBezTo>
                    <a:pt x="320" y="1707"/>
                    <a:pt x="405" y="1658"/>
                    <a:pt x="490" y="1658"/>
                  </a:cubicBezTo>
                  <a:cubicBezTo>
                    <a:pt x="550" y="1652"/>
                    <a:pt x="609" y="1648"/>
                    <a:pt x="668" y="1648"/>
                  </a:cubicBezTo>
                  <a:cubicBezTo>
                    <a:pt x="945" y="1648"/>
                    <a:pt x="1221" y="1715"/>
                    <a:pt x="1497" y="1807"/>
                  </a:cubicBezTo>
                  <a:cubicBezTo>
                    <a:pt x="1616" y="1860"/>
                    <a:pt x="1739" y="1885"/>
                    <a:pt x="1862" y="1885"/>
                  </a:cubicBezTo>
                  <a:cubicBezTo>
                    <a:pt x="2087" y="1885"/>
                    <a:pt x="2311" y="1803"/>
                    <a:pt x="2503" y="1658"/>
                  </a:cubicBezTo>
                  <a:cubicBezTo>
                    <a:pt x="2652" y="1509"/>
                    <a:pt x="2652" y="1248"/>
                    <a:pt x="2429" y="1099"/>
                  </a:cubicBezTo>
                  <a:cubicBezTo>
                    <a:pt x="2280" y="950"/>
                    <a:pt x="2130" y="1024"/>
                    <a:pt x="1944" y="950"/>
                  </a:cubicBezTo>
                  <a:cubicBezTo>
                    <a:pt x="1571" y="838"/>
                    <a:pt x="2391" y="465"/>
                    <a:pt x="2280" y="167"/>
                  </a:cubicBezTo>
                  <a:cubicBezTo>
                    <a:pt x="2236" y="58"/>
                    <a:pt x="1990" y="0"/>
                    <a:pt x="1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1749564" y="1451244"/>
              <a:ext cx="591719" cy="311716"/>
            </a:xfrm>
            <a:custGeom>
              <a:rect b="b" l="l" r="r" t="t"/>
              <a:pathLst>
                <a:path extrusionOk="0" h="10350" w="19647">
                  <a:moveTo>
                    <a:pt x="14204" y="0"/>
                  </a:moveTo>
                  <a:cubicBezTo>
                    <a:pt x="13980" y="37"/>
                    <a:pt x="13719" y="75"/>
                    <a:pt x="13458" y="112"/>
                  </a:cubicBezTo>
                  <a:cubicBezTo>
                    <a:pt x="13160" y="149"/>
                    <a:pt x="12899" y="186"/>
                    <a:pt x="12564" y="224"/>
                  </a:cubicBezTo>
                  <a:cubicBezTo>
                    <a:pt x="12153" y="224"/>
                    <a:pt x="11743" y="298"/>
                    <a:pt x="11333" y="336"/>
                  </a:cubicBezTo>
                  <a:cubicBezTo>
                    <a:pt x="11147" y="336"/>
                    <a:pt x="10961" y="410"/>
                    <a:pt x="10774" y="410"/>
                  </a:cubicBezTo>
                  <a:cubicBezTo>
                    <a:pt x="10513" y="410"/>
                    <a:pt x="10252" y="373"/>
                    <a:pt x="9991" y="336"/>
                  </a:cubicBezTo>
                  <a:cubicBezTo>
                    <a:pt x="9246" y="261"/>
                    <a:pt x="8500" y="186"/>
                    <a:pt x="7754" y="112"/>
                  </a:cubicBezTo>
                  <a:cubicBezTo>
                    <a:pt x="7570" y="86"/>
                    <a:pt x="7385" y="73"/>
                    <a:pt x="7200" y="73"/>
                  </a:cubicBezTo>
                  <a:cubicBezTo>
                    <a:pt x="6863" y="73"/>
                    <a:pt x="6526" y="114"/>
                    <a:pt x="6189" y="186"/>
                  </a:cubicBezTo>
                  <a:cubicBezTo>
                    <a:pt x="5779" y="336"/>
                    <a:pt x="5369" y="485"/>
                    <a:pt x="4958" y="597"/>
                  </a:cubicBezTo>
                  <a:cubicBezTo>
                    <a:pt x="4847" y="597"/>
                    <a:pt x="4698" y="634"/>
                    <a:pt x="4586" y="634"/>
                  </a:cubicBezTo>
                  <a:cubicBezTo>
                    <a:pt x="4474" y="634"/>
                    <a:pt x="4399" y="708"/>
                    <a:pt x="4287" y="708"/>
                  </a:cubicBezTo>
                  <a:cubicBezTo>
                    <a:pt x="4213" y="708"/>
                    <a:pt x="4101" y="671"/>
                    <a:pt x="3989" y="671"/>
                  </a:cubicBezTo>
                  <a:cubicBezTo>
                    <a:pt x="3840" y="708"/>
                    <a:pt x="3691" y="708"/>
                    <a:pt x="3579" y="708"/>
                  </a:cubicBezTo>
                  <a:cubicBezTo>
                    <a:pt x="3244" y="708"/>
                    <a:pt x="2945" y="746"/>
                    <a:pt x="2647" y="783"/>
                  </a:cubicBezTo>
                  <a:cubicBezTo>
                    <a:pt x="2498" y="820"/>
                    <a:pt x="2386" y="858"/>
                    <a:pt x="2274" y="895"/>
                  </a:cubicBezTo>
                  <a:cubicBezTo>
                    <a:pt x="2200" y="895"/>
                    <a:pt x="2162" y="969"/>
                    <a:pt x="2125" y="969"/>
                  </a:cubicBezTo>
                  <a:cubicBezTo>
                    <a:pt x="2013" y="1007"/>
                    <a:pt x="1902" y="1007"/>
                    <a:pt x="1790" y="1007"/>
                  </a:cubicBezTo>
                  <a:lnTo>
                    <a:pt x="1529" y="1156"/>
                  </a:lnTo>
                  <a:cubicBezTo>
                    <a:pt x="1193" y="1305"/>
                    <a:pt x="895" y="1491"/>
                    <a:pt x="597" y="1678"/>
                  </a:cubicBezTo>
                  <a:cubicBezTo>
                    <a:pt x="485" y="1752"/>
                    <a:pt x="336" y="1827"/>
                    <a:pt x="261" y="1864"/>
                  </a:cubicBezTo>
                  <a:cubicBezTo>
                    <a:pt x="187" y="1939"/>
                    <a:pt x="112" y="1976"/>
                    <a:pt x="0" y="2013"/>
                  </a:cubicBezTo>
                  <a:cubicBezTo>
                    <a:pt x="373" y="2050"/>
                    <a:pt x="783" y="2050"/>
                    <a:pt x="1156" y="2125"/>
                  </a:cubicBezTo>
                  <a:cubicBezTo>
                    <a:pt x="1417" y="2162"/>
                    <a:pt x="1678" y="2274"/>
                    <a:pt x="1902" y="2423"/>
                  </a:cubicBezTo>
                  <a:cubicBezTo>
                    <a:pt x="2013" y="2498"/>
                    <a:pt x="2088" y="2610"/>
                    <a:pt x="2200" y="2684"/>
                  </a:cubicBezTo>
                  <a:cubicBezTo>
                    <a:pt x="2349" y="2759"/>
                    <a:pt x="2461" y="2796"/>
                    <a:pt x="2610" y="2833"/>
                  </a:cubicBezTo>
                  <a:cubicBezTo>
                    <a:pt x="2796" y="2982"/>
                    <a:pt x="3020" y="3169"/>
                    <a:pt x="3206" y="3355"/>
                  </a:cubicBezTo>
                  <a:cubicBezTo>
                    <a:pt x="3430" y="3579"/>
                    <a:pt x="3393" y="3728"/>
                    <a:pt x="3206" y="3952"/>
                  </a:cubicBezTo>
                  <a:cubicBezTo>
                    <a:pt x="2908" y="4250"/>
                    <a:pt x="2759" y="4660"/>
                    <a:pt x="2759" y="5070"/>
                  </a:cubicBezTo>
                  <a:cubicBezTo>
                    <a:pt x="2722" y="5257"/>
                    <a:pt x="2722" y="5480"/>
                    <a:pt x="2722" y="5667"/>
                  </a:cubicBezTo>
                  <a:cubicBezTo>
                    <a:pt x="2722" y="5778"/>
                    <a:pt x="2759" y="5778"/>
                    <a:pt x="2759" y="5890"/>
                  </a:cubicBezTo>
                  <a:cubicBezTo>
                    <a:pt x="2759" y="6077"/>
                    <a:pt x="2684" y="6263"/>
                    <a:pt x="2610" y="6450"/>
                  </a:cubicBezTo>
                  <a:cubicBezTo>
                    <a:pt x="2498" y="6710"/>
                    <a:pt x="2423" y="7009"/>
                    <a:pt x="2312" y="7307"/>
                  </a:cubicBezTo>
                  <a:cubicBezTo>
                    <a:pt x="2274" y="7456"/>
                    <a:pt x="2162" y="7605"/>
                    <a:pt x="2125" y="7754"/>
                  </a:cubicBezTo>
                  <a:cubicBezTo>
                    <a:pt x="2013" y="8164"/>
                    <a:pt x="2162" y="8612"/>
                    <a:pt x="2461" y="8910"/>
                  </a:cubicBezTo>
                  <a:cubicBezTo>
                    <a:pt x="2647" y="9096"/>
                    <a:pt x="2834" y="9283"/>
                    <a:pt x="2983" y="9506"/>
                  </a:cubicBezTo>
                  <a:cubicBezTo>
                    <a:pt x="3206" y="9842"/>
                    <a:pt x="3318" y="10252"/>
                    <a:pt x="3766" y="10327"/>
                  </a:cubicBezTo>
                  <a:cubicBezTo>
                    <a:pt x="3828" y="10342"/>
                    <a:pt x="3890" y="10350"/>
                    <a:pt x="3951" y="10350"/>
                  </a:cubicBezTo>
                  <a:cubicBezTo>
                    <a:pt x="4180" y="10350"/>
                    <a:pt x="4385" y="10243"/>
                    <a:pt x="4474" y="10066"/>
                  </a:cubicBezTo>
                  <a:cubicBezTo>
                    <a:pt x="4809" y="9656"/>
                    <a:pt x="4958" y="9245"/>
                    <a:pt x="5443" y="9022"/>
                  </a:cubicBezTo>
                  <a:cubicBezTo>
                    <a:pt x="5630" y="8910"/>
                    <a:pt x="5816" y="8873"/>
                    <a:pt x="6002" y="8798"/>
                  </a:cubicBezTo>
                  <a:cubicBezTo>
                    <a:pt x="6189" y="8724"/>
                    <a:pt x="6338" y="8574"/>
                    <a:pt x="6487" y="8500"/>
                  </a:cubicBezTo>
                  <a:cubicBezTo>
                    <a:pt x="6711" y="8351"/>
                    <a:pt x="6972" y="8239"/>
                    <a:pt x="7233" y="8164"/>
                  </a:cubicBezTo>
                  <a:cubicBezTo>
                    <a:pt x="7326" y="8146"/>
                    <a:pt x="7428" y="8136"/>
                    <a:pt x="7531" y="8136"/>
                  </a:cubicBezTo>
                  <a:cubicBezTo>
                    <a:pt x="7633" y="8136"/>
                    <a:pt x="7736" y="8146"/>
                    <a:pt x="7829" y="8164"/>
                  </a:cubicBezTo>
                  <a:cubicBezTo>
                    <a:pt x="8127" y="8127"/>
                    <a:pt x="8463" y="8127"/>
                    <a:pt x="8761" y="8053"/>
                  </a:cubicBezTo>
                  <a:cubicBezTo>
                    <a:pt x="8947" y="8053"/>
                    <a:pt x="9134" y="8090"/>
                    <a:pt x="9320" y="8090"/>
                  </a:cubicBezTo>
                  <a:cubicBezTo>
                    <a:pt x="9581" y="8090"/>
                    <a:pt x="9842" y="8015"/>
                    <a:pt x="10066" y="7903"/>
                  </a:cubicBezTo>
                  <a:cubicBezTo>
                    <a:pt x="10178" y="7903"/>
                    <a:pt x="10327" y="7829"/>
                    <a:pt x="10439" y="7792"/>
                  </a:cubicBezTo>
                  <a:cubicBezTo>
                    <a:pt x="10588" y="7717"/>
                    <a:pt x="10700" y="7568"/>
                    <a:pt x="10849" y="7493"/>
                  </a:cubicBezTo>
                  <a:cubicBezTo>
                    <a:pt x="11221" y="7307"/>
                    <a:pt x="11632" y="7195"/>
                    <a:pt x="12004" y="7009"/>
                  </a:cubicBezTo>
                  <a:cubicBezTo>
                    <a:pt x="12340" y="6897"/>
                    <a:pt x="12713" y="6822"/>
                    <a:pt x="13048" y="6785"/>
                  </a:cubicBezTo>
                  <a:cubicBezTo>
                    <a:pt x="13496" y="6710"/>
                    <a:pt x="13906" y="6599"/>
                    <a:pt x="14278" y="6450"/>
                  </a:cubicBezTo>
                  <a:cubicBezTo>
                    <a:pt x="14465" y="6375"/>
                    <a:pt x="14800" y="6263"/>
                    <a:pt x="14875" y="6077"/>
                  </a:cubicBezTo>
                  <a:cubicBezTo>
                    <a:pt x="14949" y="5853"/>
                    <a:pt x="14875" y="5816"/>
                    <a:pt x="15024" y="5629"/>
                  </a:cubicBezTo>
                  <a:cubicBezTo>
                    <a:pt x="15136" y="5555"/>
                    <a:pt x="15210" y="5480"/>
                    <a:pt x="15322" y="5368"/>
                  </a:cubicBezTo>
                  <a:cubicBezTo>
                    <a:pt x="15360" y="5294"/>
                    <a:pt x="15397" y="5257"/>
                    <a:pt x="15434" y="5182"/>
                  </a:cubicBezTo>
                  <a:cubicBezTo>
                    <a:pt x="15509" y="5107"/>
                    <a:pt x="15583" y="5070"/>
                    <a:pt x="15695" y="5033"/>
                  </a:cubicBezTo>
                  <a:cubicBezTo>
                    <a:pt x="15881" y="4884"/>
                    <a:pt x="16068" y="4772"/>
                    <a:pt x="16217" y="4623"/>
                  </a:cubicBezTo>
                  <a:cubicBezTo>
                    <a:pt x="16366" y="4511"/>
                    <a:pt x="16515" y="4399"/>
                    <a:pt x="16627" y="4213"/>
                  </a:cubicBezTo>
                  <a:cubicBezTo>
                    <a:pt x="16739" y="4026"/>
                    <a:pt x="16739" y="3803"/>
                    <a:pt x="16851" y="3579"/>
                  </a:cubicBezTo>
                  <a:cubicBezTo>
                    <a:pt x="16963" y="3318"/>
                    <a:pt x="17112" y="3057"/>
                    <a:pt x="17298" y="2871"/>
                  </a:cubicBezTo>
                  <a:cubicBezTo>
                    <a:pt x="17671" y="2498"/>
                    <a:pt x="18044" y="2200"/>
                    <a:pt x="18491" y="1901"/>
                  </a:cubicBezTo>
                  <a:cubicBezTo>
                    <a:pt x="18603" y="1827"/>
                    <a:pt x="18752" y="1752"/>
                    <a:pt x="18901" y="1678"/>
                  </a:cubicBezTo>
                  <a:cubicBezTo>
                    <a:pt x="19013" y="1640"/>
                    <a:pt x="19125" y="1640"/>
                    <a:pt x="19274" y="1603"/>
                  </a:cubicBezTo>
                  <a:cubicBezTo>
                    <a:pt x="19386" y="1603"/>
                    <a:pt x="19609" y="1529"/>
                    <a:pt x="19647" y="1417"/>
                  </a:cubicBezTo>
                  <a:cubicBezTo>
                    <a:pt x="19423" y="1193"/>
                    <a:pt x="19125" y="1044"/>
                    <a:pt x="18789" y="1007"/>
                  </a:cubicBezTo>
                  <a:cubicBezTo>
                    <a:pt x="18669" y="996"/>
                    <a:pt x="18549" y="991"/>
                    <a:pt x="18429" y="991"/>
                  </a:cubicBezTo>
                  <a:cubicBezTo>
                    <a:pt x="18139" y="991"/>
                    <a:pt x="17849" y="1018"/>
                    <a:pt x="17559" y="1044"/>
                  </a:cubicBezTo>
                  <a:cubicBezTo>
                    <a:pt x="17112" y="1044"/>
                    <a:pt x="16702" y="1007"/>
                    <a:pt x="16292" y="858"/>
                  </a:cubicBezTo>
                  <a:cubicBezTo>
                    <a:pt x="16068" y="820"/>
                    <a:pt x="15881" y="708"/>
                    <a:pt x="15695" y="597"/>
                  </a:cubicBezTo>
                  <a:cubicBezTo>
                    <a:pt x="15583" y="522"/>
                    <a:pt x="15471" y="373"/>
                    <a:pt x="15285" y="298"/>
                  </a:cubicBezTo>
                  <a:cubicBezTo>
                    <a:pt x="15173" y="224"/>
                    <a:pt x="14987" y="186"/>
                    <a:pt x="14838" y="149"/>
                  </a:cubicBezTo>
                  <a:cubicBezTo>
                    <a:pt x="14651" y="75"/>
                    <a:pt x="14428" y="37"/>
                    <a:pt x="14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1551963" y="1576984"/>
              <a:ext cx="177422" cy="135529"/>
            </a:xfrm>
            <a:custGeom>
              <a:rect b="b" l="l" r="r" t="t"/>
              <a:pathLst>
                <a:path extrusionOk="0" h="4500" w="5891">
                  <a:moveTo>
                    <a:pt x="3355" y="0"/>
                  </a:moveTo>
                  <a:lnTo>
                    <a:pt x="3094" y="187"/>
                  </a:lnTo>
                  <a:cubicBezTo>
                    <a:pt x="2759" y="485"/>
                    <a:pt x="2386" y="746"/>
                    <a:pt x="2050" y="1007"/>
                  </a:cubicBezTo>
                  <a:cubicBezTo>
                    <a:pt x="1864" y="1156"/>
                    <a:pt x="1715" y="1305"/>
                    <a:pt x="1528" y="1417"/>
                  </a:cubicBezTo>
                  <a:cubicBezTo>
                    <a:pt x="1603" y="1566"/>
                    <a:pt x="1603" y="1715"/>
                    <a:pt x="1566" y="1864"/>
                  </a:cubicBezTo>
                  <a:cubicBezTo>
                    <a:pt x="1491" y="1976"/>
                    <a:pt x="1230" y="2014"/>
                    <a:pt x="1081" y="2051"/>
                  </a:cubicBezTo>
                  <a:cubicBezTo>
                    <a:pt x="932" y="2125"/>
                    <a:pt x="783" y="2163"/>
                    <a:pt x="634" y="2163"/>
                  </a:cubicBezTo>
                  <a:cubicBezTo>
                    <a:pt x="410" y="2349"/>
                    <a:pt x="186" y="2535"/>
                    <a:pt x="0" y="2722"/>
                  </a:cubicBezTo>
                  <a:cubicBezTo>
                    <a:pt x="75" y="2796"/>
                    <a:pt x="149" y="2871"/>
                    <a:pt x="186" y="2983"/>
                  </a:cubicBezTo>
                  <a:cubicBezTo>
                    <a:pt x="261" y="3095"/>
                    <a:pt x="261" y="3207"/>
                    <a:pt x="298" y="3318"/>
                  </a:cubicBezTo>
                  <a:cubicBezTo>
                    <a:pt x="298" y="3393"/>
                    <a:pt x="186" y="3505"/>
                    <a:pt x="261" y="3617"/>
                  </a:cubicBezTo>
                  <a:cubicBezTo>
                    <a:pt x="336" y="3691"/>
                    <a:pt x="634" y="3691"/>
                    <a:pt x="783" y="3803"/>
                  </a:cubicBezTo>
                  <a:cubicBezTo>
                    <a:pt x="969" y="3878"/>
                    <a:pt x="1118" y="3878"/>
                    <a:pt x="1305" y="3952"/>
                  </a:cubicBezTo>
                  <a:cubicBezTo>
                    <a:pt x="1535" y="4051"/>
                    <a:pt x="1766" y="4499"/>
                    <a:pt x="2048" y="4499"/>
                  </a:cubicBezTo>
                  <a:cubicBezTo>
                    <a:pt x="2085" y="4499"/>
                    <a:pt x="2123" y="4491"/>
                    <a:pt x="2162" y="4474"/>
                  </a:cubicBezTo>
                  <a:cubicBezTo>
                    <a:pt x="2460" y="4362"/>
                    <a:pt x="2610" y="4027"/>
                    <a:pt x="2796" y="3803"/>
                  </a:cubicBezTo>
                  <a:cubicBezTo>
                    <a:pt x="2982" y="3617"/>
                    <a:pt x="3094" y="3691"/>
                    <a:pt x="3281" y="3654"/>
                  </a:cubicBezTo>
                  <a:cubicBezTo>
                    <a:pt x="3430" y="3617"/>
                    <a:pt x="3504" y="3356"/>
                    <a:pt x="3430" y="3207"/>
                  </a:cubicBezTo>
                  <a:cubicBezTo>
                    <a:pt x="3318" y="2871"/>
                    <a:pt x="2684" y="2834"/>
                    <a:pt x="2610" y="2461"/>
                  </a:cubicBezTo>
                  <a:cubicBezTo>
                    <a:pt x="2572" y="2312"/>
                    <a:pt x="2721" y="2088"/>
                    <a:pt x="2833" y="2014"/>
                  </a:cubicBezTo>
                  <a:cubicBezTo>
                    <a:pt x="2919" y="1957"/>
                    <a:pt x="2993" y="1932"/>
                    <a:pt x="3061" y="1932"/>
                  </a:cubicBezTo>
                  <a:cubicBezTo>
                    <a:pt x="3171" y="1932"/>
                    <a:pt x="3263" y="1996"/>
                    <a:pt x="3355" y="2088"/>
                  </a:cubicBezTo>
                  <a:cubicBezTo>
                    <a:pt x="3616" y="2349"/>
                    <a:pt x="3914" y="2573"/>
                    <a:pt x="4213" y="2722"/>
                  </a:cubicBezTo>
                  <a:cubicBezTo>
                    <a:pt x="4352" y="2806"/>
                    <a:pt x="4513" y="2848"/>
                    <a:pt x="4679" y="2848"/>
                  </a:cubicBezTo>
                  <a:cubicBezTo>
                    <a:pt x="4735" y="2848"/>
                    <a:pt x="4790" y="2843"/>
                    <a:pt x="4846" y="2834"/>
                  </a:cubicBezTo>
                  <a:cubicBezTo>
                    <a:pt x="5033" y="2796"/>
                    <a:pt x="5368" y="2834"/>
                    <a:pt x="5555" y="2722"/>
                  </a:cubicBezTo>
                  <a:cubicBezTo>
                    <a:pt x="5890" y="2461"/>
                    <a:pt x="5219" y="2014"/>
                    <a:pt x="5033" y="1790"/>
                  </a:cubicBezTo>
                  <a:cubicBezTo>
                    <a:pt x="4846" y="1678"/>
                    <a:pt x="4735" y="1492"/>
                    <a:pt x="4660" y="1268"/>
                  </a:cubicBezTo>
                  <a:cubicBezTo>
                    <a:pt x="4660" y="1119"/>
                    <a:pt x="4623" y="970"/>
                    <a:pt x="4585" y="858"/>
                  </a:cubicBezTo>
                  <a:cubicBezTo>
                    <a:pt x="4362" y="522"/>
                    <a:pt x="3914" y="597"/>
                    <a:pt x="3691" y="299"/>
                  </a:cubicBezTo>
                  <a:cubicBezTo>
                    <a:pt x="3579" y="187"/>
                    <a:pt x="3467" y="75"/>
                    <a:pt x="3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1079269" y="2531227"/>
              <a:ext cx="641111" cy="957375"/>
            </a:xfrm>
            <a:custGeom>
              <a:rect b="b" l="l" r="r" t="t"/>
              <a:pathLst>
                <a:path extrusionOk="0" h="31788" w="21287">
                  <a:moveTo>
                    <a:pt x="3164" y="1"/>
                  </a:moveTo>
                  <a:cubicBezTo>
                    <a:pt x="2894" y="1"/>
                    <a:pt x="2635" y="219"/>
                    <a:pt x="2423" y="340"/>
                  </a:cubicBezTo>
                  <a:cubicBezTo>
                    <a:pt x="2051" y="564"/>
                    <a:pt x="1678" y="824"/>
                    <a:pt x="1305" y="1085"/>
                  </a:cubicBezTo>
                  <a:cubicBezTo>
                    <a:pt x="1193" y="1160"/>
                    <a:pt x="1044" y="1272"/>
                    <a:pt x="932" y="1346"/>
                  </a:cubicBezTo>
                  <a:cubicBezTo>
                    <a:pt x="783" y="1495"/>
                    <a:pt x="820" y="1495"/>
                    <a:pt x="858" y="1719"/>
                  </a:cubicBezTo>
                  <a:cubicBezTo>
                    <a:pt x="895" y="1906"/>
                    <a:pt x="858" y="2092"/>
                    <a:pt x="709" y="2241"/>
                  </a:cubicBezTo>
                  <a:lnTo>
                    <a:pt x="597" y="2390"/>
                  </a:lnTo>
                  <a:cubicBezTo>
                    <a:pt x="568" y="2348"/>
                    <a:pt x="524" y="2321"/>
                    <a:pt x="474" y="2321"/>
                  </a:cubicBezTo>
                  <a:cubicBezTo>
                    <a:pt x="391" y="2321"/>
                    <a:pt x="293" y="2392"/>
                    <a:pt x="224" y="2577"/>
                  </a:cubicBezTo>
                  <a:cubicBezTo>
                    <a:pt x="187" y="2763"/>
                    <a:pt x="187" y="2949"/>
                    <a:pt x="187" y="3136"/>
                  </a:cubicBezTo>
                  <a:cubicBezTo>
                    <a:pt x="224" y="3248"/>
                    <a:pt x="261" y="3397"/>
                    <a:pt x="298" y="3509"/>
                  </a:cubicBezTo>
                  <a:cubicBezTo>
                    <a:pt x="448" y="3993"/>
                    <a:pt x="187" y="4702"/>
                    <a:pt x="187" y="5223"/>
                  </a:cubicBezTo>
                  <a:cubicBezTo>
                    <a:pt x="149" y="5447"/>
                    <a:pt x="336" y="5708"/>
                    <a:pt x="112" y="5857"/>
                  </a:cubicBezTo>
                  <a:cubicBezTo>
                    <a:pt x="75" y="5895"/>
                    <a:pt x="37" y="5932"/>
                    <a:pt x="0" y="5969"/>
                  </a:cubicBezTo>
                  <a:lnTo>
                    <a:pt x="0" y="6155"/>
                  </a:lnTo>
                  <a:lnTo>
                    <a:pt x="0" y="7274"/>
                  </a:lnTo>
                  <a:lnTo>
                    <a:pt x="0" y="7870"/>
                  </a:lnTo>
                  <a:cubicBezTo>
                    <a:pt x="0" y="8206"/>
                    <a:pt x="37" y="8653"/>
                    <a:pt x="37" y="8914"/>
                  </a:cubicBezTo>
                  <a:cubicBezTo>
                    <a:pt x="75" y="9212"/>
                    <a:pt x="112" y="9473"/>
                    <a:pt x="112" y="9772"/>
                  </a:cubicBezTo>
                  <a:cubicBezTo>
                    <a:pt x="112" y="10107"/>
                    <a:pt x="149" y="10443"/>
                    <a:pt x="187" y="10815"/>
                  </a:cubicBezTo>
                  <a:lnTo>
                    <a:pt x="187" y="11002"/>
                  </a:lnTo>
                  <a:cubicBezTo>
                    <a:pt x="224" y="11375"/>
                    <a:pt x="261" y="11747"/>
                    <a:pt x="298" y="12120"/>
                  </a:cubicBezTo>
                  <a:lnTo>
                    <a:pt x="298" y="12195"/>
                  </a:lnTo>
                  <a:cubicBezTo>
                    <a:pt x="336" y="12530"/>
                    <a:pt x="373" y="12829"/>
                    <a:pt x="448" y="13164"/>
                  </a:cubicBezTo>
                  <a:cubicBezTo>
                    <a:pt x="485" y="13537"/>
                    <a:pt x="559" y="13910"/>
                    <a:pt x="634" y="14282"/>
                  </a:cubicBezTo>
                  <a:lnTo>
                    <a:pt x="746" y="14879"/>
                  </a:lnTo>
                  <a:cubicBezTo>
                    <a:pt x="746" y="14916"/>
                    <a:pt x="746" y="14991"/>
                    <a:pt x="746" y="15028"/>
                  </a:cubicBezTo>
                  <a:lnTo>
                    <a:pt x="895" y="15699"/>
                  </a:lnTo>
                  <a:cubicBezTo>
                    <a:pt x="932" y="15960"/>
                    <a:pt x="1007" y="16184"/>
                    <a:pt x="1044" y="16445"/>
                  </a:cubicBezTo>
                  <a:cubicBezTo>
                    <a:pt x="1380" y="16780"/>
                    <a:pt x="1715" y="17116"/>
                    <a:pt x="2051" y="17489"/>
                  </a:cubicBezTo>
                  <a:cubicBezTo>
                    <a:pt x="2200" y="17638"/>
                    <a:pt x="2312" y="17638"/>
                    <a:pt x="2386" y="17899"/>
                  </a:cubicBezTo>
                  <a:cubicBezTo>
                    <a:pt x="2423" y="18048"/>
                    <a:pt x="2423" y="18197"/>
                    <a:pt x="2498" y="18346"/>
                  </a:cubicBezTo>
                  <a:cubicBezTo>
                    <a:pt x="2573" y="18532"/>
                    <a:pt x="2684" y="18682"/>
                    <a:pt x="2759" y="18868"/>
                  </a:cubicBezTo>
                  <a:cubicBezTo>
                    <a:pt x="2833" y="19203"/>
                    <a:pt x="2945" y="19502"/>
                    <a:pt x="3020" y="19800"/>
                  </a:cubicBezTo>
                  <a:cubicBezTo>
                    <a:pt x="3281" y="21067"/>
                    <a:pt x="3393" y="22335"/>
                    <a:pt x="3281" y="23602"/>
                  </a:cubicBezTo>
                  <a:cubicBezTo>
                    <a:pt x="3430" y="23975"/>
                    <a:pt x="3579" y="24348"/>
                    <a:pt x="3728" y="24684"/>
                  </a:cubicBezTo>
                  <a:cubicBezTo>
                    <a:pt x="3803" y="24870"/>
                    <a:pt x="3915" y="25094"/>
                    <a:pt x="3989" y="25280"/>
                  </a:cubicBezTo>
                  <a:cubicBezTo>
                    <a:pt x="4064" y="25429"/>
                    <a:pt x="4138" y="25616"/>
                    <a:pt x="4213" y="25802"/>
                  </a:cubicBezTo>
                  <a:cubicBezTo>
                    <a:pt x="4250" y="25877"/>
                    <a:pt x="4287" y="25988"/>
                    <a:pt x="4362" y="26100"/>
                  </a:cubicBezTo>
                  <a:cubicBezTo>
                    <a:pt x="4436" y="26287"/>
                    <a:pt x="4548" y="26473"/>
                    <a:pt x="4623" y="26697"/>
                  </a:cubicBezTo>
                  <a:cubicBezTo>
                    <a:pt x="4921" y="27293"/>
                    <a:pt x="5219" y="27852"/>
                    <a:pt x="5555" y="28449"/>
                  </a:cubicBezTo>
                  <a:cubicBezTo>
                    <a:pt x="5629" y="28635"/>
                    <a:pt x="5741" y="28822"/>
                    <a:pt x="5853" y="29008"/>
                  </a:cubicBezTo>
                  <a:cubicBezTo>
                    <a:pt x="5965" y="29232"/>
                    <a:pt x="6114" y="29455"/>
                    <a:pt x="6226" y="29679"/>
                  </a:cubicBezTo>
                  <a:cubicBezTo>
                    <a:pt x="6338" y="29903"/>
                    <a:pt x="6487" y="30126"/>
                    <a:pt x="6599" y="30276"/>
                  </a:cubicBezTo>
                  <a:cubicBezTo>
                    <a:pt x="6711" y="30462"/>
                    <a:pt x="6822" y="30648"/>
                    <a:pt x="6934" y="30835"/>
                  </a:cubicBezTo>
                  <a:cubicBezTo>
                    <a:pt x="6934" y="30872"/>
                    <a:pt x="6972" y="30909"/>
                    <a:pt x="6972" y="30947"/>
                  </a:cubicBezTo>
                  <a:cubicBezTo>
                    <a:pt x="7121" y="31170"/>
                    <a:pt x="7270" y="31394"/>
                    <a:pt x="7419" y="31618"/>
                  </a:cubicBezTo>
                  <a:cubicBezTo>
                    <a:pt x="7493" y="31618"/>
                    <a:pt x="7605" y="31618"/>
                    <a:pt x="7680" y="31655"/>
                  </a:cubicBezTo>
                  <a:cubicBezTo>
                    <a:pt x="7770" y="31685"/>
                    <a:pt x="7908" y="31787"/>
                    <a:pt x="8017" y="31787"/>
                  </a:cubicBezTo>
                  <a:cubicBezTo>
                    <a:pt x="8043" y="31787"/>
                    <a:pt x="8068" y="31781"/>
                    <a:pt x="8090" y="31767"/>
                  </a:cubicBezTo>
                  <a:cubicBezTo>
                    <a:pt x="8202" y="31655"/>
                    <a:pt x="8239" y="31506"/>
                    <a:pt x="8276" y="31319"/>
                  </a:cubicBezTo>
                  <a:cubicBezTo>
                    <a:pt x="8314" y="31096"/>
                    <a:pt x="7978" y="30611"/>
                    <a:pt x="8276" y="30462"/>
                  </a:cubicBezTo>
                  <a:cubicBezTo>
                    <a:pt x="8301" y="30437"/>
                    <a:pt x="8334" y="30429"/>
                    <a:pt x="8373" y="30429"/>
                  </a:cubicBezTo>
                  <a:cubicBezTo>
                    <a:pt x="8450" y="30429"/>
                    <a:pt x="8550" y="30462"/>
                    <a:pt x="8649" y="30462"/>
                  </a:cubicBezTo>
                  <a:cubicBezTo>
                    <a:pt x="8798" y="30462"/>
                    <a:pt x="8947" y="30462"/>
                    <a:pt x="9096" y="30425"/>
                  </a:cubicBezTo>
                  <a:cubicBezTo>
                    <a:pt x="9469" y="30350"/>
                    <a:pt x="9805" y="30126"/>
                    <a:pt x="10028" y="29791"/>
                  </a:cubicBezTo>
                  <a:cubicBezTo>
                    <a:pt x="10215" y="29567"/>
                    <a:pt x="10327" y="29455"/>
                    <a:pt x="10140" y="29120"/>
                  </a:cubicBezTo>
                  <a:cubicBezTo>
                    <a:pt x="9954" y="28822"/>
                    <a:pt x="9768" y="28561"/>
                    <a:pt x="9917" y="28188"/>
                  </a:cubicBezTo>
                  <a:cubicBezTo>
                    <a:pt x="9954" y="28076"/>
                    <a:pt x="10066" y="27964"/>
                    <a:pt x="10178" y="27927"/>
                  </a:cubicBezTo>
                  <a:cubicBezTo>
                    <a:pt x="10201" y="27923"/>
                    <a:pt x="10224" y="27921"/>
                    <a:pt x="10244" y="27921"/>
                  </a:cubicBezTo>
                  <a:cubicBezTo>
                    <a:pt x="10418" y="27921"/>
                    <a:pt x="10492" y="28051"/>
                    <a:pt x="10625" y="28151"/>
                  </a:cubicBezTo>
                  <a:cubicBezTo>
                    <a:pt x="10774" y="28262"/>
                    <a:pt x="10960" y="28337"/>
                    <a:pt x="11184" y="28374"/>
                  </a:cubicBezTo>
                  <a:cubicBezTo>
                    <a:pt x="11268" y="28410"/>
                    <a:pt x="11355" y="28427"/>
                    <a:pt x="11442" y="28427"/>
                  </a:cubicBezTo>
                  <a:cubicBezTo>
                    <a:pt x="11625" y="28427"/>
                    <a:pt x="11803" y="28352"/>
                    <a:pt x="11930" y="28225"/>
                  </a:cubicBezTo>
                  <a:cubicBezTo>
                    <a:pt x="12191" y="28039"/>
                    <a:pt x="12377" y="27741"/>
                    <a:pt x="12452" y="27405"/>
                  </a:cubicBezTo>
                  <a:cubicBezTo>
                    <a:pt x="12452" y="27219"/>
                    <a:pt x="12489" y="27032"/>
                    <a:pt x="12564" y="26883"/>
                  </a:cubicBezTo>
                  <a:cubicBezTo>
                    <a:pt x="12713" y="26697"/>
                    <a:pt x="12899" y="26510"/>
                    <a:pt x="13085" y="26361"/>
                  </a:cubicBezTo>
                  <a:cubicBezTo>
                    <a:pt x="13421" y="25988"/>
                    <a:pt x="13794" y="25653"/>
                    <a:pt x="14092" y="25280"/>
                  </a:cubicBezTo>
                  <a:cubicBezTo>
                    <a:pt x="14278" y="25019"/>
                    <a:pt x="14390" y="24758"/>
                    <a:pt x="14390" y="24460"/>
                  </a:cubicBezTo>
                  <a:cubicBezTo>
                    <a:pt x="14427" y="24385"/>
                    <a:pt x="14427" y="24273"/>
                    <a:pt x="14427" y="24162"/>
                  </a:cubicBezTo>
                  <a:cubicBezTo>
                    <a:pt x="14427" y="23975"/>
                    <a:pt x="14390" y="23789"/>
                    <a:pt x="14390" y="23640"/>
                  </a:cubicBezTo>
                  <a:cubicBezTo>
                    <a:pt x="14427" y="23230"/>
                    <a:pt x="14949" y="23118"/>
                    <a:pt x="15285" y="23006"/>
                  </a:cubicBezTo>
                  <a:cubicBezTo>
                    <a:pt x="15509" y="23006"/>
                    <a:pt x="15732" y="22931"/>
                    <a:pt x="15956" y="22857"/>
                  </a:cubicBezTo>
                  <a:cubicBezTo>
                    <a:pt x="16217" y="22708"/>
                    <a:pt x="16441" y="22521"/>
                    <a:pt x="16664" y="22298"/>
                  </a:cubicBezTo>
                  <a:cubicBezTo>
                    <a:pt x="17149" y="21999"/>
                    <a:pt x="17559" y="21589"/>
                    <a:pt x="17857" y="21105"/>
                  </a:cubicBezTo>
                  <a:cubicBezTo>
                    <a:pt x="18267" y="20620"/>
                    <a:pt x="18528" y="20061"/>
                    <a:pt x="18677" y="19464"/>
                  </a:cubicBezTo>
                  <a:cubicBezTo>
                    <a:pt x="18827" y="18570"/>
                    <a:pt x="18827" y="17638"/>
                    <a:pt x="18938" y="16743"/>
                  </a:cubicBezTo>
                  <a:cubicBezTo>
                    <a:pt x="19050" y="16296"/>
                    <a:pt x="19311" y="15960"/>
                    <a:pt x="19684" y="15736"/>
                  </a:cubicBezTo>
                  <a:cubicBezTo>
                    <a:pt x="20019" y="15513"/>
                    <a:pt x="20206" y="15550"/>
                    <a:pt x="20280" y="15177"/>
                  </a:cubicBezTo>
                  <a:cubicBezTo>
                    <a:pt x="20392" y="14804"/>
                    <a:pt x="20541" y="14469"/>
                    <a:pt x="20765" y="14171"/>
                  </a:cubicBezTo>
                  <a:cubicBezTo>
                    <a:pt x="20914" y="13872"/>
                    <a:pt x="21287" y="13350"/>
                    <a:pt x="21175" y="13015"/>
                  </a:cubicBezTo>
                  <a:cubicBezTo>
                    <a:pt x="21138" y="12866"/>
                    <a:pt x="20951" y="12829"/>
                    <a:pt x="20840" y="12717"/>
                  </a:cubicBezTo>
                  <a:cubicBezTo>
                    <a:pt x="20653" y="12568"/>
                    <a:pt x="20467" y="12381"/>
                    <a:pt x="20318" y="12195"/>
                  </a:cubicBezTo>
                  <a:cubicBezTo>
                    <a:pt x="20169" y="11971"/>
                    <a:pt x="19982" y="11785"/>
                    <a:pt x="19759" y="11673"/>
                  </a:cubicBezTo>
                  <a:cubicBezTo>
                    <a:pt x="19535" y="11524"/>
                    <a:pt x="19348" y="11375"/>
                    <a:pt x="19162" y="11188"/>
                  </a:cubicBezTo>
                  <a:cubicBezTo>
                    <a:pt x="19087" y="11039"/>
                    <a:pt x="18976" y="10927"/>
                    <a:pt x="18901" y="10815"/>
                  </a:cubicBezTo>
                  <a:cubicBezTo>
                    <a:pt x="18752" y="10741"/>
                    <a:pt x="18640" y="10666"/>
                    <a:pt x="18528" y="10592"/>
                  </a:cubicBezTo>
                  <a:cubicBezTo>
                    <a:pt x="18193" y="10405"/>
                    <a:pt x="17857" y="10256"/>
                    <a:pt x="17484" y="10107"/>
                  </a:cubicBezTo>
                  <a:cubicBezTo>
                    <a:pt x="17223" y="9995"/>
                    <a:pt x="16776" y="9958"/>
                    <a:pt x="16590" y="9809"/>
                  </a:cubicBezTo>
                  <a:cubicBezTo>
                    <a:pt x="16403" y="9660"/>
                    <a:pt x="16254" y="9473"/>
                    <a:pt x="16105" y="9362"/>
                  </a:cubicBezTo>
                  <a:cubicBezTo>
                    <a:pt x="15993" y="9287"/>
                    <a:pt x="15881" y="9138"/>
                    <a:pt x="15770" y="9063"/>
                  </a:cubicBezTo>
                  <a:cubicBezTo>
                    <a:pt x="15658" y="9063"/>
                    <a:pt x="15509" y="9026"/>
                    <a:pt x="15397" y="9026"/>
                  </a:cubicBezTo>
                  <a:cubicBezTo>
                    <a:pt x="15136" y="8951"/>
                    <a:pt x="14875" y="8877"/>
                    <a:pt x="14651" y="8765"/>
                  </a:cubicBezTo>
                  <a:cubicBezTo>
                    <a:pt x="14204" y="8653"/>
                    <a:pt x="13943" y="8169"/>
                    <a:pt x="14129" y="7721"/>
                  </a:cubicBezTo>
                  <a:cubicBezTo>
                    <a:pt x="14167" y="7535"/>
                    <a:pt x="14316" y="7423"/>
                    <a:pt x="14278" y="7162"/>
                  </a:cubicBezTo>
                  <a:cubicBezTo>
                    <a:pt x="14241" y="6901"/>
                    <a:pt x="13868" y="6864"/>
                    <a:pt x="13794" y="6677"/>
                  </a:cubicBezTo>
                  <a:cubicBezTo>
                    <a:pt x="13682" y="6491"/>
                    <a:pt x="13682" y="6267"/>
                    <a:pt x="13570" y="6081"/>
                  </a:cubicBezTo>
                  <a:cubicBezTo>
                    <a:pt x="13421" y="5857"/>
                    <a:pt x="13309" y="5634"/>
                    <a:pt x="13235" y="5373"/>
                  </a:cubicBezTo>
                  <a:cubicBezTo>
                    <a:pt x="13160" y="5149"/>
                    <a:pt x="13048" y="4963"/>
                    <a:pt x="12899" y="4776"/>
                  </a:cubicBezTo>
                  <a:cubicBezTo>
                    <a:pt x="12713" y="4478"/>
                    <a:pt x="12526" y="4515"/>
                    <a:pt x="12228" y="4478"/>
                  </a:cubicBezTo>
                  <a:cubicBezTo>
                    <a:pt x="12042" y="4478"/>
                    <a:pt x="11818" y="4478"/>
                    <a:pt x="11594" y="4441"/>
                  </a:cubicBezTo>
                  <a:cubicBezTo>
                    <a:pt x="11408" y="4403"/>
                    <a:pt x="11259" y="4291"/>
                    <a:pt x="11035" y="4291"/>
                  </a:cubicBezTo>
                  <a:cubicBezTo>
                    <a:pt x="10849" y="4254"/>
                    <a:pt x="10700" y="4142"/>
                    <a:pt x="10550" y="4031"/>
                  </a:cubicBezTo>
                  <a:cubicBezTo>
                    <a:pt x="10327" y="3844"/>
                    <a:pt x="10252" y="3620"/>
                    <a:pt x="10028" y="3434"/>
                  </a:cubicBezTo>
                  <a:cubicBezTo>
                    <a:pt x="9842" y="3322"/>
                    <a:pt x="9693" y="3210"/>
                    <a:pt x="9544" y="3061"/>
                  </a:cubicBezTo>
                  <a:cubicBezTo>
                    <a:pt x="9432" y="2949"/>
                    <a:pt x="9320" y="2838"/>
                    <a:pt x="9171" y="2726"/>
                  </a:cubicBezTo>
                  <a:cubicBezTo>
                    <a:pt x="8985" y="2614"/>
                    <a:pt x="8724" y="2502"/>
                    <a:pt x="8537" y="2353"/>
                  </a:cubicBezTo>
                  <a:cubicBezTo>
                    <a:pt x="8202" y="2092"/>
                    <a:pt x="7978" y="1682"/>
                    <a:pt x="7605" y="1421"/>
                  </a:cubicBezTo>
                  <a:cubicBezTo>
                    <a:pt x="7470" y="1331"/>
                    <a:pt x="7324" y="1298"/>
                    <a:pt x="7175" y="1298"/>
                  </a:cubicBezTo>
                  <a:cubicBezTo>
                    <a:pt x="6830" y="1298"/>
                    <a:pt x="6463" y="1469"/>
                    <a:pt x="6151" y="1495"/>
                  </a:cubicBezTo>
                  <a:cubicBezTo>
                    <a:pt x="5704" y="1495"/>
                    <a:pt x="5257" y="1272"/>
                    <a:pt x="4996" y="936"/>
                  </a:cubicBezTo>
                  <a:cubicBezTo>
                    <a:pt x="4847" y="787"/>
                    <a:pt x="4697" y="601"/>
                    <a:pt x="4511" y="526"/>
                  </a:cubicBezTo>
                  <a:cubicBezTo>
                    <a:pt x="4362" y="489"/>
                    <a:pt x="4213" y="452"/>
                    <a:pt x="4064" y="452"/>
                  </a:cubicBezTo>
                  <a:cubicBezTo>
                    <a:pt x="4024" y="462"/>
                    <a:pt x="3984" y="466"/>
                    <a:pt x="3945" y="466"/>
                  </a:cubicBezTo>
                  <a:cubicBezTo>
                    <a:pt x="3837" y="466"/>
                    <a:pt x="3735" y="432"/>
                    <a:pt x="3654" y="377"/>
                  </a:cubicBezTo>
                  <a:cubicBezTo>
                    <a:pt x="3542" y="265"/>
                    <a:pt x="3505" y="116"/>
                    <a:pt x="3355" y="42"/>
                  </a:cubicBezTo>
                  <a:cubicBezTo>
                    <a:pt x="3291" y="13"/>
                    <a:pt x="3227" y="1"/>
                    <a:pt x="3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1832628" y="1767026"/>
              <a:ext cx="154985" cy="54754"/>
            </a:xfrm>
            <a:custGeom>
              <a:rect b="b" l="l" r="r" t="t"/>
              <a:pathLst>
                <a:path extrusionOk="0" h="1818" w="5146">
                  <a:moveTo>
                    <a:pt x="208" y="0"/>
                  </a:moveTo>
                  <a:cubicBezTo>
                    <a:pt x="186" y="0"/>
                    <a:pt x="161" y="42"/>
                    <a:pt x="125" y="156"/>
                  </a:cubicBezTo>
                  <a:lnTo>
                    <a:pt x="125" y="156"/>
                  </a:lnTo>
                  <a:cubicBezTo>
                    <a:pt x="170" y="132"/>
                    <a:pt x="222" y="118"/>
                    <a:pt x="280" y="113"/>
                  </a:cubicBezTo>
                  <a:lnTo>
                    <a:pt x="280" y="113"/>
                  </a:lnTo>
                  <a:cubicBezTo>
                    <a:pt x="252" y="53"/>
                    <a:pt x="232" y="0"/>
                    <a:pt x="208" y="0"/>
                  </a:cubicBezTo>
                  <a:close/>
                  <a:moveTo>
                    <a:pt x="125" y="156"/>
                  </a:moveTo>
                  <a:cubicBezTo>
                    <a:pt x="71" y="184"/>
                    <a:pt x="29" y="227"/>
                    <a:pt x="1" y="289"/>
                  </a:cubicBezTo>
                  <a:lnTo>
                    <a:pt x="76" y="326"/>
                  </a:lnTo>
                  <a:cubicBezTo>
                    <a:pt x="94" y="257"/>
                    <a:pt x="110" y="201"/>
                    <a:pt x="125" y="156"/>
                  </a:cubicBezTo>
                  <a:close/>
                  <a:moveTo>
                    <a:pt x="348" y="109"/>
                  </a:moveTo>
                  <a:cubicBezTo>
                    <a:pt x="324" y="109"/>
                    <a:pt x="302" y="110"/>
                    <a:pt x="280" y="113"/>
                  </a:cubicBezTo>
                  <a:lnTo>
                    <a:pt x="280" y="113"/>
                  </a:lnTo>
                  <a:cubicBezTo>
                    <a:pt x="295" y="147"/>
                    <a:pt x="314" y="184"/>
                    <a:pt x="336" y="214"/>
                  </a:cubicBezTo>
                  <a:cubicBezTo>
                    <a:pt x="448" y="401"/>
                    <a:pt x="635" y="401"/>
                    <a:pt x="784" y="513"/>
                  </a:cubicBezTo>
                  <a:cubicBezTo>
                    <a:pt x="1008" y="624"/>
                    <a:pt x="1119" y="848"/>
                    <a:pt x="1082" y="1072"/>
                  </a:cubicBezTo>
                  <a:cubicBezTo>
                    <a:pt x="1045" y="1221"/>
                    <a:pt x="1008" y="1407"/>
                    <a:pt x="1008" y="1556"/>
                  </a:cubicBezTo>
                  <a:cubicBezTo>
                    <a:pt x="1035" y="1724"/>
                    <a:pt x="1168" y="1745"/>
                    <a:pt x="1312" y="1745"/>
                  </a:cubicBezTo>
                  <a:cubicBezTo>
                    <a:pt x="1359" y="1745"/>
                    <a:pt x="1408" y="1743"/>
                    <a:pt x="1455" y="1743"/>
                  </a:cubicBezTo>
                  <a:cubicBezTo>
                    <a:pt x="1604" y="1780"/>
                    <a:pt x="1790" y="1817"/>
                    <a:pt x="1940" y="1817"/>
                  </a:cubicBezTo>
                  <a:cubicBezTo>
                    <a:pt x="2200" y="1817"/>
                    <a:pt x="2424" y="1817"/>
                    <a:pt x="2648" y="1780"/>
                  </a:cubicBezTo>
                  <a:cubicBezTo>
                    <a:pt x="3021" y="1780"/>
                    <a:pt x="3393" y="1706"/>
                    <a:pt x="3766" y="1556"/>
                  </a:cubicBezTo>
                  <a:cubicBezTo>
                    <a:pt x="4027" y="1407"/>
                    <a:pt x="5146" y="774"/>
                    <a:pt x="4400" y="475"/>
                  </a:cubicBezTo>
                  <a:cubicBezTo>
                    <a:pt x="4268" y="449"/>
                    <a:pt x="4118" y="423"/>
                    <a:pt x="3975" y="423"/>
                  </a:cubicBezTo>
                  <a:cubicBezTo>
                    <a:pt x="3916" y="423"/>
                    <a:pt x="3858" y="427"/>
                    <a:pt x="3804" y="438"/>
                  </a:cubicBezTo>
                  <a:lnTo>
                    <a:pt x="2909" y="438"/>
                  </a:lnTo>
                  <a:cubicBezTo>
                    <a:pt x="2797" y="438"/>
                    <a:pt x="2648" y="401"/>
                    <a:pt x="2536" y="401"/>
                  </a:cubicBezTo>
                  <a:cubicBezTo>
                    <a:pt x="2350" y="401"/>
                    <a:pt x="2200" y="438"/>
                    <a:pt x="2014" y="513"/>
                  </a:cubicBezTo>
                  <a:cubicBezTo>
                    <a:pt x="1679" y="513"/>
                    <a:pt x="1343" y="401"/>
                    <a:pt x="1008" y="252"/>
                  </a:cubicBezTo>
                  <a:cubicBezTo>
                    <a:pt x="852" y="207"/>
                    <a:pt x="576" y="109"/>
                    <a:pt x="348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2125671" y="3590128"/>
              <a:ext cx="9035" cy="7891"/>
            </a:xfrm>
            <a:custGeom>
              <a:rect b="b" l="l" r="r" t="t"/>
              <a:pathLst>
                <a:path extrusionOk="0" h="262" w="300">
                  <a:moveTo>
                    <a:pt x="262" y="0"/>
                  </a:moveTo>
                  <a:cubicBezTo>
                    <a:pt x="113" y="37"/>
                    <a:pt x="1" y="75"/>
                    <a:pt x="1" y="112"/>
                  </a:cubicBezTo>
                  <a:cubicBezTo>
                    <a:pt x="76" y="187"/>
                    <a:pt x="187" y="261"/>
                    <a:pt x="299" y="261"/>
                  </a:cubicBezTo>
                  <a:cubicBezTo>
                    <a:pt x="299" y="149"/>
                    <a:pt x="299" y="75"/>
                    <a:pt x="262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1694539" y="1771784"/>
              <a:ext cx="2202914" cy="1817230"/>
            </a:xfrm>
            <a:custGeom>
              <a:rect b="b" l="l" r="r" t="t"/>
              <a:pathLst>
                <a:path extrusionOk="0" h="60338" w="73144">
                  <a:moveTo>
                    <a:pt x="35174" y="14456"/>
                  </a:moveTo>
                  <a:cubicBezTo>
                    <a:pt x="35258" y="14456"/>
                    <a:pt x="35342" y="14465"/>
                    <a:pt x="35416" y="14484"/>
                  </a:cubicBezTo>
                  <a:cubicBezTo>
                    <a:pt x="35677" y="14558"/>
                    <a:pt x="35640" y="14633"/>
                    <a:pt x="35752" y="14782"/>
                  </a:cubicBezTo>
                  <a:cubicBezTo>
                    <a:pt x="35864" y="14968"/>
                    <a:pt x="36237" y="15192"/>
                    <a:pt x="35976" y="15416"/>
                  </a:cubicBezTo>
                  <a:cubicBezTo>
                    <a:pt x="35864" y="15490"/>
                    <a:pt x="35752" y="15565"/>
                    <a:pt x="35603" y="15602"/>
                  </a:cubicBezTo>
                  <a:cubicBezTo>
                    <a:pt x="35454" y="15677"/>
                    <a:pt x="35491" y="15602"/>
                    <a:pt x="35416" y="15789"/>
                  </a:cubicBezTo>
                  <a:cubicBezTo>
                    <a:pt x="35379" y="15938"/>
                    <a:pt x="35379" y="16124"/>
                    <a:pt x="35416" y="16273"/>
                  </a:cubicBezTo>
                  <a:cubicBezTo>
                    <a:pt x="35491" y="16385"/>
                    <a:pt x="35677" y="16385"/>
                    <a:pt x="35752" y="16497"/>
                  </a:cubicBezTo>
                  <a:cubicBezTo>
                    <a:pt x="35864" y="16758"/>
                    <a:pt x="35938" y="16981"/>
                    <a:pt x="35976" y="17242"/>
                  </a:cubicBezTo>
                  <a:cubicBezTo>
                    <a:pt x="36087" y="17541"/>
                    <a:pt x="36087" y="17652"/>
                    <a:pt x="36423" y="17764"/>
                  </a:cubicBezTo>
                  <a:cubicBezTo>
                    <a:pt x="36572" y="17802"/>
                    <a:pt x="36721" y="17764"/>
                    <a:pt x="36796" y="17913"/>
                  </a:cubicBezTo>
                  <a:cubicBezTo>
                    <a:pt x="36796" y="18100"/>
                    <a:pt x="36796" y="18249"/>
                    <a:pt x="36758" y="18398"/>
                  </a:cubicBezTo>
                  <a:cubicBezTo>
                    <a:pt x="36647" y="18547"/>
                    <a:pt x="36460" y="18547"/>
                    <a:pt x="36348" y="18734"/>
                  </a:cubicBezTo>
                  <a:cubicBezTo>
                    <a:pt x="36311" y="18845"/>
                    <a:pt x="36274" y="18957"/>
                    <a:pt x="36311" y="19106"/>
                  </a:cubicBezTo>
                  <a:cubicBezTo>
                    <a:pt x="36311" y="19330"/>
                    <a:pt x="36609" y="19554"/>
                    <a:pt x="36684" y="19815"/>
                  </a:cubicBezTo>
                  <a:cubicBezTo>
                    <a:pt x="36833" y="20150"/>
                    <a:pt x="37206" y="20523"/>
                    <a:pt x="36796" y="20896"/>
                  </a:cubicBezTo>
                  <a:cubicBezTo>
                    <a:pt x="36609" y="21026"/>
                    <a:pt x="36386" y="21092"/>
                    <a:pt x="36157" y="21092"/>
                  </a:cubicBezTo>
                  <a:cubicBezTo>
                    <a:pt x="35929" y="21092"/>
                    <a:pt x="35696" y="21026"/>
                    <a:pt x="35491" y="20896"/>
                  </a:cubicBezTo>
                  <a:cubicBezTo>
                    <a:pt x="35342" y="20784"/>
                    <a:pt x="35006" y="20523"/>
                    <a:pt x="34932" y="20374"/>
                  </a:cubicBezTo>
                  <a:cubicBezTo>
                    <a:pt x="34894" y="20299"/>
                    <a:pt x="34932" y="20188"/>
                    <a:pt x="34932" y="20150"/>
                  </a:cubicBezTo>
                  <a:cubicBezTo>
                    <a:pt x="34894" y="20076"/>
                    <a:pt x="34820" y="19964"/>
                    <a:pt x="34783" y="19889"/>
                  </a:cubicBezTo>
                  <a:cubicBezTo>
                    <a:pt x="34708" y="19703"/>
                    <a:pt x="34559" y="19554"/>
                    <a:pt x="34373" y="19479"/>
                  </a:cubicBezTo>
                  <a:cubicBezTo>
                    <a:pt x="34000" y="19293"/>
                    <a:pt x="33664" y="19256"/>
                    <a:pt x="34074" y="18845"/>
                  </a:cubicBezTo>
                  <a:cubicBezTo>
                    <a:pt x="34223" y="18734"/>
                    <a:pt x="34373" y="18547"/>
                    <a:pt x="34484" y="18398"/>
                  </a:cubicBezTo>
                  <a:cubicBezTo>
                    <a:pt x="34522" y="18361"/>
                    <a:pt x="34522" y="18324"/>
                    <a:pt x="34559" y="18286"/>
                  </a:cubicBezTo>
                  <a:cubicBezTo>
                    <a:pt x="34373" y="18174"/>
                    <a:pt x="34484" y="17988"/>
                    <a:pt x="34484" y="17764"/>
                  </a:cubicBezTo>
                  <a:cubicBezTo>
                    <a:pt x="34484" y="17690"/>
                    <a:pt x="34373" y="17578"/>
                    <a:pt x="34335" y="17503"/>
                  </a:cubicBezTo>
                  <a:cubicBezTo>
                    <a:pt x="34335" y="17317"/>
                    <a:pt x="34410" y="17205"/>
                    <a:pt x="34373" y="17019"/>
                  </a:cubicBezTo>
                  <a:cubicBezTo>
                    <a:pt x="34335" y="16832"/>
                    <a:pt x="34261" y="16646"/>
                    <a:pt x="34149" y="16497"/>
                  </a:cubicBezTo>
                  <a:cubicBezTo>
                    <a:pt x="34037" y="16161"/>
                    <a:pt x="33813" y="15863"/>
                    <a:pt x="33515" y="15639"/>
                  </a:cubicBezTo>
                  <a:cubicBezTo>
                    <a:pt x="33329" y="15528"/>
                    <a:pt x="33254" y="15528"/>
                    <a:pt x="33329" y="15304"/>
                  </a:cubicBezTo>
                  <a:cubicBezTo>
                    <a:pt x="33403" y="15117"/>
                    <a:pt x="33515" y="15006"/>
                    <a:pt x="33701" y="14894"/>
                  </a:cubicBezTo>
                  <a:cubicBezTo>
                    <a:pt x="33851" y="14707"/>
                    <a:pt x="34074" y="14596"/>
                    <a:pt x="34298" y="14484"/>
                  </a:cubicBezTo>
                  <a:lnTo>
                    <a:pt x="34932" y="14484"/>
                  </a:lnTo>
                  <a:cubicBezTo>
                    <a:pt x="35006" y="14465"/>
                    <a:pt x="35090" y="14456"/>
                    <a:pt x="35174" y="14456"/>
                  </a:cubicBezTo>
                  <a:close/>
                  <a:moveTo>
                    <a:pt x="26022" y="23766"/>
                  </a:moveTo>
                  <a:cubicBezTo>
                    <a:pt x="26022" y="24102"/>
                    <a:pt x="26506" y="24139"/>
                    <a:pt x="26730" y="24288"/>
                  </a:cubicBezTo>
                  <a:cubicBezTo>
                    <a:pt x="26954" y="24512"/>
                    <a:pt x="27140" y="24773"/>
                    <a:pt x="27327" y="25034"/>
                  </a:cubicBezTo>
                  <a:cubicBezTo>
                    <a:pt x="27662" y="25630"/>
                    <a:pt x="27960" y="26301"/>
                    <a:pt x="28184" y="26935"/>
                  </a:cubicBezTo>
                  <a:cubicBezTo>
                    <a:pt x="28333" y="27271"/>
                    <a:pt x="28445" y="27606"/>
                    <a:pt x="28520" y="27942"/>
                  </a:cubicBezTo>
                  <a:cubicBezTo>
                    <a:pt x="28631" y="28240"/>
                    <a:pt x="28781" y="28538"/>
                    <a:pt x="28967" y="28799"/>
                  </a:cubicBezTo>
                  <a:cubicBezTo>
                    <a:pt x="29265" y="29284"/>
                    <a:pt x="29489" y="29843"/>
                    <a:pt x="29601" y="30402"/>
                  </a:cubicBezTo>
                  <a:cubicBezTo>
                    <a:pt x="29750" y="30850"/>
                    <a:pt x="29824" y="31371"/>
                    <a:pt x="29936" y="31856"/>
                  </a:cubicBezTo>
                  <a:cubicBezTo>
                    <a:pt x="30011" y="32303"/>
                    <a:pt x="30048" y="32751"/>
                    <a:pt x="30011" y="33198"/>
                  </a:cubicBezTo>
                  <a:cubicBezTo>
                    <a:pt x="30011" y="33347"/>
                    <a:pt x="30048" y="33534"/>
                    <a:pt x="30048" y="33720"/>
                  </a:cubicBezTo>
                  <a:cubicBezTo>
                    <a:pt x="29899" y="33496"/>
                    <a:pt x="29750" y="33235"/>
                    <a:pt x="29563" y="33012"/>
                  </a:cubicBezTo>
                  <a:cubicBezTo>
                    <a:pt x="29340" y="32564"/>
                    <a:pt x="29042" y="32154"/>
                    <a:pt x="28743" y="31744"/>
                  </a:cubicBezTo>
                  <a:cubicBezTo>
                    <a:pt x="28520" y="31483"/>
                    <a:pt x="28408" y="31148"/>
                    <a:pt x="28445" y="30812"/>
                  </a:cubicBezTo>
                  <a:cubicBezTo>
                    <a:pt x="28445" y="30216"/>
                    <a:pt x="28370" y="29657"/>
                    <a:pt x="28221" y="29097"/>
                  </a:cubicBezTo>
                  <a:cubicBezTo>
                    <a:pt x="28110" y="28911"/>
                    <a:pt x="28035" y="28725"/>
                    <a:pt x="27923" y="28575"/>
                  </a:cubicBezTo>
                  <a:cubicBezTo>
                    <a:pt x="27774" y="28352"/>
                    <a:pt x="27699" y="28091"/>
                    <a:pt x="27588" y="27904"/>
                  </a:cubicBezTo>
                  <a:cubicBezTo>
                    <a:pt x="27401" y="27569"/>
                    <a:pt x="27215" y="27271"/>
                    <a:pt x="27028" y="26972"/>
                  </a:cubicBezTo>
                  <a:cubicBezTo>
                    <a:pt x="26805" y="26674"/>
                    <a:pt x="26544" y="26562"/>
                    <a:pt x="26469" y="26152"/>
                  </a:cubicBezTo>
                  <a:cubicBezTo>
                    <a:pt x="26432" y="25929"/>
                    <a:pt x="26469" y="25668"/>
                    <a:pt x="26432" y="25444"/>
                  </a:cubicBezTo>
                  <a:cubicBezTo>
                    <a:pt x="26357" y="25220"/>
                    <a:pt x="26283" y="25034"/>
                    <a:pt x="26171" y="24848"/>
                  </a:cubicBezTo>
                  <a:cubicBezTo>
                    <a:pt x="26059" y="24512"/>
                    <a:pt x="25985" y="24139"/>
                    <a:pt x="26022" y="23766"/>
                  </a:cubicBezTo>
                  <a:close/>
                  <a:moveTo>
                    <a:pt x="23046" y="1"/>
                  </a:moveTo>
                  <a:cubicBezTo>
                    <a:pt x="22835" y="1"/>
                    <a:pt x="22621" y="18"/>
                    <a:pt x="22406" y="56"/>
                  </a:cubicBezTo>
                  <a:cubicBezTo>
                    <a:pt x="21735" y="131"/>
                    <a:pt x="21064" y="243"/>
                    <a:pt x="20430" y="466"/>
                  </a:cubicBezTo>
                  <a:cubicBezTo>
                    <a:pt x="20132" y="616"/>
                    <a:pt x="19833" y="839"/>
                    <a:pt x="19535" y="1100"/>
                  </a:cubicBezTo>
                  <a:cubicBezTo>
                    <a:pt x="19311" y="1249"/>
                    <a:pt x="19088" y="1436"/>
                    <a:pt x="18901" y="1659"/>
                  </a:cubicBezTo>
                  <a:cubicBezTo>
                    <a:pt x="18752" y="1920"/>
                    <a:pt x="18566" y="2144"/>
                    <a:pt x="18342" y="2368"/>
                  </a:cubicBezTo>
                  <a:cubicBezTo>
                    <a:pt x="18081" y="2517"/>
                    <a:pt x="17783" y="2629"/>
                    <a:pt x="17485" y="2666"/>
                  </a:cubicBezTo>
                  <a:cubicBezTo>
                    <a:pt x="16776" y="2815"/>
                    <a:pt x="16105" y="3113"/>
                    <a:pt x="15584" y="3598"/>
                  </a:cubicBezTo>
                  <a:cubicBezTo>
                    <a:pt x="14987" y="4194"/>
                    <a:pt x="14763" y="5425"/>
                    <a:pt x="15733" y="5723"/>
                  </a:cubicBezTo>
                  <a:cubicBezTo>
                    <a:pt x="15863" y="5760"/>
                    <a:pt x="15994" y="5779"/>
                    <a:pt x="16124" y="5779"/>
                  </a:cubicBezTo>
                  <a:cubicBezTo>
                    <a:pt x="16255" y="5779"/>
                    <a:pt x="16385" y="5760"/>
                    <a:pt x="16516" y="5723"/>
                  </a:cubicBezTo>
                  <a:cubicBezTo>
                    <a:pt x="16636" y="5693"/>
                    <a:pt x="16900" y="5591"/>
                    <a:pt x="17096" y="5591"/>
                  </a:cubicBezTo>
                  <a:cubicBezTo>
                    <a:pt x="17144" y="5591"/>
                    <a:pt x="17187" y="5597"/>
                    <a:pt x="17224" y="5611"/>
                  </a:cubicBezTo>
                  <a:cubicBezTo>
                    <a:pt x="17373" y="5648"/>
                    <a:pt x="17373" y="5835"/>
                    <a:pt x="17485" y="5984"/>
                  </a:cubicBezTo>
                  <a:cubicBezTo>
                    <a:pt x="17559" y="6133"/>
                    <a:pt x="17708" y="6245"/>
                    <a:pt x="17858" y="6319"/>
                  </a:cubicBezTo>
                  <a:cubicBezTo>
                    <a:pt x="18156" y="6580"/>
                    <a:pt x="18230" y="6953"/>
                    <a:pt x="18491" y="7214"/>
                  </a:cubicBezTo>
                  <a:cubicBezTo>
                    <a:pt x="18624" y="7347"/>
                    <a:pt x="18749" y="7384"/>
                    <a:pt x="18877" y="7384"/>
                  </a:cubicBezTo>
                  <a:cubicBezTo>
                    <a:pt x="19036" y="7384"/>
                    <a:pt x="19200" y="7326"/>
                    <a:pt x="19386" y="7326"/>
                  </a:cubicBezTo>
                  <a:cubicBezTo>
                    <a:pt x="19498" y="7102"/>
                    <a:pt x="19349" y="6730"/>
                    <a:pt x="19535" y="6543"/>
                  </a:cubicBezTo>
                  <a:cubicBezTo>
                    <a:pt x="19759" y="6431"/>
                    <a:pt x="19983" y="6357"/>
                    <a:pt x="20206" y="6319"/>
                  </a:cubicBezTo>
                  <a:cubicBezTo>
                    <a:pt x="20616" y="6133"/>
                    <a:pt x="21138" y="5947"/>
                    <a:pt x="20989" y="5350"/>
                  </a:cubicBezTo>
                  <a:cubicBezTo>
                    <a:pt x="20877" y="5126"/>
                    <a:pt x="20728" y="4940"/>
                    <a:pt x="20542" y="4754"/>
                  </a:cubicBezTo>
                  <a:cubicBezTo>
                    <a:pt x="20355" y="4605"/>
                    <a:pt x="20094" y="4530"/>
                    <a:pt x="20057" y="4232"/>
                  </a:cubicBezTo>
                  <a:cubicBezTo>
                    <a:pt x="20020" y="3747"/>
                    <a:pt x="20504" y="3561"/>
                    <a:pt x="20803" y="3412"/>
                  </a:cubicBezTo>
                  <a:cubicBezTo>
                    <a:pt x="20840" y="3393"/>
                    <a:pt x="20887" y="3393"/>
                    <a:pt x="20928" y="3393"/>
                  </a:cubicBezTo>
                  <a:cubicBezTo>
                    <a:pt x="20970" y="3393"/>
                    <a:pt x="21008" y="3393"/>
                    <a:pt x="21026" y="3374"/>
                  </a:cubicBezTo>
                  <a:cubicBezTo>
                    <a:pt x="21064" y="3337"/>
                    <a:pt x="21175" y="3151"/>
                    <a:pt x="21250" y="3039"/>
                  </a:cubicBezTo>
                  <a:cubicBezTo>
                    <a:pt x="21399" y="2852"/>
                    <a:pt x="21548" y="2666"/>
                    <a:pt x="21735" y="2480"/>
                  </a:cubicBezTo>
                  <a:cubicBezTo>
                    <a:pt x="21956" y="2341"/>
                    <a:pt x="22198" y="2265"/>
                    <a:pt x="22445" y="2265"/>
                  </a:cubicBezTo>
                  <a:cubicBezTo>
                    <a:pt x="22531" y="2265"/>
                    <a:pt x="22617" y="2274"/>
                    <a:pt x="22704" y="2293"/>
                  </a:cubicBezTo>
                  <a:cubicBezTo>
                    <a:pt x="22965" y="2293"/>
                    <a:pt x="23189" y="2330"/>
                    <a:pt x="23412" y="2405"/>
                  </a:cubicBezTo>
                  <a:cubicBezTo>
                    <a:pt x="23934" y="2703"/>
                    <a:pt x="23338" y="3300"/>
                    <a:pt x="22965" y="3412"/>
                  </a:cubicBezTo>
                  <a:cubicBezTo>
                    <a:pt x="22741" y="3486"/>
                    <a:pt x="22331" y="3412"/>
                    <a:pt x="22145" y="3561"/>
                  </a:cubicBezTo>
                  <a:cubicBezTo>
                    <a:pt x="22033" y="3710"/>
                    <a:pt x="21958" y="3859"/>
                    <a:pt x="21958" y="4045"/>
                  </a:cubicBezTo>
                  <a:cubicBezTo>
                    <a:pt x="21809" y="4493"/>
                    <a:pt x="21809" y="4940"/>
                    <a:pt x="21884" y="5350"/>
                  </a:cubicBezTo>
                  <a:cubicBezTo>
                    <a:pt x="22016" y="5668"/>
                    <a:pt x="22581" y="5760"/>
                    <a:pt x="23031" y="5760"/>
                  </a:cubicBezTo>
                  <a:cubicBezTo>
                    <a:pt x="23214" y="5760"/>
                    <a:pt x="23379" y="5745"/>
                    <a:pt x="23487" y="5723"/>
                  </a:cubicBezTo>
                  <a:cubicBezTo>
                    <a:pt x="23760" y="5668"/>
                    <a:pt x="24033" y="5634"/>
                    <a:pt x="24306" y="5634"/>
                  </a:cubicBezTo>
                  <a:cubicBezTo>
                    <a:pt x="24405" y="5634"/>
                    <a:pt x="24505" y="5638"/>
                    <a:pt x="24605" y="5648"/>
                  </a:cubicBezTo>
                  <a:cubicBezTo>
                    <a:pt x="24829" y="5686"/>
                    <a:pt x="25164" y="5611"/>
                    <a:pt x="25239" y="5835"/>
                  </a:cubicBezTo>
                  <a:cubicBezTo>
                    <a:pt x="25309" y="6079"/>
                    <a:pt x="25150" y="6323"/>
                    <a:pt x="24885" y="6323"/>
                  </a:cubicBezTo>
                  <a:cubicBezTo>
                    <a:pt x="24867" y="6323"/>
                    <a:pt x="24848" y="6322"/>
                    <a:pt x="24829" y="6319"/>
                  </a:cubicBezTo>
                  <a:cubicBezTo>
                    <a:pt x="24531" y="6319"/>
                    <a:pt x="24382" y="6058"/>
                    <a:pt x="24083" y="6021"/>
                  </a:cubicBezTo>
                  <a:cubicBezTo>
                    <a:pt x="23822" y="6021"/>
                    <a:pt x="23599" y="6096"/>
                    <a:pt x="23375" y="6245"/>
                  </a:cubicBezTo>
                  <a:cubicBezTo>
                    <a:pt x="23158" y="6310"/>
                    <a:pt x="22929" y="6350"/>
                    <a:pt x="22702" y="6350"/>
                  </a:cubicBezTo>
                  <a:cubicBezTo>
                    <a:pt x="22538" y="6350"/>
                    <a:pt x="22375" y="6329"/>
                    <a:pt x="22219" y="6282"/>
                  </a:cubicBezTo>
                  <a:cubicBezTo>
                    <a:pt x="22190" y="6280"/>
                    <a:pt x="22162" y="6279"/>
                    <a:pt x="22135" y="6279"/>
                  </a:cubicBezTo>
                  <a:cubicBezTo>
                    <a:pt x="21677" y="6279"/>
                    <a:pt x="21505" y="6572"/>
                    <a:pt x="21399" y="7065"/>
                  </a:cubicBezTo>
                  <a:cubicBezTo>
                    <a:pt x="21399" y="7634"/>
                    <a:pt x="20894" y="8035"/>
                    <a:pt x="20366" y="8035"/>
                  </a:cubicBezTo>
                  <a:cubicBezTo>
                    <a:pt x="20237" y="8035"/>
                    <a:pt x="20107" y="8011"/>
                    <a:pt x="19983" y="7960"/>
                  </a:cubicBezTo>
                  <a:cubicBezTo>
                    <a:pt x="19722" y="7848"/>
                    <a:pt x="19461" y="7848"/>
                    <a:pt x="19237" y="7736"/>
                  </a:cubicBezTo>
                  <a:cubicBezTo>
                    <a:pt x="19013" y="7661"/>
                    <a:pt x="18790" y="7587"/>
                    <a:pt x="18566" y="7550"/>
                  </a:cubicBezTo>
                  <a:cubicBezTo>
                    <a:pt x="18305" y="7550"/>
                    <a:pt x="18081" y="7438"/>
                    <a:pt x="17895" y="7251"/>
                  </a:cubicBezTo>
                  <a:cubicBezTo>
                    <a:pt x="17626" y="6848"/>
                    <a:pt x="17448" y="6415"/>
                    <a:pt x="16952" y="6415"/>
                  </a:cubicBezTo>
                  <a:cubicBezTo>
                    <a:pt x="16898" y="6415"/>
                    <a:pt x="16839" y="6420"/>
                    <a:pt x="16776" y="6431"/>
                  </a:cubicBezTo>
                  <a:cubicBezTo>
                    <a:pt x="16702" y="6618"/>
                    <a:pt x="16702" y="6804"/>
                    <a:pt x="16702" y="6990"/>
                  </a:cubicBezTo>
                  <a:cubicBezTo>
                    <a:pt x="16702" y="7140"/>
                    <a:pt x="16814" y="7289"/>
                    <a:pt x="16739" y="7438"/>
                  </a:cubicBezTo>
                  <a:cubicBezTo>
                    <a:pt x="16670" y="7542"/>
                    <a:pt x="16543" y="7573"/>
                    <a:pt x="16406" y="7573"/>
                  </a:cubicBezTo>
                  <a:cubicBezTo>
                    <a:pt x="16248" y="7573"/>
                    <a:pt x="16076" y="7532"/>
                    <a:pt x="15956" y="7512"/>
                  </a:cubicBezTo>
                  <a:cubicBezTo>
                    <a:pt x="15621" y="7512"/>
                    <a:pt x="15621" y="7512"/>
                    <a:pt x="15360" y="7661"/>
                  </a:cubicBezTo>
                  <a:cubicBezTo>
                    <a:pt x="15099" y="7848"/>
                    <a:pt x="14838" y="8109"/>
                    <a:pt x="14614" y="8370"/>
                  </a:cubicBezTo>
                  <a:cubicBezTo>
                    <a:pt x="14471" y="8545"/>
                    <a:pt x="14307" y="8598"/>
                    <a:pt x="14132" y="8598"/>
                  </a:cubicBezTo>
                  <a:cubicBezTo>
                    <a:pt x="13896" y="8598"/>
                    <a:pt x="13640" y="8503"/>
                    <a:pt x="13384" y="8482"/>
                  </a:cubicBezTo>
                  <a:lnTo>
                    <a:pt x="13198" y="8482"/>
                  </a:lnTo>
                  <a:cubicBezTo>
                    <a:pt x="12974" y="8519"/>
                    <a:pt x="12750" y="8631"/>
                    <a:pt x="12564" y="8817"/>
                  </a:cubicBezTo>
                  <a:lnTo>
                    <a:pt x="12489" y="8892"/>
                  </a:lnTo>
                  <a:cubicBezTo>
                    <a:pt x="12266" y="9190"/>
                    <a:pt x="11967" y="9488"/>
                    <a:pt x="11669" y="9712"/>
                  </a:cubicBezTo>
                  <a:cubicBezTo>
                    <a:pt x="11493" y="9871"/>
                    <a:pt x="11324" y="9913"/>
                    <a:pt x="11145" y="9913"/>
                  </a:cubicBezTo>
                  <a:cubicBezTo>
                    <a:pt x="10945" y="9913"/>
                    <a:pt x="10731" y="9861"/>
                    <a:pt x="10476" y="9861"/>
                  </a:cubicBezTo>
                  <a:cubicBezTo>
                    <a:pt x="10445" y="9858"/>
                    <a:pt x="10414" y="9856"/>
                    <a:pt x="10382" y="9856"/>
                  </a:cubicBezTo>
                  <a:cubicBezTo>
                    <a:pt x="10042" y="9856"/>
                    <a:pt x="9718" y="10041"/>
                    <a:pt x="9581" y="10383"/>
                  </a:cubicBezTo>
                  <a:cubicBezTo>
                    <a:pt x="9470" y="10718"/>
                    <a:pt x="9805" y="11017"/>
                    <a:pt x="10029" y="11240"/>
                  </a:cubicBezTo>
                  <a:cubicBezTo>
                    <a:pt x="10252" y="11464"/>
                    <a:pt x="10327" y="11800"/>
                    <a:pt x="10215" y="12098"/>
                  </a:cubicBezTo>
                  <a:cubicBezTo>
                    <a:pt x="10215" y="12359"/>
                    <a:pt x="10215" y="12918"/>
                    <a:pt x="10029" y="13030"/>
                  </a:cubicBezTo>
                  <a:cubicBezTo>
                    <a:pt x="9973" y="13067"/>
                    <a:pt x="9901" y="13081"/>
                    <a:pt x="9821" y="13081"/>
                  </a:cubicBezTo>
                  <a:cubicBezTo>
                    <a:pt x="9581" y="13081"/>
                    <a:pt x="9274" y="12955"/>
                    <a:pt x="9134" y="12955"/>
                  </a:cubicBezTo>
                  <a:lnTo>
                    <a:pt x="8612" y="12881"/>
                  </a:lnTo>
                  <a:cubicBezTo>
                    <a:pt x="8368" y="12832"/>
                    <a:pt x="7900" y="12687"/>
                    <a:pt x="7512" y="12687"/>
                  </a:cubicBezTo>
                  <a:cubicBezTo>
                    <a:pt x="7308" y="12687"/>
                    <a:pt x="7125" y="12728"/>
                    <a:pt x="7009" y="12843"/>
                  </a:cubicBezTo>
                  <a:cubicBezTo>
                    <a:pt x="6748" y="13067"/>
                    <a:pt x="6823" y="13738"/>
                    <a:pt x="6748" y="14074"/>
                  </a:cubicBezTo>
                  <a:lnTo>
                    <a:pt x="6599" y="15117"/>
                  </a:lnTo>
                  <a:cubicBezTo>
                    <a:pt x="6562" y="15416"/>
                    <a:pt x="6450" y="16012"/>
                    <a:pt x="6711" y="16236"/>
                  </a:cubicBezTo>
                  <a:cubicBezTo>
                    <a:pt x="6742" y="16267"/>
                    <a:pt x="6781" y="16279"/>
                    <a:pt x="6820" y="16279"/>
                  </a:cubicBezTo>
                  <a:cubicBezTo>
                    <a:pt x="6873" y="16279"/>
                    <a:pt x="6929" y="16257"/>
                    <a:pt x="6972" y="16236"/>
                  </a:cubicBezTo>
                  <a:lnTo>
                    <a:pt x="7382" y="16236"/>
                  </a:lnTo>
                  <a:cubicBezTo>
                    <a:pt x="7512" y="16217"/>
                    <a:pt x="7652" y="16208"/>
                    <a:pt x="7797" y="16208"/>
                  </a:cubicBezTo>
                  <a:cubicBezTo>
                    <a:pt x="7941" y="16208"/>
                    <a:pt x="8090" y="16217"/>
                    <a:pt x="8239" y="16236"/>
                  </a:cubicBezTo>
                  <a:cubicBezTo>
                    <a:pt x="8649" y="16273"/>
                    <a:pt x="9097" y="16348"/>
                    <a:pt x="9544" y="16385"/>
                  </a:cubicBezTo>
                  <a:cubicBezTo>
                    <a:pt x="9627" y="16399"/>
                    <a:pt x="9706" y="16405"/>
                    <a:pt x="9784" y="16405"/>
                  </a:cubicBezTo>
                  <a:cubicBezTo>
                    <a:pt x="10336" y="16405"/>
                    <a:pt x="10769" y="16078"/>
                    <a:pt x="11259" y="15751"/>
                  </a:cubicBezTo>
                  <a:cubicBezTo>
                    <a:pt x="11520" y="15528"/>
                    <a:pt x="11781" y="15341"/>
                    <a:pt x="12079" y="15192"/>
                  </a:cubicBezTo>
                  <a:cubicBezTo>
                    <a:pt x="12228" y="15155"/>
                    <a:pt x="12340" y="15080"/>
                    <a:pt x="12489" y="15006"/>
                  </a:cubicBezTo>
                  <a:cubicBezTo>
                    <a:pt x="12638" y="14894"/>
                    <a:pt x="12676" y="14745"/>
                    <a:pt x="12862" y="14670"/>
                  </a:cubicBezTo>
                  <a:cubicBezTo>
                    <a:pt x="13048" y="14558"/>
                    <a:pt x="13160" y="14558"/>
                    <a:pt x="13309" y="14484"/>
                  </a:cubicBezTo>
                  <a:cubicBezTo>
                    <a:pt x="13570" y="14372"/>
                    <a:pt x="13757" y="14036"/>
                    <a:pt x="14055" y="13962"/>
                  </a:cubicBezTo>
                  <a:cubicBezTo>
                    <a:pt x="14279" y="13962"/>
                    <a:pt x="14502" y="13962"/>
                    <a:pt x="14726" y="14036"/>
                  </a:cubicBezTo>
                  <a:cubicBezTo>
                    <a:pt x="15099" y="14036"/>
                    <a:pt x="15434" y="14111"/>
                    <a:pt x="15807" y="14223"/>
                  </a:cubicBezTo>
                  <a:cubicBezTo>
                    <a:pt x="16329" y="14409"/>
                    <a:pt x="16627" y="15229"/>
                    <a:pt x="16926" y="15677"/>
                  </a:cubicBezTo>
                  <a:cubicBezTo>
                    <a:pt x="17187" y="16124"/>
                    <a:pt x="17671" y="16720"/>
                    <a:pt x="18193" y="16832"/>
                  </a:cubicBezTo>
                  <a:cubicBezTo>
                    <a:pt x="18268" y="16849"/>
                    <a:pt x="18337" y="16857"/>
                    <a:pt x="18399" y="16857"/>
                  </a:cubicBezTo>
                  <a:cubicBezTo>
                    <a:pt x="18893" y="16857"/>
                    <a:pt x="18992" y="16364"/>
                    <a:pt x="18827" y="15900"/>
                  </a:cubicBezTo>
                  <a:cubicBezTo>
                    <a:pt x="18603" y="15267"/>
                    <a:pt x="18193" y="14707"/>
                    <a:pt x="17708" y="14223"/>
                  </a:cubicBezTo>
                  <a:cubicBezTo>
                    <a:pt x="17373" y="13925"/>
                    <a:pt x="16926" y="13775"/>
                    <a:pt x="17037" y="13291"/>
                  </a:cubicBezTo>
                  <a:cubicBezTo>
                    <a:pt x="17067" y="13143"/>
                    <a:pt x="17120" y="12996"/>
                    <a:pt x="17251" y="12996"/>
                  </a:cubicBezTo>
                  <a:cubicBezTo>
                    <a:pt x="17286" y="12996"/>
                    <a:pt x="17326" y="13006"/>
                    <a:pt x="17373" y="13030"/>
                  </a:cubicBezTo>
                  <a:cubicBezTo>
                    <a:pt x="17485" y="13067"/>
                    <a:pt x="17597" y="13291"/>
                    <a:pt x="17671" y="13403"/>
                  </a:cubicBezTo>
                  <a:cubicBezTo>
                    <a:pt x="17820" y="13589"/>
                    <a:pt x="17969" y="13738"/>
                    <a:pt x="18156" y="13813"/>
                  </a:cubicBezTo>
                  <a:lnTo>
                    <a:pt x="18603" y="14036"/>
                  </a:lnTo>
                  <a:cubicBezTo>
                    <a:pt x="18827" y="14148"/>
                    <a:pt x="18752" y="14148"/>
                    <a:pt x="18901" y="14297"/>
                  </a:cubicBezTo>
                  <a:cubicBezTo>
                    <a:pt x="19051" y="14484"/>
                    <a:pt x="19200" y="14633"/>
                    <a:pt x="19349" y="14819"/>
                  </a:cubicBezTo>
                  <a:cubicBezTo>
                    <a:pt x="19572" y="15006"/>
                    <a:pt x="19684" y="15229"/>
                    <a:pt x="19722" y="15490"/>
                  </a:cubicBezTo>
                  <a:cubicBezTo>
                    <a:pt x="19796" y="15677"/>
                    <a:pt x="19871" y="15826"/>
                    <a:pt x="19945" y="16012"/>
                  </a:cubicBezTo>
                  <a:cubicBezTo>
                    <a:pt x="20169" y="16497"/>
                    <a:pt x="20281" y="17131"/>
                    <a:pt x="20542" y="17615"/>
                  </a:cubicBezTo>
                  <a:cubicBezTo>
                    <a:pt x="20654" y="17802"/>
                    <a:pt x="20728" y="17988"/>
                    <a:pt x="20803" y="18174"/>
                  </a:cubicBezTo>
                  <a:cubicBezTo>
                    <a:pt x="20840" y="18398"/>
                    <a:pt x="20915" y="18622"/>
                    <a:pt x="21138" y="18696"/>
                  </a:cubicBezTo>
                  <a:cubicBezTo>
                    <a:pt x="21188" y="18706"/>
                    <a:pt x="21238" y="18711"/>
                    <a:pt x="21288" y="18711"/>
                  </a:cubicBezTo>
                  <a:cubicBezTo>
                    <a:pt x="21424" y="18711"/>
                    <a:pt x="21561" y="18676"/>
                    <a:pt x="21697" y="18622"/>
                  </a:cubicBezTo>
                  <a:cubicBezTo>
                    <a:pt x="21772" y="18435"/>
                    <a:pt x="21809" y="18249"/>
                    <a:pt x="21772" y="18063"/>
                  </a:cubicBezTo>
                  <a:cubicBezTo>
                    <a:pt x="21772" y="17727"/>
                    <a:pt x="21474" y="17354"/>
                    <a:pt x="21735" y="17019"/>
                  </a:cubicBezTo>
                  <a:cubicBezTo>
                    <a:pt x="21921" y="16870"/>
                    <a:pt x="22145" y="16720"/>
                    <a:pt x="22406" y="16683"/>
                  </a:cubicBezTo>
                  <a:cubicBezTo>
                    <a:pt x="22629" y="16646"/>
                    <a:pt x="22779" y="16571"/>
                    <a:pt x="23002" y="16497"/>
                  </a:cubicBezTo>
                  <a:cubicBezTo>
                    <a:pt x="23151" y="16422"/>
                    <a:pt x="23300" y="16348"/>
                    <a:pt x="23487" y="16348"/>
                  </a:cubicBezTo>
                  <a:cubicBezTo>
                    <a:pt x="23673" y="16348"/>
                    <a:pt x="23897" y="16348"/>
                    <a:pt x="24121" y="16273"/>
                  </a:cubicBezTo>
                  <a:cubicBezTo>
                    <a:pt x="24456" y="16161"/>
                    <a:pt x="24270" y="16087"/>
                    <a:pt x="24382" y="15826"/>
                  </a:cubicBezTo>
                  <a:cubicBezTo>
                    <a:pt x="24419" y="15714"/>
                    <a:pt x="24493" y="15714"/>
                    <a:pt x="24568" y="15639"/>
                  </a:cubicBezTo>
                  <a:cubicBezTo>
                    <a:pt x="24605" y="15528"/>
                    <a:pt x="24680" y="15416"/>
                    <a:pt x="24717" y="15304"/>
                  </a:cubicBezTo>
                  <a:cubicBezTo>
                    <a:pt x="24941" y="15006"/>
                    <a:pt x="25202" y="14670"/>
                    <a:pt x="25463" y="14372"/>
                  </a:cubicBezTo>
                  <a:cubicBezTo>
                    <a:pt x="25574" y="14223"/>
                    <a:pt x="25574" y="14185"/>
                    <a:pt x="25761" y="14074"/>
                  </a:cubicBezTo>
                  <a:cubicBezTo>
                    <a:pt x="25873" y="13999"/>
                    <a:pt x="25985" y="13962"/>
                    <a:pt x="26096" y="13887"/>
                  </a:cubicBezTo>
                  <a:cubicBezTo>
                    <a:pt x="26233" y="13778"/>
                    <a:pt x="26349" y="13709"/>
                    <a:pt x="26504" y="13709"/>
                  </a:cubicBezTo>
                  <a:cubicBezTo>
                    <a:pt x="26561" y="13709"/>
                    <a:pt x="26623" y="13718"/>
                    <a:pt x="26693" y="13738"/>
                  </a:cubicBezTo>
                  <a:cubicBezTo>
                    <a:pt x="26917" y="13813"/>
                    <a:pt x="27066" y="14111"/>
                    <a:pt x="27252" y="14260"/>
                  </a:cubicBezTo>
                  <a:cubicBezTo>
                    <a:pt x="27438" y="14409"/>
                    <a:pt x="27588" y="14521"/>
                    <a:pt x="27774" y="14633"/>
                  </a:cubicBezTo>
                  <a:cubicBezTo>
                    <a:pt x="27960" y="14782"/>
                    <a:pt x="28184" y="14894"/>
                    <a:pt x="28445" y="14968"/>
                  </a:cubicBezTo>
                  <a:cubicBezTo>
                    <a:pt x="28669" y="15080"/>
                    <a:pt x="28743" y="15304"/>
                    <a:pt x="28967" y="15378"/>
                  </a:cubicBezTo>
                  <a:cubicBezTo>
                    <a:pt x="29153" y="15416"/>
                    <a:pt x="29340" y="15490"/>
                    <a:pt x="29489" y="15602"/>
                  </a:cubicBezTo>
                  <a:cubicBezTo>
                    <a:pt x="29713" y="15751"/>
                    <a:pt x="29936" y="15938"/>
                    <a:pt x="30085" y="16161"/>
                  </a:cubicBezTo>
                  <a:cubicBezTo>
                    <a:pt x="30197" y="16310"/>
                    <a:pt x="30384" y="16460"/>
                    <a:pt x="30234" y="16646"/>
                  </a:cubicBezTo>
                  <a:cubicBezTo>
                    <a:pt x="30198" y="16719"/>
                    <a:pt x="30162" y="16744"/>
                    <a:pt x="30124" y="16744"/>
                  </a:cubicBezTo>
                  <a:cubicBezTo>
                    <a:pt x="30046" y="16744"/>
                    <a:pt x="29962" y="16634"/>
                    <a:pt x="29862" y="16609"/>
                  </a:cubicBezTo>
                  <a:cubicBezTo>
                    <a:pt x="29737" y="16584"/>
                    <a:pt x="29609" y="16571"/>
                    <a:pt x="29479" y="16571"/>
                  </a:cubicBezTo>
                  <a:cubicBezTo>
                    <a:pt x="29220" y="16571"/>
                    <a:pt x="28955" y="16621"/>
                    <a:pt x="28706" y="16720"/>
                  </a:cubicBezTo>
                  <a:cubicBezTo>
                    <a:pt x="28557" y="16795"/>
                    <a:pt x="28408" y="16832"/>
                    <a:pt x="28259" y="16832"/>
                  </a:cubicBezTo>
                  <a:cubicBezTo>
                    <a:pt x="28110" y="16795"/>
                    <a:pt x="27998" y="16683"/>
                    <a:pt x="27849" y="16646"/>
                  </a:cubicBezTo>
                  <a:cubicBezTo>
                    <a:pt x="27662" y="16609"/>
                    <a:pt x="27476" y="16571"/>
                    <a:pt x="27289" y="16571"/>
                  </a:cubicBezTo>
                  <a:lnTo>
                    <a:pt x="26656" y="16497"/>
                  </a:lnTo>
                  <a:cubicBezTo>
                    <a:pt x="26562" y="16478"/>
                    <a:pt x="26479" y="16469"/>
                    <a:pt x="26399" y="16469"/>
                  </a:cubicBezTo>
                  <a:cubicBezTo>
                    <a:pt x="26320" y="16469"/>
                    <a:pt x="26246" y="16478"/>
                    <a:pt x="26171" y="16497"/>
                  </a:cubicBezTo>
                  <a:cubicBezTo>
                    <a:pt x="25947" y="16534"/>
                    <a:pt x="25724" y="16609"/>
                    <a:pt x="25500" y="16646"/>
                  </a:cubicBezTo>
                  <a:cubicBezTo>
                    <a:pt x="25351" y="16646"/>
                    <a:pt x="25239" y="16571"/>
                    <a:pt x="25090" y="16571"/>
                  </a:cubicBezTo>
                  <a:cubicBezTo>
                    <a:pt x="24941" y="16571"/>
                    <a:pt x="24792" y="16646"/>
                    <a:pt x="24643" y="16646"/>
                  </a:cubicBezTo>
                  <a:cubicBezTo>
                    <a:pt x="24232" y="16646"/>
                    <a:pt x="23860" y="16497"/>
                    <a:pt x="23487" y="16460"/>
                  </a:cubicBezTo>
                  <a:cubicBezTo>
                    <a:pt x="23189" y="16460"/>
                    <a:pt x="23151" y="16571"/>
                    <a:pt x="23189" y="16832"/>
                  </a:cubicBezTo>
                  <a:cubicBezTo>
                    <a:pt x="23450" y="16870"/>
                    <a:pt x="23636" y="17093"/>
                    <a:pt x="23561" y="17354"/>
                  </a:cubicBezTo>
                  <a:cubicBezTo>
                    <a:pt x="23524" y="17690"/>
                    <a:pt x="23487" y="17802"/>
                    <a:pt x="23748" y="18025"/>
                  </a:cubicBezTo>
                  <a:cubicBezTo>
                    <a:pt x="23934" y="18249"/>
                    <a:pt x="24121" y="18435"/>
                    <a:pt x="24270" y="18659"/>
                  </a:cubicBezTo>
                  <a:cubicBezTo>
                    <a:pt x="24382" y="18845"/>
                    <a:pt x="24493" y="18995"/>
                    <a:pt x="24643" y="19144"/>
                  </a:cubicBezTo>
                  <a:cubicBezTo>
                    <a:pt x="24792" y="19218"/>
                    <a:pt x="24978" y="19293"/>
                    <a:pt x="25164" y="19330"/>
                  </a:cubicBezTo>
                  <a:cubicBezTo>
                    <a:pt x="25351" y="19405"/>
                    <a:pt x="25537" y="19554"/>
                    <a:pt x="25761" y="19628"/>
                  </a:cubicBezTo>
                  <a:cubicBezTo>
                    <a:pt x="26208" y="19740"/>
                    <a:pt x="26618" y="19777"/>
                    <a:pt x="27066" y="19815"/>
                  </a:cubicBezTo>
                  <a:cubicBezTo>
                    <a:pt x="27215" y="19815"/>
                    <a:pt x="27364" y="19852"/>
                    <a:pt x="27476" y="19889"/>
                  </a:cubicBezTo>
                  <a:cubicBezTo>
                    <a:pt x="27513" y="19889"/>
                    <a:pt x="27550" y="20001"/>
                    <a:pt x="27588" y="20001"/>
                  </a:cubicBezTo>
                  <a:cubicBezTo>
                    <a:pt x="27774" y="20076"/>
                    <a:pt x="27923" y="20038"/>
                    <a:pt x="28072" y="20188"/>
                  </a:cubicBezTo>
                  <a:cubicBezTo>
                    <a:pt x="28184" y="20337"/>
                    <a:pt x="28221" y="20448"/>
                    <a:pt x="28147" y="20672"/>
                  </a:cubicBezTo>
                  <a:cubicBezTo>
                    <a:pt x="28110" y="20933"/>
                    <a:pt x="28072" y="20859"/>
                    <a:pt x="27923" y="21045"/>
                  </a:cubicBezTo>
                  <a:cubicBezTo>
                    <a:pt x="27849" y="21157"/>
                    <a:pt x="27811" y="21343"/>
                    <a:pt x="27811" y="21492"/>
                  </a:cubicBezTo>
                  <a:cubicBezTo>
                    <a:pt x="27774" y="21679"/>
                    <a:pt x="27699" y="21865"/>
                    <a:pt x="27625" y="22052"/>
                  </a:cubicBezTo>
                  <a:cubicBezTo>
                    <a:pt x="27550" y="22312"/>
                    <a:pt x="27588" y="22872"/>
                    <a:pt x="27215" y="22872"/>
                  </a:cubicBezTo>
                  <a:cubicBezTo>
                    <a:pt x="27178" y="22760"/>
                    <a:pt x="26879" y="22723"/>
                    <a:pt x="26767" y="22611"/>
                  </a:cubicBezTo>
                  <a:cubicBezTo>
                    <a:pt x="26544" y="22462"/>
                    <a:pt x="26283" y="22312"/>
                    <a:pt x="26059" y="22201"/>
                  </a:cubicBezTo>
                  <a:cubicBezTo>
                    <a:pt x="25716" y="22013"/>
                    <a:pt x="25346" y="21931"/>
                    <a:pt x="24972" y="21931"/>
                  </a:cubicBezTo>
                  <a:cubicBezTo>
                    <a:pt x="24900" y="21931"/>
                    <a:pt x="24827" y="21934"/>
                    <a:pt x="24754" y="21940"/>
                  </a:cubicBezTo>
                  <a:cubicBezTo>
                    <a:pt x="24649" y="21948"/>
                    <a:pt x="24545" y="21953"/>
                    <a:pt x="24443" y="21953"/>
                  </a:cubicBezTo>
                  <a:cubicBezTo>
                    <a:pt x="24113" y="21953"/>
                    <a:pt x="23800" y="21904"/>
                    <a:pt x="23487" y="21791"/>
                  </a:cubicBezTo>
                  <a:cubicBezTo>
                    <a:pt x="23151" y="21641"/>
                    <a:pt x="22779" y="21455"/>
                    <a:pt x="22480" y="21269"/>
                  </a:cubicBezTo>
                  <a:cubicBezTo>
                    <a:pt x="22294" y="21120"/>
                    <a:pt x="22107" y="21008"/>
                    <a:pt x="21921" y="20933"/>
                  </a:cubicBezTo>
                  <a:cubicBezTo>
                    <a:pt x="21735" y="20914"/>
                    <a:pt x="21548" y="20905"/>
                    <a:pt x="21362" y="20905"/>
                  </a:cubicBezTo>
                  <a:cubicBezTo>
                    <a:pt x="21175" y="20905"/>
                    <a:pt x="20989" y="20914"/>
                    <a:pt x="20803" y="20933"/>
                  </a:cubicBezTo>
                  <a:lnTo>
                    <a:pt x="20318" y="20933"/>
                  </a:lnTo>
                  <a:cubicBezTo>
                    <a:pt x="19945" y="20970"/>
                    <a:pt x="20057" y="21306"/>
                    <a:pt x="19983" y="21604"/>
                  </a:cubicBezTo>
                  <a:cubicBezTo>
                    <a:pt x="19937" y="21853"/>
                    <a:pt x="19823" y="21924"/>
                    <a:pt x="19657" y="21924"/>
                  </a:cubicBezTo>
                  <a:cubicBezTo>
                    <a:pt x="19549" y="21924"/>
                    <a:pt x="19420" y="21894"/>
                    <a:pt x="19274" y="21865"/>
                  </a:cubicBezTo>
                  <a:cubicBezTo>
                    <a:pt x="19051" y="21828"/>
                    <a:pt x="18790" y="21716"/>
                    <a:pt x="18603" y="21567"/>
                  </a:cubicBezTo>
                  <a:cubicBezTo>
                    <a:pt x="17969" y="21045"/>
                    <a:pt x="17559" y="20225"/>
                    <a:pt x="16814" y="19777"/>
                  </a:cubicBezTo>
                  <a:cubicBezTo>
                    <a:pt x="16553" y="19591"/>
                    <a:pt x="16255" y="19405"/>
                    <a:pt x="15956" y="19218"/>
                  </a:cubicBezTo>
                  <a:cubicBezTo>
                    <a:pt x="15621" y="19069"/>
                    <a:pt x="15546" y="18995"/>
                    <a:pt x="15695" y="18622"/>
                  </a:cubicBezTo>
                  <a:cubicBezTo>
                    <a:pt x="15770" y="18324"/>
                    <a:pt x="16031" y="17802"/>
                    <a:pt x="15733" y="17578"/>
                  </a:cubicBezTo>
                  <a:cubicBezTo>
                    <a:pt x="15509" y="17466"/>
                    <a:pt x="15285" y="17503"/>
                    <a:pt x="15024" y="17429"/>
                  </a:cubicBezTo>
                  <a:cubicBezTo>
                    <a:pt x="14801" y="17354"/>
                    <a:pt x="14652" y="17205"/>
                    <a:pt x="14428" y="17131"/>
                  </a:cubicBezTo>
                  <a:cubicBezTo>
                    <a:pt x="14055" y="17019"/>
                    <a:pt x="13682" y="16981"/>
                    <a:pt x="13272" y="16981"/>
                  </a:cubicBezTo>
                  <a:cubicBezTo>
                    <a:pt x="13118" y="16951"/>
                    <a:pt x="12957" y="16932"/>
                    <a:pt x="12798" y="16932"/>
                  </a:cubicBezTo>
                  <a:cubicBezTo>
                    <a:pt x="12572" y="16932"/>
                    <a:pt x="12350" y="16969"/>
                    <a:pt x="12154" y="17056"/>
                  </a:cubicBezTo>
                  <a:cubicBezTo>
                    <a:pt x="11967" y="17131"/>
                    <a:pt x="11781" y="17168"/>
                    <a:pt x="11595" y="17205"/>
                  </a:cubicBezTo>
                  <a:lnTo>
                    <a:pt x="11222" y="17205"/>
                  </a:lnTo>
                  <a:cubicBezTo>
                    <a:pt x="10998" y="17280"/>
                    <a:pt x="10737" y="17317"/>
                    <a:pt x="10513" y="17392"/>
                  </a:cubicBezTo>
                  <a:cubicBezTo>
                    <a:pt x="10364" y="17429"/>
                    <a:pt x="10178" y="17503"/>
                    <a:pt x="10029" y="17578"/>
                  </a:cubicBezTo>
                  <a:cubicBezTo>
                    <a:pt x="9880" y="17690"/>
                    <a:pt x="9768" y="17727"/>
                    <a:pt x="9619" y="17764"/>
                  </a:cubicBezTo>
                  <a:lnTo>
                    <a:pt x="9358" y="17764"/>
                  </a:lnTo>
                  <a:cubicBezTo>
                    <a:pt x="9136" y="17820"/>
                    <a:pt x="8956" y="17916"/>
                    <a:pt x="8740" y="17916"/>
                  </a:cubicBezTo>
                  <a:cubicBezTo>
                    <a:pt x="8665" y="17916"/>
                    <a:pt x="8586" y="17905"/>
                    <a:pt x="8500" y="17876"/>
                  </a:cubicBezTo>
                  <a:cubicBezTo>
                    <a:pt x="8128" y="17802"/>
                    <a:pt x="8165" y="17056"/>
                    <a:pt x="8090" y="16720"/>
                  </a:cubicBezTo>
                  <a:cubicBezTo>
                    <a:pt x="7829" y="16720"/>
                    <a:pt x="7717" y="17131"/>
                    <a:pt x="7606" y="17280"/>
                  </a:cubicBezTo>
                  <a:cubicBezTo>
                    <a:pt x="7419" y="17615"/>
                    <a:pt x="7158" y="17913"/>
                    <a:pt x="6897" y="18174"/>
                  </a:cubicBezTo>
                  <a:cubicBezTo>
                    <a:pt x="6636" y="18361"/>
                    <a:pt x="6301" y="18473"/>
                    <a:pt x="5965" y="18547"/>
                  </a:cubicBezTo>
                  <a:cubicBezTo>
                    <a:pt x="5332" y="18734"/>
                    <a:pt x="4921" y="19330"/>
                    <a:pt x="4884" y="19964"/>
                  </a:cubicBezTo>
                  <a:cubicBezTo>
                    <a:pt x="4884" y="20262"/>
                    <a:pt x="5033" y="20448"/>
                    <a:pt x="4772" y="20635"/>
                  </a:cubicBezTo>
                  <a:cubicBezTo>
                    <a:pt x="4549" y="20784"/>
                    <a:pt x="4325" y="20896"/>
                    <a:pt x="4101" y="20970"/>
                  </a:cubicBezTo>
                  <a:cubicBezTo>
                    <a:pt x="3579" y="21194"/>
                    <a:pt x="3132" y="21530"/>
                    <a:pt x="2759" y="21940"/>
                  </a:cubicBezTo>
                  <a:cubicBezTo>
                    <a:pt x="2125" y="22573"/>
                    <a:pt x="1529" y="23282"/>
                    <a:pt x="1007" y="24027"/>
                  </a:cubicBezTo>
                  <a:cubicBezTo>
                    <a:pt x="821" y="24288"/>
                    <a:pt x="672" y="24624"/>
                    <a:pt x="448" y="24885"/>
                  </a:cubicBezTo>
                  <a:cubicBezTo>
                    <a:pt x="299" y="25034"/>
                    <a:pt x="187" y="25220"/>
                    <a:pt x="75" y="25407"/>
                  </a:cubicBezTo>
                  <a:cubicBezTo>
                    <a:pt x="1" y="25556"/>
                    <a:pt x="1" y="25668"/>
                    <a:pt x="1" y="25817"/>
                  </a:cubicBezTo>
                  <a:cubicBezTo>
                    <a:pt x="38" y="25966"/>
                    <a:pt x="187" y="26078"/>
                    <a:pt x="224" y="26190"/>
                  </a:cubicBezTo>
                  <a:cubicBezTo>
                    <a:pt x="262" y="26301"/>
                    <a:pt x="336" y="26600"/>
                    <a:pt x="411" y="26786"/>
                  </a:cubicBezTo>
                  <a:cubicBezTo>
                    <a:pt x="597" y="27233"/>
                    <a:pt x="634" y="27681"/>
                    <a:pt x="560" y="28165"/>
                  </a:cubicBezTo>
                  <a:cubicBezTo>
                    <a:pt x="485" y="28613"/>
                    <a:pt x="336" y="29023"/>
                    <a:pt x="262" y="29470"/>
                  </a:cubicBezTo>
                  <a:cubicBezTo>
                    <a:pt x="187" y="29843"/>
                    <a:pt x="187" y="30179"/>
                    <a:pt x="262" y="30551"/>
                  </a:cubicBezTo>
                  <a:cubicBezTo>
                    <a:pt x="299" y="30700"/>
                    <a:pt x="373" y="30850"/>
                    <a:pt x="448" y="30999"/>
                  </a:cubicBezTo>
                  <a:cubicBezTo>
                    <a:pt x="597" y="31297"/>
                    <a:pt x="672" y="31595"/>
                    <a:pt x="821" y="31893"/>
                  </a:cubicBezTo>
                  <a:cubicBezTo>
                    <a:pt x="970" y="32154"/>
                    <a:pt x="1193" y="32415"/>
                    <a:pt x="1343" y="32676"/>
                  </a:cubicBezTo>
                  <a:cubicBezTo>
                    <a:pt x="1566" y="33012"/>
                    <a:pt x="1790" y="33310"/>
                    <a:pt x="2051" y="33571"/>
                  </a:cubicBezTo>
                  <a:cubicBezTo>
                    <a:pt x="2312" y="33869"/>
                    <a:pt x="2573" y="34205"/>
                    <a:pt x="2797" y="34503"/>
                  </a:cubicBezTo>
                  <a:cubicBezTo>
                    <a:pt x="2871" y="34615"/>
                    <a:pt x="2908" y="34801"/>
                    <a:pt x="3057" y="34876"/>
                  </a:cubicBezTo>
                  <a:cubicBezTo>
                    <a:pt x="3156" y="34930"/>
                    <a:pt x="3276" y="34951"/>
                    <a:pt x="3408" y="34951"/>
                  </a:cubicBezTo>
                  <a:cubicBezTo>
                    <a:pt x="3823" y="34951"/>
                    <a:pt x="4349" y="34737"/>
                    <a:pt x="4661" y="34652"/>
                  </a:cubicBezTo>
                  <a:cubicBezTo>
                    <a:pt x="4987" y="34536"/>
                    <a:pt x="5313" y="34477"/>
                    <a:pt x="5639" y="34477"/>
                  </a:cubicBezTo>
                  <a:cubicBezTo>
                    <a:pt x="5835" y="34477"/>
                    <a:pt x="6031" y="34498"/>
                    <a:pt x="6226" y="34540"/>
                  </a:cubicBezTo>
                  <a:cubicBezTo>
                    <a:pt x="6450" y="34540"/>
                    <a:pt x="6711" y="34578"/>
                    <a:pt x="6972" y="34652"/>
                  </a:cubicBezTo>
                  <a:cubicBezTo>
                    <a:pt x="7158" y="34764"/>
                    <a:pt x="7382" y="34801"/>
                    <a:pt x="7606" y="34839"/>
                  </a:cubicBezTo>
                  <a:cubicBezTo>
                    <a:pt x="7646" y="34841"/>
                    <a:pt x="7687" y="34843"/>
                    <a:pt x="7728" y="34843"/>
                  </a:cubicBezTo>
                  <a:cubicBezTo>
                    <a:pt x="8133" y="34843"/>
                    <a:pt x="8539" y="34711"/>
                    <a:pt x="8945" y="34711"/>
                  </a:cubicBezTo>
                  <a:cubicBezTo>
                    <a:pt x="9020" y="34711"/>
                    <a:pt x="9096" y="34716"/>
                    <a:pt x="9171" y="34727"/>
                  </a:cubicBezTo>
                  <a:cubicBezTo>
                    <a:pt x="9281" y="34716"/>
                    <a:pt x="9393" y="34711"/>
                    <a:pt x="9508" y="34711"/>
                  </a:cubicBezTo>
                  <a:cubicBezTo>
                    <a:pt x="9784" y="34711"/>
                    <a:pt x="10074" y="34738"/>
                    <a:pt x="10364" y="34764"/>
                  </a:cubicBezTo>
                  <a:cubicBezTo>
                    <a:pt x="10588" y="34839"/>
                    <a:pt x="10812" y="34950"/>
                    <a:pt x="10998" y="35099"/>
                  </a:cubicBezTo>
                  <a:cubicBezTo>
                    <a:pt x="11259" y="35323"/>
                    <a:pt x="11483" y="35547"/>
                    <a:pt x="11669" y="35845"/>
                  </a:cubicBezTo>
                  <a:cubicBezTo>
                    <a:pt x="11744" y="36031"/>
                    <a:pt x="11706" y="36255"/>
                    <a:pt x="11893" y="36442"/>
                  </a:cubicBezTo>
                  <a:cubicBezTo>
                    <a:pt x="12079" y="36628"/>
                    <a:pt x="12638" y="36628"/>
                    <a:pt x="12862" y="36889"/>
                  </a:cubicBezTo>
                  <a:cubicBezTo>
                    <a:pt x="13198" y="37262"/>
                    <a:pt x="12899" y="38045"/>
                    <a:pt x="12676" y="38492"/>
                  </a:cubicBezTo>
                  <a:cubicBezTo>
                    <a:pt x="12452" y="38977"/>
                    <a:pt x="12266" y="39498"/>
                    <a:pt x="12191" y="40058"/>
                  </a:cubicBezTo>
                  <a:cubicBezTo>
                    <a:pt x="12154" y="40244"/>
                    <a:pt x="12116" y="40393"/>
                    <a:pt x="12116" y="40580"/>
                  </a:cubicBezTo>
                  <a:cubicBezTo>
                    <a:pt x="12116" y="40729"/>
                    <a:pt x="12191" y="40878"/>
                    <a:pt x="12266" y="41027"/>
                  </a:cubicBezTo>
                  <a:cubicBezTo>
                    <a:pt x="12340" y="41213"/>
                    <a:pt x="12415" y="41400"/>
                    <a:pt x="12527" y="41549"/>
                  </a:cubicBezTo>
                  <a:cubicBezTo>
                    <a:pt x="12676" y="41810"/>
                    <a:pt x="12750" y="42071"/>
                    <a:pt x="12750" y="42332"/>
                  </a:cubicBezTo>
                  <a:cubicBezTo>
                    <a:pt x="12788" y="42705"/>
                    <a:pt x="12862" y="43040"/>
                    <a:pt x="12899" y="43376"/>
                  </a:cubicBezTo>
                  <a:cubicBezTo>
                    <a:pt x="12899" y="43748"/>
                    <a:pt x="12862" y="44121"/>
                    <a:pt x="12788" y="44457"/>
                  </a:cubicBezTo>
                  <a:cubicBezTo>
                    <a:pt x="12750" y="44830"/>
                    <a:pt x="12676" y="45202"/>
                    <a:pt x="12638" y="45612"/>
                  </a:cubicBezTo>
                  <a:cubicBezTo>
                    <a:pt x="12564" y="45911"/>
                    <a:pt x="12527" y="46209"/>
                    <a:pt x="12489" y="46544"/>
                  </a:cubicBezTo>
                  <a:cubicBezTo>
                    <a:pt x="12527" y="46768"/>
                    <a:pt x="12564" y="46992"/>
                    <a:pt x="12638" y="47178"/>
                  </a:cubicBezTo>
                  <a:cubicBezTo>
                    <a:pt x="12713" y="47551"/>
                    <a:pt x="12676" y="47886"/>
                    <a:pt x="12564" y="48222"/>
                  </a:cubicBezTo>
                  <a:cubicBezTo>
                    <a:pt x="12452" y="48557"/>
                    <a:pt x="12191" y="48856"/>
                    <a:pt x="12042" y="49154"/>
                  </a:cubicBezTo>
                  <a:cubicBezTo>
                    <a:pt x="11967" y="49415"/>
                    <a:pt x="11930" y="49676"/>
                    <a:pt x="11893" y="49937"/>
                  </a:cubicBezTo>
                  <a:cubicBezTo>
                    <a:pt x="11930" y="50347"/>
                    <a:pt x="12042" y="50720"/>
                    <a:pt x="12266" y="51055"/>
                  </a:cubicBezTo>
                  <a:cubicBezTo>
                    <a:pt x="12638" y="51950"/>
                    <a:pt x="13235" y="52807"/>
                    <a:pt x="13496" y="53739"/>
                  </a:cubicBezTo>
                  <a:cubicBezTo>
                    <a:pt x="13608" y="54112"/>
                    <a:pt x="13645" y="54485"/>
                    <a:pt x="13682" y="54858"/>
                  </a:cubicBezTo>
                  <a:cubicBezTo>
                    <a:pt x="13682" y="55268"/>
                    <a:pt x="13496" y="55678"/>
                    <a:pt x="13496" y="56051"/>
                  </a:cubicBezTo>
                  <a:cubicBezTo>
                    <a:pt x="13459" y="56647"/>
                    <a:pt x="13570" y="57318"/>
                    <a:pt x="13309" y="57877"/>
                  </a:cubicBezTo>
                  <a:cubicBezTo>
                    <a:pt x="13235" y="58064"/>
                    <a:pt x="13123" y="58213"/>
                    <a:pt x="13198" y="58437"/>
                  </a:cubicBezTo>
                  <a:cubicBezTo>
                    <a:pt x="13272" y="58735"/>
                    <a:pt x="13645" y="58996"/>
                    <a:pt x="13869" y="59220"/>
                  </a:cubicBezTo>
                  <a:cubicBezTo>
                    <a:pt x="14055" y="59480"/>
                    <a:pt x="14241" y="59741"/>
                    <a:pt x="14391" y="60040"/>
                  </a:cubicBezTo>
                  <a:cubicBezTo>
                    <a:pt x="14465" y="60114"/>
                    <a:pt x="14540" y="60226"/>
                    <a:pt x="14577" y="60338"/>
                  </a:cubicBezTo>
                  <a:cubicBezTo>
                    <a:pt x="14875" y="60263"/>
                    <a:pt x="15323" y="60226"/>
                    <a:pt x="15397" y="60189"/>
                  </a:cubicBezTo>
                  <a:cubicBezTo>
                    <a:pt x="15546" y="60040"/>
                    <a:pt x="15733" y="59853"/>
                    <a:pt x="15919" y="59741"/>
                  </a:cubicBezTo>
                  <a:cubicBezTo>
                    <a:pt x="16081" y="59638"/>
                    <a:pt x="16249" y="59611"/>
                    <a:pt x="16421" y="59611"/>
                  </a:cubicBezTo>
                  <a:cubicBezTo>
                    <a:pt x="16615" y="59611"/>
                    <a:pt x="16813" y="59646"/>
                    <a:pt x="17012" y="59646"/>
                  </a:cubicBezTo>
                  <a:cubicBezTo>
                    <a:pt x="17083" y="59646"/>
                    <a:pt x="17153" y="59641"/>
                    <a:pt x="17224" y="59630"/>
                  </a:cubicBezTo>
                  <a:cubicBezTo>
                    <a:pt x="17410" y="59592"/>
                    <a:pt x="17634" y="59480"/>
                    <a:pt x="17820" y="59443"/>
                  </a:cubicBezTo>
                  <a:lnTo>
                    <a:pt x="18342" y="59443"/>
                  </a:lnTo>
                  <a:cubicBezTo>
                    <a:pt x="18378" y="59446"/>
                    <a:pt x="18413" y="59447"/>
                    <a:pt x="18448" y="59447"/>
                  </a:cubicBezTo>
                  <a:cubicBezTo>
                    <a:pt x="18971" y="59447"/>
                    <a:pt x="19482" y="59191"/>
                    <a:pt x="19796" y="58772"/>
                  </a:cubicBezTo>
                  <a:cubicBezTo>
                    <a:pt x="20132" y="58511"/>
                    <a:pt x="20393" y="58213"/>
                    <a:pt x="20579" y="57840"/>
                  </a:cubicBezTo>
                  <a:cubicBezTo>
                    <a:pt x="20803" y="57430"/>
                    <a:pt x="21026" y="57020"/>
                    <a:pt x="21250" y="56610"/>
                  </a:cubicBezTo>
                  <a:cubicBezTo>
                    <a:pt x="21623" y="56013"/>
                    <a:pt x="21735" y="55193"/>
                    <a:pt x="22406" y="54932"/>
                  </a:cubicBezTo>
                  <a:cubicBezTo>
                    <a:pt x="22704" y="54895"/>
                    <a:pt x="23002" y="54783"/>
                    <a:pt x="23300" y="54634"/>
                  </a:cubicBezTo>
                  <a:cubicBezTo>
                    <a:pt x="23561" y="54410"/>
                    <a:pt x="23487" y="53963"/>
                    <a:pt x="23412" y="53702"/>
                  </a:cubicBezTo>
                  <a:cubicBezTo>
                    <a:pt x="23375" y="53404"/>
                    <a:pt x="23375" y="53106"/>
                    <a:pt x="23412" y="52807"/>
                  </a:cubicBezTo>
                  <a:cubicBezTo>
                    <a:pt x="23487" y="52472"/>
                    <a:pt x="23487" y="52323"/>
                    <a:pt x="23785" y="52136"/>
                  </a:cubicBezTo>
                  <a:cubicBezTo>
                    <a:pt x="24046" y="51950"/>
                    <a:pt x="24344" y="51801"/>
                    <a:pt x="24643" y="51652"/>
                  </a:cubicBezTo>
                  <a:cubicBezTo>
                    <a:pt x="25202" y="51391"/>
                    <a:pt x="25761" y="51055"/>
                    <a:pt x="26246" y="50645"/>
                  </a:cubicBezTo>
                  <a:cubicBezTo>
                    <a:pt x="26432" y="50496"/>
                    <a:pt x="26581" y="50347"/>
                    <a:pt x="26767" y="50198"/>
                  </a:cubicBezTo>
                  <a:cubicBezTo>
                    <a:pt x="26954" y="50049"/>
                    <a:pt x="27178" y="49900"/>
                    <a:pt x="27252" y="49713"/>
                  </a:cubicBezTo>
                  <a:cubicBezTo>
                    <a:pt x="27327" y="49527"/>
                    <a:pt x="27252" y="49489"/>
                    <a:pt x="27252" y="49303"/>
                  </a:cubicBezTo>
                  <a:cubicBezTo>
                    <a:pt x="27252" y="49191"/>
                    <a:pt x="27252" y="49079"/>
                    <a:pt x="27289" y="48968"/>
                  </a:cubicBezTo>
                  <a:cubicBezTo>
                    <a:pt x="27327" y="48707"/>
                    <a:pt x="27252" y="48446"/>
                    <a:pt x="27289" y="48185"/>
                  </a:cubicBezTo>
                  <a:cubicBezTo>
                    <a:pt x="27327" y="47775"/>
                    <a:pt x="27327" y="47402"/>
                    <a:pt x="27364" y="47029"/>
                  </a:cubicBezTo>
                  <a:cubicBezTo>
                    <a:pt x="27364" y="46544"/>
                    <a:pt x="27364" y="46060"/>
                    <a:pt x="27438" y="45575"/>
                  </a:cubicBezTo>
                  <a:cubicBezTo>
                    <a:pt x="27550" y="45128"/>
                    <a:pt x="27588" y="44680"/>
                    <a:pt x="27625" y="44233"/>
                  </a:cubicBezTo>
                  <a:cubicBezTo>
                    <a:pt x="27588" y="44084"/>
                    <a:pt x="27513" y="44009"/>
                    <a:pt x="27550" y="43786"/>
                  </a:cubicBezTo>
                  <a:cubicBezTo>
                    <a:pt x="27625" y="43562"/>
                    <a:pt x="27737" y="43301"/>
                    <a:pt x="27886" y="43077"/>
                  </a:cubicBezTo>
                  <a:cubicBezTo>
                    <a:pt x="28520" y="42108"/>
                    <a:pt x="29526" y="41698"/>
                    <a:pt x="30421" y="41064"/>
                  </a:cubicBezTo>
                  <a:cubicBezTo>
                    <a:pt x="31129" y="40617"/>
                    <a:pt x="31838" y="40095"/>
                    <a:pt x="32471" y="39573"/>
                  </a:cubicBezTo>
                  <a:cubicBezTo>
                    <a:pt x="33030" y="39051"/>
                    <a:pt x="33515" y="38455"/>
                    <a:pt x="33851" y="37784"/>
                  </a:cubicBezTo>
                  <a:cubicBezTo>
                    <a:pt x="34112" y="37336"/>
                    <a:pt x="34410" y="36814"/>
                    <a:pt x="34671" y="36330"/>
                  </a:cubicBezTo>
                  <a:cubicBezTo>
                    <a:pt x="34783" y="36106"/>
                    <a:pt x="34857" y="35920"/>
                    <a:pt x="34932" y="35696"/>
                  </a:cubicBezTo>
                  <a:cubicBezTo>
                    <a:pt x="35044" y="35547"/>
                    <a:pt x="35118" y="35360"/>
                    <a:pt x="35155" y="35174"/>
                  </a:cubicBezTo>
                  <a:cubicBezTo>
                    <a:pt x="35155" y="34982"/>
                    <a:pt x="34935" y="34924"/>
                    <a:pt x="34697" y="34924"/>
                  </a:cubicBezTo>
                  <a:cubicBezTo>
                    <a:pt x="34521" y="34924"/>
                    <a:pt x="34335" y="34956"/>
                    <a:pt x="34223" y="34988"/>
                  </a:cubicBezTo>
                  <a:cubicBezTo>
                    <a:pt x="33962" y="35062"/>
                    <a:pt x="33739" y="35137"/>
                    <a:pt x="33441" y="35174"/>
                  </a:cubicBezTo>
                  <a:cubicBezTo>
                    <a:pt x="33217" y="35174"/>
                    <a:pt x="32993" y="35137"/>
                    <a:pt x="32770" y="35099"/>
                  </a:cubicBezTo>
                  <a:cubicBezTo>
                    <a:pt x="32728" y="35097"/>
                    <a:pt x="32686" y="35096"/>
                    <a:pt x="32643" y="35096"/>
                  </a:cubicBezTo>
                  <a:cubicBezTo>
                    <a:pt x="32331" y="35096"/>
                    <a:pt x="32001" y="35151"/>
                    <a:pt x="31688" y="35151"/>
                  </a:cubicBezTo>
                  <a:cubicBezTo>
                    <a:pt x="31357" y="35151"/>
                    <a:pt x="31045" y="35090"/>
                    <a:pt x="30794" y="34839"/>
                  </a:cubicBezTo>
                  <a:cubicBezTo>
                    <a:pt x="30943" y="34727"/>
                    <a:pt x="31055" y="34540"/>
                    <a:pt x="31166" y="34466"/>
                  </a:cubicBezTo>
                  <a:cubicBezTo>
                    <a:pt x="31535" y="34374"/>
                    <a:pt x="31903" y="34307"/>
                    <a:pt x="32271" y="34307"/>
                  </a:cubicBezTo>
                  <a:cubicBezTo>
                    <a:pt x="32350" y="34307"/>
                    <a:pt x="32429" y="34310"/>
                    <a:pt x="32509" y="34317"/>
                  </a:cubicBezTo>
                  <a:cubicBezTo>
                    <a:pt x="33105" y="34279"/>
                    <a:pt x="33739" y="34205"/>
                    <a:pt x="34373" y="34093"/>
                  </a:cubicBezTo>
                  <a:cubicBezTo>
                    <a:pt x="34745" y="34018"/>
                    <a:pt x="35081" y="33795"/>
                    <a:pt x="35305" y="33459"/>
                  </a:cubicBezTo>
                  <a:cubicBezTo>
                    <a:pt x="35379" y="33310"/>
                    <a:pt x="35416" y="33124"/>
                    <a:pt x="35565" y="33012"/>
                  </a:cubicBezTo>
                  <a:cubicBezTo>
                    <a:pt x="35826" y="32825"/>
                    <a:pt x="36125" y="32714"/>
                    <a:pt x="36423" y="32639"/>
                  </a:cubicBezTo>
                  <a:cubicBezTo>
                    <a:pt x="36870" y="32490"/>
                    <a:pt x="37355" y="32453"/>
                    <a:pt x="37802" y="32303"/>
                  </a:cubicBezTo>
                  <a:cubicBezTo>
                    <a:pt x="37951" y="32229"/>
                    <a:pt x="38138" y="32117"/>
                    <a:pt x="38250" y="31968"/>
                  </a:cubicBezTo>
                  <a:cubicBezTo>
                    <a:pt x="38436" y="31670"/>
                    <a:pt x="38548" y="31297"/>
                    <a:pt x="38622" y="30924"/>
                  </a:cubicBezTo>
                  <a:cubicBezTo>
                    <a:pt x="38660" y="30663"/>
                    <a:pt x="38809" y="30439"/>
                    <a:pt x="38921" y="30141"/>
                  </a:cubicBezTo>
                  <a:cubicBezTo>
                    <a:pt x="38958" y="29955"/>
                    <a:pt x="38995" y="29806"/>
                    <a:pt x="38995" y="29619"/>
                  </a:cubicBezTo>
                  <a:cubicBezTo>
                    <a:pt x="39033" y="29396"/>
                    <a:pt x="38995" y="29358"/>
                    <a:pt x="38958" y="29135"/>
                  </a:cubicBezTo>
                  <a:cubicBezTo>
                    <a:pt x="38921" y="28948"/>
                    <a:pt x="39033" y="28836"/>
                    <a:pt x="38958" y="28650"/>
                  </a:cubicBezTo>
                  <a:cubicBezTo>
                    <a:pt x="38846" y="28389"/>
                    <a:pt x="38622" y="28165"/>
                    <a:pt x="38324" y="28091"/>
                  </a:cubicBezTo>
                  <a:cubicBezTo>
                    <a:pt x="37728" y="27867"/>
                    <a:pt x="36721" y="28128"/>
                    <a:pt x="36684" y="27271"/>
                  </a:cubicBezTo>
                  <a:cubicBezTo>
                    <a:pt x="36684" y="27159"/>
                    <a:pt x="36758" y="26972"/>
                    <a:pt x="36721" y="26898"/>
                  </a:cubicBezTo>
                  <a:cubicBezTo>
                    <a:pt x="36690" y="26866"/>
                    <a:pt x="36631" y="26855"/>
                    <a:pt x="36566" y="26855"/>
                  </a:cubicBezTo>
                  <a:cubicBezTo>
                    <a:pt x="36478" y="26855"/>
                    <a:pt x="36376" y="26876"/>
                    <a:pt x="36311" y="26898"/>
                  </a:cubicBezTo>
                  <a:cubicBezTo>
                    <a:pt x="36087" y="27010"/>
                    <a:pt x="35901" y="27271"/>
                    <a:pt x="35677" y="27420"/>
                  </a:cubicBezTo>
                  <a:cubicBezTo>
                    <a:pt x="35590" y="27469"/>
                    <a:pt x="35505" y="27491"/>
                    <a:pt x="35423" y="27491"/>
                  </a:cubicBezTo>
                  <a:cubicBezTo>
                    <a:pt x="34621" y="27491"/>
                    <a:pt x="34061" y="25381"/>
                    <a:pt x="34298" y="24773"/>
                  </a:cubicBezTo>
                  <a:cubicBezTo>
                    <a:pt x="34325" y="24767"/>
                    <a:pt x="34352" y="24765"/>
                    <a:pt x="34379" y="24765"/>
                  </a:cubicBezTo>
                  <a:cubicBezTo>
                    <a:pt x="34904" y="24765"/>
                    <a:pt x="35360" y="25759"/>
                    <a:pt x="35715" y="26078"/>
                  </a:cubicBezTo>
                  <a:cubicBezTo>
                    <a:pt x="36087" y="26413"/>
                    <a:pt x="36609" y="26413"/>
                    <a:pt x="37094" y="26488"/>
                  </a:cubicBezTo>
                  <a:cubicBezTo>
                    <a:pt x="37355" y="26488"/>
                    <a:pt x="37616" y="26525"/>
                    <a:pt x="37877" y="26562"/>
                  </a:cubicBezTo>
                  <a:cubicBezTo>
                    <a:pt x="38138" y="26674"/>
                    <a:pt x="38026" y="26749"/>
                    <a:pt x="38175" y="27047"/>
                  </a:cubicBezTo>
                  <a:cubicBezTo>
                    <a:pt x="38361" y="27494"/>
                    <a:pt x="38772" y="27457"/>
                    <a:pt x="39219" y="27532"/>
                  </a:cubicBezTo>
                  <a:lnTo>
                    <a:pt x="39741" y="27606"/>
                  </a:lnTo>
                  <a:cubicBezTo>
                    <a:pt x="40412" y="27681"/>
                    <a:pt x="41083" y="27681"/>
                    <a:pt x="41717" y="27681"/>
                  </a:cubicBezTo>
                  <a:cubicBezTo>
                    <a:pt x="42388" y="27681"/>
                    <a:pt x="43320" y="28091"/>
                    <a:pt x="43282" y="28836"/>
                  </a:cubicBezTo>
                  <a:cubicBezTo>
                    <a:pt x="43282" y="29135"/>
                    <a:pt x="43171" y="29358"/>
                    <a:pt x="43282" y="29657"/>
                  </a:cubicBezTo>
                  <a:cubicBezTo>
                    <a:pt x="43394" y="29806"/>
                    <a:pt x="43543" y="29992"/>
                    <a:pt x="43655" y="30104"/>
                  </a:cubicBezTo>
                  <a:cubicBezTo>
                    <a:pt x="43767" y="30253"/>
                    <a:pt x="43842" y="30402"/>
                    <a:pt x="43953" y="30514"/>
                  </a:cubicBezTo>
                  <a:cubicBezTo>
                    <a:pt x="44065" y="30663"/>
                    <a:pt x="44364" y="30887"/>
                    <a:pt x="44550" y="31073"/>
                  </a:cubicBezTo>
                  <a:cubicBezTo>
                    <a:pt x="44624" y="31148"/>
                    <a:pt x="44662" y="31185"/>
                    <a:pt x="44774" y="31185"/>
                  </a:cubicBezTo>
                  <a:cubicBezTo>
                    <a:pt x="44997" y="31148"/>
                    <a:pt x="45184" y="31073"/>
                    <a:pt x="45407" y="30961"/>
                  </a:cubicBezTo>
                  <a:cubicBezTo>
                    <a:pt x="45668" y="30887"/>
                    <a:pt x="45929" y="30775"/>
                    <a:pt x="46153" y="30589"/>
                  </a:cubicBezTo>
                  <a:cubicBezTo>
                    <a:pt x="46377" y="30700"/>
                    <a:pt x="46265" y="31409"/>
                    <a:pt x="46228" y="31632"/>
                  </a:cubicBezTo>
                  <a:cubicBezTo>
                    <a:pt x="46153" y="32005"/>
                    <a:pt x="46004" y="32378"/>
                    <a:pt x="45929" y="32788"/>
                  </a:cubicBezTo>
                  <a:cubicBezTo>
                    <a:pt x="45855" y="33459"/>
                    <a:pt x="45668" y="34167"/>
                    <a:pt x="45929" y="34839"/>
                  </a:cubicBezTo>
                  <a:cubicBezTo>
                    <a:pt x="46078" y="35211"/>
                    <a:pt x="46228" y="35547"/>
                    <a:pt x="46414" y="35882"/>
                  </a:cubicBezTo>
                  <a:cubicBezTo>
                    <a:pt x="46563" y="36143"/>
                    <a:pt x="46787" y="36367"/>
                    <a:pt x="46973" y="36665"/>
                  </a:cubicBezTo>
                  <a:cubicBezTo>
                    <a:pt x="47160" y="36963"/>
                    <a:pt x="47271" y="37299"/>
                    <a:pt x="47383" y="37634"/>
                  </a:cubicBezTo>
                  <a:cubicBezTo>
                    <a:pt x="47681" y="38380"/>
                    <a:pt x="47905" y="39163"/>
                    <a:pt x="47980" y="39983"/>
                  </a:cubicBezTo>
                  <a:cubicBezTo>
                    <a:pt x="48041" y="40020"/>
                    <a:pt x="48103" y="40037"/>
                    <a:pt x="48164" y="40037"/>
                  </a:cubicBezTo>
                  <a:cubicBezTo>
                    <a:pt x="48664" y="40037"/>
                    <a:pt x="49148" y="38940"/>
                    <a:pt x="49247" y="38641"/>
                  </a:cubicBezTo>
                  <a:cubicBezTo>
                    <a:pt x="49434" y="37858"/>
                    <a:pt x="49173" y="37075"/>
                    <a:pt x="49247" y="36292"/>
                  </a:cubicBezTo>
                  <a:cubicBezTo>
                    <a:pt x="49247" y="36031"/>
                    <a:pt x="49359" y="35808"/>
                    <a:pt x="49471" y="35584"/>
                  </a:cubicBezTo>
                  <a:cubicBezTo>
                    <a:pt x="49657" y="35323"/>
                    <a:pt x="49918" y="35249"/>
                    <a:pt x="50179" y="35062"/>
                  </a:cubicBezTo>
                  <a:cubicBezTo>
                    <a:pt x="50440" y="34876"/>
                    <a:pt x="50664" y="34689"/>
                    <a:pt x="50887" y="34466"/>
                  </a:cubicBezTo>
                  <a:cubicBezTo>
                    <a:pt x="51148" y="34130"/>
                    <a:pt x="51409" y="33795"/>
                    <a:pt x="51708" y="33496"/>
                  </a:cubicBezTo>
                  <a:cubicBezTo>
                    <a:pt x="52118" y="33086"/>
                    <a:pt x="52341" y="32639"/>
                    <a:pt x="52901" y="32415"/>
                  </a:cubicBezTo>
                  <a:cubicBezTo>
                    <a:pt x="53273" y="32303"/>
                    <a:pt x="53646" y="32192"/>
                    <a:pt x="54019" y="32117"/>
                  </a:cubicBezTo>
                  <a:cubicBezTo>
                    <a:pt x="54205" y="32080"/>
                    <a:pt x="54392" y="32043"/>
                    <a:pt x="54578" y="32005"/>
                  </a:cubicBezTo>
                  <a:cubicBezTo>
                    <a:pt x="54839" y="32005"/>
                    <a:pt x="54690" y="32005"/>
                    <a:pt x="54802" y="32117"/>
                  </a:cubicBezTo>
                  <a:cubicBezTo>
                    <a:pt x="54876" y="32266"/>
                    <a:pt x="54914" y="32602"/>
                    <a:pt x="54988" y="32751"/>
                  </a:cubicBezTo>
                  <a:cubicBezTo>
                    <a:pt x="55100" y="32975"/>
                    <a:pt x="55212" y="33161"/>
                    <a:pt x="55287" y="33385"/>
                  </a:cubicBezTo>
                  <a:cubicBezTo>
                    <a:pt x="55473" y="33907"/>
                    <a:pt x="55697" y="34428"/>
                    <a:pt x="55920" y="34913"/>
                  </a:cubicBezTo>
                  <a:cubicBezTo>
                    <a:pt x="56069" y="35249"/>
                    <a:pt x="56293" y="35547"/>
                    <a:pt x="56629" y="35696"/>
                  </a:cubicBezTo>
                  <a:cubicBezTo>
                    <a:pt x="56773" y="35768"/>
                    <a:pt x="56933" y="35809"/>
                    <a:pt x="57099" y="35809"/>
                  </a:cubicBezTo>
                  <a:cubicBezTo>
                    <a:pt x="57189" y="35809"/>
                    <a:pt x="57282" y="35797"/>
                    <a:pt x="57374" y="35770"/>
                  </a:cubicBezTo>
                  <a:cubicBezTo>
                    <a:pt x="57487" y="35748"/>
                    <a:pt x="57628" y="35711"/>
                    <a:pt x="57763" y="35711"/>
                  </a:cubicBezTo>
                  <a:cubicBezTo>
                    <a:pt x="57850" y="35711"/>
                    <a:pt x="57935" y="35727"/>
                    <a:pt x="58008" y="35770"/>
                  </a:cubicBezTo>
                  <a:cubicBezTo>
                    <a:pt x="58008" y="36516"/>
                    <a:pt x="58120" y="37299"/>
                    <a:pt x="58157" y="38045"/>
                  </a:cubicBezTo>
                  <a:cubicBezTo>
                    <a:pt x="58194" y="38455"/>
                    <a:pt x="58232" y="38827"/>
                    <a:pt x="58232" y="39200"/>
                  </a:cubicBezTo>
                  <a:cubicBezTo>
                    <a:pt x="58269" y="39349"/>
                    <a:pt x="58306" y="39498"/>
                    <a:pt x="58343" y="39648"/>
                  </a:cubicBezTo>
                  <a:lnTo>
                    <a:pt x="58455" y="39722"/>
                  </a:lnTo>
                  <a:cubicBezTo>
                    <a:pt x="58642" y="40020"/>
                    <a:pt x="58716" y="40356"/>
                    <a:pt x="58679" y="40691"/>
                  </a:cubicBezTo>
                  <a:cubicBezTo>
                    <a:pt x="58716" y="40691"/>
                    <a:pt x="58865" y="41064"/>
                    <a:pt x="58865" y="41064"/>
                  </a:cubicBezTo>
                  <a:cubicBezTo>
                    <a:pt x="59313" y="41251"/>
                    <a:pt x="59387" y="42034"/>
                    <a:pt x="59499" y="42444"/>
                  </a:cubicBezTo>
                  <a:cubicBezTo>
                    <a:pt x="59574" y="42779"/>
                    <a:pt x="59611" y="43115"/>
                    <a:pt x="59611" y="43450"/>
                  </a:cubicBezTo>
                  <a:cubicBezTo>
                    <a:pt x="59648" y="43898"/>
                    <a:pt x="59797" y="44345"/>
                    <a:pt x="60058" y="44680"/>
                  </a:cubicBezTo>
                  <a:cubicBezTo>
                    <a:pt x="60170" y="44792"/>
                    <a:pt x="60245" y="44904"/>
                    <a:pt x="60357" y="45053"/>
                  </a:cubicBezTo>
                  <a:cubicBezTo>
                    <a:pt x="60394" y="45090"/>
                    <a:pt x="60468" y="45128"/>
                    <a:pt x="60506" y="45165"/>
                  </a:cubicBezTo>
                  <a:cubicBezTo>
                    <a:pt x="60543" y="45202"/>
                    <a:pt x="60543" y="45240"/>
                    <a:pt x="60580" y="45277"/>
                  </a:cubicBezTo>
                  <a:cubicBezTo>
                    <a:pt x="60729" y="45463"/>
                    <a:pt x="60878" y="45612"/>
                    <a:pt x="61065" y="45762"/>
                  </a:cubicBezTo>
                  <a:cubicBezTo>
                    <a:pt x="61326" y="45240"/>
                    <a:pt x="61177" y="44494"/>
                    <a:pt x="61214" y="43898"/>
                  </a:cubicBezTo>
                  <a:cubicBezTo>
                    <a:pt x="61289" y="43674"/>
                    <a:pt x="61326" y="43450"/>
                    <a:pt x="61326" y="43189"/>
                  </a:cubicBezTo>
                  <a:cubicBezTo>
                    <a:pt x="61251" y="43003"/>
                    <a:pt x="61139" y="43040"/>
                    <a:pt x="60990" y="42966"/>
                  </a:cubicBezTo>
                  <a:cubicBezTo>
                    <a:pt x="60692" y="42816"/>
                    <a:pt x="60506" y="42444"/>
                    <a:pt x="60282" y="42220"/>
                  </a:cubicBezTo>
                  <a:cubicBezTo>
                    <a:pt x="60096" y="42071"/>
                    <a:pt x="59984" y="41847"/>
                    <a:pt x="59872" y="41623"/>
                  </a:cubicBezTo>
                  <a:cubicBezTo>
                    <a:pt x="59760" y="41325"/>
                    <a:pt x="59648" y="41027"/>
                    <a:pt x="59536" y="40691"/>
                  </a:cubicBezTo>
                  <a:cubicBezTo>
                    <a:pt x="59462" y="40430"/>
                    <a:pt x="59350" y="40132"/>
                    <a:pt x="59313" y="39834"/>
                  </a:cubicBezTo>
                  <a:cubicBezTo>
                    <a:pt x="59275" y="39424"/>
                    <a:pt x="59313" y="38977"/>
                    <a:pt x="59425" y="38566"/>
                  </a:cubicBezTo>
                  <a:cubicBezTo>
                    <a:pt x="59462" y="38306"/>
                    <a:pt x="59499" y="37821"/>
                    <a:pt x="59835" y="37784"/>
                  </a:cubicBezTo>
                  <a:cubicBezTo>
                    <a:pt x="59835" y="38641"/>
                    <a:pt x="60916" y="38902"/>
                    <a:pt x="61251" y="39610"/>
                  </a:cubicBezTo>
                  <a:cubicBezTo>
                    <a:pt x="61430" y="39931"/>
                    <a:pt x="61471" y="40696"/>
                    <a:pt x="61932" y="40696"/>
                  </a:cubicBezTo>
                  <a:cubicBezTo>
                    <a:pt x="61953" y="40696"/>
                    <a:pt x="61974" y="40695"/>
                    <a:pt x="61997" y="40691"/>
                  </a:cubicBezTo>
                  <a:cubicBezTo>
                    <a:pt x="62407" y="40654"/>
                    <a:pt x="62631" y="40207"/>
                    <a:pt x="63003" y="40095"/>
                  </a:cubicBezTo>
                  <a:cubicBezTo>
                    <a:pt x="63031" y="40090"/>
                    <a:pt x="63059" y="40087"/>
                    <a:pt x="63087" y="40087"/>
                  </a:cubicBezTo>
                  <a:cubicBezTo>
                    <a:pt x="63226" y="40087"/>
                    <a:pt x="63377" y="40140"/>
                    <a:pt x="63516" y="40140"/>
                  </a:cubicBezTo>
                  <a:cubicBezTo>
                    <a:pt x="63545" y="40140"/>
                    <a:pt x="63573" y="40138"/>
                    <a:pt x="63600" y="40132"/>
                  </a:cubicBezTo>
                  <a:cubicBezTo>
                    <a:pt x="63824" y="40095"/>
                    <a:pt x="64047" y="40020"/>
                    <a:pt x="64196" y="39871"/>
                  </a:cubicBezTo>
                  <a:cubicBezTo>
                    <a:pt x="64383" y="39722"/>
                    <a:pt x="64495" y="39498"/>
                    <a:pt x="64495" y="39275"/>
                  </a:cubicBezTo>
                  <a:cubicBezTo>
                    <a:pt x="64569" y="39051"/>
                    <a:pt x="64532" y="38790"/>
                    <a:pt x="64383" y="38604"/>
                  </a:cubicBezTo>
                  <a:cubicBezTo>
                    <a:pt x="64159" y="38156"/>
                    <a:pt x="63973" y="37709"/>
                    <a:pt x="63824" y="37224"/>
                  </a:cubicBezTo>
                  <a:cubicBezTo>
                    <a:pt x="63637" y="36740"/>
                    <a:pt x="63302" y="36292"/>
                    <a:pt x="62929" y="35920"/>
                  </a:cubicBezTo>
                  <a:cubicBezTo>
                    <a:pt x="62519" y="35510"/>
                    <a:pt x="62668" y="34913"/>
                    <a:pt x="62742" y="34391"/>
                  </a:cubicBezTo>
                  <a:cubicBezTo>
                    <a:pt x="62845" y="33912"/>
                    <a:pt x="63357" y="33716"/>
                    <a:pt x="63786" y="33716"/>
                  </a:cubicBezTo>
                  <a:cubicBezTo>
                    <a:pt x="63824" y="33716"/>
                    <a:pt x="63862" y="33717"/>
                    <a:pt x="63898" y="33720"/>
                  </a:cubicBezTo>
                  <a:cubicBezTo>
                    <a:pt x="64196" y="33720"/>
                    <a:pt x="64662" y="34006"/>
                    <a:pt x="65008" y="34006"/>
                  </a:cubicBezTo>
                  <a:cubicBezTo>
                    <a:pt x="65094" y="34006"/>
                    <a:pt x="65173" y="33989"/>
                    <a:pt x="65240" y="33944"/>
                  </a:cubicBezTo>
                  <a:cubicBezTo>
                    <a:pt x="65464" y="33795"/>
                    <a:pt x="65576" y="33422"/>
                    <a:pt x="65799" y="33235"/>
                  </a:cubicBezTo>
                  <a:cubicBezTo>
                    <a:pt x="66247" y="32975"/>
                    <a:pt x="66731" y="32863"/>
                    <a:pt x="67216" y="32825"/>
                  </a:cubicBezTo>
                  <a:cubicBezTo>
                    <a:pt x="67365" y="32825"/>
                    <a:pt x="67552" y="32788"/>
                    <a:pt x="67701" y="32788"/>
                  </a:cubicBezTo>
                  <a:cubicBezTo>
                    <a:pt x="67766" y="32797"/>
                    <a:pt x="67831" y="32802"/>
                    <a:pt x="67896" y="32802"/>
                  </a:cubicBezTo>
                  <a:cubicBezTo>
                    <a:pt x="68092" y="32802"/>
                    <a:pt x="68288" y="32760"/>
                    <a:pt x="68484" y="32676"/>
                  </a:cubicBezTo>
                  <a:cubicBezTo>
                    <a:pt x="68595" y="32676"/>
                    <a:pt x="68856" y="32676"/>
                    <a:pt x="68931" y="32527"/>
                  </a:cubicBezTo>
                  <a:cubicBezTo>
                    <a:pt x="69043" y="32415"/>
                    <a:pt x="69005" y="32303"/>
                    <a:pt x="69043" y="32229"/>
                  </a:cubicBezTo>
                  <a:cubicBezTo>
                    <a:pt x="69192" y="32043"/>
                    <a:pt x="69304" y="31893"/>
                    <a:pt x="69378" y="31707"/>
                  </a:cubicBezTo>
                  <a:cubicBezTo>
                    <a:pt x="69490" y="31409"/>
                    <a:pt x="69453" y="31111"/>
                    <a:pt x="69565" y="30812"/>
                  </a:cubicBezTo>
                  <a:cubicBezTo>
                    <a:pt x="69677" y="30514"/>
                    <a:pt x="69826" y="30216"/>
                    <a:pt x="70012" y="29992"/>
                  </a:cubicBezTo>
                  <a:cubicBezTo>
                    <a:pt x="70198" y="29843"/>
                    <a:pt x="70273" y="29619"/>
                    <a:pt x="70273" y="29358"/>
                  </a:cubicBezTo>
                  <a:cubicBezTo>
                    <a:pt x="70310" y="29060"/>
                    <a:pt x="70198" y="28948"/>
                    <a:pt x="70049" y="28687"/>
                  </a:cubicBezTo>
                  <a:cubicBezTo>
                    <a:pt x="69863" y="28352"/>
                    <a:pt x="69639" y="28054"/>
                    <a:pt x="69453" y="27755"/>
                  </a:cubicBezTo>
                  <a:cubicBezTo>
                    <a:pt x="69304" y="27532"/>
                    <a:pt x="69229" y="27271"/>
                    <a:pt x="69192" y="26972"/>
                  </a:cubicBezTo>
                  <a:cubicBezTo>
                    <a:pt x="69155" y="26749"/>
                    <a:pt x="69192" y="26525"/>
                    <a:pt x="69155" y="26264"/>
                  </a:cubicBezTo>
                  <a:cubicBezTo>
                    <a:pt x="69117" y="26003"/>
                    <a:pt x="68968" y="25929"/>
                    <a:pt x="68931" y="25742"/>
                  </a:cubicBezTo>
                  <a:cubicBezTo>
                    <a:pt x="68894" y="25630"/>
                    <a:pt x="68931" y="25481"/>
                    <a:pt x="68968" y="25369"/>
                  </a:cubicBezTo>
                  <a:cubicBezTo>
                    <a:pt x="69005" y="25295"/>
                    <a:pt x="69155" y="25258"/>
                    <a:pt x="69192" y="25183"/>
                  </a:cubicBezTo>
                  <a:cubicBezTo>
                    <a:pt x="69341" y="24885"/>
                    <a:pt x="68595" y="24922"/>
                    <a:pt x="68409" y="24885"/>
                  </a:cubicBezTo>
                  <a:cubicBezTo>
                    <a:pt x="68297" y="24872"/>
                    <a:pt x="68189" y="24868"/>
                    <a:pt x="68083" y="24868"/>
                  </a:cubicBezTo>
                  <a:cubicBezTo>
                    <a:pt x="67871" y="24868"/>
                    <a:pt x="67663" y="24885"/>
                    <a:pt x="67440" y="24885"/>
                  </a:cubicBezTo>
                  <a:cubicBezTo>
                    <a:pt x="67179" y="24848"/>
                    <a:pt x="67253" y="24885"/>
                    <a:pt x="67141" y="24698"/>
                  </a:cubicBezTo>
                  <a:cubicBezTo>
                    <a:pt x="67104" y="24587"/>
                    <a:pt x="67067" y="24475"/>
                    <a:pt x="67030" y="24363"/>
                  </a:cubicBezTo>
                  <a:cubicBezTo>
                    <a:pt x="67030" y="24251"/>
                    <a:pt x="67030" y="24139"/>
                    <a:pt x="67030" y="23990"/>
                  </a:cubicBezTo>
                  <a:cubicBezTo>
                    <a:pt x="67030" y="23878"/>
                    <a:pt x="66918" y="23878"/>
                    <a:pt x="66992" y="23729"/>
                  </a:cubicBezTo>
                  <a:cubicBezTo>
                    <a:pt x="67067" y="23617"/>
                    <a:pt x="67626" y="23580"/>
                    <a:pt x="67253" y="23282"/>
                  </a:cubicBezTo>
                  <a:cubicBezTo>
                    <a:pt x="67335" y="23037"/>
                    <a:pt x="67653" y="22951"/>
                    <a:pt x="67936" y="22951"/>
                  </a:cubicBezTo>
                  <a:cubicBezTo>
                    <a:pt x="68041" y="22951"/>
                    <a:pt x="68142" y="22963"/>
                    <a:pt x="68223" y="22984"/>
                  </a:cubicBezTo>
                  <a:cubicBezTo>
                    <a:pt x="68707" y="23133"/>
                    <a:pt x="68334" y="23655"/>
                    <a:pt x="68260" y="23953"/>
                  </a:cubicBezTo>
                  <a:cubicBezTo>
                    <a:pt x="68398" y="24082"/>
                    <a:pt x="68511" y="24131"/>
                    <a:pt x="68612" y="24131"/>
                  </a:cubicBezTo>
                  <a:cubicBezTo>
                    <a:pt x="68918" y="24131"/>
                    <a:pt x="69106" y="23673"/>
                    <a:pt x="69527" y="23617"/>
                  </a:cubicBezTo>
                  <a:cubicBezTo>
                    <a:pt x="69572" y="23611"/>
                    <a:pt x="69617" y="23608"/>
                    <a:pt x="69662" y="23608"/>
                  </a:cubicBezTo>
                  <a:cubicBezTo>
                    <a:pt x="69877" y="23608"/>
                    <a:pt x="70088" y="23680"/>
                    <a:pt x="70273" y="23804"/>
                  </a:cubicBezTo>
                  <a:cubicBezTo>
                    <a:pt x="70497" y="24176"/>
                    <a:pt x="70609" y="24587"/>
                    <a:pt x="70646" y="24997"/>
                  </a:cubicBezTo>
                  <a:cubicBezTo>
                    <a:pt x="70646" y="25258"/>
                    <a:pt x="70534" y="25556"/>
                    <a:pt x="70534" y="25854"/>
                  </a:cubicBezTo>
                  <a:cubicBezTo>
                    <a:pt x="70571" y="26152"/>
                    <a:pt x="70758" y="26413"/>
                    <a:pt x="71056" y="26525"/>
                  </a:cubicBezTo>
                  <a:cubicBezTo>
                    <a:pt x="71354" y="26637"/>
                    <a:pt x="71615" y="26823"/>
                    <a:pt x="71801" y="27047"/>
                  </a:cubicBezTo>
                  <a:cubicBezTo>
                    <a:pt x="71876" y="27233"/>
                    <a:pt x="71951" y="27420"/>
                    <a:pt x="71951" y="27606"/>
                  </a:cubicBezTo>
                  <a:cubicBezTo>
                    <a:pt x="71951" y="27755"/>
                    <a:pt x="71839" y="27904"/>
                    <a:pt x="71951" y="28016"/>
                  </a:cubicBezTo>
                  <a:cubicBezTo>
                    <a:pt x="71988" y="28072"/>
                    <a:pt x="72081" y="28091"/>
                    <a:pt x="72179" y="28091"/>
                  </a:cubicBezTo>
                  <a:cubicBezTo>
                    <a:pt x="72277" y="28091"/>
                    <a:pt x="72379" y="28072"/>
                    <a:pt x="72435" y="28054"/>
                  </a:cubicBezTo>
                  <a:cubicBezTo>
                    <a:pt x="72622" y="27979"/>
                    <a:pt x="72696" y="27830"/>
                    <a:pt x="72771" y="27681"/>
                  </a:cubicBezTo>
                  <a:cubicBezTo>
                    <a:pt x="72957" y="27457"/>
                    <a:pt x="73032" y="27196"/>
                    <a:pt x="73032" y="26898"/>
                  </a:cubicBezTo>
                  <a:cubicBezTo>
                    <a:pt x="73144" y="26451"/>
                    <a:pt x="72808" y="26301"/>
                    <a:pt x="72547" y="26003"/>
                  </a:cubicBezTo>
                  <a:cubicBezTo>
                    <a:pt x="72249" y="25780"/>
                    <a:pt x="72025" y="25519"/>
                    <a:pt x="71801" y="25258"/>
                  </a:cubicBezTo>
                  <a:cubicBezTo>
                    <a:pt x="71541" y="24959"/>
                    <a:pt x="71391" y="24587"/>
                    <a:pt x="71354" y="24214"/>
                  </a:cubicBezTo>
                  <a:cubicBezTo>
                    <a:pt x="71354" y="23916"/>
                    <a:pt x="71354" y="23505"/>
                    <a:pt x="71652" y="23394"/>
                  </a:cubicBezTo>
                  <a:cubicBezTo>
                    <a:pt x="71988" y="23282"/>
                    <a:pt x="72398" y="23356"/>
                    <a:pt x="72510" y="22984"/>
                  </a:cubicBezTo>
                  <a:cubicBezTo>
                    <a:pt x="72584" y="22648"/>
                    <a:pt x="72435" y="22462"/>
                    <a:pt x="72398" y="22201"/>
                  </a:cubicBezTo>
                  <a:cubicBezTo>
                    <a:pt x="72398" y="22163"/>
                    <a:pt x="72398" y="22163"/>
                    <a:pt x="72398" y="22126"/>
                  </a:cubicBezTo>
                  <a:cubicBezTo>
                    <a:pt x="72398" y="22014"/>
                    <a:pt x="72361" y="21902"/>
                    <a:pt x="72361" y="21791"/>
                  </a:cubicBezTo>
                  <a:cubicBezTo>
                    <a:pt x="72212" y="21082"/>
                    <a:pt x="72025" y="20374"/>
                    <a:pt x="71839" y="19666"/>
                  </a:cubicBezTo>
                  <a:cubicBezTo>
                    <a:pt x="71764" y="19330"/>
                    <a:pt x="71690" y="19032"/>
                    <a:pt x="71578" y="18734"/>
                  </a:cubicBezTo>
                  <a:cubicBezTo>
                    <a:pt x="71503" y="18435"/>
                    <a:pt x="71391" y="17988"/>
                    <a:pt x="71280" y="17615"/>
                  </a:cubicBezTo>
                  <a:cubicBezTo>
                    <a:pt x="71205" y="17392"/>
                    <a:pt x="71130" y="17168"/>
                    <a:pt x="71019" y="16907"/>
                  </a:cubicBezTo>
                  <a:cubicBezTo>
                    <a:pt x="70981" y="16720"/>
                    <a:pt x="70944" y="16534"/>
                    <a:pt x="70869" y="16385"/>
                  </a:cubicBezTo>
                  <a:cubicBezTo>
                    <a:pt x="70720" y="15975"/>
                    <a:pt x="70571" y="15528"/>
                    <a:pt x="70385" y="15117"/>
                  </a:cubicBezTo>
                  <a:cubicBezTo>
                    <a:pt x="70273" y="14819"/>
                    <a:pt x="70161" y="14484"/>
                    <a:pt x="70049" y="14185"/>
                  </a:cubicBezTo>
                  <a:cubicBezTo>
                    <a:pt x="69900" y="13887"/>
                    <a:pt x="69751" y="13477"/>
                    <a:pt x="69602" y="13142"/>
                  </a:cubicBezTo>
                  <a:cubicBezTo>
                    <a:pt x="69453" y="12769"/>
                    <a:pt x="69304" y="12433"/>
                    <a:pt x="69155" y="12098"/>
                  </a:cubicBezTo>
                  <a:lnTo>
                    <a:pt x="69155" y="12061"/>
                  </a:lnTo>
                  <a:cubicBezTo>
                    <a:pt x="69043" y="11800"/>
                    <a:pt x="68931" y="11576"/>
                    <a:pt x="68782" y="11315"/>
                  </a:cubicBezTo>
                  <a:cubicBezTo>
                    <a:pt x="68745" y="11203"/>
                    <a:pt x="68670" y="11054"/>
                    <a:pt x="68595" y="10942"/>
                  </a:cubicBezTo>
                  <a:cubicBezTo>
                    <a:pt x="68446" y="10644"/>
                    <a:pt x="68297" y="10346"/>
                    <a:pt x="68148" y="10047"/>
                  </a:cubicBezTo>
                  <a:cubicBezTo>
                    <a:pt x="67962" y="9749"/>
                    <a:pt x="67775" y="9302"/>
                    <a:pt x="67589" y="8966"/>
                  </a:cubicBezTo>
                  <a:cubicBezTo>
                    <a:pt x="67440" y="8705"/>
                    <a:pt x="67291" y="8444"/>
                    <a:pt x="67141" y="8183"/>
                  </a:cubicBezTo>
                  <a:cubicBezTo>
                    <a:pt x="66806" y="7550"/>
                    <a:pt x="66433" y="6953"/>
                    <a:pt x="66060" y="6357"/>
                  </a:cubicBezTo>
                  <a:cubicBezTo>
                    <a:pt x="65949" y="6170"/>
                    <a:pt x="65837" y="5984"/>
                    <a:pt x="65688" y="5835"/>
                  </a:cubicBezTo>
                  <a:cubicBezTo>
                    <a:pt x="65501" y="5537"/>
                    <a:pt x="65315" y="5238"/>
                    <a:pt x="65128" y="4940"/>
                  </a:cubicBezTo>
                  <a:cubicBezTo>
                    <a:pt x="64942" y="5089"/>
                    <a:pt x="64756" y="5201"/>
                    <a:pt x="64532" y="5276"/>
                  </a:cubicBezTo>
                  <a:cubicBezTo>
                    <a:pt x="64308" y="5359"/>
                    <a:pt x="64080" y="5394"/>
                    <a:pt x="63850" y="5394"/>
                  </a:cubicBezTo>
                  <a:cubicBezTo>
                    <a:pt x="63162" y="5394"/>
                    <a:pt x="62463" y="5080"/>
                    <a:pt x="61848" y="4828"/>
                  </a:cubicBezTo>
                  <a:cubicBezTo>
                    <a:pt x="61782" y="4893"/>
                    <a:pt x="61708" y="4919"/>
                    <a:pt x="61630" y="4919"/>
                  </a:cubicBezTo>
                  <a:cubicBezTo>
                    <a:pt x="61352" y="4919"/>
                    <a:pt x="61024" y="4588"/>
                    <a:pt x="60878" y="4530"/>
                  </a:cubicBezTo>
                  <a:cubicBezTo>
                    <a:pt x="60767" y="4455"/>
                    <a:pt x="60692" y="4493"/>
                    <a:pt x="60580" y="4455"/>
                  </a:cubicBezTo>
                  <a:cubicBezTo>
                    <a:pt x="60468" y="4418"/>
                    <a:pt x="60319" y="4306"/>
                    <a:pt x="60170" y="4269"/>
                  </a:cubicBezTo>
                  <a:cubicBezTo>
                    <a:pt x="59909" y="4232"/>
                    <a:pt x="59760" y="4045"/>
                    <a:pt x="59536" y="3971"/>
                  </a:cubicBezTo>
                  <a:cubicBezTo>
                    <a:pt x="59350" y="3934"/>
                    <a:pt x="59164" y="3896"/>
                    <a:pt x="58977" y="3896"/>
                  </a:cubicBezTo>
                  <a:cubicBezTo>
                    <a:pt x="58865" y="3896"/>
                    <a:pt x="58865" y="3971"/>
                    <a:pt x="58754" y="3971"/>
                  </a:cubicBezTo>
                  <a:cubicBezTo>
                    <a:pt x="58604" y="3971"/>
                    <a:pt x="58455" y="3923"/>
                    <a:pt x="58306" y="3923"/>
                  </a:cubicBezTo>
                  <a:cubicBezTo>
                    <a:pt x="58269" y="3923"/>
                    <a:pt x="58232" y="3926"/>
                    <a:pt x="58194" y="3934"/>
                  </a:cubicBezTo>
                  <a:cubicBezTo>
                    <a:pt x="58008" y="3934"/>
                    <a:pt x="57784" y="4008"/>
                    <a:pt x="57598" y="4008"/>
                  </a:cubicBezTo>
                  <a:cubicBezTo>
                    <a:pt x="57542" y="4014"/>
                    <a:pt x="57486" y="4017"/>
                    <a:pt x="57430" y="4017"/>
                  </a:cubicBezTo>
                  <a:cubicBezTo>
                    <a:pt x="57152" y="4017"/>
                    <a:pt x="56877" y="3940"/>
                    <a:pt x="56629" y="3784"/>
                  </a:cubicBezTo>
                  <a:lnTo>
                    <a:pt x="56368" y="3635"/>
                  </a:lnTo>
                  <a:cubicBezTo>
                    <a:pt x="56219" y="3561"/>
                    <a:pt x="56107" y="3486"/>
                    <a:pt x="55958" y="3412"/>
                  </a:cubicBezTo>
                  <a:cubicBezTo>
                    <a:pt x="55659" y="3225"/>
                    <a:pt x="55361" y="3076"/>
                    <a:pt x="54988" y="3002"/>
                  </a:cubicBezTo>
                  <a:cubicBezTo>
                    <a:pt x="54541" y="2927"/>
                    <a:pt x="54094" y="2890"/>
                    <a:pt x="53609" y="2890"/>
                  </a:cubicBezTo>
                  <a:cubicBezTo>
                    <a:pt x="53333" y="2945"/>
                    <a:pt x="52935" y="3183"/>
                    <a:pt x="52596" y="3183"/>
                  </a:cubicBezTo>
                  <a:cubicBezTo>
                    <a:pt x="52476" y="3183"/>
                    <a:pt x="52364" y="3154"/>
                    <a:pt x="52267" y="3076"/>
                  </a:cubicBezTo>
                  <a:cubicBezTo>
                    <a:pt x="51708" y="2554"/>
                    <a:pt x="53572" y="2405"/>
                    <a:pt x="53721" y="2368"/>
                  </a:cubicBezTo>
                  <a:cubicBezTo>
                    <a:pt x="53870" y="2330"/>
                    <a:pt x="54429" y="2293"/>
                    <a:pt x="54205" y="1995"/>
                  </a:cubicBezTo>
                  <a:cubicBezTo>
                    <a:pt x="54131" y="1883"/>
                    <a:pt x="53870" y="1846"/>
                    <a:pt x="53758" y="1771"/>
                  </a:cubicBezTo>
                  <a:cubicBezTo>
                    <a:pt x="53609" y="1697"/>
                    <a:pt x="53460" y="1585"/>
                    <a:pt x="53273" y="1510"/>
                  </a:cubicBezTo>
                  <a:cubicBezTo>
                    <a:pt x="53087" y="1361"/>
                    <a:pt x="52863" y="1249"/>
                    <a:pt x="52602" y="1138"/>
                  </a:cubicBezTo>
                  <a:cubicBezTo>
                    <a:pt x="52416" y="1100"/>
                    <a:pt x="52230" y="1063"/>
                    <a:pt x="52043" y="951"/>
                  </a:cubicBezTo>
                  <a:cubicBezTo>
                    <a:pt x="51670" y="765"/>
                    <a:pt x="51260" y="616"/>
                    <a:pt x="50813" y="578"/>
                  </a:cubicBezTo>
                  <a:cubicBezTo>
                    <a:pt x="50567" y="713"/>
                    <a:pt x="50281" y="780"/>
                    <a:pt x="49994" y="780"/>
                  </a:cubicBezTo>
                  <a:cubicBezTo>
                    <a:pt x="49803" y="780"/>
                    <a:pt x="49613" y="750"/>
                    <a:pt x="49434" y="690"/>
                  </a:cubicBezTo>
                  <a:cubicBezTo>
                    <a:pt x="49284" y="653"/>
                    <a:pt x="49173" y="578"/>
                    <a:pt x="49061" y="541"/>
                  </a:cubicBezTo>
                  <a:cubicBezTo>
                    <a:pt x="48912" y="504"/>
                    <a:pt x="48763" y="504"/>
                    <a:pt x="48613" y="466"/>
                  </a:cubicBezTo>
                  <a:cubicBezTo>
                    <a:pt x="48278" y="466"/>
                    <a:pt x="47980" y="504"/>
                    <a:pt x="47681" y="578"/>
                  </a:cubicBezTo>
                  <a:lnTo>
                    <a:pt x="46787" y="578"/>
                  </a:lnTo>
                  <a:cubicBezTo>
                    <a:pt x="46414" y="578"/>
                    <a:pt x="46488" y="690"/>
                    <a:pt x="46190" y="914"/>
                  </a:cubicBezTo>
                  <a:cubicBezTo>
                    <a:pt x="46004" y="1026"/>
                    <a:pt x="45743" y="1100"/>
                    <a:pt x="45519" y="1100"/>
                  </a:cubicBezTo>
                  <a:cubicBezTo>
                    <a:pt x="45184" y="1175"/>
                    <a:pt x="44885" y="1324"/>
                    <a:pt x="44587" y="1473"/>
                  </a:cubicBezTo>
                  <a:cubicBezTo>
                    <a:pt x="44438" y="1572"/>
                    <a:pt x="44289" y="1622"/>
                    <a:pt x="44140" y="1622"/>
                  </a:cubicBezTo>
                  <a:cubicBezTo>
                    <a:pt x="44065" y="1622"/>
                    <a:pt x="43991" y="1610"/>
                    <a:pt x="43916" y="1585"/>
                  </a:cubicBezTo>
                  <a:cubicBezTo>
                    <a:pt x="43767" y="1548"/>
                    <a:pt x="43655" y="1548"/>
                    <a:pt x="43506" y="1548"/>
                  </a:cubicBezTo>
                  <a:cubicBezTo>
                    <a:pt x="43282" y="1622"/>
                    <a:pt x="43469" y="1659"/>
                    <a:pt x="43469" y="1771"/>
                  </a:cubicBezTo>
                  <a:cubicBezTo>
                    <a:pt x="43506" y="1883"/>
                    <a:pt x="43506" y="1995"/>
                    <a:pt x="43469" y="2107"/>
                  </a:cubicBezTo>
                  <a:cubicBezTo>
                    <a:pt x="43394" y="2293"/>
                    <a:pt x="43469" y="2256"/>
                    <a:pt x="43208" y="2293"/>
                  </a:cubicBezTo>
                  <a:cubicBezTo>
                    <a:pt x="42947" y="2256"/>
                    <a:pt x="42649" y="2144"/>
                    <a:pt x="42425" y="1958"/>
                  </a:cubicBezTo>
                  <a:cubicBezTo>
                    <a:pt x="42233" y="1861"/>
                    <a:pt x="41930" y="1600"/>
                    <a:pt x="41659" y="1600"/>
                  </a:cubicBezTo>
                  <a:cubicBezTo>
                    <a:pt x="41615" y="1600"/>
                    <a:pt x="41572" y="1607"/>
                    <a:pt x="41530" y="1622"/>
                  </a:cubicBezTo>
                  <a:cubicBezTo>
                    <a:pt x="41232" y="1734"/>
                    <a:pt x="41530" y="2181"/>
                    <a:pt x="41568" y="2368"/>
                  </a:cubicBezTo>
                  <a:cubicBezTo>
                    <a:pt x="41605" y="2480"/>
                    <a:pt x="41605" y="2591"/>
                    <a:pt x="41642" y="2703"/>
                  </a:cubicBezTo>
                  <a:cubicBezTo>
                    <a:pt x="41717" y="2815"/>
                    <a:pt x="41903" y="2890"/>
                    <a:pt x="42015" y="2964"/>
                  </a:cubicBezTo>
                  <a:cubicBezTo>
                    <a:pt x="42201" y="3151"/>
                    <a:pt x="42425" y="3300"/>
                    <a:pt x="42686" y="3412"/>
                  </a:cubicBezTo>
                  <a:cubicBezTo>
                    <a:pt x="42947" y="3523"/>
                    <a:pt x="43506" y="3598"/>
                    <a:pt x="43543" y="3971"/>
                  </a:cubicBezTo>
                  <a:cubicBezTo>
                    <a:pt x="43512" y="3977"/>
                    <a:pt x="43481" y="3980"/>
                    <a:pt x="43450" y="3980"/>
                  </a:cubicBezTo>
                  <a:cubicBezTo>
                    <a:pt x="43145" y="3980"/>
                    <a:pt x="42861" y="3701"/>
                    <a:pt x="42555" y="3701"/>
                  </a:cubicBezTo>
                  <a:cubicBezTo>
                    <a:pt x="42525" y="3701"/>
                    <a:pt x="42494" y="3704"/>
                    <a:pt x="42462" y="3710"/>
                  </a:cubicBezTo>
                  <a:cubicBezTo>
                    <a:pt x="42089" y="3822"/>
                    <a:pt x="42239" y="4269"/>
                    <a:pt x="42089" y="4493"/>
                  </a:cubicBezTo>
                  <a:cubicBezTo>
                    <a:pt x="41992" y="4688"/>
                    <a:pt x="41853" y="4740"/>
                    <a:pt x="41695" y="4740"/>
                  </a:cubicBezTo>
                  <a:cubicBezTo>
                    <a:pt x="41552" y="4740"/>
                    <a:pt x="41392" y="4697"/>
                    <a:pt x="41232" y="4679"/>
                  </a:cubicBezTo>
                  <a:cubicBezTo>
                    <a:pt x="41046" y="4642"/>
                    <a:pt x="40524" y="4679"/>
                    <a:pt x="40375" y="4530"/>
                  </a:cubicBezTo>
                  <a:cubicBezTo>
                    <a:pt x="40002" y="4232"/>
                    <a:pt x="40710" y="4045"/>
                    <a:pt x="40822" y="4008"/>
                  </a:cubicBezTo>
                  <a:cubicBezTo>
                    <a:pt x="41083" y="3896"/>
                    <a:pt x="41418" y="3673"/>
                    <a:pt x="41418" y="3374"/>
                  </a:cubicBezTo>
                  <a:cubicBezTo>
                    <a:pt x="41418" y="3188"/>
                    <a:pt x="41232" y="3076"/>
                    <a:pt x="41157" y="2927"/>
                  </a:cubicBezTo>
                  <a:cubicBezTo>
                    <a:pt x="41083" y="2815"/>
                    <a:pt x="41046" y="2666"/>
                    <a:pt x="41046" y="2517"/>
                  </a:cubicBezTo>
                  <a:cubicBezTo>
                    <a:pt x="40971" y="2181"/>
                    <a:pt x="40934" y="1846"/>
                    <a:pt x="40897" y="1436"/>
                  </a:cubicBezTo>
                  <a:cubicBezTo>
                    <a:pt x="40636" y="1287"/>
                    <a:pt x="40337" y="1212"/>
                    <a:pt x="40002" y="1212"/>
                  </a:cubicBezTo>
                  <a:cubicBezTo>
                    <a:pt x="39890" y="1249"/>
                    <a:pt x="39778" y="1287"/>
                    <a:pt x="39666" y="1361"/>
                  </a:cubicBezTo>
                  <a:cubicBezTo>
                    <a:pt x="39554" y="1436"/>
                    <a:pt x="39405" y="1473"/>
                    <a:pt x="39293" y="1548"/>
                  </a:cubicBezTo>
                  <a:cubicBezTo>
                    <a:pt x="39107" y="1734"/>
                    <a:pt x="38995" y="1995"/>
                    <a:pt x="39033" y="2256"/>
                  </a:cubicBezTo>
                  <a:cubicBezTo>
                    <a:pt x="39182" y="2591"/>
                    <a:pt x="39853" y="2815"/>
                    <a:pt x="39778" y="3262"/>
                  </a:cubicBezTo>
                  <a:cubicBezTo>
                    <a:pt x="39761" y="3266"/>
                    <a:pt x="39745" y="3267"/>
                    <a:pt x="39728" y="3267"/>
                  </a:cubicBezTo>
                  <a:cubicBezTo>
                    <a:pt x="39558" y="3267"/>
                    <a:pt x="39392" y="3110"/>
                    <a:pt x="39256" y="3076"/>
                  </a:cubicBezTo>
                  <a:cubicBezTo>
                    <a:pt x="39107" y="3039"/>
                    <a:pt x="38958" y="3039"/>
                    <a:pt x="38809" y="3002"/>
                  </a:cubicBezTo>
                  <a:cubicBezTo>
                    <a:pt x="38473" y="2852"/>
                    <a:pt x="38175" y="2629"/>
                    <a:pt x="37877" y="2405"/>
                  </a:cubicBezTo>
                  <a:cubicBezTo>
                    <a:pt x="37713" y="2268"/>
                    <a:pt x="37428" y="2111"/>
                    <a:pt x="37185" y="2111"/>
                  </a:cubicBezTo>
                  <a:cubicBezTo>
                    <a:pt x="37097" y="2111"/>
                    <a:pt x="37014" y="2132"/>
                    <a:pt x="36945" y="2181"/>
                  </a:cubicBezTo>
                  <a:cubicBezTo>
                    <a:pt x="36647" y="2330"/>
                    <a:pt x="36870" y="2591"/>
                    <a:pt x="36945" y="2852"/>
                  </a:cubicBezTo>
                  <a:cubicBezTo>
                    <a:pt x="36684" y="2852"/>
                    <a:pt x="36460" y="2815"/>
                    <a:pt x="36237" y="2778"/>
                  </a:cubicBezTo>
                  <a:cubicBezTo>
                    <a:pt x="35901" y="2741"/>
                    <a:pt x="35528" y="2703"/>
                    <a:pt x="35193" y="2591"/>
                  </a:cubicBezTo>
                  <a:cubicBezTo>
                    <a:pt x="35016" y="2493"/>
                    <a:pt x="34828" y="2447"/>
                    <a:pt x="34641" y="2447"/>
                  </a:cubicBezTo>
                  <a:cubicBezTo>
                    <a:pt x="34474" y="2447"/>
                    <a:pt x="34307" y="2484"/>
                    <a:pt x="34149" y="2554"/>
                  </a:cubicBezTo>
                  <a:cubicBezTo>
                    <a:pt x="33925" y="2666"/>
                    <a:pt x="33068" y="2815"/>
                    <a:pt x="32956" y="3076"/>
                  </a:cubicBezTo>
                  <a:cubicBezTo>
                    <a:pt x="32619" y="3188"/>
                    <a:pt x="32260" y="3364"/>
                    <a:pt x="31929" y="3364"/>
                  </a:cubicBezTo>
                  <a:cubicBezTo>
                    <a:pt x="31820" y="3364"/>
                    <a:pt x="31715" y="3346"/>
                    <a:pt x="31614" y="3300"/>
                  </a:cubicBezTo>
                  <a:cubicBezTo>
                    <a:pt x="31353" y="3225"/>
                    <a:pt x="31241" y="2964"/>
                    <a:pt x="31017" y="2852"/>
                  </a:cubicBezTo>
                  <a:cubicBezTo>
                    <a:pt x="30914" y="2770"/>
                    <a:pt x="30902" y="2744"/>
                    <a:pt x="30881" y="2744"/>
                  </a:cubicBezTo>
                  <a:cubicBezTo>
                    <a:pt x="30863" y="2744"/>
                    <a:pt x="30840" y="2761"/>
                    <a:pt x="30756" y="2778"/>
                  </a:cubicBezTo>
                  <a:cubicBezTo>
                    <a:pt x="30458" y="2815"/>
                    <a:pt x="30234" y="3002"/>
                    <a:pt x="30048" y="3225"/>
                  </a:cubicBezTo>
                  <a:cubicBezTo>
                    <a:pt x="29862" y="3486"/>
                    <a:pt x="29824" y="3710"/>
                    <a:pt x="29526" y="3822"/>
                  </a:cubicBezTo>
                  <a:cubicBezTo>
                    <a:pt x="29228" y="3971"/>
                    <a:pt x="28967" y="3896"/>
                    <a:pt x="28669" y="4045"/>
                  </a:cubicBezTo>
                  <a:cubicBezTo>
                    <a:pt x="28449" y="4139"/>
                    <a:pt x="28045" y="4498"/>
                    <a:pt x="27766" y="4498"/>
                  </a:cubicBezTo>
                  <a:cubicBezTo>
                    <a:pt x="27714" y="4498"/>
                    <a:pt x="27666" y="4485"/>
                    <a:pt x="27625" y="4455"/>
                  </a:cubicBezTo>
                  <a:cubicBezTo>
                    <a:pt x="27438" y="4344"/>
                    <a:pt x="27625" y="3934"/>
                    <a:pt x="27476" y="3784"/>
                  </a:cubicBezTo>
                  <a:cubicBezTo>
                    <a:pt x="27431" y="3717"/>
                    <a:pt x="27319" y="3704"/>
                    <a:pt x="27213" y="3704"/>
                  </a:cubicBezTo>
                  <a:cubicBezTo>
                    <a:pt x="27142" y="3704"/>
                    <a:pt x="27073" y="3710"/>
                    <a:pt x="27028" y="3710"/>
                  </a:cubicBezTo>
                  <a:cubicBezTo>
                    <a:pt x="26842" y="3673"/>
                    <a:pt x="26618" y="3635"/>
                    <a:pt x="26432" y="3561"/>
                  </a:cubicBezTo>
                  <a:cubicBezTo>
                    <a:pt x="26171" y="3449"/>
                    <a:pt x="25463" y="3151"/>
                    <a:pt x="25612" y="2741"/>
                  </a:cubicBezTo>
                  <a:cubicBezTo>
                    <a:pt x="25647" y="2739"/>
                    <a:pt x="25682" y="2738"/>
                    <a:pt x="25718" y="2738"/>
                  </a:cubicBezTo>
                  <a:cubicBezTo>
                    <a:pt x="26435" y="2738"/>
                    <a:pt x="27211" y="3081"/>
                    <a:pt x="27886" y="3188"/>
                  </a:cubicBezTo>
                  <a:cubicBezTo>
                    <a:pt x="28042" y="3188"/>
                    <a:pt x="28373" y="3268"/>
                    <a:pt x="28662" y="3268"/>
                  </a:cubicBezTo>
                  <a:cubicBezTo>
                    <a:pt x="28854" y="3268"/>
                    <a:pt x="29027" y="3233"/>
                    <a:pt x="29116" y="3113"/>
                  </a:cubicBezTo>
                  <a:cubicBezTo>
                    <a:pt x="29153" y="2964"/>
                    <a:pt x="29153" y="2815"/>
                    <a:pt x="29153" y="2666"/>
                  </a:cubicBezTo>
                  <a:cubicBezTo>
                    <a:pt x="29079" y="2032"/>
                    <a:pt x="28370" y="1846"/>
                    <a:pt x="27886" y="1622"/>
                  </a:cubicBezTo>
                  <a:cubicBezTo>
                    <a:pt x="27252" y="1436"/>
                    <a:pt x="26618" y="1175"/>
                    <a:pt x="25985" y="914"/>
                  </a:cubicBezTo>
                  <a:cubicBezTo>
                    <a:pt x="25056" y="419"/>
                    <a:pt x="24077" y="1"/>
                    <a:pt x="23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1903374" y="1901380"/>
              <a:ext cx="192029" cy="147847"/>
            </a:xfrm>
            <a:custGeom>
              <a:rect b="b" l="l" r="r" t="t"/>
              <a:pathLst>
                <a:path extrusionOk="0" h="4909" w="6376">
                  <a:moveTo>
                    <a:pt x="4208" y="1"/>
                  </a:moveTo>
                  <a:cubicBezTo>
                    <a:pt x="4087" y="1"/>
                    <a:pt x="3962" y="106"/>
                    <a:pt x="3878" y="190"/>
                  </a:cubicBezTo>
                  <a:cubicBezTo>
                    <a:pt x="3654" y="451"/>
                    <a:pt x="3542" y="749"/>
                    <a:pt x="3505" y="1084"/>
                  </a:cubicBezTo>
                  <a:cubicBezTo>
                    <a:pt x="3468" y="1308"/>
                    <a:pt x="3356" y="1308"/>
                    <a:pt x="3244" y="1495"/>
                  </a:cubicBezTo>
                  <a:cubicBezTo>
                    <a:pt x="3095" y="1644"/>
                    <a:pt x="3095" y="1793"/>
                    <a:pt x="2908" y="1942"/>
                  </a:cubicBezTo>
                  <a:cubicBezTo>
                    <a:pt x="2768" y="2062"/>
                    <a:pt x="2628" y="2096"/>
                    <a:pt x="2476" y="2096"/>
                  </a:cubicBezTo>
                  <a:cubicBezTo>
                    <a:pt x="2345" y="2096"/>
                    <a:pt x="2206" y="2071"/>
                    <a:pt x="2051" y="2054"/>
                  </a:cubicBezTo>
                  <a:cubicBezTo>
                    <a:pt x="1969" y="2023"/>
                    <a:pt x="1887" y="2009"/>
                    <a:pt x="1806" y="2009"/>
                  </a:cubicBezTo>
                  <a:cubicBezTo>
                    <a:pt x="1594" y="2009"/>
                    <a:pt x="1393" y="2105"/>
                    <a:pt x="1231" y="2240"/>
                  </a:cubicBezTo>
                  <a:cubicBezTo>
                    <a:pt x="1095" y="2458"/>
                    <a:pt x="1058" y="2755"/>
                    <a:pt x="1164" y="2755"/>
                  </a:cubicBezTo>
                  <a:cubicBezTo>
                    <a:pt x="1203" y="2755"/>
                    <a:pt x="1262" y="2714"/>
                    <a:pt x="1343" y="2613"/>
                  </a:cubicBezTo>
                  <a:lnTo>
                    <a:pt x="1343" y="2613"/>
                  </a:lnTo>
                  <a:cubicBezTo>
                    <a:pt x="1268" y="3060"/>
                    <a:pt x="1" y="3433"/>
                    <a:pt x="895" y="3731"/>
                  </a:cubicBezTo>
                  <a:cubicBezTo>
                    <a:pt x="1035" y="3794"/>
                    <a:pt x="1182" y="3823"/>
                    <a:pt x="1327" y="3823"/>
                  </a:cubicBezTo>
                  <a:cubicBezTo>
                    <a:pt x="1529" y="3823"/>
                    <a:pt x="1728" y="3765"/>
                    <a:pt x="1902" y="3657"/>
                  </a:cubicBezTo>
                  <a:cubicBezTo>
                    <a:pt x="2163" y="3396"/>
                    <a:pt x="2349" y="3098"/>
                    <a:pt x="2424" y="2762"/>
                  </a:cubicBezTo>
                  <a:cubicBezTo>
                    <a:pt x="2598" y="2762"/>
                    <a:pt x="2821" y="2696"/>
                    <a:pt x="3017" y="2696"/>
                  </a:cubicBezTo>
                  <a:cubicBezTo>
                    <a:pt x="3116" y="2696"/>
                    <a:pt x="3207" y="2712"/>
                    <a:pt x="3281" y="2762"/>
                  </a:cubicBezTo>
                  <a:cubicBezTo>
                    <a:pt x="3468" y="2986"/>
                    <a:pt x="3505" y="3247"/>
                    <a:pt x="3393" y="3508"/>
                  </a:cubicBezTo>
                  <a:cubicBezTo>
                    <a:pt x="3221" y="3954"/>
                    <a:pt x="2764" y="4908"/>
                    <a:pt x="3541" y="4908"/>
                  </a:cubicBezTo>
                  <a:cubicBezTo>
                    <a:pt x="3607" y="4908"/>
                    <a:pt x="3682" y="4902"/>
                    <a:pt x="3766" y="4887"/>
                  </a:cubicBezTo>
                  <a:cubicBezTo>
                    <a:pt x="3990" y="4850"/>
                    <a:pt x="4139" y="4663"/>
                    <a:pt x="4362" y="4626"/>
                  </a:cubicBezTo>
                  <a:cubicBezTo>
                    <a:pt x="4593" y="4580"/>
                    <a:pt x="4823" y="4548"/>
                    <a:pt x="5054" y="4548"/>
                  </a:cubicBezTo>
                  <a:cubicBezTo>
                    <a:pt x="5196" y="4548"/>
                    <a:pt x="5338" y="4560"/>
                    <a:pt x="5481" y="4589"/>
                  </a:cubicBezTo>
                  <a:cubicBezTo>
                    <a:pt x="5535" y="4604"/>
                    <a:pt x="5590" y="4612"/>
                    <a:pt x="5643" y="4612"/>
                  </a:cubicBezTo>
                  <a:cubicBezTo>
                    <a:pt x="5846" y="4612"/>
                    <a:pt x="6034" y="4505"/>
                    <a:pt x="6152" y="4328"/>
                  </a:cubicBezTo>
                  <a:cubicBezTo>
                    <a:pt x="6264" y="4179"/>
                    <a:pt x="6338" y="3992"/>
                    <a:pt x="6375" y="3806"/>
                  </a:cubicBezTo>
                  <a:cubicBezTo>
                    <a:pt x="6375" y="3694"/>
                    <a:pt x="6264" y="3657"/>
                    <a:pt x="6152" y="3582"/>
                  </a:cubicBezTo>
                  <a:cubicBezTo>
                    <a:pt x="5965" y="3396"/>
                    <a:pt x="5704" y="3433"/>
                    <a:pt x="5481" y="3247"/>
                  </a:cubicBezTo>
                  <a:cubicBezTo>
                    <a:pt x="5220" y="3023"/>
                    <a:pt x="5294" y="2762"/>
                    <a:pt x="5182" y="2501"/>
                  </a:cubicBezTo>
                  <a:cubicBezTo>
                    <a:pt x="5071" y="2277"/>
                    <a:pt x="4922" y="2091"/>
                    <a:pt x="4735" y="1942"/>
                  </a:cubicBezTo>
                  <a:cubicBezTo>
                    <a:pt x="4623" y="1867"/>
                    <a:pt x="4437" y="1867"/>
                    <a:pt x="4437" y="1681"/>
                  </a:cubicBezTo>
                  <a:cubicBezTo>
                    <a:pt x="4400" y="1532"/>
                    <a:pt x="4549" y="1495"/>
                    <a:pt x="4698" y="1420"/>
                  </a:cubicBezTo>
                  <a:cubicBezTo>
                    <a:pt x="4847" y="1345"/>
                    <a:pt x="5443" y="935"/>
                    <a:pt x="5145" y="712"/>
                  </a:cubicBezTo>
                  <a:cubicBezTo>
                    <a:pt x="5033" y="637"/>
                    <a:pt x="4810" y="637"/>
                    <a:pt x="4698" y="637"/>
                  </a:cubicBezTo>
                  <a:cubicBezTo>
                    <a:pt x="4437" y="600"/>
                    <a:pt x="4400" y="637"/>
                    <a:pt x="4400" y="376"/>
                  </a:cubicBezTo>
                  <a:cubicBezTo>
                    <a:pt x="4400" y="227"/>
                    <a:pt x="4511" y="115"/>
                    <a:pt x="4325" y="41"/>
                  </a:cubicBezTo>
                  <a:cubicBezTo>
                    <a:pt x="4288" y="13"/>
                    <a:pt x="4248" y="1"/>
                    <a:pt x="4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2515301" y="3247150"/>
              <a:ext cx="129144" cy="228803"/>
            </a:xfrm>
            <a:custGeom>
              <a:rect b="b" l="l" r="r" t="t"/>
              <a:pathLst>
                <a:path extrusionOk="0" h="7597" w="4288">
                  <a:moveTo>
                    <a:pt x="4096" y="0"/>
                  </a:moveTo>
                  <a:cubicBezTo>
                    <a:pt x="3834" y="0"/>
                    <a:pt x="3231" y="370"/>
                    <a:pt x="3132" y="502"/>
                  </a:cubicBezTo>
                  <a:cubicBezTo>
                    <a:pt x="2945" y="763"/>
                    <a:pt x="2945" y="1211"/>
                    <a:pt x="2759" y="1434"/>
                  </a:cubicBezTo>
                  <a:cubicBezTo>
                    <a:pt x="2610" y="1584"/>
                    <a:pt x="2461" y="1733"/>
                    <a:pt x="2311" y="1845"/>
                  </a:cubicBezTo>
                  <a:cubicBezTo>
                    <a:pt x="1901" y="2068"/>
                    <a:pt x="1044" y="1956"/>
                    <a:pt x="969" y="2553"/>
                  </a:cubicBezTo>
                  <a:cubicBezTo>
                    <a:pt x="969" y="2814"/>
                    <a:pt x="1044" y="3112"/>
                    <a:pt x="1193" y="3336"/>
                  </a:cubicBezTo>
                  <a:cubicBezTo>
                    <a:pt x="1268" y="3634"/>
                    <a:pt x="1268" y="3932"/>
                    <a:pt x="1193" y="4230"/>
                  </a:cubicBezTo>
                  <a:cubicBezTo>
                    <a:pt x="1218" y="4211"/>
                    <a:pt x="1233" y="4203"/>
                    <a:pt x="1239" y="4203"/>
                  </a:cubicBezTo>
                  <a:cubicBezTo>
                    <a:pt x="1267" y="4203"/>
                    <a:pt x="1087" y="4399"/>
                    <a:pt x="932" y="4491"/>
                  </a:cubicBezTo>
                  <a:cubicBezTo>
                    <a:pt x="746" y="4603"/>
                    <a:pt x="447" y="4641"/>
                    <a:pt x="298" y="4827"/>
                  </a:cubicBezTo>
                  <a:cubicBezTo>
                    <a:pt x="0" y="5125"/>
                    <a:pt x="298" y="5722"/>
                    <a:pt x="373" y="6057"/>
                  </a:cubicBezTo>
                  <a:cubicBezTo>
                    <a:pt x="447" y="6393"/>
                    <a:pt x="522" y="6691"/>
                    <a:pt x="634" y="7026"/>
                  </a:cubicBezTo>
                  <a:cubicBezTo>
                    <a:pt x="708" y="7287"/>
                    <a:pt x="746" y="7548"/>
                    <a:pt x="1044" y="7586"/>
                  </a:cubicBezTo>
                  <a:cubicBezTo>
                    <a:pt x="1077" y="7593"/>
                    <a:pt x="1110" y="7597"/>
                    <a:pt x="1143" y="7597"/>
                  </a:cubicBezTo>
                  <a:cubicBezTo>
                    <a:pt x="1584" y="7597"/>
                    <a:pt x="1949" y="6926"/>
                    <a:pt x="2088" y="6579"/>
                  </a:cubicBezTo>
                  <a:cubicBezTo>
                    <a:pt x="2311" y="6169"/>
                    <a:pt x="2572" y="5796"/>
                    <a:pt x="2871" y="5423"/>
                  </a:cubicBezTo>
                  <a:cubicBezTo>
                    <a:pt x="3020" y="5237"/>
                    <a:pt x="3132" y="5051"/>
                    <a:pt x="3206" y="4790"/>
                  </a:cubicBezTo>
                  <a:cubicBezTo>
                    <a:pt x="3243" y="4678"/>
                    <a:pt x="3318" y="4641"/>
                    <a:pt x="3355" y="4491"/>
                  </a:cubicBezTo>
                  <a:cubicBezTo>
                    <a:pt x="3393" y="4342"/>
                    <a:pt x="3430" y="4156"/>
                    <a:pt x="3430" y="3970"/>
                  </a:cubicBezTo>
                  <a:cubicBezTo>
                    <a:pt x="3467" y="3634"/>
                    <a:pt x="3579" y="3336"/>
                    <a:pt x="3728" y="3075"/>
                  </a:cubicBezTo>
                  <a:cubicBezTo>
                    <a:pt x="3952" y="2777"/>
                    <a:pt x="4101" y="2478"/>
                    <a:pt x="4250" y="2143"/>
                  </a:cubicBezTo>
                  <a:cubicBezTo>
                    <a:pt x="4287" y="1919"/>
                    <a:pt x="4287" y="1695"/>
                    <a:pt x="4250" y="1509"/>
                  </a:cubicBezTo>
                  <a:cubicBezTo>
                    <a:pt x="4213" y="1285"/>
                    <a:pt x="4213" y="1099"/>
                    <a:pt x="4175" y="875"/>
                  </a:cubicBezTo>
                  <a:cubicBezTo>
                    <a:pt x="4101" y="577"/>
                    <a:pt x="4213" y="316"/>
                    <a:pt x="4175" y="18"/>
                  </a:cubicBezTo>
                  <a:cubicBezTo>
                    <a:pt x="4155" y="6"/>
                    <a:pt x="4128" y="0"/>
                    <a:pt x="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3403406" y="3021570"/>
              <a:ext cx="144865" cy="235278"/>
            </a:xfrm>
            <a:custGeom>
              <a:rect b="b" l="l" r="r" t="t"/>
              <a:pathLst>
                <a:path extrusionOk="0" h="7812" w="4810">
                  <a:moveTo>
                    <a:pt x="109" y="0"/>
                  </a:moveTo>
                  <a:cubicBezTo>
                    <a:pt x="73" y="0"/>
                    <a:pt x="37" y="5"/>
                    <a:pt x="0" y="15"/>
                  </a:cubicBezTo>
                  <a:cubicBezTo>
                    <a:pt x="0" y="164"/>
                    <a:pt x="112" y="276"/>
                    <a:pt x="224" y="350"/>
                  </a:cubicBezTo>
                  <a:cubicBezTo>
                    <a:pt x="112" y="537"/>
                    <a:pt x="112" y="835"/>
                    <a:pt x="299" y="984"/>
                  </a:cubicBezTo>
                  <a:cubicBezTo>
                    <a:pt x="448" y="1208"/>
                    <a:pt x="597" y="1394"/>
                    <a:pt x="746" y="1580"/>
                  </a:cubicBezTo>
                  <a:cubicBezTo>
                    <a:pt x="932" y="1841"/>
                    <a:pt x="1082" y="2177"/>
                    <a:pt x="1156" y="2475"/>
                  </a:cubicBezTo>
                  <a:cubicBezTo>
                    <a:pt x="1231" y="2699"/>
                    <a:pt x="1231" y="2922"/>
                    <a:pt x="1193" y="3109"/>
                  </a:cubicBezTo>
                  <a:cubicBezTo>
                    <a:pt x="1231" y="3370"/>
                    <a:pt x="1305" y="3631"/>
                    <a:pt x="1417" y="3854"/>
                  </a:cubicBezTo>
                  <a:cubicBezTo>
                    <a:pt x="1641" y="4414"/>
                    <a:pt x="1902" y="4973"/>
                    <a:pt x="2125" y="5532"/>
                  </a:cubicBezTo>
                  <a:cubicBezTo>
                    <a:pt x="2237" y="5979"/>
                    <a:pt x="2424" y="6389"/>
                    <a:pt x="2685" y="6762"/>
                  </a:cubicBezTo>
                  <a:cubicBezTo>
                    <a:pt x="2946" y="7098"/>
                    <a:pt x="3281" y="7620"/>
                    <a:pt x="3691" y="7769"/>
                  </a:cubicBezTo>
                  <a:cubicBezTo>
                    <a:pt x="3777" y="7797"/>
                    <a:pt x="3843" y="7811"/>
                    <a:pt x="3895" y="7811"/>
                  </a:cubicBezTo>
                  <a:cubicBezTo>
                    <a:pt x="4046" y="7811"/>
                    <a:pt x="4073" y="7693"/>
                    <a:pt x="4101" y="7471"/>
                  </a:cubicBezTo>
                  <a:cubicBezTo>
                    <a:pt x="4176" y="7172"/>
                    <a:pt x="4325" y="6911"/>
                    <a:pt x="4586" y="6688"/>
                  </a:cubicBezTo>
                  <a:cubicBezTo>
                    <a:pt x="4810" y="6501"/>
                    <a:pt x="4772" y="6539"/>
                    <a:pt x="4735" y="6278"/>
                  </a:cubicBezTo>
                  <a:cubicBezTo>
                    <a:pt x="4698" y="6128"/>
                    <a:pt x="4772" y="5942"/>
                    <a:pt x="4735" y="5830"/>
                  </a:cubicBezTo>
                  <a:cubicBezTo>
                    <a:pt x="4735" y="5718"/>
                    <a:pt x="4623" y="5607"/>
                    <a:pt x="4623" y="5495"/>
                  </a:cubicBezTo>
                  <a:cubicBezTo>
                    <a:pt x="4623" y="5234"/>
                    <a:pt x="4586" y="4973"/>
                    <a:pt x="4474" y="4749"/>
                  </a:cubicBezTo>
                  <a:cubicBezTo>
                    <a:pt x="4362" y="4600"/>
                    <a:pt x="4250" y="4451"/>
                    <a:pt x="4138" y="4302"/>
                  </a:cubicBezTo>
                  <a:cubicBezTo>
                    <a:pt x="4064" y="4153"/>
                    <a:pt x="3989" y="4004"/>
                    <a:pt x="3915" y="3854"/>
                  </a:cubicBezTo>
                  <a:cubicBezTo>
                    <a:pt x="3654" y="3519"/>
                    <a:pt x="3356" y="3258"/>
                    <a:pt x="3020" y="3034"/>
                  </a:cubicBezTo>
                  <a:cubicBezTo>
                    <a:pt x="2722" y="2848"/>
                    <a:pt x="2498" y="2587"/>
                    <a:pt x="2312" y="2289"/>
                  </a:cubicBezTo>
                  <a:cubicBezTo>
                    <a:pt x="2125" y="2028"/>
                    <a:pt x="2051" y="2140"/>
                    <a:pt x="1715" y="1990"/>
                  </a:cubicBezTo>
                  <a:cubicBezTo>
                    <a:pt x="1380" y="1841"/>
                    <a:pt x="1268" y="1133"/>
                    <a:pt x="1044" y="797"/>
                  </a:cubicBezTo>
                  <a:cubicBezTo>
                    <a:pt x="840" y="492"/>
                    <a:pt x="482" y="0"/>
                    <a:pt x="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3535893" y="3260311"/>
              <a:ext cx="132517" cy="48308"/>
            </a:xfrm>
            <a:custGeom>
              <a:rect b="b" l="l" r="r" t="t"/>
              <a:pathLst>
                <a:path extrusionOk="0" h="1604" w="4400">
                  <a:moveTo>
                    <a:pt x="791" y="1"/>
                  </a:moveTo>
                  <a:cubicBezTo>
                    <a:pt x="429" y="1"/>
                    <a:pt x="364" y="411"/>
                    <a:pt x="299" y="737"/>
                  </a:cubicBezTo>
                  <a:lnTo>
                    <a:pt x="0" y="587"/>
                  </a:lnTo>
                  <a:lnTo>
                    <a:pt x="0" y="587"/>
                  </a:lnTo>
                  <a:cubicBezTo>
                    <a:pt x="261" y="737"/>
                    <a:pt x="448" y="1035"/>
                    <a:pt x="671" y="1221"/>
                  </a:cubicBezTo>
                  <a:cubicBezTo>
                    <a:pt x="970" y="1370"/>
                    <a:pt x="1305" y="1482"/>
                    <a:pt x="1641" y="1482"/>
                  </a:cubicBezTo>
                  <a:cubicBezTo>
                    <a:pt x="2310" y="1543"/>
                    <a:pt x="3005" y="1604"/>
                    <a:pt x="3684" y="1604"/>
                  </a:cubicBezTo>
                  <a:cubicBezTo>
                    <a:pt x="3836" y="1604"/>
                    <a:pt x="3988" y="1601"/>
                    <a:pt x="4138" y="1594"/>
                  </a:cubicBezTo>
                  <a:lnTo>
                    <a:pt x="4399" y="1594"/>
                  </a:lnTo>
                  <a:cubicBezTo>
                    <a:pt x="4362" y="1557"/>
                    <a:pt x="4325" y="1519"/>
                    <a:pt x="4288" y="1482"/>
                  </a:cubicBezTo>
                  <a:cubicBezTo>
                    <a:pt x="4176" y="1370"/>
                    <a:pt x="4027" y="1296"/>
                    <a:pt x="3915" y="1221"/>
                  </a:cubicBezTo>
                  <a:cubicBezTo>
                    <a:pt x="3244" y="997"/>
                    <a:pt x="2573" y="774"/>
                    <a:pt x="1902" y="625"/>
                  </a:cubicBezTo>
                  <a:cubicBezTo>
                    <a:pt x="1529" y="513"/>
                    <a:pt x="1305" y="177"/>
                    <a:pt x="970" y="28"/>
                  </a:cubicBezTo>
                  <a:cubicBezTo>
                    <a:pt x="903" y="9"/>
                    <a:pt x="844" y="1"/>
                    <a:pt x="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3668380" y="3307566"/>
              <a:ext cx="94328" cy="36412"/>
            </a:xfrm>
            <a:custGeom>
              <a:rect b="b" l="l" r="r" t="t"/>
              <a:pathLst>
                <a:path extrusionOk="0" h="1209" w="3132">
                  <a:moveTo>
                    <a:pt x="466" y="0"/>
                  </a:moveTo>
                  <a:cubicBezTo>
                    <a:pt x="309" y="0"/>
                    <a:pt x="155" y="10"/>
                    <a:pt x="0" y="25"/>
                  </a:cubicBezTo>
                  <a:cubicBezTo>
                    <a:pt x="150" y="174"/>
                    <a:pt x="261" y="360"/>
                    <a:pt x="411" y="510"/>
                  </a:cubicBezTo>
                  <a:cubicBezTo>
                    <a:pt x="908" y="976"/>
                    <a:pt x="1560" y="1209"/>
                    <a:pt x="2238" y="1209"/>
                  </a:cubicBezTo>
                  <a:cubicBezTo>
                    <a:pt x="2374" y="1209"/>
                    <a:pt x="2511" y="1199"/>
                    <a:pt x="2647" y="1181"/>
                  </a:cubicBezTo>
                  <a:lnTo>
                    <a:pt x="2946" y="1181"/>
                  </a:lnTo>
                  <a:cubicBezTo>
                    <a:pt x="3020" y="1069"/>
                    <a:pt x="3095" y="920"/>
                    <a:pt x="3132" y="808"/>
                  </a:cubicBezTo>
                  <a:cubicBezTo>
                    <a:pt x="3095" y="771"/>
                    <a:pt x="3057" y="733"/>
                    <a:pt x="3020" y="733"/>
                  </a:cubicBezTo>
                  <a:cubicBezTo>
                    <a:pt x="2424" y="435"/>
                    <a:pt x="1790" y="174"/>
                    <a:pt x="1156" y="62"/>
                  </a:cubicBezTo>
                  <a:cubicBezTo>
                    <a:pt x="916" y="19"/>
                    <a:pt x="688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3711057" y="3213569"/>
              <a:ext cx="13493" cy="3825"/>
            </a:xfrm>
            <a:custGeom>
              <a:rect b="b" l="l" r="r" t="t"/>
              <a:pathLst>
                <a:path extrusionOk="0" h="127" w="448">
                  <a:moveTo>
                    <a:pt x="267" y="0"/>
                  </a:moveTo>
                  <a:cubicBezTo>
                    <a:pt x="105" y="0"/>
                    <a:pt x="0" y="42"/>
                    <a:pt x="0" y="126"/>
                  </a:cubicBezTo>
                  <a:lnTo>
                    <a:pt x="447" y="14"/>
                  </a:lnTo>
                  <a:cubicBezTo>
                    <a:pt x="382" y="5"/>
                    <a:pt x="322" y="0"/>
                    <a:pt x="267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3724519" y="3205016"/>
              <a:ext cx="33701" cy="10872"/>
            </a:xfrm>
            <a:custGeom>
              <a:rect b="b" l="l" r="r" t="t"/>
              <a:pathLst>
                <a:path extrusionOk="0" h="361" w="1119">
                  <a:moveTo>
                    <a:pt x="1119" y="0"/>
                  </a:moveTo>
                  <a:lnTo>
                    <a:pt x="0" y="298"/>
                  </a:lnTo>
                  <a:cubicBezTo>
                    <a:pt x="197" y="342"/>
                    <a:pt x="394" y="360"/>
                    <a:pt x="583" y="360"/>
                  </a:cubicBezTo>
                  <a:cubicBezTo>
                    <a:pt x="716" y="360"/>
                    <a:pt x="846" y="351"/>
                    <a:pt x="970" y="336"/>
                  </a:cubicBezTo>
                  <a:cubicBezTo>
                    <a:pt x="1119" y="261"/>
                    <a:pt x="1119" y="149"/>
                    <a:pt x="1119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3598779" y="3047832"/>
              <a:ext cx="177422" cy="194740"/>
            </a:xfrm>
            <a:custGeom>
              <a:rect b="b" l="l" r="r" t="t"/>
              <a:pathLst>
                <a:path extrusionOk="0" h="6466" w="5891">
                  <a:moveTo>
                    <a:pt x="4623" y="0"/>
                  </a:moveTo>
                  <a:lnTo>
                    <a:pt x="4623" y="0"/>
                  </a:lnTo>
                  <a:cubicBezTo>
                    <a:pt x="4436" y="149"/>
                    <a:pt x="4362" y="298"/>
                    <a:pt x="4175" y="447"/>
                  </a:cubicBezTo>
                  <a:cubicBezTo>
                    <a:pt x="3952" y="597"/>
                    <a:pt x="3728" y="671"/>
                    <a:pt x="3579" y="857"/>
                  </a:cubicBezTo>
                  <a:cubicBezTo>
                    <a:pt x="3393" y="1156"/>
                    <a:pt x="3281" y="1640"/>
                    <a:pt x="2871" y="1752"/>
                  </a:cubicBezTo>
                  <a:cubicBezTo>
                    <a:pt x="2817" y="1767"/>
                    <a:pt x="2765" y="1773"/>
                    <a:pt x="2714" y="1773"/>
                  </a:cubicBezTo>
                  <a:cubicBezTo>
                    <a:pt x="2546" y="1773"/>
                    <a:pt x="2392" y="1709"/>
                    <a:pt x="2239" y="1709"/>
                  </a:cubicBezTo>
                  <a:cubicBezTo>
                    <a:pt x="2214" y="1709"/>
                    <a:pt x="2188" y="1711"/>
                    <a:pt x="2162" y="1715"/>
                  </a:cubicBezTo>
                  <a:cubicBezTo>
                    <a:pt x="1976" y="1752"/>
                    <a:pt x="1901" y="1901"/>
                    <a:pt x="1827" y="2013"/>
                  </a:cubicBezTo>
                  <a:cubicBezTo>
                    <a:pt x="1640" y="2237"/>
                    <a:pt x="1454" y="2796"/>
                    <a:pt x="1193" y="2796"/>
                  </a:cubicBezTo>
                  <a:cubicBezTo>
                    <a:pt x="895" y="2796"/>
                    <a:pt x="746" y="2461"/>
                    <a:pt x="410" y="2461"/>
                  </a:cubicBezTo>
                  <a:cubicBezTo>
                    <a:pt x="37" y="2461"/>
                    <a:pt x="224" y="2572"/>
                    <a:pt x="224" y="2833"/>
                  </a:cubicBezTo>
                  <a:cubicBezTo>
                    <a:pt x="298" y="3430"/>
                    <a:pt x="0" y="4026"/>
                    <a:pt x="112" y="4623"/>
                  </a:cubicBezTo>
                  <a:cubicBezTo>
                    <a:pt x="112" y="4846"/>
                    <a:pt x="224" y="5033"/>
                    <a:pt x="336" y="5145"/>
                  </a:cubicBezTo>
                  <a:cubicBezTo>
                    <a:pt x="522" y="5294"/>
                    <a:pt x="746" y="5294"/>
                    <a:pt x="858" y="5443"/>
                  </a:cubicBezTo>
                  <a:cubicBezTo>
                    <a:pt x="1007" y="5592"/>
                    <a:pt x="1081" y="5741"/>
                    <a:pt x="1268" y="5778"/>
                  </a:cubicBezTo>
                  <a:cubicBezTo>
                    <a:pt x="1454" y="5816"/>
                    <a:pt x="1715" y="5816"/>
                    <a:pt x="1901" y="5853"/>
                  </a:cubicBezTo>
                  <a:cubicBezTo>
                    <a:pt x="2162" y="5853"/>
                    <a:pt x="2423" y="5928"/>
                    <a:pt x="2610" y="6114"/>
                  </a:cubicBezTo>
                  <a:cubicBezTo>
                    <a:pt x="2759" y="6263"/>
                    <a:pt x="2796" y="6412"/>
                    <a:pt x="3020" y="6449"/>
                  </a:cubicBezTo>
                  <a:cubicBezTo>
                    <a:pt x="3086" y="6461"/>
                    <a:pt x="3146" y="6466"/>
                    <a:pt x="3199" y="6466"/>
                  </a:cubicBezTo>
                  <a:cubicBezTo>
                    <a:pt x="3685" y="6466"/>
                    <a:pt x="3661" y="6032"/>
                    <a:pt x="3728" y="5629"/>
                  </a:cubicBezTo>
                  <a:lnTo>
                    <a:pt x="3728" y="5629"/>
                  </a:lnTo>
                  <a:lnTo>
                    <a:pt x="3579" y="5667"/>
                  </a:lnTo>
                  <a:cubicBezTo>
                    <a:pt x="3840" y="5331"/>
                    <a:pt x="3952" y="4921"/>
                    <a:pt x="3989" y="4548"/>
                  </a:cubicBezTo>
                  <a:cubicBezTo>
                    <a:pt x="4026" y="4250"/>
                    <a:pt x="3989" y="4324"/>
                    <a:pt x="4213" y="4287"/>
                  </a:cubicBezTo>
                  <a:cubicBezTo>
                    <a:pt x="4399" y="4287"/>
                    <a:pt x="4548" y="4213"/>
                    <a:pt x="4697" y="4101"/>
                  </a:cubicBezTo>
                  <a:cubicBezTo>
                    <a:pt x="4772" y="3989"/>
                    <a:pt x="4735" y="3803"/>
                    <a:pt x="4772" y="3653"/>
                  </a:cubicBezTo>
                  <a:cubicBezTo>
                    <a:pt x="4846" y="3542"/>
                    <a:pt x="4921" y="3393"/>
                    <a:pt x="4958" y="3281"/>
                  </a:cubicBezTo>
                  <a:cubicBezTo>
                    <a:pt x="4958" y="3132"/>
                    <a:pt x="4996" y="2945"/>
                    <a:pt x="4996" y="2796"/>
                  </a:cubicBezTo>
                  <a:cubicBezTo>
                    <a:pt x="4958" y="2684"/>
                    <a:pt x="4958" y="2535"/>
                    <a:pt x="4958" y="2423"/>
                  </a:cubicBezTo>
                  <a:cubicBezTo>
                    <a:pt x="4996" y="2200"/>
                    <a:pt x="4996" y="2050"/>
                    <a:pt x="5107" y="1976"/>
                  </a:cubicBezTo>
                  <a:cubicBezTo>
                    <a:pt x="5182" y="1957"/>
                    <a:pt x="5247" y="1957"/>
                    <a:pt x="5312" y="1957"/>
                  </a:cubicBezTo>
                  <a:cubicBezTo>
                    <a:pt x="5378" y="1957"/>
                    <a:pt x="5443" y="1957"/>
                    <a:pt x="5518" y="1939"/>
                  </a:cubicBezTo>
                  <a:cubicBezTo>
                    <a:pt x="5778" y="1864"/>
                    <a:pt x="5890" y="1678"/>
                    <a:pt x="5629" y="1454"/>
                  </a:cubicBezTo>
                  <a:cubicBezTo>
                    <a:pt x="5368" y="1230"/>
                    <a:pt x="4996" y="1193"/>
                    <a:pt x="4809" y="895"/>
                  </a:cubicBezTo>
                  <a:cubicBezTo>
                    <a:pt x="4735" y="746"/>
                    <a:pt x="4772" y="597"/>
                    <a:pt x="4735" y="447"/>
                  </a:cubicBezTo>
                  <a:cubicBezTo>
                    <a:pt x="4697" y="298"/>
                    <a:pt x="4586" y="149"/>
                    <a:pt x="4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3749215" y="3157279"/>
              <a:ext cx="78637" cy="122518"/>
            </a:xfrm>
            <a:custGeom>
              <a:rect b="b" l="l" r="r" t="t"/>
              <a:pathLst>
                <a:path extrusionOk="0" h="4068" w="2611">
                  <a:moveTo>
                    <a:pt x="1427" y="1"/>
                  </a:moveTo>
                  <a:cubicBezTo>
                    <a:pt x="1297" y="1"/>
                    <a:pt x="1198" y="47"/>
                    <a:pt x="1119" y="206"/>
                  </a:cubicBezTo>
                  <a:cubicBezTo>
                    <a:pt x="1082" y="318"/>
                    <a:pt x="1007" y="430"/>
                    <a:pt x="970" y="504"/>
                  </a:cubicBezTo>
                  <a:cubicBezTo>
                    <a:pt x="895" y="616"/>
                    <a:pt x="821" y="690"/>
                    <a:pt x="746" y="765"/>
                  </a:cubicBezTo>
                  <a:cubicBezTo>
                    <a:pt x="634" y="951"/>
                    <a:pt x="560" y="1101"/>
                    <a:pt x="485" y="1287"/>
                  </a:cubicBezTo>
                  <a:cubicBezTo>
                    <a:pt x="448" y="1399"/>
                    <a:pt x="373" y="1362"/>
                    <a:pt x="336" y="1511"/>
                  </a:cubicBezTo>
                  <a:cubicBezTo>
                    <a:pt x="336" y="1548"/>
                    <a:pt x="336" y="1585"/>
                    <a:pt x="336" y="1622"/>
                  </a:cubicBezTo>
                  <a:lnTo>
                    <a:pt x="597" y="1548"/>
                  </a:lnTo>
                  <a:lnTo>
                    <a:pt x="597" y="1548"/>
                  </a:lnTo>
                  <a:cubicBezTo>
                    <a:pt x="411" y="1772"/>
                    <a:pt x="262" y="1995"/>
                    <a:pt x="187" y="2256"/>
                  </a:cubicBezTo>
                  <a:cubicBezTo>
                    <a:pt x="38" y="2517"/>
                    <a:pt x="75" y="2480"/>
                    <a:pt x="187" y="2778"/>
                  </a:cubicBezTo>
                  <a:cubicBezTo>
                    <a:pt x="262" y="2927"/>
                    <a:pt x="262" y="3114"/>
                    <a:pt x="224" y="3263"/>
                  </a:cubicBezTo>
                  <a:cubicBezTo>
                    <a:pt x="187" y="3449"/>
                    <a:pt x="112" y="3486"/>
                    <a:pt x="75" y="3636"/>
                  </a:cubicBezTo>
                  <a:cubicBezTo>
                    <a:pt x="1" y="3859"/>
                    <a:pt x="38" y="3971"/>
                    <a:pt x="150" y="4046"/>
                  </a:cubicBezTo>
                  <a:cubicBezTo>
                    <a:pt x="204" y="4059"/>
                    <a:pt x="264" y="4068"/>
                    <a:pt x="321" y="4068"/>
                  </a:cubicBezTo>
                  <a:cubicBezTo>
                    <a:pt x="420" y="4068"/>
                    <a:pt x="513" y="4042"/>
                    <a:pt x="560" y="3971"/>
                  </a:cubicBezTo>
                  <a:cubicBezTo>
                    <a:pt x="634" y="3785"/>
                    <a:pt x="672" y="3561"/>
                    <a:pt x="672" y="3337"/>
                  </a:cubicBezTo>
                  <a:cubicBezTo>
                    <a:pt x="634" y="3039"/>
                    <a:pt x="709" y="2778"/>
                    <a:pt x="783" y="2517"/>
                  </a:cubicBezTo>
                  <a:cubicBezTo>
                    <a:pt x="834" y="2484"/>
                    <a:pt x="892" y="2465"/>
                    <a:pt x="954" y="2465"/>
                  </a:cubicBezTo>
                  <a:cubicBezTo>
                    <a:pt x="1029" y="2465"/>
                    <a:pt x="1111" y="2493"/>
                    <a:pt x="1194" y="2554"/>
                  </a:cubicBezTo>
                  <a:cubicBezTo>
                    <a:pt x="1305" y="2666"/>
                    <a:pt x="1268" y="2778"/>
                    <a:pt x="1268" y="2927"/>
                  </a:cubicBezTo>
                  <a:cubicBezTo>
                    <a:pt x="1268" y="3188"/>
                    <a:pt x="1343" y="3449"/>
                    <a:pt x="1417" y="3710"/>
                  </a:cubicBezTo>
                  <a:cubicBezTo>
                    <a:pt x="1455" y="3673"/>
                    <a:pt x="1455" y="3636"/>
                    <a:pt x="1492" y="3598"/>
                  </a:cubicBezTo>
                  <a:cubicBezTo>
                    <a:pt x="1604" y="3263"/>
                    <a:pt x="1715" y="2965"/>
                    <a:pt x="1865" y="2666"/>
                  </a:cubicBezTo>
                  <a:cubicBezTo>
                    <a:pt x="1790" y="2517"/>
                    <a:pt x="1678" y="2443"/>
                    <a:pt x="1678" y="2256"/>
                  </a:cubicBezTo>
                  <a:cubicBezTo>
                    <a:pt x="1790" y="2256"/>
                    <a:pt x="1902" y="2256"/>
                    <a:pt x="1976" y="2294"/>
                  </a:cubicBezTo>
                  <a:cubicBezTo>
                    <a:pt x="2051" y="2144"/>
                    <a:pt x="2088" y="1995"/>
                    <a:pt x="2163" y="1846"/>
                  </a:cubicBezTo>
                  <a:cubicBezTo>
                    <a:pt x="2200" y="1772"/>
                    <a:pt x="2237" y="1697"/>
                    <a:pt x="2237" y="1622"/>
                  </a:cubicBezTo>
                  <a:lnTo>
                    <a:pt x="2088" y="1622"/>
                  </a:lnTo>
                  <a:cubicBezTo>
                    <a:pt x="1902" y="1660"/>
                    <a:pt x="1939" y="1772"/>
                    <a:pt x="1827" y="1809"/>
                  </a:cubicBezTo>
                  <a:cubicBezTo>
                    <a:pt x="1805" y="1816"/>
                    <a:pt x="1780" y="1819"/>
                    <a:pt x="1752" y="1819"/>
                  </a:cubicBezTo>
                  <a:cubicBezTo>
                    <a:pt x="1644" y="1819"/>
                    <a:pt x="1507" y="1772"/>
                    <a:pt x="1417" y="1772"/>
                  </a:cubicBezTo>
                  <a:cubicBezTo>
                    <a:pt x="1194" y="1734"/>
                    <a:pt x="1082" y="1734"/>
                    <a:pt x="1007" y="1511"/>
                  </a:cubicBezTo>
                  <a:cubicBezTo>
                    <a:pt x="895" y="1250"/>
                    <a:pt x="895" y="989"/>
                    <a:pt x="1007" y="728"/>
                  </a:cubicBezTo>
                  <a:cubicBezTo>
                    <a:pt x="1054" y="586"/>
                    <a:pt x="1237" y="534"/>
                    <a:pt x="1411" y="534"/>
                  </a:cubicBezTo>
                  <a:cubicBezTo>
                    <a:pt x="1512" y="534"/>
                    <a:pt x="1610" y="551"/>
                    <a:pt x="1678" y="579"/>
                  </a:cubicBezTo>
                  <a:cubicBezTo>
                    <a:pt x="1939" y="728"/>
                    <a:pt x="2163" y="914"/>
                    <a:pt x="2424" y="1101"/>
                  </a:cubicBezTo>
                  <a:cubicBezTo>
                    <a:pt x="2461" y="1026"/>
                    <a:pt x="2424" y="1063"/>
                    <a:pt x="2461" y="914"/>
                  </a:cubicBezTo>
                  <a:cubicBezTo>
                    <a:pt x="2536" y="802"/>
                    <a:pt x="2573" y="653"/>
                    <a:pt x="2610" y="504"/>
                  </a:cubicBezTo>
                  <a:cubicBezTo>
                    <a:pt x="2498" y="504"/>
                    <a:pt x="2387" y="430"/>
                    <a:pt x="2237" y="355"/>
                  </a:cubicBezTo>
                  <a:cubicBezTo>
                    <a:pt x="2051" y="206"/>
                    <a:pt x="1865" y="94"/>
                    <a:pt x="1604" y="19"/>
                  </a:cubicBezTo>
                  <a:cubicBezTo>
                    <a:pt x="1539" y="9"/>
                    <a:pt x="1480" y="1"/>
                    <a:pt x="1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3789633" y="2851225"/>
              <a:ext cx="75264" cy="118030"/>
            </a:xfrm>
            <a:custGeom>
              <a:rect b="b" l="l" r="r" t="t"/>
              <a:pathLst>
                <a:path extrusionOk="0" h="3919" w="2499">
                  <a:moveTo>
                    <a:pt x="1227" y="1"/>
                  </a:moveTo>
                  <a:cubicBezTo>
                    <a:pt x="1169" y="1"/>
                    <a:pt x="1114" y="33"/>
                    <a:pt x="1045" y="79"/>
                  </a:cubicBezTo>
                  <a:cubicBezTo>
                    <a:pt x="858" y="153"/>
                    <a:pt x="821" y="265"/>
                    <a:pt x="672" y="451"/>
                  </a:cubicBezTo>
                  <a:cubicBezTo>
                    <a:pt x="485" y="712"/>
                    <a:pt x="150" y="936"/>
                    <a:pt x="113" y="1272"/>
                  </a:cubicBezTo>
                  <a:cubicBezTo>
                    <a:pt x="38" y="1495"/>
                    <a:pt x="1" y="1756"/>
                    <a:pt x="38" y="2017"/>
                  </a:cubicBezTo>
                  <a:cubicBezTo>
                    <a:pt x="262" y="2092"/>
                    <a:pt x="448" y="2241"/>
                    <a:pt x="597" y="2465"/>
                  </a:cubicBezTo>
                  <a:cubicBezTo>
                    <a:pt x="746" y="2725"/>
                    <a:pt x="634" y="2800"/>
                    <a:pt x="523" y="3098"/>
                  </a:cubicBezTo>
                  <a:cubicBezTo>
                    <a:pt x="529" y="3097"/>
                    <a:pt x="535" y="3097"/>
                    <a:pt x="542" y="3097"/>
                  </a:cubicBezTo>
                  <a:cubicBezTo>
                    <a:pt x="581" y="3097"/>
                    <a:pt x="634" y="3112"/>
                    <a:pt x="697" y="3137"/>
                  </a:cubicBezTo>
                  <a:lnTo>
                    <a:pt x="697" y="3137"/>
                  </a:lnTo>
                  <a:cubicBezTo>
                    <a:pt x="604" y="3200"/>
                    <a:pt x="559" y="3265"/>
                    <a:pt x="597" y="3322"/>
                  </a:cubicBezTo>
                  <a:cubicBezTo>
                    <a:pt x="653" y="3341"/>
                    <a:pt x="700" y="3350"/>
                    <a:pt x="746" y="3350"/>
                  </a:cubicBezTo>
                  <a:cubicBezTo>
                    <a:pt x="793" y="3350"/>
                    <a:pt x="839" y="3341"/>
                    <a:pt x="895" y="3322"/>
                  </a:cubicBezTo>
                  <a:cubicBezTo>
                    <a:pt x="887" y="3289"/>
                    <a:pt x="883" y="3258"/>
                    <a:pt x="880" y="3228"/>
                  </a:cubicBezTo>
                  <a:lnTo>
                    <a:pt x="880" y="3228"/>
                  </a:lnTo>
                  <a:cubicBezTo>
                    <a:pt x="1235" y="3425"/>
                    <a:pt x="1701" y="3789"/>
                    <a:pt x="1753" y="3918"/>
                  </a:cubicBezTo>
                  <a:cubicBezTo>
                    <a:pt x="1902" y="3918"/>
                    <a:pt x="2088" y="3918"/>
                    <a:pt x="2237" y="3881"/>
                  </a:cubicBezTo>
                  <a:cubicBezTo>
                    <a:pt x="2312" y="3881"/>
                    <a:pt x="2387" y="3769"/>
                    <a:pt x="2498" y="3732"/>
                  </a:cubicBezTo>
                  <a:cubicBezTo>
                    <a:pt x="2126" y="3583"/>
                    <a:pt x="2163" y="2986"/>
                    <a:pt x="1827" y="2875"/>
                  </a:cubicBezTo>
                  <a:cubicBezTo>
                    <a:pt x="1792" y="2859"/>
                    <a:pt x="1740" y="2852"/>
                    <a:pt x="1678" y="2852"/>
                  </a:cubicBezTo>
                  <a:cubicBezTo>
                    <a:pt x="1462" y="2852"/>
                    <a:pt x="1120" y="2935"/>
                    <a:pt x="876" y="3042"/>
                  </a:cubicBezTo>
                  <a:lnTo>
                    <a:pt x="876" y="3042"/>
                  </a:lnTo>
                  <a:cubicBezTo>
                    <a:pt x="874" y="3001"/>
                    <a:pt x="870" y="2958"/>
                    <a:pt x="858" y="2912"/>
                  </a:cubicBezTo>
                  <a:cubicBezTo>
                    <a:pt x="821" y="2875"/>
                    <a:pt x="709" y="2688"/>
                    <a:pt x="709" y="2651"/>
                  </a:cubicBezTo>
                  <a:cubicBezTo>
                    <a:pt x="672" y="2539"/>
                    <a:pt x="634" y="2502"/>
                    <a:pt x="634" y="2390"/>
                  </a:cubicBezTo>
                  <a:cubicBezTo>
                    <a:pt x="672" y="2315"/>
                    <a:pt x="709" y="2204"/>
                    <a:pt x="746" y="2129"/>
                  </a:cubicBezTo>
                  <a:cubicBezTo>
                    <a:pt x="895" y="1943"/>
                    <a:pt x="1119" y="1905"/>
                    <a:pt x="1305" y="1756"/>
                  </a:cubicBezTo>
                  <a:cubicBezTo>
                    <a:pt x="1566" y="1533"/>
                    <a:pt x="1641" y="1160"/>
                    <a:pt x="1492" y="861"/>
                  </a:cubicBezTo>
                  <a:cubicBezTo>
                    <a:pt x="1492" y="601"/>
                    <a:pt x="1417" y="302"/>
                    <a:pt x="1343" y="41"/>
                  </a:cubicBezTo>
                  <a:cubicBezTo>
                    <a:pt x="1300" y="13"/>
                    <a:pt x="1263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3836797" y="3044459"/>
              <a:ext cx="1144" cy="6746"/>
            </a:xfrm>
            <a:custGeom>
              <a:rect b="b" l="l" r="r" t="t"/>
              <a:pathLst>
                <a:path extrusionOk="0" h="224" w="38">
                  <a:moveTo>
                    <a:pt x="38" y="0"/>
                  </a:moveTo>
                  <a:cubicBezTo>
                    <a:pt x="0" y="75"/>
                    <a:pt x="0" y="149"/>
                    <a:pt x="38" y="224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3837912" y="3051176"/>
              <a:ext cx="1144" cy="6776"/>
            </a:xfrm>
            <a:custGeom>
              <a:rect b="b" l="l" r="r" t="t"/>
              <a:pathLst>
                <a:path extrusionOk="0" h="225" w="38">
                  <a:moveTo>
                    <a:pt x="1" y="1"/>
                  </a:moveTo>
                  <a:lnTo>
                    <a:pt x="38" y="225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3840170" y="3021992"/>
              <a:ext cx="30328" cy="69632"/>
            </a:xfrm>
            <a:custGeom>
              <a:rect b="b" l="l" r="r" t="t"/>
              <a:pathLst>
                <a:path extrusionOk="0" h="2312" w="1007">
                  <a:moveTo>
                    <a:pt x="1007" y="1"/>
                  </a:moveTo>
                  <a:cubicBezTo>
                    <a:pt x="858" y="224"/>
                    <a:pt x="783" y="448"/>
                    <a:pt x="671" y="709"/>
                  </a:cubicBezTo>
                  <a:cubicBezTo>
                    <a:pt x="575" y="677"/>
                    <a:pt x="314" y="507"/>
                    <a:pt x="172" y="507"/>
                  </a:cubicBezTo>
                  <a:cubicBezTo>
                    <a:pt x="148" y="507"/>
                    <a:pt x="128" y="512"/>
                    <a:pt x="112" y="523"/>
                  </a:cubicBezTo>
                  <a:cubicBezTo>
                    <a:pt x="0" y="597"/>
                    <a:pt x="0" y="821"/>
                    <a:pt x="0" y="1007"/>
                  </a:cubicBezTo>
                  <a:cubicBezTo>
                    <a:pt x="38" y="1044"/>
                    <a:pt x="75" y="1044"/>
                    <a:pt x="112" y="1082"/>
                  </a:cubicBezTo>
                  <a:cubicBezTo>
                    <a:pt x="187" y="1231"/>
                    <a:pt x="149" y="1119"/>
                    <a:pt x="187" y="1268"/>
                  </a:cubicBezTo>
                  <a:cubicBezTo>
                    <a:pt x="187" y="1380"/>
                    <a:pt x="224" y="1455"/>
                    <a:pt x="224" y="1566"/>
                  </a:cubicBezTo>
                  <a:cubicBezTo>
                    <a:pt x="224" y="1827"/>
                    <a:pt x="299" y="2088"/>
                    <a:pt x="448" y="2312"/>
                  </a:cubicBezTo>
                  <a:cubicBezTo>
                    <a:pt x="597" y="1678"/>
                    <a:pt x="783" y="1007"/>
                    <a:pt x="932" y="336"/>
                  </a:cubicBezTo>
                  <a:cubicBezTo>
                    <a:pt x="932" y="299"/>
                    <a:pt x="932" y="224"/>
                    <a:pt x="970" y="187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3828936" y="2995037"/>
              <a:ext cx="23612" cy="37105"/>
            </a:xfrm>
            <a:custGeom>
              <a:rect b="b" l="l" r="r" t="t"/>
              <a:pathLst>
                <a:path extrusionOk="0" h="1232" w="784">
                  <a:moveTo>
                    <a:pt x="560" y="1"/>
                  </a:moveTo>
                  <a:cubicBezTo>
                    <a:pt x="485" y="38"/>
                    <a:pt x="485" y="113"/>
                    <a:pt x="485" y="150"/>
                  </a:cubicBezTo>
                  <a:cubicBezTo>
                    <a:pt x="448" y="225"/>
                    <a:pt x="411" y="262"/>
                    <a:pt x="411" y="336"/>
                  </a:cubicBezTo>
                  <a:cubicBezTo>
                    <a:pt x="373" y="486"/>
                    <a:pt x="261" y="486"/>
                    <a:pt x="187" y="486"/>
                  </a:cubicBezTo>
                  <a:cubicBezTo>
                    <a:pt x="146" y="472"/>
                    <a:pt x="120" y="463"/>
                    <a:pt x="102" y="463"/>
                  </a:cubicBezTo>
                  <a:cubicBezTo>
                    <a:pt x="70" y="463"/>
                    <a:pt x="61" y="489"/>
                    <a:pt x="38" y="560"/>
                  </a:cubicBezTo>
                  <a:cubicBezTo>
                    <a:pt x="0" y="635"/>
                    <a:pt x="0" y="746"/>
                    <a:pt x="38" y="821"/>
                  </a:cubicBezTo>
                  <a:lnTo>
                    <a:pt x="75" y="672"/>
                  </a:lnTo>
                  <a:cubicBezTo>
                    <a:pt x="150" y="784"/>
                    <a:pt x="75" y="933"/>
                    <a:pt x="150" y="1082"/>
                  </a:cubicBezTo>
                  <a:cubicBezTo>
                    <a:pt x="150" y="1119"/>
                    <a:pt x="187" y="1231"/>
                    <a:pt x="224" y="1231"/>
                  </a:cubicBezTo>
                  <a:cubicBezTo>
                    <a:pt x="299" y="1231"/>
                    <a:pt x="373" y="1194"/>
                    <a:pt x="411" y="1157"/>
                  </a:cubicBezTo>
                  <a:cubicBezTo>
                    <a:pt x="485" y="1045"/>
                    <a:pt x="448" y="970"/>
                    <a:pt x="485" y="746"/>
                  </a:cubicBezTo>
                  <a:cubicBezTo>
                    <a:pt x="522" y="560"/>
                    <a:pt x="672" y="486"/>
                    <a:pt x="709" y="299"/>
                  </a:cubicBezTo>
                  <a:cubicBezTo>
                    <a:pt x="746" y="225"/>
                    <a:pt x="783" y="113"/>
                    <a:pt x="709" y="75"/>
                  </a:cubicBezTo>
                  <a:cubicBezTo>
                    <a:pt x="672" y="1"/>
                    <a:pt x="597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3860379" y="2984947"/>
              <a:ext cx="6746" cy="6776"/>
            </a:xfrm>
            <a:custGeom>
              <a:rect b="b" l="l" r="r" t="t"/>
              <a:pathLst>
                <a:path extrusionOk="0" h="225" w="224">
                  <a:moveTo>
                    <a:pt x="0" y="0"/>
                  </a:moveTo>
                  <a:cubicBezTo>
                    <a:pt x="0" y="75"/>
                    <a:pt x="38" y="149"/>
                    <a:pt x="75" y="224"/>
                  </a:cubicBezTo>
                  <a:cubicBezTo>
                    <a:pt x="112" y="187"/>
                    <a:pt x="187" y="187"/>
                    <a:pt x="224" y="149"/>
                  </a:cubicBezTo>
                  <a:cubicBezTo>
                    <a:pt x="149" y="112"/>
                    <a:pt x="75" y="38"/>
                    <a:pt x="0" y="0"/>
                  </a:cubicBez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3859265" y="2991693"/>
              <a:ext cx="10119" cy="26895"/>
            </a:xfrm>
            <a:custGeom>
              <a:rect b="b" l="l" r="r" t="t"/>
              <a:pathLst>
                <a:path extrusionOk="0" h="893" w="336">
                  <a:moveTo>
                    <a:pt x="75" y="0"/>
                  </a:moveTo>
                  <a:cubicBezTo>
                    <a:pt x="37" y="112"/>
                    <a:pt x="0" y="186"/>
                    <a:pt x="37" y="298"/>
                  </a:cubicBezTo>
                  <a:cubicBezTo>
                    <a:pt x="37" y="373"/>
                    <a:pt x="112" y="410"/>
                    <a:pt x="149" y="447"/>
                  </a:cubicBezTo>
                  <a:cubicBezTo>
                    <a:pt x="149" y="522"/>
                    <a:pt x="149" y="559"/>
                    <a:pt x="149" y="597"/>
                  </a:cubicBezTo>
                  <a:cubicBezTo>
                    <a:pt x="149" y="708"/>
                    <a:pt x="112" y="783"/>
                    <a:pt x="224" y="857"/>
                  </a:cubicBezTo>
                  <a:cubicBezTo>
                    <a:pt x="248" y="882"/>
                    <a:pt x="268" y="892"/>
                    <a:pt x="283" y="892"/>
                  </a:cubicBezTo>
                  <a:cubicBezTo>
                    <a:pt x="336" y="892"/>
                    <a:pt x="336" y="766"/>
                    <a:pt x="336" y="708"/>
                  </a:cubicBezTo>
                  <a:cubicBezTo>
                    <a:pt x="336" y="671"/>
                    <a:pt x="336" y="597"/>
                    <a:pt x="336" y="522"/>
                  </a:cubicBezTo>
                  <a:cubicBezTo>
                    <a:pt x="336" y="522"/>
                    <a:pt x="298" y="522"/>
                    <a:pt x="298" y="447"/>
                  </a:cubicBezTo>
                  <a:cubicBezTo>
                    <a:pt x="298" y="373"/>
                    <a:pt x="336" y="336"/>
                    <a:pt x="336" y="261"/>
                  </a:cubicBezTo>
                  <a:cubicBezTo>
                    <a:pt x="336" y="186"/>
                    <a:pt x="261" y="149"/>
                    <a:pt x="186" y="75"/>
                  </a:cubicBezTo>
                  <a:cubicBezTo>
                    <a:pt x="149" y="75"/>
                    <a:pt x="149" y="37"/>
                    <a:pt x="112" y="0"/>
                  </a:cubicBezTo>
                  <a:cubicBezTo>
                    <a:pt x="112" y="0"/>
                    <a:pt x="112" y="0"/>
                    <a:pt x="112" y="37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70C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3859265" y="2969798"/>
              <a:ext cx="20239" cy="24154"/>
            </a:xfrm>
            <a:custGeom>
              <a:rect b="b" l="l" r="r" t="t"/>
              <a:pathLst>
                <a:path extrusionOk="0" h="802" w="672">
                  <a:moveTo>
                    <a:pt x="214" y="0"/>
                  </a:moveTo>
                  <a:cubicBezTo>
                    <a:pt x="121" y="0"/>
                    <a:pt x="37" y="19"/>
                    <a:pt x="37" y="56"/>
                  </a:cubicBezTo>
                  <a:cubicBezTo>
                    <a:pt x="0" y="131"/>
                    <a:pt x="149" y="317"/>
                    <a:pt x="186" y="354"/>
                  </a:cubicBezTo>
                  <a:cubicBezTo>
                    <a:pt x="261" y="392"/>
                    <a:pt x="298" y="466"/>
                    <a:pt x="336" y="541"/>
                  </a:cubicBezTo>
                  <a:cubicBezTo>
                    <a:pt x="373" y="578"/>
                    <a:pt x="298" y="578"/>
                    <a:pt x="261" y="615"/>
                  </a:cubicBezTo>
                  <a:cubicBezTo>
                    <a:pt x="336" y="690"/>
                    <a:pt x="447" y="727"/>
                    <a:pt x="559" y="802"/>
                  </a:cubicBezTo>
                  <a:cubicBezTo>
                    <a:pt x="597" y="652"/>
                    <a:pt x="634" y="466"/>
                    <a:pt x="671" y="317"/>
                  </a:cubicBezTo>
                  <a:cubicBezTo>
                    <a:pt x="597" y="280"/>
                    <a:pt x="559" y="242"/>
                    <a:pt x="522" y="205"/>
                  </a:cubicBezTo>
                  <a:cubicBezTo>
                    <a:pt x="485" y="168"/>
                    <a:pt x="485" y="131"/>
                    <a:pt x="447" y="56"/>
                  </a:cubicBezTo>
                  <a:cubicBezTo>
                    <a:pt x="410" y="19"/>
                    <a:pt x="308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3553843" y="3537362"/>
              <a:ext cx="86497" cy="110049"/>
            </a:xfrm>
            <a:custGeom>
              <a:rect b="b" l="l" r="r" t="t"/>
              <a:pathLst>
                <a:path extrusionOk="0" h="3654" w="2872">
                  <a:moveTo>
                    <a:pt x="2871" y="0"/>
                  </a:moveTo>
                  <a:cubicBezTo>
                    <a:pt x="2685" y="0"/>
                    <a:pt x="2499" y="112"/>
                    <a:pt x="2350" y="112"/>
                  </a:cubicBezTo>
                  <a:cubicBezTo>
                    <a:pt x="2126" y="186"/>
                    <a:pt x="1939" y="261"/>
                    <a:pt x="1753" y="336"/>
                  </a:cubicBezTo>
                  <a:cubicBezTo>
                    <a:pt x="1641" y="373"/>
                    <a:pt x="1492" y="410"/>
                    <a:pt x="1380" y="485"/>
                  </a:cubicBezTo>
                  <a:cubicBezTo>
                    <a:pt x="1343" y="485"/>
                    <a:pt x="1306" y="522"/>
                    <a:pt x="1268" y="559"/>
                  </a:cubicBezTo>
                  <a:lnTo>
                    <a:pt x="1157" y="559"/>
                  </a:lnTo>
                  <a:cubicBezTo>
                    <a:pt x="1045" y="559"/>
                    <a:pt x="933" y="783"/>
                    <a:pt x="896" y="895"/>
                  </a:cubicBezTo>
                  <a:cubicBezTo>
                    <a:pt x="858" y="1118"/>
                    <a:pt x="821" y="1342"/>
                    <a:pt x="784" y="1566"/>
                  </a:cubicBezTo>
                  <a:cubicBezTo>
                    <a:pt x="784" y="1789"/>
                    <a:pt x="747" y="1976"/>
                    <a:pt x="709" y="2200"/>
                  </a:cubicBezTo>
                  <a:cubicBezTo>
                    <a:pt x="672" y="2349"/>
                    <a:pt x="635" y="2498"/>
                    <a:pt x="523" y="2610"/>
                  </a:cubicBezTo>
                  <a:cubicBezTo>
                    <a:pt x="448" y="2796"/>
                    <a:pt x="374" y="2982"/>
                    <a:pt x="225" y="3057"/>
                  </a:cubicBezTo>
                  <a:cubicBezTo>
                    <a:pt x="150" y="3094"/>
                    <a:pt x="113" y="3094"/>
                    <a:pt x="75" y="3169"/>
                  </a:cubicBezTo>
                  <a:cubicBezTo>
                    <a:pt x="38" y="3281"/>
                    <a:pt x="1" y="3393"/>
                    <a:pt x="1" y="3504"/>
                  </a:cubicBezTo>
                  <a:cubicBezTo>
                    <a:pt x="1" y="3542"/>
                    <a:pt x="1" y="3616"/>
                    <a:pt x="1" y="3653"/>
                  </a:cubicBezTo>
                  <a:cubicBezTo>
                    <a:pt x="150" y="3467"/>
                    <a:pt x="299" y="3318"/>
                    <a:pt x="448" y="3132"/>
                  </a:cubicBezTo>
                  <a:cubicBezTo>
                    <a:pt x="747" y="2796"/>
                    <a:pt x="1045" y="2386"/>
                    <a:pt x="1268" y="2125"/>
                  </a:cubicBezTo>
                  <a:cubicBezTo>
                    <a:pt x="1492" y="1864"/>
                    <a:pt x="1679" y="1603"/>
                    <a:pt x="1902" y="1342"/>
                  </a:cubicBezTo>
                  <a:cubicBezTo>
                    <a:pt x="1939" y="1305"/>
                    <a:pt x="1939" y="1268"/>
                    <a:pt x="1977" y="1268"/>
                  </a:cubicBezTo>
                  <a:cubicBezTo>
                    <a:pt x="2163" y="1007"/>
                    <a:pt x="2350" y="746"/>
                    <a:pt x="2536" y="485"/>
                  </a:cubicBezTo>
                  <a:lnTo>
                    <a:pt x="2611" y="410"/>
                  </a:lnTo>
                  <a:lnTo>
                    <a:pt x="2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3789633" y="2739068"/>
              <a:ext cx="26985" cy="56169"/>
            </a:xfrm>
            <a:custGeom>
              <a:rect b="b" l="l" r="r" t="t"/>
              <a:pathLst>
                <a:path extrusionOk="0" h="1865" w="896">
                  <a:moveTo>
                    <a:pt x="709" y="0"/>
                  </a:moveTo>
                  <a:cubicBezTo>
                    <a:pt x="597" y="0"/>
                    <a:pt x="485" y="149"/>
                    <a:pt x="411" y="224"/>
                  </a:cubicBezTo>
                  <a:cubicBezTo>
                    <a:pt x="373" y="298"/>
                    <a:pt x="336" y="410"/>
                    <a:pt x="336" y="485"/>
                  </a:cubicBezTo>
                  <a:cubicBezTo>
                    <a:pt x="262" y="671"/>
                    <a:pt x="187" y="858"/>
                    <a:pt x="113" y="1007"/>
                  </a:cubicBezTo>
                  <a:cubicBezTo>
                    <a:pt x="1" y="1156"/>
                    <a:pt x="1" y="1305"/>
                    <a:pt x="1" y="1454"/>
                  </a:cubicBezTo>
                  <a:cubicBezTo>
                    <a:pt x="75" y="1603"/>
                    <a:pt x="187" y="1752"/>
                    <a:pt x="336" y="1864"/>
                  </a:cubicBezTo>
                  <a:cubicBezTo>
                    <a:pt x="448" y="1752"/>
                    <a:pt x="448" y="1566"/>
                    <a:pt x="523" y="1379"/>
                  </a:cubicBezTo>
                  <a:cubicBezTo>
                    <a:pt x="560" y="1230"/>
                    <a:pt x="634" y="1081"/>
                    <a:pt x="746" y="969"/>
                  </a:cubicBezTo>
                  <a:cubicBezTo>
                    <a:pt x="821" y="820"/>
                    <a:pt x="895" y="708"/>
                    <a:pt x="895" y="559"/>
                  </a:cubicBezTo>
                  <a:cubicBezTo>
                    <a:pt x="895" y="485"/>
                    <a:pt x="895" y="410"/>
                    <a:pt x="895" y="373"/>
                  </a:cubicBezTo>
                  <a:cubicBezTo>
                    <a:pt x="784" y="261"/>
                    <a:pt x="709" y="149"/>
                    <a:pt x="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3860379" y="2991693"/>
              <a:ext cx="10119" cy="27136"/>
            </a:xfrm>
            <a:custGeom>
              <a:rect b="b" l="l" r="r" t="t"/>
              <a:pathLst>
                <a:path extrusionOk="0" h="901" w="336">
                  <a:moveTo>
                    <a:pt x="38" y="0"/>
                  </a:moveTo>
                  <a:cubicBezTo>
                    <a:pt x="0" y="112"/>
                    <a:pt x="0" y="186"/>
                    <a:pt x="0" y="298"/>
                  </a:cubicBezTo>
                  <a:cubicBezTo>
                    <a:pt x="0" y="373"/>
                    <a:pt x="75" y="410"/>
                    <a:pt x="112" y="485"/>
                  </a:cubicBezTo>
                  <a:cubicBezTo>
                    <a:pt x="112" y="522"/>
                    <a:pt x="149" y="559"/>
                    <a:pt x="149" y="634"/>
                  </a:cubicBezTo>
                  <a:cubicBezTo>
                    <a:pt x="149" y="708"/>
                    <a:pt x="149" y="820"/>
                    <a:pt x="187" y="895"/>
                  </a:cubicBezTo>
                  <a:cubicBezTo>
                    <a:pt x="195" y="899"/>
                    <a:pt x="202" y="901"/>
                    <a:pt x="210" y="901"/>
                  </a:cubicBezTo>
                  <a:cubicBezTo>
                    <a:pt x="269" y="901"/>
                    <a:pt x="299" y="775"/>
                    <a:pt x="299" y="708"/>
                  </a:cubicBezTo>
                  <a:cubicBezTo>
                    <a:pt x="299" y="671"/>
                    <a:pt x="299" y="597"/>
                    <a:pt x="299" y="522"/>
                  </a:cubicBezTo>
                  <a:cubicBezTo>
                    <a:pt x="299" y="522"/>
                    <a:pt x="261" y="447"/>
                    <a:pt x="261" y="447"/>
                  </a:cubicBezTo>
                  <a:cubicBezTo>
                    <a:pt x="261" y="410"/>
                    <a:pt x="336" y="336"/>
                    <a:pt x="336" y="261"/>
                  </a:cubicBezTo>
                  <a:cubicBezTo>
                    <a:pt x="336" y="186"/>
                    <a:pt x="224" y="149"/>
                    <a:pt x="187" y="75"/>
                  </a:cubicBezTo>
                  <a:cubicBezTo>
                    <a:pt x="149" y="75"/>
                    <a:pt x="112" y="37"/>
                    <a:pt x="112" y="0"/>
                  </a:cubicBezTo>
                  <a:cubicBezTo>
                    <a:pt x="75" y="0"/>
                    <a:pt x="75" y="0"/>
                    <a:pt x="75" y="3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0" name="Google Shape;1440;p22"/>
          <p:cNvGrpSpPr/>
          <p:nvPr/>
        </p:nvGrpSpPr>
        <p:grpSpPr>
          <a:xfrm>
            <a:off x="2914650" y="1186575"/>
            <a:ext cx="1076400" cy="1076400"/>
            <a:chOff x="3448050" y="500775"/>
            <a:chExt cx="1076400" cy="1076400"/>
          </a:xfrm>
        </p:grpSpPr>
        <p:sp>
          <p:nvSpPr>
            <p:cNvPr id="1441" name="Google Shape;1441;p22"/>
            <p:cNvSpPr/>
            <p:nvPr/>
          </p:nvSpPr>
          <p:spPr>
            <a:xfrm>
              <a:off x="3448050" y="500775"/>
              <a:ext cx="1076400" cy="1076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2" name="Google Shape;1442;p22"/>
            <p:cNvGrpSpPr/>
            <p:nvPr/>
          </p:nvGrpSpPr>
          <p:grpSpPr>
            <a:xfrm>
              <a:off x="3638886" y="577901"/>
              <a:ext cx="694728" cy="922148"/>
              <a:chOff x="3549723" y="731966"/>
              <a:chExt cx="694728" cy="922148"/>
            </a:xfrm>
          </p:grpSpPr>
          <p:sp>
            <p:nvSpPr>
              <p:cNvPr id="1443" name="Google Shape;1443;p22"/>
              <p:cNvSpPr/>
              <p:nvPr/>
            </p:nvSpPr>
            <p:spPr>
              <a:xfrm>
                <a:off x="3693370" y="831896"/>
                <a:ext cx="548132" cy="798788"/>
              </a:xfrm>
              <a:custGeom>
                <a:rect b="b" l="l" r="r" t="t"/>
                <a:pathLst>
                  <a:path extrusionOk="0" h="20319" w="13943">
                    <a:moveTo>
                      <a:pt x="2871" y="1"/>
                    </a:moveTo>
                    <a:cubicBezTo>
                      <a:pt x="2871" y="1"/>
                      <a:pt x="0" y="1082"/>
                      <a:pt x="895" y="6375"/>
                    </a:cubicBezTo>
                    <a:cubicBezTo>
                      <a:pt x="1790" y="11669"/>
                      <a:pt x="10066" y="20318"/>
                      <a:pt x="10066" y="20318"/>
                    </a:cubicBezTo>
                    <a:lnTo>
                      <a:pt x="10066" y="16702"/>
                    </a:lnTo>
                    <a:lnTo>
                      <a:pt x="13943" y="16292"/>
                    </a:lnTo>
                    <a:cubicBezTo>
                      <a:pt x="13943" y="16292"/>
                      <a:pt x="2013" y="4101"/>
                      <a:pt x="2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3549723" y="875886"/>
                <a:ext cx="694728" cy="778228"/>
              </a:xfrm>
              <a:custGeom>
                <a:rect b="b" l="l" r="r" t="t"/>
                <a:pathLst>
                  <a:path extrusionOk="0" h="19796" w="17672">
                    <a:moveTo>
                      <a:pt x="13869" y="0"/>
                    </a:moveTo>
                    <a:lnTo>
                      <a:pt x="13869" y="0"/>
                    </a:lnTo>
                    <a:cubicBezTo>
                      <a:pt x="12117" y="3169"/>
                      <a:pt x="1" y="14651"/>
                      <a:pt x="1" y="14651"/>
                    </a:cubicBezTo>
                    <a:lnTo>
                      <a:pt x="3356" y="14800"/>
                    </a:lnTo>
                    <a:lnTo>
                      <a:pt x="3356" y="19796"/>
                    </a:lnTo>
                    <a:cubicBezTo>
                      <a:pt x="3356" y="19796"/>
                      <a:pt x="5817" y="14726"/>
                      <a:pt x="11744" y="8574"/>
                    </a:cubicBezTo>
                    <a:cubicBezTo>
                      <a:pt x="17671" y="2386"/>
                      <a:pt x="13869" y="0"/>
                      <a:pt x="13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3732918" y="731966"/>
                <a:ext cx="425085" cy="256788"/>
              </a:xfrm>
              <a:custGeom>
                <a:rect b="b" l="l" r="r" t="t"/>
                <a:pathLst>
                  <a:path extrusionOk="0" h="6532" w="10813">
                    <a:moveTo>
                      <a:pt x="5622" y="1"/>
                    </a:moveTo>
                    <a:cubicBezTo>
                      <a:pt x="1001" y="1"/>
                      <a:pt x="1" y="4929"/>
                      <a:pt x="1" y="4929"/>
                    </a:cubicBezTo>
                    <a:cubicBezTo>
                      <a:pt x="1" y="4929"/>
                      <a:pt x="668" y="1991"/>
                      <a:pt x="4878" y="1991"/>
                    </a:cubicBezTo>
                    <a:cubicBezTo>
                      <a:pt x="5117" y="1991"/>
                      <a:pt x="5368" y="2001"/>
                      <a:pt x="5630" y="2021"/>
                    </a:cubicBezTo>
                    <a:cubicBezTo>
                      <a:pt x="7494" y="2170"/>
                      <a:pt x="9619" y="3288"/>
                      <a:pt x="10402" y="6532"/>
                    </a:cubicBezTo>
                    <a:cubicBezTo>
                      <a:pt x="10402" y="6532"/>
                      <a:pt x="10812" y="269"/>
                      <a:pt x="5928" y="8"/>
                    </a:cubicBezTo>
                    <a:cubicBezTo>
                      <a:pt x="5825" y="3"/>
                      <a:pt x="5722" y="1"/>
                      <a:pt x="56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46" name="Google Shape;1446;p22"/>
          <p:cNvGrpSpPr/>
          <p:nvPr/>
        </p:nvGrpSpPr>
        <p:grpSpPr>
          <a:xfrm rot="-3222668">
            <a:off x="360951" y="501186"/>
            <a:ext cx="1022657" cy="1258021"/>
            <a:chOff x="-6040512" y="733529"/>
            <a:chExt cx="1401404" cy="1723745"/>
          </a:xfrm>
        </p:grpSpPr>
        <p:sp>
          <p:nvSpPr>
            <p:cNvPr id="1447" name="Google Shape;1447;p22"/>
            <p:cNvSpPr/>
            <p:nvPr/>
          </p:nvSpPr>
          <p:spPr>
            <a:xfrm>
              <a:off x="-5035046" y="1440650"/>
              <a:ext cx="28404" cy="21198"/>
            </a:xfrm>
            <a:custGeom>
              <a:rect b="b" l="l" r="r" t="t"/>
              <a:pathLst>
                <a:path extrusionOk="0" h="606" w="812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-4985690" y="1246966"/>
              <a:ext cx="59536" cy="38513"/>
            </a:xfrm>
            <a:custGeom>
              <a:rect b="b" l="l" r="r" t="t"/>
              <a:pathLst>
                <a:path extrusionOk="0" h="1101" w="1702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-5170034" y="1329798"/>
              <a:ext cx="135373" cy="84057"/>
            </a:xfrm>
            <a:custGeom>
              <a:rect b="b" l="l" r="r" t="t"/>
              <a:pathLst>
                <a:path extrusionOk="0" h="2403" w="387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-5111198" y="1419592"/>
              <a:ext cx="48377" cy="24801"/>
            </a:xfrm>
            <a:custGeom>
              <a:rect b="b" l="l" r="r" t="t"/>
              <a:pathLst>
                <a:path extrusionOk="0" h="709" w="1383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-6040512" y="972128"/>
              <a:ext cx="1401404" cy="1485146"/>
            </a:xfrm>
            <a:custGeom>
              <a:rect b="b" l="l" r="r" t="t"/>
              <a:pathLst>
                <a:path extrusionOk="0" h="42457" w="40063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-5760462" y="1183232"/>
              <a:ext cx="927670" cy="754169"/>
            </a:xfrm>
            <a:custGeom>
              <a:rect b="b" l="l" r="r" t="t"/>
              <a:pathLst>
                <a:path extrusionOk="0" h="21560" w="2652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2"/>
            <p:cNvSpPr/>
            <p:nvPr/>
          </p:nvSpPr>
          <p:spPr>
            <a:xfrm>
              <a:off x="-5649610" y="1299471"/>
              <a:ext cx="550760" cy="479611"/>
            </a:xfrm>
            <a:custGeom>
              <a:rect b="b" l="l" r="r" t="t"/>
              <a:pathLst>
                <a:path extrusionOk="0" h="13711" w="15745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-5408073" y="1398639"/>
              <a:ext cx="490105" cy="453935"/>
            </a:xfrm>
            <a:custGeom>
              <a:rect b="b" l="l" r="r" t="t"/>
              <a:pathLst>
                <a:path extrusionOk="0" h="12977" w="14011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2"/>
            <p:cNvSpPr/>
            <p:nvPr/>
          </p:nvSpPr>
          <p:spPr>
            <a:xfrm>
              <a:off x="-5632120" y="1905044"/>
              <a:ext cx="262560" cy="252066"/>
            </a:xfrm>
            <a:custGeom>
              <a:rect b="b" l="l" r="r" t="t"/>
              <a:pathLst>
                <a:path extrusionOk="0" h="7206" w="7506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2"/>
            <p:cNvSpPr/>
            <p:nvPr/>
          </p:nvSpPr>
          <p:spPr>
            <a:xfrm>
              <a:off x="-5385931" y="2006556"/>
              <a:ext cx="271935" cy="248988"/>
            </a:xfrm>
            <a:custGeom>
              <a:rect b="b" l="l" r="r" t="t"/>
              <a:pathLst>
                <a:path extrusionOk="0" h="7118" w="7774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2"/>
            <p:cNvSpPr/>
            <p:nvPr/>
          </p:nvSpPr>
          <p:spPr>
            <a:xfrm>
              <a:off x="-5886495" y="1807135"/>
              <a:ext cx="270745" cy="249652"/>
            </a:xfrm>
            <a:custGeom>
              <a:rect b="b" l="l" r="r" t="t"/>
              <a:pathLst>
                <a:path extrusionOk="0" h="7137" w="774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2"/>
            <p:cNvSpPr/>
            <p:nvPr/>
          </p:nvSpPr>
          <p:spPr>
            <a:xfrm>
              <a:off x="-5305407" y="1103443"/>
              <a:ext cx="297575" cy="175040"/>
            </a:xfrm>
            <a:custGeom>
              <a:rect b="b" l="l" r="r" t="t"/>
              <a:pathLst>
                <a:path extrusionOk="0" h="5004" w="8507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2"/>
            <p:cNvSpPr/>
            <p:nvPr/>
          </p:nvSpPr>
          <p:spPr>
            <a:xfrm>
              <a:off x="-5238910" y="733529"/>
              <a:ext cx="350115" cy="464464"/>
            </a:xfrm>
            <a:custGeom>
              <a:rect b="b" l="l" r="r" t="t"/>
              <a:pathLst>
                <a:path extrusionOk="0" h="13278" w="10009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22"/>
          <p:cNvGrpSpPr/>
          <p:nvPr/>
        </p:nvGrpSpPr>
        <p:grpSpPr>
          <a:xfrm>
            <a:off x="3816985" y="4338050"/>
            <a:ext cx="357775" cy="295791"/>
            <a:chOff x="-783927" y="2108838"/>
            <a:chExt cx="357775" cy="295791"/>
          </a:xfrm>
        </p:grpSpPr>
        <p:sp>
          <p:nvSpPr>
            <p:cNvPr id="1461" name="Google Shape;1461;p2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3" name="Google Shape;1463;p22"/>
          <p:cNvSpPr/>
          <p:nvPr/>
        </p:nvSpPr>
        <p:spPr>
          <a:xfrm>
            <a:off x="9201575" y="225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4" name="Google Shape;1464;p22"/>
          <p:cNvGrpSpPr/>
          <p:nvPr/>
        </p:nvGrpSpPr>
        <p:grpSpPr>
          <a:xfrm rot="-7140317">
            <a:off x="4250237" y="760243"/>
            <a:ext cx="643533" cy="377037"/>
            <a:chOff x="-1131628" y="1250953"/>
            <a:chExt cx="695437" cy="407447"/>
          </a:xfrm>
        </p:grpSpPr>
        <p:sp>
          <p:nvSpPr>
            <p:cNvPr id="1465" name="Google Shape;1465;p2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8" name="Google Shape;1468;p22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69" name="Google Shape;1469;p22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70" name="Google Shape;1470;p22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22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26ecb980710_0_13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77" name="Google Shape;1477;g26ecb980710_0_139"/>
          <p:cNvSpPr txBox="1"/>
          <p:nvPr/>
        </p:nvSpPr>
        <p:spPr>
          <a:xfrm>
            <a:off x="615300" y="1681950"/>
            <a:ext cx="79134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WHAT ARE THE MAIN FACTORS THAT CONTRIBUTE TO DIABETES?</a:t>
            </a:r>
            <a:endParaRPr sz="33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6ecb980710_0_13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3" name="Google Shape;1483;g26ecb980710_0_134"/>
          <p:cNvSpPr txBox="1"/>
          <p:nvPr/>
        </p:nvSpPr>
        <p:spPr>
          <a:xfrm>
            <a:off x="1530300" y="1303800"/>
            <a:ext cx="60834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High Blood Pressure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BMI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High Cholesterol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Age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General Health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Income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Heart Disease or Attack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Physical Health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484" name="Google Shape;1484;g26ecb980710_0_134"/>
          <p:cNvGrpSpPr/>
          <p:nvPr/>
        </p:nvGrpSpPr>
        <p:grpSpPr>
          <a:xfrm flipH="1" rot="-626794">
            <a:off x="4910956" y="3066553"/>
            <a:ext cx="1256729" cy="1545963"/>
            <a:chOff x="-6040512" y="733529"/>
            <a:chExt cx="1401404" cy="1723745"/>
          </a:xfrm>
        </p:grpSpPr>
        <p:sp>
          <p:nvSpPr>
            <p:cNvPr id="1485" name="Google Shape;1485;g26ecb980710_0_134"/>
            <p:cNvSpPr/>
            <p:nvPr/>
          </p:nvSpPr>
          <p:spPr>
            <a:xfrm>
              <a:off x="-5035046" y="1440650"/>
              <a:ext cx="28404" cy="21198"/>
            </a:xfrm>
            <a:custGeom>
              <a:rect b="b" l="l" r="r" t="t"/>
              <a:pathLst>
                <a:path extrusionOk="0" h="606" w="812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g26ecb980710_0_134"/>
            <p:cNvSpPr/>
            <p:nvPr/>
          </p:nvSpPr>
          <p:spPr>
            <a:xfrm>
              <a:off x="-4985690" y="1246966"/>
              <a:ext cx="59536" cy="38513"/>
            </a:xfrm>
            <a:custGeom>
              <a:rect b="b" l="l" r="r" t="t"/>
              <a:pathLst>
                <a:path extrusionOk="0" h="1101" w="1702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g26ecb980710_0_134"/>
            <p:cNvSpPr/>
            <p:nvPr/>
          </p:nvSpPr>
          <p:spPr>
            <a:xfrm>
              <a:off x="-5170034" y="1329798"/>
              <a:ext cx="135373" cy="84057"/>
            </a:xfrm>
            <a:custGeom>
              <a:rect b="b" l="l" r="r" t="t"/>
              <a:pathLst>
                <a:path extrusionOk="0" h="2403" w="387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g26ecb980710_0_134"/>
            <p:cNvSpPr/>
            <p:nvPr/>
          </p:nvSpPr>
          <p:spPr>
            <a:xfrm>
              <a:off x="-5111198" y="1419592"/>
              <a:ext cx="48377" cy="24801"/>
            </a:xfrm>
            <a:custGeom>
              <a:rect b="b" l="l" r="r" t="t"/>
              <a:pathLst>
                <a:path extrusionOk="0" h="709" w="1383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g26ecb980710_0_134"/>
            <p:cNvSpPr/>
            <p:nvPr/>
          </p:nvSpPr>
          <p:spPr>
            <a:xfrm>
              <a:off x="-6040512" y="972128"/>
              <a:ext cx="1401404" cy="1485146"/>
            </a:xfrm>
            <a:custGeom>
              <a:rect b="b" l="l" r="r" t="t"/>
              <a:pathLst>
                <a:path extrusionOk="0" h="42457" w="40063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g26ecb980710_0_134"/>
            <p:cNvSpPr/>
            <p:nvPr/>
          </p:nvSpPr>
          <p:spPr>
            <a:xfrm>
              <a:off x="-5760462" y="1183232"/>
              <a:ext cx="927670" cy="754169"/>
            </a:xfrm>
            <a:custGeom>
              <a:rect b="b" l="l" r="r" t="t"/>
              <a:pathLst>
                <a:path extrusionOk="0" h="21560" w="2652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g26ecb980710_0_134"/>
            <p:cNvSpPr/>
            <p:nvPr/>
          </p:nvSpPr>
          <p:spPr>
            <a:xfrm>
              <a:off x="-5649610" y="1299471"/>
              <a:ext cx="550760" cy="479611"/>
            </a:xfrm>
            <a:custGeom>
              <a:rect b="b" l="l" r="r" t="t"/>
              <a:pathLst>
                <a:path extrusionOk="0" h="13711" w="15745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798EF6">
                <a:alpha val="35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g26ecb980710_0_134"/>
            <p:cNvSpPr/>
            <p:nvPr/>
          </p:nvSpPr>
          <p:spPr>
            <a:xfrm>
              <a:off x="-5408073" y="1398639"/>
              <a:ext cx="490105" cy="453935"/>
            </a:xfrm>
            <a:custGeom>
              <a:rect b="b" l="l" r="r" t="t"/>
              <a:pathLst>
                <a:path extrusionOk="0" h="12977" w="14011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rgbClr val="798EF6">
                <a:alpha val="35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g26ecb980710_0_134"/>
            <p:cNvSpPr/>
            <p:nvPr/>
          </p:nvSpPr>
          <p:spPr>
            <a:xfrm>
              <a:off x="-5632120" y="1905044"/>
              <a:ext cx="262560" cy="252066"/>
            </a:xfrm>
            <a:custGeom>
              <a:rect b="b" l="l" r="r" t="t"/>
              <a:pathLst>
                <a:path extrusionOk="0" h="7206" w="7506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g26ecb980710_0_134"/>
            <p:cNvSpPr/>
            <p:nvPr/>
          </p:nvSpPr>
          <p:spPr>
            <a:xfrm>
              <a:off x="-5385931" y="2006556"/>
              <a:ext cx="271935" cy="248988"/>
            </a:xfrm>
            <a:custGeom>
              <a:rect b="b" l="l" r="r" t="t"/>
              <a:pathLst>
                <a:path extrusionOk="0" h="7118" w="7774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g26ecb980710_0_134"/>
            <p:cNvSpPr/>
            <p:nvPr/>
          </p:nvSpPr>
          <p:spPr>
            <a:xfrm>
              <a:off x="-5886495" y="1807135"/>
              <a:ext cx="270745" cy="249652"/>
            </a:xfrm>
            <a:custGeom>
              <a:rect b="b" l="l" r="r" t="t"/>
              <a:pathLst>
                <a:path extrusionOk="0" h="7137" w="774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g26ecb980710_0_134"/>
            <p:cNvSpPr/>
            <p:nvPr/>
          </p:nvSpPr>
          <p:spPr>
            <a:xfrm>
              <a:off x="-5305407" y="1103443"/>
              <a:ext cx="297575" cy="175040"/>
            </a:xfrm>
            <a:custGeom>
              <a:rect b="b" l="l" r="r" t="t"/>
              <a:pathLst>
                <a:path extrusionOk="0" h="5004" w="8507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g26ecb980710_0_134"/>
            <p:cNvSpPr/>
            <p:nvPr/>
          </p:nvSpPr>
          <p:spPr>
            <a:xfrm>
              <a:off x="-5238910" y="733529"/>
              <a:ext cx="350115" cy="464464"/>
            </a:xfrm>
            <a:custGeom>
              <a:rect b="b" l="l" r="r" t="t"/>
              <a:pathLst>
                <a:path extrusionOk="0" h="13278" w="10009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8" name="Google Shape;1498;g26ecb980710_0_134"/>
          <p:cNvGrpSpPr/>
          <p:nvPr/>
        </p:nvGrpSpPr>
        <p:grpSpPr>
          <a:xfrm rot="-5400000">
            <a:off x="6723563" y="762239"/>
            <a:ext cx="1456263" cy="4031985"/>
            <a:chOff x="6358316" y="756641"/>
            <a:chExt cx="1667923" cy="4618010"/>
          </a:xfrm>
        </p:grpSpPr>
        <p:grpSp>
          <p:nvGrpSpPr>
            <p:cNvPr id="1499" name="Google Shape;1499;g26ecb980710_0_134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9"/>
            </a:xfrm>
          </p:grpSpPr>
          <p:sp>
            <p:nvSpPr>
              <p:cNvPr id="1500" name="Google Shape;1500;g26ecb980710_0_134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rect b="b" l="l" r="r" t="t"/>
                <a:pathLst>
                  <a:path extrusionOk="0" h="1041" w="695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g26ecb980710_0_134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rect b="b" l="l" r="r" t="t"/>
                <a:pathLst>
                  <a:path extrusionOk="0" h="363" w="596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g26ecb980710_0_134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rect b="b" l="l" r="r" t="t"/>
                <a:pathLst>
                  <a:path extrusionOk="0" h="380" w="167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g26ecb980710_0_134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rect b="b" l="l" r="r" t="t"/>
                <a:pathLst>
                  <a:path extrusionOk="0" h="725" w="1419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g26ecb980710_0_134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rect b="b" l="l" r="r" t="t"/>
                <a:pathLst>
                  <a:path extrusionOk="0" h="2867" w="2803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g26ecb980710_0_134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rect b="b" l="l" r="r" t="t"/>
                <a:pathLst>
                  <a:path extrusionOk="0" h="513" w="589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g26ecb980710_0_134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rect b="b" l="l" r="r" t="t"/>
                <a:pathLst>
                  <a:path extrusionOk="0" h="6855" w="4896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g26ecb980710_0_134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rect b="b" l="l" r="r" t="t"/>
                <a:pathLst>
                  <a:path extrusionOk="0" h="7831" w="4137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g26ecb980710_0_134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rect b="b" l="l" r="r" t="t"/>
                <a:pathLst>
                  <a:path extrusionOk="0" h="1471" w="1035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g26ecb980710_0_134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rect b="b" l="l" r="r" t="t"/>
                <a:pathLst>
                  <a:path extrusionOk="0" h="969" w="1635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g26ecb980710_0_134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rect b="b" l="l" r="r" t="t"/>
                <a:pathLst>
                  <a:path extrusionOk="0" h="123456" w="56809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g26ecb980710_0_134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rect b="b" l="l" r="r" t="t"/>
                <a:pathLst>
                  <a:path extrusionOk="0" h="14711" w="7439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0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g26ecb980710_0_134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rect b="b" l="l" r="r" t="t"/>
                <a:pathLst>
                  <a:path extrusionOk="0" h="18248" w="21749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0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g26ecb980710_0_134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rect b="b" l="l" r="r" t="t"/>
                <a:pathLst>
                  <a:path extrusionOk="0" h="49607" w="15545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g26ecb980710_0_134"/>
              <p:cNvSpPr/>
              <p:nvPr/>
            </p:nvSpPr>
            <p:spPr>
              <a:xfrm rot="-5400000">
                <a:off x="2040134" y="817232"/>
                <a:ext cx="246705" cy="403099"/>
              </a:xfrm>
              <a:custGeom>
                <a:rect b="b" l="l" r="r" t="t"/>
                <a:pathLst>
                  <a:path extrusionOk="0" h="12810" w="784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g26ecb980710_0_134"/>
              <p:cNvSpPr/>
              <p:nvPr/>
            </p:nvSpPr>
            <p:spPr>
              <a:xfrm rot="-5400000">
                <a:off x="2225462" y="1021377"/>
                <a:ext cx="66176" cy="120772"/>
              </a:xfrm>
              <a:custGeom>
                <a:rect b="b" l="l" r="r" t="t"/>
                <a:pathLst>
                  <a:path extrusionOk="0" h="3838" w="2103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g26ecb980710_0_134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rect b="b" l="l" r="r" t="t"/>
                <a:pathLst>
                  <a:path extrusionOk="0" h="54310" w="43766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g26ecb980710_0_134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rect b="b" l="l" r="r" t="t"/>
                <a:pathLst>
                  <a:path extrusionOk="0" h="1668" w="8879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g26ecb980710_0_134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rect b="b" l="l" r="r" t="t"/>
                <a:pathLst>
                  <a:path extrusionOk="0" h="1268" w="4604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g26ecb980710_0_134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rect b="b" l="l" r="r" t="t"/>
                <a:pathLst>
                  <a:path extrusionOk="0" h="1369" w="4337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g26ecb980710_0_134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rect b="b" l="l" r="r" t="t"/>
                <a:pathLst>
                  <a:path extrusionOk="0" h="1436" w="4004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g26ecb980710_0_134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rect b="b" l="l" r="r" t="t"/>
                <a:pathLst>
                  <a:path extrusionOk="0" h="1433" w="4004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g26ecb980710_0_134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rect b="b" l="l" r="r" t="t"/>
                <a:pathLst>
                  <a:path extrusionOk="0" h="1747" w="3992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g26ecb980710_0_134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rect b="b" l="l" r="r" t="t"/>
                <a:pathLst>
                  <a:path extrusionOk="0" h="1498" w="3704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g26ecb980710_0_134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rect b="b" l="l" r="r" t="t"/>
                <a:pathLst>
                  <a:path extrusionOk="0" h="6912" w="8941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5" name="Google Shape;1525;g26ecb980710_0_134"/>
            <p:cNvSpPr/>
            <p:nvPr/>
          </p:nvSpPr>
          <p:spPr>
            <a:xfrm>
              <a:off x="6725997" y="1753742"/>
              <a:ext cx="593975" cy="189125"/>
            </a:xfrm>
            <a:custGeom>
              <a:rect b="b" l="l" r="r" t="t"/>
              <a:pathLst>
                <a:path extrusionOk="0" h="7565" w="23759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g26ecb980710_0_134"/>
            <p:cNvSpPr/>
            <p:nvPr/>
          </p:nvSpPr>
          <p:spPr>
            <a:xfrm>
              <a:off x="6358316" y="2523806"/>
              <a:ext cx="248775" cy="1047050"/>
            </a:xfrm>
            <a:custGeom>
              <a:rect b="b" l="l" r="r" t="t"/>
              <a:pathLst>
                <a:path extrusionOk="0" h="41882" w="9951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26ecb980710_0_163"/>
          <p:cNvSpPr txBox="1"/>
          <p:nvPr>
            <p:ph idx="1" type="body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Impact</a:t>
            </a:r>
            <a:r>
              <a:rPr lang="en" sz="1800"/>
              <a:t> of </a:t>
            </a:r>
            <a:r>
              <a:rPr lang="en" sz="1800"/>
              <a:t>imbalance</a:t>
            </a:r>
            <a:r>
              <a:rPr lang="en" sz="1800"/>
              <a:t> dataset and how to overcome it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 models of machine </a:t>
            </a:r>
            <a:r>
              <a:rPr lang="en" sz="1800"/>
              <a:t>learning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Logistic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Random Forest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Gradient Boosting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contribution through GitHub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Impact of overfitting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The main factors causing diabetes, and the awareness of taking care of our health</a:t>
            </a:r>
            <a:endParaRPr sz="1800"/>
          </a:p>
        </p:txBody>
      </p:sp>
      <p:sp>
        <p:nvSpPr>
          <p:cNvPr id="1532" name="Google Shape;1532;g26ecb980710_0_163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6ecb980710_0_155"/>
          <p:cNvSpPr txBox="1"/>
          <p:nvPr>
            <p:ph idx="1" type="body"/>
          </p:nvPr>
        </p:nvSpPr>
        <p:spPr>
          <a:xfrm>
            <a:off x="713225" y="1948200"/>
            <a:ext cx="77214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factors that are highly relevant to diabetes actually can be controlled by ourselves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should start from our daily life to reduce the risk of suffering from diabetes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Even changing the different models, the factors causing diabetes are almost the same</a:t>
            </a:r>
            <a:endParaRPr sz="1800"/>
          </a:p>
        </p:txBody>
      </p:sp>
      <p:sp>
        <p:nvSpPr>
          <p:cNvPr id="1538" name="Google Shape;1538;g26ecb980710_0_155"/>
          <p:cNvSpPr txBox="1"/>
          <p:nvPr>
            <p:ph type="title"/>
          </p:nvPr>
        </p:nvSpPr>
        <p:spPr>
          <a:xfrm>
            <a:off x="713225" y="9022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6ee658a054_1_5"/>
          <p:cNvSpPr txBox="1"/>
          <p:nvPr>
            <p:ph type="title"/>
          </p:nvPr>
        </p:nvSpPr>
        <p:spPr>
          <a:xfrm>
            <a:off x="1284000" y="990600"/>
            <a:ext cx="6576000" cy="24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52" name="Google Shape;852;p3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853" name="Google Shape;853;p3"/>
          <p:cNvGrpSpPr/>
          <p:nvPr/>
        </p:nvGrpSpPr>
        <p:grpSpPr>
          <a:xfrm>
            <a:off x="-114450" y="-16525"/>
            <a:ext cx="2899575" cy="5212075"/>
            <a:chOff x="-114450" y="-16525"/>
            <a:chExt cx="2899575" cy="5212075"/>
          </a:xfrm>
        </p:grpSpPr>
        <p:grpSp>
          <p:nvGrpSpPr>
            <p:cNvPr id="854" name="Google Shape;854;p3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855" name="Google Shape;855;p3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856" name="Google Shape;856;p3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rect b="b" l="l" r="r" t="t"/>
                  <a:pathLst>
                    <a:path extrusionOk="0" h="42609" w="10168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3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rect b="b" l="l" r="r" t="t"/>
                  <a:pathLst>
                    <a:path extrusionOk="0" h="28688" w="32958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Google Shape;858;p3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rect b="b" l="l" r="r" t="t"/>
                  <a:pathLst>
                    <a:path extrusionOk="0" h="55284" w="6019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3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rect b="b" l="l" r="r" t="t"/>
                  <a:pathLst>
                    <a:path extrusionOk="0" h="37865" w="30389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17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0" name="Google Shape;860;p3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rect b="b" l="l" r="r" t="t"/>
                  <a:pathLst>
                    <a:path extrusionOk="0" h="7191" w="4738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3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rect b="b" l="l" r="r" t="t"/>
                  <a:pathLst>
                    <a:path extrusionOk="0" h="34184" w="1281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862;p3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rect b="b" l="l" r="r" t="t"/>
                  <a:pathLst>
                    <a:path extrusionOk="0" h="33812" w="814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17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863;p3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rect b="b" l="l" r="r" t="t"/>
                  <a:pathLst>
                    <a:path extrusionOk="0" h="29921" w="13811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Google Shape;864;p3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rect b="b" l="l" r="r" t="t"/>
                  <a:pathLst>
                    <a:path extrusionOk="0" h="28756" w="9074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17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Google Shape;865;p3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rect b="b" l="l" r="r" t="t"/>
                  <a:pathLst>
                    <a:path extrusionOk="0" h="26426" w="14879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3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rect b="b" l="l" r="r" t="t"/>
                  <a:pathLst>
                    <a:path extrusionOk="0" h="15045" w="35026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3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rect b="b" l="l" r="r" t="t"/>
                  <a:pathLst>
                    <a:path extrusionOk="0" h="10241" w="37694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3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rect b="b" l="l" r="r" t="t"/>
                  <a:pathLst>
                    <a:path extrusionOk="0" h="4874" w="6005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Google Shape;869;p3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rect b="b" l="l" r="r" t="t"/>
                  <a:pathLst>
                    <a:path extrusionOk="0" h="4840" w="5938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0" name="Google Shape;870;p3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rect b="b" l="l" r="r" t="t"/>
                  <a:pathLst>
                    <a:path extrusionOk="0" h="5394" w="6572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1" name="Google Shape;871;p3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rect b="b" l="l" r="r" t="t"/>
                  <a:pathLst>
                    <a:path extrusionOk="0" h="42698" w="42965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Google Shape;872;p3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rect b="b" l="l" r="r" t="t"/>
                  <a:pathLst>
                    <a:path extrusionOk="0" h="20305" w="26987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3" name="Google Shape;873;p3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rect b="b" l="l" r="r" t="t"/>
                  <a:pathLst>
                    <a:path extrusionOk="0" h="15438" w="12543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Google Shape;874;p3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rect b="b" l="l" r="r" t="t"/>
                  <a:pathLst>
                    <a:path extrusionOk="0" h="64066" w="5017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5" name="Google Shape;875;p3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rect b="b" l="l" r="r" t="t"/>
                  <a:pathLst>
                    <a:path extrusionOk="0" h="41100" w="32991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176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Google Shape;876;p3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rect b="b" l="l" r="r" t="t"/>
                  <a:pathLst>
                    <a:path extrusionOk="0" h="16533" w="18814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Google Shape;877;p3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rect b="b" l="l" r="r" t="t"/>
                  <a:pathLst>
                    <a:path extrusionOk="0" h="50604" w="27887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8" name="Google Shape;878;p3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rect b="b" l="l" r="r" t="t"/>
                  <a:pathLst>
                    <a:path extrusionOk="0" h="9776" w="10141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9" name="Google Shape;879;p3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rect b="b" l="l" r="r" t="t"/>
                  <a:pathLst>
                    <a:path extrusionOk="0" h="13510" w="13511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0" name="Google Shape;880;p3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rect b="b" l="l" r="r" t="t"/>
                  <a:pathLst>
                    <a:path extrusionOk="0" h="4872" w="4837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1" name="Google Shape;881;p3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rect b="b" l="l" r="r" t="t"/>
                  <a:pathLst>
                    <a:path extrusionOk="0" h="2770" w="12243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Google Shape;882;p3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rect b="b" l="l" r="r" t="t"/>
                  <a:pathLst>
                    <a:path extrusionOk="0" h="7443" w="377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Google Shape;883;p3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rect b="b" l="l" r="r" t="t"/>
                  <a:pathLst>
                    <a:path extrusionOk="0" h="22091" w="29322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Google Shape;884;p3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rect b="b" l="l" r="r" t="t"/>
                  <a:pathLst>
                    <a:path extrusionOk="0" h="21242" w="28054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3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rect b="b" l="l" r="r" t="t"/>
                  <a:pathLst>
                    <a:path extrusionOk="0" h="16458" w="23851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3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rect b="b" l="l" r="r" t="t"/>
                  <a:pathLst>
                    <a:path extrusionOk="0" h="34826" w="34559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3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rect b="b" l="l" r="r" t="t"/>
                  <a:pathLst>
                    <a:path extrusionOk="0" h="36494" w="71652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3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rect b="b" l="l" r="r" t="t"/>
                  <a:pathLst>
                    <a:path extrusionOk="0" h="5442" w="5805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3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rect b="b" l="l" r="r" t="t"/>
                  <a:pathLst>
                    <a:path extrusionOk="0" h="5429" w="5805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3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rect b="b" l="l" r="r" t="t"/>
                  <a:pathLst>
                    <a:path extrusionOk="0" h="6149" w="6606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3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rect b="b" l="l" r="r" t="t"/>
                  <a:pathLst>
                    <a:path extrusionOk="0" h="8507" w="10375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p3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rect b="b" l="l" r="r" t="t"/>
                  <a:pathLst>
                    <a:path extrusionOk="0" h="3771" w="3037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3" name="Google Shape;893;p3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rect b="b" l="l" r="r" t="t"/>
                  <a:pathLst>
                    <a:path extrusionOk="0" h="13211" w="22817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3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rect b="b" l="l" r="r" t="t"/>
                  <a:pathLst>
                    <a:path extrusionOk="0" h="11709" w="21316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3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rect b="b" l="l" r="r" t="t"/>
                  <a:pathLst>
                    <a:path extrusionOk="0" h="3971" w="1101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896;p3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rect b="b" l="l" r="r" t="t"/>
                  <a:pathLst>
                    <a:path extrusionOk="0" h="3970" w="1101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3"/>
                <p:cNvSpPr/>
                <p:nvPr/>
              </p:nvSpPr>
              <p:spPr>
                <a:xfrm>
                  <a:off x="466932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3"/>
                <p:cNvSpPr/>
                <p:nvPr/>
              </p:nvSpPr>
              <p:spPr>
                <a:xfrm>
                  <a:off x="466932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899;p3"/>
                <p:cNvSpPr/>
                <p:nvPr/>
              </p:nvSpPr>
              <p:spPr>
                <a:xfrm>
                  <a:off x="4541750" y="3428725"/>
                  <a:ext cx="28375" cy="99275"/>
                </a:xfrm>
                <a:custGeom>
                  <a:rect b="b" l="l" r="r" t="t"/>
                  <a:pathLst>
                    <a:path extrusionOk="0" h="3971" w="1135">
                      <a:moveTo>
                        <a:pt x="567" y="1"/>
                      </a:moveTo>
                      <a:cubicBezTo>
                        <a:pt x="267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67" y="3970"/>
                        <a:pt x="567" y="3970"/>
                      </a:cubicBezTo>
                      <a:cubicBezTo>
                        <a:pt x="868" y="3970"/>
                        <a:pt x="1101" y="3703"/>
                        <a:pt x="1134" y="3403"/>
                      </a:cubicBezTo>
                      <a:lnTo>
                        <a:pt x="1134" y="534"/>
                      </a:lnTo>
                      <a:cubicBezTo>
                        <a:pt x="1134" y="234"/>
                        <a:pt x="86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Google Shape;900;p3"/>
                <p:cNvSpPr/>
                <p:nvPr/>
              </p:nvSpPr>
              <p:spPr>
                <a:xfrm>
                  <a:off x="4570100" y="3517125"/>
                  <a:ext cx="99250" cy="28375"/>
                </a:xfrm>
                <a:custGeom>
                  <a:rect b="b" l="l" r="r" t="t"/>
                  <a:pathLst>
                    <a:path extrusionOk="0" h="1135" w="3970">
                      <a:moveTo>
                        <a:pt x="534" y="1"/>
                      </a:moveTo>
                      <a:cubicBezTo>
                        <a:pt x="234" y="1"/>
                        <a:pt x="0" y="267"/>
                        <a:pt x="0" y="568"/>
                      </a:cubicBezTo>
                      <a:cubicBezTo>
                        <a:pt x="0" y="868"/>
                        <a:pt x="234" y="1135"/>
                        <a:pt x="534" y="1135"/>
                      </a:cubicBezTo>
                      <a:lnTo>
                        <a:pt x="3403" y="1135"/>
                      </a:lnTo>
                      <a:cubicBezTo>
                        <a:pt x="3703" y="1135"/>
                        <a:pt x="3970" y="868"/>
                        <a:pt x="3970" y="568"/>
                      </a:cubicBezTo>
                      <a:cubicBezTo>
                        <a:pt x="3970" y="267"/>
                        <a:pt x="3703" y="1"/>
                        <a:pt x="3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901;p3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902;p3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903;p3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3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3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3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3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rect b="b" l="l" r="r" t="t"/>
                  <a:pathLst>
                    <a:path extrusionOk="0" h="12543" w="7173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3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rect b="b" l="l" r="r" t="t"/>
                  <a:pathLst>
                    <a:path extrusionOk="0" fill="none" h="1069" w="501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208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3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rect b="b" l="l" r="r" t="t"/>
                  <a:pathLst>
                    <a:path extrusionOk="0" fill="none" h="4104" w="769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208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0" name="Google Shape;910;p3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rect b="b" l="l" r="r" t="t"/>
                <a:pathLst>
                  <a:path extrusionOk="0" h="39073" w="20467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rect b="b" l="l" r="r" t="t"/>
                <a:pathLst>
                  <a:path extrusionOk="0" h="23812" w="808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2" name="Google Shape;912;p3"/>
            <p:cNvSpPr/>
            <p:nvPr/>
          </p:nvSpPr>
          <p:spPr>
            <a:xfrm>
              <a:off x="2093127" y="704844"/>
              <a:ext cx="195250" cy="452450"/>
            </a:xfrm>
            <a:custGeom>
              <a:rect b="b" l="l" r="r" t="t"/>
              <a:pathLst>
                <a:path extrusionOk="0" h="18098" w="781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1224994" y="1121575"/>
              <a:ext cx="718100" cy="655325"/>
            </a:xfrm>
            <a:custGeom>
              <a:rect b="b" l="l" r="r" t="t"/>
              <a:pathLst>
                <a:path extrusionOk="0" h="26213" w="28724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4" name="Google Shape;914;p3"/>
          <p:cNvSpPr txBox="1"/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5500"/>
              <a:t>Our </a:t>
            </a:r>
            <a:r>
              <a:rPr lang="en" sz="5500">
                <a:solidFill>
                  <a:schemeClr val="dk2"/>
                </a:solidFill>
              </a:rPr>
              <a:t>motivation</a:t>
            </a:r>
            <a:endParaRPr sz="5500">
              <a:solidFill>
                <a:schemeClr val="dk2"/>
              </a:solidFill>
            </a:endParaRPr>
          </a:p>
        </p:txBody>
      </p:sp>
      <p:sp>
        <p:nvSpPr>
          <p:cNvPr id="915" name="Google Shape;915;p3"/>
          <p:cNvSpPr txBox="1"/>
          <p:nvPr>
            <p:ph idx="1" type="subTitle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sp>
        <p:nvSpPr>
          <p:cNvPr id="916" name="Google Shape;916;p3"/>
          <p:cNvSpPr/>
          <p:nvPr/>
        </p:nvSpPr>
        <p:spPr>
          <a:xfrm>
            <a:off x="930925" y="26437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7" name="Google Shape;917;p3"/>
          <p:cNvGrpSpPr/>
          <p:nvPr/>
        </p:nvGrpSpPr>
        <p:grpSpPr>
          <a:xfrm rot="7909942">
            <a:off x="6154509" y="4463989"/>
            <a:ext cx="602476" cy="353013"/>
            <a:chOff x="-1131628" y="1250953"/>
            <a:chExt cx="695437" cy="407447"/>
          </a:xfrm>
        </p:grpSpPr>
        <p:sp>
          <p:nvSpPr>
            <p:cNvPr id="918" name="Google Shape;918;p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" name="Google Shape;921;p3"/>
          <p:cNvSpPr/>
          <p:nvPr/>
        </p:nvSpPr>
        <p:spPr>
          <a:xfrm>
            <a:off x="3056025" y="43387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p3"/>
          <p:cNvGrpSpPr/>
          <p:nvPr/>
        </p:nvGrpSpPr>
        <p:grpSpPr>
          <a:xfrm rot="-7140317">
            <a:off x="5046149" y="527730"/>
            <a:ext cx="643533" cy="377037"/>
            <a:chOff x="-1131628" y="1250953"/>
            <a:chExt cx="695437" cy="407447"/>
          </a:xfrm>
        </p:grpSpPr>
        <p:sp>
          <p:nvSpPr>
            <p:cNvPr id="923" name="Google Shape;923;p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6" name="Google Shape;926;p3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"/>
          <p:cNvSpPr txBox="1"/>
          <p:nvPr>
            <p:ph idx="4294967295" type="title"/>
          </p:nvPr>
        </p:nvSpPr>
        <p:spPr>
          <a:xfrm>
            <a:off x="3434800" y="1189108"/>
            <a:ext cx="157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000">
                <a:solidFill>
                  <a:schemeClr val="accent1"/>
                </a:solidFill>
              </a:rPr>
              <a:t>01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"/>
          <p:cNvSpPr txBox="1"/>
          <p:nvPr>
            <p:ph type="title"/>
          </p:nvPr>
        </p:nvSpPr>
        <p:spPr>
          <a:xfrm>
            <a:off x="713225" y="140225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4" name="Google Shape;934;p9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35" name="Google Shape;935;p9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36" name="Google Shape;936;p9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9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8" name="Google Shape;93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4712" y="941525"/>
            <a:ext cx="3458426" cy="362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6ecb980710_0_26"/>
          <p:cNvSpPr txBox="1"/>
          <p:nvPr>
            <p:ph type="title"/>
          </p:nvPr>
        </p:nvSpPr>
        <p:spPr>
          <a:xfrm>
            <a:off x="711300" y="498050"/>
            <a:ext cx="77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4" name="Google Shape;944;g26ecb980710_0_26"/>
          <p:cNvSpPr txBox="1"/>
          <p:nvPr/>
        </p:nvSpPr>
        <p:spPr>
          <a:xfrm>
            <a:off x="622400" y="3264675"/>
            <a:ext cx="2540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To raise the awareness of diabetes prevention and early detection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945" name="Google Shape;945;g26ecb980710_0_26"/>
          <p:cNvGrpSpPr/>
          <p:nvPr/>
        </p:nvGrpSpPr>
        <p:grpSpPr>
          <a:xfrm>
            <a:off x="4078064" y="2373594"/>
            <a:ext cx="1799361" cy="881700"/>
            <a:chOff x="4078064" y="2373594"/>
            <a:chExt cx="1799361" cy="881700"/>
          </a:xfrm>
        </p:grpSpPr>
        <p:grpSp>
          <p:nvGrpSpPr>
            <p:cNvPr id="946" name="Google Shape;946;g26ecb980710_0_26"/>
            <p:cNvGrpSpPr/>
            <p:nvPr/>
          </p:nvGrpSpPr>
          <p:grpSpPr>
            <a:xfrm>
              <a:off x="4131125" y="2373594"/>
              <a:ext cx="1746300" cy="881700"/>
              <a:chOff x="4131125" y="2500009"/>
              <a:chExt cx="1746300" cy="881700"/>
            </a:xfrm>
          </p:grpSpPr>
          <p:sp>
            <p:nvSpPr>
              <p:cNvPr id="947" name="Google Shape;947;g26ecb980710_0_26"/>
              <p:cNvSpPr/>
              <p:nvPr/>
            </p:nvSpPr>
            <p:spPr>
              <a:xfrm>
                <a:off x="4131125" y="2500009"/>
                <a:ext cx="881700" cy="881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592A37"/>
                  </a:solidFill>
                  <a:latin typeface="Bungee"/>
                  <a:ea typeface="Bungee"/>
                  <a:cs typeface="Bungee"/>
                  <a:sym typeface="Bungee"/>
                </a:endParaRPr>
              </a:p>
            </p:txBody>
          </p:sp>
          <p:cxnSp>
            <p:nvCxnSpPr>
              <p:cNvPr id="948" name="Google Shape;948;g26ecb980710_0_26"/>
              <p:cNvCxnSpPr>
                <a:stCxn id="947" idx="6"/>
              </p:cNvCxnSpPr>
              <p:nvPr/>
            </p:nvCxnSpPr>
            <p:spPr>
              <a:xfrm>
                <a:off x="5012825" y="2940859"/>
                <a:ext cx="864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949" name="Google Shape;949;g26ecb980710_0_26"/>
            <p:cNvGrpSpPr/>
            <p:nvPr/>
          </p:nvGrpSpPr>
          <p:grpSpPr>
            <a:xfrm>
              <a:off x="4078064" y="2497597"/>
              <a:ext cx="727315" cy="633708"/>
              <a:chOff x="8056123" y="1957968"/>
              <a:chExt cx="378790" cy="330056"/>
            </a:xfrm>
          </p:grpSpPr>
          <p:sp>
            <p:nvSpPr>
              <p:cNvPr id="950" name="Google Shape;950;g26ecb980710_0_26"/>
              <p:cNvSpPr/>
              <p:nvPr/>
            </p:nvSpPr>
            <p:spPr>
              <a:xfrm>
                <a:off x="8090574" y="2247684"/>
                <a:ext cx="23520" cy="40340"/>
              </a:xfrm>
              <a:custGeom>
                <a:rect b="b" l="l" r="r" t="t"/>
                <a:pathLst>
                  <a:path extrusionOk="0" h="1144" w="667">
                    <a:moveTo>
                      <a:pt x="334" y="1"/>
                    </a:moveTo>
                    <a:cubicBezTo>
                      <a:pt x="143" y="1"/>
                      <a:pt x="0" y="143"/>
                      <a:pt x="0" y="310"/>
                    </a:cubicBezTo>
                    <a:lnTo>
                      <a:pt x="0" y="834"/>
                    </a:lnTo>
                    <a:cubicBezTo>
                      <a:pt x="0" y="1001"/>
                      <a:pt x="143" y="1144"/>
                      <a:pt x="334" y="1144"/>
                    </a:cubicBezTo>
                    <a:cubicBezTo>
                      <a:pt x="500" y="1144"/>
                      <a:pt x="667" y="1025"/>
                      <a:pt x="667" y="834"/>
                    </a:cubicBezTo>
                    <a:lnTo>
                      <a:pt x="667" y="310"/>
                    </a:lnTo>
                    <a:cubicBezTo>
                      <a:pt x="667" y="143"/>
                      <a:pt x="500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26ecb980710_0_26"/>
              <p:cNvSpPr/>
              <p:nvPr/>
            </p:nvSpPr>
            <p:spPr>
              <a:xfrm>
                <a:off x="8376095" y="2247684"/>
                <a:ext cx="23520" cy="40340"/>
              </a:xfrm>
              <a:custGeom>
                <a:rect b="b" l="l" r="r" t="t"/>
                <a:pathLst>
                  <a:path extrusionOk="0" h="1144" w="667">
                    <a:moveTo>
                      <a:pt x="333" y="1"/>
                    </a:moveTo>
                    <a:cubicBezTo>
                      <a:pt x="143" y="1"/>
                      <a:pt x="0" y="143"/>
                      <a:pt x="0" y="310"/>
                    </a:cubicBezTo>
                    <a:lnTo>
                      <a:pt x="0" y="834"/>
                    </a:lnTo>
                    <a:cubicBezTo>
                      <a:pt x="0" y="1001"/>
                      <a:pt x="143" y="1144"/>
                      <a:pt x="333" y="1144"/>
                    </a:cubicBezTo>
                    <a:cubicBezTo>
                      <a:pt x="476" y="1144"/>
                      <a:pt x="619" y="1025"/>
                      <a:pt x="667" y="834"/>
                    </a:cubicBezTo>
                    <a:lnTo>
                      <a:pt x="667" y="310"/>
                    </a:lnTo>
                    <a:cubicBezTo>
                      <a:pt x="667" y="143"/>
                      <a:pt x="500" y="1"/>
                      <a:pt x="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26ecb980710_0_26"/>
              <p:cNvSpPr/>
              <p:nvPr/>
            </p:nvSpPr>
            <p:spPr>
              <a:xfrm>
                <a:off x="8056123" y="1958814"/>
                <a:ext cx="378790" cy="312426"/>
              </a:xfrm>
              <a:custGeom>
                <a:rect b="b" l="l" r="r" t="t"/>
                <a:pathLst>
                  <a:path extrusionOk="0" h="8860" w="10742">
                    <a:moveTo>
                      <a:pt x="977" y="0"/>
                    </a:moveTo>
                    <a:cubicBezTo>
                      <a:pt x="453" y="0"/>
                      <a:pt x="1" y="453"/>
                      <a:pt x="1" y="977"/>
                    </a:cubicBezTo>
                    <a:lnTo>
                      <a:pt x="1" y="7883"/>
                    </a:lnTo>
                    <a:cubicBezTo>
                      <a:pt x="1" y="8431"/>
                      <a:pt x="453" y="8859"/>
                      <a:pt x="977" y="8859"/>
                    </a:cubicBezTo>
                    <a:lnTo>
                      <a:pt x="9765" y="8859"/>
                    </a:lnTo>
                    <a:cubicBezTo>
                      <a:pt x="10289" y="8859"/>
                      <a:pt x="10741" y="8431"/>
                      <a:pt x="10741" y="7883"/>
                    </a:cubicBezTo>
                    <a:lnTo>
                      <a:pt x="10741" y="977"/>
                    </a:lnTo>
                    <a:cubicBezTo>
                      <a:pt x="10741" y="453"/>
                      <a:pt x="10289" y="0"/>
                      <a:pt x="9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g26ecb980710_0_26"/>
              <p:cNvSpPr/>
              <p:nvPr/>
            </p:nvSpPr>
            <p:spPr>
              <a:xfrm>
                <a:off x="8245095" y="1957968"/>
                <a:ext cx="189818" cy="312426"/>
              </a:xfrm>
              <a:custGeom>
                <a:rect b="b" l="l" r="r" t="t"/>
                <a:pathLst>
                  <a:path extrusionOk="0" h="8860" w="5383">
                    <a:moveTo>
                      <a:pt x="0" y="1"/>
                    </a:moveTo>
                    <a:lnTo>
                      <a:pt x="0" y="8859"/>
                    </a:lnTo>
                    <a:lnTo>
                      <a:pt x="4406" y="8859"/>
                    </a:lnTo>
                    <a:cubicBezTo>
                      <a:pt x="4930" y="8859"/>
                      <a:pt x="5382" y="8407"/>
                      <a:pt x="5382" y="7883"/>
                    </a:cubicBezTo>
                    <a:lnTo>
                      <a:pt x="5382" y="1001"/>
                    </a:lnTo>
                    <a:cubicBezTo>
                      <a:pt x="5382" y="429"/>
                      <a:pt x="4930" y="1"/>
                      <a:pt x="4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g26ecb980710_0_26"/>
              <p:cNvSpPr/>
              <p:nvPr/>
            </p:nvSpPr>
            <p:spPr>
              <a:xfrm>
                <a:off x="8139272" y="2217464"/>
                <a:ext cx="34451" cy="23520"/>
              </a:xfrm>
              <a:custGeom>
                <a:rect b="b" l="l" r="r" t="t"/>
                <a:pathLst>
                  <a:path extrusionOk="0" h="667" w="977">
                    <a:moveTo>
                      <a:pt x="310" y="0"/>
                    </a:moveTo>
                    <a:cubicBezTo>
                      <a:pt x="143" y="0"/>
                      <a:pt x="0" y="167"/>
                      <a:pt x="0" y="334"/>
                    </a:cubicBezTo>
                    <a:cubicBezTo>
                      <a:pt x="0" y="524"/>
                      <a:pt x="143" y="667"/>
                      <a:pt x="310" y="667"/>
                    </a:cubicBezTo>
                    <a:lnTo>
                      <a:pt x="643" y="667"/>
                    </a:lnTo>
                    <a:cubicBezTo>
                      <a:pt x="834" y="667"/>
                      <a:pt x="977" y="524"/>
                      <a:pt x="977" y="334"/>
                    </a:cubicBezTo>
                    <a:cubicBezTo>
                      <a:pt x="977" y="167"/>
                      <a:pt x="834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g26ecb980710_0_26"/>
              <p:cNvSpPr/>
              <p:nvPr/>
            </p:nvSpPr>
            <p:spPr>
              <a:xfrm>
                <a:off x="8198055" y="2217464"/>
                <a:ext cx="34451" cy="23520"/>
              </a:xfrm>
              <a:custGeom>
                <a:rect b="b" l="l" r="r" t="t"/>
                <a:pathLst>
                  <a:path extrusionOk="0" h="667" w="977">
                    <a:moveTo>
                      <a:pt x="310" y="0"/>
                    </a:moveTo>
                    <a:cubicBezTo>
                      <a:pt x="143" y="0"/>
                      <a:pt x="0" y="167"/>
                      <a:pt x="0" y="334"/>
                    </a:cubicBezTo>
                    <a:cubicBezTo>
                      <a:pt x="0" y="524"/>
                      <a:pt x="143" y="667"/>
                      <a:pt x="310" y="667"/>
                    </a:cubicBezTo>
                    <a:lnTo>
                      <a:pt x="643" y="667"/>
                    </a:lnTo>
                    <a:cubicBezTo>
                      <a:pt x="834" y="667"/>
                      <a:pt x="977" y="524"/>
                      <a:pt x="977" y="334"/>
                    </a:cubicBezTo>
                    <a:cubicBezTo>
                      <a:pt x="977" y="167"/>
                      <a:pt x="834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g26ecb980710_0_26"/>
              <p:cNvSpPr/>
              <p:nvPr/>
            </p:nvSpPr>
            <p:spPr>
              <a:xfrm>
                <a:off x="8257683" y="2217464"/>
                <a:ext cx="34451" cy="23520"/>
              </a:xfrm>
              <a:custGeom>
                <a:rect b="b" l="l" r="r" t="t"/>
                <a:pathLst>
                  <a:path extrusionOk="0" h="667" w="977">
                    <a:moveTo>
                      <a:pt x="334" y="0"/>
                    </a:moveTo>
                    <a:cubicBezTo>
                      <a:pt x="143" y="0"/>
                      <a:pt x="0" y="167"/>
                      <a:pt x="0" y="334"/>
                    </a:cubicBezTo>
                    <a:cubicBezTo>
                      <a:pt x="0" y="524"/>
                      <a:pt x="143" y="667"/>
                      <a:pt x="334" y="667"/>
                    </a:cubicBezTo>
                    <a:lnTo>
                      <a:pt x="643" y="667"/>
                    </a:lnTo>
                    <a:cubicBezTo>
                      <a:pt x="834" y="667"/>
                      <a:pt x="977" y="524"/>
                      <a:pt x="977" y="334"/>
                    </a:cubicBezTo>
                    <a:cubicBezTo>
                      <a:pt x="977" y="167"/>
                      <a:pt x="834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g26ecb980710_0_26"/>
              <p:cNvSpPr/>
              <p:nvPr/>
            </p:nvSpPr>
            <p:spPr>
              <a:xfrm>
                <a:off x="8316466" y="2217464"/>
                <a:ext cx="34451" cy="23520"/>
              </a:xfrm>
              <a:custGeom>
                <a:rect b="b" l="l" r="r" t="t"/>
                <a:pathLst>
                  <a:path extrusionOk="0" h="667" w="977">
                    <a:moveTo>
                      <a:pt x="334" y="0"/>
                    </a:moveTo>
                    <a:cubicBezTo>
                      <a:pt x="143" y="0"/>
                      <a:pt x="0" y="167"/>
                      <a:pt x="0" y="334"/>
                    </a:cubicBezTo>
                    <a:cubicBezTo>
                      <a:pt x="0" y="524"/>
                      <a:pt x="143" y="667"/>
                      <a:pt x="334" y="667"/>
                    </a:cubicBezTo>
                    <a:lnTo>
                      <a:pt x="643" y="667"/>
                    </a:lnTo>
                    <a:cubicBezTo>
                      <a:pt x="834" y="667"/>
                      <a:pt x="977" y="524"/>
                      <a:pt x="977" y="334"/>
                    </a:cubicBezTo>
                    <a:cubicBezTo>
                      <a:pt x="977" y="167"/>
                      <a:pt x="834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g26ecb980710_0_26"/>
              <p:cNvSpPr/>
              <p:nvPr/>
            </p:nvSpPr>
            <p:spPr>
              <a:xfrm>
                <a:off x="8097274" y="1999965"/>
                <a:ext cx="295641" cy="190664"/>
              </a:xfrm>
              <a:custGeom>
                <a:rect b="b" l="l" r="r" t="t"/>
                <a:pathLst>
                  <a:path extrusionOk="0" h="5407" w="8384">
                    <a:moveTo>
                      <a:pt x="310" y="0"/>
                    </a:moveTo>
                    <a:cubicBezTo>
                      <a:pt x="144" y="0"/>
                      <a:pt x="1" y="143"/>
                      <a:pt x="1" y="310"/>
                    </a:cubicBezTo>
                    <a:lnTo>
                      <a:pt x="1" y="2382"/>
                    </a:lnTo>
                    <a:lnTo>
                      <a:pt x="191" y="2691"/>
                    </a:lnTo>
                    <a:lnTo>
                      <a:pt x="1" y="3025"/>
                    </a:lnTo>
                    <a:lnTo>
                      <a:pt x="1" y="5073"/>
                    </a:lnTo>
                    <a:cubicBezTo>
                      <a:pt x="1" y="5263"/>
                      <a:pt x="144" y="5406"/>
                      <a:pt x="310" y="5406"/>
                    </a:cubicBezTo>
                    <a:lnTo>
                      <a:pt x="8050" y="5406"/>
                    </a:lnTo>
                    <a:cubicBezTo>
                      <a:pt x="8240" y="5406"/>
                      <a:pt x="8383" y="5263"/>
                      <a:pt x="8383" y="5073"/>
                    </a:cubicBezTo>
                    <a:lnTo>
                      <a:pt x="8383" y="381"/>
                    </a:lnTo>
                    <a:cubicBezTo>
                      <a:pt x="8360" y="143"/>
                      <a:pt x="8240" y="0"/>
                      <a:pt x="80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g26ecb980710_0_26"/>
              <p:cNvSpPr/>
              <p:nvPr/>
            </p:nvSpPr>
            <p:spPr>
              <a:xfrm>
                <a:off x="8245095" y="1999965"/>
                <a:ext cx="147820" cy="187279"/>
              </a:xfrm>
              <a:custGeom>
                <a:rect b="b" l="l" r="r" t="t"/>
                <a:pathLst>
                  <a:path extrusionOk="0" h="5311" w="4192">
                    <a:moveTo>
                      <a:pt x="0" y="0"/>
                    </a:moveTo>
                    <a:lnTo>
                      <a:pt x="0" y="5311"/>
                    </a:lnTo>
                    <a:lnTo>
                      <a:pt x="3858" y="5311"/>
                    </a:lnTo>
                    <a:cubicBezTo>
                      <a:pt x="4048" y="5311"/>
                      <a:pt x="4191" y="5168"/>
                      <a:pt x="4191" y="4977"/>
                    </a:cubicBezTo>
                    <a:lnTo>
                      <a:pt x="4191" y="286"/>
                    </a:lnTo>
                    <a:cubicBezTo>
                      <a:pt x="4168" y="143"/>
                      <a:pt x="4048" y="0"/>
                      <a:pt x="38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g26ecb980710_0_26"/>
              <p:cNvSpPr/>
              <p:nvPr/>
            </p:nvSpPr>
            <p:spPr>
              <a:xfrm>
                <a:off x="8097274" y="2040129"/>
                <a:ext cx="236012" cy="105153"/>
              </a:xfrm>
              <a:custGeom>
                <a:rect b="b" l="l" r="r" t="t"/>
                <a:pathLst>
                  <a:path extrusionOk="0" h="2982" w="6693">
                    <a:moveTo>
                      <a:pt x="3416" y="1"/>
                    </a:moveTo>
                    <a:cubicBezTo>
                      <a:pt x="3310" y="1"/>
                      <a:pt x="3208" y="86"/>
                      <a:pt x="3144" y="171"/>
                    </a:cubicBezTo>
                    <a:lnTo>
                      <a:pt x="2549" y="1171"/>
                    </a:lnTo>
                    <a:lnTo>
                      <a:pt x="1" y="1171"/>
                    </a:lnTo>
                    <a:lnTo>
                      <a:pt x="1" y="1790"/>
                    </a:lnTo>
                    <a:lnTo>
                      <a:pt x="2739" y="1790"/>
                    </a:lnTo>
                    <a:cubicBezTo>
                      <a:pt x="2858" y="1790"/>
                      <a:pt x="2930" y="1743"/>
                      <a:pt x="3001" y="1648"/>
                    </a:cubicBezTo>
                    <a:lnTo>
                      <a:pt x="3287" y="1124"/>
                    </a:lnTo>
                    <a:lnTo>
                      <a:pt x="3763" y="2743"/>
                    </a:lnTo>
                    <a:cubicBezTo>
                      <a:pt x="3811" y="2862"/>
                      <a:pt x="3930" y="2957"/>
                      <a:pt x="4049" y="2981"/>
                    </a:cubicBezTo>
                    <a:lnTo>
                      <a:pt x="4073" y="2981"/>
                    </a:lnTo>
                    <a:cubicBezTo>
                      <a:pt x="4192" y="2981"/>
                      <a:pt x="4287" y="2934"/>
                      <a:pt x="4335" y="2838"/>
                    </a:cubicBezTo>
                    <a:lnTo>
                      <a:pt x="4930" y="1838"/>
                    </a:lnTo>
                    <a:lnTo>
                      <a:pt x="6359" y="1838"/>
                    </a:lnTo>
                    <a:cubicBezTo>
                      <a:pt x="6550" y="1838"/>
                      <a:pt x="6693" y="1671"/>
                      <a:pt x="6693" y="1505"/>
                    </a:cubicBezTo>
                    <a:cubicBezTo>
                      <a:pt x="6669" y="1362"/>
                      <a:pt x="6550" y="1195"/>
                      <a:pt x="6359" y="1195"/>
                    </a:cubicBezTo>
                    <a:lnTo>
                      <a:pt x="4764" y="1195"/>
                    </a:lnTo>
                    <a:cubicBezTo>
                      <a:pt x="4645" y="1195"/>
                      <a:pt x="4549" y="1267"/>
                      <a:pt x="4478" y="1362"/>
                    </a:cubicBezTo>
                    <a:lnTo>
                      <a:pt x="4192" y="1886"/>
                    </a:lnTo>
                    <a:lnTo>
                      <a:pt x="3716" y="242"/>
                    </a:lnTo>
                    <a:cubicBezTo>
                      <a:pt x="3692" y="123"/>
                      <a:pt x="3573" y="52"/>
                      <a:pt x="3454" y="4"/>
                    </a:cubicBezTo>
                    <a:cubicBezTo>
                      <a:pt x="3441" y="2"/>
                      <a:pt x="3429" y="1"/>
                      <a:pt x="3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g26ecb980710_0_26"/>
              <p:cNvSpPr/>
              <p:nvPr/>
            </p:nvSpPr>
            <p:spPr>
              <a:xfrm>
                <a:off x="8245095" y="2082268"/>
                <a:ext cx="89038" cy="63014"/>
              </a:xfrm>
              <a:custGeom>
                <a:rect b="b" l="l" r="r" t="t"/>
                <a:pathLst>
                  <a:path extrusionOk="0" h="1787" w="2525">
                    <a:moveTo>
                      <a:pt x="572" y="0"/>
                    </a:moveTo>
                    <a:cubicBezTo>
                      <a:pt x="453" y="0"/>
                      <a:pt x="357" y="72"/>
                      <a:pt x="286" y="167"/>
                    </a:cubicBezTo>
                    <a:lnTo>
                      <a:pt x="0" y="691"/>
                    </a:lnTo>
                    <a:lnTo>
                      <a:pt x="0" y="1786"/>
                    </a:lnTo>
                    <a:cubicBezTo>
                      <a:pt x="48" y="1762"/>
                      <a:pt x="143" y="1739"/>
                      <a:pt x="167" y="1643"/>
                    </a:cubicBezTo>
                    <a:lnTo>
                      <a:pt x="762" y="643"/>
                    </a:lnTo>
                    <a:lnTo>
                      <a:pt x="2191" y="643"/>
                    </a:lnTo>
                    <a:cubicBezTo>
                      <a:pt x="2381" y="643"/>
                      <a:pt x="2524" y="476"/>
                      <a:pt x="2524" y="310"/>
                    </a:cubicBezTo>
                    <a:cubicBezTo>
                      <a:pt x="2477" y="167"/>
                      <a:pt x="2358" y="0"/>
                      <a:pt x="2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g26ecb980710_0_26"/>
              <p:cNvSpPr/>
              <p:nvPr/>
            </p:nvSpPr>
            <p:spPr>
              <a:xfrm>
                <a:off x="8292100" y="2059594"/>
                <a:ext cx="68903" cy="68868"/>
              </a:xfrm>
              <a:custGeom>
                <a:rect b="b" l="l" r="r" t="t"/>
                <a:pathLst>
                  <a:path extrusionOk="0" h="1953" w="1954">
                    <a:moveTo>
                      <a:pt x="977" y="0"/>
                    </a:moveTo>
                    <a:cubicBezTo>
                      <a:pt x="429" y="0"/>
                      <a:pt x="1" y="429"/>
                      <a:pt x="1" y="976"/>
                    </a:cubicBezTo>
                    <a:cubicBezTo>
                      <a:pt x="1" y="1524"/>
                      <a:pt x="429" y="1953"/>
                      <a:pt x="977" y="1953"/>
                    </a:cubicBezTo>
                    <a:cubicBezTo>
                      <a:pt x="1525" y="1953"/>
                      <a:pt x="1953" y="1524"/>
                      <a:pt x="1953" y="976"/>
                    </a:cubicBezTo>
                    <a:cubicBezTo>
                      <a:pt x="1953" y="429"/>
                      <a:pt x="1525" y="0"/>
                      <a:pt x="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3" name="Google Shape;963;g26ecb980710_0_26"/>
          <p:cNvGrpSpPr/>
          <p:nvPr/>
        </p:nvGrpSpPr>
        <p:grpSpPr>
          <a:xfrm>
            <a:off x="3276125" y="1415474"/>
            <a:ext cx="1783115" cy="881700"/>
            <a:chOff x="3276125" y="1415474"/>
            <a:chExt cx="1783115" cy="881700"/>
          </a:xfrm>
        </p:grpSpPr>
        <p:grpSp>
          <p:nvGrpSpPr>
            <p:cNvPr id="964" name="Google Shape;964;g26ecb980710_0_26"/>
            <p:cNvGrpSpPr/>
            <p:nvPr/>
          </p:nvGrpSpPr>
          <p:grpSpPr>
            <a:xfrm>
              <a:off x="3276125" y="1415474"/>
              <a:ext cx="1736700" cy="881700"/>
              <a:chOff x="3276125" y="1541890"/>
              <a:chExt cx="1736700" cy="881700"/>
            </a:xfrm>
          </p:grpSpPr>
          <p:sp>
            <p:nvSpPr>
              <p:cNvPr id="965" name="Google Shape;965;g26ecb980710_0_26"/>
              <p:cNvSpPr/>
              <p:nvPr/>
            </p:nvSpPr>
            <p:spPr>
              <a:xfrm>
                <a:off x="4131125" y="1541890"/>
                <a:ext cx="881700" cy="881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592A37"/>
                  </a:solidFill>
                  <a:latin typeface="Bungee"/>
                  <a:ea typeface="Bungee"/>
                  <a:cs typeface="Bungee"/>
                  <a:sym typeface="Bungee"/>
                </a:endParaRPr>
              </a:p>
            </p:txBody>
          </p:sp>
          <p:cxnSp>
            <p:nvCxnSpPr>
              <p:cNvPr id="966" name="Google Shape;966;g26ecb980710_0_26"/>
              <p:cNvCxnSpPr>
                <a:stCxn id="965" idx="2"/>
              </p:cNvCxnSpPr>
              <p:nvPr/>
            </p:nvCxnSpPr>
            <p:spPr>
              <a:xfrm rot="10800000">
                <a:off x="3276125" y="1982740"/>
                <a:ext cx="855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967" name="Google Shape;967;g26ecb980710_0_26"/>
            <p:cNvGrpSpPr/>
            <p:nvPr/>
          </p:nvGrpSpPr>
          <p:grpSpPr>
            <a:xfrm>
              <a:off x="4479300" y="1487363"/>
              <a:ext cx="579940" cy="665397"/>
              <a:chOff x="7267583" y="1342425"/>
              <a:chExt cx="330093" cy="378755"/>
            </a:xfrm>
          </p:grpSpPr>
          <p:sp>
            <p:nvSpPr>
              <p:cNvPr id="968" name="Google Shape;968;g26ecb980710_0_26"/>
              <p:cNvSpPr/>
              <p:nvPr/>
            </p:nvSpPr>
            <p:spPr>
              <a:xfrm>
                <a:off x="7503560" y="1643885"/>
                <a:ext cx="22709" cy="41292"/>
              </a:xfrm>
              <a:custGeom>
                <a:rect b="b" l="l" r="r" t="t"/>
                <a:pathLst>
                  <a:path extrusionOk="0" h="1171" w="644">
                    <a:moveTo>
                      <a:pt x="287" y="1"/>
                    </a:moveTo>
                    <a:cubicBezTo>
                      <a:pt x="120" y="49"/>
                      <a:pt x="1" y="168"/>
                      <a:pt x="1" y="358"/>
                    </a:cubicBezTo>
                    <a:lnTo>
                      <a:pt x="1" y="834"/>
                    </a:lnTo>
                    <a:cubicBezTo>
                      <a:pt x="1" y="977"/>
                      <a:pt x="120" y="1120"/>
                      <a:pt x="287" y="1168"/>
                    </a:cubicBezTo>
                    <a:cubicBezTo>
                      <a:pt x="299" y="1170"/>
                      <a:pt x="311" y="1170"/>
                      <a:pt x="323" y="1170"/>
                    </a:cubicBezTo>
                    <a:cubicBezTo>
                      <a:pt x="480" y="1170"/>
                      <a:pt x="644" y="1033"/>
                      <a:pt x="644" y="834"/>
                    </a:cubicBezTo>
                    <a:lnTo>
                      <a:pt x="644" y="334"/>
                    </a:lnTo>
                    <a:cubicBezTo>
                      <a:pt x="644" y="144"/>
                      <a:pt x="477" y="1"/>
                      <a:pt x="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g26ecb980710_0_26"/>
              <p:cNvSpPr/>
              <p:nvPr/>
            </p:nvSpPr>
            <p:spPr>
              <a:xfrm>
                <a:off x="7538857" y="1627311"/>
                <a:ext cx="34451" cy="33429"/>
              </a:xfrm>
              <a:custGeom>
                <a:rect b="b" l="l" r="r" t="t"/>
                <a:pathLst>
                  <a:path extrusionOk="0" h="948" w="977">
                    <a:moveTo>
                      <a:pt x="333" y="1"/>
                    </a:moveTo>
                    <a:cubicBezTo>
                      <a:pt x="256" y="1"/>
                      <a:pt x="179" y="30"/>
                      <a:pt x="119" y="90"/>
                    </a:cubicBezTo>
                    <a:cubicBezTo>
                      <a:pt x="0" y="209"/>
                      <a:pt x="0" y="400"/>
                      <a:pt x="119" y="519"/>
                    </a:cubicBezTo>
                    <a:lnTo>
                      <a:pt x="429" y="852"/>
                    </a:lnTo>
                    <a:cubicBezTo>
                      <a:pt x="500" y="923"/>
                      <a:pt x="595" y="947"/>
                      <a:pt x="643" y="947"/>
                    </a:cubicBezTo>
                    <a:cubicBezTo>
                      <a:pt x="714" y="947"/>
                      <a:pt x="786" y="923"/>
                      <a:pt x="857" y="852"/>
                    </a:cubicBezTo>
                    <a:cubicBezTo>
                      <a:pt x="976" y="733"/>
                      <a:pt x="976" y="519"/>
                      <a:pt x="857" y="400"/>
                    </a:cubicBezTo>
                    <a:lnTo>
                      <a:pt x="548" y="90"/>
                    </a:lnTo>
                    <a:cubicBezTo>
                      <a:pt x="488" y="30"/>
                      <a:pt x="411" y="1"/>
                      <a:pt x="3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g26ecb980710_0_26"/>
              <p:cNvSpPr/>
              <p:nvPr/>
            </p:nvSpPr>
            <p:spPr>
              <a:xfrm>
                <a:off x="7556489" y="1590991"/>
                <a:ext cx="41187" cy="23555"/>
              </a:xfrm>
              <a:custGeom>
                <a:rect b="b" l="l" r="r" t="t"/>
                <a:pathLst>
                  <a:path extrusionOk="0" h="668" w="1168">
                    <a:moveTo>
                      <a:pt x="334" y="1"/>
                    </a:moveTo>
                    <a:cubicBezTo>
                      <a:pt x="143" y="1"/>
                      <a:pt x="0" y="167"/>
                      <a:pt x="0" y="334"/>
                    </a:cubicBezTo>
                    <a:cubicBezTo>
                      <a:pt x="0" y="501"/>
                      <a:pt x="143" y="667"/>
                      <a:pt x="334" y="667"/>
                    </a:cubicBezTo>
                    <a:lnTo>
                      <a:pt x="834" y="667"/>
                    </a:lnTo>
                    <a:cubicBezTo>
                      <a:pt x="1000" y="667"/>
                      <a:pt x="1167" y="501"/>
                      <a:pt x="1167" y="334"/>
                    </a:cubicBezTo>
                    <a:cubicBezTo>
                      <a:pt x="1167" y="167"/>
                      <a:pt x="1000" y="1"/>
                      <a:pt x="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g26ecb980710_0_26"/>
              <p:cNvSpPr/>
              <p:nvPr/>
            </p:nvSpPr>
            <p:spPr>
              <a:xfrm>
                <a:off x="7267583" y="1342425"/>
                <a:ext cx="296487" cy="378755"/>
              </a:xfrm>
              <a:custGeom>
                <a:rect b="b" l="l" r="r" t="t"/>
                <a:pathLst>
                  <a:path extrusionOk="0" h="10741" w="8408">
                    <a:moveTo>
                      <a:pt x="4835" y="1"/>
                    </a:moveTo>
                    <a:cubicBezTo>
                      <a:pt x="4002" y="1"/>
                      <a:pt x="3478" y="429"/>
                      <a:pt x="3192" y="739"/>
                    </a:cubicBezTo>
                    <a:cubicBezTo>
                      <a:pt x="2859" y="1144"/>
                      <a:pt x="2692" y="1644"/>
                      <a:pt x="2692" y="2144"/>
                    </a:cubicBezTo>
                    <a:cubicBezTo>
                      <a:pt x="2692" y="2787"/>
                      <a:pt x="2930" y="3335"/>
                      <a:pt x="3097" y="3763"/>
                    </a:cubicBezTo>
                    <a:lnTo>
                      <a:pt x="1239" y="3763"/>
                    </a:lnTo>
                    <a:cubicBezTo>
                      <a:pt x="573" y="3763"/>
                      <a:pt x="1" y="4311"/>
                      <a:pt x="1" y="5002"/>
                    </a:cubicBezTo>
                    <a:lnTo>
                      <a:pt x="1" y="10527"/>
                    </a:lnTo>
                    <a:cubicBezTo>
                      <a:pt x="1" y="10669"/>
                      <a:pt x="96" y="10741"/>
                      <a:pt x="215" y="10741"/>
                    </a:cubicBezTo>
                    <a:lnTo>
                      <a:pt x="1025" y="10741"/>
                    </a:lnTo>
                    <a:cubicBezTo>
                      <a:pt x="1144" y="10741"/>
                      <a:pt x="1216" y="10646"/>
                      <a:pt x="1216" y="10527"/>
                    </a:cubicBezTo>
                    <a:lnTo>
                      <a:pt x="1216" y="5740"/>
                    </a:lnTo>
                    <a:cubicBezTo>
                      <a:pt x="1216" y="5359"/>
                      <a:pt x="1549" y="5025"/>
                      <a:pt x="1930" y="5025"/>
                    </a:cubicBezTo>
                    <a:lnTo>
                      <a:pt x="3073" y="5025"/>
                    </a:lnTo>
                    <a:cubicBezTo>
                      <a:pt x="2859" y="5478"/>
                      <a:pt x="2644" y="6049"/>
                      <a:pt x="2644" y="6788"/>
                    </a:cubicBezTo>
                    <a:cubicBezTo>
                      <a:pt x="2644" y="7026"/>
                      <a:pt x="2716" y="7526"/>
                      <a:pt x="3073" y="7978"/>
                    </a:cubicBezTo>
                    <a:cubicBezTo>
                      <a:pt x="3311" y="8288"/>
                      <a:pt x="3811" y="8740"/>
                      <a:pt x="4788" y="8740"/>
                    </a:cubicBezTo>
                    <a:cubicBezTo>
                      <a:pt x="5716" y="8740"/>
                      <a:pt x="6598" y="8288"/>
                      <a:pt x="7288" y="7431"/>
                    </a:cubicBezTo>
                    <a:cubicBezTo>
                      <a:pt x="7979" y="6597"/>
                      <a:pt x="8360" y="5502"/>
                      <a:pt x="8360" y="4406"/>
                    </a:cubicBezTo>
                    <a:cubicBezTo>
                      <a:pt x="8407" y="3287"/>
                      <a:pt x="8003" y="2168"/>
                      <a:pt x="7336" y="1334"/>
                    </a:cubicBezTo>
                    <a:cubicBezTo>
                      <a:pt x="6645" y="501"/>
                      <a:pt x="5740" y="1"/>
                      <a:pt x="48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g26ecb980710_0_26"/>
              <p:cNvSpPr/>
              <p:nvPr/>
            </p:nvSpPr>
            <p:spPr>
              <a:xfrm>
                <a:off x="7268429" y="1496946"/>
                <a:ext cx="296487" cy="224234"/>
              </a:xfrm>
              <a:custGeom>
                <a:rect b="b" l="l" r="r" t="t"/>
                <a:pathLst>
                  <a:path extrusionOk="0" h="6359" w="8408">
                    <a:moveTo>
                      <a:pt x="525" y="0"/>
                    </a:moveTo>
                    <a:cubicBezTo>
                      <a:pt x="191" y="358"/>
                      <a:pt x="1" y="1334"/>
                      <a:pt x="1" y="1334"/>
                    </a:cubicBezTo>
                    <a:lnTo>
                      <a:pt x="1" y="6049"/>
                    </a:lnTo>
                    <a:cubicBezTo>
                      <a:pt x="1" y="6216"/>
                      <a:pt x="167" y="6359"/>
                      <a:pt x="334" y="6359"/>
                    </a:cubicBezTo>
                    <a:lnTo>
                      <a:pt x="906" y="6359"/>
                    </a:lnTo>
                    <a:cubicBezTo>
                      <a:pt x="1072" y="6359"/>
                      <a:pt x="1239" y="6216"/>
                      <a:pt x="1239" y="6049"/>
                    </a:cubicBezTo>
                    <a:lnTo>
                      <a:pt x="1239" y="1358"/>
                    </a:lnTo>
                    <a:cubicBezTo>
                      <a:pt x="1239" y="1358"/>
                      <a:pt x="1549" y="643"/>
                      <a:pt x="1954" y="643"/>
                    </a:cubicBezTo>
                    <a:lnTo>
                      <a:pt x="3097" y="643"/>
                    </a:lnTo>
                    <a:cubicBezTo>
                      <a:pt x="2906" y="1096"/>
                      <a:pt x="2692" y="1667"/>
                      <a:pt x="2692" y="2406"/>
                    </a:cubicBezTo>
                    <a:cubicBezTo>
                      <a:pt x="2692" y="2644"/>
                      <a:pt x="2739" y="3144"/>
                      <a:pt x="3097" y="3596"/>
                    </a:cubicBezTo>
                    <a:cubicBezTo>
                      <a:pt x="3335" y="3906"/>
                      <a:pt x="3859" y="4382"/>
                      <a:pt x="4835" y="4382"/>
                    </a:cubicBezTo>
                    <a:cubicBezTo>
                      <a:pt x="5764" y="4382"/>
                      <a:pt x="6645" y="3906"/>
                      <a:pt x="7336" y="3073"/>
                    </a:cubicBezTo>
                    <a:cubicBezTo>
                      <a:pt x="8002" y="2239"/>
                      <a:pt x="8407" y="1120"/>
                      <a:pt x="84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g26ecb980710_0_26"/>
              <p:cNvSpPr/>
              <p:nvPr/>
            </p:nvSpPr>
            <p:spPr>
              <a:xfrm>
                <a:off x="7396080" y="1375184"/>
                <a:ext cx="136078" cy="242712"/>
              </a:xfrm>
              <a:custGeom>
                <a:rect b="b" l="l" r="r" t="t"/>
                <a:pathLst>
                  <a:path extrusionOk="0" h="6883" w="3859">
                    <a:moveTo>
                      <a:pt x="1215" y="0"/>
                    </a:moveTo>
                    <a:cubicBezTo>
                      <a:pt x="834" y="0"/>
                      <a:pt x="525" y="119"/>
                      <a:pt x="286" y="381"/>
                    </a:cubicBezTo>
                    <a:cubicBezTo>
                      <a:pt x="120" y="620"/>
                      <a:pt x="1" y="929"/>
                      <a:pt x="1" y="1191"/>
                    </a:cubicBezTo>
                    <a:cubicBezTo>
                      <a:pt x="1" y="1715"/>
                      <a:pt x="191" y="2167"/>
                      <a:pt x="405" y="2549"/>
                    </a:cubicBezTo>
                    <a:cubicBezTo>
                      <a:pt x="548" y="2882"/>
                      <a:pt x="715" y="3144"/>
                      <a:pt x="715" y="3453"/>
                    </a:cubicBezTo>
                    <a:cubicBezTo>
                      <a:pt x="715" y="3692"/>
                      <a:pt x="596" y="3954"/>
                      <a:pt x="429" y="4239"/>
                    </a:cubicBezTo>
                    <a:cubicBezTo>
                      <a:pt x="239" y="4668"/>
                      <a:pt x="1" y="5168"/>
                      <a:pt x="1" y="5835"/>
                    </a:cubicBezTo>
                    <a:cubicBezTo>
                      <a:pt x="1" y="6216"/>
                      <a:pt x="263" y="6883"/>
                      <a:pt x="1215" y="6883"/>
                    </a:cubicBezTo>
                    <a:cubicBezTo>
                      <a:pt x="1834" y="6883"/>
                      <a:pt x="2501" y="6526"/>
                      <a:pt x="3001" y="5930"/>
                    </a:cubicBezTo>
                    <a:cubicBezTo>
                      <a:pt x="3525" y="5263"/>
                      <a:pt x="3859" y="4335"/>
                      <a:pt x="3859" y="3453"/>
                    </a:cubicBezTo>
                    <a:cubicBezTo>
                      <a:pt x="3859" y="2549"/>
                      <a:pt x="3525" y="1667"/>
                      <a:pt x="3001" y="977"/>
                    </a:cubicBezTo>
                    <a:cubicBezTo>
                      <a:pt x="2501" y="358"/>
                      <a:pt x="1834" y="0"/>
                      <a:pt x="1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g26ecb980710_0_26"/>
              <p:cNvSpPr/>
              <p:nvPr/>
            </p:nvSpPr>
            <p:spPr>
              <a:xfrm>
                <a:off x="7396080" y="1497792"/>
                <a:ext cx="136078" cy="120950"/>
              </a:xfrm>
              <a:custGeom>
                <a:rect b="b" l="l" r="r" t="t"/>
                <a:pathLst>
                  <a:path extrusionOk="0" h="3430" w="3859">
                    <a:moveTo>
                      <a:pt x="715" y="0"/>
                    </a:moveTo>
                    <a:cubicBezTo>
                      <a:pt x="715" y="238"/>
                      <a:pt x="596" y="477"/>
                      <a:pt x="429" y="810"/>
                    </a:cubicBezTo>
                    <a:cubicBezTo>
                      <a:pt x="239" y="1215"/>
                      <a:pt x="1" y="1739"/>
                      <a:pt x="1" y="2382"/>
                    </a:cubicBezTo>
                    <a:cubicBezTo>
                      <a:pt x="1" y="2763"/>
                      <a:pt x="263" y="3430"/>
                      <a:pt x="1215" y="3430"/>
                    </a:cubicBezTo>
                    <a:cubicBezTo>
                      <a:pt x="1834" y="3430"/>
                      <a:pt x="2501" y="3072"/>
                      <a:pt x="3001" y="2477"/>
                    </a:cubicBezTo>
                    <a:cubicBezTo>
                      <a:pt x="3525" y="1810"/>
                      <a:pt x="3859" y="905"/>
                      <a:pt x="38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5" name="Google Shape;975;g26ecb980710_0_26"/>
          <p:cNvGrpSpPr/>
          <p:nvPr/>
        </p:nvGrpSpPr>
        <p:grpSpPr>
          <a:xfrm>
            <a:off x="3276125" y="3331713"/>
            <a:ext cx="1736700" cy="881700"/>
            <a:chOff x="3276125" y="3331713"/>
            <a:chExt cx="1736700" cy="881700"/>
          </a:xfrm>
        </p:grpSpPr>
        <p:grpSp>
          <p:nvGrpSpPr>
            <p:cNvPr id="976" name="Google Shape;976;g26ecb980710_0_26"/>
            <p:cNvGrpSpPr/>
            <p:nvPr/>
          </p:nvGrpSpPr>
          <p:grpSpPr>
            <a:xfrm>
              <a:off x="3276125" y="3331713"/>
              <a:ext cx="1736700" cy="881700"/>
              <a:chOff x="3276125" y="3458129"/>
              <a:chExt cx="1736700" cy="881700"/>
            </a:xfrm>
          </p:grpSpPr>
          <p:sp>
            <p:nvSpPr>
              <p:cNvPr id="977" name="Google Shape;977;g26ecb980710_0_26"/>
              <p:cNvSpPr/>
              <p:nvPr/>
            </p:nvSpPr>
            <p:spPr>
              <a:xfrm>
                <a:off x="4131125" y="3458129"/>
                <a:ext cx="881700" cy="881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r>
                  <a:t/>
                </a:r>
                <a:endParaRPr b="0" i="0" sz="3000" u="none" cap="none" strike="noStrike">
                  <a:solidFill>
                    <a:srgbClr val="592A37"/>
                  </a:solidFill>
                  <a:latin typeface="Bungee"/>
                  <a:ea typeface="Bungee"/>
                  <a:cs typeface="Bungee"/>
                  <a:sym typeface="Bungee"/>
                </a:endParaRPr>
              </a:p>
            </p:txBody>
          </p:sp>
          <p:cxnSp>
            <p:nvCxnSpPr>
              <p:cNvPr id="978" name="Google Shape;978;g26ecb980710_0_26"/>
              <p:cNvCxnSpPr>
                <a:stCxn id="977" idx="2"/>
              </p:cNvCxnSpPr>
              <p:nvPr/>
            </p:nvCxnSpPr>
            <p:spPr>
              <a:xfrm rot="10800000">
                <a:off x="3276125" y="3898979"/>
                <a:ext cx="855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979" name="Google Shape;979;g26ecb980710_0_26"/>
            <p:cNvGrpSpPr/>
            <p:nvPr/>
          </p:nvGrpSpPr>
          <p:grpSpPr>
            <a:xfrm>
              <a:off x="4450268" y="3438220"/>
              <a:ext cx="518463" cy="668689"/>
              <a:chOff x="3202346" y="3144551"/>
              <a:chExt cx="295606" cy="381258"/>
            </a:xfrm>
          </p:grpSpPr>
          <p:sp>
            <p:nvSpPr>
              <p:cNvPr id="980" name="Google Shape;980;g26ecb980710_0_26"/>
              <p:cNvSpPr/>
              <p:nvPr/>
            </p:nvSpPr>
            <p:spPr>
              <a:xfrm>
                <a:off x="3202346" y="3144551"/>
                <a:ext cx="295606" cy="381258"/>
              </a:xfrm>
              <a:custGeom>
                <a:rect b="b" l="l" r="r" t="t"/>
                <a:pathLst>
                  <a:path extrusionOk="0" h="10812" w="8383">
                    <a:moveTo>
                      <a:pt x="333" y="0"/>
                    </a:moveTo>
                    <a:cubicBezTo>
                      <a:pt x="143" y="0"/>
                      <a:pt x="0" y="167"/>
                      <a:pt x="0" y="334"/>
                    </a:cubicBezTo>
                    <a:lnTo>
                      <a:pt x="0" y="10479"/>
                    </a:lnTo>
                    <a:cubicBezTo>
                      <a:pt x="0" y="10669"/>
                      <a:pt x="143" y="10812"/>
                      <a:pt x="333" y="10812"/>
                    </a:cubicBezTo>
                    <a:lnTo>
                      <a:pt x="8073" y="10812"/>
                    </a:lnTo>
                    <a:cubicBezTo>
                      <a:pt x="8240" y="10812"/>
                      <a:pt x="8383" y="10669"/>
                      <a:pt x="8383" y="10479"/>
                    </a:cubicBezTo>
                    <a:lnTo>
                      <a:pt x="8383" y="2382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g26ecb980710_0_26"/>
              <p:cNvSpPr/>
              <p:nvPr/>
            </p:nvSpPr>
            <p:spPr>
              <a:xfrm>
                <a:off x="3350131" y="3144551"/>
                <a:ext cx="147820" cy="380447"/>
              </a:xfrm>
              <a:custGeom>
                <a:rect b="b" l="l" r="r" t="t"/>
                <a:pathLst>
                  <a:path extrusionOk="0" h="10789" w="4192">
                    <a:moveTo>
                      <a:pt x="0" y="0"/>
                    </a:moveTo>
                    <a:lnTo>
                      <a:pt x="0" y="10788"/>
                    </a:lnTo>
                    <a:lnTo>
                      <a:pt x="3882" y="10788"/>
                    </a:lnTo>
                    <a:cubicBezTo>
                      <a:pt x="4049" y="10788"/>
                      <a:pt x="4192" y="10645"/>
                      <a:pt x="4192" y="10455"/>
                    </a:cubicBezTo>
                    <a:lnTo>
                      <a:pt x="4192" y="2358"/>
                    </a:lnTo>
                    <a:lnTo>
                      <a:pt x="18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g26ecb980710_0_26"/>
              <p:cNvSpPr/>
              <p:nvPr/>
            </p:nvSpPr>
            <p:spPr>
              <a:xfrm>
                <a:off x="3413956" y="3144551"/>
                <a:ext cx="83149" cy="83995"/>
              </a:xfrm>
              <a:custGeom>
                <a:rect b="b" l="l" r="r" t="t"/>
                <a:pathLst>
                  <a:path extrusionOk="0" h="2382" w="2358">
                    <a:moveTo>
                      <a:pt x="0" y="0"/>
                    </a:moveTo>
                    <a:lnTo>
                      <a:pt x="0" y="2072"/>
                    </a:lnTo>
                    <a:cubicBezTo>
                      <a:pt x="0" y="2239"/>
                      <a:pt x="167" y="2382"/>
                      <a:pt x="334" y="2382"/>
                    </a:cubicBezTo>
                    <a:lnTo>
                      <a:pt x="2358" y="2382"/>
                    </a:lnTo>
                    <a:cubicBezTo>
                      <a:pt x="2358" y="2310"/>
                      <a:pt x="2334" y="2239"/>
                      <a:pt x="2263" y="2191"/>
                    </a:cubicBezTo>
                    <a:lnTo>
                      <a:pt x="238" y="95"/>
                    </a:lnTo>
                    <a:cubicBezTo>
                      <a:pt x="191" y="48"/>
                      <a:pt x="96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g26ecb980710_0_26"/>
              <p:cNvSpPr/>
              <p:nvPr/>
            </p:nvSpPr>
            <p:spPr>
              <a:xfrm>
                <a:off x="3256086" y="3186725"/>
                <a:ext cx="68868" cy="87169"/>
              </a:xfrm>
              <a:custGeom>
                <a:rect b="b" l="l" r="r" t="t"/>
                <a:pathLst>
                  <a:path extrusionOk="0" h="2472" w="1953">
                    <a:moveTo>
                      <a:pt x="988" y="1"/>
                    </a:moveTo>
                    <a:cubicBezTo>
                      <a:pt x="905" y="1"/>
                      <a:pt x="822" y="31"/>
                      <a:pt x="762" y="90"/>
                    </a:cubicBezTo>
                    <a:cubicBezTo>
                      <a:pt x="667" y="185"/>
                      <a:pt x="0" y="876"/>
                      <a:pt x="0" y="1495"/>
                    </a:cubicBezTo>
                    <a:cubicBezTo>
                      <a:pt x="0" y="2019"/>
                      <a:pt x="429" y="2472"/>
                      <a:pt x="977" y="2472"/>
                    </a:cubicBezTo>
                    <a:cubicBezTo>
                      <a:pt x="1500" y="2472"/>
                      <a:pt x="1953" y="2019"/>
                      <a:pt x="1953" y="1495"/>
                    </a:cubicBezTo>
                    <a:cubicBezTo>
                      <a:pt x="1953" y="900"/>
                      <a:pt x="1262" y="185"/>
                      <a:pt x="1215" y="90"/>
                    </a:cubicBezTo>
                    <a:cubicBezTo>
                      <a:pt x="1155" y="31"/>
                      <a:pt x="1072" y="1"/>
                      <a:pt x="9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g26ecb980710_0_26"/>
              <p:cNvSpPr/>
              <p:nvPr/>
            </p:nvSpPr>
            <p:spPr>
              <a:xfrm>
                <a:off x="3298048" y="3358665"/>
                <a:ext cx="21898" cy="65553"/>
              </a:xfrm>
              <a:custGeom>
                <a:rect b="b" l="l" r="r" t="t"/>
                <a:pathLst>
                  <a:path extrusionOk="0" h="1859" w="621">
                    <a:moveTo>
                      <a:pt x="263" y="1"/>
                    </a:moveTo>
                    <a:cubicBezTo>
                      <a:pt x="120" y="49"/>
                      <a:pt x="1" y="191"/>
                      <a:pt x="1" y="334"/>
                    </a:cubicBezTo>
                    <a:lnTo>
                      <a:pt x="1" y="1858"/>
                    </a:lnTo>
                    <a:lnTo>
                      <a:pt x="620" y="1858"/>
                    </a:lnTo>
                    <a:lnTo>
                      <a:pt x="620" y="334"/>
                    </a:lnTo>
                    <a:cubicBezTo>
                      <a:pt x="620" y="168"/>
                      <a:pt x="477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g26ecb980710_0_26"/>
              <p:cNvSpPr/>
              <p:nvPr/>
            </p:nvSpPr>
            <p:spPr>
              <a:xfrm>
                <a:off x="3380351" y="3329291"/>
                <a:ext cx="22709" cy="94927"/>
              </a:xfrm>
              <a:custGeom>
                <a:rect b="b" l="l" r="r" t="t"/>
                <a:pathLst>
                  <a:path extrusionOk="0" h="2692" w="644">
                    <a:moveTo>
                      <a:pt x="286" y="0"/>
                    </a:moveTo>
                    <a:cubicBezTo>
                      <a:pt x="120" y="48"/>
                      <a:pt x="1" y="167"/>
                      <a:pt x="1" y="334"/>
                    </a:cubicBezTo>
                    <a:lnTo>
                      <a:pt x="1" y="2691"/>
                    </a:lnTo>
                    <a:lnTo>
                      <a:pt x="644" y="2691"/>
                    </a:lnTo>
                    <a:lnTo>
                      <a:pt x="644" y="334"/>
                    </a:lnTo>
                    <a:cubicBezTo>
                      <a:pt x="644" y="143"/>
                      <a:pt x="477" y="0"/>
                      <a:pt x="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g26ecb980710_0_26"/>
              <p:cNvSpPr/>
              <p:nvPr/>
            </p:nvSpPr>
            <p:spPr>
              <a:xfrm>
                <a:off x="3421502" y="3299071"/>
                <a:ext cx="21863" cy="124300"/>
              </a:xfrm>
              <a:custGeom>
                <a:rect b="b" l="l" r="r" t="t"/>
                <a:pathLst>
                  <a:path extrusionOk="0" h="3525" w="620">
                    <a:moveTo>
                      <a:pt x="263" y="0"/>
                    </a:moveTo>
                    <a:cubicBezTo>
                      <a:pt x="120" y="24"/>
                      <a:pt x="1" y="191"/>
                      <a:pt x="1" y="333"/>
                    </a:cubicBezTo>
                    <a:lnTo>
                      <a:pt x="1" y="3525"/>
                    </a:lnTo>
                    <a:lnTo>
                      <a:pt x="620" y="3525"/>
                    </a:lnTo>
                    <a:lnTo>
                      <a:pt x="620" y="333"/>
                    </a:lnTo>
                    <a:cubicBezTo>
                      <a:pt x="620" y="143"/>
                      <a:pt x="477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g26ecb980710_0_26"/>
              <p:cNvSpPr/>
              <p:nvPr/>
            </p:nvSpPr>
            <p:spPr>
              <a:xfrm>
                <a:off x="3338353" y="3311660"/>
                <a:ext cx="22709" cy="112558"/>
              </a:xfrm>
              <a:custGeom>
                <a:rect b="b" l="l" r="r" t="t"/>
                <a:pathLst>
                  <a:path extrusionOk="0" h="3192" w="644">
                    <a:moveTo>
                      <a:pt x="287" y="0"/>
                    </a:moveTo>
                    <a:cubicBezTo>
                      <a:pt x="120" y="24"/>
                      <a:pt x="1" y="143"/>
                      <a:pt x="1" y="334"/>
                    </a:cubicBezTo>
                    <a:lnTo>
                      <a:pt x="1" y="3191"/>
                    </a:lnTo>
                    <a:lnTo>
                      <a:pt x="644" y="3191"/>
                    </a:lnTo>
                    <a:lnTo>
                      <a:pt x="644" y="334"/>
                    </a:lnTo>
                    <a:cubicBezTo>
                      <a:pt x="644" y="143"/>
                      <a:pt x="477" y="0"/>
                      <a:pt x="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g26ecb980710_0_26"/>
              <p:cNvSpPr/>
              <p:nvPr/>
            </p:nvSpPr>
            <p:spPr>
              <a:xfrm>
                <a:off x="3350131" y="3311660"/>
                <a:ext cx="11778" cy="112558"/>
              </a:xfrm>
              <a:custGeom>
                <a:rect b="b" l="l" r="r" t="t"/>
                <a:pathLst>
                  <a:path extrusionOk="0" h="3192" w="334">
                    <a:moveTo>
                      <a:pt x="0" y="0"/>
                    </a:moveTo>
                    <a:lnTo>
                      <a:pt x="0" y="3191"/>
                    </a:lnTo>
                    <a:lnTo>
                      <a:pt x="334" y="3191"/>
                    </a:lnTo>
                    <a:lnTo>
                      <a:pt x="334" y="334"/>
                    </a:lnTo>
                    <a:cubicBezTo>
                      <a:pt x="310" y="143"/>
                      <a:pt x="191" y="0"/>
                      <a:pt x="0" y="0"/>
                    </a:cubicBezTo>
                    <a:close/>
                  </a:path>
                </a:pathLst>
              </a:custGeom>
              <a:solidFill>
                <a:srgbClr val="FF3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g26ecb980710_0_26"/>
              <p:cNvSpPr/>
              <p:nvPr/>
            </p:nvSpPr>
            <p:spPr>
              <a:xfrm>
                <a:off x="3256086" y="3298965"/>
                <a:ext cx="201560" cy="135337"/>
              </a:xfrm>
              <a:custGeom>
                <a:rect b="b" l="l" r="r" t="t"/>
                <a:pathLst>
                  <a:path extrusionOk="0" h="3838" w="5716">
                    <a:moveTo>
                      <a:pt x="316" y="0"/>
                    </a:moveTo>
                    <a:cubicBezTo>
                      <a:pt x="143" y="0"/>
                      <a:pt x="0" y="138"/>
                      <a:pt x="0" y="336"/>
                    </a:cubicBezTo>
                    <a:lnTo>
                      <a:pt x="0" y="3528"/>
                    </a:lnTo>
                    <a:cubicBezTo>
                      <a:pt x="0" y="3694"/>
                      <a:pt x="143" y="3837"/>
                      <a:pt x="310" y="3837"/>
                    </a:cubicBezTo>
                    <a:lnTo>
                      <a:pt x="5382" y="3837"/>
                    </a:lnTo>
                    <a:cubicBezTo>
                      <a:pt x="5549" y="3837"/>
                      <a:pt x="5716" y="3694"/>
                      <a:pt x="5716" y="3480"/>
                    </a:cubicBezTo>
                    <a:cubicBezTo>
                      <a:pt x="5644" y="3337"/>
                      <a:pt x="5501" y="3218"/>
                      <a:pt x="5358" y="3218"/>
                    </a:cubicBezTo>
                    <a:lnTo>
                      <a:pt x="619" y="3218"/>
                    </a:lnTo>
                    <a:lnTo>
                      <a:pt x="619" y="336"/>
                    </a:lnTo>
                    <a:cubicBezTo>
                      <a:pt x="619" y="194"/>
                      <a:pt x="500" y="27"/>
                      <a:pt x="357" y="3"/>
                    </a:cubicBezTo>
                    <a:cubicBezTo>
                      <a:pt x="343" y="1"/>
                      <a:pt x="330" y="0"/>
                      <a:pt x="3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g26ecb980710_0_26"/>
              <p:cNvSpPr/>
              <p:nvPr/>
            </p:nvSpPr>
            <p:spPr>
              <a:xfrm>
                <a:off x="3350131" y="3412440"/>
                <a:ext cx="105858" cy="21863"/>
              </a:xfrm>
              <a:custGeom>
                <a:rect b="b" l="l" r="r" t="t"/>
                <a:pathLst>
                  <a:path extrusionOk="0" h="620" w="3002">
                    <a:moveTo>
                      <a:pt x="0" y="0"/>
                    </a:moveTo>
                    <a:lnTo>
                      <a:pt x="0" y="619"/>
                    </a:lnTo>
                    <a:lnTo>
                      <a:pt x="2691" y="619"/>
                    </a:lnTo>
                    <a:cubicBezTo>
                      <a:pt x="2858" y="619"/>
                      <a:pt x="3001" y="476"/>
                      <a:pt x="3001" y="262"/>
                    </a:cubicBezTo>
                    <a:cubicBezTo>
                      <a:pt x="2977" y="119"/>
                      <a:pt x="2834" y="0"/>
                      <a:pt x="2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g26ecb980710_0_26"/>
              <p:cNvSpPr/>
              <p:nvPr/>
            </p:nvSpPr>
            <p:spPr>
              <a:xfrm>
                <a:off x="3296391" y="3454402"/>
                <a:ext cx="23555" cy="29444"/>
              </a:xfrm>
              <a:custGeom>
                <a:rect b="b" l="l" r="r" t="t"/>
                <a:pathLst>
                  <a:path extrusionOk="0" h="835" w="668">
                    <a:moveTo>
                      <a:pt x="334" y="1"/>
                    </a:moveTo>
                    <a:cubicBezTo>
                      <a:pt x="167" y="1"/>
                      <a:pt x="0" y="144"/>
                      <a:pt x="0" y="334"/>
                    </a:cubicBezTo>
                    <a:lnTo>
                      <a:pt x="0" y="501"/>
                    </a:lnTo>
                    <a:cubicBezTo>
                      <a:pt x="0" y="691"/>
                      <a:pt x="167" y="834"/>
                      <a:pt x="334" y="834"/>
                    </a:cubicBezTo>
                    <a:cubicBezTo>
                      <a:pt x="524" y="834"/>
                      <a:pt x="667" y="691"/>
                      <a:pt x="667" y="501"/>
                    </a:cubicBezTo>
                    <a:lnTo>
                      <a:pt x="667" y="334"/>
                    </a:lnTo>
                    <a:cubicBezTo>
                      <a:pt x="667" y="120"/>
                      <a:pt x="524" y="1"/>
                      <a:pt x="334" y="1"/>
                    </a:cubicBezTo>
                    <a:close/>
                  </a:path>
                </a:pathLst>
              </a:custGeom>
              <a:solidFill>
                <a:srgbClr val="7877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g26ecb980710_0_26"/>
              <p:cNvSpPr/>
              <p:nvPr/>
            </p:nvSpPr>
            <p:spPr>
              <a:xfrm>
                <a:off x="3379504" y="3454402"/>
                <a:ext cx="23555" cy="29444"/>
              </a:xfrm>
              <a:custGeom>
                <a:rect b="b" l="l" r="r" t="t"/>
                <a:pathLst>
                  <a:path extrusionOk="0" h="835" w="668">
                    <a:moveTo>
                      <a:pt x="334" y="1"/>
                    </a:moveTo>
                    <a:cubicBezTo>
                      <a:pt x="144" y="1"/>
                      <a:pt x="1" y="144"/>
                      <a:pt x="1" y="334"/>
                    </a:cubicBezTo>
                    <a:lnTo>
                      <a:pt x="1" y="501"/>
                    </a:lnTo>
                    <a:cubicBezTo>
                      <a:pt x="1" y="691"/>
                      <a:pt x="144" y="834"/>
                      <a:pt x="334" y="834"/>
                    </a:cubicBezTo>
                    <a:cubicBezTo>
                      <a:pt x="501" y="834"/>
                      <a:pt x="668" y="691"/>
                      <a:pt x="668" y="501"/>
                    </a:cubicBezTo>
                    <a:lnTo>
                      <a:pt x="668" y="334"/>
                    </a:lnTo>
                    <a:cubicBezTo>
                      <a:pt x="668" y="120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6161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g26ecb980710_0_26"/>
              <p:cNvSpPr/>
              <p:nvPr/>
            </p:nvSpPr>
            <p:spPr>
              <a:xfrm>
                <a:off x="3421502" y="3454402"/>
                <a:ext cx="23555" cy="29444"/>
              </a:xfrm>
              <a:custGeom>
                <a:rect b="b" l="l" r="r" t="t"/>
                <a:pathLst>
                  <a:path extrusionOk="0" h="835" w="668">
                    <a:moveTo>
                      <a:pt x="334" y="1"/>
                    </a:moveTo>
                    <a:cubicBezTo>
                      <a:pt x="144" y="1"/>
                      <a:pt x="1" y="144"/>
                      <a:pt x="1" y="334"/>
                    </a:cubicBezTo>
                    <a:lnTo>
                      <a:pt x="1" y="501"/>
                    </a:lnTo>
                    <a:cubicBezTo>
                      <a:pt x="1" y="691"/>
                      <a:pt x="144" y="834"/>
                      <a:pt x="334" y="834"/>
                    </a:cubicBezTo>
                    <a:cubicBezTo>
                      <a:pt x="501" y="834"/>
                      <a:pt x="667" y="691"/>
                      <a:pt x="667" y="501"/>
                    </a:cubicBezTo>
                    <a:lnTo>
                      <a:pt x="667" y="334"/>
                    </a:lnTo>
                    <a:cubicBezTo>
                      <a:pt x="667" y="120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6161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g26ecb980710_0_26"/>
              <p:cNvSpPr/>
              <p:nvPr/>
            </p:nvSpPr>
            <p:spPr>
              <a:xfrm>
                <a:off x="3338353" y="3454402"/>
                <a:ext cx="23555" cy="29444"/>
              </a:xfrm>
              <a:custGeom>
                <a:rect b="b" l="l" r="r" t="t"/>
                <a:pathLst>
                  <a:path extrusionOk="0" h="835" w="668">
                    <a:moveTo>
                      <a:pt x="334" y="1"/>
                    </a:moveTo>
                    <a:cubicBezTo>
                      <a:pt x="168" y="1"/>
                      <a:pt x="1" y="144"/>
                      <a:pt x="1" y="334"/>
                    </a:cubicBezTo>
                    <a:lnTo>
                      <a:pt x="1" y="501"/>
                    </a:lnTo>
                    <a:cubicBezTo>
                      <a:pt x="1" y="691"/>
                      <a:pt x="168" y="834"/>
                      <a:pt x="334" y="834"/>
                    </a:cubicBezTo>
                    <a:cubicBezTo>
                      <a:pt x="525" y="834"/>
                      <a:pt x="668" y="691"/>
                      <a:pt x="668" y="501"/>
                    </a:cubicBezTo>
                    <a:lnTo>
                      <a:pt x="668" y="334"/>
                    </a:lnTo>
                    <a:cubicBezTo>
                      <a:pt x="644" y="120"/>
                      <a:pt x="525" y="1"/>
                      <a:pt x="334" y="1"/>
                    </a:cubicBezTo>
                    <a:close/>
                  </a:path>
                </a:pathLst>
              </a:custGeom>
              <a:solidFill>
                <a:srgbClr val="7877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g26ecb980710_0_26"/>
              <p:cNvSpPr/>
              <p:nvPr/>
            </p:nvSpPr>
            <p:spPr>
              <a:xfrm>
                <a:off x="3350131" y="3454402"/>
                <a:ext cx="11778" cy="28598"/>
              </a:xfrm>
              <a:custGeom>
                <a:rect b="b" l="l" r="r" t="t"/>
                <a:pathLst>
                  <a:path extrusionOk="0" h="811" w="334">
                    <a:moveTo>
                      <a:pt x="0" y="1"/>
                    </a:moveTo>
                    <a:lnTo>
                      <a:pt x="0" y="810"/>
                    </a:lnTo>
                    <a:cubicBezTo>
                      <a:pt x="191" y="810"/>
                      <a:pt x="334" y="668"/>
                      <a:pt x="334" y="477"/>
                    </a:cubicBezTo>
                    <a:lnTo>
                      <a:pt x="334" y="287"/>
                    </a:lnTo>
                    <a:cubicBezTo>
                      <a:pt x="310" y="120"/>
                      <a:pt x="191" y="1"/>
                      <a:pt x="0" y="1"/>
                    </a:cubicBezTo>
                    <a:close/>
                  </a:path>
                </a:pathLst>
              </a:custGeom>
              <a:solidFill>
                <a:srgbClr val="6161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6" name="Google Shape;996;g26ecb980710_0_26"/>
          <p:cNvSpPr txBox="1"/>
          <p:nvPr/>
        </p:nvSpPr>
        <p:spPr>
          <a:xfrm>
            <a:off x="259475" y="141547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To predict the probability of one getting diabetes using Data Science</a:t>
            </a:r>
            <a:endParaRPr/>
          </a:p>
        </p:txBody>
      </p:sp>
      <p:sp>
        <p:nvSpPr>
          <p:cNvPr id="997" name="Google Shape;997;g26ecb980710_0_26"/>
          <p:cNvSpPr txBox="1"/>
          <p:nvPr/>
        </p:nvSpPr>
        <p:spPr>
          <a:xfrm>
            <a:off x="5947200" y="230655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To provide insights for people to adopt a healthier lifestyle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6ecb980710_0_3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03" name="Google Shape;1003;g26ecb980710_0_39"/>
          <p:cNvSpPr txBox="1"/>
          <p:nvPr/>
        </p:nvSpPr>
        <p:spPr>
          <a:xfrm>
            <a:off x="1592900" y="1219900"/>
            <a:ext cx="610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b="1"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Diabetes Health Indicators Dataset 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 Kaggle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Created by ALEX TEBOUL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Around 250k survey responses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004" name="Google Shape;1004;g26ecb980710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988" y="2512900"/>
            <a:ext cx="4626421" cy="23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6ecb980710_0_4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 STATEMENT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0" name="Google Shape;1010;g26ecb980710_0_48"/>
          <p:cNvSpPr txBox="1"/>
          <p:nvPr/>
        </p:nvSpPr>
        <p:spPr>
          <a:xfrm>
            <a:off x="615300" y="1681950"/>
            <a:ext cx="79134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WHAT ARE THE MAIN FACTORS THAT CONTRIBUTE TO DIABETES?</a:t>
            </a:r>
            <a:endParaRPr sz="33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1011" name="Google Shape;1011;g26ecb980710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50" y="3174200"/>
            <a:ext cx="1643625" cy="16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"/>
          <p:cNvSpPr txBox="1"/>
          <p:nvPr>
            <p:ph type="title"/>
          </p:nvPr>
        </p:nvSpPr>
        <p:spPr>
          <a:xfrm>
            <a:off x="881925" y="2105025"/>
            <a:ext cx="31149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</a:rPr>
              <a:t>The stage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7" name="Google Shape;1017;p6"/>
          <p:cNvSpPr txBox="1"/>
          <p:nvPr>
            <p:ph idx="2" type="title"/>
          </p:nvPr>
        </p:nvSpPr>
        <p:spPr>
          <a:xfrm>
            <a:off x="881925" y="709175"/>
            <a:ext cx="1575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8" name="Google Shape;1018;p6"/>
          <p:cNvSpPr txBox="1"/>
          <p:nvPr>
            <p:ph idx="1" type="subTitle"/>
          </p:nvPr>
        </p:nvSpPr>
        <p:spPr>
          <a:xfrm>
            <a:off x="881925" y="3979763"/>
            <a:ext cx="2775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Exploratory Data Analysis</a:t>
            </a:r>
            <a:endParaRPr/>
          </a:p>
        </p:txBody>
      </p:sp>
      <p:grpSp>
        <p:nvGrpSpPr>
          <p:cNvPr id="1019" name="Google Shape;1019;p6"/>
          <p:cNvGrpSpPr/>
          <p:nvPr/>
        </p:nvGrpSpPr>
        <p:grpSpPr>
          <a:xfrm>
            <a:off x="4714856" y="785073"/>
            <a:ext cx="3330914" cy="3594949"/>
            <a:chOff x="2255125" y="1624875"/>
            <a:chExt cx="3114750" cy="3361650"/>
          </a:xfrm>
        </p:grpSpPr>
        <p:sp>
          <p:nvSpPr>
            <p:cNvPr id="1020" name="Google Shape;1020;p6"/>
            <p:cNvSpPr/>
            <p:nvPr/>
          </p:nvSpPr>
          <p:spPr>
            <a:xfrm>
              <a:off x="2299325" y="4042500"/>
              <a:ext cx="845625" cy="128450"/>
            </a:xfrm>
            <a:custGeom>
              <a:rect b="b" l="l" r="r" t="t"/>
              <a:pathLst>
                <a:path extrusionOk="0" h="5138" w="33825">
                  <a:moveTo>
                    <a:pt x="16912" y="1"/>
                  </a:moveTo>
                  <a:cubicBezTo>
                    <a:pt x="7572" y="1"/>
                    <a:pt x="0" y="1168"/>
                    <a:pt x="0" y="2569"/>
                  </a:cubicBezTo>
                  <a:cubicBezTo>
                    <a:pt x="0" y="4003"/>
                    <a:pt x="7572" y="5138"/>
                    <a:pt x="16912" y="5138"/>
                  </a:cubicBezTo>
                  <a:cubicBezTo>
                    <a:pt x="26252" y="5138"/>
                    <a:pt x="33824" y="4003"/>
                    <a:pt x="33824" y="2569"/>
                  </a:cubicBezTo>
                  <a:cubicBezTo>
                    <a:pt x="33824" y="1168"/>
                    <a:pt x="26252" y="1"/>
                    <a:pt x="16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3308375" y="3902400"/>
              <a:ext cx="1139175" cy="143475"/>
            </a:xfrm>
            <a:custGeom>
              <a:rect b="b" l="l" r="r" t="t"/>
              <a:pathLst>
                <a:path extrusionOk="0" h="5739" w="45567">
                  <a:moveTo>
                    <a:pt x="22783" y="1"/>
                  </a:moveTo>
                  <a:cubicBezTo>
                    <a:pt x="10207" y="1"/>
                    <a:pt x="0" y="1268"/>
                    <a:pt x="0" y="2869"/>
                  </a:cubicBezTo>
                  <a:cubicBezTo>
                    <a:pt x="0" y="4437"/>
                    <a:pt x="10207" y="5738"/>
                    <a:pt x="22783" y="5738"/>
                  </a:cubicBezTo>
                  <a:cubicBezTo>
                    <a:pt x="35359" y="5738"/>
                    <a:pt x="45566" y="4437"/>
                    <a:pt x="45566" y="2869"/>
                  </a:cubicBezTo>
                  <a:cubicBezTo>
                    <a:pt x="45566" y="1268"/>
                    <a:pt x="35359" y="1"/>
                    <a:pt x="2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460025" y="4120900"/>
              <a:ext cx="550425" cy="115100"/>
            </a:xfrm>
            <a:custGeom>
              <a:rect b="b" l="l" r="r" t="t"/>
              <a:pathLst>
                <a:path extrusionOk="0" h="4604" w="22017">
                  <a:moveTo>
                    <a:pt x="11008" y="0"/>
                  </a:moveTo>
                  <a:cubicBezTo>
                    <a:pt x="4937" y="0"/>
                    <a:pt x="0" y="1034"/>
                    <a:pt x="0" y="2302"/>
                  </a:cubicBezTo>
                  <a:cubicBezTo>
                    <a:pt x="0" y="3569"/>
                    <a:pt x="4937" y="4603"/>
                    <a:pt x="11008" y="4603"/>
                  </a:cubicBezTo>
                  <a:cubicBezTo>
                    <a:pt x="17113" y="4603"/>
                    <a:pt x="22016" y="3569"/>
                    <a:pt x="22016" y="2302"/>
                  </a:cubicBezTo>
                  <a:cubicBezTo>
                    <a:pt x="22016" y="1034"/>
                    <a:pt x="17113" y="0"/>
                    <a:pt x="1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973725" y="4240975"/>
              <a:ext cx="396150" cy="81750"/>
            </a:xfrm>
            <a:custGeom>
              <a:rect b="b" l="l" r="r" t="t"/>
              <a:pathLst>
                <a:path extrusionOk="0" h="3270" w="15846">
                  <a:moveTo>
                    <a:pt x="7939" y="1"/>
                  </a:moveTo>
                  <a:cubicBezTo>
                    <a:pt x="3570" y="1"/>
                    <a:pt x="0" y="734"/>
                    <a:pt x="0" y="1635"/>
                  </a:cubicBezTo>
                  <a:cubicBezTo>
                    <a:pt x="0" y="2536"/>
                    <a:pt x="3570" y="3270"/>
                    <a:pt x="7939" y="3270"/>
                  </a:cubicBezTo>
                  <a:cubicBezTo>
                    <a:pt x="12309" y="3270"/>
                    <a:pt x="15845" y="2536"/>
                    <a:pt x="15845" y="1635"/>
                  </a:cubicBezTo>
                  <a:cubicBezTo>
                    <a:pt x="15845" y="734"/>
                    <a:pt x="12309" y="1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741175" y="4807225"/>
              <a:ext cx="1037425" cy="156800"/>
            </a:xfrm>
            <a:custGeom>
              <a:rect b="b" l="l" r="r" t="t"/>
              <a:pathLst>
                <a:path extrusionOk="0" h="6272" w="41497">
                  <a:moveTo>
                    <a:pt x="20749" y="0"/>
                  </a:moveTo>
                  <a:cubicBezTo>
                    <a:pt x="9307" y="0"/>
                    <a:pt x="1" y="1401"/>
                    <a:pt x="1" y="3136"/>
                  </a:cubicBezTo>
                  <a:cubicBezTo>
                    <a:pt x="1" y="4870"/>
                    <a:pt x="9307" y="6271"/>
                    <a:pt x="20749" y="6271"/>
                  </a:cubicBezTo>
                  <a:cubicBezTo>
                    <a:pt x="32190" y="6271"/>
                    <a:pt x="41497" y="4870"/>
                    <a:pt x="41497" y="3136"/>
                  </a:cubicBezTo>
                  <a:cubicBezTo>
                    <a:pt x="41497" y="1401"/>
                    <a:pt x="32190" y="0"/>
                    <a:pt x="20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746300" y="4640425"/>
              <a:ext cx="990725" cy="232700"/>
            </a:xfrm>
            <a:custGeom>
              <a:rect b="b" l="l" r="r" t="t"/>
              <a:pathLst>
                <a:path extrusionOk="0" h="9308" w="39629">
                  <a:moveTo>
                    <a:pt x="19815" y="1"/>
                  </a:moveTo>
                  <a:cubicBezTo>
                    <a:pt x="8873" y="1"/>
                    <a:pt x="0" y="2102"/>
                    <a:pt x="0" y="4671"/>
                  </a:cubicBezTo>
                  <a:cubicBezTo>
                    <a:pt x="0" y="7239"/>
                    <a:pt x="8873" y="9307"/>
                    <a:pt x="19815" y="9307"/>
                  </a:cubicBezTo>
                  <a:cubicBezTo>
                    <a:pt x="30756" y="9307"/>
                    <a:pt x="39629" y="7239"/>
                    <a:pt x="39629" y="4671"/>
                  </a:cubicBezTo>
                  <a:cubicBezTo>
                    <a:pt x="39629" y="2102"/>
                    <a:pt x="30756" y="1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2947275" y="4357300"/>
              <a:ext cx="112600" cy="76100"/>
            </a:xfrm>
            <a:custGeom>
              <a:rect b="b" l="l" r="r" t="t"/>
              <a:pathLst>
                <a:path extrusionOk="0" h="3044" w="4504">
                  <a:moveTo>
                    <a:pt x="1120" y="0"/>
                  </a:moveTo>
                  <a:cubicBezTo>
                    <a:pt x="813" y="0"/>
                    <a:pt x="506" y="125"/>
                    <a:pt x="301" y="351"/>
                  </a:cubicBezTo>
                  <a:cubicBezTo>
                    <a:pt x="1" y="751"/>
                    <a:pt x="134" y="1319"/>
                    <a:pt x="568" y="1552"/>
                  </a:cubicBezTo>
                  <a:lnTo>
                    <a:pt x="2836" y="2886"/>
                  </a:lnTo>
                  <a:cubicBezTo>
                    <a:pt x="2903" y="2920"/>
                    <a:pt x="2969" y="2953"/>
                    <a:pt x="3036" y="2986"/>
                  </a:cubicBezTo>
                  <a:cubicBezTo>
                    <a:pt x="3150" y="3025"/>
                    <a:pt x="3270" y="3044"/>
                    <a:pt x="3390" y="3044"/>
                  </a:cubicBezTo>
                  <a:cubicBezTo>
                    <a:pt x="3690" y="3044"/>
                    <a:pt x="3989" y="2924"/>
                    <a:pt x="4204" y="2686"/>
                  </a:cubicBezTo>
                  <a:cubicBezTo>
                    <a:pt x="4504" y="2286"/>
                    <a:pt x="4370" y="1719"/>
                    <a:pt x="3937" y="1485"/>
                  </a:cubicBezTo>
                  <a:lnTo>
                    <a:pt x="1668" y="151"/>
                  </a:lnTo>
                  <a:cubicBezTo>
                    <a:pt x="1502" y="49"/>
                    <a:pt x="131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3109050" y="4441100"/>
              <a:ext cx="95100" cy="66050"/>
            </a:xfrm>
            <a:custGeom>
              <a:rect b="b" l="l" r="r" t="t"/>
              <a:pathLst>
                <a:path extrusionOk="0" h="2642" w="3804">
                  <a:moveTo>
                    <a:pt x="1110" y="0"/>
                  </a:moveTo>
                  <a:cubicBezTo>
                    <a:pt x="804" y="0"/>
                    <a:pt x="508" y="120"/>
                    <a:pt x="301" y="368"/>
                  </a:cubicBezTo>
                  <a:cubicBezTo>
                    <a:pt x="1" y="769"/>
                    <a:pt x="134" y="1336"/>
                    <a:pt x="568" y="1569"/>
                  </a:cubicBezTo>
                  <a:lnTo>
                    <a:pt x="2169" y="2503"/>
                  </a:lnTo>
                  <a:cubicBezTo>
                    <a:pt x="2202" y="2536"/>
                    <a:pt x="2269" y="2536"/>
                    <a:pt x="2336" y="2570"/>
                  </a:cubicBezTo>
                  <a:cubicBezTo>
                    <a:pt x="2462" y="2619"/>
                    <a:pt x="2592" y="2642"/>
                    <a:pt x="2718" y="2642"/>
                  </a:cubicBezTo>
                  <a:cubicBezTo>
                    <a:pt x="3025" y="2642"/>
                    <a:pt x="3314" y="2506"/>
                    <a:pt x="3503" y="2270"/>
                  </a:cubicBezTo>
                  <a:cubicBezTo>
                    <a:pt x="3804" y="1869"/>
                    <a:pt x="3670" y="1302"/>
                    <a:pt x="3236" y="1069"/>
                  </a:cubicBezTo>
                  <a:lnTo>
                    <a:pt x="1669" y="135"/>
                  </a:lnTo>
                  <a:cubicBezTo>
                    <a:pt x="1491" y="46"/>
                    <a:pt x="1298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3199125" y="4617925"/>
              <a:ext cx="185150" cy="216825"/>
            </a:xfrm>
            <a:custGeom>
              <a:rect b="b" l="l" r="r" t="t"/>
              <a:pathLst>
                <a:path extrusionOk="0" h="8673" w="7406">
                  <a:moveTo>
                    <a:pt x="2302" y="0"/>
                  </a:moveTo>
                  <a:lnTo>
                    <a:pt x="0" y="7806"/>
                  </a:lnTo>
                  <a:cubicBezTo>
                    <a:pt x="1702" y="8073"/>
                    <a:pt x="3603" y="8406"/>
                    <a:pt x="5404" y="8673"/>
                  </a:cubicBezTo>
                  <a:lnTo>
                    <a:pt x="7406" y="1268"/>
                  </a:lnTo>
                  <a:cubicBezTo>
                    <a:pt x="5805" y="867"/>
                    <a:pt x="3770" y="300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724625" y="4597950"/>
              <a:ext cx="127600" cy="60075"/>
            </a:xfrm>
            <a:custGeom>
              <a:rect b="b" l="l" r="r" t="t"/>
              <a:pathLst>
                <a:path extrusionOk="0" h="2403" w="5104">
                  <a:moveTo>
                    <a:pt x="1110" y="0"/>
                  </a:moveTo>
                  <a:cubicBezTo>
                    <a:pt x="662" y="0"/>
                    <a:pt x="240" y="279"/>
                    <a:pt x="100" y="699"/>
                  </a:cubicBezTo>
                  <a:cubicBezTo>
                    <a:pt x="0" y="1233"/>
                    <a:pt x="367" y="1733"/>
                    <a:pt x="867" y="1800"/>
                  </a:cubicBezTo>
                  <a:lnTo>
                    <a:pt x="3736" y="2367"/>
                  </a:lnTo>
                  <a:cubicBezTo>
                    <a:pt x="3836" y="2400"/>
                    <a:pt x="3903" y="2400"/>
                    <a:pt x="3970" y="2400"/>
                  </a:cubicBezTo>
                  <a:cubicBezTo>
                    <a:pt x="3993" y="2402"/>
                    <a:pt x="4017" y="2403"/>
                    <a:pt x="4040" y="2403"/>
                  </a:cubicBezTo>
                  <a:cubicBezTo>
                    <a:pt x="4477" y="2403"/>
                    <a:pt x="4845" y="2111"/>
                    <a:pt x="5004" y="1700"/>
                  </a:cubicBezTo>
                  <a:cubicBezTo>
                    <a:pt x="5104" y="1166"/>
                    <a:pt x="4737" y="666"/>
                    <a:pt x="4203" y="599"/>
                  </a:cubicBezTo>
                  <a:lnTo>
                    <a:pt x="1368" y="32"/>
                  </a:lnTo>
                  <a:cubicBezTo>
                    <a:pt x="1282" y="10"/>
                    <a:pt x="1195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2923100" y="4627125"/>
              <a:ext cx="105100" cy="55100"/>
            </a:xfrm>
            <a:custGeom>
              <a:rect b="b" l="l" r="r" t="t"/>
              <a:pathLst>
                <a:path extrusionOk="0" h="2204" w="4204">
                  <a:moveTo>
                    <a:pt x="1080" y="1"/>
                  </a:moveTo>
                  <a:cubicBezTo>
                    <a:pt x="640" y="1"/>
                    <a:pt x="240" y="284"/>
                    <a:pt x="100" y="733"/>
                  </a:cubicBezTo>
                  <a:cubicBezTo>
                    <a:pt x="0" y="1233"/>
                    <a:pt x="334" y="1734"/>
                    <a:pt x="867" y="1800"/>
                  </a:cubicBezTo>
                  <a:lnTo>
                    <a:pt x="2869" y="2201"/>
                  </a:lnTo>
                  <a:lnTo>
                    <a:pt x="3102" y="2201"/>
                  </a:lnTo>
                  <a:cubicBezTo>
                    <a:pt x="3126" y="2202"/>
                    <a:pt x="3150" y="2203"/>
                    <a:pt x="3173" y="2203"/>
                  </a:cubicBezTo>
                  <a:cubicBezTo>
                    <a:pt x="3609" y="2203"/>
                    <a:pt x="3976" y="1912"/>
                    <a:pt x="4103" y="1500"/>
                  </a:cubicBezTo>
                  <a:cubicBezTo>
                    <a:pt x="4203" y="966"/>
                    <a:pt x="3870" y="466"/>
                    <a:pt x="3336" y="433"/>
                  </a:cubicBezTo>
                  <a:lnTo>
                    <a:pt x="1334" y="32"/>
                  </a:lnTo>
                  <a:cubicBezTo>
                    <a:pt x="1249" y="11"/>
                    <a:pt x="1164" y="1"/>
                    <a:pt x="1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2820525" y="4294350"/>
              <a:ext cx="744725" cy="510400"/>
            </a:xfrm>
            <a:custGeom>
              <a:rect b="b" l="l" r="r" t="t"/>
              <a:pathLst>
                <a:path extrusionOk="0" h="20416" w="29789">
                  <a:moveTo>
                    <a:pt x="4904" y="0"/>
                  </a:moveTo>
                  <a:cubicBezTo>
                    <a:pt x="4904" y="0"/>
                    <a:pt x="1068" y="5638"/>
                    <a:pt x="0" y="6038"/>
                  </a:cubicBezTo>
                  <a:cubicBezTo>
                    <a:pt x="0" y="6038"/>
                    <a:pt x="2002" y="7306"/>
                    <a:pt x="4904" y="8974"/>
                  </a:cubicBezTo>
                  <a:cubicBezTo>
                    <a:pt x="8239" y="10975"/>
                    <a:pt x="12776" y="13644"/>
                    <a:pt x="16679" y="15778"/>
                  </a:cubicBezTo>
                  <a:cubicBezTo>
                    <a:pt x="20181" y="17680"/>
                    <a:pt x="24718" y="20182"/>
                    <a:pt x="25919" y="20415"/>
                  </a:cubicBezTo>
                  <a:cubicBezTo>
                    <a:pt x="25919" y="20415"/>
                    <a:pt x="29254" y="15445"/>
                    <a:pt x="29788" y="15245"/>
                  </a:cubicBezTo>
                  <a:cubicBezTo>
                    <a:pt x="29788" y="15245"/>
                    <a:pt x="25085" y="11742"/>
                    <a:pt x="21749" y="9641"/>
                  </a:cubicBezTo>
                  <a:cubicBezTo>
                    <a:pt x="20281" y="8707"/>
                    <a:pt x="19614" y="8440"/>
                    <a:pt x="17913" y="7539"/>
                  </a:cubicBezTo>
                  <a:cubicBezTo>
                    <a:pt x="15378" y="6138"/>
                    <a:pt x="13043" y="4537"/>
                    <a:pt x="9741" y="2802"/>
                  </a:cubicBezTo>
                  <a:cubicBezTo>
                    <a:pt x="6939" y="13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3237475" y="4535350"/>
              <a:ext cx="327775" cy="269400"/>
            </a:xfrm>
            <a:custGeom>
              <a:rect b="b" l="l" r="r" t="t"/>
              <a:pathLst>
                <a:path extrusionOk="0" h="10776" w="13111">
                  <a:moveTo>
                    <a:pt x="5071" y="1"/>
                  </a:moveTo>
                  <a:lnTo>
                    <a:pt x="1" y="6138"/>
                  </a:lnTo>
                  <a:cubicBezTo>
                    <a:pt x="3503" y="8040"/>
                    <a:pt x="8040" y="10542"/>
                    <a:pt x="9241" y="10775"/>
                  </a:cubicBezTo>
                  <a:cubicBezTo>
                    <a:pt x="9241" y="10775"/>
                    <a:pt x="12576" y="5805"/>
                    <a:pt x="13110" y="5605"/>
                  </a:cubicBezTo>
                  <a:cubicBezTo>
                    <a:pt x="13110" y="5605"/>
                    <a:pt x="8407" y="2102"/>
                    <a:pt x="5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3237475" y="4535350"/>
              <a:ext cx="225200" cy="212675"/>
            </a:xfrm>
            <a:custGeom>
              <a:rect b="b" l="l" r="r" t="t"/>
              <a:pathLst>
                <a:path extrusionOk="0" h="8507" w="9008">
                  <a:moveTo>
                    <a:pt x="5071" y="1"/>
                  </a:moveTo>
                  <a:lnTo>
                    <a:pt x="1" y="6138"/>
                  </a:lnTo>
                  <a:cubicBezTo>
                    <a:pt x="1368" y="6872"/>
                    <a:pt x="2903" y="7740"/>
                    <a:pt x="4371" y="8507"/>
                  </a:cubicBezTo>
                  <a:lnTo>
                    <a:pt x="9007" y="2636"/>
                  </a:lnTo>
                  <a:cubicBezTo>
                    <a:pt x="7806" y="1802"/>
                    <a:pt x="6205" y="735"/>
                    <a:pt x="5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819675" y="4295175"/>
              <a:ext cx="262725" cy="233525"/>
            </a:xfrm>
            <a:custGeom>
              <a:rect b="b" l="l" r="r" t="t"/>
              <a:pathLst>
                <a:path extrusionOk="0" h="9341" w="10509">
                  <a:moveTo>
                    <a:pt x="4938" y="1"/>
                  </a:moveTo>
                  <a:cubicBezTo>
                    <a:pt x="4938" y="1"/>
                    <a:pt x="1068" y="5605"/>
                    <a:pt x="1" y="6005"/>
                  </a:cubicBezTo>
                  <a:cubicBezTo>
                    <a:pt x="1" y="6005"/>
                    <a:pt x="2669" y="7640"/>
                    <a:pt x="5572" y="9341"/>
                  </a:cubicBezTo>
                  <a:lnTo>
                    <a:pt x="10508" y="3170"/>
                  </a:lnTo>
                  <a:cubicBezTo>
                    <a:pt x="7673" y="1702"/>
                    <a:pt x="4938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2895575" y="4367350"/>
              <a:ext cx="111775" cy="76750"/>
            </a:xfrm>
            <a:custGeom>
              <a:rect b="b" l="l" r="r" t="t"/>
              <a:pathLst>
                <a:path extrusionOk="0" h="3070" w="4471">
                  <a:moveTo>
                    <a:pt x="1108" y="0"/>
                  </a:moveTo>
                  <a:cubicBezTo>
                    <a:pt x="807" y="0"/>
                    <a:pt x="509" y="133"/>
                    <a:pt x="301" y="383"/>
                  </a:cubicBezTo>
                  <a:cubicBezTo>
                    <a:pt x="0" y="750"/>
                    <a:pt x="100" y="1317"/>
                    <a:pt x="534" y="1550"/>
                  </a:cubicBezTo>
                  <a:lnTo>
                    <a:pt x="2836" y="2918"/>
                  </a:lnTo>
                  <a:cubicBezTo>
                    <a:pt x="2869" y="2951"/>
                    <a:pt x="2936" y="2985"/>
                    <a:pt x="3036" y="3018"/>
                  </a:cubicBezTo>
                  <a:cubicBezTo>
                    <a:pt x="3139" y="3053"/>
                    <a:pt x="3247" y="3069"/>
                    <a:pt x="3355" y="3069"/>
                  </a:cubicBezTo>
                  <a:cubicBezTo>
                    <a:pt x="3664" y="3069"/>
                    <a:pt x="3972" y="2932"/>
                    <a:pt x="4170" y="2684"/>
                  </a:cubicBezTo>
                  <a:cubicBezTo>
                    <a:pt x="4470" y="2318"/>
                    <a:pt x="4370" y="1750"/>
                    <a:pt x="3937" y="1517"/>
                  </a:cubicBezTo>
                  <a:lnTo>
                    <a:pt x="1635" y="149"/>
                  </a:lnTo>
                  <a:cubicBezTo>
                    <a:pt x="1472" y="49"/>
                    <a:pt x="1289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3057350" y="4451575"/>
              <a:ext cx="95100" cy="65900"/>
            </a:xfrm>
            <a:custGeom>
              <a:rect b="b" l="l" r="r" t="t"/>
              <a:pathLst>
                <a:path extrusionOk="0" h="2636" w="3804">
                  <a:moveTo>
                    <a:pt x="1108" y="0"/>
                  </a:moveTo>
                  <a:cubicBezTo>
                    <a:pt x="808" y="0"/>
                    <a:pt x="509" y="133"/>
                    <a:pt x="301" y="383"/>
                  </a:cubicBezTo>
                  <a:cubicBezTo>
                    <a:pt x="1" y="783"/>
                    <a:pt x="134" y="1350"/>
                    <a:pt x="568" y="1550"/>
                  </a:cubicBezTo>
                  <a:lnTo>
                    <a:pt x="2136" y="2484"/>
                  </a:lnTo>
                  <a:cubicBezTo>
                    <a:pt x="2202" y="2518"/>
                    <a:pt x="2269" y="2551"/>
                    <a:pt x="2336" y="2585"/>
                  </a:cubicBezTo>
                  <a:cubicBezTo>
                    <a:pt x="2439" y="2619"/>
                    <a:pt x="2547" y="2636"/>
                    <a:pt x="2655" y="2636"/>
                  </a:cubicBezTo>
                  <a:cubicBezTo>
                    <a:pt x="2966" y="2636"/>
                    <a:pt x="3281" y="2498"/>
                    <a:pt x="3503" y="2251"/>
                  </a:cubicBezTo>
                  <a:cubicBezTo>
                    <a:pt x="3803" y="1851"/>
                    <a:pt x="3670" y="1284"/>
                    <a:pt x="3236" y="1083"/>
                  </a:cubicBezTo>
                  <a:lnTo>
                    <a:pt x="1635" y="149"/>
                  </a:lnTo>
                  <a:cubicBezTo>
                    <a:pt x="1472" y="49"/>
                    <a:pt x="1290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2622875" y="4531175"/>
              <a:ext cx="843975" cy="329275"/>
            </a:xfrm>
            <a:custGeom>
              <a:rect b="b" l="l" r="r" t="t"/>
              <a:pathLst>
                <a:path extrusionOk="0" h="13171" w="33759">
                  <a:moveTo>
                    <a:pt x="2202" y="1"/>
                  </a:moveTo>
                  <a:cubicBezTo>
                    <a:pt x="2202" y="1"/>
                    <a:pt x="901" y="6906"/>
                    <a:pt x="1" y="7673"/>
                  </a:cubicBezTo>
                  <a:cubicBezTo>
                    <a:pt x="1" y="7673"/>
                    <a:pt x="2569" y="8207"/>
                    <a:pt x="6205" y="8941"/>
                  </a:cubicBezTo>
                  <a:cubicBezTo>
                    <a:pt x="10441" y="9775"/>
                    <a:pt x="16112" y="10875"/>
                    <a:pt x="20949" y="11676"/>
                  </a:cubicBezTo>
                  <a:cubicBezTo>
                    <a:pt x="24892" y="12313"/>
                    <a:pt x="29910" y="13170"/>
                    <a:pt x="31766" y="13170"/>
                  </a:cubicBezTo>
                  <a:cubicBezTo>
                    <a:pt x="31952" y="13170"/>
                    <a:pt x="32106" y="13162"/>
                    <a:pt x="32224" y="13144"/>
                  </a:cubicBezTo>
                  <a:cubicBezTo>
                    <a:pt x="32224" y="13144"/>
                    <a:pt x="33324" y="7073"/>
                    <a:pt x="33758" y="6706"/>
                  </a:cubicBezTo>
                  <a:cubicBezTo>
                    <a:pt x="33758" y="6706"/>
                    <a:pt x="27520" y="4804"/>
                    <a:pt x="23284" y="3837"/>
                  </a:cubicBezTo>
                  <a:cubicBezTo>
                    <a:pt x="21416" y="3437"/>
                    <a:pt x="20615" y="3370"/>
                    <a:pt x="18514" y="3036"/>
                  </a:cubicBezTo>
                  <a:cubicBezTo>
                    <a:pt x="15345" y="2569"/>
                    <a:pt x="12343" y="1736"/>
                    <a:pt x="8273" y="1135"/>
                  </a:cubicBezTo>
                  <a:cubicBezTo>
                    <a:pt x="4771" y="601"/>
                    <a:pt x="2202" y="1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3146575" y="4627925"/>
              <a:ext cx="319425" cy="233175"/>
            </a:xfrm>
            <a:custGeom>
              <a:rect b="b" l="l" r="r" t="t"/>
              <a:pathLst>
                <a:path extrusionOk="0" h="9327" w="12777">
                  <a:moveTo>
                    <a:pt x="2303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cubicBezTo>
                    <a:pt x="7751" y="9054"/>
                    <a:pt x="9846" y="9326"/>
                    <a:pt x="10859" y="9326"/>
                  </a:cubicBezTo>
                  <a:cubicBezTo>
                    <a:pt x="11013" y="9326"/>
                    <a:pt x="11141" y="9320"/>
                    <a:pt x="11242" y="9307"/>
                  </a:cubicBezTo>
                  <a:cubicBezTo>
                    <a:pt x="11242" y="9307"/>
                    <a:pt x="12343" y="3236"/>
                    <a:pt x="12777" y="2836"/>
                  </a:cubicBezTo>
                  <a:cubicBezTo>
                    <a:pt x="12777" y="2836"/>
                    <a:pt x="10075" y="2002"/>
                    <a:pt x="7039" y="1201"/>
                  </a:cubicBezTo>
                  <a:cubicBezTo>
                    <a:pt x="5438" y="768"/>
                    <a:pt x="3770" y="334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3146575" y="4627925"/>
              <a:ext cx="185175" cy="217675"/>
            </a:xfrm>
            <a:custGeom>
              <a:rect b="b" l="l" r="r" t="t"/>
              <a:pathLst>
                <a:path extrusionOk="0" h="8707" w="7407">
                  <a:moveTo>
                    <a:pt x="2336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lnTo>
                    <a:pt x="7406" y="1301"/>
                  </a:lnTo>
                  <a:cubicBezTo>
                    <a:pt x="5838" y="868"/>
                    <a:pt x="3770" y="33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2622875" y="4532025"/>
              <a:ext cx="229350" cy="227675"/>
            </a:xfrm>
            <a:custGeom>
              <a:rect b="b" l="l" r="r" t="t"/>
              <a:pathLst>
                <a:path extrusionOk="0" h="9107" w="9174">
                  <a:moveTo>
                    <a:pt x="2202" y="0"/>
                  </a:moveTo>
                  <a:cubicBezTo>
                    <a:pt x="2202" y="0"/>
                    <a:pt x="901" y="6905"/>
                    <a:pt x="1" y="7672"/>
                  </a:cubicBezTo>
                  <a:cubicBezTo>
                    <a:pt x="1" y="7672"/>
                    <a:pt x="3370" y="8373"/>
                    <a:pt x="7006" y="9107"/>
                  </a:cubicBezTo>
                  <a:lnTo>
                    <a:pt x="9174" y="1301"/>
                  </a:lnTo>
                  <a:cubicBezTo>
                    <a:pt x="5705" y="76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2672075" y="4608725"/>
              <a:ext cx="127625" cy="60075"/>
            </a:xfrm>
            <a:custGeom>
              <a:rect b="b" l="l" r="r" t="t"/>
              <a:pathLst>
                <a:path extrusionOk="0" h="2403" w="5105">
                  <a:moveTo>
                    <a:pt x="1095" y="1"/>
                  </a:moveTo>
                  <a:cubicBezTo>
                    <a:pt x="662" y="1"/>
                    <a:pt x="272" y="260"/>
                    <a:pt x="134" y="702"/>
                  </a:cubicBezTo>
                  <a:cubicBezTo>
                    <a:pt x="1" y="1202"/>
                    <a:pt x="368" y="1702"/>
                    <a:pt x="901" y="1802"/>
                  </a:cubicBezTo>
                  <a:lnTo>
                    <a:pt x="3770" y="2370"/>
                  </a:lnTo>
                  <a:cubicBezTo>
                    <a:pt x="3837" y="2370"/>
                    <a:pt x="3903" y="2370"/>
                    <a:pt x="4004" y="2403"/>
                  </a:cubicBezTo>
                  <a:cubicBezTo>
                    <a:pt x="4437" y="2403"/>
                    <a:pt x="4871" y="2103"/>
                    <a:pt x="5004" y="1669"/>
                  </a:cubicBezTo>
                  <a:cubicBezTo>
                    <a:pt x="5104" y="1169"/>
                    <a:pt x="4771" y="668"/>
                    <a:pt x="4237" y="602"/>
                  </a:cubicBezTo>
                  <a:lnTo>
                    <a:pt x="1368" y="35"/>
                  </a:lnTo>
                  <a:cubicBezTo>
                    <a:pt x="1277" y="12"/>
                    <a:pt x="1185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2870550" y="4637975"/>
              <a:ext cx="105950" cy="55075"/>
            </a:xfrm>
            <a:custGeom>
              <a:rect b="b" l="l" r="r" t="t"/>
              <a:pathLst>
                <a:path extrusionOk="0" h="2203" w="4238">
                  <a:moveTo>
                    <a:pt x="1110" y="0"/>
                  </a:moveTo>
                  <a:cubicBezTo>
                    <a:pt x="663" y="0"/>
                    <a:pt x="241" y="279"/>
                    <a:pt x="101" y="699"/>
                  </a:cubicBezTo>
                  <a:cubicBezTo>
                    <a:pt x="1" y="1233"/>
                    <a:pt x="368" y="1733"/>
                    <a:pt x="901" y="1800"/>
                  </a:cubicBezTo>
                  <a:lnTo>
                    <a:pt x="2903" y="2167"/>
                  </a:lnTo>
                  <a:cubicBezTo>
                    <a:pt x="2969" y="2200"/>
                    <a:pt x="3036" y="2200"/>
                    <a:pt x="3103" y="2200"/>
                  </a:cubicBezTo>
                  <a:cubicBezTo>
                    <a:pt x="3127" y="2202"/>
                    <a:pt x="3150" y="2203"/>
                    <a:pt x="3174" y="2203"/>
                  </a:cubicBezTo>
                  <a:cubicBezTo>
                    <a:pt x="3613" y="2203"/>
                    <a:pt x="4010" y="1911"/>
                    <a:pt x="4137" y="1500"/>
                  </a:cubicBezTo>
                  <a:cubicBezTo>
                    <a:pt x="4237" y="966"/>
                    <a:pt x="3870" y="466"/>
                    <a:pt x="3336" y="399"/>
                  </a:cubicBezTo>
                  <a:lnTo>
                    <a:pt x="1368" y="32"/>
                  </a:lnTo>
                  <a:cubicBezTo>
                    <a:pt x="1282" y="11"/>
                    <a:pt x="1196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5072950" y="3707275"/>
              <a:ext cx="120125" cy="562075"/>
            </a:xfrm>
            <a:custGeom>
              <a:rect b="b" l="l" r="r" t="t"/>
              <a:pathLst>
                <a:path extrusionOk="0" h="22483" w="4805">
                  <a:moveTo>
                    <a:pt x="4337" y="0"/>
                  </a:moveTo>
                  <a:lnTo>
                    <a:pt x="902" y="367"/>
                  </a:lnTo>
                  <a:cubicBezTo>
                    <a:pt x="902" y="367"/>
                    <a:pt x="334" y="15244"/>
                    <a:pt x="435" y="18113"/>
                  </a:cubicBezTo>
                  <a:cubicBezTo>
                    <a:pt x="435" y="18113"/>
                    <a:pt x="1" y="20882"/>
                    <a:pt x="2002" y="21882"/>
                  </a:cubicBezTo>
                  <a:cubicBezTo>
                    <a:pt x="2870" y="22249"/>
                    <a:pt x="3837" y="22449"/>
                    <a:pt x="4804" y="2248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5077975" y="3610525"/>
              <a:ext cx="115100" cy="120950"/>
            </a:xfrm>
            <a:custGeom>
              <a:rect b="b" l="l" r="r" t="t"/>
              <a:pathLst>
                <a:path extrusionOk="0" h="4838" w="4604">
                  <a:moveTo>
                    <a:pt x="4403" y="1"/>
                  </a:moveTo>
                  <a:lnTo>
                    <a:pt x="1001" y="267"/>
                  </a:lnTo>
                  <a:cubicBezTo>
                    <a:pt x="1001" y="267"/>
                    <a:pt x="0" y="2602"/>
                    <a:pt x="667" y="4237"/>
                  </a:cubicBezTo>
                  <a:cubicBezTo>
                    <a:pt x="1968" y="4571"/>
                    <a:pt x="3269" y="4771"/>
                    <a:pt x="4603" y="4837"/>
                  </a:cubicBezTo>
                  <a:lnTo>
                    <a:pt x="4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5087125" y="3814000"/>
              <a:ext cx="176825" cy="313100"/>
            </a:xfrm>
            <a:custGeom>
              <a:rect b="b" l="l" r="r" t="t"/>
              <a:pathLst>
                <a:path extrusionOk="0" h="12524" w="7073">
                  <a:moveTo>
                    <a:pt x="301" y="1"/>
                  </a:moveTo>
                  <a:lnTo>
                    <a:pt x="1" y="11309"/>
                  </a:lnTo>
                  <a:cubicBezTo>
                    <a:pt x="1118" y="12094"/>
                    <a:pt x="2455" y="12524"/>
                    <a:pt x="3812" y="12524"/>
                  </a:cubicBezTo>
                  <a:cubicBezTo>
                    <a:pt x="3953" y="12524"/>
                    <a:pt x="4095" y="12519"/>
                    <a:pt x="4237" y="12510"/>
                  </a:cubicBezTo>
                  <a:cubicBezTo>
                    <a:pt x="5105" y="12443"/>
                    <a:pt x="5972" y="12376"/>
                    <a:pt x="6839" y="12243"/>
                  </a:cubicBezTo>
                  <a:cubicBezTo>
                    <a:pt x="7073" y="6706"/>
                    <a:pt x="6806" y="401"/>
                    <a:pt x="6806" y="401"/>
                  </a:cubicBezTo>
                  <a:cubicBezTo>
                    <a:pt x="6233" y="630"/>
                    <a:pt x="5174" y="718"/>
                    <a:pt x="4274" y="718"/>
                  </a:cubicBezTo>
                  <a:cubicBezTo>
                    <a:pt x="3863" y="718"/>
                    <a:pt x="3486" y="699"/>
                    <a:pt x="3203" y="668"/>
                  </a:cubicBezTo>
                  <a:cubicBezTo>
                    <a:pt x="2203" y="568"/>
                    <a:pt x="1235" y="334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082975" y="3807325"/>
              <a:ext cx="110925" cy="319600"/>
            </a:xfrm>
            <a:custGeom>
              <a:rect b="b" l="l" r="r" t="t"/>
              <a:pathLst>
                <a:path extrusionOk="0" h="12784" w="4437">
                  <a:moveTo>
                    <a:pt x="267" y="1"/>
                  </a:moveTo>
                  <a:lnTo>
                    <a:pt x="0" y="11542"/>
                  </a:lnTo>
                  <a:cubicBezTo>
                    <a:pt x="1214" y="12352"/>
                    <a:pt x="2631" y="12783"/>
                    <a:pt x="4089" y="12783"/>
                  </a:cubicBezTo>
                  <a:cubicBezTo>
                    <a:pt x="4194" y="12783"/>
                    <a:pt x="4298" y="12781"/>
                    <a:pt x="4403" y="12777"/>
                  </a:cubicBezTo>
                  <a:lnTo>
                    <a:pt x="4437" y="968"/>
                  </a:lnTo>
                  <a:cubicBezTo>
                    <a:pt x="1635" y="835"/>
                    <a:pt x="26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5083800" y="4016650"/>
              <a:ext cx="101775" cy="55900"/>
            </a:xfrm>
            <a:custGeom>
              <a:rect b="b" l="l" r="r" t="t"/>
              <a:pathLst>
                <a:path extrusionOk="0" h="2236" w="4071">
                  <a:moveTo>
                    <a:pt x="1" y="1"/>
                  </a:moveTo>
                  <a:lnTo>
                    <a:pt x="1" y="1135"/>
                  </a:lnTo>
                  <a:cubicBezTo>
                    <a:pt x="768" y="2235"/>
                    <a:pt x="4070" y="2235"/>
                    <a:pt x="4070" y="2235"/>
                  </a:cubicBezTo>
                  <a:lnTo>
                    <a:pt x="4070" y="601"/>
                  </a:lnTo>
                  <a:cubicBezTo>
                    <a:pt x="4070" y="601"/>
                    <a:pt x="3813" y="616"/>
                    <a:pt x="3419" y="616"/>
                  </a:cubicBezTo>
                  <a:cubicBezTo>
                    <a:pt x="2513" y="616"/>
                    <a:pt x="884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5084625" y="3897400"/>
              <a:ext cx="100950" cy="110975"/>
            </a:xfrm>
            <a:custGeom>
              <a:rect b="b" l="l" r="r" t="t"/>
              <a:pathLst>
                <a:path extrusionOk="0" h="4439" w="4038">
                  <a:moveTo>
                    <a:pt x="68" y="0"/>
                  </a:moveTo>
                  <a:lnTo>
                    <a:pt x="1" y="3636"/>
                  </a:lnTo>
                  <a:cubicBezTo>
                    <a:pt x="1" y="3636"/>
                    <a:pt x="696" y="4439"/>
                    <a:pt x="3118" y="4439"/>
                  </a:cubicBezTo>
                  <a:cubicBezTo>
                    <a:pt x="3400" y="4439"/>
                    <a:pt x="3706" y="4428"/>
                    <a:pt x="4037" y="4404"/>
                  </a:cubicBezTo>
                  <a:lnTo>
                    <a:pt x="4037" y="834"/>
                  </a:lnTo>
                  <a:cubicBezTo>
                    <a:pt x="4037" y="834"/>
                    <a:pt x="3672" y="887"/>
                    <a:pt x="3141" y="887"/>
                  </a:cubicBezTo>
                  <a:cubicBezTo>
                    <a:pt x="2272" y="887"/>
                    <a:pt x="958" y="746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020425" y="3717275"/>
              <a:ext cx="276050" cy="563650"/>
            </a:xfrm>
            <a:custGeom>
              <a:rect b="b" l="l" r="r" t="t"/>
              <a:pathLst>
                <a:path extrusionOk="0" h="22546" w="11042">
                  <a:moveTo>
                    <a:pt x="10141" y="0"/>
                  </a:moveTo>
                  <a:lnTo>
                    <a:pt x="3770" y="67"/>
                  </a:lnTo>
                  <a:lnTo>
                    <a:pt x="901" y="401"/>
                  </a:lnTo>
                  <a:cubicBezTo>
                    <a:pt x="901" y="401"/>
                    <a:pt x="334" y="15278"/>
                    <a:pt x="467" y="18147"/>
                  </a:cubicBezTo>
                  <a:cubicBezTo>
                    <a:pt x="467" y="18147"/>
                    <a:pt x="0" y="20882"/>
                    <a:pt x="2002" y="21883"/>
                  </a:cubicBezTo>
                  <a:cubicBezTo>
                    <a:pt x="2902" y="22283"/>
                    <a:pt x="3836" y="22483"/>
                    <a:pt x="4804" y="22516"/>
                  </a:cubicBezTo>
                  <a:cubicBezTo>
                    <a:pt x="5112" y="22536"/>
                    <a:pt x="5425" y="22546"/>
                    <a:pt x="5736" y="22546"/>
                  </a:cubicBezTo>
                  <a:cubicBezTo>
                    <a:pt x="7547" y="22546"/>
                    <a:pt x="9315" y="22223"/>
                    <a:pt x="9941" y="21682"/>
                  </a:cubicBezTo>
                  <a:cubicBezTo>
                    <a:pt x="11042" y="20682"/>
                    <a:pt x="10708" y="9774"/>
                    <a:pt x="10708" y="9774"/>
                  </a:cubicBezTo>
                  <a:cubicBezTo>
                    <a:pt x="10708" y="9774"/>
                    <a:pt x="10575" y="1335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5021250" y="3717275"/>
              <a:ext cx="120125" cy="562925"/>
            </a:xfrm>
            <a:custGeom>
              <a:rect b="b" l="l" r="r" t="t"/>
              <a:pathLst>
                <a:path extrusionOk="0" h="22517" w="4805">
                  <a:moveTo>
                    <a:pt x="4304" y="0"/>
                  </a:moveTo>
                  <a:lnTo>
                    <a:pt x="868" y="401"/>
                  </a:lnTo>
                  <a:cubicBezTo>
                    <a:pt x="868" y="401"/>
                    <a:pt x="334" y="15278"/>
                    <a:pt x="434" y="18147"/>
                  </a:cubicBezTo>
                  <a:cubicBezTo>
                    <a:pt x="434" y="18147"/>
                    <a:pt x="1" y="20882"/>
                    <a:pt x="1969" y="21883"/>
                  </a:cubicBezTo>
                  <a:cubicBezTo>
                    <a:pt x="2869" y="22250"/>
                    <a:pt x="3803" y="22483"/>
                    <a:pt x="4804" y="22516"/>
                  </a:cubicBezTo>
                  <a:lnTo>
                    <a:pt x="4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5026250" y="3611350"/>
              <a:ext cx="261900" cy="130775"/>
            </a:xfrm>
            <a:custGeom>
              <a:rect b="b" l="l" r="r" t="t"/>
              <a:pathLst>
                <a:path extrusionOk="0" h="5231" w="10476">
                  <a:moveTo>
                    <a:pt x="9041" y="1"/>
                  </a:moveTo>
                  <a:lnTo>
                    <a:pt x="4371" y="368"/>
                  </a:lnTo>
                  <a:lnTo>
                    <a:pt x="1002" y="668"/>
                  </a:lnTo>
                  <a:cubicBezTo>
                    <a:pt x="1002" y="668"/>
                    <a:pt x="1" y="2970"/>
                    <a:pt x="668" y="4638"/>
                  </a:cubicBezTo>
                  <a:cubicBezTo>
                    <a:pt x="1936" y="4938"/>
                    <a:pt x="3270" y="5138"/>
                    <a:pt x="4571" y="5205"/>
                  </a:cubicBezTo>
                  <a:cubicBezTo>
                    <a:pt x="4821" y="5223"/>
                    <a:pt x="5074" y="5231"/>
                    <a:pt x="5327" y="5231"/>
                  </a:cubicBezTo>
                  <a:cubicBezTo>
                    <a:pt x="6018" y="5231"/>
                    <a:pt x="6714" y="5169"/>
                    <a:pt x="7373" y="5071"/>
                  </a:cubicBezTo>
                  <a:cubicBezTo>
                    <a:pt x="10475" y="4504"/>
                    <a:pt x="10041" y="4404"/>
                    <a:pt x="10041" y="4404"/>
                  </a:cubicBezTo>
                  <a:cubicBezTo>
                    <a:pt x="10041" y="4404"/>
                    <a:pt x="10375" y="2436"/>
                    <a:pt x="10375" y="1769"/>
                  </a:cubicBezTo>
                  <a:cubicBezTo>
                    <a:pt x="10375" y="1102"/>
                    <a:pt x="9908" y="101"/>
                    <a:pt x="9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5026250" y="3620525"/>
              <a:ext cx="114275" cy="120950"/>
            </a:xfrm>
            <a:custGeom>
              <a:rect b="b" l="l" r="r" t="t"/>
              <a:pathLst>
                <a:path extrusionOk="0" h="4838" w="4571">
                  <a:moveTo>
                    <a:pt x="4371" y="1"/>
                  </a:moveTo>
                  <a:lnTo>
                    <a:pt x="1002" y="301"/>
                  </a:lnTo>
                  <a:cubicBezTo>
                    <a:pt x="1002" y="301"/>
                    <a:pt x="1" y="2603"/>
                    <a:pt x="668" y="4271"/>
                  </a:cubicBezTo>
                  <a:cubicBezTo>
                    <a:pt x="1936" y="4571"/>
                    <a:pt x="3270" y="4771"/>
                    <a:pt x="4571" y="483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5056275" y="3313750"/>
              <a:ext cx="199350" cy="337675"/>
            </a:xfrm>
            <a:custGeom>
              <a:rect b="b" l="l" r="r" t="t"/>
              <a:pathLst>
                <a:path extrusionOk="0" h="13507" w="7974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37" y="13506"/>
                  </a:cubicBezTo>
                  <a:cubicBezTo>
                    <a:pt x="5338" y="13506"/>
                    <a:pt x="6405" y="13406"/>
                    <a:pt x="6972" y="13106"/>
                  </a:cubicBezTo>
                  <a:cubicBezTo>
                    <a:pt x="7606" y="12705"/>
                    <a:pt x="7973" y="12005"/>
                    <a:pt x="7940" y="11238"/>
                  </a:cubicBezTo>
                  <a:lnTo>
                    <a:pt x="7940" y="4867"/>
                  </a:lnTo>
                  <a:cubicBezTo>
                    <a:pt x="7940" y="4867"/>
                    <a:pt x="7273" y="563"/>
                    <a:pt x="5738" y="230"/>
                  </a:cubicBez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5056275" y="3313750"/>
              <a:ext cx="143475" cy="337675"/>
            </a:xfrm>
            <a:custGeom>
              <a:rect b="b" l="l" r="r" t="t"/>
              <a:pathLst>
                <a:path extrusionOk="0" h="13507" w="5739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04" y="13506"/>
                  </a:cubicBezTo>
                  <a:cubicBezTo>
                    <a:pt x="4204" y="13506"/>
                    <a:pt x="3370" y="4566"/>
                    <a:pt x="5271" y="1030"/>
                  </a:cubicBezTo>
                  <a:lnTo>
                    <a:pt x="5738" y="230"/>
                  </a:ln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5034600" y="3824025"/>
              <a:ext cx="176825" cy="313100"/>
            </a:xfrm>
            <a:custGeom>
              <a:rect b="b" l="l" r="r" t="t"/>
              <a:pathLst>
                <a:path extrusionOk="0" h="12524" w="7073">
                  <a:moveTo>
                    <a:pt x="334" y="0"/>
                  </a:moveTo>
                  <a:lnTo>
                    <a:pt x="0" y="11341"/>
                  </a:lnTo>
                  <a:cubicBezTo>
                    <a:pt x="1111" y="12122"/>
                    <a:pt x="2437" y="12524"/>
                    <a:pt x="3810" y="12524"/>
                  </a:cubicBezTo>
                  <a:cubicBezTo>
                    <a:pt x="3963" y="12524"/>
                    <a:pt x="4116" y="12519"/>
                    <a:pt x="4270" y="12509"/>
                  </a:cubicBezTo>
                  <a:cubicBezTo>
                    <a:pt x="5137" y="12476"/>
                    <a:pt x="5971" y="12409"/>
                    <a:pt x="6839" y="12275"/>
                  </a:cubicBezTo>
                  <a:cubicBezTo>
                    <a:pt x="7072" y="6705"/>
                    <a:pt x="6805" y="400"/>
                    <a:pt x="6805" y="400"/>
                  </a:cubicBezTo>
                  <a:cubicBezTo>
                    <a:pt x="6202" y="641"/>
                    <a:pt x="5076" y="743"/>
                    <a:pt x="4146" y="743"/>
                  </a:cubicBezTo>
                  <a:cubicBezTo>
                    <a:pt x="3789" y="743"/>
                    <a:pt x="3461" y="728"/>
                    <a:pt x="3203" y="701"/>
                  </a:cubicBezTo>
                  <a:cubicBezTo>
                    <a:pt x="2235" y="567"/>
                    <a:pt x="1268" y="334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5031275" y="3818175"/>
              <a:ext cx="110100" cy="318950"/>
            </a:xfrm>
            <a:custGeom>
              <a:rect b="b" l="l" r="r" t="t"/>
              <a:pathLst>
                <a:path extrusionOk="0" h="12758" w="4404">
                  <a:moveTo>
                    <a:pt x="234" y="1"/>
                  </a:moveTo>
                  <a:lnTo>
                    <a:pt x="0" y="11509"/>
                  </a:lnTo>
                  <a:cubicBezTo>
                    <a:pt x="1148" y="12324"/>
                    <a:pt x="2542" y="12757"/>
                    <a:pt x="3960" y="12757"/>
                  </a:cubicBezTo>
                  <a:cubicBezTo>
                    <a:pt x="4108" y="12757"/>
                    <a:pt x="4255" y="12752"/>
                    <a:pt x="4403" y="12743"/>
                  </a:cubicBezTo>
                  <a:lnTo>
                    <a:pt x="4403" y="935"/>
                  </a:lnTo>
                  <a:cubicBezTo>
                    <a:pt x="1601" y="8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5032100" y="4026650"/>
              <a:ext cx="101750" cy="55900"/>
            </a:xfrm>
            <a:custGeom>
              <a:rect b="b" l="l" r="r" t="t"/>
              <a:pathLst>
                <a:path extrusionOk="0" h="2236" w="4070">
                  <a:moveTo>
                    <a:pt x="0" y="1"/>
                  </a:moveTo>
                  <a:lnTo>
                    <a:pt x="0" y="1168"/>
                  </a:lnTo>
                  <a:cubicBezTo>
                    <a:pt x="768" y="2236"/>
                    <a:pt x="4070" y="2236"/>
                    <a:pt x="4070" y="2236"/>
                  </a:cubicBezTo>
                  <a:lnTo>
                    <a:pt x="4070" y="601"/>
                  </a:lnTo>
                  <a:cubicBezTo>
                    <a:pt x="4070" y="601"/>
                    <a:pt x="3810" y="617"/>
                    <a:pt x="3412" y="617"/>
                  </a:cubicBezTo>
                  <a:cubicBezTo>
                    <a:pt x="2499" y="617"/>
                    <a:pt x="861" y="5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5032925" y="3907400"/>
              <a:ext cx="100925" cy="111825"/>
            </a:xfrm>
            <a:custGeom>
              <a:rect b="b" l="l" r="r" t="t"/>
              <a:pathLst>
                <a:path extrusionOk="0" h="4473" w="4037">
                  <a:moveTo>
                    <a:pt x="67" y="1"/>
                  </a:moveTo>
                  <a:lnTo>
                    <a:pt x="1" y="3670"/>
                  </a:lnTo>
                  <a:cubicBezTo>
                    <a:pt x="1" y="3670"/>
                    <a:pt x="696" y="4473"/>
                    <a:pt x="3117" y="4473"/>
                  </a:cubicBezTo>
                  <a:cubicBezTo>
                    <a:pt x="3400" y="4473"/>
                    <a:pt x="3706" y="4462"/>
                    <a:pt x="4037" y="4437"/>
                  </a:cubicBezTo>
                  <a:lnTo>
                    <a:pt x="4037" y="835"/>
                  </a:lnTo>
                  <a:cubicBezTo>
                    <a:pt x="4037" y="835"/>
                    <a:pt x="3645" y="897"/>
                    <a:pt x="3081" y="897"/>
                  </a:cubicBezTo>
                  <a:cubicBezTo>
                    <a:pt x="2213" y="897"/>
                    <a:pt x="938" y="749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4586775" y="2853325"/>
              <a:ext cx="187675" cy="910675"/>
            </a:xfrm>
            <a:custGeom>
              <a:rect b="b" l="l" r="r" t="t"/>
              <a:pathLst>
                <a:path extrusionOk="0" h="36427" w="7507">
                  <a:moveTo>
                    <a:pt x="6272" y="0"/>
                  </a:moveTo>
                  <a:lnTo>
                    <a:pt x="2736" y="167"/>
                  </a:lnTo>
                  <a:cubicBezTo>
                    <a:pt x="2736" y="167"/>
                    <a:pt x="1" y="8907"/>
                    <a:pt x="1" y="18147"/>
                  </a:cubicBezTo>
                  <a:cubicBezTo>
                    <a:pt x="34" y="23917"/>
                    <a:pt x="701" y="29688"/>
                    <a:pt x="2035" y="35292"/>
                  </a:cubicBezTo>
                  <a:cubicBezTo>
                    <a:pt x="3270" y="35959"/>
                    <a:pt x="4637" y="36360"/>
                    <a:pt x="6072" y="36426"/>
                  </a:cubicBezTo>
                  <a:cubicBezTo>
                    <a:pt x="6072" y="36426"/>
                    <a:pt x="7006" y="26352"/>
                    <a:pt x="6906" y="24451"/>
                  </a:cubicBezTo>
                  <a:cubicBezTo>
                    <a:pt x="6772" y="22583"/>
                    <a:pt x="7506" y="9874"/>
                    <a:pt x="7306" y="8306"/>
                  </a:cubicBezTo>
                  <a:cubicBezTo>
                    <a:pt x="7106" y="6738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4628475" y="2801625"/>
              <a:ext cx="151800" cy="89250"/>
            </a:xfrm>
            <a:custGeom>
              <a:rect b="b" l="l" r="r" t="t"/>
              <a:pathLst>
                <a:path extrusionOk="0" h="3570" w="6072">
                  <a:moveTo>
                    <a:pt x="568" y="0"/>
                  </a:moveTo>
                  <a:cubicBezTo>
                    <a:pt x="1" y="967"/>
                    <a:pt x="1" y="2135"/>
                    <a:pt x="568" y="3102"/>
                  </a:cubicBezTo>
                  <a:cubicBezTo>
                    <a:pt x="2169" y="3369"/>
                    <a:pt x="3837" y="3503"/>
                    <a:pt x="5504" y="3569"/>
                  </a:cubicBezTo>
                  <a:cubicBezTo>
                    <a:pt x="5971" y="2702"/>
                    <a:pt x="6072" y="1701"/>
                    <a:pt x="5805" y="767"/>
                  </a:cubicBezTo>
                  <a:lnTo>
                    <a:pt x="5605" y="367"/>
                  </a:lnTo>
                  <a:cubicBezTo>
                    <a:pt x="5317" y="378"/>
                    <a:pt x="5029" y="384"/>
                    <a:pt x="4742" y="384"/>
                  </a:cubicBezTo>
                  <a:cubicBezTo>
                    <a:pt x="3330" y="384"/>
                    <a:pt x="1926" y="25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4750225" y="3109925"/>
              <a:ext cx="50075" cy="69475"/>
            </a:xfrm>
            <a:custGeom>
              <a:rect b="b" l="l" r="r" t="t"/>
              <a:pathLst>
                <a:path extrusionOk="0" h="2779" w="2003">
                  <a:moveTo>
                    <a:pt x="873" y="1"/>
                  </a:moveTo>
                  <a:cubicBezTo>
                    <a:pt x="838" y="1"/>
                    <a:pt x="803" y="4"/>
                    <a:pt x="768" y="10"/>
                  </a:cubicBezTo>
                  <a:cubicBezTo>
                    <a:pt x="768" y="10"/>
                    <a:pt x="1" y="10"/>
                    <a:pt x="1" y="1244"/>
                  </a:cubicBezTo>
                  <a:cubicBezTo>
                    <a:pt x="1" y="2445"/>
                    <a:pt x="434" y="2779"/>
                    <a:pt x="1101" y="2779"/>
                  </a:cubicBezTo>
                  <a:cubicBezTo>
                    <a:pt x="1769" y="2779"/>
                    <a:pt x="2002" y="1578"/>
                    <a:pt x="1869" y="1111"/>
                  </a:cubicBezTo>
                  <a:cubicBezTo>
                    <a:pt x="1775" y="673"/>
                    <a:pt x="1388" y="1"/>
                    <a:pt x="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4747725" y="3234425"/>
              <a:ext cx="49225" cy="64125"/>
            </a:xfrm>
            <a:custGeom>
              <a:rect b="b" l="l" r="r" t="t"/>
              <a:pathLst>
                <a:path extrusionOk="0" h="2565" w="1969">
                  <a:moveTo>
                    <a:pt x="1001" y="0"/>
                  </a:moveTo>
                  <a:cubicBezTo>
                    <a:pt x="1001" y="0"/>
                    <a:pt x="1" y="101"/>
                    <a:pt x="101" y="1335"/>
                  </a:cubicBezTo>
                  <a:cubicBezTo>
                    <a:pt x="183" y="2321"/>
                    <a:pt x="648" y="2565"/>
                    <a:pt x="996" y="2565"/>
                  </a:cubicBezTo>
                  <a:cubicBezTo>
                    <a:pt x="1072" y="2565"/>
                    <a:pt x="1142" y="2553"/>
                    <a:pt x="1201" y="2536"/>
                  </a:cubicBezTo>
                  <a:cubicBezTo>
                    <a:pt x="1535" y="2436"/>
                    <a:pt x="1969" y="1969"/>
                    <a:pt x="1969" y="1101"/>
                  </a:cubicBezTo>
                  <a:cubicBezTo>
                    <a:pt x="1969" y="2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4756075" y="3344500"/>
              <a:ext cx="46725" cy="69250"/>
            </a:xfrm>
            <a:custGeom>
              <a:rect b="b" l="l" r="r" t="t"/>
              <a:pathLst>
                <a:path extrusionOk="0" h="2770" w="1869">
                  <a:moveTo>
                    <a:pt x="867" y="1"/>
                  </a:moveTo>
                  <a:cubicBezTo>
                    <a:pt x="334" y="234"/>
                    <a:pt x="0" y="734"/>
                    <a:pt x="0" y="1335"/>
                  </a:cubicBezTo>
                  <a:cubicBezTo>
                    <a:pt x="0" y="2302"/>
                    <a:pt x="334" y="2769"/>
                    <a:pt x="867" y="2769"/>
                  </a:cubicBezTo>
                  <a:cubicBezTo>
                    <a:pt x="1435" y="2769"/>
                    <a:pt x="1868" y="2202"/>
                    <a:pt x="1868" y="1201"/>
                  </a:cubicBezTo>
                  <a:cubicBezTo>
                    <a:pt x="1868" y="634"/>
                    <a:pt x="1435" y="134"/>
                    <a:pt x="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4673900" y="3553800"/>
              <a:ext cx="113050" cy="103425"/>
            </a:xfrm>
            <a:custGeom>
              <a:rect b="b" l="l" r="r" t="t"/>
              <a:pathLst>
                <a:path extrusionOk="0" h="4137" w="4522">
                  <a:moveTo>
                    <a:pt x="2343" y="1"/>
                  </a:moveTo>
                  <a:cubicBezTo>
                    <a:pt x="2019" y="1"/>
                    <a:pt x="1" y="85"/>
                    <a:pt x="185" y="2203"/>
                  </a:cubicBezTo>
                  <a:cubicBezTo>
                    <a:pt x="355" y="3905"/>
                    <a:pt x="1802" y="4136"/>
                    <a:pt x="2574" y="4136"/>
                  </a:cubicBezTo>
                  <a:cubicBezTo>
                    <a:pt x="2860" y="4136"/>
                    <a:pt x="3054" y="4104"/>
                    <a:pt x="3054" y="4104"/>
                  </a:cubicBezTo>
                  <a:cubicBezTo>
                    <a:pt x="3921" y="3804"/>
                    <a:pt x="4488" y="3003"/>
                    <a:pt x="4488" y="2103"/>
                  </a:cubicBezTo>
                  <a:cubicBezTo>
                    <a:pt x="4521" y="568"/>
                    <a:pt x="2720" y="1"/>
                    <a:pt x="2387" y="1"/>
                  </a:cubicBezTo>
                  <a:cubicBezTo>
                    <a:pt x="2387" y="1"/>
                    <a:pt x="2371" y="1"/>
                    <a:pt x="2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4611175" y="3816150"/>
              <a:ext cx="82225" cy="27075"/>
            </a:xfrm>
            <a:custGeom>
              <a:rect b="b" l="l" r="r" t="t"/>
              <a:pathLst>
                <a:path extrusionOk="0" h="1083" w="3289">
                  <a:moveTo>
                    <a:pt x="547" y="0"/>
                  </a:moveTo>
                  <a:cubicBezTo>
                    <a:pt x="105" y="0"/>
                    <a:pt x="0" y="725"/>
                    <a:pt x="526" y="849"/>
                  </a:cubicBezTo>
                  <a:cubicBezTo>
                    <a:pt x="1126" y="982"/>
                    <a:pt x="1793" y="1049"/>
                    <a:pt x="2427" y="1082"/>
                  </a:cubicBezTo>
                  <a:cubicBezTo>
                    <a:pt x="2561" y="1082"/>
                    <a:pt x="2661" y="1082"/>
                    <a:pt x="2794" y="1049"/>
                  </a:cubicBezTo>
                  <a:cubicBezTo>
                    <a:pt x="3288" y="925"/>
                    <a:pt x="3153" y="201"/>
                    <a:pt x="2706" y="201"/>
                  </a:cubicBezTo>
                  <a:cubicBezTo>
                    <a:pt x="2671" y="201"/>
                    <a:pt x="2633" y="205"/>
                    <a:pt x="2594" y="215"/>
                  </a:cubicBezTo>
                  <a:cubicBezTo>
                    <a:pt x="1927" y="215"/>
                    <a:pt x="1293" y="148"/>
                    <a:pt x="659" y="15"/>
                  </a:cubicBezTo>
                  <a:cubicBezTo>
                    <a:pt x="620" y="5"/>
                    <a:pt x="583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4723550" y="3809000"/>
              <a:ext cx="46725" cy="78425"/>
            </a:xfrm>
            <a:custGeom>
              <a:rect b="b" l="l" r="r" t="t"/>
              <a:pathLst>
                <a:path extrusionOk="0" h="3137" w="1869">
                  <a:moveTo>
                    <a:pt x="1101" y="1"/>
                  </a:moveTo>
                  <a:lnTo>
                    <a:pt x="0" y="868"/>
                  </a:lnTo>
                  <a:lnTo>
                    <a:pt x="467" y="1402"/>
                  </a:lnTo>
                  <a:lnTo>
                    <a:pt x="801" y="1135"/>
                  </a:lnTo>
                  <a:cubicBezTo>
                    <a:pt x="901" y="1035"/>
                    <a:pt x="968" y="968"/>
                    <a:pt x="1001" y="901"/>
                  </a:cubicBezTo>
                  <a:cubicBezTo>
                    <a:pt x="1001" y="1101"/>
                    <a:pt x="1001" y="1268"/>
                    <a:pt x="1001" y="1468"/>
                  </a:cubicBezTo>
                  <a:lnTo>
                    <a:pt x="1001" y="3136"/>
                  </a:lnTo>
                  <a:lnTo>
                    <a:pt x="1868" y="3136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4659325" y="2444450"/>
              <a:ext cx="47575" cy="85325"/>
            </a:xfrm>
            <a:custGeom>
              <a:rect b="b" l="l" r="r" t="t"/>
              <a:pathLst>
                <a:path extrusionOk="0" h="3413" w="1903">
                  <a:moveTo>
                    <a:pt x="1163" y="0"/>
                  </a:moveTo>
                  <a:cubicBezTo>
                    <a:pt x="733" y="0"/>
                    <a:pt x="234" y="210"/>
                    <a:pt x="234" y="210"/>
                  </a:cubicBezTo>
                  <a:cubicBezTo>
                    <a:pt x="1" y="677"/>
                    <a:pt x="234" y="3413"/>
                    <a:pt x="234" y="3413"/>
                  </a:cubicBezTo>
                  <a:lnTo>
                    <a:pt x="1902" y="3413"/>
                  </a:lnTo>
                  <a:cubicBezTo>
                    <a:pt x="1902" y="2645"/>
                    <a:pt x="1735" y="310"/>
                    <a:pt x="1735" y="310"/>
                  </a:cubicBezTo>
                  <a:cubicBezTo>
                    <a:pt x="1648" y="74"/>
                    <a:pt x="141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4538400" y="2867500"/>
              <a:ext cx="297750" cy="894075"/>
            </a:xfrm>
            <a:custGeom>
              <a:rect b="b" l="l" r="r" t="t"/>
              <a:pathLst>
                <a:path extrusionOk="0" h="35763" w="11910">
                  <a:moveTo>
                    <a:pt x="9474" y="0"/>
                  </a:moveTo>
                  <a:lnTo>
                    <a:pt x="6272" y="167"/>
                  </a:lnTo>
                  <a:lnTo>
                    <a:pt x="2770" y="334"/>
                  </a:lnTo>
                  <a:cubicBezTo>
                    <a:pt x="2770" y="334"/>
                    <a:pt x="1" y="9040"/>
                    <a:pt x="1" y="18280"/>
                  </a:cubicBezTo>
                  <a:cubicBezTo>
                    <a:pt x="1" y="23951"/>
                    <a:pt x="635" y="29621"/>
                    <a:pt x="1869" y="35159"/>
                  </a:cubicBezTo>
                  <a:cubicBezTo>
                    <a:pt x="3270" y="35492"/>
                    <a:pt x="4738" y="35693"/>
                    <a:pt x="6172" y="35759"/>
                  </a:cubicBezTo>
                  <a:cubicBezTo>
                    <a:pt x="6274" y="35761"/>
                    <a:pt x="6377" y="35763"/>
                    <a:pt x="6479" y="35763"/>
                  </a:cubicBezTo>
                  <a:cubicBezTo>
                    <a:pt x="7875" y="35763"/>
                    <a:pt x="9233" y="35540"/>
                    <a:pt x="10041" y="34825"/>
                  </a:cubicBezTo>
                  <a:cubicBezTo>
                    <a:pt x="10041" y="34825"/>
                    <a:pt x="11909" y="28654"/>
                    <a:pt x="11809" y="18614"/>
                  </a:cubicBezTo>
                  <a:cubicBezTo>
                    <a:pt x="11676" y="12342"/>
                    <a:pt x="10909" y="6105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4573425" y="2518900"/>
              <a:ext cx="241050" cy="317825"/>
            </a:xfrm>
            <a:custGeom>
              <a:rect b="b" l="l" r="r" t="t"/>
              <a:pathLst>
                <a:path extrusionOk="0" h="12713" w="9642">
                  <a:moveTo>
                    <a:pt x="4571" y="1"/>
                  </a:moveTo>
                  <a:cubicBezTo>
                    <a:pt x="3770" y="1"/>
                    <a:pt x="2970" y="268"/>
                    <a:pt x="2269" y="701"/>
                  </a:cubicBezTo>
                  <a:cubicBezTo>
                    <a:pt x="2269" y="701"/>
                    <a:pt x="1" y="5238"/>
                    <a:pt x="335" y="9074"/>
                  </a:cubicBezTo>
                  <a:cubicBezTo>
                    <a:pt x="662" y="12527"/>
                    <a:pt x="1042" y="12713"/>
                    <a:pt x="1121" y="12713"/>
                  </a:cubicBezTo>
                  <a:cubicBezTo>
                    <a:pt x="1130" y="12713"/>
                    <a:pt x="1135" y="12710"/>
                    <a:pt x="1135" y="12710"/>
                  </a:cubicBezTo>
                  <a:lnTo>
                    <a:pt x="6539" y="12543"/>
                  </a:lnTo>
                  <a:lnTo>
                    <a:pt x="8040" y="12510"/>
                  </a:lnTo>
                  <a:lnTo>
                    <a:pt x="8741" y="11843"/>
                  </a:lnTo>
                  <a:cubicBezTo>
                    <a:pt x="8741" y="11843"/>
                    <a:pt x="9641" y="7973"/>
                    <a:pt x="8507" y="4337"/>
                  </a:cubicBezTo>
                  <a:cubicBezTo>
                    <a:pt x="7340" y="701"/>
                    <a:pt x="6572" y="401"/>
                    <a:pt x="6572" y="401"/>
                  </a:cubicBezTo>
                  <a:cubicBezTo>
                    <a:pt x="5939" y="134"/>
                    <a:pt x="5271" y="34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4573425" y="2519675"/>
              <a:ext cx="179325" cy="317050"/>
            </a:xfrm>
            <a:custGeom>
              <a:rect b="b" l="l" r="r" t="t"/>
              <a:pathLst>
                <a:path extrusionOk="0" h="12682" w="7173">
                  <a:moveTo>
                    <a:pt x="4430" y="1"/>
                  </a:moveTo>
                  <a:cubicBezTo>
                    <a:pt x="3647" y="1"/>
                    <a:pt x="2899" y="261"/>
                    <a:pt x="2269" y="670"/>
                  </a:cubicBezTo>
                  <a:cubicBezTo>
                    <a:pt x="2269" y="670"/>
                    <a:pt x="1" y="5207"/>
                    <a:pt x="335" y="9043"/>
                  </a:cubicBezTo>
                  <a:cubicBezTo>
                    <a:pt x="662" y="12496"/>
                    <a:pt x="1042" y="12682"/>
                    <a:pt x="1121" y="12682"/>
                  </a:cubicBezTo>
                  <a:cubicBezTo>
                    <a:pt x="1130" y="12682"/>
                    <a:pt x="1135" y="12679"/>
                    <a:pt x="1135" y="12679"/>
                  </a:cubicBezTo>
                  <a:lnTo>
                    <a:pt x="6539" y="12512"/>
                  </a:lnTo>
                  <a:cubicBezTo>
                    <a:pt x="7173" y="8243"/>
                    <a:pt x="6506" y="3873"/>
                    <a:pt x="4571" y="3"/>
                  </a:cubicBezTo>
                  <a:cubicBezTo>
                    <a:pt x="4524" y="1"/>
                    <a:pt x="4477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4532575" y="3725600"/>
              <a:ext cx="306075" cy="450400"/>
            </a:xfrm>
            <a:custGeom>
              <a:rect b="b" l="l" r="r" t="t"/>
              <a:pathLst>
                <a:path extrusionOk="0" h="18016" w="12243">
                  <a:moveTo>
                    <a:pt x="1868" y="1"/>
                  </a:moveTo>
                  <a:cubicBezTo>
                    <a:pt x="1602" y="635"/>
                    <a:pt x="1401" y="1302"/>
                    <a:pt x="1268" y="1969"/>
                  </a:cubicBezTo>
                  <a:cubicBezTo>
                    <a:pt x="1268" y="1969"/>
                    <a:pt x="1768" y="4804"/>
                    <a:pt x="2102" y="6539"/>
                  </a:cubicBezTo>
                  <a:cubicBezTo>
                    <a:pt x="2436" y="8273"/>
                    <a:pt x="2002" y="9841"/>
                    <a:pt x="1768" y="11609"/>
                  </a:cubicBezTo>
                  <a:cubicBezTo>
                    <a:pt x="1568" y="13377"/>
                    <a:pt x="0" y="16479"/>
                    <a:pt x="2436" y="17247"/>
                  </a:cubicBezTo>
                  <a:cubicBezTo>
                    <a:pt x="3906" y="17710"/>
                    <a:pt x="6217" y="18015"/>
                    <a:pt x="8081" y="18015"/>
                  </a:cubicBezTo>
                  <a:cubicBezTo>
                    <a:pt x="9303" y="18015"/>
                    <a:pt x="10333" y="17884"/>
                    <a:pt x="10808" y="17580"/>
                  </a:cubicBezTo>
                  <a:cubicBezTo>
                    <a:pt x="12042" y="16780"/>
                    <a:pt x="12243" y="14144"/>
                    <a:pt x="11909" y="12376"/>
                  </a:cubicBezTo>
                  <a:cubicBezTo>
                    <a:pt x="11575" y="10608"/>
                    <a:pt x="10475" y="8540"/>
                    <a:pt x="10942" y="5872"/>
                  </a:cubicBezTo>
                  <a:cubicBezTo>
                    <a:pt x="11375" y="3237"/>
                    <a:pt x="11375" y="1135"/>
                    <a:pt x="10274" y="468"/>
                  </a:cubicBezTo>
                  <a:cubicBezTo>
                    <a:pt x="10274" y="468"/>
                    <a:pt x="9160" y="1344"/>
                    <a:pt x="6410" y="1344"/>
                  </a:cubicBezTo>
                  <a:cubicBezTo>
                    <a:pt x="6077" y="1344"/>
                    <a:pt x="5720" y="1331"/>
                    <a:pt x="5338" y="1302"/>
                  </a:cubicBezTo>
                  <a:cubicBezTo>
                    <a:pt x="4270" y="1235"/>
                    <a:pt x="3169" y="1035"/>
                    <a:pt x="2102" y="801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4576775" y="2812450"/>
              <a:ext cx="242700" cy="88625"/>
            </a:xfrm>
            <a:custGeom>
              <a:rect b="b" l="l" r="r" t="t"/>
              <a:pathLst>
                <a:path extrusionOk="0" h="3545" w="9708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612" y="3542"/>
                    <a:pt x="5753" y="3545"/>
                    <a:pt x="5895" y="3545"/>
                  </a:cubicBezTo>
                  <a:cubicBezTo>
                    <a:pt x="6629" y="3545"/>
                    <a:pt x="7374" y="3471"/>
                    <a:pt x="8073" y="3303"/>
                  </a:cubicBezTo>
                  <a:cubicBezTo>
                    <a:pt x="8073" y="3303"/>
                    <a:pt x="9707" y="2202"/>
                    <a:pt x="8673" y="101"/>
                  </a:cubicBezTo>
                  <a:lnTo>
                    <a:pt x="8673" y="101"/>
                  </a:lnTo>
                  <a:cubicBezTo>
                    <a:pt x="7639" y="234"/>
                    <a:pt x="6605" y="334"/>
                    <a:pt x="5571" y="368"/>
                  </a:cubicBez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4576775" y="2812450"/>
              <a:ext cx="151800" cy="88425"/>
            </a:xfrm>
            <a:custGeom>
              <a:rect b="b" l="l" r="r" t="t"/>
              <a:pathLst>
                <a:path extrusionOk="0" h="3537" w="6072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938" y="2703"/>
                    <a:pt x="6071" y="1702"/>
                    <a:pt x="5805" y="735"/>
                  </a:cubicBezTo>
                  <a:lnTo>
                    <a:pt x="5571" y="368"/>
                  </a:ln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4698525" y="3120625"/>
              <a:ext cx="49225" cy="68800"/>
            </a:xfrm>
            <a:custGeom>
              <a:rect b="b" l="l" r="r" t="t"/>
              <a:pathLst>
                <a:path extrusionOk="0" h="2752" w="1969">
                  <a:moveTo>
                    <a:pt x="891" y="1"/>
                  </a:moveTo>
                  <a:cubicBezTo>
                    <a:pt x="851" y="1"/>
                    <a:pt x="810" y="5"/>
                    <a:pt x="768" y="16"/>
                  </a:cubicBezTo>
                  <a:cubicBezTo>
                    <a:pt x="768" y="16"/>
                    <a:pt x="1" y="16"/>
                    <a:pt x="1" y="1217"/>
                  </a:cubicBezTo>
                  <a:cubicBezTo>
                    <a:pt x="1" y="2451"/>
                    <a:pt x="434" y="2751"/>
                    <a:pt x="1101" y="2751"/>
                  </a:cubicBezTo>
                  <a:cubicBezTo>
                    <a:pt x="1735" y="2751"/>
                    <a:pt x="1969" y="1550"/>
                    <a:pt x="1869" y="1083"/>
                  </a:cubicBezTo>
                  <a:cubicBezTo>
                    <a:pt x="1746" y="684"/>
                    <a:pt x="136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4695200" y="3244425"/>
              <a:ext cx="50050" cy="64450"/>
            </a:xfrm>
            <a:custGeom>
              <a:rect b="b" l="l" r="r" t="t"/>
              <a:pathLst>
                <a:path extrusionOk="0" h="2578" w="2002">
                  <a:moveTo>
                    <a:pt x="1001" y="1"/>
                  </a:moveTo>
                  <a:cubicBezTo>
                    <a:pt x="1001" y="1"/>
                    <a:pt x="0" y="134"/>
                    <a:pt x="134" y="1335"/>
                  </a:cubicBezTo>
                  <a:cubicBezTo>
                    <a:pt x="214" y="2303"/>
                    <a:pt x="664" y="2578"/>
                    <a:pt x="1009" y="2578"/>
                  </a:cubicBezTo>
                  <a:cubicBezTo>
                    <a:pt x="1093" y="2578"/>
                    <a:pt x="1170" y="2562"/>
                    <a:pt x="1234" y="2536"/>
                  </a:cubicBezTo>
                  <a:cubicBezTo>
                    <a:pt x="1535" y="2436"/>
                    <a:pt x="2002" y="2002"/>
                    <a:pt x="2002" y="1102"/>
                  </a:cubicBezTo>
                  <a:cubicBezTo>
                    <a:pt x="2002" y="234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4703525" y="3355350"/>
              <a:ext cx="47575" cy="68400"/>
            </a:xfrm>
            <a:custGeom>
              <a:rect b="b" l="l" r="r" t="t"/>
              <a:pathLst>
                <a:path extrusionOk="0" h="2736" w="1903">
                  <a:moveTo>
                    <a:pt x="901" y="0"/>
                  </a:moveTo>
                  <a:cubicBezTo>
                    <a:pt x="368" y="200"/>
                    <a:pt x="1" y="734"/>
                    <a:pt x="1" y="1301"/>
                  </a:cubicBezTo>
                  <a:cubicBezTo>
                    <a:pt x="1" y="2302"/>
                    <a:pt x="334" y="2736"/>
                    <a:pt x="901" y="2736"/>
                  </a:cubicBezTo>
                  <a:cubicBezTo>
                    <a:pt x="1435" y="2736"/>
                    <a:pt x="1902" y="2202"/>
                    <a:pt x="1902" y="1201"/>
                  </a:cubicBezTo>
                  <a:cubicBezTo>
                    <a:pt x="1869" y="601"/>
                    <a:pt x="1468" y="10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4621450" y="3564650"/>
              <a:ext cx="112950" cy="102575"/>
            </a:xfrm>
            <a:custGeom>
              <a:rect b="b" l="l" r="r" t="t"/>
              <a:pathLst>
                <a:path extrusionOk="0" h="4103" w="4518">
                  <a:moveTo>
                    <a:pt x="2372" y="0"/>
                  </a:moveTo>
                  <a:cubicBezTo>
                    <a:pt x="2044" y="0"/>
                    <a:pt x="0" y="85"/>
                    <a:pt x="215" y="2202"/>
                  </a:cubicBezTo>
                  <a:cubicBezTo>
                    <a:pt x="360" y="3874"/>
                    <a:pt x="1808" y="4103"/>
                    <a:pt x="2589" y="4103"/>
                  </a:cubicBezTo>
                  <a:cubicBezTo>
                    <a:pt x="2884" y="4103"/>
                    <a:pt x="3084" y="4071"/>
                    <a:pt x="3084" y="4071"/>
                  </a:cubicBezTo>
                  <a:cubicBezTo>
                    <a:pt x="3917" y="3770"/>
                    <a:pt x="4485" y="2970"/>
                    <a:pt x="4518" y="2102"/>
                  </a:cubicBezTo>
                  <a:cubicBezTo>
                    <a:pt x="4518" y="535"/>
                    <a:pt x="2750" y="1"/>
                    <a:pt x="2416" y="1"/>
                  </a:cubicBezTo>
                  <a:cubicBezTo>
                    <a:pt x="2416" y="1"/>
                    <a:pt x="2401" y="0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4558400" y="3826300"/>
              <a:ext cx="82425" cy="27750"/>
            </a:xfrm>
            <a:custGeom>
              <a:rect b="b" l="l" r="r" t="t"/>
              <a:pathLst>
                <a:path extrusionOk="0" h="1110" w="3297">
                  <a:moveTo>
                    <a:pt x="610" y="1"/>
                  </a:moveTo>
                  <a:cubicBezTo>
                    <a:pt x="119" y="1"/>
                    <a:pt x="0" y="749"/>
                    <a:pt x="535" y="843"/>
                  </a:cubicBezTo>
                  <a:cubicBezTo>
                    <a:pt x="1169" y="976"/>
                    <a:pt x="1803" y="1077"/>
                    <a:pt x="2470" y="1110"/>
                  </a:cubicBezTo>
                  <a:cubicBezTo>
                    <a:pt x="2570" y="1110"/>
                    <a:pt x="2703" y="1077"/>
                    <a:pt x="2804" y="1043"/>
                  </a:cubicBezTo>
                  <a:cubicBezTo>
                    <a:pt x="3296" y="920"/>
                    <a:pt x="3163" y="228"/>
                    <a:pt x="2720" y="228"/>
                  </a:cubicBezTo>
                  <a:cubicBezTo>
                    <a:pt x="2683" y="228"/>
                    <a:pt x="2644" y="232"/>
                    <a:pt x="2603" y="243"/>
                  </a:cubicBezTo>
                  <a:cubicBezTo>
                    <a:pt x="1970" y="243"/>
                    <a:pt x="1336" y="176"/>
                    <a:pt x="702" y="9"/>
                  </a:cubicBezTo>
                  <a:cubicBezTo>
                    <a:pt x="670" y="3"/>
                    <a:pt x="639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4733250" y="3826725"/>
              <a:ext cx="87050" cy="25675"/>
            </a:xfrm>
            <a:custGeom>
              <a:rect b="b" l="l" r="r" t="t"/>
              <a:pathLst>
                <a:path extrusionOk="0" h="1027" w="3482">
                  <a:moveTo>
                    <a:pt x="3031" y="0"/>
                  </a:moveTo>
                  <a:cubicBezTo>
                    <a:pt x="2931" y="0"/>
                    <a:pt x="2831" y="42"/>
                    <a:pt x="2748" y="126"/>
                  </a:cubicBezTo>
                  <a:cubicBezTo>
                    <a:pt x="2398" y="176"/>
                    <a:pt x="2047" y="201"/>
                    <a:pt x="1697" y="201"/>
                  </a:cubicBezTo>
                  <a:cubicBezTo>
                    <a:pt x="1347" y="201"/>
                    <a:pt x="997" y="176"/>
                    <a:pt x="646" y="126"/>
                  </a:cubicBezTo>
                  <a:cubicBezTo>
                    <a:pt x="625" y="123"/>
                    <a:pt x="603" y="122"/>
                    <a:pt x="583" y="122"/>
                  </a:cubicBezTo>
                  <a:cubicBezTo>
                    <a:pt x="73" y="122"/>
                    <a:pt x="1" y="895"/>
                    <a:pt x="546" y="959"/>
                  </a:cubicBezTo>
                  <a:cubicBezTo>
                    <a:pt x="980" y="993"/>
                    <a:pt x="1414" y="1026"/>
                    <a:pt x="1847" y="1026"/>
                  </a:cubicBezTo>
                  <a:cubicBezTo>
                    <a:pt x="2514" y="1026"/>
                    <a:pt x="3081" y="959"/>
                    <a:pt x="3315" y="726"/>
                  </a:cubicBezTo>
                  <a:cubicBezTo>
                    <a:pt x="3482" y="559"/>
                    <a:pt x="3482" y="292"/>
                    <a:pt x="3315" y="126"/>
                  </a:cubicBezTo>
                  <a:cubicBezTo>
                    <a:pt x="3232" y="42"/>
                    <a:pt x="3131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4671850" y="3819000"/>
              <a:ext cx="45875" cy="79250"/>
            </a:xfrm>
            <a:custGeom>
              <a:rect b="b" l="l" r="r" t="t"/>
              <a:pathLst>
                <a:path extrusionOk="0" h="3170" w="1835">
                  <a:moveTo>
                    <a:pt x="1068" y="1"/>
                  </a:moveTo>
                  <a:lnTo>
                    <a:pt x="0" y="902"/>
                  </a:lnTo>
                  <a:lnTo>
                    <a:pt x="434" y="1435"/>
                  </a:lnTo>
                  <a:lnTo>
                    <a:pt x="801" y="1135"/>
                  </a:lnTo>
                  <a:cubicBezTo>
                    <a:pt x="867" y="1068"/>
                    <a:pt x="934" y="1002"/>
                    <a:pt x="1001" y="935"/>
                  </a:cubicBezTo>
                  <a:lnTo>
                    <a:pt x="1001" y="935"/>
                  </a:lnTo>
                  <a:cubicBezTo>
                    <a:pt x="1001" y="1102"/>
                    <a:pt x="967" y="1302"/>
                    <a:pt x="967" y="1502"/>
                  </a:cubicBezTo>
                  <a:lnTo>
                    <a:pt x="967" y="3170"/>
                  </a:lnTo>
                  <a:lnTo>
                    <a:pt x="1835" y="3170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2358525" y="3275275"/>
              <a:ext cx="413100" cy="846625"/>
            </a:xfrm>
            <a:custGeom>
              <a:rect b="b" l="l" r="r" t="t"/>
              <a:pathLst>
                <a:path extrusionOk="0" h="33865" w="16524">
                  <a:moveTo>
                    <a:pt x="7739" y="1"/>
                  </a:moveTo>
                  <a:lnTo>
                    <a:pt x="768" y="468"/>
                  </a:lnTo>
                  <a:cubicBezTo>
                    <a:pt x="768" y="468"/>
                    <a:pt x="968" y="18981"/>
                    <a:pt x="1635" y="24919"/>
                  </a:cubicBezTo>
                  <a:cubicBezTo>
                    <a:pt x="2302" y="30890"/>
                    <a:pt x="0" y="32758"/>
                    <a:pt x="4404" y="33425"/>
                  </a:cubicBezTo>
                  <a:cubicBezTo>
                    <a:pt x="6727" y="33720"/>
                    <a:pt x="9074" y="33865"/>
                    <a:pt x="11424" y="33865"/>
                  </a:cubicBezTo>
                  <a:cubicBezTo>
                    <a:pt x="13054" y="33865"/>
                    <a:pt x="14686" y="33795"/>
                    <a:pt x="16312" y="33658"/>
                  </a:cubicBezTo>
                  <a:cubicBezTo>
                    <a:pt x="16312" y="33658"/>
                    <a:pt x="16421" y="33743"/>
                    <a:pt x="16454" y="33743"/>
                  </a:cubicBezTo>
                  <a:cubicBezTo>
                    <a:pt x="16523" y="33743"/>
                    <a:pt x="16264" y="33377"/>
                    <a:pt x="14010" y="31123"/>
                  </a:cubicBezTo>
                  <a:cubicBezTo>
                    <a:pt x="10675" y="27788"/>
                    <a:pt x="7339" y="13210"/>
                    <a:pt x="7472" y="11809"/>
                  </a:cubicBezTo>
                  <a:cubicBezTo>
                    <a:pt x="7606" y="10408"/>
                    <a:pt x="7739" y="1"/>
                    <a:pt x="7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2377700" y="3407875"/>
              <a:ext cx="446175" cy="545425"/>
            </a:xfrm>
            <a:custGeom>
              <a:rect b="b" l="l" r="r" t="t"/>
              <a:pathLst>
                <a:path extrusionOk="0" h="21817" w="17847">
                  <a:moveTo>
                    <a:pt x="1" y="1"/>
                  </a:moveTo>
                  <a:lnTo>
                    <a:pt x="868" y="19615"/>
                  </a:lnTo>
                  <a:cubicBezTo>
                    <a:pt x="3054" y="21309"/>
                    <a:pt x="6269" y="21817"/>
                    <a:pt x="9231" y="21817"/>
                  </a:cubicBezTo>
                  <a:cubicBezTo>
                    <a:pt x="9885" y="21817"/>
                    <a:pt x="10526" y="21792"/>
                    <a:pt x="11142" y="21750"/>
                  </a:cubicBezTo>
                  <a:cubicBezTo>
                    <a:pt x="13310" y="21583"/>
                    <a:pt x="15445" y="21216"/>
                    <a:pt x="17546" y="20716"/>
                  </a:cubicBezTo>
                  <a:lnTo>
                    <a:pt x="17847" y="668"/>
                  </a:lnTo>
                  <a:lnTo>
                    <a:pt x="17847" y="668"/>
                  </a:lnTo>
                  <a:cubicBezTo>
                    <a:pt x="15459" y="1167"/>
                    <a:pt x="13029" y="1412"/>
                    <a:pt x="10594" y="1412"/>
                  </a:cubicBezTo>
                  <a:cubicBezTo>
                    <a:pt x="9286" y="1412"/>
                    <a:pt x="7977" y="1341"/>
                    <a:pt x="6672" y="1202"/>
                  </a:cubicBezTo>
                  <a:cubicBezTo>
                    <a:pt x="4404" y="1001"/>
                    <a:pt x="2169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2377700" y="3407875"/>
              <a:ext cx="278550" cy="545500"/>
            </a:xfrm>
            <a:custGeom>
              <a:rect b="b" l="l" r="r" t="t"/>
              <a:pathLst>
                <a:path extrusionOk="0" h="21820" w="11142">
                  <a:moveTo>
                    <a:pt x="1" y="1"/>
                  </a:moveTo>
                  <a:lnTo>
                    <a:pt x="868" y="19615"/>
                  </a:lnTo>
                  <a:cubicBezTo>
                    <a:pt x="3011" y="21324"/>
                    <a:pt x="6213" y="21819"/>
                    <a:pt x="9164" y="21819"/>
                  </a:cubicBezTo>
                  <a:cubicBezTo>
                    <a:pt x="9842" y="21819"/>
                    <a:pt x="10506" y="21793"/>
                    <a:pt x="11142" y="21750"/>
                  </a:cubicBezTo>
                  <a:cubicBezTo>
                    <a:pt x="11142" y="21750"/>
                    <a:pt x="6972" y="17080"/>
                    <a:pt x="6705" y="2736"/>
                  </a:cubicBezTo>
                  <a:lnTo>
                    <a:pt x="6672" y="1202"/>
                  </a:lnTo>
                  <a:cubicBezTo>
                    <a:pt x="4437" y="1001"/>
                    <a:pt x="2202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2375200" y="3556325"/>
              <a:ext cx="338600" cy="145075"/>
            </a:xfrm>
            <a:custGeom>
              <a:rect b="b" l="l" r="r" t="t"/>
              <a:pathLst>
                <a:path extrusionOk="0" h="5803" w="13544">
                  <a:moveTo>
                    <a:pt x="134" y="0"/>
                  </a:moveTo>
                  <a:lnTo>
                    <a:pt x="1" y="5137"/>
                  </a:lnTo>
                  <a:cubicBezTo>
                    <a:pt x="1" y="5137"/>
                    <a:pt x="5186" y="5802"/>
                    <a:pt x="8339" y="5802"/>
                  </a:cubicBezTo>
                  <a:cubicBezTo>
                    <a:pt x="8717" y="5802"/>
                    <a:pt x="9067" y="5793"/>
                    <a:pt x="9374" y="5771"/>
                  </a:cubicBezTo>
                  <a:cubicBezTo>
                    <a:pt x="12243" y="5538"/>
                    <a:pt x="13544" y="5538"/>
                    <a:pt x="13544" y="5538"/>
                  </a:cubicBezTo>
                  <a:lnTo>
                    <a:pt x="13544" y="868"/>
                  </a:lnTo>
                  <a:cubicBezTo>
                    <a:pt x="13544" y="868"/>
                    <a:pt x="11383" y="947"/>
                    <a:pt x="8795" y="947"/>
                  </a:cubicBezTo>
                  <a:cubicBezTo>
                    <a:pt x="5097" y="947"/>
                    <a:pt x="526" y="785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2381875" y="3730625"/>
              <a:ext cx="287725" cy="130000"/>
            </a:xfrm>
            <a:custGeom>
              <a:rect b="b" l="l" r="r" t="t"/>
              <a:pathLst>
                <a:path extrusionOk="0" h="5200" w="11509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66" y="5200"/>
                    <a:pt x="9434" y="5200"/>
                  </a:cubicBezTo>
                  <a:cubicBezTo>
                    <a:pt x="9658" y="5200"/>
                    <a:pt x="9842" y="5191"/>
                    <a:pt x="9974" y="5170"/>
                  </a:cubicBezTo>
                  <a:lnTo>
                    <a:pt x="11509" y="4970"/>
                  </a:lnTo>
                  <a:cubicBezTo>
                    <a:pt x="11509" y="4970"/>
                    <a:pt x="11342" y="2335"/>
                    <a:pt x="11308" y="1201"/>
                  </a:cubicBezTo>
                  <a:cubicBezTo>
                    <a:pt x="11308" y="1201"/>
                    <a:pt x="10515" y="1231"/>
                    <a:pt x="9335" y="1231"/>
                  </a:cubicBezTo>
                  <a:cubicBezTo>
                    <a:pt x="6621" y="1231"/>
                    <a:pt x="1860" y="106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2371875" y="3048550"/>
              <a:ext cx="542900" cy="140750"/>
            </a:xfrm>
            <a:custGeom>
              <a:rect b="b" l="l" r="r" t="t"/>
              <a:pathLst>
                <a:path extrusionOk="0" h="5630" w="21716">
                  <a:moveTo>
                    <a:pt x="11222" y="0"/>
                  </a:moveTo>
                  <a:cubicBezTo>
                    <a:pt x="10621" y="0"/>
                    <a:pt x="10095" y="21"/>
                    <a:pt x="9674" y="30"/>
                  </a:cubicBezTo>
                  <a:cubicBezTo>
                    <a:pt x="7472" y="64"/>
                    <a:pt x="3970" y="464"/>
                    <a:pt x="2002" y="1998"/>
                  </a:cubicBezTo>
                  <a:cubicBezTo>
                    <a:pt x="0" y="3566"/>
                    <a:pt x="1434" y="5501"/>
                    <a:pt x="6004" y="5534"/>
                  </a:cubicBezTo>
                  <a:cubicBezTo>
                    <a:pt x="6925" y="5549"/>
                    <a:pt x="9172" y="5630"/>
                    <a:pt x="11619" y="5630"/>
                  </a:cubicBezTo>
                  <a:cubicBezTo>
                    <a:pt x="14671" y="5630"/>
                    <a:pt x="18033" y="5504"/>
                    <a:pt x="19514" y="4967"/>
                  </a:cubicBezTo>
                  <a:cubicBezTo>
                    <a:pt x="21716" y="4166"/>
                    <a:pt x="20648" y="2599"/>
                    <a:pt x="17246" y="1131"/>
                  </a:cubicBezTo>
                  <a:cubicBezTo>
                    <a:pt x="15051" y="156"/>
                    <a:pt x="12856" y="0"/>
                    <a:pt x="11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2306825" y="3269450"/>
              <a:ext cx="564600" cy="857575"/>
            </a:xfrm>
            <a:custGeom>
              <a:rect b="b" l="l" r="r" t="t"/>
              <a:pathLst>
                <a:path extrusionOk="0" h="34303" w="22584">
                  <a:moveTo>
                    <a:pt x="17046" y="0"/>
                  </a:moveTo>
                  <a:lnTo>
                    <a:pt x="7706" y="634"/>
                  </a:lnTo>
                  <a:lnTo>
                    <a:pt x="734" y="1101"/>
                  </a:lnTo>
                  <a:cubicBezTo>
                    <a:pt x="734" y="1101"/>
                    <a:pt x="968" y="19648"/>
                    <a:pt x="1635" y="25585"/>
                  </a:cubicBezTo>
                  <a:cubicBezTo>
                    <a:pt x="2269" y="31523"/>
                    <a:pt x="0" y="33391"/>
                    <a:pt x="4403" y="34058"/>
                  </a:cubicBezTo>
                  <a:cubicBezTo>
                    <a:pt x="5652" y="34256"/>
                    <a:pt x="7429" y="34301"/>
                    <a:pt x="9359" y="34301"/>
                  </a:cubicBezTo>
                  <a:cubicBezTo>
                    <a:pt x="10972" y="34301"/>
                    <a:pt x="12691" y="34270"/>
                    <a:pt x="14300" y="34270"/>
                  </a:cubicBezTo>
                  <a:cubicBezTo>
                    <a:pt x="14985" y="34270"/>
                    <a:pt x="15650" y="34275"/>
                    <a:pt x="16279" y="34292"/>
                  </a:cubicBezTo>
                  <a:cubicBezTo>
                    <a:pt x="16525" y="34299"/>
                    <a:pt x="16766" y="34302"/>
                    <a:pt x="17000" y="34302"/>
                  </a:cubicBezTo>
                  <a:cubicBezTo>
                    <a:pt x="18987" y="34302"/>
                    <a:pt x="20508" y="34037"/>
                    <a:pt x="21015" y="33291"/>
                  </a:cubicBezTo>
                  <a:cubicBezTo>
                    <a:pt x="22583" y="31089"/>
                    <a:pt x="21349" y="6205"/>
                    <a:pt x="21682" y="2436"/>
                  </a:cubicBezTo>
                  <a:lnTo>
                    <a:pt x="17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2325175" y="3418725"/>
              <a:ext cx="446175" cy="545125"/>
            </a:xfrm>
            <a:custGeom>
              <a:rect b="b" l="l" r="r" t="t"/>
              <a:pathLst>
                <a:path extrusionOk="0" h="21805" w="17847">
                  <a:moveTo>
                    <a:pt x="0" y="0"/>
                  </a:moveTo>
                  <a:lnTo>
                    <a:pt x="901" y="19614"/>
                  </a:lnTo>
                  <a:cubicBezTo>
                    <a:pt x="3083" y="21327"/>
                    <a:pt x="6339" y="21804"/>
                    <a:pt x="9345" y="21804"/>
                  </a:cubicBezTo>
                  <a:cubicBezTo>
                    <a:pt x="9970" y="21804"/>
                    <a:pt x="10584" y="21784"/>
                    <a:pt x="11175" y="21749"/>
                  </a:cubicBezTo>
                  <a:cubicBezTo>
                    <a:pt x="13310" y="21549"/>
                    <a:pt x="15478" y="21216"/>
                    <a:pt x="17579" y="20682"/>
                  </a:cubicBezTo>
                  <a:lnTo>
                    <a:pt x="17846" y="668"/>
                  </a:lnTo>
                  <a:lnTo>
                    <a:pt x="17846" y="668"/>
                  </a:lnTo>
                  <a:cubicBezTo>
                    <a:pt x="15468" y="1143"/>
                    <a:pt x="13048" y="1395"/>
                    <a:pt x="10622" y="1395"/>
                  </a:cubicBezTo>
                  <a:cubicBezTo>
                    <a:pt x="9305" y="1395"/>
                    <a:pt x="7986" y="1321"/>
                    <a:pt x="6672" y="1168"/>
                  </a:cubicBezTo>
                  <a:cubicBezTo>
                    <a:pt x="4437" y="968"/>
                    <a:pt x="2202" y="5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2322675" y="3567150"/>
              <a:ext cx="338600" cy="144500"/>
            </a:xfrm>
            <a:custGeom>
              <a:rect b="b" l="l" r="r" t="t"/>
              <a:pathLst>
                <a:path extrusionOk="0" h="5780" w="13544">
                  <a:moveTo>
                    <a:pt x="167" y="1"/>
                  </a:moveTo>
                  <a:lnTo>
                    <a:pt x="0" y="5138"/>
                  </a:lnTo>
                  <a:cubicBezTo>
                    <a:pt x="0" y="5138"/>
                    <a:pt x="5005" y="5780"/>
                    <a:pt x="8171" y="5780"/>
                  </a:cubicBezTo>
                  <a:cubicBezTo>
                    <a:pt x="8614" y="5780"/>
                    <a:pt x="9021" y="5767"/>
                    <a:pt x="9373" y="5738"/>
                  </a:cubicBezTo>
                  <a:cubicBezTo>
                    <a:pt x="12242" y="5505"/>
                    <a:pt x="13543" y="5505"/>
                    <a:pt x="13543" y="5505"/>
                  </a:cubicBezTo>
                  <a:lnTo>
                    <a:pt x="13543" y="868"/>
                  </a:lnTo>
                  <a:cubicBezTo>
                    <a:pt x="13543" y="868"/>
                    <a:pt x="11504" y="938"/>
                    <a:pt x="9017" y="938"/>
                  </a:cubicBezTo>
                  <a:cubicBezTo>
                    <a:pt x="5286" y="938"/>
                    <a:pt x="547" y="78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2330175" y="3740625"/>
              <a:ext cx="286900" cy="130825"/>
            </a:xfrm>
            <a:custGeom>
              <a:rect b="b" l="l" r="r" t="t"/>
              <a:pathLst>
                <a:path extrusionOk="0" h="5233" w="11476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70" y="5233"/>
                    <a:pt x="9418" y="5233"/>
                  </a:cubicBezTo>
                  <a:cubicBezTo>
                    <a:pt x="9634" y="5233"/>
                    <a:pt x="9811" y="5224"/>
                    <a:pt x="9941" y="5204"/>
                  </a:cubicBezTo>
                  <a:lnTo>
                    <a:pt x="11475" y="4971"/>
                  </a:lnTo>
                  <a:cubicBezTo>
                    <a:pt x="11475" y="4971"/>
                    <a:pt x="11308" y="2335"/>
                    <a:pt x="11275" y="1235"/>
                  </a:cubicBezTo>
                  <a:cubicBezTo>
                    <a:pt x="11275" y="1235"/>
                    <a:pt x="10592" y="1258"/>
                    <a:pt x="9551" y="1258"/>
                  </a:cubicBezTo>
                  <a:cubicBezTo>
                    <a:pt x="6890" y="1258"/>
                    <a:pt x="1894" y="110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2255125" y="3007600"/>
              <a:ext cx="648800" cy="367225"/>
            </a:xfrm>
            <a:custGeom>
              <a:rect b="b" l="l" r="r" t="t"/>
              <a:pathLst>
                <a:path extrusionOk="0" h="14689" w="25952">
                  <a:moveTo>
                    <a:pt x="13915" y="1"/>
                  </a:moveTo>
                  <a:cubicBezTo>
                    <a:pt x="7683" y="1"/>
                    <a:pt x="656" y="1457"/>
                    <a:pt x="967" y="5671"/>
                  </a:cubicBezTo>
                  <a:cubicBezTo>
                    <a:pt x="967" y="5671"/>
                    <a:pt x="0" y="12676"/>
                    <a:pt x="1968" y="13577"/>
                  </a:cubicBezTo>
                  <a:cubicBezTo>
                    <a:pt x="3136" y="14077"/>
                    <a:pt x="6438" y="14411"/>
                    <a:pt x="11108" y="14611"/>
                  </a:cubicBezTo>
                  <a:cubicBezTo>
                    <a:pt x="12192" y="14663"/>
                    <a:pt x="13358" y="14689"/>
                    <a:pt x="14506" y="14689"/>
                  </a:cubicBezTo>
                  <a:cubicBezTo>
                    <a:pt x="17032" y="14689"/>
                    <a:pt x="19474" y="14563"/>
                    <a:pt x="20782" y="14311"/>
                  </a:cubicBezTo>
                  <a:cubicBezTo>
                    <a:pt x="25418" y="13443"/>
                    <a:pt x="25518" y="13343"/>
                    <a:pt x="25752" y="11142"/>
                  </a:cubicBezTo>
                  <a:cubicBezTo>
                    <a:pt x="25952" y="8940"/>
                    <a:pt x="25785" y="6071"/>
                    <a:pt x="25585" y="5404"/>
                  </a:cubicBezTo>
                  <a:cubicBezTo>
                    <a:pt x="25352" y="4737"/>
                    <a:pt x="23083" y="601"/>
                    <a:pt x="17146" y="134"/>
                  </a:cubicBezTo>
                  <a:cubicBezTo>
                    <a:pt x="16126" y="47"/>
                    <a:pt x="15033" y="1"/>
                    <a:pt x="13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3246650" y="1793600"/>
              <a:ext cx="1096650" cy="1100875"/>
            </a:xfrm>
            <a:custGeom>
              <a:rect b="b" l="l" r="r" t="t"/>
              <a:pathLst>
                <a:path extrusionOk="0" h="44035" w="43866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1202" y="41822"/>
                    <a:pt x="18247" y="42456"/>
                  </a:cubicBezTo>
                  <a:cubicBezTo>
                    <a:pt x="28554" y="42823"/>
                    <a:pt x="33649" y="44035"/>
                    <a:pt x="36343" y="44035"/>
                  </a:cubicBezTo>
                  <a:cubicBezTo>
                    <a:pt x="38061" y="44035"/>
                    <a:pt x="38802" y="43542"/>
                    <a:pt x="39295" y="42022"/>
                  </a:cubicBezTo>
                  <a:cubicBezTo>
                    <a:pt x="43865" y="28046"/>
                    <a:pt x="43565" y="22075"/>
                    <a:pt x="42831" y="12201"/>
                  </a:cubicBezTo>
                  <a:cubicBezTo>
                    <a:pt x="42010" y="1353"/>
                    <a:pt x="27983" y="539"/>
                    <a:pt x="21811" y="539"/>
                  </a:cubicBezTo>
                  <a:cubicBezTo>
                    <a:pt x="20720" y="539"/>
                    <a:pt x="19875" y="564"/>
                    <a:pt x="19391" y="564"/>
                  </a:cubicBezTo>
                  <a:cubicBezTo>
                    <a:pt x="19279" y="564"/>
                    <a:pt x="19186" y="563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3246650" y="1793600"/>
              <a:ext cx="1032000" cy="1022125"/>
            </a:xfrm>
            <a:custGeom>
              <a:rect b="b" l="l" r="r" t="t"/>
              <a:pathLst>
                <a:path extrusionOk="0" h="40885" w="4128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868" y="40855"/>
                    <a:pt x="17947" y="40855"/>
                  </a:cubicBezTo>
                  <a:cubicBezTo>
                    <a:pt x="21863" y="40855"/>
                    <a:pt x="24909" y="40885"/>
                    <a:pt x="27296" y="40885"/>
                  </a:cubicBezTo>
                  <a:cubicBezTo>
                    <a:pt x="35300" y="40885"/>
                    <a:pt x="35897" y="40548"/>
                    <a:pt x="37027" y="37619"/>
                  </a:cubicBezTo>
                  <a:cubicBezTo>
                    <a:pt x="38528" y="33783"/>
                    <a:pt x="40430" y="20307"/>
                    <a:pt x="40863" y="10867"/>
                  </a:cubicBezTo>
                  <a:cubicBezTo>
                    <a:pt x="41280" y="1679"/>
                    <a:pt x="31677" y="327"/>
                    <a:pt x="25044" y="327"/>
                  </a:cubicBezTo>
                  <a:cubicBezTo>
                    <a:pt x="22278" y="327"/>
                    <a:pt x="20028" y="562"/>
                    <a:pt x="19237" y="562"/>
                  </a:cubicBezTo>
                  <a:cubicBezTo>
                    <a:pt x="19191" y="562"/>
                    <a:pt x="19150" y="561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3322550" y="1868325"/>
              <a:ext cx="880150" cy="872300"/>
            </a:xfrm>
            <a:custGeom>
              <a:rect b="b" l="l" r="r" t="t"/>
              <a:pathLst>
                <a:path extrusionOk="0" h="34892" w="35206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cubicBezTo>
                    <a:pt x="2002" y="30094"/>
                    <a:pt x="734" y="34864"/>
                    <a:pt x="15311" y="34864"/>
                  </a:cubicBezTo>
                  <a:cubicBezTo>
                    <a:pt x="18720" y="34864"/>
                    <a:pt x="21357" y="34891"/>
                    <a:pt x="23414" y="34891"/>
                  </a:cubicBezTo>
                  <a:cubicBezTo>
                    <a:pt x="30132" y="34891"/>
                    <a:pt x="30652" y="34598"/>
                    <a:pt x="31623" y="32095"/>
                  </a:cubicBezTo>
                  <a:cubicBezTo>
                    <a:pt x="32857" y="28859"/>
                    <a:pt x="34525" y="17318"/>
                    <a:pt x="34858" y="9279"/>
                  </a:cubicBez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2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3372575" y="2100275"/>
              <a:ext cx="821450" cy="520400"/>
            </a:xfrm>
            <a:custGeom>
              <a:rect b="b" l="l" r="r" t="t"/>
              <a:pathLst>
                <a:path extrusionOk="0" h="20816" w="32858">
                  <a:moveTo>
                    <a:pt x="32857" y="1"/>
                  </a:moveTo>
                  <a:lnTo>
                    <a:pt x="1" y="208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3322550" y="1868325"/>
              <a:ext cx="880150" cy="752350"/>
            </a:xfrm>
            <a:custGeom>
              <a:rect b="b" l="l" r="r" t="t"/>
              <a:pathLst>
                <a:path extrusionOk="0" h="30094" w="35206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lnTo>
                    <a:pt x="34858" y="9279"/>
                  </a:ln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3322550" y="1805075"/>
              <a:ext cx="883975" cy="815600"/>
            </a:xfrm>
            <a:custGeom>
              <a:rect b="b" l="l" r="r" t="t"/>
              <a:pathLst>
                <a:path extrusionOk="0" fill="none" h="32624" w="35359">
                  <a:moveTo>
                    <a:pt x="2002" y="32624"/>
                  </a:moveTo>
                  <a:cubicBezTo>
                    <a:pt x="2002" y="32624"/>
                    <a:pt x="0" y="21582"/>
                    <a:pt x="501" y="10808"/>
                  </a:cubicBezTo>
                  <a:cubicBezTo>
                    <a:pt x="1001" y="0"/>
                    <a:pt x="11909" y="2802"/>
                    <a:pt x="16312" y="3002"/>
                  </a:cubicBezTo>
                  <a:cubicBezTo>
                    <a:pt x="18113" y="3102"/>
                    <a:pt x="35359" y="501"/>
                    <a:pt x="34858" y="11809"/>
                  </a:cubicBezTo>
                </a:path>
              </a:pathLst>
            </a:custGeom>
            <a:noFill/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3410100" y="1956000"/>
              <a:ext cx="81750" cy="130950"/>
            </a:xfrm>
            <a:custGeom>
              <a:rect b="b" l="l" r="r" t="t"/>
              <a:pathLst>
                <a:path extrusionOk="0" h="5238" w="3270">
                  <a:moveTo>
                    <a:pt x="1502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568" y="134"/>
                    <a:pt x="301" y="234"/>
                    <a:pt x="34" y="334"/>
                  </a:cubicBezTo>
                  <a:lnTo>
                    <a:pt x="34" y="1035"/>
                  </a:lnTo>
                  <a:cubicBezTo>
                    <a:pt x="301" y="902"/>
                    <a:pt x="568" y="768"/>
                    <a:pt x="801" y="701"/>
                  </a:cubicBezTo>
                  <a:cubicBezTo>
                    <a:pt x="1068" y="635"/>
                    <a:pt x="1268" y="601"/>
                    <a:pt x="1502" y="601"/>
                  </a:cubicBezTo>
                  <a:cubicBezTo>
                    <a:pt x="1802" y="601"/>
                    <a:pt x="2069" y="668"/>
                    <a:pt x="2236" y="835"/>
                  </a:cubicBezTo>
                  <a:cubicBezTo>
                    <a:pt x="2436" y="1002"/>
                    <a:pt x="2536" y="1235"/>
                    <a:pt x="2536" y="1502"/>
                  </a:cubicBezTo>
                  <a:cubicBezTo>
                    <a:pt x="2536" y="1669"/>
                    <a:pt x="2503" y="1869"/>
                    <a:pt x="2402" y="2036"/>
                  </a:cubicBezTo>
                  <a:cubicBezTo>
                    <a:pt x="2302" y="2202"/>
                    <a:pt x="2169" y="2403"/>
                    <a:pt x="1935" y="2669"/>
                  </a:cubicBezTo>
                  <a:cubicBezTo>
                    <a:pt x="1835" y="2803"/>
                    <a:pt x="1535" y="3103"/>
                    <a:pt x="1068" y="3570"/>
                  </a:cubicBezTo>
                  <a:cubicBezTo>
                    <a:pt x="635" y="4004"/>
                    <a:pt x="268" y="4371"/>
                    <a:pt x="1" y="4638"/>
                  </a:cubicBezTo>
                  <a:lnTo>
                    <a:pt x="1" y="5238"/>
                  </a:lnTo>
                  <a:lnTo>
                    <a:pt x="3270" y="5238"/>
                  </a:lnTo>
                  <a:lnTo>
                    <a:pt x="3270" y="4638"/>
                  </a:lnTo>
                  <a:lnTo>
                    <a:pt x="835" y="4638"/>
                  </a:lnTo>
                  <a:cubicBezTo>
                    <a:pt x="1402" y="4070"/>
                    <a:pt x="1835" y="3637"/>
                    <a:pt x="2136" y="3303"/>
                  </a:cubicBezTo>
                  <a:cubicBezTo>
                    <a:pt x="2436" y="3003"/>
                    <a:pt x="2636" y="2803"/>
                    <a:pt x="2703" y="2736"/>
                  </a:cubicBezTo>
                  <a:cubicBezTo>
                    <a:pt x="2903" y="2469"/>
                    <a:pt x="3036" y="2269"/>
                    <a:pt x="3103" y="2069"/>
                  </a:cubicBezTo>
                  <a:cubicBezTo>
                    <a:pt x="3203" y="1869"/>
                    <a:pt x="3236" y="1669"/>
                    <a:pt x="3236" y="1469"/>
                  </a:cubicBezTo>
                  <a:cubicBezTo>
                    <a:pt x="3236" y="1035"/>
                    <a:pt x="3070" y="668"/>
                    <a:pt x="2769" y="401"/>
                  </a:cubicBezTo>
                  <a:cubicBezTo>
                    <a:pt x="2436" y="134"/>
                    <a:pt x="2036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3517675" y="1958500"/>
              <a:ext cx="94275" cy="128450"/>
            </a:xfrm>
            <a:custGeom>
              <a:rect b="b" l="l" r="r" t="t"/>
              <a:pathLst>
                <a:path extrusionOk="0" h="5138" w="3771">
                  <a:moveTo>
                    <a:pt x="2336" y="601"/>
                  </a:moveTo>
                  <a:lnTo>
                    <a:pt x="2336" y="3337"/>
                  </a:lnTo>
                  <a:lnTo>
                    <a:pt x="568" y="3337"/>
                  </a:lnTo>
                  <a:lnTo>
                    <a:pt x="2336" y="601"/>
                  </a:lnTo>
                  <a:close/>
                  <a:moveTo>
                    <a:pt x="2169" y="1"/>
                  </a:moveTo>
                  <a:lnTo>
                    <a:pt x="1" y="3270"/>
                  </a:lnTo>
                  <a:lnTo>
                    <a:pt x="1" y="3937"/>
                  </a:lnTo>
                  <a:lnTo>
                    <a:pt x="2336" y="3937"/>
                  </a:lnTo>
                  <a:lnTo>
                    <a:pt x="2336" y="5138"/>
                  </a:lnTo>
                  <a:lnTo>
                    <a:pt x="3036" y="5138"/>
                  </a:lnTo>
                  <a:lnTo>
                    <a:pt x="3036" y="3937"/>
                  </a:lnTo>
                  <a:lnTo>
                    <a:pt x="3770" y="3937"/>
                  </a:lnTo>
                  <a:lnTo>
                    <a:pt x="3770" y="3337"/>
                  </a:lnTo>
                  <a:lnTo>
                    <a:pt x="3036" y="333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3769525" y="1958500"/>
              <a:ext cx="76750" cy="128450"/>
            </a:xfrm>
            <a:custGeom>
              <a:rect b="b" l="l" r="r" t="t"/>
              <a:pathLst>
                <a:path extrusionOk="0" h="5138" w="3070">
                  <a:moveTo>
                    <a:pt x="1235" y="1"/>
                  </a:moveTo>
                  <a:lnTo>
                    <a:pt x="1" y="234"/>
                  </a:lnTo>
                  <a:lnTo>
                    <a:pt x="1" y="868"/>
                  </a:lnTo>
                  <a:lnTo>
                    <a:pt x="1235" y="635"/>
                  </a:lnTo>
                  <a:lnTo>
                    <a:pt x="1235" y="4538"/>
                  </a:lnTo>
                  <a:lnTo>
                    <a:pt x="101" y="4538"/>
                  </a:lnTo>
                  <a:lnTo>
                    <a:pt x="101" y="5138"/>
                  </a:lnTo>
                  <a:lnTo>
                    <a:pt x="3070" y="5138"/>
                  </a:lnTo>
                  <a:lnTo>
                    <a:pt x="3070" y="4538"/>
                  </a:lnTo>
                  <a:lnTo>
                    <a:pt x="1902" y="453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3875450" y="1956000"/>
              <a:ext cx="85075" cy="133475"/>
            </a:xfrm>
            <a:custGeom>
              <a:rect b="b" l="l" r="r" t="t"/>
              <a:pathLst>
                <a:path extrusionOk="0" h="5339" w="3403">
                  <a:moveTo>
                    <a:pt x="1568" y="1"/>
                  </a:moveTo>
                  <a:cubicBezTo>
                    <a:pt x="1368" y="1"/>
                    <a:pt x="1134" y="34"/>
                    <a:pt x="901" y="68"/>
                  </a:cubicBezTo>
                  <a:cubicBezTo>
                    <a:pt x="667" y="101"/>
                    <a:pt x="434" y="134"/>
                    <a:pt x="167" y="234"/>
                  </a:cubicBezTo>
                  <a:lnTo>
                    <a:pt x="167" y="835"/>
                  </a:lnTo>
                  <a:cubicBezTo>
                    <a:pt x="434" y="768"/>
                    <a:pt x="667" y="701"/>
                    <a:pt x="867" y="635"/>
                  </a:cubicBezTo>
                  <a:cubicBezTo>
                    <a:pt x="1101" y="601"/>
                    <a:pt x="1301" y="601"/>
                    <a:pt x="1501" y="601"/>
                  </a:cubicBezTo>
                  <a:cubicBezTo>
                    <a:pt x="1835" y="601"/>
                    <a:pt x="2102" y="668"/>
                    <a:pt x="2302" y="801"/>
                  </a:cubicBezTo>
                  <a:cubicBezTo>
                    <a:pt x="2468" y="935"/>
                    <a:pt x="2569" y="1135"/>
                    <a:pt x="2569" y="1402"/>
                  </a:cubicBezTo>
                  <a:cubicBezTo>
                    <a:pt x="2569" y="1669"/>
                    <a:pt x="2502" y="1869"/>
                    <a:pt x="2302" y="2002"/>
                  </a:cubicBezTo>
                  <a:cubicBezTo>
                    <a:pt x="2135" y="2136"/>
                    <a:pt x="1868" y="2202"/>
                    <a:pt x="1534" y="2202"/>
                  </a:cubicBezTo>
                  <a:lnTo>
                    <a:pt x="901" y="2202"/>
                  </a:lnTo>
                  <a:lnTo>
                    <a:pt x="901" y="2770"/>
                  </a:lnTo>
                  <a:lnTo>
                    <a:pt x="1501" y="2770"/>
                  </a:lnTo>
                  <a:cubicBezTo>
                    <a:pt x="1868" y="2770"/>
                    <a:pt x="2168" y="2870"/>
                    <a:pt x="2368" y="3036"/>
                  </a:cubicBezTo>
                  <a:cubicBezTo>
                    <a:pt x="2602" y="3203"/>
                    <a:pt x="2702" y="3437"/>
                    <a:pt x="2702" y="3737"/>
                  </a:cubicBezTo>
                  <a:cubicBezTo>
                    <a:pt x="2702" y="4070"/>
                    <a:pt x="2569" y="4337"/>
                    <a:pt x="2368" y="4504"/>
                  </a:cubicBezTo>
                  <a:cubicBezTo>
                    <a:pt x="2135" y="4671"/>
                    <a:pt x="1801" y="4738"/>
                    <a:pt x="1368" y="4738"/>
                  </a:cubicBezTo>
                  <a:cubicBezTo>
                    <a:pt x="1101" y="4738"/>
                    <a:pt x="867" y="4738"/>
                    <a:pt x="634" y="4671"/>
                  </a:cubicBezTo>
                  <a:cubicBezTo>
                    <a:pt x="400" y="4604"/>
                    <a:pt x="200" y="4537"/>
                    <a:pt x="0" y="4404"/>
                  </a:cubicBezTo>
                  <a:lnTo>
                    <a:pt x="0" y="5071"/>
                  </a:lnTo>
                  <a:cubicBezTo>
                    <a:pt x="234" y="5171"/>
                    <a:pt x="500" y="5238"/>
                    <a:pt x="701" y="5271"/>
                  </a:cubicBezTo>
                  <a:cubicBezTo>
                    <a:pt x="934" y="5305"/>
                    <a:pt x="1168" y="5338"/>
                    <a:pt x="1368" y="5338"/>
                  </a:cubicBezTo>
                  <a:cubicBezTo>
                    <a:pt x="2035" y="5338"/>
                    <a:pt x="2535" y="5205"/>
                    <a:pt x="2869" y="4904"/>
                  </a:cubicBezTo>
                  <a:cubicBezTo>
                    <a:pt x="3202" y="4638"/>
                    <a:pt x="3402" y="4237"/>
                    <a:pt x="3402" y="3737"/>
                  </a:cubicBezTo>
                  <a:cubicBezTo>
                    <a:pt x="3402" y="3403"/>
                    <a:pt x="3302" y="3136"/>
                    <a:pt x="3102" y="2903"/>
                  </a:cubicBezTo>
                  <a:cubicBezTo>
                    <a:pt x="2935" y="2669"/>
                    <a:pt x="2669" y="2536"/>
                    <a:pt x="2335" y="2469"/>
                  </a:cubicBezTo>
                  <a:cubicBezTo>
                    <a:pt x="2635" y="2403"/>
                    <a:pt x="2869" y="2269"/>
                    <a:pt x="3036" y="2069"/>
                  </a:cubicBezTo>
                  <a:cubicBezTo>
                    <a:pt x="3202" y="1869"/>
                    <a:pt x="3269" y="1635"/>
                    <a:pt x="3269" y="1335"/>
                  </a:cubicBezTo>
                  <a:cubicBezTo>
                    <a:pt x="3269" y="935"/>
                    <a:pt x="3102" y="601"/>
                    <a:pt x="2802" y="368"/>
                  </a:cubicBezTo>
                  <a:cubicBezTo>
                    <a:pt x="2502" y="134"/>
                    <a:pt x="2068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3993025" y="2065250"/>
              <a:ext cx="18375" cy="21700"/>
            </a:xfrm>
            <a:custGeom>
              <a:rect b="b" l="l" r="r" t="t"/>
              <a:pathLst>
                <a:path extrusionOk="0" h="868" w="735">
                  <a:moveTo>
                    <a:pt x="0" y="1"/>
                  </a:moveTo>
                  <a:lnTo>
                    <a:pt x="0" y="868"/>
                  </a:lnTo>
                  <a:lnTo>
                    <a:pt x="734" y="8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4042225" y="1956000"/>
              <a:ext cx="88425" cy="133475"/>
            </a:xfrm>
            <a:custGeom>
              <a:rect b="b" l="l" r="r" t="t"/>
              <a:pathLst>
                <a:path extrusionOk="0" h="5339" w="3537">
                  <a:moveTo>
                    <a:pt x="1768" y="568"/>
                  </a:moveTo>
                  <a:cubicBezTo>
                    <a:pt x="2135" y="568"/>
                    <a:pt x="2402" y="735"/>
                    <a:pt x="2569" y="1068"/>
                  </a:cubicBezTo>
                  <a:cubicBezTo>
                    <a:pt x="2769" y="1435"/>
                    <a:pt x="2869" y="1969"/>
                    <a:pt x="2869" y="2669"/>
                  </a:cubicBezTo>
                  <a:cubicBezTo>
                    <a:pt x="2869" y="3370"/>
                    <a:pt x="2769" y="3904"/>
                    <a:pt x="2569" y="4271"/>
                  </a:cubicBezTo>
                  <a:cubicBezTo>
                    <a:pt x="2402" y="4604"/>
                    <a:pt x="2135" y="4771"/>
                    <a:pt x="1768" y="4771"/>
                  </a:cubicBezTo>
                  <a:cubicBezTo>
                    <a:pt x="1401" y="4771"/>
                    <a:pt x="1135" y="4604"/>
                    <a:pt x="968" y="4271"/>
                  </a:cubicBezTo>
                  <a:cubicBezTo>
                    <a:pt x="768" y="3904"/>
                    <a:pt x="701" y="3370"/>
                    <a:pt x="701" y="2669"/>
                  </a:cubicBezTo>
                  <a:cubicBezTo>
                    <a:pt x="701" y="1969"/>
                    <a:pt x="768" y="1435"/>
                    <a:pt x="968" y="1068"/>
                  </a:cubicBezTo>
                  <a:cubicBezTo>
                    <a:pt x="1135" y="735"/>
                    <a:pt x="1401" y="568"/>
                    <a:pt x="1768" y="568"/>
                  </a:cubicBezTo>
                  <a:close/>
                  <a:moveTo>
                    <a:pt x="1768" y="1"/>
                  </a:moveTo>
                  <a:cubicBezTo>
                    <a:pt x="1201" y="1"/>
                    <a:pt x="768" y="234"/>
                    <a:pt x="434" y="701"/>
                  </a:cubicBezTo>
                  <a:cubicBezTo>
                    <a:pt x="134" y="1135"/>
                    <a:pt x="0" y="1802"/>
                    <a:pt x="0" y="2669"/>
                  </a:cubicBezTo>
                  <a:cubicBezTo>
                    <a:pt x="0" y="3537"/>
                    <a:pt x="134" y="4204"/>
                    <a:pt x="434" y="4671"/>
                  </a:cubicBezTo>
                  <a:cubicBezTo>
                    <a:pt x="768" y="5105"/>
                    <a:pt x="1201" y="5338"/>
                    <a:pt x="1768" y="5338"/>
                  </a:cubicBezTo>
                  <a:cubicBezTo>
                    <a:pt x="2335" y="5338"/>
                    <a:pt x="2802" y="5105"/>
                    <a:pt x="3103" y="4671"/>
                  </a:cubicBezTo>
                  <a:cubicBezTo>
                    <a:pt x="3403" y="4204"/>
                    <a:pt x="3536" y="3537"/>
                    <a:pt x="3536" y="2669"/>
                  </a:cubicBezTo>
                  <a:cubicBezTo>
                    <a:pt x="3536" y="1802"/>
                    <a:pt x="3403" y="1135"/>
                    <a:pt x="3103" y="701"/>
                  </a:cubicBezTo>
                  <a:cubicBezTo>
                    <a:pt x="2802" y="234"/>
                    <a:pt x="2335" y="1"/>
                    <a:pt x="1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3429275" y="2304600"/>
              <a:ext cx="216025" cy="326925"/>
            </a:xfrm>
            <a:custGeom>
              <a:rect b="b" l="l" r="r" t="t"/>
              <a:pathLst>
                <a:path extrusionOk="0" h="13077" w="8641">
                  <a:moveTo>
                    <a:pt x="4304" y="1334"/>
                  </a:moveTo>
                  <a:cubicBezTo>
                    <a:pt x="5038" y="1334"/>
                    <a:pt x="5605" y="1535"/>
                    <a:pt x="6039" y="1902"/>
                  </a:cubicBezTo>
                  <a:cubicBezTo>
                    <a:pt x="6439" y="2268"/>
                    <a:pt x="6639" y="2769"/>
                    <a:pt x="6639" y="3436"/>
                  </a:cubicBezTo>
                  <a:cubicBezTo>
                    <a:pt x="6639" y="4070"/>
                    <a:pt x="6439" y="4570"/>
                    <a:pt x="6039" y="4937"/>
                  </a:cubicBezTo>
                  <a:cubicBezTo>
                    <a:pt x="5605" y="5304"/>
                    <a:pt x="5038" y="5504"/>
                    <a:pt x="4304" y="5504"/>
                  </a:cubicBezTo>
                  <a:cubicBezTo>
                    <a:pt x="3570" y="5504"/>
                    <a:pt x="3003" y="5304"/>
                    <a:pt x="2603" y="4937"/>
                  </a:cubicBezTo>
                  <a:cubicBezTo>
                    <a:pt x="2169" y="4570"/>
                    <a:pt x="1969" y="4070"/>
                    <a:pt x="1969" y="3436"/>
                  </a:cubicBezTo>
                  <a:cubicBezTo>
                    <a:pt x="1969" y="2769"/>
                    <a:pt x="2169" y="2268"/>
                    <a:pt x="2603" y="1902"/>
                  </a:cubicBezTo>
                  <a:cubicBezTo>
                    <a:pt x="3003" y="1535"/>
                    <a:pt x="3570" y="1334"/>
                    <a:pt x="4304" y="1334"/>
                  </a:cubicBezTo>
                  <a:close/>
                  <a:moveTo>
                    <a:pt x="4304" y="6838"/>
                  </a:moveTo>
                  <a:cubicBezTo>
                    <a:pt x="5138" y="6838"/>
                    <a:pt x="5772" y="7072"/>
                    <a:pt x="6239" y="7506"/>
                  </a:cubicBezTo>
                  <a:cubicBezTo>
                    <a:pt x="6706" y="7939"/>
                    <a:pt x="6939" y="8506"/>
                    <a:pt x="6939" y="9273"/>
                  </a:cubicBezTo>
                  <a:cubicBezTo>
                    <a:pt x="6939" y="10041"/>
                    <a:pt x="6706" y="10641"/>
                    <a:pt x="6239" y="11075"/>
                  </a:cubicBezTo>
                  <a:cubicBezTo>
                    <a:pt x="5772" y="11508"/>
                    <a:pt x="5105" y="11709"/>
                    <a:pt x="4304" y="11709"/>
                  </a:cubicBezTo>
                  <a:cubicBezTo>
                    <a:pt x="3503" y="11709"/>
                    <a:pt x="2870" y="11508"/>
                    <a:pt x="2403" y="11075"/>
                  </a:cubicBezTo>
                  <a:cubicBezTo>
                    <a:pt x="1936" y="10641"/>
                    <a:pt x="1702" y="10041"/>
                    <a:pt x="1702" y="9273"/>
                  </a:cubicBezTo>
                  <a:cubicBezTo>
                    <a:pt x="1702" y="8506"/>
                    <a:pt x="1936" y="7939"/>
                    <a:pt x="2403" y="7506"/>
                  </a:cubicBezTo>
                  <a:cubicBezTo>
                    <a:pt x="2870" y="7072"/>
                    <a:pt x="3503" y="6838"/>
                    <a:pt x="4304" y="6838"/>
                  </a:cubicBezTo>
                  <a:close/>
                  <a:moveTo>
                    <a:pt x="4304" y="0"/>
                  </a:moveTo>
                  <a:cubicBezTo>
                    <a:pt x="3070" y="0"/>
                    <a:pt x="2069" y="300"/>
                    <a:pt x="1369" y="867"/>
                  </a:cubicBezTo>
                  <a:cubicBezTo>
                    <a:pt x="635" y="1468"/>
                    <a:pt x="301" y="2268"/>
                    <a:pt x="301" y="3269"/>
                  </a:cubicBezTo>
                  <a:cubicBezTo>
                    <a:pt x="301" y="3970"/>
                    <a:pt x="501" y="4603"/>
                    <a:pt x="902" y="5104"/>
                  </a:cubicBezTo>
                  <a:cubicBezTo>
                    <a:pt x="1302" y="5604"/>
                    <a:pt x="1869" y="5938"/>
                    <a:pt x="2603" y="6105"/>
                  </a:cubicBezTo>
                  <a:cubicBezTo>
                    <a:pt x="1769" y="6305"/>
                    <a:pt x="1135" y="6672"/>
                    <a:pt x="668" y="7239"/>
                  </a:cubicBezTo>
                  <a:cubicBezTo>
                    <a:pt x="234" y="7806"/>
                    <a:pt x="1" y="8473"/>
                    <a:pt x="1" y="9273"/>
                  </a:cubicBezTo>
                  <a:cubicBezTo>
                    <a:pt x="1" y="10508"/>
                    <a:pt x="368" y="11442"/>
                    <a:pt x="1102" y="12075"/>
                  </a:cubicBezTo>
                  <a:cubicBezTo>
                    <a:pt x="1836" y="12743"/>
                    <a:pt x="2936" y="13076"/>
                    <a:pt x="4304" y="13076"/>
                  </a:cubicBezTo>
                  <a:cubicBezTo>
                    <a:pt x="5705" y="13076"/>
                    <a:pt x="6772" y="12743"/>
                    <a:pt x="7506" y="12075"/>
                  </a:cubicBezTo>
                  <a:cubicBezTo>
                    <a:pt x="8274" y="11442"/>
                    <a:pt x="8640" y="10508"/>
                    <a:pt x="8640" y="9273"/>
                  </a:cubicBezTo>
                  <a:cubicBezTo>
                    <a:pt x="8640" y="8473"/>
                    <a:pt x="8407" y="7806"/>
                    <a:pt x="7940" y="7239"/>
                  </a:cubicBezTo>
                  <a:cubicBezTo>
                    <a:pt x="7473" y="6672"/>
                    <a:pt x="6839" y="6305"/>
                    <a:pt x="6039" y="6105"/>
                  </a:cubicBezTo>
                  <a:cubicBezTo>
                    <a:pt x="6739" y="5938"/>
                    <a:pt x="7306" y="5604"/>
                    <a:pt x="7706" y="5104"/>
                  </a:cubicBezTo>
                  <a:cubicBezTo>
                    <a:pt x="8140" y="4603"/>
                    <a:pt x="8340" y="3970"/>
                    <a:pt x="8340" y="3269"/>
                  </a:cubicBezTo>
                  <a:cubicBezTo>
                    <a:pt x="8340" y="2268"/>
                    <a:pt x="7973" y="1468"/>
                    <a:pt x="7273" y="867"/>
                  </a:cubicBezTo>
                  <a:cubicBezTo>
                    <a:pt x="6539" y="300"/>
                    <a:pt x="5572" y="0"/>
                    <a:pt x="4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3721150" y="2571450"/>
              <a:ext cx="44225" cy="54225"/>
            </a:xfrm>
            <a:custGeom>
              <a:rect b="b" l="l" r="r" t="t"/>
              <a:pathLst>
                <a:path extrusionOk="0" h="2169" w="1769">
                  <a:moveTo>
                    <a:pt x="1" y="0"/>
                  </a:moveTo>
                  <a:lnTo>
                    <a:pt x="1" y="2169"/>
                  </a:lnTo>
                  <a:lnTo>
                    <a:pt x="1769" y="2169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3845425" y="2310425"/>
              <a:ext cx="203500" cy="321100"/>
            </a:xfrm>
            <a:custGeom>
              <a:rect b="b" l="l" r="r" t="t"/>
              <a:pathLst>
                <a:path extrusionOk="0" h="12844" w="814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3408450" y="2304600"/>
              <a:ext cx="216000" cy="326925"/>
            </a:xfrm>
            <a:custGeom>
              <a:rect b="b" l="l" r="r" t="t"/>
              <a:pathLst>
                <a:path extrusionOk="0" h="13077" w="8640">
                  <a:moveTo>
                    <a:pt x="4303" y="1334"/>
                  </a:moveTo>
                  <a:cubicBezTo>
                    <a:pt x="5037" y="1334"/>
                    <a:pt x="5604" y="1535"/>
                    <a:pt x="6038" y="1902"/>
                  </a:cubicBezTo>
                  <a:cubicBezTo>
                    <a:pt x="6438" y="2268"/>
                    <a:pt x="6638" y="2769"/>
                    <a:pt x="6638" y="3436"/>
                  </a:cubicBezTo>
                  <a:cubicBezTo>
                    <a:pt x="6638" y="4070"/>
                    <a:pt x="6438" y="4570"/>
                    <a:pt x="6038" y="4937"/>
                  </a:cubicBezTo>
                  <a:cubicBezTo>
                    <a:pt x="5604" y="5304"/>
                    <a:pt x="5037" y="5504"/>
                    <a:pt x="4303" y="5504"/>
                  </a:cubicBezTo>
                  <a:cubicBezTo>
                    <a:pt x="3569" y="5504"/>
                    <a:pt x="3002" y="5304"/>
                    <a:pt x="2602" y="4937"/>
                  </a:cubicBezTo>
                  <a:cubicBezTo>
                    <a:pt x="2168" y="4570"/>
                    <a:pt x="1968" y="4070"/>
                    <a:pt x="1968" y="3436"/>
                  </a:cubicBezTo>
                  <a:cubicBezTo>
                    <a:pt x="1968" y="2769"/>
                    <a:pt x="2168" y="2268"/>
                    <a:pt x="2602" y="1902"/>
                  </a:cubicBezTo>
                  <a:cubicBezTo>
                    <a:pt x="3002" y="1535"/>
                    <a:pt x="3569" y="1334"/>
                    <a:pt x="4303" y="1334"/>
                  </a:cubicBezTo>
                  <a:close/>
                  <a:moveTo>
                    <a:pt x="4303" y="6838"/>
                  </a:moveTo>
                  <a:cubicBezTo>
                    <a:pt x="5137" y="6838"/>
                    <a:pt x="5771" y="7072"/>
                    <a:pt x="6238" y="7506"/>
                  </a:cubicBezTo>
                  <a:cubicBezTo>
                    <a:pt x="6705" y="7939"/>
                    <a:pt x="6938" y="8506"/>
                    <a:pt x="6938" y="9273"/>
                  </a:cubicBezTo>
                  <a:cubicBezTo>
                    <a:pt x="6938" y="10041"/>
                    <a:pt x="6705" y="10641"/>
                    <a:pt x="6238" y="11075"/>
                  </a:cubicBezTo>
                  <a:cubicBezTo>
                    <a:pt x="5771" y="11508"/>
                    <a:pt x="5104" y="11709"/>
                    <a:pt x="4303" y="11709"/>
                  </a:cubicBezTo>
                  <a:cubicBezTo>
                    <a:pt x="3503" y="11709"/>
                    <a:pt x="2869" y="11508"/>
                    <a:pt x="2402" y="11075"/>
                  </a:cubicBezTo>
                  <a:cubicBezTo>
                    <a:pt x="1935" y="10641"/>
                    <a:pt x="1701" y="10041"/>
                    <a:pt x="1701" y="9273"/>
                  </a:cubicBezTo>
                  <a:cubicBezTo>
                    <a:pt x="1701" y="8506"/>
                    <a:pt x="1935" y="7939"/>
                    <a:pt x="2402" y="7506"/>
                  </a:cubicBezTo>
                  <a:cubicBezTo>
                    <a:pt x="2869" y="7072"/>
                    <a:pt x="3503" y="6838"/>
                    <a:pt x="4303" y="6838"/>
                  </a:cubicBezTo>
                  <a:close/>
                  <a:moveTo>
                    <a:pt x="4303" y="0"/>
                  </a:moveTo>
                  <a:cubicBezTo>
                    <a:pt x="3069" y="0"/>
                    <a:pt x="2068" y="300"/>
                    <a:pt x="1368" y="867"/>
                  </a:cubicBezTo>
                  <a:cubicBezTo>
                    <a:pt x="634" y="1468"/>
                    <a:pt x="300" y="2268"/>
                    <a:pt x="300" y="3269"/>
                  </a:cubicBezTo>
                  <a:cubicBezTo>
                    <a:pt x="300" y="3970"/>
                    <a:pt x="500" y="4603"/>
                    <a:pt x="901" y="5104"/>
                  </a:cubicBezTo>
                  <a:cubicBezTo>
                    <a:pt x="1301" y="5604"/>
                    <a:pt x="1868" y="5938"/>
                    <a:pt x="2602" y="6105"/>
                  </a:cubicBezTo>
                  <a:cubicBezTo>
                    <a:pt x="1768" y="6305"/>
                    <a:pt x="1134" y="6672"/>
                    <a:pt x="667" y="7239"/>
                  </a:cubicBezTo>
                  <a:cubicBezTo>
                    <a:pt x="234" y="7806"/>
                    <a:pt x="0" y="8473"/>
                    <a:pt x="0" y="9273"/>
                  </a:cubicBezTo>
                  <a:cubicBezTo>
                    <a:pt x="0" y="10508"/>
                    <a:pt x="367" y="11442"/>
                    <a:pt x="1101" y="12075"/>
                  </a:cubicBezTo>
                  <a:cubicBezTo>
                    <a:pt x="1835" y="12743"/>
                    <a:pt x="2935" y="13076"/>
                    <a:pt x="4303" y="13076"/>
                  </a:cubicBezTo>
                  <a:cubicBezTo>
                    <a:pt x="5704" y="13076"/>
                    <a:pt x="6772" y="12743"/>
                    <a:pt x="7505" y="12075"/>
                  </a:cubicBezTo>
                  <a:cubicBezTo>
                    <a:pt x="8273" y="11442"/>
                    <a:pt x="8640" y="10508"/>
                    <a:pt x="8640" y="9273"/>
                  </a:cubicBezTo>
                  <a:cubicBezTo>
                    <a:pt x="8640" y="8473"/>
                    <a:pt x="8406" y="7806"/>
                    <a:pt x="7939" y="7239"/>
                  </a:cubicBezTo>
                  <a:cubicBezTo>
                    <a:pt x="7472" y="6672"/>
                    <a:pt x="6838" y="6305"/>
                    <a:pt x="6038" y="6105"/>
                  </a:cubicBezTo>
                  <a:cubicBezTo>
                    <a:pt x="6738" y="5938"/>
                    <a:pt x="7305" y="5604"/>
                    <a:pt x="7706" y="5104"/>
                  </a:cubicBezTo>
                  <a:cubicBezTo>
                    <a:pt x="8139" y="4603"/>
                    <a:pt x="8339" y="3970"/>
                    <a:pt x="8339" y="3269"/>
                  </a:cubicBezTo>
                  <a:cubicBezTo>
                    <a:pt x="8339" y="2268"/>
                    <a:pt x="7972" y="1468"/>
                    <a:pt x="7272" y="867"/>
                  </a:cubicBezTo>
                  <a:cubicBezTo>
                    <a:pt x="6538" y="300"/>
                    <a:pt x="5571" y="0"/>
                    <a:pt x="4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3700325" y="2571450"/>
              <a:ext cx="44200" cy="54225"/>
            </a:xfrm>
            <a:custGeom>
              <a:rect b="b" l="l" r="r" t="t"/>
              <a:pathLst>
                <a:path extrusionOk="0" h="2169" w="1768">
                  <a:moveTo>
                    <a:pt x="0" y="0"/>
                  </a:moveTo>
                  <a:lnTo>
                    <a:pt x="0" y="2169"/>
                  </a:lnTo>
                  <a:lnTo>
                    <a:pt x="1768" y="2169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3824575" y="2310425"/>
              <a:ext cx="203500" cy="321100"/>
            </a:xfrm>
            <a:custGeom>
              <a:rect b="b" l="l" r="r" t="t"/>
              <a:pathLst>
                <a:path extrusionOk="0" h="12844" w="814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3576900" y="2961575"/>
              <a:ext cx="370350" cy="310400"/>
            </a:xfrm>
            <a:custGeom>
              <a:rect b="b" l="l" r="r" t="t"/>
              <a:pathLst>
                <a:path extrusionOk="0" h="12416" w="14814">
                  <a:moveTo>
                    <a:pt x="6626" y="0"/>
                  </a:moveTo>
                  <a:cubicBezTo>
                    <a:pt x="6489" y="0"/>
                    <a:pt x="6348" y="2"/>
                    <a:pt x="6205" y="7"/>
                  </a:cubicBezTo>
                  <a:cubicBezTo>
                    <a:pt x="6205" y="7"/>
                    <a:pt x="6106" y="0"/>
                    <a:pt x="5935" y="0"/>
                  </a:cubicBezTo>
                  <a:cubicBezTo>
                    <a:pt x="4932" y="0"/>
                    <a:pt x="1458" y="220"/>
                    <a:pt x="1201" y="3242"/>
                  </a:cubicBezTo>
                  <a:cubicBezTo>
                    <a:pt x="901" y="6745"/>
                    <a:pt x="0" y="12049"/>
                    <a:pt x="4103" y="12049"/>
                  </a:cubicBezTo>
                  <a:cubicBezTo>
                    <a:pt x="6155" y="12049"/>
                    <a:pt x="8073" y="12416"/>
                    <a:pt x="9553" y="12416"/>
                  </a:cubicBezTo>
                  <a:cubicBezTo>
                    <a:pt x="11033" y="12416"/>
                    <a:pt x="12075" y="12049"/>
                    <a:pt x="12376" y="10581"/>
                  </a:cubicBezTo>
                  <a:cubicBezTo>
                    <a:pt x="12933" y="7694"/>
                    <a:pt x="14814" y="0"/>
                    <a:pt x="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3606925" y="3350075"/>
              <a:ext cx="307725" cy="390575"/>
            </a:xfrm>
            <a:custGeom>
              <a:rect b="b" l="l" r="r" t="t"/>
              <a:pathLst>
                <a:path extrusionOk="0" h="15623" w="12309">
                  <a:moveTo>
                    <a:pt x="3461" y="0"/>
                  </a:moveTo>
                  <a:cubicBezTo>
                    <a:pt x="2428" y="0"/>
                    <a:pt x="495" y="320"/>
                    <a:pt x="300" y="2680"/>
                  </a:cubicBezTo>
                  <a:cubicBezTo>
                    <a:pt x="0" y="5915"/>
                    <a:pt x="133" y="15622"/>
                    <a:pt x="4236" y="15622"/>
                  </a:cubicBezTo>
                  <a:cubicBezTo>
                    <a:pt x="8339" y="15622"/>
                    <a:pt x="11742" y="15522"/>
                    <a:pt x="12042" y="11986"/>
                  </a:cubicBezTo>
                  <a:cubicBezTo>
                    <a:pt x="12309" y="8484"/>
                    <a:pt x="11442" y="44"/>
                    <a:pt x="4103" y="44"/>
                  </a:cubicBezTo>
                  <a:cubicBezTo>
                    <a:pt x="4103" y="44"/>
                    <a:pt x="3844" y="0"/>
                    <a:pt x="3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3298350" y="3180100"/>
              <a:ext cx="331100" cy="321650"/>
            </a:xfrm>
            <a:custGeom>
              <a:rect b="b" l="l" r="r" t="t"/>
              <a:pathLst>
                <a:path extrusionOk="0" h="12866" w="13244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6706" y="12214"/>
                    <a:pt x="6706" y="12214"/>
                  </a:cubicBezTo>
                  <a:cubicBezTo>
                    <a:pt x="6706" y="12214"/>
                    <a:pt x="7535" y="12865"/>
                    <a:pt x="8311" y="12865"/>
                  </a:cubicBezTo>
                  <a:cubicBezTo>
                    <a:pt x="8917" y="12865"/>
                    <a:pt x="9491" y="12467"/>
                    <a:pt x="9608" y="11046"/>
                  </a:cubicBezTo>
                  <a:cubicBezTo>
                    <a:pt x="9875" y="7811"/>
                    <a:pt x="13244" y="739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3882100" y="3167700"/>
              <a:ext cx="296075" cy="311750"/>
            </a:xfrm>
            <a:custGeom>
              <a:rect b="b" l="l" r="r" t="t"/>
              <a:pathLst>
                <a:path extrusionOk="0" h="12470" w="11843">
                  <a:moveTo>
                    <a:pt x="3403" y="1"/>
                  </a:moveTo>
                  <a:cubicBezTo>
                    <a:pt x="3403" y="1"/>
                    <a:pt x="1035" y="268"/>
                    <a:pt x="735" y="2636"/>
                  </a:cubicBezTo>
                  <a:cubicBezTo>
                    <a:pt x="435" y="5004"/>
                    <a:pt x="1" y="11643"/>
                    <a:pt x="3503" y="12343"/>
                  </a:cubicBezTo>
                  <a:cubicBezTo>
                    <a:pt x="3936" y="12430"/>
                    <a:pt x="4368" y="12469"/>
                    <a:pt x="4796" y="12469"/>
                  </a:cubicBezTo>
                  <a:cubicBezTo>
                    <a:pt x="8493" y="12469"/>
                    <a:pt x="11843" y="9520"/>
                    <a:pt x="11843" y="8474"/>
                  </a:cubicBezTo>
                  <a:cubicBezTo>
                    <a:pt x="11843" y="7306"/>
                    <a:pt x="10442" y="2936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3576900" y="2961475"/>
              <a:ext cx="300925" cy="301550"/>
            </a:xfrm>
            <a:custGeom>
              <a:rect b="b" l="l" r="r" t="t"/>
              <a:pathLst>
                <a:path extrusionOk="0" h="12062" w="12037">
                  <a:moveTo>
                    <a:pt x="6577" y="1"/>
                  </a:moveTo>
                  <a:cubicBezTo>
                    <a:pt x="6456" y="1"/>
                    <a:pt x="6332" y="4"/>
                    <a:pt x="6205" y="11"/>
                  </a:cubicBezTo>
                  <a:cubicBezTo>
                    <a:pt x="6205" y="11"/>
                    <a:pt x="6106" y="4"/>
                    <a:pt x="5935" y="4"/>
                  </a:cubicBezTo>
                  <a:cubicBezTo>
                    <a:pt x="4932" y="4"/>
                    <a:pt x="1458" y="224"/>
                    <a:pt x="1201" y="3246"/>
                  </a:cubicBezTo>
                  <a:cubicBezTo>
                    <a:pt x="901" y="6749"/>
                    <a:pt x="0" y="12053"/>
                    <a:pt x="4103" y="12053"/>
                  </a:cubicBezTo>
                  <a:cubicBezTo>
                    <a:pt x="4800" y="12053"/>
                    <a:pt x="5429" y="12061"/>
                    <a:pt x="5997" y="12061"/>
                  </a:cubicBezTo>
                  <a:cubicBezTo>
                    <a:pt x="8773" y="12061"/>
                    <a:pt x="10076" y="11854"/>
                    <a:pt x="10574" y="9417"/>
                  </a:cubicBezTo>
                  <a:cubicBezTo>
                    <a:pt x="11162" y="6513"/>
                    <a:pt x="12037" y="1"/>
                    <a:pt x="6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3591900" y="3350075"/>
              <a:ext cx="301075" cy="332300"/>
            </a:xfrm>
            <a:custGeom>
              <a:rect b="b" l="l" r="r" t="t"/>
              <a:pathLst>
                <a:path extrusionOk="0" h="13292" w="12043">
                  <a:moveTo>
                    <a:pt x="4062" y="0"/>
                  </a:moveTo>
                  <a:cubicBezTo>
                    <a:pt x="3029" y="0"/>
                    <a:pt x="1096" y="320"/>
                    <a:pt x="901" y="2680"/>
                  </a:cubicBezTo>
                  <a:cubicBezTo>
                    <a:pt x="601" y="5915"/>
                    <a:pt x="1" y="13287"/>
                    <a:pt x="4137" y="13287"/>
                  </a:cubicBezTo>
                  <a:cubicBezTo>
                    <a:pt x="4679" y="13287"/>
                    <a:pt x="5186" y="13292"/>
                    <a:pt x="5658" y="13292"/>
                  </a:cubicBezTo>
                  <a:cubicBezTo>
                    <a:pt x="8755" y="13292"/>
                    <a:pt x="10343" y="13091"/>
                    <a:pt x="10575" y="10052"/>
                  </a:cubicBezTo>
                  <a:cubicBezTo>
                    <a:pt x="10875" y="6516"/>
                    <a:pt x="12043" y="44"/>
                    <a:pt x="4704" y="44"/>
                  </a:cubicBezTo>
                  <a:cubicBezTo>
                    <a:pt x="4704" y="44"/>
                    <a:pt x="4445" y="0"/>
                    <a:pt x="4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3298350" y="3180100"/>
              <a:ext cx="256875" cy="268275"/>
            </a:xfrm>
            <a:custGeom>
              <a:rect b="b" l="l" r="r" t="t"/>
              <a:pathLst>
                <a:path extrusionOk="0" h="10731" w="10275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5572" y="10079"/>
                    <a:pt x="5572" y="10079"/>
                  </a:cubicBezTo>
                  <a:cubicBezTo>
                    <a:pt x="5572" y="10079"/>
                    <a:pt x="6401" y="10730"/>
                    <a:pt x="7182" y="10730"/>
                  </a:cubicBezTo>
                  <a:cubicBezTo>
                    <a:pt x="7794" y="10730"/>
                    <a:pt x="8375" y="10332"/>
                    <a:pt x="8507" y="8912"/>
                  </a:cubicBezTo>
                  <a:cubicBezTo>
                    <a:pt x="8807" y="5676"/>
                    <a:pt x="10275" y="372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3872975" y="3167700"/>
              <a:ext cx="270175" cy="280250"/>
            </a:xfrm>
            <a:custGeom>
              <a:rect b="b" l="l" r="r" t="t"/>
              <a:pathLst>
                <a:path extrusionOk="0" h="11210" w="10807">
                  <a:moveTo>
                    <a:pt x="3768" y="1"/>
                  </a:moveTo>
                  <a:cubicBezTo>
                    <a:pt x="3768" y="1"/>
                    <a:pt x="1400" y="268"/>
                    <a:pt x="1100" y="2636"/>
                  </a:cubicBezTo>
                  <a:cubicBezTo>
                    <a:pt x="812" y="4910"/>
                    <a:pt x="1" y="11209"/>
                    <a:pt x="3064" y="11209"/>
                  </a:cubicBezTo>
                  <a:cubicBezTo>
                    <a:pt x="3192" y="11209"/>
                    <a:pt x="3326" y="11198"/>
                    <a:pt x="3468" y="11176"/>
                  </a:cubicBezTo>
                  <a:cubicBezTo>
                    <a:pt x="6971" y="10575"/>
                    <a:pt x="9639" y="9107"/>
                    <a:pt x="9639" y="7940"/>
                  </a:cubicBezTo>
                  <a:cubicBezTo>
                    <a:pt x="9639" y="6739"/>
                    <a:pt x="10807" y="2936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3659450" y="3089325"/>
              <a:ext cx="143450" cy="125950"/>
            </a:xfrm>
            <a:custGeom>
              <a:rect b="b" l="l" r="r" t="t"/>
              <a:pathLst>
                <a:path extrusionOk="0" h="5038" w="5738">
                  <a:moveTo>
                    <a:pt x="1" y="0"/>
                  </a:moveTo>
                  <a:lnTo>
                    <a:pt x="1" y="5037"/>
                  </a:lnTo>
                  <a:lnTo>
                    <a:pt x="1201" y="5037"/>
                  </a:lnTo>
                  <a:lnTo>
                    <a:pt x="1201" y="2836"/>
                  </a:lnTo>
                  <a:cubicBezTo>
                    <a:pt x="1201" y="2502"/>
                    <a:pt x="1201" y="2035"/>
                    <a:pt x="1135" y="1401"/>
                  </a:cubicBezTo>
                  <a:lnTo>
                    <a:pt x="1168" y="1401"/>
                  </a:lnTo>
                  <a:lnTo>
                    <a:pt x="2202" y="5037"/>
                  </a:lnTo>
                  <a:lnTo>
                    <a:pt x="3503" y="5037"/>
                  </a:lnTo>
                  <a:lnTo>
                    <a:pt x="4504" y="1401"/>
                  </a:lnTo>
                  <a:lnTo>
                    <a:pt x="4537" y="1401"/>
                  </a:lnTo>
                  <a:cubicBezTo>
                    <a:pt x="4504" y="1968"/>
                    <a:pt x="4504" y="2302"/>
                    <a:pt x="4504" y="2435"/>
                  </a:cubicBezTo>
                  <a:cubicBezTo>
                    <a:pt x="4504" y="2569"/>
                    <a:pt x="4504" y="2702"/>
                    <a:pt x="4504" y="2836"/>
                  </a:cubicBezTo>
                  <a:lnTo>
                    <a:pt x="4504" y="5037"/>
                  </a:lnTo>
                  <a:lnTo>
                    <a:pt x="5738" y="5037"/>
                  </a:lnTo>
                  <a:lnTo>
                    <a:pt x="5738" y="0"/>
                  </a:lnTo>
                  <a:lnTo>
                    <a:pt x="3937" y="0"/>
                  </a:lnTo>
                  <a:lnTo>
                    <a:pt x="2903" y="3570"/>
                  </a:lnTo>
                  <a:lnTo>
                    <a:pt x="2869" y="35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3674450" y="3472925"/>
              <a:ext cx="100100" cy="130125"/>
            </a:xfrm>
            <a:custGeom>
              <a:rect b="b" l="l" r="r" t="t"/>
              <a:pathLst>
                <a:path extrusionOk="0" h="5205" w="4004">
                  <a:moveTo>
                    <a:pt x="2436" y="1"/>
                  </a:moveTo>
                  <a:cubicBezTo>
                    <a:pt x="1969" y="1"/>
                    <a:pt x="1535" y="134"/>
                    <a:pt x="1135" y="334"/>
                  </a:cubicBezTo>
                  <a:cubicBezTo>
                    <a:pt x="768" y="534"/>
                    <a:pt x="501" y="835"/>
                    <a:pt x="301" y="1235"/>
                  </a:cubicBezTo>
                  <a:cubicBezTo>
                    <a:pt x="101" y="1635"/>
                    <a:pt x="1" y="2102"/>
                    <a:pt x="1" y="2602"/>
                  </a:cubicBezTo>
                  <a:cubicBezTo>
                    <a:pt x="1" y="3436"/>
                    <a:pt x="201" y="4104"/>
                    <a:pt x="601" y="4537"/>
                  </a:cubicBezTo>
                  <a:cubicBezTo>
                    <a:pt x="1035" y="4971"/>
                    <a:pt x="1602" y="5204"/>
                    <a:pt x="2369" y="5204"/>
                  </a:cubicBezTo>
                  <a:cubicBezTo>
                    <a:pt x="2903" y="5204"/>
                    <a:pt x="3370" y="5104"/>
                    <a:pt x="3804" y="4904"/>
                  </a:cubicBezTo>
                  <a:lnTo>
                    <a:pt x="3804" y="3770"/>
                  </a:lnTo>
                  <a:cubicBezTo>
                    <a:pt x="3570" y="3837"/>
                    <a:pt x="3370" y="3937"/>
                    <a:pt x="3170" y="3970"/>
                  </a:cubicBezTo>
                  <a:cubicBezTo>
                    <a:pt x="2936" y="4037"/>
                    <a:pt x="2736" y="4070"/>
                    <a:pt x="2503" y="4070"/>
                  </a:cubicBezTo>
                  <a:cubicBezTo>
                    <a:pt x="1769" y="4070"/>
                    <a:pt x="1402" y="3603"/>
                    <a:pt x="1402" y="2636"/>
                  </a:cubicBezTo>
                  <a:cubicBezTo>
                    <a:pt x="1402" y="2169"/>
                    <a:pt x="1502" y="1802"/>
                    <a:pt x="1669" y="1535"/>
                  </a:cubicBezTo>
                  <a:cubicBezTo>
                    <a:pt x="1869" y="1268"/>
                    <a:pt x="2102" y="1135"/>
                    <a:pt x="2436" y="1135"/>
                  </a:cubicBezTo>
                  <a:cubicBezTo>
                    <a:pt x="2636" y="1135"/>
                    <a:pt x="2836" y="1168"/>
                    <a:pt x="3036" y="1201"/>
                  </a:cubicBezTo>
                  <a:cubicBezTo>
                    <a:pt x="3237" y="1268"/>
                    <a:pt x="3403" y="1335"/>
                    <a:pt x="3604" y="1435"/>
                  </a:cubicBezTo>
                  <a:lnTo>
                    <a:pt x="4004" y="368"/>
                  </a:lnTo>
                  <a:cubicBezTo>
                    <a:pt x="3503" y="134"/>
                    <a:pt x="3003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3393425" y="3270275"/>
              <a:ext cx="59225" cy="85100"/>
            </a:xfrm>
            <a:custGeom>
              <a:rect b="b" l="l" r="r" t="t"/>
              <a:pathLst>
                <a:path extrusionOk="0" h="3404" w="2369">
                  <a:moveTo>
                    <a:pt x="2369" y="1"/>
                  </a:moveTo>
                  <a:cubicBezTo>
                    <a:pt x="2369" y="1"/>
                    <a:pt x="1" y="868"/>
                    <a:pt x="601" y="2069"/>
                  </a:cubicBezTo>
                  <a:cubicBezTo>
                    <a:pt x="935" y="2769"/>
                    <a:pt x="1602" y="3236"/>
                    <a:pt x="2369" y="3403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3978850" y="3270275"/>
              <a:ext cx="59225" cy="84250"/>
            </a:xfrm>
            <a:custGeom>
              <a:rect b="b" l="l" r="r" t="t"/>
              <a:pathLst>
                <a:path extrusionOk="0" h="3370" w="2369">
                  <a:moveTo>
                    <a:pt x="0" y="1"/>
                  </a:moveTo>
                  <a:lnTo>
                    <a:pt x="0" y="3370"/>
                  </a:lnTo>
                  <a:cubicBezTo>
                    <a:pt x="768" y="3236"/>
                    <a:pt x="1435" y="2736"/>
                    <a:pt x="1768" y="2069"/>
                  </a:cubicBezTo>
                  <a:cubicBezTo>
                    <a:pt x="2369" y="8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2958950" y="1624875"/>
              <a:ext cx="1558650" cy="2354275"/>
            </a:xfrm>
            <a:custGeom>
              <a:rect b="b" l="l" r="r" t="t"/>
              <a:pathLst>
                <a:path extrusionOk="0" h="94171" w="62346">
                  <a:moveTo>
                    <a:pt x="27694" y="1"/>
                  </a:moveTo>
                  <a:cubicBezTo>
                    <a:pt x="22091" y="1"/>
                    <a:pt x="9981" y="1021"/>
                    <a:pt x="6205" y="9510"/>
                  </a:cubicBezTo>
                  <a:cubicBezTo>
                    <a:pt x="6205" y="9510"/>
                    <a:pt x="1" y="16548"/>
                    <a:pt x="5304" y="38597"/>
                  </a:cubicBezTo>
                  <a:cubicBezTo>
                    <a:pt x="10608" y="60646"/>
                    <a:pt x="8840" y="64182"/>
                    <a:pt x="8840" y="67718"/>
                  </a:cubicBezTo>
                  <a:cubicBezTo>
                    <a:pt x="8840" y="71221"/>
                    <a:pt x="7973" y="81828"/>
                    <a:pt x="11776" y="84163"/>
                  </a:cubicBezTo>
                  <a:cubicBezTo>
                    <a:pt x="15612" y="86532"/>
                    <a:pt x="20015" y="87699"/>
                    <a:pt x="21182" y="90034"/>
                  </a:cubicBezTo>
                  <a:cubicBezTo>
                    <a:pt x="22350" y="92403"/>
                    <a:pt x="25018" y="94170"/>
                    <a:pt x="28821" y="94170"/>
                  </a:cubicBezTo>
                  <a:cubicBezTo>
                    <a:pt x="32657" y="94170"/>
                    <a:pt x="35893" y="93870"/>
                    <a:pt x="37060" y="92403"/>
                  </a:cubicBezTo>
                  <a:cubicBezTo>
                    <a:pt x="38228" y="90935"/>
                    <a:pt x="39696" y="88266"/>
                    <a:pt x="42631" y="87699"/>
                  </a:cubicBezTo>
                  <a:cubicBezTo>
                    <a:pt x="45566" y="87099"/>
                    <a:pt x="50103" y="83630"/>
                    <a:pt x="50703" y="79193"/>
                  </a:cubicBezTo>
                  <a:cubicBezTo>
                    <a:pt x="51270" y="74790"/>
                    <a:pt x="51270" y="53908"/>
                    <a:pt x="54206" y="45969"/>
                  </a:cubicBezTo>
                  <a:cubicBezTo>
                    <a:pt x="57141" y="38030"/>
                    <a:pt x="62345" y="19183"/>
                    <a:pt x="56174" y="8609"/>
                  </a:cubicBezTo>
                  <a:cubicBezTo>
                    <a:pt x="54072" y="5040"/>
                    <a:pt x="50637" y="2938"/>
                    <a:pt x="46967" y="1704"/>
                  </a:cubicBezTo>
                  <a:cubicBezTo>
                    <a:pt x="42694" y="300"/>
                    <a:pt x="38069" y="57"/>
                    <a:pt x="34810" y="57"/>
                  </a:cubicBezTo>
                  <a:cubicBezTo>
                    <a:pt x="33086" y="57"/>
                    <a:pt x="31745" y="125"/>
                    <a:pt x="31041" y="125"/>
                  </a:cubicBezTo>
                  <a:cubicBezTo>
                    <a:pt x="30832" y="125"/>
                    <a:pt x="30679" y="119"/>
                    <a:pt x="30589" y="103"/>
                  </a:cubicBezTo>
                  <a:cubicBezTo>
                    <a:pt x="30589" y="103"/>
                    <a:pt x="29467" y="1"/>
                    <a:pt x="27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3194125" y="1804450"/>
              <a:ext cx="1032250" cy="1021400"/>
            </a:xfrm>
            <a:custGeom>
              <a:rect b="b" l="l" r="r" t="t"/>
              <a:pathLst>
                <a:path extrusionOk="0" h="40856" w="41290">
                  <a:moveTo>
                    <a:pt x="11588" y="1"/>
                  </a:moveTo>
                  <a:cubicBezTo>
                    <a:pt x="6404" y="1"/>
                    <a:pt x="987" y="1539"/>
                    <a:pt x="601" y="9665"/>
                  </a:cubicBezTo>
                  <a:cubicBezTo>
                    <a:pt x="0" y="22308"/>
                    <a:pt x="2369" y="35250"/>
                    <a:pt x="2369" y="35250"/>
                  </a:cubicBezTo>
                  <a:cubicBezTo>
                    <a:pt x="2369" y="35250"/>
                    <a:pt x="901" y="40821"/>
                    <a:pt x="17946" y="40821"/>
                  </a:cubicBezTo>
                  <a:cubicBezTo>
                    <a:pt x="22010" y="40821"/>
                    <a:pt x="25139" y="40855"/>
                    <a:pt x="27568" y="40855"/>
                  </a:cubicBezTo>
                  <a:cubicBezTo>
                    <a:pt x="35327" y="40855"/>
                    <a:pt x="35942" y="40507"/>
                    <a:pt x="37060" y="37585"/>
                  </a:cubicBezTo>
                  <a:cubicBezTo>
                    <a:pt x="38528" y="33783"/>
                    <a:pt x="40462" y="20273"/>
                    <a:pt x="40896" y="10833"/>
                  </a:cubicBezTo>
                  <a:cubicBezTo>
                    <a:pt x="41289" y="1675"/>
                    <a:pt x="31695" y="325"/>
                    <a:pt x="25060" y="325"/>
                  </a:cubicBezTo>
                  <a:cubicBezTo>
                    <a:pt x="22286" y="325"/>
                    <a:pt x="20029" y="561"/>
                    <a:pt x="19237" y="561"/>
                  </a:cubicBezTo>
                  <a:cubicBezTo>
                    <a:pt x="19191" y="561"/>
                    <a:pt x="19150" y="561"/>
                    <a:pt x="19114" y="559"/>
                  </a:cubicBezTo>
                  <a:cubicBezTo>
                    <a:pt x="17279" y="476"/>
                    <a:pt x="14470" y="1"/>
                    <a:pt x="1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3270000" y="1879125"/>
              <a:ext cx="881000" cy="872325"/>
            </a:xfrm>
            <a:custGeom>
              <a:rect b="b" l="l" r="r" t="t"/>
              <a:pathLst>
                <a:path extrusionOk="0" h="34893" w="35240">
                  <a:moveTo>
                    <a:pt x="9892" y="1"/>
                  </a:moveTo>
                  <a:cubicBezTo>
                    <a:pt x="5457" y="1"/>
                    <a:pt x="823" y="1311"/>
                    <a:pt x="501" y="8246"/>
                  </a:cubicBezTo>
                  <a:cubicBezTo>
                    <a:pt x="1" y="19054"/>
                    <a:pt x="2002" y="30095"/>
                    <a:pt x="2002" y="30095"/>
                  </a:cubicBezTo>
                  <a:cubicBezTo>
                    <a:pt x="2002" y="30095"/>
                    <a:pt x="768" y="34865"/>
                    <a:pt x="15312" y="34865"/>
                  </a:cubicBezTo>
                  <a:cubicBezTo>
                    <a:pt x="18720" y="34865"/>
                    <a:pt x="21359" y="34893"/>
                    <a:pt x="23418" y="34893"/>
                  </a:cubicBezTo>
                  <a:cubicBezTo>
                    <a:pt x="30144" y="34893"/>
                    <a:pt x="30678" y="34599"/>
                    <a:pt x="31623" y="32097"/>
                  </a:cubicBezTo>
                  <a:cubicBezTo>
                    <a:pt x="32891" y="28828"/>
                    <a:pt x="34559" y="17319"/>
                    <a:pt x="34892" y="9247"/>
                  </a:cubicBezTo>
                  <a:cubicBezTo>
                    <a:pt x="35239" y="1429"/>
                    <a:pt x="27055" y="267"/>
                    <a:pt x="21391" y="267"/>
                  </a:cubicBezTo>
                  <a:cubicBezTo>
                    <a:pt x="18994" y="267"/>
                    <a:pt x="17049" y="475"/>
                    <a:pt x="16393" y="475"/>
                  </a:cubicBezTo>
                  <a:cubicBezTo>
                    <a:pt x="16364" y="475"/>
                    <a:pt x="16337" y="475"/>
                    <a:pt x="16312" y="474"/>
                  </a:cubicBezTo>
                  <a:cubicBezTo>
                    <a:pt x="14743" y="403"/>
                    <a:pt x="12348" y="1"/>
                    <a:pt x="9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3320050" y="2110275"/>
              <a:ext cx="822275" cy="521250"/>
            </a:xfrm>
            <a:custGeom>
              <a:rect b="b" l="l" r="r" t="t"/>
              <a:pathLst>
                <a:path extrusionOk="0" h="20850" w="32891">
                  <a:moveTo>
                    <a:pt x="32890" y="1"/>
                  </a:moveTo>
                  <a:lnTo>
                    <a:pt x="0" y="208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3270000" y="1878925"/>
              <a:ext cx="881000" cy="752600"/>
            </a:xfrm>
            <a:custGeom>
              <a:rect b="b" l="l" r="r" t="t"/>
              <a:pathLst>
                <a:path extrusionOk="0" h="30104" w="35240">
                  <a:moveTo>
                    <a:pt x="9856" y="1"/>
                  </a:moveTo>
                  <a:cubicBezTo>
                    <a:pt x="5432" y="1"/>
                    <a:pt x="822" y="1317"/>
                    <a:pt x="501" y="8254"/>
                  </a:cubicBezTo>
                  <a:cubicBezTo>
                    <a:pt x="1" y="19062"/>
                    <a:pt x="2002" y="30103"/>
                    <a:pt x="2002" y="30103"/>
                  </a:cubicBezTo>
                  <a:lnTo>
                    <a:pt x="34892" y="9255"/>
                  </a:lnTo>
                  <a:cubicBezTo>
                    <a:pt x="35239" y="1437"/>
                    <a:pt x="27055" y="275"/>
                    <a:pt x="21391" y="275"/>
                  </a:cubicBezTo>
                  <a:cubicBezTo>
                    <a:pt x="18994" y="275"/>
                    <a:pt x="17049" y="483"/>
                    <a:pt x="16393" y="483"/>
                  </a:cubicBezTo>
                  <a:cubicBezTo>
                    <a:pt x="16364" y="483"/>
                    <a:pt x="16337" y="483"/>
                    <a:pt x="16312" y="482"/>
                  </a:cubicBezTo>
                  <a:cubicBezTo>
                    <a:pt x="14736" y="410"/>
                    <a:pt x="12325" y="1"/>
                    <a:pt x="9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3402509" y="1992992"/>
              <a:ext cx="70943" cy="113638"/>
            </a:xfrm>
            <a:custGeom>
              <a:rect b="b" l="l" r="r" t="t"/>
              <a:pathLst>
                <a:path extrusionOk="0" h="5238" w="3270">
                  <a:moveTo>
                    <a:pt x="1501" y="1"/>
                  </a:moveTo>
                  <a:cubicBezTo>
                    <a:pt x="1301" y="1"/>
                    <a:pt x="1068" y="1"/>
                    <a:pt x="834" y="67"/>
                  </a:cubicBezTo>
                  <a:cubicBezTo>
                    <a:pt x="601" y="134"/>
                    <a:pt x="334" y="201"/>
                    <a:pt x="67" y="334"/>
                  </a:cubicBezTo>
                  <a:lnTo>
                    <a:pt x="67" y="1035"/>
                  </a:lnTo>
                  <a:cubicBezTo>
                    <a:pt x="334" y="868"/>
                    <a:pt x="601" y="768"/>
                    <a:pt x="834" y="668"/>
                  </a:cubicBezTo>
                  <a:cubicBezTo>
                    <a:pt x="1068" y="601"/>
                    <a:pt x="1301" y="568"/>
                    <a:pt x="1535" y="568"/>
                  </a:cubicBezTo>
                  <a:cubicBezTo>
                    <a:pt x="1835" y="568"/>
                    <a:pt x="2068" y="668"/>
                    <a:pt x="2269" y="834"/>
                  </a:cubicBezTo>
                  <a:cubicBezTo>
                    <a:pt x="2469" y="1001"/>
                    <a:pt x="2569" y="1235"/>
                    <a:pt x="2569" y="1502"/>
                  </a:cubicBezTo>
                  <a:cubicBezTo>
                    <a:pt x="2569" y="1668"/>
                    <a:pt x="2502" y="1835"/>
                    <a:pt x="2435" y="2002"/>
                  </a:cubicBezTo>
                  <a:cubicBezTo>
                    <a:pt x="2335" y="2169"/>
                    <a:pt x="2168" y="2402"/>
                    <a:pt x="1968" y="2636"/>
                  </a:cubicBezTo>
                  <a:cubicBezTo>
                    <a:pt x="1835" y="2769"/>
                    <a:pt x="1568" y="3069"/>
                    <a:pt x="1101" y="3536"/>
                  </a:cubicBezTo>
                  <a:cubicBezTo>
                    <a:pt x="634" y="4003"/>
                    <a:pt x="267" y="4370"/>
                    <a:pt x="0" y="4637"/>
                  </a:cubicBezTo>
                  <a:lnTo>
                    <a:pt x="0" y="5238"/>
                  </a:lnTo>
                  <a:lnTo>
                    <a:pt x="3269" y="5238"/>
                  </a:lnTo>
                  <a:lnTo>
                    <a:pt x="3269" y="4637"/>
                  </a:lnTo>
                  <a:lnTo>
                    <a:pt x="868" y="4637"/>
                  </a:lnTo>
                  <a:cubicBezTo>
                    <a:pt x="1401" y="4070"/>
                    <a:pt x="1835" y="3603"/>
                    <a:pt x="2168" y="3303"/>
                  </a:cubicBezTo>
                  <a:cubicBezTo>
                    <a:pt x="2469" y="2969"/>
                    <a:pt x="2635" y="2803"/>
                    <a:pt x="2702" y="2736"/>
                  </a:cubicBezTo>
                  <a:cubicBezTo>
                    <a:pt x="2902" y="2469"/>
                    <a:pt x="3069" y="2235"/>
                    <a:pt x="3136" y="2069"/>
                  </a:cubicBezTo>
                  <a:cubicBezTo>
                    <a:pt x="3203" y="1869"/>
                    <a:pt x="3269" y="1668"/>
                    <a:pt x="3269" y="1468"/>
                  </a:cubicBezTo>
                  <a:cubicBezTo>
                    <a:pt x="3269" y="1001"/>
                    <a:pt x="3102" y="634"/>
                    <a:pt x="2769" y="401"/>
                  </a:cubicBezTo>
                  <a:cubicBezTo>
                    <a:pt x="2469" y="134"/>
                    <a:pt x="2035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3496579" y="1994445"/>
              <a:ext cx="81074" cy="112185"/>
            </a:xfrm>
            <a:custGeom>
              <a:rect b="b" l="l" r="r" t="t"/>
              <a:pathLst>
                <a:path extrusionOk="0" h="5171" w="3737">
                  <a:moveTo>
                    <a:pt x="2302" y="601"/>
                  </a:moveTo>
                  <a:lnTo>
                    <a:pt x="2302" y="3369"/>
                  </a:lnTo>
                  <a:lnTo>
                    <a:pt x="568" y="3369"/>
                  </a:lnTo>
                  <a:lnTo>
                    <a:pt x="2302" y="601"/>
                  </a:lnTo>
                  <a:close/>
                  <a:moveTo>
                    <a:pt x="2136" y="0"/>
                  </a:moveTo>
                  <a:lnTo>
                    <a:pt x="1" y="3269"/>
                  </a:lnTo>
                  <a:lnTo>
                    <a:pt x="1" y="3936"/>
                  </a:lnTo>
                  <a:lnTo>
                    <a:pt x="2302" y="3936"/>
                  </a:lnTo>
                  <a:lnTo>
                    <a:pt x="2302" y="5171"/>
                  </a:lnTo>
                  <a:lnTo>
                    <a:pt x="3003" y="5171"/>
                  </a:lnTo>
                  <a:lnTo>
                    <a:pt x="3003" y="3936"/>
                  </a:lnTo>
                  <a:lnTo>
                    <a:pt x="3737" y="3936"/>
                  </a:lnTo>
                  <a:lnTo>
                    <a:pt x="3737" y="3369"/>
                  </a:lnTo>
                  <a:lnTo>
                    <a:pt x="3003" y="33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3714419" y="1994445"/>
              <a:ext cx="66604" cy="112185"/>
            </a:xfrm>
            <a:custGeom>
              <a:rect b="b" l="l" r="r" t="t"/>
              <a:pathLst>
                <a:path extrusionOk="0" h="5171" w="3070">
                  <a:moveTo>
                    <a:pt x="1234" y="0"/>
                  </a:moveTo>
                  <a:lnTo>
                    <a:pt x="0" y="267"/>
                  </a:lnTo>
                  <a:lnTo>
                    <a:pt x="0" y="901"/>
                  </a:lnTo>
                  <a:lnTo>
                    <a:pt x="1234" y="634"/>
                  </a:lnTo>
                  <a:lnTo>
                    <a:pt x="1234" y="4570"/>
                  </a:lnTo>
                  <a:lnTo>
                    <a:pt x="100" y="4570"/>
                  </a:lnTo>
                  <a:lnTo>
                    <a:pt x="100" y="5171"/>
                  </a:lnTo>
                  <a:lnTo>
                    <a:pt x="3069" y="5171"/>
                  </a:lnTo>
                  <a:lnTo>
                    <a:pt x="3069" y="4570"/>
                  </a:lnTo>
                  <a:lnTo>
                    <a:pt x="1935" y="45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3807035" y="1992992"/>
              <a:ext cx="73112" cy="115092"/>
            </a:xfrm>
            <a:custGeom>
              <a:rect b="b" l="l" r="r" t="t"/>
              <a:pathLst>
                <a:path extrusionOk="0" h="5305" w="3370">
                  <a:moveTo>
                    <a:pt x="1535" y="1"/>
                  </a:moveTo>
                  <a:cubicBezTo>
                    <a:pt x="1335" y="1"/>
                    <a:pt x="1102" y="1"/>
                    <a:pt x="902" y="34"/>
                  </a:cubicBezTo>
                  <a:cubicBezTo>
                    <a:pt x="668" y="67"/>
                    <a:pt x="401" y="134"/>
                    <a:pt x="134" y="201"/>
                  </a:cubicBezTo>
                  <a:lnTo>
                    <a:pt x="134" y="834"/>
                  </a:lnTo>
                  <a:cubicBezTo>
                    <a:pt x="401" y="734"/>
                    <a:pt x="635" y="668"/>
                    <a:pt x="868" y="634"/>
                  </a:cubicBezTo>
                  <a:cubicBezTo>
                    <a:pt x="1068" y="601"/>
                    <a:pt x="1302" y="568"/>
                    <a:pt x="1469" y="568"/>
                  </a:cubicBezTo>
                  <a:cubicBezTo>
                    <a:pt x="1836" y="568"/>
                    <a:pt x="2102" y="634"/>
                    <a:pt x="2269" y="768"/>
                  </a:cubicBezTo>
                  <a:cubicBezTo>
                    <a:pt x="2469" y="935"/>
                    <a:pt x="2569" y="1135"/>
                    <a:pt x="2569" y="1402"/>
                  </a:cubicBezTo>
                  <a:cubicBezTo>
                    <a:pt x="2569" y="1635"/>
                    <a:pt x="2469" y="1835"/>
                    <a:pt x="2303" y="1969"/>
                  </a:cubicBezTo>
                  <a:cubicBezTo>
                    <a:pt x="2102" y="2102"/>
                    <a:pt x="1836" y="2202"/>
                    <a:pt x="1502" y="2202"/>
                  </a:cubicBezTo>
                  <a:lnTo>
                    <a:pt x="868" y="2202"/>
                  </a:lnTo>
                  <a:lnTo>
                    <a:pt x="868" y="2769"/>
                  </a:lnTo>
                  <a:lnTo>
                    <a:pt x="1469" y="2769"/>
                  </a:lnTo>
                  <a:cubicBezTo>
                    <a:pt x="1869" y="2769"/>
                    <a:pt x="2136" y="2836"/>
                    <a:pt x="2369" y="3003"/>
                  </a:cubicBezTo>
                  <a:cubicBezTo>
                    <a:pt x="2569" y="3203"/>
                    <a:pt x="2669" y="3436"/>
                    <a:pt x="2669" y="3737"/>
                  </a:cubicBezTo>
                  <a:cubicBezTo>
                    <a:pt x="2669" y="4070"/>
                    <a:pt x="2569" y="4304"/>
                    <a:pt x="2336" y="4470"/>
                  </a:cubicBezTo>
                  <a:cubicBezTo>
                    <a:pt x="2102" y="4637"/>
                    <a:pt x="1769" y="4737"/>
                    <a:pt x="1335" y="4737"/>
                  </a:cubicBezTo>
                  <a:cubicBezTo>
                    <a:pt x="1102" y="4737"/>
                    <a:pt x="868" y="4704"/>
                    <a:pt x="635" y="4637"/>
                  </a:cubicBezTo>
                  <a:cubicBezTo>
                    <a:pt x="401" y="4604"/>
                    <a:pt x="168" y="4504"/>
                    <a:pt x="1" y="4404"/>
                  </a:cubicBezTo>
                  <a:lnTo>
                    <a:pt x="1" y="5071"/>
                  </a:lnTo>
                  <a:cubicBezTo>
                    <a:pt x="234" y="5138"/>
                    <a:pt x="468" y="5204"/>
                    <a:pt x="701" y="5271"/>
                  </a:cubicBezTo>
                  <a:cubicBezTo>
                    <a:pt x="935" y="5304"/>
                    <a:pt x="1135" y="5304"/>
                    <a:pt x="1369" y="5304"/>
                  </a:cubicBezTo>
                  <a:cubicBezTo>
                    <a:pt x="2002" y="5304"/>
                    <a:pt x="2503" y="5171"/>
                    <a:pt x="2836" y="4904"/>
                  </a:cubicBezTo>
                  <a:cubicBezTo>
                    <a:pt x="3203" y="4637"/>
                    <a:pt x="3370" y="4237"/>
                    <a:pt x="3370" y="3737"/>
                  </a:cubicBezTo>
                  <a:cubicBezTo>
                    <a:pt x="3370" y="3403"/>
                    <a:pt x="3270" y="3103"/>
                    <a:pt x="3103" y="2903"/>
                  </a:cubicBezTo>
                  <a:cubicBezTo>
                    <a:pt x="2903" y="2669"/>
                    <a:pt x="2636" y="2536"/>
                    <a:pt x="2303" y="2436"/>
                  </a:cubicBezTo>
                  <a:cubicBezTo>
                    <a:pt x="2603" y="2369"/>
                    <a:pt x="2836" y="2235"/>
                    <a:pt x="3003" y="2035"/>
                  </a:cubicBezTo>
                  <a:cubicBezTo>
                    <a:pt x="3170" y="1835"/>
                    <a:pt x="3270" y="1602"/>
                    <a:pt x="3270" y="1301"/>
                  </a:cubicBezTo>
                  <a:cubicBezTo>
                    <a:pt x="3270" y="901"/>
                    <a:pt x="3103" y="601"/>
                    <a:pt x="2803" y="334"/>
                  </a:cubicBezTo>
                  <a:cubicBezTo>
                    <a:pt x="2503" y="101"/>
                    <a:pt x="206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3909089" y="2087060"/>
              <a:ext cx="15946" cy="19569"/>
            </a:xfrm>
            <a:custGeom>
              <a:rect b="b" l="l" r="r" t="t"/>
              <a:pathLst>
                <a:path extrusionOk="0" h="902" w="735">
                  <a:moveTo>
                    <a:pt x="0" y="1"/>
                  </a:moveTo>
                  <a:lnTo>
                    <a:pt x="0" y="902"/>
                  </a:lnTo>
                  <a:lnTo>
                    <a:pt x="734" y="9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3951047" y="1992992"/>
              <a:ext cx="77473" cy="115092"/>
            </a:xfrm>
            <a:custGeom>
              <a:rect b="b" l="l" r="r" t="t"/>
              <a:pathLst>
                <a:path extrusionOk="0" h="5305" w="3571">
                  <a:moveTo>
                    <a:pt x="1802" y="534"/>
                  </a:moveTo>
                  <a:cubicBezTo>
                    <a:pt x="2136" y="534"/>
                    <a:pt x="2403" y="701"/>
                    <a:pt x="2603" y="1068"/>
                  </a:cubicBezTo>
                  <a:cubicBezTo>
                    <a:pt x="2770" y="1402"/>
                    <a:pt x="2870" y="1935"/>
                    <a:pt x="2870" y="2669"/>
                  </a:cubicBezTo>
                  <a:cubicBezTo>
                    <a:pt x="2870" y="3370"/>
                    <a:pt x="2770" y="3903"/>
                    <a:pt x="2603" y="4237"/>
                  </a:cubicBezTo>
                  <a:cubicBezTo>
                    <a:pt x="2403" y="4604"/>
                    <a:pt x="2136" y="4771"/>
                    <a:pt x="1802" y="4771"/>
                  </a:cubicBezTo>
                  <a:cubicBezTo>
                    <a:pt x="1435" y="4771"/>
                    <a:pt x="1168" y="4604"/>
                    <a:pt x="968" y="4237"/>
                  </a:cubicBezTo>
                  <a:cubicBezTo>
                    <a:pt x="802" y="3903"/>
                    <a:pt x="701" y="3370"/>
                    <a:pt x="701" y="2669"/>
                  </a:cubicBezTo>
                  <a:cubicBezTo>
                    <a:pt x="701" y="1935"/>
                    <a:pt x="802" y="1402"/>
                    <a:pt x="968" y="1068"/>
                  </a:cubicBezTo>
                  <a:cubicBezTo>
                    <a:pt x="1168" y="701"/>
                    <a:pt x="1435" y="534"/>
                    <a:pt x="1802" y="534"/>
                  </a:cubicBezTo>
                  <a:close/>
                  <a:moveTo>
                    <a:pt x="1802" y="1"/>
                  </a:moveTo>
                  <a:cubicBezTo>
                    <a:pt x="1202" y="1"/>
                    <a:pt x="768" y="201"/>
                    <a:pt x="468" y="668"/>
                  </a:cubicBezTo>
                  <a:cubicBezTo>
                    <a:pt x="168" y="1135"/>
                    <a:pt x="1" y="1802"/>
                    <a:pt x="1" y="2669"/>
                  </a:cubicBezTo>
                  <a:cubicBezTo>
                    <a:pt x="1" y="3536"/>
                    <a:pt x="168" y="4170"/>
                    <a:pt x="468" y="4637"/>
                  </a:cubicBezTo>
                  <a:cubicBezTo>
                    <a:pt x="768" y="5104"/>
                    <a:pt x="1202" y="5304"/>
                    <a:pt x="1802" y="5304"/>
                  </a:cubicBezTo>
                  <a:cubicBezTo>
                    <a:pt x="2369" y="5304"/>
                    <a:pt x="2803" y="5104"/>
                    <a:pt x="3103" y="4637"/>
                  </a:cubicBezTo>
                  <a:cubicBezTo>
                    <a:pt x="3403" y="4170"/>
                    <a:pt x="3570" y="3536"/>
                    <a:pt x="3570" y="2669"/>
                  </a:cubicBezTo>
                  <a:cubicBezTo>
                    <a:pt x="3570" y="1802"/>
                    <a:pt x="3403" y="1135"/>
                    <a:pt x="3103" y="668"/>
                  </a:cubicBezTo>
                  <a:cubicBezTo>
                    <a:pt x="2803" y="201"/>
                    <a:pt x="2369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3425699" y="2314600"/>
              <a:ext cx="216025" cy="326925"/>
            </a:xfrm>
            <a:custGeom>
              <a:rect b="b" l="l" r="r" t="t"/>
              <a:pathLst>
                <a:path extrusionOk="0" h="13077" w="8641">
                  <a:moveTo>
                    <a:pt x="4337" y="1368"/>
                  </a:moveTo>
                  <a:cubicBezTo>
                    <a:pt x="5071" y="1368"/>
                    <a:pt x="5638" y="1535"/>
                    <a:pt x="6038" y="1902"/>
                  </a:cubicBezTo>
                  <a:cubicBezTo>
                    <a:pt x="6472" y="2269"/>
                    <a:pt x="6672" y="2802"/>
                    <a:pt x="6672" y="3436"/>
                  </a:cubicBezTo>
                  <a:cubicBezTo>
                    <a:pt x="6672" y="4103"/>
                    <a:pt x="6472" y="4604"/>
                    <a:pt x="6038" y="4971"/>
                  </a:cubicBezTo>
                  <a:cubicBezTo>
                    <a:pt x="5638" y="5338"/>
                    <a:pt x="5071" y="5504"/>
                    <a:pt x="4337" y="5504"/>
                  </a:cubicBezTo>
                  <a:cubicBezTo>
                    <a:pt x="3603" y="5504"/>
                    <a:pt x="3003" y="5338"/>
                    <a:pt x="2602" y="4971"/>
                  </a:cubicBezTo>
                  <a:cubicBezTo>
                    <a:pt x="2202" y="4604"/>
                    <a:pt x="2002" y="4103"/>
                    <a:pt x="2002" y="3436"/>
                  </a:cubicBezTo>
                  <a:cubicBezTo>
                    <a:pt x="2002" y="2802"/>
                    <a:pt x="2202" y="2269"/>
                    <a:pt x="2602" y="1902"/>
                  </a:cubicBezTo>
                  <a:cubicBezTo>
                    <a:pt x="3003" y="1535"/>
                    <a:pt x="3603" y="1368"/>
                    <a:pt x="4337" y="1368"/>
                  </a:cubicBezTo>
                  <a:close/>
                  <a:moveTo>
                    <a:pt x="4337" y="6872"/>
                  </a:moveTo>
                  <a:cubicBezTo>
                    <a:pt x="5138" y="6872"/>
                    <a:pt x="5771" y="7072"/>
                    <a:pt x="6238" y="7506"/>
                  </a:cubicBezTo>
                  <a:cubicBezTo>
                    <a:pt x="6705" y="7939"/>
                    <a:pt x="6939" y="8540"/>
                    <a:pt x="6939" y="9307"/>
                  </a:cubicBezTo>
                  <a:cubicBezTo>
                    <a:pt x="6939" y="10041"/>
                    <a:pt x="6705" y="10641"/>
                    <a:pt x="6238" y="11075"/>
                  </a:cubicBezTo>
                  <a:cubicBezTo>
                    <a:pt x="5771" y="11509"/>
                    <a:pt x="5138" y="11742"/>
                    <a:pt x="4337" y="11742"/>
                  </a:cubicBezTo>
                  <a:cubicBezTo>
                    <a:pt x="3503" y="11742"/>
                    <a:pt x="2869" y="11509"/>
                    <a:pt x="2402" y="11075"/>
                  </a:cubicBezTo>
                  <a:cubicBezTo>
                    <a:pt x="1935" y="10641"/>
                    <a:pt x="1735" y="10074"/>
                    <a:pt x="1735" y="9307"/>
                  </a:cubicBezTo>
                  <a:cubicBezTo>
                    <a:pt x="1735" y="8540"/>
                    <a:pt x="1935" y="7939"/>
                    <a:pt x="2402" y="7506"/>
                  </a:cubicBezTo>
                  <a:cubicBezTo>
                    <a:pt x="2869" y="7072"/>
                    <a:pt x="3503" y="6872"/>
                    <a:pt x="4337" y="6872"/>
                  </a:cubicBezTo>
                  <a:close/>
                  <a:moveTo>
                    <a:pt x="4337" y="0"/>
                  </a:moveTo>
                  <a:cubicBezTo>
                    <a:pt x="3069" y="0"/>
                    <a:pt x="2102" y="301"/>
                    <a:pt x="1368" y="901"/>
                  </a:cubicBezTo>
                  <a:cubicBezTo>
                    <a:pt x="668" y="1468"/>
                    <a:pt x="301" y="2269"/>
                    <a:pt x="301" y="3269"/>
                  </a:cubicBezTo>
                  <a:cubicBezTo>
                    <a:pt x="301" y="4003"/>
                    <a:pt x="501" y="4604"/>
                    <a:pt x="901" y="5104"/>
                  </a:cubicBezTo>
                  <a:cubicBezTo>
                    <a:pt x="1335" y="5604"/>
                    <a:pt x="1902" y="5938"/>
                    <a:pt x="2636" y="6138"/>
                  </a:cubicBezTo>
                  <a:cubicBezTo>
                    <a:pt x="1802" y="6338"/>
                    <a:pt x="1168" y="6705"/>
                    <a:pt x="701" y="7272"/>
                  </a:cubicBezTo>
                  <a:cubicBezTo>
                    <a:pt x="234" y="7806"/>
                    <a:pt x="1" y="8507"/>
                    <a:pt x="1" y="9307"/>
                  </a:cubicBezTo>
                  <a:cubicBezTo>
                    <a:pt x="1" y="10508"/>
                    <a:pt x="367" y="11442"/>
                    <a:pt x="1135" y="12109"/>
                  </a:cubicBezTo>
                  <a:cubicBezTo>
                    <a:pt x="1869" y="12776"/>
                    <a:pt x="2936" y="13076"/>
                    <a:pt x="4337" y="13076"/>
                  </a:cubicBezTo>
                  <a:cubicBezTo>
                    <a:pt x="5705" y="13076"/>
                    <a:pt x="6772" y="12776"/>
                    <a:pt x="7539" y="12109"/>
                  </a:cubicBezTo>
                  <a:cubicBezTo>
                    <a:pt x="8273" y="11442"/>
                    <a:pt x="8640" y="10508"/>
                    <a:pt x="8640" y="9307"/>
                  </a:cubicBezTo>
                  <a:cubicBezTo>
                    <a:pt x="8640" y="8507"/>
                    <a:pt x="8407" y="7806"/>
                    <a:pt x="7940" y="7272"/>
                  </a:cubicBezTo>
                  <a:cubicBezTo>
                    <a:pt x="7506" y="6705"/>
                    <a:pt x="6872" y="6338"/>
                    <a:pt x="6038" y="6138"/>
                  </a:cubicBezTo>
                  <a:cubicBezTo>
                    <a:pt x="6772" y="5938"/>
                    <a:pt x="7339" y="5604"/>
                    <a:pt x="7739" y="5104"/>
                  </a:cubicBezTo>
                  <a:cubicBezTo>
                    <a:pt x="8140" y="4604"/>
                    <a:pt x="8340" y="4003"/>
                    <a:pt x="8340" y="3269"/>
                  </a:cubicBezTo>
                  <a:cubicBezTo>
                    <a:pt x="8340" y="2269"/>
                    <a:pt x="8006" y="1468"/>
                    <a:pt x="7272" y="901"/>
                  </a:cubicBezTo>
                  <a:cubicBezTo>
                    <a:pt x="6572" y="301"/>
                    <a:pt x="5571" y="0"/>
                    <a:pt x="4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3647775" y="2582300"/>
              <a:ext cx="44225" cy="53375"/>
            </a:xfrm>
            <a:custGeom>
              <a:rect b="b" l="l" r="r" t="t"/>
              <a:pathLst>
                <a:path extrusionOk="0" h="2135" w="1769">
                  <a:moveTo>
                    <a:pt x="1" y="0"/>
                  </a:moveTo>
                  <a:lnTo>
                    <a:pt x="1" y="2135"/>
                  </a:lnTo>
                  <a:lnTo>
                    <a:pt x="1768" y="21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3721857" y="2320425"/>
              <a:ext cx="204350" cy="321100"/>
            </a:xfrm>
            <a:custGeom>
              <a:rect b="b" l="l" r="r" t="t"/>
              <a:pathLst>
                <a:path extrusionOk="0" h="12844" w="8174">
                  <a:moveTo>
                    <a:pt x="534" y="1"/>
                  </a:moveTo>
                  <a:lnTo>
                    <a:pt x="534" y="6339"/>
                  </a:lnTo>
                  <a:cubicBezTo>
                    <a:pt x="1001" y="6139"/>
                    <a:pt x="1468" y="5972"/>
                    <a:pt x="1935" y="5872"/>
                  </a:cubicBezTo>
                  <a:cubicBezTo>
                    <a:pt x="2369" y="5772"/>
                    <a:pt x="2836" y="5705"/>
                    <a:pt x="3303" y="5705"/>
                  </a:cubicBezTo>
                  <a:cubicBezTo>
                    <a:pt x="4270" y="5705"/>
                    <a:pt x="5038" y="5972"/>
                    <a:pt x="5605" y="6472"/>
                  </a:cubicBezTo>
                  <a:cubicBezTo>
                    <a:pt x="6172" y="7006"/>
                    <a:pt x="6472" y="7706"/>
                    <a:pt x="6472" y="8574"/>
                  </a:cubicBezTo>
                  <a:cubicBezTo>
                    <a:pt x="6472" y="9441"/>
                    <a:pt x="6172" y="10142"/>
                    <a:pt x="5605" y="10642"/>
                  </a:cubicBezTo>
                  <a:cubicBezTo>
                    <a:pt x="5038" y="11176"/>
                    <a:pt x="4270" y="11409"/>
                    <a:pt x="3303" y="11409"/>
                  </a:cubicBezTo>
                  <a:cubicBezTo>
                    <a:pt x="2703" y="11409"/>
                    <a:pt x="2136" y="11342"/>
                    <a:pt x="1569" y="11209"/>
                  </a:cubicBezTo>
                  <a:cubicBezTo>
                    <a:pt x="1035" y="11076"/>
                    <a:pt x="501" y="10875"/>
                    <a:pt x="1" y="10609"/>
                  </a:cubicBezTo>
                  <a:lnTo>
                    <a:pt x="1" y="12310"/>
                  </a:lnTo>
                  <a:cubicBezTo>
                    <a:pt x="601" y="12510"/>
                    <a:pt x="1168" y="12643"/>
                    <a:pt x="1702" y="12710"/>
                  </a:cubicBezTo>
                  <a:cubicBezTo>
                    <a:pt x="2269" y="12810"/>
                    <a:pt x="2803" y="12843"/>
                    <a:pt x="3336" y="12843"/>
                  </a:cubicBezTo>
                  <a:cubicBezTo>
                    <a:pt x="4871" y="12843"/>
                    <a:pt x="6038" y="12477"/>
                    <a:pt x="6906" y="11743"/>
                  </a:cubicBezTo>
                  <a:cubicBezTo>
                    <a:pt x="7740" y="10975"/>
                    <a:pt x="8173" y="9908"/>
                    <a:pt x="8173" y="8574"/>
                  </a:cubicBezTo>
                  <a:cubicBezTo>
                    <a:pt x="8173" y="7239"/>
                    <a:pt x="7740" y="6205"/>
                    <a:pt x="6939" y="5438"/>
                  </a:cubicBezTo>
                  <a:cubicBezTo>
                    <a:pt x="6105" y="4671"/>
                    <a:pt x="5004" y="4271"/>
                    <a:pt x="3603" y="4271"/>
                  </a:cubicBezTo>
                  <a:cubicBezTo>
                    <a:pt x="3336" y="4271"/>
                    <a:pt x="3103" y="4304"/>
                    <a:pt x="2836" y="4337"/>
                  </a:cubicBezTo>
                  <a:cubicBezTo>
                    <a:pt x="2603" y="4404"/>
                    <a:pt x="2336" y="4437"/>
                    <a:pt x="2102" y="4538"/>
                  </a:cubicBezTo>
                  <a:lnTo>
                    <a:pt x="2102" y="1435"/>
                  </a:lnTo>
                  <a:lnTo>
                    <a:pt x="7239" y="14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3525200" y="2971500"/>
              <a:ext cx="300100" cy="301525"/>
            </a:xfrm>
            <a:custGeom>
              <a:rect b="b" l="l" r="r" t="t"/>
              <a:pathLst>
                <a:path extrusionOk="0" h="12061" w="12004">
                  <a:moveTo>
                    <a:pt x="6542" y="0"/>
                  </a:moveTo>
                  <a:cubicBezTo>
                    <a:pt x="6421" y="0"/>
                    <a:pt x="6298" y="3"/>
                    <a:pt x="6171" y="10"/>
                  </a:cubicBezTo>
                  <a:cubicBezTo>
                    <a:pt x="6171" y="10"/>
                    <a:pt x="6089" y="5"/>
                    <a:pt x="5945" y="5"/>
                  </a:cubicBezTo>
                  <a:cubicBezTo>
                    <a:pt x="5004" y="5"/>
                    <a:pt x="1428" y="206"/>
                    <a:pt x="1168" y="3246"/>
                  </a:cubicBezTo>
                  <a:cubicBezTo>
                    <a:pt x="867" y="6781"/>
                    <a:pt x="0" y="12052"/>
                    <a:pt x="4103" y="12052"/>
                  </a:cubicBezTo>
                  <a:cubicBezTo>
                    <a:pt x="4794" y="12052"/>
                    <a:pt x="5420" y="12061"/>
                    <a:pt x="5985" y="12061"/>
                  </a:cubicBezTo>
                  <a:cubicBezTo>
                    <a:pt x="8749" y="12061"/>
                    <a:pt x="10070" y="11854"/>
                    <a:pt x="10541" y="9417"/>
                  </a:cubicBezTo>
                  <a:cubicBezTo>
                    <a:pt x="11128" y="6545"/>
                    <a:pt x="12003" y="0"/>
                    <a:pt x="6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3540200" y="3360225"/>
              <a:ext cx="301075" cy="332200"/>
            </a:xfrm>
            <a:custGeom>
              <a:rect b="b" l="l" r="r" t="t"/>
              <a:pathLst>
                <a:path extrusionOk="0" h="13288" w="12043">
                  <a:moveTo>
                    <a:pt x="4108" y="1"/>
                  </a:moveTo>
                  <a:cubicBezTo>
                    <a:pt x="3086" y="1"/>
                    <a:pt x="1090" y="311"/>
                    <a:pt x="868" y="2707"/>
                  </a:cubicBezTo>
                  <a:cubicBezTo>
                    <a:pt x="568" y="5943"/>
                    <a:pt x="0" y="13282"/>
                    <a:pt x="4103" y="13282"/>
                  </a:cubicBezTo>
                  <a:cubicBezTo>
                    <a:pt x="4699" y="13282"/>
                    <a:pt x="5252" y="13288"/>
                    <a:pt x="5762" y="13288"/>
                  </a:cubicBezTo>
                  <a:cubicBezTo>
                    <a:pt x="8770" y="13288"/>
                    <a:pt x="10318" y="13069"/>
                    <a:pt x="10575" y="10046"/>
                  </a:cubicBezTo>
                  <a:cubicBezTo>
                    <a:pt x="10875" y="6510"/>
                    <a:pt x="12042" y="39"/>
                    <a:pt x="4704" y="39"/>
                  </a:cubicBezTo>
                  <a:cubicBezTo>
                    <a:pt x="4704" y="39"/>
                    <a:pt x="4466" y="1"/>
                    <a:pt x="4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3245825" y="3190625"/>
              <a:ext cx="257700" cy="267750"/>
            </a:xfrm>
            <a:custGeom>
              <a:rect b="b" l="l" r="r" t="t"/>
              <a:pathLst>
                <a:path extrusionOk="0" h="10710" w="10308">
                  <a:moveTo>
                    <a:pt x="7109" y="1"/>
                  </a:moveTo>
                  <a:cubicBezTo>
                    <a:pt x="5751" y="1"/>
                    <a:pt x="5004" y="385"/>
                    <a:pt x="5004" y="385"/>
                  </a:cubicBezTo>
                  <a:cubicBezTo>
                    <a:pt x="5004" y="385"/>
                    <a:pt x="601" y="1252"/>
                    <a:pt x="301" y="4788"/>
                  </a:cubicBezTo>
                  <a:cubicBezTo>
                    <a:pt x="0" y="8290"/>
                    <a:pt x="5604" y="10058"/>
                    <a:pt x="5604" y="10058"/>
                  </a:cubicBezTo>
                  <a:cubicBezTo>
                    <a:pt x="5604" y="10058"/>
                    <a:pt x="6434" y="10710"/>
                    <a:pt x="7215" y="10710"/>
                  </a:cubicBezTo>
                  <a:cubicBezTo>
                    <a:pt x="7826" y="10710"/>
                    <a:pt x="8408" y="10311"/>
                    <a:pt x="8540" y="8891"/>
                  </a:cubicBezTo>
                  <a:cubicBezTo>
                    <a:pt x="8807" y="5655"/>
                    <a:pt x="10308" y="385"/>
                    <a:pt x="8240" y="85"/>
                  </a:cubicBezTo>
                  <a:cubicBezTo>
                    <a:pt x="7826" y="25"/>
                    <a:pt x="7448" y="1"/>
                    <a:pt x="7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3820600" y="3177725"/>
              <a:ext cx="270025" cy="280325"/>
            </a:xfrm>
            <a:custGeom>
              <a:rect b="b" l="l" r="r" t="t"/>
              <a:pathLst>
                <a:path extrusionOk="0" h="11213" w="10801">
                  <a:moveTo>
                    <a:pt x="3762" y="0"/>
                  </a:moveTo>
                  <a:cubicBezTo>
                    <a:pt x="3762" y="0"/>
                    <a:pt x="1427" y="300"/>
                    <a:pt x="1127" y="2635"/>
                  </a:cubicBezTo>
                  <a:cubicBezTo>
                    <a:pt x="839" y="4904"/>
                    <a:pt x="1" y="11212"/>
                    <a:pt x="3038" y="11212"/>
                  </a:cubicBezTo>
                  <a:cubicBezTo>
                    <a:pt x="3171" y="11212"/>
                    <a:pt x="3313" y="11200"/>
                    <a:pt x="3462" y="11175"/>
                  </a:cubicBezTo>
                  <a:cubicBezTo>
                    <a:pt x="6997" y="10574"/>
                    <a:pt x="9633" y="9107"/>
                    <a:pt x="9633" y="7939"/>
                  </a:cubicBezTo>
                  <a:cubicBezTo>
                    <a:pt x="9633" y="6772"/>
                    <a:pt x="10800" y="2936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3603388" y="3070969"/>
              <a:ext cx="143450" cy="125950"/>
            </a:xfrm>
            <a:custGeom>
              <a:rect b="b" l="l" r="r" t="t"/>
              <a:pathLst>
                <a:path extrusionOk="0" h="5038" w="5738">
                  <a:moveTo>
                    <a:pt x="0" y="1"/>
                  </a:moveTo>
                  <a:lnTo>
                    <a:pt x="0" y="5038"/>
                  </a:lnTo>
                  <a:lnTo>
                    <a:pt x="1201" y="5038"/>
                  </a:lnTo>
                  <a:lnTo>
                    <a:pt x="1201" y="2869"/>
                  </a:lnTo>
                  <a:cubicBezTo>
                    <a:pt x="1201" y="2502"/>
                    <a:pt x="1168" y="2035"/>
                    <a:pt x="1135" y="1435"/>
                  </a:cubicBezTo>
                  <a:lnTo>
                    <a:pt x="1168" y="1435"/>
                  </a:lnTo>
                  <a:lnTo>
                    <a:pt x="2169" y="5038"/>
                  </a:lnTo>
                  <a:lnTo>
                    <a:pt x="3470" y="5038"/>
                  </a:lnTo>
                  <a:lnTo>
                    <a:pt x="4504" y="1435"/>
                  </a:lnTo>
                  <a:lnTo>
                    <a:pt x="4537" y="1435"/>
                  </a:lnTo>
                  <a:cubicBezTo>
                    <a:pt x="4504" y="1969"/>
                    <a:pt x="4470" y="2302"/>
                    <a:pt x="4470" y="2469"/>
                  </a:cubicBezTo>
                  <a:cubicBezTo>
                    <a:pt x="4470" y="2602"/>
                    <a:pt x="4470" y="2736"/>
                    <a:pt x="4470" y="2836"/>
                  </a:cubicBezTo>
                  <a:lnTo>
                    <a:pt x="4470" y="5038"/>
                  </a:lnTo>
                  <a:lnTo>
                    <a:pt x="5738" y="5038"/>
                  </a:lnTo>
                  <a:lnTo>
                    <a:pt x="5738" y="1"/>
                  </a:lnTo>
                  <a:lnTo>
                    <a:pt x="3903" y="1"/>
                  </a:lnTo>
                  <a:lnTo>
                    <a:pt x="2869" y="357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3622750" y="3481594"/>
              <a:ext cx="100100" cy="129275"/>
            </a:xfrm>
            <a:custGeom>
              <a:rect b="b" l="l" r="r" t="t"/>
              <a:pathLst>
                <a:path extrusionOk="0" h="5171" w="4004">
                  <a:moveTo>
                    <a:pt x="2436" y="0"/>
                  </a:moveTo>
                  <a:cubicBezTo>
                    <a:pt x="1936" y="0"/>
                    <a:pt x="1502" y="100"/>
                    <a:pt x="1135" y="300"/>
                  </a:cubicBezTo>
                  <a:cubicBezTo>
                    <a:pt x="768" y="534"/>
                    <a:pt x="468" y="834"/>
                    <a:pt x="301" y="1234"/>
                  </a:cubicBezTo>
                  <a:cubicBezTo>
                    <a:pt x="101" y="1635"/>
                    <a:pt x="1" y="2068"/>
                    <a:pt x="1" y="2602"/>
                  </a:cubicBezTo>
                  <a:cubicBezTo>
                    <a:pt x="1" y="3436"/>
                    <a:pt x="201" y="4070"/>
                    <a:pt x="601" y="4503"/>
                  </a:cubicBezTo>
                  <a:cubicBezTo>
                    <a:pt x="1002" y="4937"/>
                    <a:pt x="1602" y="5171"/>
                    <a:pt x="2336" y="5171"/>
                  </a:cubicBezTo>
                  <a:cubicBezTo>
                    <a:pt x="2870" y="5171"/>
                    <a:pt x="3370" y="5071"/>
                    <a:pt x="3770" y="4904"/>
                  </a:cubicBezTo>
                  <a:lnTo>
                    <a:pt x="3770" y="3736"/>
                  </a:lnTo>
                  <a:cubicBezTo>
                    <a:pt x="3570" y="3836"/>
                    <a:pt x="3337" y="3903"/>
                    <a:pt x="3136" y="3970"/>
                  </a:cubicBezTo>
                  <a:cubicBezTo>
                    <a:pt x="2936" y="4036"/>
                    <a:pt x="2703" y="4070"/>
                    <a:pt x="2503" y="4070"/>
                  </a:cubicBezTo>
                  <a:cubicBezTo>
                    <a:pt x="1769" y="4070"/>
                    <a:pt x="1402" y="3569"/>
                    <a:pt x="1402" y="2602"/>
                  </a:cubicBezTo>
                  <a:cubicBezTo>
                    <a:pt x="1402" y="2135"/>
                    <a:pt x="1469" y="1768"/>
                    <a:pt x="1669" y="1501"/>
                  </a:cubicBezTo>
                  <a:cubicBezTo>
                    <a:pt x="1835" y="1234"/>
                    <a:pt x="2102" y="1101"/>
                    <a:pt x="2436" y="1101"/>
                  </a:cubicBezTo>
                  <a:cubicBezTo>
                    <a:pt x="2636" y="1101"/>
                    <a:pt x="2836" y="1134"/>
                    <a:pt x="3036" y="1201"/>
                  </a:cubicBezTo>
                  <a:cubicBezTo>
                    <a:pt x="3203" y="1268"/>
                    <a:pt x="3403" y="1335"/>
                    <a:pt x="3570" y="1435"/>
                  </a:cubicBezTo>
                  <a:lnTo>
                    <a:pt x="4004" y="334"/>
                  </a:lnTo>
                  <a:cubicBezTo>
                    <a:pt x="3503" y="100"/>
                    <a:pt x="29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3341725" y="3280300"/>
              <a:ext cx="58400" cy="85075"/>
            </a:xfrm>
            <a:custGeom>
              <a:rect b="b" l="l" r="r" t="t"/>
              <a:pathLst>
                <a:path extrusionOk="0" h="3403" w="2336">
                  <a:moveTo>
                    <a:pt x="2335" y="0"/>
                  </a:moveTo>
                  <a:cubicBezTo>
                    <a:pt x="2335" y="0"/>
                    <a:pt x="0" y="901"/>
                    <a:pt x="568" y="2068"/>
                  </a:cubicBezTo>
                  <a:cubicBezTo>
                    <a:pt x="901" y="2769"/>
                    <a:pt x="1568" y="3269"/>
                    <a:pt x="2335" y="3403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3927150" y="3280300"/>
              <a:ext cx="58400" cy="85075"/>
            </a:xfrm>
            <a:custGeom>
              <a:rect b="b" l="l" r="r" t="t"/>
              <a:pathLst>
                <a:path extrusionOk="0" h="3403" w="2336">
                  <a:moveTo>
                    <a:pt x="0" y="0"/>
                  </a:moveTo>
                  <a:lnTo>
                    <a:pt x="0" y="3403"/>
                  </a:lnTo>
                  <a:cubicBezTo>
                    <a:pt x="767" y="3269"/>
                    <a:pt x="1401" y="2769"/>
                    <a:pt x="1768" y="2068"/>
                  </a:cubicBezTo>
                  <a:cubicBezTo>
                    <a:pt x="2335" y="9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3942150" y="4538300"/>
              <a:ext cx="199325" cy="233475"/>
            </a:xfrm>
            <a:custGeom>
              <a:rect b="b" l="l" r="r" t="t"/>
              <a:pathLst>
                <a:path extrusionOk="0" h="9339" w="7973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50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2836" y="7989"/>
                  </a:lnTo>
                  <a:cubicBezTo>
                    <a:pt x="3279" y="8850"/>
                    <a:pt x="4144" y="9338"/>
                    <a:pt x="5046" y="9338"/>
                  </a:cubicBezTo>
                  <a:cubicBezTo>
                    <a:pt x="5436" y="9338"/>
                    <a:pt x="5833" y="9247"/>
                    <a:pt x="6205" y="9056"/>
                  </a:cubicBezTo>
                  <a:lnTo>
                    <a:pt x="6272" y="9023"/>
                  </a:lnTo>
                  <a:cubicBezTo>
                    <a:pt x="7506" y="8389"/>
                    <a:pt x="7973" y="6888"/>
                    <a:pt x="7373" y="5654"/>
                  </a:cubicBez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3942150" y="4538300"/>
              <a:ext cx="155975" cy="145525"/>
            </a:xfrm>
            <a:custGeom>
              <a:rect b="b" l="l" r="r" t="t"/>
              <a:pathLst>
                <a:path extrusionOk="0" h="5821" w="6239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17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4119775" y="4231325"/>
              <a:ext cx="196825" cy="235150"/>
            </a:xfrm>
            <a:custGeom>
              <a:rect b="b" l="l" r="r" t="t"/>
              <a:pathLst>
                <a:path extrusionOk="0" h="9406" w="7873">
                  <a:moveTo>
                    <a:pt x="4925" y="0"/>
                  </a:moveTo>
                  <a:cubicBezTo>
                    <a:pt x="3991" y="0"/>
                    <a:pt x="3108" y="514"/>
                    <a:pt x="2703" y="1421"/>
                  </a:cubicBezTo>
                  <a:lnTo>
                    <a:pt x="1635" y="3589"/>
                  </a:lnTo>
                  <a:lnTo>
                    <a:pt x="601" y="5790"/>
                  </a:lnTo>
                  <a:cubicBezTo>
                    <a:pt x="1" y="7025"/>
                    <a:pt x="534" y="8526"/>
                    <a:pt x="1769" y="9126"/>
                  </a:cubicBezTo>
                  <a:lnTo>
                    <a:pt x="1835" y="9160"/>
                  </a:lnTo>
                  <a:cubicBezTo>
                    <a:pt x="2188" y="9327"/>
                    <a:pt x="2557" y="9406"/>
                    <a:pt x="2917" y="9406"/>
                  </a:cubicBezTo>
                  <a:cubicBezTo>
                    <a:pt x="3853" y="9406"/>
                    <a:pt x="4738" y="8873"/>
                    <a:pt x="5171" y="7959"/>
                  </a:cubicBezTo>
                  <a:lnTo>
                    <a:pt x="6205" y="5790"/>
                  </a:lnTo>
                  <a:lnTo>
                    <a:pt x="7273" y="3589"/>
                  </a:lnTo>
                  <a:cubicBezTo>
                    <a:pt x="7873" y="2355"/>
                    <a:pt x="7339" y="854"/>
                    <a:pt x="6072" y="253"/>
                  </a:cubicBezTo>
                  <a:lnTo>
                    <a:pt x="6038" y="253"/>
                  </a:lnTo>
                  <a:cubicBezTo>
                    <a:pt x="5677" y="82"/>
                    <a:pt x="5297" y="0"/>
                    <a:pt x="4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4161475" y="4231325"/>
              <a:ext cx="155125" cy="144775"/>
            </a:xfrm>
            <a:custGeom>
              <a:rect b="b" l="l" r="r" t="t"/>
              <a:pathLst>
                <a:path extrusionOk="0" h="5791" w="6205">
                  <a:moveTo>
                    <a:pt x="3262" y="0"/>
                  </a:moveTo>
                  <a:cubicBezTo>
                    <a:pt x="2337" y="0"/>
                    <a:pt x="1464" y="514"/>
                    <a:pt x="1035" y="1421"/>
                  </a:cubicBezTo>
                  <a:lnTo>
                    <a:pt x="1" y="3589"/>
                  </a:lnTo>
                  <a:lnTo>
                    <a:pt x="4570" y="5790"/>
                  </a:lnTo>
                  <a:lnTo>
                    <a:pt x="5605" y="3589"/>
                  </a:lnTo>
                  <a:cubicBezTo>
                    <a:pt x="6205" y="2355"/>
                    <a:pt x="5671" y="854"/>
                    <a:pt x="4437" y="253"/>
                  </a:cubicBezTo>
                  <a:lnTo>
                    <a:pt x="4370" y="253"/>
                  </a:lnTo>
                  <a:cubicBezTo>
                    <a:pt x="4009" y="82"/>
                    <a:pt x="3631" y="0"/>
                    <a:pt x="3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4097275" y="4597075"/>
              <a:ext cx="126775" cy="246025"/>
            </a:xfrm>
            <a:custGeom>
              <a:rect b="b" l="l" r="r" t="t"/>
              <a:pathLst>
                <a:path extrusionOk="0" h="9841" w="5071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lnTo>
                    <a:pt x="0" y="7339"/>
                  </a:lnTo>
                  <a:cubicBezTo>
                    <a:pt x="0" y="8706"/>
                    <a:pt x="1134" y="9841"/>
                    <a:pt x="2502" y="9841"/>
                  </a:cubicBezTo>
                  <a:lnTo>
                    <a:pt x="2569" y="9841"/>
                  </a:lnTo>
                  <a:cubicBezTo>
                    <a:pt x="3970" y="9841"/>
                    <a:pt x="5070" y="8706"/>
                    <a:pt x="5070" y="7339"/>
                  </a:cubicBezTo>
                  <a:lnTo>
                    <a:pt x="5070" y="2502"/>
                  </a:lnTo>
                  <a:cubicBezTo>
                    <a:pt x="5070" y="1101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4097275" y="4597075"/>
              <a:ext cx="126775" cy="123450"/>
            </a:xfrm>
            <a:custGeom>
              <a:rect b="b" l="l" r="r" t="t"/>
              <a:pathLst>
                <a:path extrusionOk="0" h="4938" w="5071">
                  <a:moveTo>
                    <a:pt x="2502" y="0"/>
                  </a:moveTo>
                  <a:cubicBezTo>
                    <a:pt x="1134" y="0"/>
                    <a:pt x="0" y="1134"/>
                    <a:pt x="0" y="2502"/>
                  </a:cubicBezTo>
                  <a:lnTo>
                    <a:pt x="0" y="4937"/>
                  </a:lnTo>
                  <a:lnTo>
                    <a:pt x="5070" y="4937"/>
                  </a:lnTo>
                  <a:lnTo>
                    <a:pt x="5070" y="2502"/>
                  </a:lnTo>
                  <a:cubicBezTo>
                    <a:pt x="5070" y="1134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4457525" y="4314250"/>
              <a:ext cx="186825" cy="238750"/>
            </a:xfrm>
            <a:custGeom>
              <a:rect b="b" l="l" r="r" t="t"/>
              <a:pathLst>
                <a:path extrusionOk="0" h="9550" w="7473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172"/>
                  </a:lnTo>
                  <a:cubicBezTo>
                    <a:pt x="634" y="672"/>
                    <a:pt x="0" y="2140"/>
                    <a:pt x="501" y="3407"/>
                  </a:cubicBezTo>
                  <a:lnTo>
                    <a:pt x="1368" y="5676"/>
                  </a:lnTo>
                  <a:lnTo>
                    <a:pt x="2235" y="7944"/>
                  </a:lnTo>
                  <a:cubicBezTo>
                    <a:pt x="2620" y="8944"/>
                    <a:pt x="3556" y="9549"/>
                    <a:pt x="4559" y="9549"/>
                  </a:cubicBezTo>
                  <a:cubicBezTo>
                    <a:pt x="4861" y="9549"/>
                    <a:pt x="5170" y="9494"/>
                    <a:pt x="5471" y="9378"/>
                  </a:cubicBezTo>
                  <a:lnTo>
                    <a:pt x="5538" y="9345"/>
                  </a:lnTo>
                  <a:cubicBezTo>
                    <a:pt x="6839" y="8845"/>
                    <a:pt x="7472" y="7410"/>
                    <a:pt x="6972" y="6109"/>
                  </a:cubicBez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4457525" y="4314250"/>
              <a:ext cx="152625" cy="141900"/>
            </a:xfrm>
            <a:custGeom>
              <a:rect b="b" l="l" r="r" t="t"/>
              <a:pathLst>
                <a:path extrusionOk="0" h="5676" w="6105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205"/>
                  </a:lnTo>
                  <a:cubicBezTo>
                    <a:pt x="634" y="672"/>
                    <a:pt x="0" y="2140"/>
                    <a:pt x="501" y="3441"/>
                  </a:cubicBezTo>
                  <a:lnTo>
                    <a:pt x="1368" y="5676"/>
                  </a:ln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4136450" y="4423725"/>
              <a:ext cx="256050" cy="166575"/>
            </a:xfrm>
            <a:custGeom>
              <a:rect b="b" l="l" r="r" t="t"/>
              <a:pathLst>
                <a:path extrusionOk="0" h="6663" w="10242">
                  <a:moveTo>
                    <a:pt x="7375" y="1"/>
                  </a:moveTo>
                  <a:cubicBezTo>
                    <a:pt x="7110" y="1"/>
                    <a:pt x="6840" y="42"/>
                    <a:pt x="6572" y="129"/>
                  </a:cubicBezTo>
                  <a:lnTo>
                    <a:pt x="4304" y="930"/>
                  </a:lnTo>
                  <a:lnTo>
                    <a:pt x="2002" y="1730"/>
                  </a:lnTo>
                  <a:cubicBezTo>
                    <a:pt x="701" y="2164"/>
                    <a:pt x="1" y="3598"/>
                    <a:pt x="468" y="4899"/>
                  </a:cubicBezTo>
                  <a:lnTo>
                    <a:pt x="468" y="4966"/>
                  </a:lnTo>
                  <a:cubicBezTo>
                    <a:pt x="841" y="6006"/>
                    <a:pt x="1811" y="6662"/>
                    <a:pt x="2867" y="6662"/>
                  </a:cubicBezTo>
                  <a:cubicBezTo>
                    <a:pt x="3132" y="6662"/>
                    <a:pt x="3402" y="6621"/>
                    <a:pt x="3670" y="6534"/>
                  </a:cubicBezTo>
                  <a:lnTo>
                    <a:pt x="5938" y="5733"/>
                  </a:lnTo>
                  <a:lnTo>
                    <a:pt x="8240" y="4933"/>
                  </a:lnTo>
                  <a:cubicBezTo>
                    <a:pt x="9541" y="4499"/>
                    <a:pt x="10241" y="3065"/>
                    <a:pt x="9774" y="1764"/>
                  </a:cubicBezTo>
                  <a:lnTo>
                    <a:pt x="9774" y="1697"/>
                  </a:lnTo>
                  <a:cubicBezTo>
                    <a:pt x="9401" y="657"/>
                    <a:pt x="8431" y="1"/>
                    <a:pt x="73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4244025" y="4423725"/>
              <a:ext cx="148475" cy="143350"/>
            </a:xfrm>
            <a:custGeom>
              <a:rect b="b" l="l" r="r" t="t"/>
              <a:pathLst>
                <a:path extrusionOk="0" h="5734" w="5939">
                  <a:moveTo>
                    <a:pt x="3060" y="1"/>
                  </a:moveTo>
                  <a:cubicBezTo>
                    <a:pt x="2797" y="1"/>
                    <a:pt x="2530" y="42"/>
                    <a:pt x="2269" y="129"/>
                  </a:cubicBezTo>
                  <a:lnTo>
                    <a:pt x="1" y="930"/>
                  </a:lnTo>
                  <a:lnTo>
                    <a:pt x="1635" y="5733"/>
                  </a:lnTo>
                  <a:lnTo>
                    <a:pt x="3937" y="4933"/>
                  </a:lnTo>
                  <a:cubicBezTo>
                    <a:pt x="5238" y="4499"/>
                    <a:pt x="5938" y="3065"/>
                    <a:pt x="5471" y="1764"/>
                  </a:cubicBezTo>
                  <a:lnTo>
                    <a:pt x="5471" y="1697"/>
                  </a:lnTo>
                  <a:cubicBezTo>
                    <a:pt x="5098" y="657"/>
                    <a:pt x="4107" y="1"/>
                    <a:pt x="3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4307425" y="4626425"/>
              <a:ext cx="222675" cy="215600"/>
            </a:xfrm>
            <a:custGeom>
              <a:rect b="b" l="l" r="r" t="t"/>
              <a:pathLst>
                <a:path extrusionOk="0" h="8624" w="8907">
                  <a:moveTo>
                    <a:pt x="6066" y="0"/>
                  </a:moveTo>
                  <a:cubicBezTo>
                    <a:pt x="5394" y="0"/>
                    <a:pt x="4728" y="268"/>
                    <a:pt x="4236" y="794"/>
                  </a:cubicBezTo>
                  <a:lnTo>
                    <a:pt x="2602" y="2596"/>
                  </a:lnTo>
                  <a:lnTo>
                    <a:pt x="934" y="4363"/>
                  </a:lnTo>
                  <a:cubicBezTo>
                    <a:pt x="0" y="5398"/>
                    <a:pt x="67" y="6965"/>
                    <a:pt x="1101" y="7899"/>
                  </a:cubicBezTo>
                  <a:lnTo>
                    <a:pt x="1134" y="7966"/>
                  </a:lnTo>
                  <a:cubicBezTo>
                    <a:pt x="1621" y="8405"/>
                    <a:pt x="2225" y="8623"/>
                    <a:pt x="2826" y="8623"/>
                  </a:cubicBezTo>
                  <a:cubicBezTo>
                    <a:pt x="3503" y="8623"/>
                    <a:pt x="4175" y="8347"/>
                    <a:pt x="4670" y="7799"/>
                  </a:cubicBezTo>
                  <a:lnTo>
                    <a:pt x="6305" y="6031"/>
                  </a:lnTo>
                  <a:lnTo>
                    <a:pt x="7972" y="4263"/>
                  </a:lnTo>
                  <a:cubicBezTo>
                    <a:pt x="8906" y="3229"/>
                    <a:pt x="8840" y="1662"/>
                    <a:pt x="7806" y="728"/>
                  </a:cubicBezTo>
                  <a:lnTo>
                    <a:pt x="7772" y="661"/>
                  </a:lnTo>
                  <a:cubicBezTo>
                    <a:pt x="7282" y="218"/>
                    <a:pt x="6672" y="0"/>
                    <a:pt x="6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"/>
            <p:cNvSpPr/>
            <p:nvPr/>
          </p:nvSpPr>
          <p:spPr>
            <a:xfrm>
              <a:off x="4372450" y="4626425"/>
              <a:ext cx="157650" cy="150800"/>
            </a:xfrm>
            <a:custGeom>
              <a:rect b="b" l="l" r="r" t="t"/>
              <a:pathLst>
                <a:path extrusionOk="0" h="6032" w="6306">
                  <a:moveTo>
                    <a:pt x="3465" y="0"/>
                  </a:moveTo>
                  <a:cubicBezTo>
                    <a:pt x="2793" y="0"/>
                    <a:pt x="2127" y="268"/>
                    <a:pt x="1635" y="794"/>
                  </a:cubicBezTo>
                  <a:lnTo>
                    <a:pt x="1" y="2596"/>
                  </a:lnTo>
                  <a:lnTo>
                    <a:pt x="3704" y="6031"/>
                  </a:lnTo>
                  <a:lnTo>
                    <a:pt x="5371" y="4263"/>
                  </a:lnTo>
                  <a:cubicBezTo>
                    <a:pt x="6305" y="3229"/>
                    <a:pt x="6239" y="1662"/>
                    <a:pt x="5205" y="728"/>
                  </a:cubicBezTo>
                  <a:lnTo>
                    <a:pt x="5171" y="661"/>
                  </a:lnTo>
                  <a:cubicBezTo>
                    <a:pt x="4681" y="218"/>
                    <a:pt x="4071" y="0"/>
                    <a:pt x="3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"/>
            <p:cNvSpPr/>
            <p:nvPr/>
          </p:nvSpPr>
          <p:spPr>
            <a:xfrm>
              <a:off x="4025550" y="4200125"/>
              <a:ext cx="433450" cy="197150"/>
            </a:xfrm>
            <a:custGeom>
              <a:rect b="b" l="l" r="r" t="t"/>
              <a:pathLst>
                <a:path extrusionOk="0" h="7886" w="17338">
                  <a:moveTo>
                    <a:pt x="8716" y="0"/>
                  </a:moveTo>
                  <a:cubicBezTo>
                    <a:pt x="8562" y="0"/>
                    <a:pt x="8414" y="22"/>
                    <a:pt x="8273" y="67"/>
                  </a:cubicBezTo>
                  <a:cubicBezTo>
                    <a:pt x="8273" y="67"/>
                    <a:pt x="0" y="2835"/>
                    <a:pt x="2969" y="4804"/>
                  </a:cubicBezTo>
                  <a:cubicBezTo>
                    <a:pt x="5938" y="6805"/>
                    <a:pt x="12142" y="6238"/>
                    <a:pt x="13877" y="7572"/>
                  </a:cubicBezTo>
                  <a:cubicBezTo>
                    <a:pt x="14174" y="7791"/>
                    <a:pt x="14480" y="7886"/>
                    <a:pt x="14773" y="7886"/>
                  </a:cubicBezTo>
                  <a:cubicBezTo>
                    <a:pt x="16223" y="7886"/>
                    <a:pt x="17337" y="5547"/>
                    <a:pt x="15311" y="4270"/>
                  </a:cubicBezTo>
                  <a:cubicBezTo>
                    <a:pt x="13101" y="2827"/>
                    <a:pt x="10496" y="0"/>
                    <a:pt x="87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"/>
            <p:cNvSpPr/>
            <p:nvPr/>
          </p:nvSpPr>
          <p:spPr>
            <a:xfrm>
              <a:off x="4017200" y="4367150"/>
              <a:ext cx="173500" cy="152500"/>
            </a:xfrm>
            <a:custGeom>
              <a:rect b="b" l="l" r="r" t="t"/>
              <a:pathLst>
                <a:path extrusionOk="0" h="6100" w="6940">
                  <a:moveTo>
                    <a:pt x="2018" y="0"/>
                  </a:moveTo>
                  <a:cubicBezTo>
                    <a:pt x="1637" y="0"/>
                    <a:pt x="1073" y="295"/>
                    <a:pt x="668" y="1792"/>
                  </a:cubicBezTo>
                  <a:cubicBezTo>
                    <a:pt x="1" y="4227"/>
                    <a:pt x="1769" y="3860"/>
                    <a:pt x="2970" y="4427"/>
                  </a:cubicBezTo>
                  <a:cubicBezTo>
                    <a:pt x="3938" y="4884"/>
                    <a:pt x="5339" y="6100"/>
                    <a:pt x="6091" y="6100"/>
                  </a:cubicBezTo>
                  <a:cubicBezTo>
                    <a:pt x="6272" y="6100"/>
                    <a:pt x="6415" y="6030"/>
                    <a:pt x="6505" y="5861"/>
                  </a:cubicBezTo>
                  <a:cubicBezTo>
                    <a:pt x="6939" y="4994"/>
                    <a:pt x="6605" y="1325"/>
                    <a:pt x="2436" y="124"/>
                  </a:cubicBezTo>
                  <a:cubicBezTo>
                    <a:pt x="2436" y="124"/>
                    <a:pt x="2265" y="0"/>
                    <a:pt x="2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"/>
            <p:cNvSpPr/>
            <p:nvPr/>
          </p:nvSpPr>
          <p:spPr>
            <a:xfrm>
              <a:off x="4344950" y="4474200"/>
              <a:ext cx="141775" cy="245775"/>
            </a:xfrm>
            <a:custGeom>
              <a:rect b="b" l="l" r="r" t="t"/>
              <a:pathLst>
                <a:path extrusionOk="0" h="9831" w="5671">
                  <a:moveTo>
                    <a:pt x="2965" y="0"/>
                  </a:moveTo>
                  <a:cubicBezTo>
                    <a:pt x="1698" y="0"/>
                    <a:pt x="626" y="992"/>
                    <a:pt x="500" y="2280"/>
                  </a:cubicBezTo>
                  <a:lnTo>
                    <a:pt x="300" y="4715"/>
                  </a:lnTo>
                  <a:lnTo>
                    <a:pt x="134" y="7117"/>
                  </a:lnTo>
                  <a:cubicBezTo>
                    <a:pt x="0" y="8518"/>
                    <a:pt x="1034" y="9719"/>
                    <a:pt x="2402" y="9819"/>
                  </a:cubicBezTo>
                  <a:lnTo>
                    <a:pt x="2469" y="9819"/>
                  </a:lnTo>
                  <a:cubicBezTo>
                    <a:pt x="2550" y="9826"/>
                    <a:pt x="2631" y="9830"/>
                    <a:pt x="2712" y="9830"/>
                  </a:cubicBezTo>
                  <a:cubicBezTo>
                    <a:pt x="4006" y="9830"/>
                    <a:pt x="5076" y="8838"/>
                    <a:pt x="5170" y="7550"/>
                  </a:cubicBezTo>
                  <a:lnTo>
                    <a:pt x="5371" y="5115"/>
                  </a:lnTo>
                  <a:lnTo>
                    <a:pt x="5571" y="2714"/>
                  </a:lnTo>
                  <a:cubicBezTo>
                    <a:pt x="5671" y="1313"/>
                    <a:pt x="4670" y="112"/>
                    <a:pt x="3269" y="12"/>
                  </a:cubicBezTo>
                  <a:lnTo>
                    <a:pt x="3202" y="12"/>
                  </a:lnTo>
                  <a:cubicBezTo>
                    <a:pt x="3123" y="4"/>
                    <a:pt x="3043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"/>
            <p:cNvSpPr/>
            <p:nvPr/>
          </p:nvSpPr>
          <p:spPr>
            <a:xfrm>
              <a:off x="4353275" y="4474200"/>
              <a:ext cx="134300" cy="127900"/>
            </a:xfrm>
            <a:custGeom>
              <a:rect b="b" l="l" r="r" t="t"/>
              <a:pathLst>
                <a:path extrusionOk="0" h="5116" w="5372">
                  <a:moveTo>
                    <a:pt x="2632" y="0"/>
                  </a:moveTo>
                  <a:cubicBezTo>
                    <a:pt x="1365" y="0"/>
                    <a:pt x="295" y="992"/>
                    <a:pt x="201" y="2280"/>
                  </a:cubicBezTo>
                  <a:lnTo>
                    <a:pt x="1" y="4715"/>
                  </a:lnTo>
                  <a:lnTo>
                    <a:pt x="5038" y="5115"/>
                  </a:lnTo>
                  <a:lnTo>
                    <a:pt x="5238" y="2714"/>
                  </a:lnTo>
                  <a:cubicBezTo>
                    <a:pt x="5371" y="1313"/>
                    <a:pt x="4337" y="112"/>
                    <a:pt x="2969" y="12"/>
                  </a:cubicBezTo>
                  <a:lnTo>
                    <a:pt x="2869" y="12"/>
                  </a:lnTo>
                  <a:cubicBezTo>
                    <a:pt x="2790" y="4"/>
                    <a:pt x="2710" y="0"/>
                    <a:pt x="2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"/>
            <p:cNvSpPr/>
            <p:nvPr/>
          </p:nvSpPr>
          <p:spPr>
            <a:xfrm>
              <a:off x="3755350" y="4106725"/>
              <a:ext cx="1016875" cy="879800"/>
            </a:xfrm>
            <a:custGeom>
              <a:rect b="b" l="l" r="r" t="t"/>
              <a:pathLst>
                <a:path extrusionOk="0" h="35192" w="40675">
                  <a:moveTo>
                    <a:pt x="20315" y="0"/>
                  </a:moveTo>
                  <a:cubicBezTo>
                    <a:pt x="20315" y="0"/>
                    <a:pt x="16012" y="1334"/>
                    <a:pt x="14911" y="2235"/>
                  </a:cubicBezTo>
                  <a:cubicBezTo>
                    <a:pt x="13810" y="3102"/>
                    <a:pt x="5538" y="8840"/>
                    <a:pt x="2236" y="18780"/>
                  </a:cubicBezTo>
                  <a:cubicBezTo>
                    <a:pt x="2236" y="18780"/>
                    <a:pt x="1" y="23717"/>
                    <a:pt x="901" y="25485"/>
                  </a:cubicBezTo>
                  <a:cubicBezTo>
                    <a:pt x="901" y="25485"/>
                    <a:pt x="3403" y="28020"/>
                    <a:pt x="5638" y="29354"/>
                  </a:cubicBezTo>
                  <a:cubicBezTo>
                    <a:pt x="8173" y="30856"/>
                    <a:pt x="19414" y="35192"/>
                    <a:pt x="20849" y="35192"/>
                  </a:cubicBezTo>
                  <a:cubicBezTo>
                    <a:pt x="22317" y="35192"/>
                    <a:pt x="23718" y="35092"/>
                    <a:pt x="23718" y="35092"/>
                  </a:cubicBezTo>
                  <a:cubicBezTo>
                    <a:pt x="23718" y="35092"/>
                    <a:pt x="24251" y="33324"/>
                    <a:pt x="26686" y="30655"/>
                  </a:cubicBezTo>
                  <a:cubicBezTo>
                    <a:pt x="29121" y="28020"/>
                    <a:pt x="36160" y="19214"/>
                    <a:pt x="36727" y="16345"/>
                  </a:cubicBezTo>
                  <a:cubicBezTo>
                    <a:pt x="37261" y="13476"/>
                    <a:pt x="40463" y="9740"/>
                    <a:pt x="40463" y="9740"/>
                  </a:cubicBezTo>
                  <a:cubicBezTo>
                    <a:pt x="40463" y="9740"/>
                    <a:pt x="40675" y="8833"/>
                    <a:pt x="39744" y="8833"/>
                  </a:cubicBezTo>
                  <a:cubicBezTo>
                    <a:pt x="39697" y="8833"/>
                    <a:pt x="39648" y="8835"/>
                    <a:pt x="39596" y="8840"/>
                  </a:cubicBezTo>
                  <a:cubicBezTo>
                    <a:pt x="39468" y="8851"/>
                    <a:pt x="39311" y="8860"/>
                    <a:pt x="39123" y="8860"/>
                  </a:cubicBezTo>
                  <a:cubicBezTo>
                    <a:pt x="37692" y="8860"/>
                    <a:pt x="34442" y="8369"/>
                    <a:pt x="28221" y="5037"/>
                  </a:cubicBezTo>
                  <a:cubicBezTo>
                    <a:pt x="21149" y="1301"/>
                    <a:pt x="20315" y="0"/>
                    <a:pt x="20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3889625" y="4548500"/>
              <a:ext cx="200150" cy="233925"/>
            </a:xfrm>
            <a:custGeom>
              <a:rect b="b" l="l" r="r" t="t"/>
              <a:pathLst>
                <a:path extrusionOk="0" h="9357" w="8006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2869" y="7981"/>
                  </a:lnTo>
                  <a:cubicBezTo>
                    <a:pt x="3316" y="8851"/>
                    <a:pt x="4194" y="9357"/>
                    <a:pt x="5106" y="9357"/>
                  </a:cubicBezTo>
                  <a:cubicBezTo>
                    <a:pt x="5487" y="9357"/>
                    <a:pt x="5874" y="9268"/>
                    <a:pt x="6238" y="9082"/>
                  </a:cubicBezTo>
                  <a:lnTo>
                    <a:pt x="6271" y="9048"/>
                  </a:lnTo>
                  <a:cubicBezTo>
                    <a:pt x="7505" y="8414"/>
                    <a:pt x="8006" y="6913"/>
                    <a:pt x="7372" y="5679"/>
                  </a:cubicBez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3889625" y="4548500"/>
              <a:ext cx="156800" cy="146150"/>
            </a:xfrm>
            <a:custGeom>
              <a:rect b="b" l="l" r="r" t="t"/>
              <a:pathLst>
                <a:path extrusionOk="0" h="5846" w="6272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4068075" y="4241475"/>
              <a:ext cx="196000" cy="235025"/>
            </a:xfrm>
            <a:custGeom>
              <a:rect b="b" l="l" r="r" t="t"/>
              <a:pathLst>
                <a:path extrusionOk="0" h="9401" w="7840">
                  <a:moveTo>
                    <a:pt x="4932" y="0"/>
                  </a:moveTo>
                  <a:cubicBezTo>
                    <a:pt x="4001" y="0"/>
                    <a:pt x="3102" y="526"/>
                    <a:pt x="2669" y="1415"/>
                  </a:cubicBezTo>
                  <a:lnTo>
                    <a:pt x="1635" y="3617"/>
                  </a:lnTo>
                  <a:lnTo>
                    <a:pt x="601" y="5785"/>
                  </a:lnTo>
                  <a:cubicBezTo>
                    <a:pt x="1" y="7052"/>
                    <a:pt x="501" y="8553"/>
                    <a:pt x="1768" y="9120"/>
                  </a:cubicBezTo>
                  <a:lnTo>
                    <a:pt x="1835" y="9154"/>
                  </a:lnTo>
                  <a:cubicBezTo>
                    <a:pt x="2180" y="9322"/>
                    <a:pt x="2546" y="9401"/>
                    <a:pt x="2908" y="9401"/>
                  </a:cubicBezTo>
                  <a:cubicBezTo>
                    <a:pt x="3839" y="9401"/>
                    <a:pt x="4738" y="8875"/>
                    <a:pt x="5171" y="7986"/>
                  </a:cubicBezTo>
                  <a:lnTo>
                    <a:pt x="6205" y="5785"/>
                  </a:lnTo>
                  <a:lnTo>
                    <a:pt x="7239" y="3617"/>
                  </a:lnTo>
                  <a:cubicBezTo>
                    <a:pt x="7839" y="2349"/>
                    <a:pt x="7306" y="881"/>
                    <a:pt x="6072" y="281"/>
                  </a:cubicBezTo>
                  <a:lnTo>
                    <a:pt x="6005" y="247"/>
                  </a:lnTo>
                  <a:cubicBezTo>
                    <a:pt x="5660" y="80"/>
                    <a:pt x="5294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4108950" y="4241475"/>
              <a:ext cx="155125" cy="144625"/>
            </a:xfrm>
            <a:custGeom>
              <a:rect b="b" l="l" r="r" t="t"/>
              <a:pathLst>
                <a:path extrusionOk="0" h="5785" w="6205">
                  <a:moveTo>
                    <a:pt x="3297" y="0"/>
                  </a:moveTo>
                  <a:cubicBezTo>
                    <a:pt x="2366" y="0"/>
                    <a:pt x="1467" y="526"/>
                    <a:pt x="1034" y="1415"/>
                  </a:cubicBezTo>
                  <a:lnTo>
                    <a:pt x="0" y="3617"/>
                  </a:lnTo>
                  <a:lnTo>
                    <a:pt x="4570" y="5785"/>
                  </a:lnTo>
                  <a:lnTo>
                    <a:pt x="5604" y="3617"/>
                  </a:lnTo>
                  <a:cubicBezTo>
                    <a:pt x="6204" y="2349"/>
                    <a:pt x="5704" y="881"/>
                    <a:pt x="4437" y="281"/>
                  </a:cubicBezTo>
                  <a:lnTo>
                    <a:pt x="4370" y="247"/>
                  </a:lnTo>
                  <a:cubicBezTo>
                    <a:pt x="4025" y="80"/>
                    <a:pt x="3659" y="0"/>
                    <a:pt x="3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4045550" y="4607075"/>
              <a:ext cx="126800" cy="246875"/>
            </a:xfrm>
            <a:custGeom>
              <a:rect b="b" l="l" r="r" t="t"/>
              <a:pathLst>
                <a:path extrusionOk="0" h="9875" w="5072">
                  <a:moveTo>
                    <a:pt x="2503" y="0"/>
                  </a:moveTo>
                  <a:cubicBezTo>
                    <a:pt x="1102" y="0"/>
                    <a:pt x="1" y="1135"/>
                    <a:pt x="1" y="2502"/>
                  </a:cubicBezTo>
                  <a:lnTo>
                    <a:pt x="1" y="7372"/>
                  </a:lnTo>
                  <a:cubicBezTo>
                    <a:pt x="1" y="8740"/>
                    <a:pt x="1102" y="9874"/>
                    <a:pt x="2503" y="9874"/>
                  </a:cubicBezTo>
                  <a:lnTo>
                    <a:pt x="2569" y="9874"/>
                  </a:lnTo>
                  <a:cubicBezTo>
                    <a:pt x="3937" y="9874"/>
                    <a:pt x="5071" y="8740"/>
                    <a:pt x="5071" y="7372"/>
                  </a:cubicBezTo>
                  <a:lnTo>
                    <a:pt x="5071" y="2502"/>
                  </a:lnTo>
                  <a:cubicBezTo>
                    <a:pt x="5071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4045550" y="4607900"/>
              <a:ext cx="126800" cy="123450"/>
            </a:xfrm>
            <a:custGeom>
              <a:rect b="b" l="l" r="r" t="t"/>
              <a:pathLst>
                <a:path extrusionOk="0" h="4938" w="5072">
                  <a:moveTo>
                    <a:pt x="2503" y="1"/>
                  </a:moveTo>
                  <a:cubicBezTo>
                    <a:pt x="1102" y="1"/>
                    <a:pt x="1" y="1102"/>
                    <a:pt x="1" y="2503"/>
                  </a:cubicBezTo>
                  <a:lnTo>
                    <a:pt x="1" y="4938"/>
                  </a:lnTo>
                  <a:lnTo>
                    <a:pt x="5071" y="4938"/>
                  </a:lnTo>
                  <a:lnTo>
                    <a:pt x="5071" y="2503"/>
                  </a:lnTo>
                  <a:cubicBezTo>
                    <a:pt x="5071" y="1102"/>
                    <a:pt x="3937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4404975" y="4324375"/>
              <a:ext cx="186825" cy="239025"/>
            </a:xfrm>
            <a:custGeom>
              <a:rect b="b" l="l" r="r" t="t"/>
              <a:pathLst>
                <a:path extrusionOk="0" h="9561" w="7473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35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2236" y="7973"/>
                  </a:lnTo>
                  <a:cubicBezTo>
                    <a:pt x="2625" y="8958"/>
                    <a:pt x="3598" y="9560"/>
                    <a:pt x="4608" y="9560"/>
                  </a:cubicBezTo>
                  <a:cubicBezTo>
                    <a:pt x="4897" y="9560"/>
                    <a:pt x="5189" y="9511"/>
                    <a:pt x="5471" y="9407"/>
                  </a:cubicBezTo>
                  <a:lnTo>
                    <a:pt x="5538" y="9374"/>
                  </a:lnTo>
                  <a:cubicBezTo>
                    <a:pt x="6839" y="8873"/>
                    <a:pt x="7473" y="7406"/>
                    <a:pt x="6972" y="6138"/>
                  </a:cubicBez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4404975" y="4324375"/>
              <a:ext cx="152650" cy="142625"/>
            </a:xfrm>
            <a:custGeom>
              <a:rect b="b" l="l" r="r" t="t"/>
              <a:pathLst>
                <a:path extrusionOk="0" h="5705" w="6106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68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4084750" y="4434150"/>
              <a:ext cx="255200" cy="166575"/>
            </a:xfrm>
            <a:custGeom>
              <a:rect b="b" l="l" r="r" t="t"/>
              <a:pathLst>
                <a:path extrusionOk="0" h="6663" w="10208">
                  <a:moveTo>
                    <a:pt x="7402" y="1"/>
                  </a:moveTo>
                  <a:cubicBezTo>
                    <a:pt x="7126" y="1"/>
                    <a:pt x="6846" y="47"/>
                    <a:pt x="6572" y="146"/>
                  </a:cubicBezTo>
                  <a:lnTo>
                    <a:pt x="4270" y="946"/>
                  </a:lnTo>
                  <a:lnTo>
                    <a:pt x="2002" y="1714"/>
                  </a:lnTo>
                  <a:cubicBezTo>
                    <a:pt x="668" y="2181"/>
                    <a:pt x="1" y="3582"/>
                    <a:pt x="434" y="4916"/>
                  </a:cubicBezTo>
                  <a:lnTo>
                    <a:pt x="468" y="4983"/>
                  </a:lnTo>
                  <a:cubicBezTo>
                    <a:pt x="810" y="6009"/>
                    <a:pt x="1775" y="6662"/>
                    <a:pt x="2807" y="6662"/>
                  </a:cubicBezTo>
                  <a:cubicBezTo>
                    <a:pt x="3082" y="6662"/>
                    <a:pt x="3362" y="6616"/>
                    <a:pt x="3637" y="6517"/>
                  </a:cubicBezTo>
                  <a:lnTo>
                    <a:pt x="5938" y="5717"/>
                  </a:lnTo>
                  <a:lnTo>
                    <a:pt x="8207" y="4949"/>
                  </a:lnTo>
                  <a:cubicBezTo>
                    <a:pt x="9541" y="4482"/>
                    <a:pt x="10208" y="3081"/>
                    <a:pt x="9774" y="1747"/>
                  </a:cubicBezTo>
                  <a:lnTo>
                    <a:pt x="9741" y="1680"/>
                  </a:lnTo>
                  <a:cubicBezTo>
                    <a:pt x="9399" y="654"/>
                    <a:pt x="8433" y="1"/>
                    <a:pt x="7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4191500" y="4434150"/>
              <a:ext cx="148450" cy="142925"/>
            </a:xfrm>
            <a:custGeom>
              <a:rect b="b" l="l" r="r" t="t"/>
              <a:pathLst>
                <a:path extrusionOk="0" h="5717" w="5938">
                  <a:moveTo>
                    <a:pt x="3132" y="1"/>
                  </a:moveTo>
                  <a:cubicBezTo>
                    <a:pt x="2856" y="1"/>
                    <a:pt x="2576" y="47"/>
                    <a:pt x="2302" y="146"/>
                  </a:cubicBezTo>
                  <a:lnTo>
                    <a:pt x="0" y="946"/>
                  </a:lnTo>
                  <a:lnTo>
                    <a:pt x="1668" y="5717"/>
                  </a:lnTo>
                  <a:lnTo>
                    <a:pt x="3937" y="4949"/>
                  </a:lnTo>
                  <a:cubicBezTo>
                    <a:pt x="5237" y="4482"/>
                    <a:pt x="5938" y="3081"/>
                    <a:pt x="5504" y="1747"/>
                  </a:cubicBezTo>
                  <a:lnTo>
                    <a:pt x="5471" y="1680"/>
                  </a:lnTo>
                  <a:cubicBezTo>
                    <a:pt x="5129" y="654"/>
                    <a:pt x="4163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4255700" y="4636950"/>
              <a:ext cx="221850" cy="215175"/>
            </a:xfrm>
            <a:custGeom>
              <a:rect b="b" l="l" r="r" t="t"/>
              <a:pathLst>
                <a:path extrusionOk="0" h="8607" w="8874">
                  <a:moveTo>
                    <a:pt x="6029" y="1"/>
                  </a:moveTo>
                  <a:cubicBezTo>
                    <a:pt x="5359" y="1"/>
                    <a:pt x="4691" y="268"/>
                    <a:pt x="4204" y="807"/>
                  </a:cubicBezTo>
                  <a:lnTo>
                    <a:pt x="2569" y="2575"/>
                  </a:lnTo>
                  <a:lnTo>
                    <a:pt x="935" y="4376"/>
                  </a:lnTo>
                  <a:cubicBezTo>
                    <a:pt x="1" y="5377"/>
                    <a:pt x="68" y="6978"/>
                    <a:pt x="1068" y="7912"/>
                  </a:cubicBezTo>
                  <a:lnTo>
                    <a:pt x="1135" y="7945"/>
                  </a:lnTo>
                  <a:cubicBezTo>
                    <a:pt x="1610" y="8388"/>
                    <a:pt x="2219" y="8606"/>
                    <a:pt x="2828" y="8606"/>
                  </a:cubicBezTo>
                  <a:cubicBezTo>
                    <a:pt x="3504" y="8606"/>
                    <a:pt x="4180" y="8338"/>
                    <a:pt x="4671" y="7812"/>
                  </a:cubicBezTo>
                  <a:lnTo>
                    <a:pt x="6305" y="6011"/>
                  </a:lnTo>
                  <a:lnTo>
                    <a:pt x="7940" y="4243"/>
                  </a:lnTo>
                  <a:cubicBezTo>
                    <a:pt x="8874" y="3242"/>
                    <a:pt x="8807" y="1641"/>
                    <a:pt x="7806" y="707"/>
                  </a:cubicBezTo>
                  <a:lnTo>
                    <a:pt x="7740" y="673"/>
                  </a:lnTo>
                  <a:cubicBezTo>
                    <a:pt x="7261" y="226"/>
                    <a:pt x="6644" y="1"/>
                    <a:pt x="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4319925" y="4636950"/>
              <a:ext cx="157625" cy="150275"/>
            </a:xfrm>
            <a:custGeom>
              <a:rect b="b" l="l" r="r" t="t"/>
              <a:pathLst>
                <a:path extrusionOk="0" h="6011" w="6305">
                  <a:moveTo>
                    <a:pt x="3460" y="1"/>
                  </a:moveTo>
                  <a:cubicBezTo>
                    <a:pt x="2790" y="1"/>
                    <a:pt x="2122" y="268"/>
                    <a:pt x="1635" y="807"/>
                  </a:cubicBezTo>
                  <a:lnTo>
                    <a:pt x="0" y="2575"/>
                  </a:lnTo>
                  <a:lnTo>
                    <a:pt x="3736" y="6011"/>
                  </a:lnTo>
                  <a:lnTo>
                    <a:pt x="5371" y="4243"/>
                  </a:lnTo>
                  <a:cubicBezTo>
                    <a:pt x="6305" y="3242"/>
                    <a:pt x="6238" y="1641"/>
                    <a:pt x="5237" y="707"/>
                  </a:cubicBezTo>
                  <a:lnTo>
                    <a:pt x="5171" y="673"/>
                  </a:lnTo>
                  <a:cubicBezTo>
                    <a:pt x="4692" y="226"/>
                    <a:pt x="4075" y="1"/>
                    <a:pt x="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4293225" y="4484325"/>
              <a:ext cx="141800" cy="246350"/>
            </a:xfrm>
            <a:custGeom>
              <a:rect b="b" l="l" r="r" t="t"/>
              <a:pathLst>
                <a:path extrusionOk="0" h="9854" w="5672">
                  <a:moveTo>
                    <a:pt x="3016" y="0"/>
                  </a:moveTo>
                  <a:cubicBezTo>
                    <a:pt x="1697" y="0"/>
                    <a:pt x="597" y="1002"/>
                    <a:pt x="501" y="2309"/>
                  </a:cubicBezTo>
                  <a:lnTo>
                    <a:pt x="301" y="4710"/>
                  </a:lnTo>
                  <a:lnTo>
                    <a:pt x="101" y="7145"/>
                  </a:lnTo>
                  <a:cubicBezTo>
                    <a:pt x="1" y="8513"/>
                    <a:pt x="1002" y="9714"/>
                    <a:pt x="2403" y="9847"/>
                  </a:cubicBezTo>
                  <a:lnTo>
                    <a:pt x="2469" y="9847"/>
                  </a:lnTo>
                  <a:cubicBezTo>
                    <a:pt x="2531" y="9852"/>
                    <a:pt x="2592" y="9854"/>
                    <a:pt x="2652" y="9854"/>
                  </a:cubicBezTo>
                  <a:cubicBezTo>
                    <a:pt x="3943" y="9854"/>
                    <a:pt x="5044" y="8852"/>
                    <a:pt x="5171" y="7546"/>
                  </a:cubicBezTo>
                  <a:lnTo>
                    <a:pt x="5371" y="5144"/>
                  </a:lnTo>
                  <a:lnTo>
                    <a:pt x="5572" y="2709"/>
                  </a:lnTo>
                  <a:cubicBezTo>
                    <a:pt x="5672" y="1341"/>
                    <a:pt x="4638" y="140"/>
                    <a:pt x="3270" y="7"/>
                  </a:cubicBezTo>
                  <a:lnTo>
                    <a:pt x="3203" y="7"/>
                  </a:lnTo>
                  <a:cubicBezTo>
                    <a:pt x="3140" y="2"/>
                    <a:pt x="3078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4300750" y="4484325"/>
              <a:ext cx="134275" cy="128600"/>
            </a:xfrm>
            <a:custGeom>
              <a:rect b="b" l="l" r="r" t="t"/>
              <a:pathLst>
                <a:path extrusionOk="0" h="5144" w="5371">
                  <a:moveTo>
                    <a:pt x="2719" y="0"/>
                  </a:moveTo>
                  <a:cubicBezTo>
                    <a:pt x="1426" y="0"/>
                    <a:pt x="296" y="1002"/>
                    <a:pt x="200" y="2309"/>
                  </a:cubicBezTo>
                  <a:lnTo>
                    <a:pt x="0" y="4710"/>
                  </a:lnTo>
                  <a:lnTo>
                    <a:pt x="5070" y="5144"/>
                  </a:lnTo>
                  <a:lnTo>
                    <a:pt x="5271" y="2709"/>
                  </a:lnTo>
                  <a:cubicBezTo>
                    <a:pt x="5371" y="1341"/>
                    <a:pt x="4337" y="140"/>
                    <a:pt x="2969" y="7"/>
                  </a:cubicBezTo>
                  <a:lnTo>
                    <a:pt x="2902" y="7"/>
                  </a:lnTo>
                  <a:cubicBezTo>
                    <a:pt x="2841" y="2"/>
                    <a:pt x="2780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5" name="Google Shape;1175;p6"/>
          <p:cNvSpPr/>
          <p:nvPr/>
        </p:nvSpPr>
        <p:spPr>
          <a:xfrm>
            <a:off x="8203299" y="43387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6" name="Google Shape;1176;p6"/>
          <p:cNvGrpSpPr/>
          <p:nvPr/>
        </p:nvGrpSpPr>
        <p:grpSpPr>
          <a:xfrm>
            <a:off x="7903223" y="1550975"/>
            <a:ext cx="357775" cy="295791"/>
            <a:chOff x="-783927" y="2108838"/>
            <a:chExt cx="357775" cy="295791"/>
          </a:xfrm>
        </p:grpSpPr>
        <p:sp>
          <p:nvSpPr>
            <p:cNvPr id="1177" name="Google Shape;1177;p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9" name="Google Shape;1179;p6"/>
          <p:cNvSpPr/>
          <p:nvPr/>
        </p:nvSpPr>
        <p:spPr>
          <a:xfrm>
            <a:off x="4456925" y="42344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0" name="Google Shape;1180;p6"/>
          <p:cNvGrpSpPr/>
          <p:nvPr/>
        </p:nvGrpSpPr>
        <p:grpSpPr>
          <a:xfrm rot="9651258">
            <a:off x="4835527" y="350969"/>
            <a:ext cx="643548" cy="377045"/>
            <a:chOff x="-1131628" y="1250953"/>
            <a:chExt cx="695437" cy="407447"/>
          </a:xfrm>
        </p:grpSpPr>
        <p:sp>
          <p:nvSpPr>
            <p:cNvPr id="1181" name="Google Shape;1181;p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4" name="Google Shape;1184;p6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85" name="Google Shape;1185;p6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 b="0" i="0" sz="1400" u="none" cap="none" strike="noStrike"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86" name="Google Shape;1186;p6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6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6ecb980710_0_5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1193" name="Google Shape;1193;g26ecb980710_0_59"/>
          <p:cNvPicPr preferRelativeResize="0"/>
          <p:nvPr/>
        </p:nvPicPr>
        <p:blipFill rotWithShape="1">
          <a:blip r:embed="rId3">
            <a:alphaModFix/>
          </a:blip>
          <a:srcRect b="0" l="0" r="34145" t="0"/>
          <a:stretch/>
        </p:blipFill>
        <p:spPr>
          <a:xfrm>
            <a:off x="2144350" y="1102450"/>
            <a:ext cx="4859151" cy="36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