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77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1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4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5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C93A7C7-7459-4CEB-87A5-6A5FFC173AC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7A8C78D-111F-4E0D-B0FF-E65B53CBD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8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63152-DDD5-BAA9-D9E4-9A30CCA0F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Умные горизонты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6A9BA6-ECC5-CC2B-69F5-93F18EC2E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Андреева Алина, </a:t>
            </a:r>
            <a:r>
              <a:rPr lang="ru-RU" dirty="0" err="1"/>
              <a:t>Флеер</a:t>
            </a:r>
            <a:r>
              <a:rPr lang="ru-RU" dirty="0"/>
              <a:t> Дмитрий, Попова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4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F3247-C8CD-A71E-1B9A-EF254195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горизонты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FB1F8-4A74-EDCA-C4D0-79DD4EF6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45" y="2092910"/>
            <a:ext cx="9872871" cy="4038600"/>
          </a:xfrm>
        </p:spPr>
        <p:txBody>
          <a:bodyPr/>
          <a:lstStyle/>
          <a:p>
            <a:r>
              <a:rPr lang="ru-RU" sz="24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организации с дополнительным образованием детей, имеющий новостную ленту, возможность создавать аккаунт детям, личный кабинет, где отображаются личные данные ученика, кружки, которые он посещает, его достижения. Так же на сайте представлен перечень занятий и конкурсов, в которых дети могут принять участие.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7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E186184-918E-79F6-ADB8-C32FEB8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893" y="962824"/>
            <a:ext cx="4754880" cy="777240"/>
          </a:xfrm>
        </p:spPr>
        <p:txBody>
          <a:bodyPr/>
          <a:lstStyle/>
          <a:p>
            <a:r>
              <a:rPr lang="ru-RU" dirty="0"/>
              <a:t>Задействованные библиотеки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3BE5D4-5C79-B585-BA29-5448207C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893" y="2019542"/>
            <a:ext cx="4754880" cy="338328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Flask,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flask_sqalchemy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flask_login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models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B9D467-89ED-8A86-03A9-7069A1B1D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002646"/>
            <a:ext cx="4754880" cy="777240"/>
          </a:xfrm>
        </p:spPr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2BC557-35C9-2128-DC59-D765639C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019542"/>
            <a:ext cx="4754880" cy="338328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Child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аккаунт ребенка, учащегося (имеет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id,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имя, фамилию, дату рождения и хобби)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User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аккаунт родителя (имеет те же параметры, что и ребенок + логин, пароль, ник, страну, город и фото профиля)</a:t>
            </a:r>
          </a:p>
        </p:txBody>
      </p:sp>
    </p:spTree>
    <p:extLst>
      <p:ext uri="{BB962C8B-B14F-4D97-AF65-F5344CB8AC3E}">
        <p14:creationId xmlns:p14="http://schemas.microsoft.com/office/powerpoint/2010/main" val="92087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6934BF-B9E0-D227-2651-520B97966C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r="16609"/>
          <a:stretch>
            <a:fillRect/>
          </a:stretch>
        </p:blipFill>
        <p:spPr>
          <a:xfrm>
            <a:off x="5069151" y="634464"/>
            <a:ext cx="6292224" cy="5375341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8CD150-F903-C308-39DE-AE748AB5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1" y="3343176"/>
            <a:ext cx="4520674" cy="28803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030B1-7C1C-72D1-8691-9B4B8BF4C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48" y="3436930"/>
            <a:ext cx="4820323" cy="28483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08D56C-3E86-D535-9D8B-570098895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1" y="1318342"/>
            <a:ext cx="3679773" cy="14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4F13B-DDBD-32DB-89D4-81510BB1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2734917"/>
            <a:ext cx="8767860" cy="1388165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4541828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12</TotalTime>
  <Words>127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Базис</vt:lpstr>
      <vt:lpstr>Умные горизонты</vt:lpstr>
      <vt:lpstr>Умные горизонты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Умные горизонты</dc:title>
  <dc:creator>Сергей</dc:creator>
  <cp:lastModifiedBy>Сергей</cp:lastModifiedBy>
  <cp:revision>1</cp:revision>
  <dcterms:created xsi:type="dcterms:W3CDTF">2024-04-23T10:57:22Z</dcterms:created>
  <dcterms:modified xsi:type="dcterms:W3CDTF">2024-04-23T11:09:33Z</dcterms:modified>
</cp:coreProperties>
</file>