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6.xml" ContentType="application/inkml+xml"/>
  <Override PartName="/ppt/notesSlides/notesSlide3.xml" ContentType="application/vnd.openxmlformats-officedocument.presentationml.notesSlide+xml"/>
  <Override PartName="/ppt/ink/ink7.xml" ContentType="application/inkml+xml"/>
  <Override PartName="/ppt/notesSlides/notesSlide4.xml" ContentType="application/vnd.openxmlformats-officedocument.presentationml.notesSlide+xml"/>
  <Override PartName="/ppt/ink/ink8.xml" ContentType="application/inkml+xml"/>
  <Override PartName="/ppt/ink/ink9.xml" ContentType="application/inkml+xml"/>
  <Override PartName="/ppt/notesSlides/notesSlide5.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6.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7.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8.xml" ContentType="application/vnd.openxmlformats-officedocument.presentationml.notesSlide+xml"/>
  <Override PartName="/ppt/ink/ink50.xml" ContentType="application/inkml+xml"/>
  <Override PartName="/ppt/ink/ink51.xml" ContentType="application/inkml+xml"/>
  <Override PartName="/ppt/notesSlides/notesSlide9.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10.xml" ContentType="application/vnd.openxmlformats-officedocument.presentationml.notesSlide+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notesSlides/notesSlide11.xml" ContentType="application/vnd.openxmlformats-officedocument.presentationml.notesSlide+xml"/>
  <Override PartName="/ppt/ink/ink307.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notesSlides/notesSlide14.xml" ContentType="application/vnd.openxmlformats-officedocument.presentationml.notesSlide+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notesSlides/notesSlide15.xml" ContentType="application/vnd.openxmlformats-officedocument.presentationml.notesSlide+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notesSlides/notesSlide16.xml" ContentType="application/vnd.openxmlformats-officedocument.presentationml.notesSlide+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notesSlides/notesSlide17.xml" ContentType="application/vnd.openxmlformats-officedocument.presentationml.notesSlide+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notesSlides/notesSlide18.xml" ContentType="application/vnd.openxmlformats-officedocument.presentationml.notesSlide+xml"/>
  <Override PartName="/ppt/ink/ink573.xml" ContentType="application/inkml+xml"/>
  <Override PartName="/ppt/ink/ink574.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575.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576.xml" ContentType="application/inkml+xml"/>
  <Override PartName="/ppt/notesSlides/notesSlide23.xml" ContentType="application/vnd.openxmlformats-officedocument.presentationml.notesSlide+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notesSlides/notesSlide24.xml" ContentType="application/vnd.openxmlformats-officedocument.presentationml.notesSlide+xml"/>
  <Override PartName="/ppt/ink/ink582.xml" ContentType="application/inkml+xml"/>
  <Override PartName="/ppt/ink/ink583.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notesSlides/notesSlide27.xml" ContentType="application/vnd.openxmlformats-officedocument.presentationml.notesSlide+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notesSlides/notesSlide28.xml" ContentType="application/vnd.openxmlformats-officedocument.presentationml.notesSlide+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notesSlides/notesSlide29.xml" ContentType="application/vnd.openxmlformats-officedocument.presentationml.notesSlide+xml"/>
  <Override PartName="/ppt/ink/ink729.xml" ContentType="application/inkml+xml"/>
  <Override PartName="/ppt/notesSlides/notesSlide30.xml" ContentType="application/vnd.openxmlformats-officedocument.presentationml.notesSlide+xml"/>
  <Override PartName="/ppt/ink/ink730.xml" ContentType="application/inkml+xml"/>
  <Override PartName="/ppt/ink/ink731.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5" r:id="rId1"/>
    <p:sldMasterId id="2147483648" r:id="rId2"/>
  </p:sldMasterIdLst>
  <p:notesMasterIdLst>
    <p:notesMasterId r:id="rId172"/>
  </p:notesMasterIdLst>
  <p:sldIdLst>
    <p:sldId id="561" r:id="rId3"/>
    <p:sldId id="562" r:id="rId4"/>
    <p:sldId id="465" r:id="rId5"/>
    <p:sldId id="467" r:id="rId6"/>
    <p:sldId id="494" r:id="rId7"/>
    <p:sldId id="623" r:id="rId8"/>
    <p:sldId id="624" r:id="rId9"/>
    <p:sldId id="496" r:id="rId10"/>
    <p:sldId id="545" r:id="rId11"/>
    <p:sldId id="550" r:id="rId12"/>
    <p:sldId id="626" r:id="rId13"/>
    <p:sldId id="549" r:id="rId14"/>
    <p:sldId id="627" r:id="rId15"/>
    <p:sldId id="628" r:id="rId16"/>
    <p:sldId id="629" r:id="rId17"/>
    <p:sldId id="497" r:id="rId18"/>
    <p:sldId id="543" r:id="rId19"/>
    <p:sldId id="635" r:id="rId20"/>
    <p:sldId id="560" r:id="rId21"/>
    <p:sldId id="541" r:id="rId22"/>
    <p:sldId id="542" r:id="rId23"/>
    <p:sldId id="630" r:id="rId24"/>
    <p:sldId id="631" r:id="rId25"/>
    <p:sldId id="500" r:id="rId26"/>
    <p:sldId id="595" r:id="rId27"/>
    <p:sldId id="596" r:id="rId28"/>
    <p:sldId id="554" r:id="rId29"/>
    <p:sldId id="555" r:id="rId30"/>
    <p:sldId id="556" r:id="rId31"/>
    <p:sldId id="557" r:id="rId32"/>
    <p:sldId id="578" r:id="rId33"/>
    <p:sldId id="559" r:id="rId34"/>
    <p:sldId id="608" r:id="rId35"/>
    <p:sldId id="609" r:id="rId36"/>
    <p:sldId id="612" r:id="rId37"/>
    <p:sldId id="613" r:id="rId38"/>
    <p:sldId id="632" r:id="rId39"/>
    <p:sldId id="614" r:id="rId40"/>
    <p:sldId id="486" r:id="rId41"/>
    <p:sldId id="488" r:id="rId42"/>
    <p:sldId id="498" r:id="rId43"/>
    <p:sldId id="633" r:id="rId44"/>
    <p:sldId id="603" r:id="rId45"/>
    <p:sldId id="604" r:id="rId46"/>
    <p:sldId id="636" r:id="rId47"/>
    <p:sldId id="499" r:id="rId48"/>
    <p:sldId id="487" r:id="rId49"/>
    <p:sldId id="593" r:id="rId50"/>
    <p:sldId id="621" r:id="rId51"/>
    <p:sldId id="579" r:id="rId52"/>
    <p:sldId id="590" r:id="rId53"/>
    <p:sldId id="592" r:id="rId54"/>
    <p:sldId id="583" r:id="rId55"/>
    <p:sldId id="584" r:id="rId56"/>
    <p:sldId id="585" r:id="rId57"/>
    <p:sldId id="586" r:id="rId58"/>
    <p:sldId id="587" r:id="rId59"/>
    <p:sldId id="588" r:id="rId60"/>
    <p:sldId id="589" r:id="rId61"/>
    <p:sldId id="582" r:id="rId62"/>
    <p:sldId id="622" r:id="rId63"/>
    <p:sldId id="616" r:id="rId64"/>
    <p:sldId id="563" r:id="rId65"/>
    <p:sldId id="366" r:id="rId66"/>
    <p:sldId id="564" r:id="rId67"/>
    <p:sldId id="368" r:id="rId68"/>
    <p:sldId id="369" r:id="rId69"/>
    <p:sldId id="370" r:id="rId70"/>
    <p:sldId id="372" r:id="rId71"/>
    <p:sldId id="374" r:id="rId72"/>
    <p:sldId id="376" r:id="rId73"/>
    <p:sldId id="379" r:id="rId74"/>
    <p:sldId id="380" r:id="rId75"/>
    <p:sldId id="382" r:id="rId76"/>
    <p:sldId id="384" r:id="rId77"/>
    <p:sldId id="385" r:id="rId78"/>
    <p:sldId id="367" r:id="rId79"/>
    <p:sldId id="386" r:id="rId80"/>
    <p:sldId id="387" r:id="rId81"/>
    <p:sldId id="388" r:id="rId82"/>
    <p:sldId id="389" r:id="rId83"/>
    <p:sldId id="390" r:id="rId84"/>
    <p:sldId id="391" r:id="rId85"/>
    <p:sldId id="392" r:id="rId86"/>
    <p:sldId id="393" r:id="rId87"/>
    <p:sldId id="394" r:id="rId88"/>
    <p:sldId id="395" r:id="rId89"/>
    <p:sldId id="396" r:id="rId90"/>
    <p:sldId id="615" r:id="rId91"/>
    <p:sldId id="565" r:id="rId92"/>
    <p:sldId id="617" r:id="rId93"/>
    <p:sldId id="618" r:id="rId94"/>
    <p:sldId id="398" r:id="rId95"/>
    <p:sldId id="456" r:id="rId96"/>
    <p:sldId id="399" r:id="rId97"/>
    <p:sldId id="400" r:id="rId98"/>
    <p:sldId id="401" r:id="rId99"/>
    <p:sldId id="457" r:id="rId100"/>
    <p:sldId id="402" r:id="rId101"/>
    <p:sldId id="403" r:id="rId102"/>
    <p:sldId id="404" r:id="rId103"/>
    <p:sldId id="460" r:id="rId104"/>
    <p:sldId id="405" r:id="rId105"/>
    <p:sldId id="458" r:id="rId106"/>
    <p:sldId id="406" r:id="rId107"/>
    <p:sldId id="407" r:id="rId108"/>
    <p:sldId id="408" r:id="rId109"/>
    <p:sldId id="409" r:id="rId110"/>
    <p:sldId id="410" r:id="rId111"/>
    <p:sldId id="459" r:id="rId112"/>
    <p:sldId id="414" r:id="rId113"/>
    <p:sldId id="415" r:id="rId114"/>
    <p:sldId id="416" r:id="rId115"/>
    <p:sldId id="567" r:id="rId116"/>
    <p:sldId id="418" r:id="rId117"/>
    <p:sldId id="575" r:id="rId118"/>
    <p:sldId id="461" r:id="rId119"/>
    <p:sldId id="419" r:id="rId120"/>
    <p:sldId id="568" r:id="rId121"/>
    <p:sldId id="425" r:id="rId122"/>
    <p:sldId id="426" r:id="rId123"/>
    <p:sldId id="427" r:id="rId124"/>
    <p:sldId id="428" r:id="rId125"/>
    <p:sldId id="429" r:id="rId126"/>
    <p:sldId id="462" r:id="rId127"/>
    <p:sldId id="430" r:id="rId128"/>
    <p:sldId id="597" r:id="rId129"/>
    <p:sldId id="576" r:id="rId130"/>
    <p:sldId id="534" r:id="rId131"/>
    <p:sldId id="599" r:id="rId132"/>
    <p:sldId id="569" r:id="rId133"/>
    <p:sldId id="452" r:id="rId134"/>
    <p:sldId id="571" r:id="rId135"/>
    <p:sldId id="453" r:id="rId136"/>
    <p:sldId id="454" r:id="rId137"/>
    <p:sldId id="572" r:id="rId138"/>
    <p:sldId id="455" r:id="rId139"/>
    <p:sldId id="506" r:id="rId140"/>
    <p:sldId id="507" r:id="rId141"/>
    <p:sldId id="508" r:id="rId142"/>
    <p:sldId id="509" r:id="rId143"/>
    <p:sldId id="602" r:id="rId144"/>
    <p:sldId id="638" r:id="rId145"/>
    <p:sldId id="639" r:id="rId146"/>
    <p:sldId id="640" r:id="rId147"/>
    <p:sldId id="536" r:id="rId148"/>
    <p:sldId id="600" r:id="rId149"/>
    <p:sldId id="540" r:id="rId150"/>
    <p:sldId id="570" r:id="rId151"/>
    <p:sldId id="511" r:id="rId152"/>
    <p:sldId id="513" r:id="rId153"/>
    <p:sldId id="514" r:id="rId154"/>
    <p:sldId id="515" r:id="rId155"/>
    <p:sldId id="516" r:id="rId156"/>
    <p:sldId id="517" r:id="rId157"/>
    <p:sldId id="538" r:id="rId158"/>
    <p:sldId id="532" r:id="rId159"/>
    <p:sldId id="533" r:id="rId160"/>
    <p:sldId id="619" r:id="rId161"/>
    <p:sldId id="620" r:id="rId162"/>
    <p:sldId id="518" r:id="rId163"/>
    <p:sldId id="539" r:id="rId164"/>
    <p:sldId id="520" r:id="rId165"/>
    <p:sldId id="574" r:id="rId166"/>
    <p:sldId id="601" r:id="rId167"/>
    <p:sldId id="522" r:id="rId168"/>
    <p:sldId id="523" r:id="rId169"/>
    <p:sldId id="526" r:id="rId170"/>
    <p:sldId id="527" r:id="rId171"/>
  </p:sldIdLst>
  <p:sldSz cx="9144000" cy="6858000" type="screen4x3"/>
  <p:notesSz cx="6954838" cy="93091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1F67"/>
    <a:srgbClr val="D03030"/>
    <a:srgbClr val="004274"/>
    <a:srgbClr val="0000FF"/>
    <a:srgbClr val="5A2781"/>
    <a:srgbClr val="4FD1FF"/>
    <a:srgbClr val="D85050"/>
    <a:srgbClr val="CEDC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4" autoAdjust="0"/>
    <p:restoredTop sz="89786" autoAdjust="0"/>
  </p:normalViewPr>
  <p:slideViewPr>
    <p:cSldViewPr>
      <p:cViewPr varScale="1">
        <p:scale>
          <a:sx n="83" d="100"/>
          <a:sy n="83" d="100"/>
        </p:scale>
        <p:origin x="84" y="192"/>
      </p:cViewPr>
      <p:guideLst>
        <p:guide orient="horz" pos="2160"/>
        <p:guide pos="2880"/>
      </p:guideLst>
    </p:cSldViewPr>
  </p:slideViewPr>
  <p:outlineViewPr>
    <p:cViewPr>
      <p:scale>
        <a:sx n="33" d="100"/>
        <a:sy n="33" d="100"/>
      </p:scale>
      <p:origin x="0" y="5082"/>
    </p:cViewPr>
    <p:sldLst>
      <p:sld r:id="rId1" collapse="1"/>
      <p:sld r:id="rId2" collapse="1"/>
      <p:sld r:id="rId3" collapse="1"/>
      <p:sld r:id="rId4" collapse="1"/>
    </p:sldLst>
  </p:outlineViewPr>
  <p:notesTextViewPr>
    <p:cViewPr>
      <p:scale>
        <a:sx n="100" d="100"/>
        <a:sy n="100" d="100"/>
      </p:scale>
      <p:origin x="0" y="0"/>
    </p:cViewPr>
  </p:notesTextViewPr>
  <p:sorterViewPr>
    <p:cViewPr>
      <p:scale>
        <a:sx n="100" d="100"/>
        <a:sy n="100" d="100"/>
      </p:scale>
      <p:origin x="0" y="1852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tableStyles" Target="tableStyles.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_rels/viewProps.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slide" Target="slides/slide68.xml"/><Relationship Id="rId1" Type="http://schemas.openxmlformats.org/officeDocument/2006/relationships/slide" Target="slides/slide67.xml"/><Relationship Id="rId4" Type="http://schemas.openxmlformats.org/officeDocument/2006/relationships/slide" Target="slides/slide79.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48:33.308"/>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2420,'26'-2,"-1"-2,0 0,0-2,0 0,39-17,37-9,355-94,-352 96,-59 14,-1-2,50-27,-14 5,20-4,-30 14,0-4,77-50,222-131,-207 127,520-269,-309 168,-260 127,-3-5,113-89,-133 86,226-183,-280 226,1 1,1 2,1 1,67-27,-80 41,1 1,1 1,-1 2,1 0,51 0,13-3,178-18,295 11,-130-2,297 2,-455 18,-103-1,363-15,384-8,-595 24,795-3,-898-16,-45 1,54 0,79-1,2100 17,-2144-17,16 0,-253 15,0-2,34-7,42-4,268 12,-193 3,-151 1,0 1,0 1,0 1,-1 2,1 1,47 19,164 92,-187-90,-47-25,545 265,-417-212,189 109,-209-104,166 62,64 33,236 164,-245-152,-101-54,-23 0,43 22,-204-111,-1 3,-1 1,-1 2,51 47,17 20,-97-81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19:03.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19,'143'0,"262"33,-128 4,293 3,285-38,-418-5,4533 3,-4730-7,471-73,-441 45,-235 29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0.212"/>
    </inkml:context>
    <inkml:brush xml:id="br0">
      <inkml:brushProperty name="width" value="0.05" units="cm"/>
      <inkml:brushProperty name="height" value="0.05" units="cm"/>
      <inkml:brushProperty name="color" value="#F6630D"/>
    </inkml:brush>
  </inkml:definitions>
  <inkml:trace contextRef="#ctx0" brushRef="#br0">195 82 24575,'0'-2'0,"0"0"0,1 0 0,-1 0 0,1 0 0,0-1 0,-1 1 0,1 0 0,0 0 0,0 0 0,1 1 0,-1-1 0,0 0 0,1 0 0,-1 1 0,1-1 0,-1 0 0,1 1 0,0 0 0,0-1 0,-1 1 0,1 0 0,0 0 0,0 0 0,4-1 0,61-19 0,-41 15 0,-19 3 0,-1 1 0,1 0 0,0 1 0,0-1 0,0 2 0,0-1 0,0 1 0,0 0 0,0 0 0,11 2 0,-15-1 0,0 0 0,-1 1 0,1-1 0,0 1 0,-1 0 0,1-1 0,-1 1 0,0 0 0,0 0 0,1 1 0,-1-1 0,-1 0 0,1 1 0,0-1 0,-1 1 0,1 0 0,-1 0 0,1-1 0,-1 1 0,0 0 0,-1 0 0,1 0 0,0 0 0,-1 0 0,0 0 0,1 3 0,0 6 0,0-1 0,0 0 0,-1 1 0,-1-1 0,0 1 0,0-1 0,-1 0 0,0 0 0,-6 16 0,0-9 0,0-1 0,-1 0 0,0 0 0,-20 26 0,28-42 0,0-1 0,1 1 0,-1 0 0,0 0 0,1 0 0,-1-1 0,0 1 0,1 0 0,-1 0 0,1 0 0,0 0 0,-1 0 0,1 0 0,0 0 0,-1 0 0,1 0 0,0 0 0,0 0 0,0 0 0,0 0 0,0 0 0,0 0 0,0 0 0,0 0 0,1 0 0,-1 0 0,0 0 0,1 2 0,24 10 0,-22-13 0,-1 1 0,1 0 0,0 0 0,-1 0 0,0 0 0,1 0 0,-1 0 0,0 1 0,1-1 0,-1 1 0,0-1 0,0 1 0,0 0 0,0 0 0,0 0 0,-1 0 0,3 4 0,-3-1 0,1-1 0,-2 1 0,1 0 0,0 0 0,-1 0 0,0-1 0,0 1 0,-1 0 0,1 0 0,-1 0 0,0-1 0,0 1 0,0 0 0,-1-1 0,0 1 0,0-1 0,0 1 0,0-1 0,-1 0 0,0 0 0,-5 7 0,-2 1 0,-1 0 0,0-1 0,0 0 0,-1 0 0,-18 11 0,2-3 0,-1-2 0,-1-1 0,-1-2 0,0-1 0,-1-1 0,-47 11 0,75-22 11,0 0 0,0-1 0,1 1 0,-1-1 0,0 0 0,0 0-1,0 0 1,0 0 0,0 0 0,-5-2 0,8 1-66,-1 0 0,1 1 0,-1-1 0,1 0 0,0 0 0,-1 0 0,1 0 0,0 0 0,0 0 0,0 0 0,0-1 0,0 1 0,0 0 0,0 0 0,0-1 0,0 1 0,0-1 0,1 1 0,-1-1 0,1 1 0,-1-1 0,1 1 0,0-1 0,-1 0 0,1 1 0,0-4 0,0-19-6771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1.329"/>
    </inkml:context>
    <inkml:brush xml:id="br0">
      <inkml:brushProperty name="width" value="0.05" units="cm"/>
      <inkml:brushProperty name="height" value="0.05" units="cm"/>
      <inkml:brushProperty name="color" value="#F6630D"/>
    </inkml:brush>
  </inkml:definitions>
  <inkml:trace contextRef="#ctx0" brushRef="#br0">187 0 24575,'1'1'0,"0"-1"0,0 1 0,0-1 0,0 1 0,0-1 0,0 1 0,0 0 0,0 0 0,0-1 0,0 1 0,0 0 0,0 0 0,0 0 0,0 0 0,-1 0 0,1 0 0,0 0 0,-1 0 0,1 0 0,-1 0 0,1 1 0,-1-1 0,1 0 0,-1 0 0,0 0 0,0 1 0,0-1 0,0 2 0,4 38 0,-4-23 0,-2 1 0,0 0 0,-1-1 0,-1 0 0,-9 27 0,-41 90 0,23-62 0,-58 122-1365,77-169-5461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2.759"/>
    </inkml:context>
    <inkml:brush xml:id="br0">
      <inkml:brushProperty name="width" value="0.05" units="cm"/>
      <inkml:brushProperty name="height" value="0.05" units="cm"/>
      <inkml:brushProperty name="color" value="#F6630D"/>
    </inkml:brush>
  </inkml:definitions>
  <inkml:trace contextRef="#ctx0" brushRef="#br0">114 4 24575,'35'-1'0,"-27"0"0,1 0 0,0 0 0,0 1 0,0 0 0,-1 1 0,1 0 0,0 1 0,0-1 0,11 5 0,-18-5 0,-1 1 0,0-1 0,0 0 0,1 0 0,-1 1 0,0-1 0,0 0 0,0 1 0,0-1 0,-1 1 0,1-1 0,0 1 0,0 0 0,-1-1 0,0 1 0,1 0 0,-1-1 0,0 1 0,1 0 0,-1 0 0,0-1 0,0 1 0,-1 0 0,1 0 0,0-1 0,0 1 0,-1 0 0,1-1 0,-1 1 0,0 0 0,1-1 0,-1 1 0,-2 2 0,-3 9 0,-1 0 0,-1-1 0,-8 11 0,10-15 0,-53 67 0,59-75 0,-1 1 0,1-1 0,-1 1 0,1-1 0,-1 1 0,1 0 0,-1-1 0,1 1 0,-1-1 0,1 1 0,0 0 0,0-1 0,-1 1 0,1 0 0,0-1 0,0 1 0,0 0 0,-1 0 0,1-1 0,0 1 0,0 0 0,0-1 0,0 1 0,1 0 0,-1 0 0,0-1 0,0 1 0,0 0 0,1-1 0,-1 2 0,20 3 0,30-13 0,-37 5 0,-8 1 0,0 0 0,0 1 0,0-1 0,0 1 0,0 0 0,0 1 0,0-1 0,1 1 0,-1 0 0,0 0 0,0 1 0,0-1 0,0 1 0,0 0 0,0 1 0,6 2 0,-10-4 0,0 1 0,-1 0 0,1 0 0,0 0 0,-1 0 0,1 0 0,-1-1 0,1 1 0,-1 0 0,0 0 0,1 0 0,-1 0 0,0 0 0,0 0 0,1 0 0,-1 1 0,0-1 0,0 0 0,0 0 0,0 0 0,-1 0 0,1 0 0,0 0 0,0 0 0,-1 0 0,1 0 0,0 0 0,-1 0 0,1 0 0,-1 0 0,1 0 0,-1-1 0,0 1 0,0 1 0,-26 32 0,26-33 0,-4 4 1,-1 0-1,1 0 1,-1-1-1,0 1 1,-1-1-1,1-1 1,0 1-1,-1-1 1,0 0-1,0 0 1,-13 2-1,-1-1 4,0-1 0,-36 0-1,-28 3-1385,60-1-5444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9.868"/>
    </inkml:context>
    <inkml:brush xml:id="br0">
      <inkml:brushProperty name="width" value="0.05" units="cm"/>
      <inkml:brushProperty name="height" value="0.05" units="cm"/>
      <inkml:brushProperty name="color" value="#F6630D"/>
    </inkml:brush>
  </inkml:definitions>
  <inkml:trace contextRef="#ctx0" brushRef="#br0">489 0 24575,'-24'28'0,"1"1"0,1 1 0,2 0 0,-20 42 0,24-43 0,-41 76 0,6 2 0,-62 185 0,60-164 83,36-95-566,3 1 1,-19 62-1,28-73-6343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1.315"/>
    </inkml:context>
    <inkml:brush xml:id="br0">
      <inkml:brushProperty name="width" value="0.05" units="cm"/>
      <inkml:brushProperty name="height" value="0.05" units="cm"/>
      <inkml:brushProperty name="color" value="#F6630D"/>
    </inkml:brush>
  </inkml:definitions>
  <inkml:trace contextRef="#ctx0" brushRef="#br0">0 59 24575,'24'-11'0,"0"1"0,1 1 0,0 2 0,0 0 0,1 2 0,-1 1 0,1 1 0,0 1 0,39 1 0,-60 2 0,0-1 0,0 1 0,0 0 0,-1 0 0,1 1 0,0-1 0,-1 1 0,1 0 0,-1 0 0,1 0 0,-1 1 0,0 0 0,0 0 0,0 0 0,-1 0 0,5 5 0,-3-2 0,-1 0 0,0 0 0,0 1 0,-1-1 0,0 1 0,0 0 0,0 0 0,-1 0 0,3 13 0,-2 10 0,0 0 0,-2 0 0,-2 0 0,-4 37 0,5-65 0,-2 17 0,-1-1 0,-1 0 0,-1 0 0,0 0 0,-1-1 0,-1 0 0,-1 0 0,0 0 0,-2-1 0,1 0 0,-2-1 0,-18 21 0,25-33 0,0 1 0,-1-1 0,1 0 0,-1 0 0,0-1 0,0 0 0,0 1 0,0-2 0,-7 3 0,10-3 0,1-1 0,-1 1 0,1-1 0,-1 1 0,1-1 0,-1 0 0,1 0 0,-1 0 0,1 0 0,-1 0 0,1 0 0,-1 0 0,1 0 0,-1 0 0,1-1 0,-1 1 0,1-1 0,-1 1 0,1-1 0,0 0 0,-1 1 0,1-1 0,0 0 0,-1 0 0,1 0 0,0 0 0,0 0 0,0 0 0,0 0 0,0 0 0,0-1 0,0 1 0,0 0 0,1-1 0,-1 1 0,0-2 0,1 2 0,0-1 0,0 1 0,1 0 0,-1 0 0,1 0 0,-1 0 0,1-1 0,-1 1 0,1 0 0,0 0 0,-1 0 0,1 0 0,0 0 0,0 0 0,0 0 0,0 1 0,0-1 0,0 0 0,0 0 0,0 1 0,0-1 0,0 0 0,0 1 0,0-1 0,0 1 0,1 0 0,-1-1 0,0 1 0,0 0 0,0 0 0,3 0 0,43-9 0,-47 9 0,49-3-273,-1 1 0,1 2 0,-1 3 0,57 9 0,-69-5-6553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2.495"/>
    </inkml:context>
    <inkml:brush xml:id="br0">
      <inkml:brushProperty name="width" value="0.05" units="cm"/>
      <inkml:brushProperty name="height" value="0.05" units="cm"/>
      <inkml:brushProperty name="color" value="#F6630D"/>
    </inkml:brush>
  </inkml:definitions>
  <inkml:trace contextRef="#ctx0" brushRef="#br0">361 1 24575,'-7'1'0,"0"0"0,-1 1 0,1 0 0,0 0 0,1 1 0,-1-1 0,0 2 0,1-1 0,0 1 0,-1 0 0,1 0 0,1 0 0,-1 1 0,1 0 0,0 0 0,0 1 0,0-1 0,-5 9 0,-10 15 0,1 0 0,-21 44 0,9-9 0,4 1 0,2 1 0,2 1 0,-15 84 0,30-118-1365,0-9-5461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3.758"/>
    </inkml:context>
    <inkml:brush xml:id="br0">
      <inkml:brushProperty name="width" value="0.05" units="cm"/>
      <inkml:brushProperty name="height" value="0.05" units="cm"/>
      <inkml:brushProperty name="color" value="#F6630D"/>
    </inkml:brush>
  </inkml:definitions>
  <inkml:trace contextRef="#ctx0" brushRef="#br0">71 58 24575,'1'-2'0,"-1"-1"0,1 1 0,0 0 0,-1-1 0,1 1 0,0 0 0,1 0 0,-1-1 0,0 1 0,1 0 0,-1 0 0,1 1 0,-1-1 0,1 0 0,0 0 0,0 1 0,0-1 0,0 1 0,0 0 0,0-1 0,0 1 0,0 0 0,0 0 0,1 0 0,-1 1 0,1-1 0,-1 1 0,5-1 0,9-3 0,1 1 0,31 0 0,-41 2 0,277 1 0,-280 0 0,-1 0 0,0 1 0,1-1 0,-1 1 0,0-1 0,0 1 0,1 0 0,-1 0 0,0 1 0,0-1 0,0 1 0,0-1 0,-1 1 0,1 0 0,0 0 0,-1 0 0,1 0 0,-1 1 0,2 2 0,-2-2 0,-1-1 0,1 1 0,-1 0 0,0 0 0,0 0 0,-1 0 0,1 1 0,0-1 0,-1 0 0,0 0 0,0 0 0,0 0 0,0 1 0,0-1 0,-1 0 0,0 4 0,-2 3 0,-1 0 0,0 0 0,0 0 0,-1 0 0,0-1 0,0 1 0,-1-1 0,0-1 0,-1 1 0,-11 10 0,9-11 0,0-1 0,-1 0 0,-1 0 0,1-1 0,-1-1 0,0 1 0,0-2 0,-1 1 0,1-2 0,-1 0 0,0 0 0,-24 2 0,-9-2 0,-1-3 0,-54-5 0,-1 0 0,70 4 0,23 1 0,32 6 0,-22-6 0,16 4-100,14 2-153,-1 1 0,0 2 0,0 1 0,43 21 0,-48-16-6573</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4.885"/>
    </inkml:context>
    <inkml:brush xml:id="br0">
      <inkml:brushProperty name="width" value="0.05" units="cm"/>
      <inkml:brushProperty name="height" value="0.05" units="cm"/>
      <inkml:brushProperty name="color" value="#F6630D"/>
    </inkml:brush>
  </inkml:definitions>
  <inkml:trace contextRef="#ctx0" brushRef="#br0">352 1 24575,'-4'5'0,"1"0"0,-1 0 0,1 0 0,0 1 0,1 0 0,0-1 0,-1 1 0,2 0 0,-1 0 0,0 8 0,-4 9 0,-31 106 0,-39 125 0,56-196 0,-3-2 0,-41 72 0,42-76 0,19-43 0,0 0 0,-1 0 0,0-1 0,0 1 0,-9 11 0,12-19-48,1 0-1,-1 0 0,0 0 0,0 0 0,1-1 1,-1 1-1,0 0 0,0-1 0,0 1 1,0 0-1,0-1 0,0 1 0,0-1 1,0 0-1,0 1 0,0-1 0,0 0 1,0 1-1,-1-1 0,1 0 0,0 0 1,0 0-1,0 0 0,0 0 0,0 0 0,0-1 1,-2 1-1,-12-6-6777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018"/>
    </inkml:context>
    <inkml:brush xml:id="br0">
      <inkml:brushProperty name="width" value="0.05" units="cm"/>
      <inkml:brushProperty name="height" value="0.05" units="cm"/>
      <inkml:brushProperty name="color" value="#F6630D"/>
    </inkml:brush>
  </inkml:definitions>
  <inkml:trace contextRef="#ctx0" brushRef="#br0">2 1 24575,'6'0'0,"0"0"0,1 0 0,-1 0 0,0 1 0,0-1 0,0 2 0,1-1 0,-1 1 0,-1 0 0,1 0 0,0 0 0,0 1 0,-1 0 0,1 0 0,-1 1 0,0-1 0,0 1 0,0 0 0,-1 1 0,1-1 0,-1 1 0,0 0 0,-1 0 0,1 0 0,-1 0 0,5 11 0,-4-6 0,-1 0 0,-1 0 0,1 1 0,-2-1 0,1 1 0,-2-1 0,1 1 0,-1-1 0,-1 1 0,0 0 0,-1-1 0,1 0 0,-2 1 0,0-1 0,0 0 0,-1 0 0,-5 10 0,5-11 0,-1 1 0,-1-1 0,1 0 0,-1 0 0,-1-1 0,-13 15 0,17-20 0,-1 1 0,0-1 0,1 0 0,-1 0 0,0 0 0,0 0 0,-1-1 0,1 1 0,0-1 0,-1 0 0,0-1 0,1 1 0,-1-1 0,0 0 0,0 0 0,-6 0 0,11-1 0,0 0 0,0 0 0,0 0 0,0 0 0,0 0 0,0 0 0,0 0 0,0 0 0,0-1 0,0 1 0,0 0 0,0 0 0,0 0 0,0 0 0,0 0 0,0 0 0,0 0 0,0-1 0,0 1 0,0 0 0,0 0 0,0 0 0,0 0 0,0 0 0,-1 0 0,1 0 0,0 0 0,0 0 0,0 0 0,0 0 0,0-1 0,0 1 0,0 0 0,0 0 0,0 0 0,-1 0 0,1 0 0,0 0 0,0 0 0,0 0 0,0 0 0,0 0 0,0 0 0,0 0 0,0 0 0,-1 0 0,1 0 0,0 0 0,0 0 0,0 0 0,0 0 0,0 0 0,0 0 0,0 0 0,0 0 0,-1 0 0,1 1 0,14-7 0,23-2 0,19 6 15,1 2 0,96 13 0,-30-2-1425,-98-10-5416</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80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20:25:43.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6791 0,'-5'0,"0"9,-1 11,2 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7.276"/>
    </inkml:context>
    <inkml:brush xml:id="br0">
      <inkml:brushProperty name="width" value="0.05" units="cm"/>
      <inkml:brushProperty name="height" value="0.05" units="cm"/>
      <inkml:brushProperty name="color" value="#F6630D"/>
    </inkml:brush>
  </inkml:definitions>
  <inkml:trace contextRef="#ctx0" brushRef="#br0">402 1 24575,'-1'4'0,"1"1"0,-2 0 0,1 0 0,-1-1 0,1 1 0,-1-1 0,-1 1 0,1-1 0,-6 8 0,-5 10 0,-181 444 0,85-187 0,56-164-1365,43-90-5461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8.660"/>
    </inkml:context>
    <inkml:brush xml:id="br0">
      <inkml:brushProperty name="width" value="0.05" units="cm"/>
      <inkml:brushProperty name="height" value="0.05" units="cm"/>
      <inkml:brushProperty name="color" value="#F6630D"/>
    </inkml:brush>
  </inkml:definitions>
  <inkml:trace contextRef="#ctx0" brushRef="#br0">100 107 24575,'1'-8'0,"-1"1"0,1-1 0,1 1 0,-1-1 0,1 1 0,0 0 0,1 0 0,0-1 0,0 2 0,1-1 0,-1 0 0,6-6 0,-8 12 0,-1 1 0,0 0 0,0-1 0,0 1 0,1 0 0,-1-1 0,0 1 0,1 0 0,-1-1 0,0 1 0,1 0 0,-1 0 0,1-1 0,-1 1 0,0 0 0,1 0 0,-1 0 0,1-1 0,-1 1 0,1 0 0,-1 0 0,0 0 0,1 0 0,-1 0 0,1 0 0,-1 0 0,1 0 0,-1 0 0,1 0 0,-1 0 0,0 0 0,1 0 0,-1 1 0,1-1 0,-1 0 0,1 0 0,-1 0 0,0 1 0,1-1 0,-1 0 0,0 0 0,1 1 0,-1-1 0,0 0 0,1 1 0,-1-1 0,0 0 0,1 1 0,-1-1 0,0 1 0,0-1 0,0 0 0,1 1 0,-1-1 0,0 1 0,0-1 0,0 1 0,0-1 0,0 1 0,0-1 0,0 0 0,0 1 0,0-1 0,0 1 0,0-1 0,0 1 0,5 36 0,-5-35 0,1 12 0,-1 0 0,0 0 0,-1 0 0,0-1 0,-1 1 0,0 0 0,-2-1 0,1 1 0,-2-1 0,1 0 0,-2-1 0,0 1 0,0-1 0,-1 0 0,-1 0 0,0-1 0,0 0 0,-1-1 0,-1 0 0,0 0 0,0-1 0,-21 15 0,30-24 0,0 1 0,0-1 0,0 1 0,0-1 0,0 1 0,0 0 0,0-1 0,0 1 0,0 0 0,0 0 0,0-1 0,0 1 0,1 0 0,-1 0 0,0 0 0,1 0 0,-1 0 0,0 0 0,1 0 0,0 1 0,-1-1 0,0 1 0,2-1 0,0 0 0,0-1 0,0 1 0,-1-1 0,1 1 0,0-1 0,0 0 0,0 1 0,0-1 0,0 0 0,0 1 0,0-1 0,0 0 0,0 0 0,0 0 0,0 0 0,0 0 0,0 0 0,1 0 0,61-9 0,-34 0-341,0 2 0,1 2-1,45-4 1,-51 9-6485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27.055"/>
    </inkml:context>
    <inkml:brush xml:id="br0">
      <inkml:brushProperty name="width" value="0.05" units="cm"/>
      <inkml:brushProperty name="height" value="0.05" units="cm"/>
      <inkml:brushProperty name="color" value="#F6630D"/>
    </inkml:brush>
  </inkml:definitions>
  <inkml:trace contextRef="#ctx0" brushRef="#br0">89 0 24575,'-1'23'0,"-2"0"0,-7 32 0,-2 27 0,5-18 0,-17 66 0,12-71 0,-6 85 0,17-141 0,1 0 0,0 0 0,0 1 0,0-1 0,0 0 0,0 0 0,1 1 0,-1-1 0,1 0 0,0 0 0,0 0 0,0 0 0,1 0 0,-1 0 0,1 0 0,-1 0 0,1-1 0,0 1 0,0-1 0,0 1 0,0-1 0,5 4 0,-3-4 0,1 0 0,0 0 0,0 0 0,0 0 0,0-1 0,0 0 0,1 0 0,-1 0 0,0-1 0,0 0 0,1 0 0,-1 0 0,9-2 0,18-3 0,-1-1 0,1-2 0,43-18 0,25-6 0,-90 30 0,1-1 0,-1-1 0,0 1 0,0-2 0,0 1 0,-1-1 0,0-1 0,0 0 0,14-11 0,-20 14 0,0-1 0,0 0 0,0 0 0,0 0 0,0 0 0,-1-1 0,0 1 0,0-1 0,0 1 0,-1-1 0,1 0 0,-1 0 0,0 0 0,0 0 0,-1 0 0,0 0 0,0 0 0,0 0 0,0 0 0,-1 0 0,1 1 0,-4-10 0,3 8 0,-1-1 0,0 1 0,0-1 0,0 1 0,-1 0 0,0 0 0,0 0 0,-1 0 0,1 1 0,-1-1 0,0 1 0,-1 0 0,0 0 0,1 0 0,-1 1 0,-1 0 0,1 0 0,-1 0 0,-8-4 0,2 3 0,-1 0 0,1 2 0,-1-1 0,1 2 0,-1 0 0,0 0 0,0 1 0,0 1 0,-16 1 0,18-1 0,0 1 0,-1 0 0,1 0 0,0 2 0,1-1 0,-1 1 0,-14 6 0,20-6 0,0 0 0,1 0 0,-1 0 0,1 0 0,0 1 0,0-1 0,0 1 0,0 0 0,1 0 0,0 0 0,0 1 0,0-1 0,0 1 0,1 0 0,-1 0 0,1 0 0,-2 8 0,-17 54-1365,15-49-5461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4:02.304"/>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3119 3398,'-2'-10,"0"0,0 1,-1-1,-1 1,1 0,-1 0,-1 0,0 0,0 1,-8-11,3 4,-17-21,-1 1,-1 1,-35-30,-40-45,40 37,-104-87,45 45,-238-260,-199-237,411 470,-38-42,-106-120,245 250,3-1,-59-92,36 48,28 42,18 22,-2 2,-1 1,-48-47,-130-122,156 149,-137-135,164 168</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4:08.59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3 3046,'-2'-181,"4"-200,27 92,1 8,1-12,2-85,-11 188,-14-278,-11 271,4 178,0 0,2 0,0 0,7-25,-8 36,0 1,1-1,0 1,0 0,1 0,0 0,0 0,0 1,1-1,0 1,0 0,1 1,7-7,-11 11,0 0,1 1,-1-1,1 0,-1 1,1-1,0 1,-1 0,1 0,-1 0,1 0,0 0,-1 0,1 1,-1 0,1-1,-1 1,1 0,-1 0,0 0,1 0,-1 1,0-1,0 1,3 2,10 7,-1 1,20 21,-19-18,316 279,-46-44,9 3,-168-142,263 259,-175-124,50 53,359 289,-389-391,-40-35,-96-70,122 150,-176-191,-32-36,9 9,0 0,1-2,29 23,-40-39,0-1,0-1,0 0,1 0,-1-1,1 0,0-1,0-1,0 0,0 0,20-2,31 3,283 44,-249-39,156-6,-111-4,26 1,242 9,-129 35,-19-2,390 46,-99 4,-250-48,-144-13,-123-20,1-2,1-1,-1-1,73-2,-99-4,-1-1,0-1,0 1,0-2,0 1,0-1,-1-1,0 0,17-11,5-8,38-37,-16 13,171-146,120-111,15-47,-336 327,242-235,-212 215,278-253,-14-2,-171 169,53-52,-84 68,-41 43,98-122,-113 120,-26 34,47-77,-25 27,38-72,-64 109,3 1,1 2,50-57,-22 29,53-53,-22 28,-74 77,0 0,-2-1,19-44,12-22,-27 60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5.708"/>
    </inkml:context>
    <inkml:brush xml:id="br0">
      <inkml:brushProperty name="width" value="0.05" units="cm"/>
      <inkml:brushProperty name="height" value="0.05" units="cm"/>
      <inkml:brushProperty name="color" value="#F6630D"/>
    </inkml:brush>
  </inkml:definitions>
  <inkml:trace contextRef="#ctx0" brushRef="#br0">131 0 24575,'5'0'0,"2"10"0,-1 13 0,-1 12 0,-2 20 0,-1 16 0,0 9 0,-2 2 0,0-3 0,-10 4 0,-3-2 0,-5-5 0,-4-5 0,2-11 0,0-5 0,-3-7 0,4-7 0,4-10-8191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7.344"/>
    </inkml:context>
    <inkml:brush xml:id="br0">
      <inkml:brushProperty name="width" value="0.05" units="cm"/>
      <inkml:brushProperty name="height" value="0.05" units="cm"/>
      <inkml:brushProperty name="color" value="#F6630D"/>
    </inkml:brush>
  </inkml:definitions>
  <inkml:trace contextRef="#ctx0" brushRef="#br0">0 29 24575,'13'-1'0,"-1"0"0,1-1 0,21-7 0,26-3 0,-44 10 0,-1 1 0,1 1 0,0 0 0,-1 2 0,1-1 0,-1 2 0,1 0 0,-1 1 0,0 1 0,0 0 0,-1 1 0,0 0 0,0 1 0,0 1 0,22 16 0,-33-22 0,-1 0 0,0 1 0,1-1 0,-1 0 0,0 1 0,0 0 0,0-1 0,-1 1 0,1 0 0,-1 0 0,1 0 0,-1 0 0,0 0 0,0 0 0,0 0 0,-1 0 0,1 1 0,-1-1 0,0 0 0,1 0 0,-2 1 0,1-1 0,0 0 0,-1 0 0,0 5 0,-2-2 0,1 1 0,-2 0 0,1-1 0,-1 0 0,0 0 0,0 0 0,0 0 0,-1-1 0,0 0 0,-8 8 0,11-12 0,1 0 0,-1 0 0,1 0 0,-1 1 0,1-1 0,0 0 0,-1 1 0,1-1 0,0 1 0,0 0 0,0-1 0,0 1 0,0 0 0,0 0 0,1 0 0,-1 0 0,1-1 0,-1 1 0,1 0 0,0 0 0,-1 0 0,1 2 0,1-2 0,1 0 0,-1-1 0,0 1 0,0-1 0,1 1 0,-1-1 0,1 0 0,-1 0 0,1 0 0,0 1 0,-1-1 0,1-1 0,0 1 0,0 0 0,0 0 0,-1-1 0,1 1 0,0-1 0,0 0 0,0 1 0,0-1 0,4 0 0,6 1 0,1 1 0,-1 1 0,1 0 0,-1 0 0,0 1 0,16 8 0,-24-10 0,0 1 0,0 0 0,0 0 0,0 0 0,0 0 0,-1 1 0,1 0 0,-1-1 0,0 1 0,0 0 0,-1 0 0,1 1 0,-1-1 0,0 1 0,0-1 0,0 1 0,-1 0 0,1-1 0,0 8 0,0-3 0,-1-1 0,0 1 0,0-1 0,-1 1 0,0-1 0,0 1 0,-1-1 0,0 1 0,-1-1 0,0 1 0,0-1 0,0 0 0,-6 12 0,4-15 0,1 0 0,-1 0 0,0 0 0,0 0 0,0-1 0,-1 0 0,0 0 0,0 0 0,0 0 0,0-1 0,0 0 0,-1 0 0,1 0 0,-1-1 0,0 0 0,0 0 0,0 0 0,0-1 0,-7 1 0,-20 3-455,-1-2 0,-37-1 0,43-3-6371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8.586"/>
    </inkml:context>
    <inkml:brush xml:id="br0">
      <inkml:brushProperty name="width" value="0.05" units="cm"/>
      <inkml:brushProperty name="height" value="0.05" units="cm"/>
      <inkml:brushProperty name="color" value="#F6630D"/>
    </inkml:brush>
  </inkml:definitions>
  <inkml:trace contextRef="#ctx0" brushRef="#br0">128 0 24575,'5'0'0,"2"10"0,-1 13 0,-1 12 0,-1 15 0,-2 14 0,0 11 0,-7 2 0,-6 3 0,-7 2 0,-5-2 0,1-6 0,5-10 0,0-11 0,3-10 0,4-7 0,-2-4 0,2-9-8191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9.875"/>
    </inkml:context>
    <inkml:brush xml:id="br0">
      <inkml:brushProperty name="width" value="0.05" units="cm"/>
      <inkml:brushProperty name="height" value="0.05" units="cm"/>
      <inkml:brushProperty name="color" value="#F6630D"/>
    </inkml:brush>
  </inkml:definitions>
  <inkml:trace contextRef="#ctx0" brushRef="#br0">0 2 24575,'93'-1'0,"102"3"0,-192-2 0,0 0 0,0 1 0,-1-1 0,1 1 0,0-1 0,0 1 0,0 0 0,-1 0 0,1 0 0,0 1 0,-1-1 0,1 1 0,-1-1 0,0 1 0,1 0 0,-1 0 0,0 0 0,0 0 0,0 0 0,-1 0 0,1 1 0,0-1 0,-1 1 0,1-1 0,-1 1 0,0-1 0,0 1 0,0 0 0,0 0 0,-1-1 0,1 1 0,-1 0 0,1 0 0,-1 0 0,0 0 0,0 0 0,0 0 0,-1 0 0,1-1 0,-2 7 0,0-1 0,0 1 0,0-1 0,-1 0 0,0 0 0,0 0 0,-1 0 0,0-1 0,0 1 0,-1-1 0,0 0 0,0 0 0,-1-1 0,-7 7 0,-41 26 0,54-39 0,0 0 0,-1 1 0,1-1 0,-1 0 0,1 0 0,0 1 0,-1-1 0,1 0 0,0 1 0,0-1 0,-1 1 0,1-1 0,0 0 0,0 1 0,-1-1 0,1 1 0,0-1 0,0 1 0,0-1 0,0 1 0,0-1 0,0 1 0,-1-1 0,1 0 0,0 1 0,1-1 0,-1 1 0,0-1 0,0 1 0,0-1 0,0 1 0,0-1 0,0 1 0,0-1 0,1 1 0,-1 0 0,20 11 0,34 3 0,-49-14 0,16 3 0,-5-1 0,0 0 0,-1 1 0,1 0 0,-1 2 0,26 12 0,-37-16 0,-1 0 0,0 0 0,-1 0 0,1 1 0,0-1 0,-1 1 0,1-1 0,-1 1 0,0 0 0,0 0 0,0 0 0,0 0 0,0 1 0,-1-1 0,0 0 0,1 1 0,-1-1 0,0 1 0,-1-1 0,1 1 0,-1-1 0,1 1 0,-1 0 0,0-1 0,0 1 0,-1 0 0,1-1 0,-1 1 0,0-1 0,0 1 0,-2 5 0,-1-1 6,1 0 0,-1 0 0,0-1 0,-1 0 0,0 0 0,0 0 0,0 0 0,-1-1 0,0 0 0,0 0 0,-1-1 0,0 0 0,0 0 0,0 0 0,0-1 0,-1 0 0,1 0 0,-1-1 0,-13 4 0,-4 1-254,0-2 1,-1 0-1,0-2 1,0-1-1,-29 0 1,28-2-6579</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0.977"/>
    </inkml:context>
    <inkml:brush xml:id="br0">
      <inkml:brushProperty name="width" value="0.05" units="cm"/>
      <inkml:brushProperty name="height" value="0.05" units="cm"/>
      <inkml:brushProperty name="color" value="#F6630D"/>
    </inkml:brush>
  </inkml:definitions>
  <inkml:trace contextRef="#ctx0" brushRef="#br0">168 0 24575,'0'5'0,"0"11"0,-4 18 0,-8 18 0,-1 15 0,-3 10 0,-4 3 0,2-4 0,3-8 0,0-12 0,-3-10 0,2-9 0,4-4 0,3-9-8191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6:15:13.52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1,'1'7,"-1"0,2 0,-1 0,1 0,0 0,1 0,-1-1,2 1,-1-1,0 0,1 1,0-2,1 1,-1 0,1-1,7 6,12 10,0-1,38 24,-35-26,32 24,2-3,1-3,92 39,28 5,55 19,65 27,-137-53,-126-57,506 185,-509-189,-1 2,0 1,35 22,60 26,-106-52,0 1,-1 2,0 0,-1 2,33 30,41 28,-72-60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2.125"/>
    </inkml:context>
    <inkml:brush xml:id="br0">
      <inkml:brushProperty name="width" value="0.05" units="cm"/>
      <inkml:brushProperty name="height" value="0.05" units="cm"/>
      <inkml:brushProperty name="color" value="#F6630D"/>
    </inkml:brush>
  </inkml:definitions>
  <inkml:trace contextRef="#ctx0" brushRef="#br0">0 2 24575,'115'-1'0,"129"3"0,-241-2 0,0 0 0,1 0 0,-1 0 0,0 1 0,0-1 0,1 1 0,-1 0 0,0 0 0,0 0 0,0 0 0,0 1 0,0-1 0,0 1 0,0 0 0,-1-1 0,1 1 0,-1 1 0,1-1 0,-1 0 0,0 1 0,0-1 0,0 1 0,0-1 0,0 1 0,0 0 0,-1 0 0,1 0 0,-1 0 0,0 0 0,0 0 0,0 0 0,-1 1 0,1-1 0,-1 0 0,1 4 0,-1 2 0,-1 0 0,0 1 0,0-1 0,-1 0 0,0 0 0,0 0 0,-1 0 0,-1-1 0,1 1 0,-1-1 0,-8 13 0,7-14 0,0 0 0,1-1 0,0 1 0,1 0 0,-1-1 0,-3 15 0,6-19 0,1-1 0,0 1 0,0 0 0,0 0 0,0 0 0,0-1 0,0 1 0,0 0 0,0 0 0,1-1 0,-1 1 0,1 0 0,-1-1 0,1 1 0,0 0 0,-1-1 0,1 1 0,0-1 0,0 1 0,0-1 0,0 1 0,1-1 0,-1 0 0,0 0 0,0 1 0,1-1 0,-1 0 0,1 0 0,-1 0 0,1-1 0,1 2 0,58 17 0,-49-17 0,0 1 0,1 1 0,-1 0 0,-1 0 0,1 1 0,13 8 0,-23-11 0,0-1 0,0 1 0,-1 0 0,1 0 0,0 0 0,0 0 0,-1 0 0,1 0 0,-1 0 0,0 0 0,0 1 0,0-1 0,0 0 0,0 1 0,0-1 0,-1 1 0,1-1 0,-1 1 0,1 0 0,-1-1 0,0 1 0,0-1 0,0 1 0,-1-1 0,1 1 0,-1 0 0,1-1 0,-1 1 0,0-1 0,0 0 0,0 1 0,0-1 0,0 0 0,0 1 0,-3 2 0,-1 2 0,0 0 0,0 0 0,0-1 0,-1 1 0,1-1 0,-2 0 0,1-1 0,-1 0 0,0 0 0,0 0 0,0-1 0,0 0 0,-1 0 0,0-1 0,-8 3 0,-18 4 0,-1-1 0,-47 6 0,14-3 0,-107 18-1365,145-28-5461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3.429"/>
    </inkml:context>
    <inkml:brush xml:id="br0">
      <inkml:brushProperty name="width" value="0.05" units="cm"/>
      <inkml:brushProperty name="height" value="0.05" units="cm"/>
      <inkml:brushProperty name="color" value="#F6630D"/>
    </inkml:brush>
  </inkml:definitions>
  <inkml:trace contextRef="#ctx0" brushRef="#br0">491 0 24575,'-6'8'0,"0"0"0,0 0 0,1 0 0,0 1 0,1-1 0,0 1 0,-5 15 0,-4 8 0,-141 339 0,46-106 0,86-210 0,-34 70 0,28-60 44,23-50-279,-1-1 0,0 0 0,-1 0 1,0 0-1,-10 12 0,0-7-6591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4.610"/>
    </inkml:context>
    <inkml:brush xml:id="br0">
      <inkml:brushProperty name="width" value="0.05" units="cm"/>
      <inkml:brushProperty name="height" value="0.05" units="cm"/>
      <inkml:brushProperty name="color" value="#F6630D"/>
    </inkml:brush>
  </inkml:definitions>
  <inkml:trace contextRef="#ctx0" brushRef="#br0">0 29 24575,'5'-4'0,"0"1"0,0 0 0,1 0 0,-1 0 0,1 1 0,-1 0 0,1 0 0,0 0 0,0 0 0,0 1 0,0 0 0,11 0 0,74 1 0,-88 0 0,1 0 0,-1 0 0,0 1 0,0-1 0,0 1 0,0-1 0,0 1 0,0 0 0,0 0 0,0 0 0,0 1 0,0-1 0,0 1 0,0-1 0,-1 1 0,1 0 0,-1 0 0,1 0 0,-1 1 0,0-1 0,0 0 0,0 1 0,0-1 0,0 1 0,-1 0 0,1 0 0,1 5 0,-2-3 0,0 0 0,-1 0 0,0 0 0,0 0 0,0-1 0,-1 1 0,1 0 0,-1 0 0,0 0 0,-1-1 0,1 1 0,-1-1 0,0 1 0,0-1 0,0 0 0,-1 1 0,-5 6 0,-8 10 0,12-16 0,-1 0 0,1 0 0,0 0 0,1 1 0,-1 0 0,1 0 0,-4 11 0,7-16 0,0 0 0,-1 0 0,1 0 0,0 0 0,0 0 0,0 0 0,0 1 0,1-1 0,-1 0 0,0 0 0,0 0 0,1 0 0,-1 0 0,0 0 0,1 0 0,-1 0 0,1 0 0,0 0 0,-1 0 0,2 1 0,0 0 0,1 0 0,-1 0 0,0 0 0,1-1 0,0 1 0,-1-1 0,1 0 0,0 0 0,0 0 0,0 0 0,3 1 0,43 4 0,-40-5 0,0 0 0,0 0 0,0 1 0,0 0 0,13 5 0,-19-6 0,0 1 0,0-1 0,-1 1 0,1 0 0,0 0 0,-1 0 0,1 1 0,-1-1 0,0 0 0,0 1 0,0 0 0,0-1 0,0 1 0,-1 0 0,1 0 0,-1 0 0,0 0 0,0 0 0,2 6 0,-1 1 0,-1 0 0,0 0 0,-1 0 0,0 0 0,0 1 0,-1-1 0,0 0 0,-1 0 0,0 0 0,-1 0 0,0-1 0,0 1 0,-1-1 0,0 1 0,-1-1 0,0-1 0,0 1 0,-1-1 0,0 1 0,-1-2 0,0 1 0,0-1 0,0 0 0,-1 0 0,0-1 0,0 0 0,-1-1 0,0 0 0,0 0 0,0-1 0,0 0 0,-1 0 0,1-1 0,-1 0 0,-17 2 0,-4-3-1365,5-1-5461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7.405"/>
    </inkml:context>
    <inkml:brush xml:id="br0">
      <inkml:brushProperty name="width" value="0.05" units="cm"/>
      <inkml:brushProperty name="height" value="0.05" units="cm"/>
      <inkml:brushProperty name="color" value="#F6630D"/>
    </inkml:brush>
  </inkml:definitions>
  <inkml:trace contextRef="#ctx0" brushRef="#br0">612 1 24575,'-11'26'0,"1"0"0,-7 31 0,-7 18 0,-21 32 0,-6-3 0,-66 103 0,-45 88 0,139-246 0,2 2 0,3 1 0,1 0 0,-10 62 0,24-97-116,-12 55 366,13-68-357,1 0 0,-1 1 0,1-1 0,-1 0 0,0 0 0,-1-1 0,1 1-1,-1 0 1,1-1 0,-1 1 0,0-1 0,0 0 0,-5 4 0,-6-1-6719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9.668"/>
    </inkml:context>
    <inkml:brush xml:id="br0">
      <inkml:brushProperty name="width" value="0.05" units="cm"/>
      <inkml:brushProperty name="height" value="0.05" units="cm"/>
      <inkml:brushProperty name="color" value="#F6630D"/>
    </inkml:brush>
  </inkml:definitions>
  <inkml:trace contextRef="#ctx0" brushRef="#br0">139 0 24575,'-1'0'0,"1"0"0,-1 0 0,0 1 0,0-1 0,0 0 0,1 0 0,-1 1 0,0-1 0,1 1 0,-1-1 0,0 0 0,1 1 0,-1-1 0,0 1 0,1 0 0,-1-1 0,1 1 0,-1-1 0,1 1 0,-1 0 0,1-1 0,-1 1 0,1 0 0,0 0 0,-1-1 0,1 1 0,0 1 0,-5 25 0,4-22 0,-8 171 0,-1 2 0,3-84 0,5-56 0,-1 0 0,-2 1 0,-14 48 0,18-83-76,0 0 1,0-1-1,0 0 0,-1 1 0,1-1 0,-1 0 0,0 0 0,0 1 1,0-2-1,-1 1 0,1 0 0,-1 0 0,0-1 0,1 1 1,-1-1-1,0 0 0,-6 3 0,-10 2-6750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265"/>
    </inkml:context>
    <inkml:brush xml:id="br0">
      <inkml:brushProperty name="width" value="0.05" units="cm"/>
      <inkml:brushProperty name="height" value="0.05" units="cm"/>
      <inkml:brushProperty name="color" value="#F6630D"/>
    </inkml:brush>
  </inkml:definitions>
  <inkml:trace contextRef="#ctx0" brushRef="#br0">0 1 24575,'0'5'0,"0"6"0,0 7 0,0 5 0,0 3 0,5-2 0,6-6 0,7-6 0,5-4 0,8-4 0,4-3 0,6-1 0,0-1 0,-1-1 0,-2-4 0,-9-1-8191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706"/>
    </inkml:context>
    <inkml:brush xml:id="br0">
      <inkml:brushProperty name="width" value="0.05" units="cm"/>
      <inkml:brushProperty name="height" value="0.05" units="cm"/>
      <inkml:brushProperty name="color" value="#F6630D"/>
    </inkml:brush>
  </inkml:definitions>
  <inkml:trace contextRef="#ctx0" brushRef="#br0">0 0 24575,'2'118'0,"25"171"0,-12-176 0,1 180 0,-16-290-42,0-1-1,0 1 0,0 0 1,0 0-1,0 0 0,0 0 1,1-1-1,-1 1 0,1 0 1,0-1-1,0 1 0,0 0 1,0-1-1,1 1 0,-1-1 1,1 1-1,-1-1 0,1 0 1,0 0-1,0 0 0,0 0 1,0 0-1,0 0 0,0 0 1,0-1-1,1 1 0,-1-1 1,1 1-1,-1-1 0,1 0 1,4 1-1,30 9-6783</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1.932"/>
    </inkml:context>
    <inkml:brush xml:id="br0">
      <inkml:brushProperty name="width" value="0.05" units="cm"/>
      <inkml:brushProperty name="height" value="0.05" units="cm"/>
      <inkml:brushProperty name="color" value="#F6630D"/>
    </inkml:brush>
  </inkml:definitions>
  <inkml:trace contextRef="#ctx0" brushRef="#br0">18 0 24575,'0'10'0,"0"13"0,0 13 0,0 19 0,0 10 0,0 10 0,0 1 0,0-8 0,0-10 0,-5-14 0,-1-11 0,-1-11-8191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2.765"/>
    </inkml:context>
    <inkml:brush xml:id="br0">
      <inkml:brushProperty name="width" value="0.05" units="cm"/>
      <inkml:brushProperty name="height" value="0.05" units="cm"/>
      <inkml:brushProperty name="color" value="#F6630D"/>
    </inkml:brush>
  </inkml:definitions>
  <inkml:trace contextRef="#ctx0" brushRef="#br0">73 0 24575,'-5'0'0,"-6"5"0,-7 12 0,1 7 0,2 5 0,9-2 0,10-7 0,10-5 0,7-7 0,5-3 0,3-4 0,1-1 0,1-1 0,0 0 0,-1 0 0,-5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3.458"/>
    </inkml:context>
    <inkml:brush xml:id="br0">
      <inkml:brushProperty name="width" value="0.05" units="cm"/>
      <inkml:brushProperty name="height" value="0.05" units="cm"/>
      <inkml:brushProperty name="color" value="#F6630D"/>
    </inkml:brush>
  </inkml:definitions>
  <inkml:trace contextRef="#ctx0" brushRef="#br0">18 0 24575,'0'5'0,"0"16"0,0 10 0,0 14 0,0 4 0,0 4 0,0 3 0,-5 1 0,-1-4 0,-1-10-8191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6:15:16.90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3361,'2'0,"0"-1,0 0,0 1,0-1,-1 0,1 0,0 0,-1 0,1 0,-1 0,1 0,-1-1,1 1,-1-1,0 1,2-3,22-32,-14 20,61-76,122-121,-131 157,2 4,102-65,-16 13,9-20,72-51,230-149,-275 191,-117 84,65-59,-17 12,14-9,93-66,-179 135,75-72,-64 54,-19 22,50-32,-49 37,55-48,13-29,-3-5,-6-5,-5-3,101-166,-174 247,-4 8,1 1,1 0,21-24,-33 44,1 0,0 1,0 0,0 0,1 0,0 1,0 0,0 1,1 0,0 0,-1 0,1 2,0-1,16-2,4 3,1 1,-1 1,0 1,41 8,113 32,-22 8,194 87,-304-112,89 58,-5-3,223 121,-155-84,29 19,159 84,-226-150,-30-14,152 93,-191-95,-69-37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5.621"/>
    </inkml:context>
    <inkml:brush xml:id="br0">
      <inkml:brushProperty name="width" value="0.05" units="cm"/>
      <inkml:brushProperty name="height" value="0.05" units="cm"/>
      <inkml:brushProperty name="color" value="#F6630D"/>
    </inkml:brush>
  </inkml:definitions>
  <inkml:trace contextRef="#ctx0" brushRef="#br0">513 1 24575,'-5'0'0,"0"1"0,0 0 0,0 0 0,0 0 0,0 1 0,1 0 0,-1 0 0,0 0 0,1 1 0,0-1 0,-1 1 0,1 0 0,0 0 0,1 0 0,-1 1 0,-3 4 0,-9 10 0,0 1 0,-13 23 0,16-22 0,-52 78 0,5 2 0,-53 119 0,89-168 0,5-11 0,1 0 0,-17 60 0,17-49-1365,11-40-5461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7.602"/>
    </inkml:context>
    <inkml:brush xml:id="br0">
      <inkml:brushProperty name="width" value="0.05" units="cm"/>
      <inkml:brushProperty name="height" value="0.05" units="cm"/>
      <inkml:brushProperty name="color" value="#F6630D"/>
    </inkml:brush>
  </inkml:definitions>
  <inkml:trace contextRef="#ctx0" brushRef="#br0">228 18 24575,'1'0'0,"-1"0"0,1 0 0,-1 0 0,0 0 0,1 0 0,-1 0 0,1-1 0,-1 1 0,0 0 0,1 0 0,-1 0 0,0-1 0,1 1 0,-1 0 0,0-1 0,0 1 0,1 0 0,-1-1 0,0 1 0,0 0 0,1-1 0,-1 1 0,0 0 0,0-1 0,0 1 0,0-1 0,0 1 0,1 0 0,-1-1 0,0 1 0,0-1 0,0 1 0,0 0 0,0-1 0,0 1 0,0-1 0,0 1 0,-1-1 0,1 1 0,0 0 0,0-1 0,0 1 0,0 0 0,-1-1 0,1 1 0,0-1 0,0 1 0,0 0 0,-1-1 0,1 1 0,0 0 0,-1 0 0,1-1 0,-1 1 0,5 0 0,0 1 0,-1 0 0,1 0 0,-1 0 0,1 1 0,-1-1 0,0 1 0,0-1 0,1 1 0,-1 0 0,0 1 0,-1-1 0,1 0 0,0 1 0,-1-1 0,1 1 0,-1 0 0,0 0 0,0 0 0,0 0 0,0 1 0,0-1 0,-1 0 0,3 7 0,-2-3 0,-1 0 0,1 0 0,-1-1 0,0 1 0,-1 0 0,0 0 0,0 0 0,0 0 0,-1 0 0,0 0 0,0 0 0,-3 7 0,3-12 0,0 1 0,0-1 0,0 1 0,1-1 0,-1 1 0,1-1 0,0 1 0,-1-1 0,1 1 0,0-1 0,1 1 0,-1 0 0,0-1 0,1 1 0,-1-1 0,1 1 0,0-1 0,0 0 0,0 1 0,1 1 0,2 1 0,1 0 0,-1-1 0,1 0 0,0 0 0,0 0 0,1 0 0,5 2 0,-5-2 0,0 0 0,-1 0 0,1 0 0,-1 1 0,0 0 0,0 0 0,-1 0 0,1 1 0,-1 0 0,0-1 0,-1 1 0,0 0 0,0 1 0,0-1 0,0 1 0,-1-1 0,1 9 0,-2-10 0,0 0 0,-1-1 0,0 1 0,0 0 0,-1 0 0,1 0 0,-1 0 0,0-1 0,0 1 0,-1 0 0,0-1 0,1 1 0,-1-1 0,-1 0 0,1 1 0,-1-1 0,1 0 0,-1 0 0,0-1 0,-1 1 0,1-1 0,-1 1 0,1-1 0,-1 0 0,-6 3 0,-1 1 6,0-1-1,-1 0 1,1-1 0,-1-1-1,0 0 1,0 0 0,-1-1-1,1-1 1,-18 2-1,-13-2-175,-61-5 0,40 1-911,39 1-5745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8.609"/>
    </inkml:context>
    <inkml:brush xml:id="br0">
      <inkml:brushProperty name="width" value="0.05" units="cm"/>
      <inkml:brushProperty name="height" value="0.05" units="cm"/>
      <inkml:brushProperty name="color" value="#F6630D"/>
    </inkml:brush>
  </inkml:definitions>
  <inkml:trace contextRef="#ctx0" brushRef="#br0">453 0 24575,'-5'15'0,"-11"24"0,-13 35 0,-7 25 0,-16 34 0,1 10 0,-7 0 0,3-9 0,5-19 0,11-23 0,13-22 0,5-19 0,7-17-8191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0.212"/>
    </inkml:context>
    <inkml:brush xml:id="br0">
      <inkml:brushProperty name="width" value="0.05" units="cm"/>
      <inkml:brushProperty name="height" value="0.05" units="cm"/>
      <inkml:brushProperty name="color" value="#F6630D"/>
    </inkml:brush>
  </inkml:definitions>
  <inkml:trace contextRef="#ctx0" brushRef="#br0">195 82 24575,'0'-2'0,"0"0"0,1 0 0,-1 0 0,1 0 0,0-1 0,-1 1 0,1 0 0,0 0 0,0 0 0,1 1 0,-1-1 0,0 0 0,1 0 0,-1 1 0,1-1 0,-1 0 0,1 1 0,0 0 0,0-1 0,-1 1 0,1 0 0,0 0 0,0 0 0,4-1 0,61-19 0,-41 15 0,-19 3 0,-1 1 0,1 0 0,0 1 0,0-1 0,0 2 0,0-1 0,0 1 0,0 0 0,0 0 0,11 2 0,-15-1 0,0 0 0,-1 1 0,1-1 0,0 1 0,-1 0 0,1-1 0,-1 1 0,0 0 0,0 0 0,1 1 0,-1-1 0,-1 0 0,1 1 0,0-1 0,-1 1 0,1 0 0,-1 0 0,1-1 0,-1 1 0,0 0 0,-1 0 0,1 0 0,0 0 0,-1 0 0,0 0 0,1 3 0,0 6 0,0-1 0,0 0 0,-1 1 0,-1-1 0,0 1 0,0-1 0,-1 0 0,0 0 0,-6 16 0,0-9 0,0-1 0,-1 0 0,0 0 0,-20 26 0,28-42 0,0-1 0,1 1 0,-1 0 0,0 0 0,1 0 0,-1-1 0,0 1 0,1 0 0,-1 0 0,1 0 0,0 0 0,-1 0 0,1 0 0,0 0 0,-1 0 0,1 0 0,0 0 0,0 0 0,0 0 0,0 0 0,0 0 0,0 0 0,0 0 0,0 0 0,1 0 0,-1 0 0,0 0 0,1 2 0,24 10 0,-22-13 0,-1 1 0,1 0 0,0 0 0,-1 0 0,0 0 0,1 0 0,-1 0 0,0 1 0,1-1 0,-1 1 0,0-1 0,0 1 0,0 0 0,0 0 0,0 0 0,-1 0 0,3 4 0,-3-1 0,1-1 0,-2 1 0,1 0 0,0 0 0,-1 0 0,0-1 0,0 1 0,-1 0 0,1 0 0,-1 0 0,0-1 0,0 1 0,0 0 0,-1-1 0,0 1 0,0-1 0,0 1 0,0-1 0,-1 0 0,0 0 0,-5 7 0,-2 1 0,-1 0 0,0-1 0,0 0 0,-1 0 0,-18 11 0,2-3 0,-1-2 0,-1-1 0,-1-2 0,0-1 0,-1-1 0,-47 11 0,75-22 11,0 0 0,0-1 0,1 1 0,-1-1 0,0 0 0,0 0-1,0 0 1,0 0 0,0 0 0,-5-2 0,8 1-66,-1 0 0,1 1 0,-1-1 0,1 0 0,0 0 0,-1 0 0,1 0 0,0 0 0,0 0 0,0 0 0,0-1 0,0 1 0,0 0 0,0 0 0,0-1 0,0 1 0,0-1 0,1 1 0,-1-1 0,1 1 0,-1-1 0,1 1 0,0-1 0,-1 0 0,1 1 0,0-4 0,0-19-6771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1.329"/>
    </inkml:context>
    <inkml:brush xml:id="br0">
      <inkml:brushProperty name="width" value="0.05" units="cm"/>
      <inkml:brushProperty name="height" value="0.05" units="cm"/>
      <inkml:brushProperty name="color" value="#F6630D"/>
    </inkml:brush>
  </inkml:definitions>
  <inkml:trace contextRef="#ctx0" brushRef="#br0">187 0 24575,'1'1'0,"0"-1"0,0 1 0,0-1 0,0 1 0,0-1 0,0 1 0,0 0 0,0 0 0,0-1 0,0 1 0,0 0 0,0 0 0,0 0 0,0 0 0,-1 0 0,1 0 0,0 0 0,-1 0 0,1 0 0,-1 0 0,1 1 0,-1-1 0,1 0 0,-1 0 0,0 0 0,0 1 0,0-1 0,0 2 0,4 38 0,-4-23 0,-2 1 0,0 0 0,-1-1 0,-1 0 0,-9 27 0,-41 90 0,23-62 0,-58 122-1365,77-169-5461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2.759"/>
    </inkml:context>
    <inkml:brush xml:id="br0">
      <inkml:brushProperty name="width" value="0.05" units="cm"/>
      <inkml:brushProperty name="height" value="0.05" units="cm"/>
      <inkml:brushProperty name="color" value="#F6630D"/>
    </inkml:brush>
  </inkml:definitions>
  <inkml:trace contextRef="#ctx0" brushRef="#br0">114 4 24575,'35'-1'0,"-27"0"0,1 0 0,0 0 0,0 1 0,0 0 0,-1 1 0,1 0 0,0 1 0,0-1 0,11 5 0,-18-5 0,-1 1 0,0-1 0,0 0 0,1 0 0,-1 1 0,0-1 0,0 0 0,0 1 0,0-1 0,-1 1 0,1-1 0,0 1 0,0 0 0,-1-1 0,0 1 0,1 0 0,-1-1 0,0 1 0,1 0 0,-1 0 0,0-1 0,0 1 0,-1 0 0,1 0 0,0-1 0,0 1 0,-1 0 0,1-1 0,-1 1 0,0 0 0,1-1 0,-1 1 0,-2 2 0,-3 9 0,-1 0 0,-1-1 0,-8 11 0,10-15 0,-53 67 0,59-75 0,-1 1 0,1-1 0,-1 1 0,1-1 0,-1 1 0,1 0 0,-1-1 0,1 1 0,-1-1 0,1 1 0,0 0 0,0-1 0,-1 1 0,1 0 0,0-1 0,0 1 0,0 0 0,-1 0 0,1-1 0,0 1 0,0 0 0,0-1 0,0 1 0,1 0 0,-1 0 0,0-1 0,0 1 0,0 0 0,1-1 0,-1 2 0,20 3 0,30-13 0,-37 5 0,-8 1 0,0 0 0,0 1 0,0-1 0,0 1 0,0 0 0,0 1 0,0-1 0,1 1 0,-1 0 0,0 0 0,0 1 0,0-1 0,0 1 0,0 0 0,0 1 0,6 2 0,-10-4 0,0 1 0,-1 0 0,1 0 0,0 0 0,-1 0 0,1 0 0,-1-1 0,1 1 0,-1 0 0,0 0 0,1 0 0,-1 0 0,0 0 0,0 0 0,1 0 0,-1 1 0,0-1 0,0 0 0,0 0 0,0 0 0,-1 0 0,1 0 0,0 0 0,0 0 0,-1 0 0,1 0 0,0 0 0,-1 0 0,1 0 0,-1 0 0,1 0 0,-1-1 0,0 1 0,0 1 0,-26 32 0,26-33 0,-4 4 1,-1 0-1,1 0 1,-1-1-1,0 1 1,-1-1-1,1-1 1,0 1-1,-1-1 1,0 0-1,0 0 1,-13 2-1,-1-1 4,0-1 0,-36 0-1,-28 3-1385,60-1-5444</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9.868"/>
    </inkml:context>
    <inkml:brush xml:id="br0">
      <inkml:brushProperty name="width" value="0.05" units="cm"/>
      <inkml:brushProperty name="height" value="0.05" units="cm"/>
      <inkml:brushProperty name="color" value="#F6630D"/>
    </inkml:brush>
  </inkml:definitions>
  <inkml:trace contextRef="#ctx0" brushRef="#br0">489 0 24575,'-24'28'0,"1"1"0,1 1 0,2 0 0,-20 42 0,24-43 0,-41 76 0,6 2 0,-62 185 0,60-164 83,36-95-566,3 1 1,-19 62-1,28-73-6343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1.315"/>
    </inkml:context>
    <inkml:brush xml:id="br0">
      <inkml:brushProperty name="width" value="0.05" units="cm"/>
      <inkml:brushProperty name="height" value="0.05" units="cm"/>
      <inkml:brushProperty name="color" value="#F6630D"/>
    </inkml:brush>
  </inkml:definitions>
  <inkml:trace contextRef="#ctx0" brushRef="#br0">0 59 24575,'24'-11'0,"0"1"0,1 1 0,0 2 0,0 0 0,1 2 0,-1 1 0,1 1 0,0 1 0,39 1 0,-60 2 0,0-1 0,0 1 0,0 0 0,-1 0 0,1 1 0,0-1 0,-1 1 0,1 0 0,-1 0 0,1 0 0,-1 1 0,0 0 0,0 0 0,0 0 0,-1 0 0,5 5 0,-3-2 0,-1 0 0,0 0 0,0 1 0,-1-1 0,0 1 0,0 0 0,0 0 0,-1 0 0,3 13 0,-2 10 0,0 0 0,-2 0 0,-2 0 0,-4 37 0,5-65 0,-2 17 0,-1-1 0,-1 0 0,-1 0 0,0 0 0,-1-1 0,-1 0 0,-1 0 0,0 0 0,-2-1 0,1 0 0,-2-1 0,-18 21 0,25-33 0,0 1 0,-1-1 0,1 0 0,-1 0 0,0-1 0,0 0 0,0 1 0,0-2 0,-7 3 0,10-3 0,1-1 0,-1 1 0,1-1 0,-1 1 0,1-1 0,-1 0 0,1 0 0,-1 0 0,1 0 0,-1 0 0,1 0 0,-1 0 0,1 0 0,-1 0 0,1-1 0,-1 1 0,1-1 0,-1 1 0,1-1 0,0 0 0,-1 1 0,1-1 0,0 0 0,-1 0 0,1 0 0,0 0 0,0 0 0,0 0 0,0 0 0,0 0 0,0-1 0,0 1 0,0 0 0,1-1 0,-1 1 0,0-2 0,1 2 0,0-1 0,0 1 0,1 0 0,-1 0 0,1 0 0,-1 0 0,1-1 0,-1 1 0,1 0 0,0 0 0,-1 0 0,1 0 0,0 0 0,0 0 0,0 0 0,0 1 0,0-1 0,0 0 0,0 0 0,0 1 0,0-1 0,0 0 0,0 1 0,0-1 0,0 1 0,1 0 0,-1-1 0,0 1 0,0 0 0,0 0 0,3 0 0,43-9 0,-47 9 0,49-3-273,-1 1 0,1 2 0,-1 3 0,57 9 0,-69-5-6553</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2.495"/>
    </inkml:context>
    <inkml:brush xml:id="br0">
      <inkml:brushProperty name="width" value="0.05" units="cm"/>
      <inkml:brushProperty name="height" value="0.05" units="cm"/>
      <inkml:brushProperty name="color" value="#F6630D"/>
    </inkml:brush>
  </inkml:definitions>
  <inkml:trace contextRef="#ctx0" brushRef="#br0">361 1 24575,'-7'1'0,"0"0"0,-1 1 0,1 0 0,0 0 0,1 1 0,-1-1 0,0 2 0,1-1 0,0 1 0,-1 0 0,1 0 0,1 0 0,-1 1 0,1 0 0,0 0 0,0 1 0,0-1 0,-5 9 0,-10 15 0,1 0 0,-21 44 0,9-9 0,4 1 0,2 1 0,2 1 0,-15 84 0,30-118-1365,0-9-5461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3.758"/>
    </inkml:context>
    <inkml:brush xml:id="br0">
      <inkml:brushProperty name="width" value="0.05" units="cm"/>
      <inkml:brushProperty name="height" value="0.05" units="cm"/>
      <inkml:brushProperty name="color" value="#F6630D"/>
    </inkml:brush>
  </inkml:definitions>
  <inkml:trace contextRef="#ctx0" brushRef="#br0">71 58 24575,'1'-2'0,"-1"-1"0,1 1 0,0 0 0,-1-1 0,1 1 0,0 0 0,1 0 0,-1-1 0,0 1 0,1 0 0,-1 0 0,1 1 0,-1-1 0,1 0 0,0 0 0,0 1 0,0-1 0,0 1 0,0 0 0,0-1 0,0 1 0,0 0 0,0 0 0,1 0 0,-1 1 0,1-1 0,-1 1 0,5-1 0,9-3 0,1 1 0,31 0 0,-41 2 0,277 1 0,-280 0 0,-1 0 0,0 1 0,1-1 0,-1 1 0,0-1 0,0 1 0,1 0 0,-1 0 0,0 1 0,0-1 0,0 1 0,0-1 0,-1 1 0,1 0 0,0 0 0,-1 0 0,1 0 0,-1 1 0,2 2 0,-2-2 0,-1-1 0,1 1 0,-1 0 0,0 0 0,0 0 0,-1 0 0,1 1 0,0-1 0,-1 0 0,0 0 0,0 0 0,0 0 0,0 1 0,0-1 0,-1 0 0,0 4 0,-2 3 0,-1 0 0,0 0 0,0 0 0,-1 0 0,0-1 0,0 1 0,-1-1 0,0-1 0,-1 1 0,-11 10 0,9-11 0,0-1 0,-1 0 0,-1 0 0,1-1 0,-1-1 0,0 1 0,0-2 0,-1 1 0,1-2 0,-1 0 0,0 0 0,-24 2 0,-9-2 0,-1-3 0,-54-5 0,-1 0 0,70 4 0,23 1 0,32 6 0,-22-6 0,16 4-100,14 2-153,-1 1 0,0 2 0,0 1 0,43 21 0,-48-16-6573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19:03.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19,'143'0,"262"33,-128 4,293 3,285-38,-418-5,4533 3,-4730-7,471-73,-441 45,-235 29</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4.885"/>
    </inkml:context>
    <inkml:brush xml:id="br0">
      <inkml:brushProperty name="width" value="0.05" units="cm"/>
      <inkml:brushProperty name="height" value="0.05" units="cm"/>
      <inkml:brushProperty name="color" value="#F6630D"/>
    </inkml:brush>
  </inkml:definitions>
  <inkml:trace contextRef="#ctx0" brushRef="#br0">352 1 24575,'-4'5'0,"1"0"0,-1 0 0,1 0 0,0 1 0,1 0 0,0-1 0,-1 1 0,2 0 0,-1 0 0,0 8 0,-4 9 0,-31 106 0,-39 125 0,56-196 0,-3-2 0,-41 72 0,42-76 0,19-43 0,0 0 0,-1 0 0,0-1 0,0 1 0,-9 11 0,12-19-48,1 0-1,-1 0 0,0 0 0,0 0 0,1-1 1,-1 1-1,0 0 0,0-1 0,0 1 1,0 0-1,0-1 0,0 1 0,0-1 1,0 0-1,0 1 0,0-1 0,0 0 1,0 1-1,-1-1 0,1 0 0,0 0 1,0 0-1,0 0 0,0 0 0,0 0 0,0-1 1,-2 1-1,-12-6-6777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018"/>
    </inkml:context>
    <inkml:brush xml:id="br0">
      <inkml:brushProperty name="width" value="0.05" units="cm"/>
      <inkml:brushProperty name="height" value="0.05" units="cm"/>
      <inkml:brushProperty name="color" value="#F6630D"/>
    </inkml:brush>
  </inkml:definitions>
  <inkml:trace contextRef="#ctx0" brushRef="#br0">2 1 24575,'6'0'0,"0"0"0,1 0 0,-1 0 0,0 1 0,0-1 0,0 2 0,1-1 0,-1 1 0,-1 0 0,1 0 0,0 0 0,0 1 0,-1 0 0,1 0 0,-1 1 0,0-1 0,0 1 0,0 0 0,-1 1 0,1-1 0,-1 1 0,0 0 0,-1 0 0,1 0 0,-1 0 0,5 11 0,-4-6 0,-1 0 0,-1 0 0,1 1 0,-2-1 0,1 1 0,-2-1 0,1 1 0,-1-1 0,-1 1 0,0 0 0,-1-1 0,1 0 0,-2 1 0,0-1 0,0 0 0,-1 0 0,-5 10 0,5-11 0,-1 1 0,-1-1 0,1 0 0,-1 0 0,-1-1 0,-13 15 0,17-20 0,-1 1 0,0-1 0,1 0 0,-1 0 0,0 0 0,0 0 0,-1-1 0,1 1 0,0-1 0,-1 0 0,0-1 0,1 1 0,-1-1 0,0 0 0,0 0 0,-6 0 0,11-1 0,0 0 0,0 0 0,0 0 0,0 0 0,0 0 0,0 0 0,0 0 0,0 0 0,0-1 0,0 1 0,0 0 0,0 0 0,0 0 0,0 0 0,0 0 0,0 0 0,0 0 0,0-1 0,0 1 0,0 0 0,0 0 0,0 0 0,0 0 0,0 0 0,-1 0 0,1 0 0,0 0 0,0 0 0,0 0 0,0 0 0,0-1 0,0 1 0,0 0 0,0 0 0,0 0 0,-1 0 0,1 0 0,0 0 0,0 0 0,0 0 0,0 0 0,0 0 0,0 0 0,0 0 0,0 0 0,-1 0 0,1 0 0,0 0 0,0 0 0,0 0 0,0 0 0,0 0 0,0 0 0,0 0 0,0 0 0,-1 0 0,1 1 0,14-7 0,23-2 0,19 6 15,1 2 0,96 13 0,-30-2-1425,-98-10-5416</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80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7.276"/>
    </inkml:context>
    <inkml:brush xml:id="br0">
      <inkml:brushProperty name="width" value="0.05" units="cm"/>
      <inkml:brushProperty name="height" value="0.05" units="cm"/>
      <inkml:brushProperty name="color" value="#F6630D"/>
    </inkml:brush>
  </inkml:definitions>
  <inkml:trace contextRef="#ctx0" brushRef="#br0">402 1 24575,'-1'4'0,"1"1"0,-2 0 0,1 0 0,-1-1 0,1 1 0,-1-1 0,-1 1 0,1-1 0,-6 8 0,-5 10 0,-181 444 0,85-187 0,56-164-1365,43-90-5461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8.660"/>
    </inkml:context>
    <inkml:brush xml:id="br0">
      <inkml:brushProperty name="width" value="0.05" units="cm"/>
      <inkml:brushProperty name="height" value="0.05" units="cm"/>
      <inkml:brushProperty name="color" value="#F6630D"/>
    </inkml:brush>
  </inkml:definitions>
  <inkml:trace contextRef="#ctx0" brushRef="#br0">100 107 24575,'1'-8'0,"-1"1"0,1-1 0,1 1 0,-1-1 0,1 1 0,0 0 0,1 0 0,0-1 0,0 2 0,1-1 0,-1 0 0,6-6 0,-8 12 0,-1 1 0,0 0 0,0-1 0,0 1 0,1 0 0,-1-1 0,0 1 0,1 0 0,-1-1 0,0 1 0,1 0 0,-1 0 0,1-1 0,-1 1 0,0 0 0,1 0 0,-1 0 0,1-1 0,-1 1 0,1 0 0,-1 0 0,0 0 0,1 0 0,-1 0 0,1 0 0,-1 0 0,1 0 0,-1 0 0,1 0 0,-1 0 0,0 0 0,1 0 0,-1 1 0,1-1 0,-1 0 0,1 0 0,-1 0 0,0 1 0,1-1 0,-1 0 0,0 0 0,1 1 0,-1-1 0,0 0 0,1 1 0,-1-1 0,0 0 0,1 1 0,-1-1 0,0 1 0,0-1 0,0 0 0,1 1 0,-1-1 0,0 1 0,0-1 0,0 1 0,0-1 0,0 1 0,0-1 0,0 0 0,0 1 0,0-1 0,0 1 0,0-1 0,0 1 0,5 36 0,-5-35 0,1 12 0,-1 0 0,0 0 0,-1 0 0,0-1 0,-1 1 0,0 0 0,-2-1 0,1 1 0,-2-1 0,1 0 0,-2-1 0,0 1 0,0-1 0,-1 0 0,-1 0 0,0-1 0,0 0 0,-1-1 0,-1 0 0,0 0 0,0-1 0,-21 15 0,30-24 0,0 1 0,0-1 0,0 1 0,0-1 0,0 1 0,0 0 0,0-1 0,0 1 0,0 0 0,0 0 0,0-1 0,0 1 0,1 0 0,-1 0 0,0 0 0,1 0 0,-1 0 0,0 0 0,1 0 0,0 1 0,-1-1 0,0 1 0,2-1 0,0 0 0,0-1 0,0 1 0,-1-1 0,1 1 0,0-1 0,0 0 0,0 1 0,0-1 0,0 0 0,0 1 0,0-1 0,0 0 0,0 0 0,0 0 0,0 0 0,0 0 0,0 0 0,1 0 0,61-9 0,-34 0-341,0 2 0,1 2-1,45-4 1,-51 9-6485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27.055"/>
    </inkml:context>
    <inkml:brush xml:id="br0">
      <inkml:brushProperty name="width" value="0.05" units="cm"/>
      <inkml:brushProperty name="height" value="0.05" units="cm"/>
      <inkml:brushProperty name="color" value="#F6630D"/>
    </inkml:brush>
  </inkml:definitions>
  <inkml:trace contextRef="#ctx0" brushRef="#br0">89 0 24575,'-1'23'0,"-2"0"0,-7 32 0,-2 27 0,5-18 0,-17 66 0,12-71 0,-6 85 0,17-141 0,1 0 0,0 0 0,0 1 0,0-1 0,0 0 0,0 0 0,1 1 0,-1-1 0,1 0 0,0 0 0,0 0 0,0 0 0,1 0 0,-1 0 0,1 0 0,-1 0 0,1-1 0,0 1 0,0-1 0,0 1 0,0-1 0,5 4 0,-3-4 0,1 0 0,0 0 0,0 0 0,0 0 0,0-1 0,0 0 0,1 0 0,-1 0 0,0-1 0,0 0 0,1 0 0,-1 0 0,9-2 0,18-3 0,-1-1 0,1-2 0,43-18 0,25-6 0,-90 30 0,1-1 0,-1-1 0,0 1 0,0-2 0,0 1 0,-1-1 0,0-1 0,0 0 0,14-11 0,-20 14 0,0-1 0,0 0 0,0 0 0,0 0 0,0 0 0,-1-1 0,0 1 0,0-1 0,0 1 0,-1-1 0,1 0 0,-1 0 0,0 0 0,0 0 0,-1 0 0,0 0 0,0 0 0,0 0 0,0 0 0,-1 0 0,1 1 0,-4-10 0,3 8 0,-1-1 0,0 1 0,0-1 0,0 1 0,-1 0 0,0 0 0,0 0 0,-1 0 0,1 1 0,-1-1 0,0 1 0,-1 0 0,0 0 0,1 0 0,-1 1 0,-1 0 0,1 0 0,-1 0 0,-8-4 0,2 3 0,-1 0 0,1 2 0,-1-1 0,1 2 0,-1 0 0,0 0 0,0 1 0,0 1 0,-16 1 0,18-1 0,0 1 0,-1 0 0,1 0 0,0 2 0,1-1 0,-1 1 0,-14 6 0,20-6 0,0 0 0,1 0 0,-1 0 0,1 0 0,0 1 0,0-1 0,0 1 0,0 0 0,1 0 0,0 0 0,0 1 0,0-1 0,0 1 0,1 0 0,-1 0 0,1 0 0,-2 8 0,-17 54-1365,15-49-5461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23:05:04.8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0 192,'1739'0,"-1681"-3,0-2,0-3,85-22,-95 22,-1 2,1 3,0 1,55 6,-2-1,33-2,177-3,-117-25,-129 15,73-4,553 11,-370 8,3235-3,-3059-15,-13 0,1241 16,-1381-16,-26 1,1682 12,-969 4,-1009-2,0-2,36-7,-27 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1.099"/>
    </inkml:context>
    <inkml:brush xml:id="br0">
      <inkml:brushProperty name="width" value="0.025" units="cm"/>
      <inkml:brushProperty name="height" value="0.025" units="cm"/>
      <inkml:brushProperty name="color" value="#00A0D7"/>
    </inkml:brush>
  </inkml:definitions>
  <inkml:trace contextRef="#ctx0" brushRef="#br0">718 0 24575,'-7'1'0,"1"0"0,0 0 0,-1 1 0,1-1 0,0 1 0,-1 1 0,1-1 0,1 1 0,-1 0 0,0 1 0,1-1 0,-1 1 0,-6 6 0,-9 9 0,-32 37 0,44-45 0,-35 42 0,-69 108 0,-22 73 0,77-131 0,17-31-341,2 2 0,4 1-1,-33 103 1,58-141-6485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2.343"/>
    </inkml:context>
    <inkml:brush xml:id="br0">
      <inkml:brushProperty name="width" value="0.025" units="cm"/>
      <inkml:brushProperty name="height" value="0.025" units="cm"/>
      <inkml:brushProperty name="color" value="#00A0D7"/>
    </inkml:brush>
  </inkml:definitions>
  <inkml:trace contextRef="#ctx0" brushRef="#br0">0 3 24575,'143'-3'0,"151"7"0,-291-4 0,0 1 0,0 0 0,0 0 0,-1 0 0,1 0 0,0 0 0,0 0 0,-1 1 0,1 0 0,-1-1 0,1 1 0,-1 0 0,0 0 0,0 0 0,0 1 0,0-1 0,0 0 0,0 1 0,-1-1 0,1 1 0,-1 0 0,1-1 0,-1 1 0,0 0 0,0 0 0,-1 0 0,1 0 0,0 0 0,-1 5 0,3 13 0,-2-1 0,0 1 0,-4 28 0,2-21 0,0-9 0,1 23 0,-2 0 0,-2-1 0,-12 56 0,12-78 44,1 0 0,0 28 0,-5 26-1541,2-48-5329</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3.867"/>
    </inkml:context>
    <inkml:brush xml:id="br0">
      <inkml:brushProperty name="width" value="0.025" units="cm"/>
      <inkml:brushProperty name="height" value="0.025" units="cm"/>
      <inkml:brushProperty name="color" value="#00A0D7"/>
    </inkml:brush>
  </inkml:definitions>
  <inkml:trace contextRef="#ctx0" brushRef="#br0">350 1 24575,'-10'0'0,"-8"4"0,-6 8 0,-4 5 0,-1 16 0,-2 6 0,0 2 0,5 3 0,3 0 0,-1-3 0,5 1 0,0-1 0,3-3 0,0-3 0,-3-3 0,3-6-8191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20:25:43.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6791 0,'-5'0,"0"9,-1 11,2 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4.433"/>
    </inkml:context>
    <inkml:brush xml:id="br0">
      <inkml:brushProperty name="width" value="0.025" units="cm"/>
      <inkml:brushProperty name="height" value="0.025" units="cm"/>
      <inkml:brushProperty name="color" value="#00A0D7"/>
    </inkml:brush>
  </inkml:definitions>
  <inkml:trace contextRef="#ctx0" brushRef="#br0">1 0 24575,'0'5'0,"5"12"0,1 7 0,0 5 0,-1 2 0,-1 1 0,-2 0 0,4 0 0,1-2 0,0 0 0,2 0 0,1-6-8191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5.755"/>
    </inkml:context>
    <inkml:brush xml:id="br0">
      <inkml:brushProperty name="width" value="0.025" units="cm"/>
      <inkml:brushProperty name="height" value="0.025" units="cm"/>
      <inkml:brushProperty name="color" value="#00A0D7"/>
    </inkml:brush>
  </inkml:definitions>
  <inkml:trace contextRef="#ctx0" brushRef="#br0">245 0 24575,'0'5'0,"-5"16"0,-6 20 0,-7 12 0,-5 12 0,-8 5 0,1 0 0,1-7 0,0-9 0,5-4 0,7-5 0,2-6 0,2-10-8191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7.249"/>
    </inkml:context>
    <inkml:brush xml:id="br0">
      <inkml:brushProperty name="width" value="0.025" units="cm"/>
      <inkml:brushProperty name="height" value="0.025" units="cm"/>
      <inkml:brushProperty name="color" value="#00A0D7"/>
    </inkml:brush>
  </inkml:definitions>
  <inkml:trace contextRef="#ctx0" brushRef="#br0">87 7 24575,'0'-1'0,"0"1"0,0 0 0,0-1 0,1 1 0,-1 0 0,0-1 0,0 1 0,1 0 0,-1-1 0,0 1 0,1 0 0,-1 0 0,0-1 0,1 1 0,-1 0 0,1 0 0,-1 0 0,0-1 0,1 1 0,-1 0 0,1 0 0,-1 0 0,1 0 0,-1 0 0,0 0 0,1 0 0,-1 0 0,1 0 0,-1 0 0,1 0 0,-1 0 0,0 0 0,1 0 0,-1 1 0,1-1 0,-1 0 0,0 0 0,1 0 0,-1 1 0,0-1 0,1 0 0,-1 0 0,0 1 0,1-1 0,-1 0 0,0 1 0,1-1 0,-1 0 0,0 1 0,0-1 0,0 1 0,1-1 0,-1 0 0,0 1 0,0-1 0,0 1 0,0 0 0,2 27 0,-5-19 0,-1 0 0,0 0 0,0 0 0,-1 0 0,0-1 0,0 1 0,-9 8 0,-18 34 0,32-51 0,-1 1 0,1-1 0,0 1 0,0-1 0,0 1 0,0-1 0,0 1 0,0-1 0,0 0 0,0 1 0,1-1 0,-1 1 0,0-1 0,0 1 0,0-1 0,0 0 0,0 1 0,1-1 0,-1 1 0,0-1 0,1 0 0,-1 1 0,0-1 0,0 0 0,1 1 0,-1-1 0,0 0 0,1 1 0,-1-1 0,1 0 0,-1 0 0,0 0 0,1 1 0,-1-1 0,1 0 0,-1 0 0,1 0 0,-1 0 0,1 0 0,0 0 0,26 6 0,-15-3 0,-6 0 0,0 0 0,-1 0 0,1 1 0,-1 0 0,0 0 0,0 0 0,0 1 0,-1 0 0,0-1 0,0 2 0,0-1 0,0 0 0,-1 1 0,0 0 0,0-1 0,0 1 0,-1 1 0,0-1 0,3 12 0,-3-11 0,-1-1 0,0 0 0,1 1 0,-2-1 0,1 0 0,-1 1 0,0-1 0,0 1 0,-1-1 0,0 1 0,0-1 0,-1 0 0,0 1 0,0-1 0,0 0 0,0 0 0,-1 0 0,0-1 0,-8 11 0,7-12-68,0 0 0,-1-1-1,0 1 1,0-1 0,0 0 0,0-1-1,0 1 1,0-1 0,-1 0 0,1-1-1,-1 1 1,0-1 0,1 0 0,-1 0-1,0-1 1,1 0 0,-1 0-1,0 0 1,-8-2 0,-12-3-6758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8.367"/>
    </inkml:context>
    <inkml:brush xml:id="br0">
      <inkml:brushProperty name="width" value="0.025" units="cm"/>
      <inkml:brushProperty name="height" value="0.025" units="cm"/>
      <inkml:brushProperty name="color" value="#00A0D7"/>
    </inkml:brush>
  </inkml:definitions>
  <inkml:trace contextRef="#ctx0" brushRef="#br0">1 0 24575,'5'0'0,"6"5"0,7 1 0,5 1 0,3-3 0,2 0 0,2-2 0,0 4 0,0 1 0,5 0 0,1-2 0,-5 3 0,-8 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9.844"/>
    </inkml:context>
    <inkml:brush xml:id="br0">
      <inkml:brushProperty name="width" value="0.025" units="cm"/>
      <inkml:brushProperty name="height" value="0.025" units="cm"/>
      <inkml:brushProperty name="color" value="#00A0D7"/>
    </inkml:brush>
  </inkml:definitions>
  <inkml:trace contextRef="#ctx0" brushRef="#br0">607 0 24575,'-64'65'0,"3"2"0,3 3 0,3 3 0,3 2 0,4 2 0,-75 160 0,109-204-105,-21 44-315,4 1 0,-29 112 0,54-162-6406</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1.493"/>
    </inkml:context>
    <inkml:brush xml:id="br0">
      <inkml:brushProperty name="width" value="0.025" units="cm"/>
      <inkml:brushProperty name="height" value="0.025" units="cm"/>
      <inkml:brushProperty name="color" value="#00A0D7"/>
    </inkml:brush>
  </inkml:definitions>
  <inkml:trace contextRef="#ctx0" brushRef="#br0">44 2 24575,'54'-1'0,"61"3"0,-114-3 0,-1 1 0,1 0 0,-1 0 0,1 0 0,0 0 0,-1 0 0,1 0 0,-1 0 0,1 0 0,0 1 0,-1-1 0,1 0 0,-1 0 0,1 0 0,-1 1 0,1-1 0,0 0 0,-1 0 0,1 1 0,-1-1 0,1 0 0,-1 1 0,0-1 0,1 1 0,-1-1 0,1 1 0,-1-1 0,0 1 0,1-1 0,-1 1 0,0-1 0,0 1 0,1-1 0,-1 1 0,0 0 0,0-1 0,0 1 0,0-1 0,0 1 0,0 0 0,1-1 0,-2 1 0,1-1 0,0 1 0,0 0 0,0-1 0,0 1 0,0-1 0,0 1 0,-1 0 0,1-1 0,0 1 0,0-1 0,-1 1 0,1-1 0,0 1 0,-1-1 0,1 1 0,-1-1 0,1 1 0,-1-1 0,1 0 0,-1 1 0,-31 29 0,-31 11 0,45-31 0,1 1 0,1 0 0,0 1 0,0 1 0,-21 24 0,36-37 0,0 1 0,1 0 0,-1-1 0,0 1 0,1 0 0,-1 0 0,1-1 0,-1 1 0,1 0 0,-1 0 0,1 0 0,0 0 0,-1 0 0,1 0 0,0-1 0,0 1 0,0 0 0,0 0 0,0 0 0,0 0 0,0 0 0,0 0 0,0 0 0,0 0 0,0 0 0,1 0 0,-1 0 0,0 0 0,1 0 0,0 1 0,1-1 0,-1 0 0,1 1 0,-1-1 0,1 0 0,0 0 0,-1 0 0,1-1 0,0 1 0,-1 0 0,1-1 0,0 1 0,3 0 0,9 1 0,1 0 0,27-1 0,-37-1 0,23-1 0,-15 1 0,0 0 0,-1 0 0,1 1 0,16 3 0,-26-3 0,1 0 0,0 0 0,0 1 0,-1-1 0,1 1 0,-1 0 0,1 0 0,-1 0 0,0 1 0,0-1 0,0 1 0,0 0 0,0-1 0,-1 1 0,1 1 0,-1-1 0,0 0 0,2 4 0,2 6 0,0 0 0,-1 1 0,-1-1 0,0 1 0,0 0 0,-2 0 0,0 1 0,-1-1 0,0 23 0,-1-26 0,-1 1 0,0-1 0,-1 0 0,0 0 0,0 0 0,-1 0 0,-1 0 0,0 0 0,-1-1 0,1 0 0,-2 0 0,-10 15 0,13-22-124,1 0 0,-2 0 0,1 0 0,0 0 0,-1 0 0,1-1-1,-1 0 1,0 0 0,0 0 0,-4 2 0,-14 3-6702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3.098"/>
    </inkml:context>
    <inkml:brush xml:id="br0">
      <inkml:brushProperty name="width" value="0.025" units="cm"/>
      <inkml:brushProperty name="height" value="0.025" units="cm"/>
      <inkml:brushProperty name="color" value="#00A0D7"/>
    </inkml:brush>
  </inkml:definitions>
  <inkml:trace contextRef="#ctx0" brushRef="#br0">373 1 24575,'-5'0'0,"-6"0"0,-7 10 0,-5 8 0,-8 10 0,-4 16 0,0 10 0,-1 1 0,3 1 0,1-5 0,6-5 0,2-7 0,1-9 0,5-5 0,4-1 0,5-6-8191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247"/>
    </inkml:context>
    <inkml:brush xml:id="br0">
      <inkml:brushProperty name="width" value="0.025" units="cm"/>
      <inkml:brushProperty name="height" value="0.025" units="cm"/>
      <inkml:brushProperty name="color" value="#00A0D7"/>
    </inkml:brush>
  </inkml:definitions>
  <inkml:trace contextRef="#ctx0" brushRef="#br0">185 0 24575,'-7'0'0,"1"1"0,-1 0 0,1 0 0,-1 1 0,1-1 0,0 2 0,0-1 0,0 0 0,0 1 0,0 0 0,0 1 0,1-1 0,-1 1 0,1 0 0,0 1 0,0-1 0,-7 10 0,1-1 0,2 1 0,-1-1 0,2 2 0,0-1 0,-12 31 0,19-44 0,0 1 0,1 0 0,-1 0 0,1 0 0,-1-1 0,1 1 0,-1 0 0,1 0 0,0 0 0,0 0 0,0 0 0,0 0 0,0 0 0,0 0 0,1 0 0,-1 0 0,1-1 0,-1 1 0,1 0 0,0 0 0,0 0 0,1 2 0,0-2 0,0-1 0,0 1 0,0 0 0,0 0 0,0-1 0,1 1 0,-1-1 0,1 0 0,-1 0 0,1 0 0,-1 0 0,1 0 0,0-1 0,3 1 0,13 1 0,0 0 0,0-2 0,35-3 0,-29 1 0,34 0-1365,-33 1-5461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907"/>
    </inkml:context>
    <inkml:brush xml:id="br0">
      <inkml:brushProperty name="width" value="0.025" units="cm"/>
      <inkml:brushProperty name="height" value="0.025" units="cm"/>
      <inkml:brushProperty name="color" value="#00A0D7"/>
    </inkml:brush>
  </inkml:definitions>
  <inkml:trace contextRef="#ctx0" brushRef="#br0">121 7 24575,'0'-5'0,"0"4"0,0 6 0,0 12 0,-5 19 0,-7 17 0,-5 14 0,-6 21 0,2 15 0,4 0 0,5-4 0,4-7 0,4-16 0,3-11 0,1-10 0,1-11 0,0-13-8191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212"/>
    </inkml:context>
    <inkml:brush xml:id="br0">
      <inkml:brushProperty name="width" value="0.025" units="cm"/>
      <inkml:brushProperty name="height" value="0.025" units="cm"/>
      <inkml:brushProperty name="color" value="#00A0D7"/>
    </inkml:brush>
  </inkml:definitions>
  <inkml:trace contextRef="#ctx0" brushRef="#br0">300 0 24575,'-5'0'0,"-6"5"0,-7 16 0,-10 24 0,-4 30 0,2 11 0,2 1 0,0 0 0,1 1 0,4-11 0,7-7 0,0-12 0,4-11 0,-1-3 0,1-9-8191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6:15:13.522"/>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1 1,'1'7,"-1"0,2 0,-1 0,1 0,0 0,1 0,-1-1,2 1,-1-1,0 0,1 1,0-2,1 1,-1 0,1-1,7 6,12 10,0-1,38 24,-35-26,32 24,2-3,1-3,92 39,28 5,55 19,65 27,-137-53,-126-57,506 185,-509-189,-1 2,0 1,35 22,60 26,-106-52,0 1,-1 2,0 0,-1 2,33 30,41 28,-72-60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997"/>
    </inkml:context>
    <inkml:brush xml:id="br0">
      <inkml:brushProperty name="width" value="0.025" units="cm"/>
      <inkml:brushProperty name="height" value="0.025" units="cm"/>
      <inkml:brushProperty name="color" value="#00A0D7"/>
    </inkml:brush>
  </inkml:definitions>
  <inkml:trace contextRef="#ctx0" brushRef="#br0">1 0 24575,'0'15'0,"0"10"0,0 14 0,0 12 0,0 1 0,5 2 0,2-3 0,-1-6 0,-1-5 0,3 0 0,1-1 0,-2 1 0,4-5 0,4-4 0,9-2 0,11-1 0,0-6-8191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287"/>
    </inkml:context>
    <inkml:brush xml:id="br0">
      <inkml:brushProperty name="width" value="0.025" units="cm"/>
      <inkml:brushProperty name="height" value="0.025" units="cm"/>
      <inkml:brushProperty name="color" value="#00A0D7"/>
    </inkml:brush>
  </inkml:definitions>
  <inkml:trace contextRef="#ctx0" brushRef="#br0">383 0 24575,'0'10'0,"-5"13"0,-11 22 0,-8 18 0,0 19 0,-6 19 0,-7 7 0,-3 10 0,-4 5 0,6-4 0,3-13 0,4-9 0,7-16 0,7-18 0,7-14 0,5-10 0,3-12-8191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978"/>
    </inkml:context>
    <inkml:brush xml:id="br0">
      <inkml:brushProperty name="width" value="0.025" units="cm"/>
      <inkml:brushProperty name="height" value="0.025" units="cm"/>
      <inkml:brushProperty name="color" value="#00A0D7"/>
    </inkml:brush>
  </inkml:definitions>
  <inkml:trace contextRef="#ctx0" brushRef="#br0">1 0 24575,'0'10'0,"0"13"0,0 12 0,0 10 0,0 8 0,0 3 0,0 4 0,0-5 0,0-6 0,0-7 0,0-5 0,0-10-8191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204"/>
    </inkml:context>
    <inkml:brush xml:id="br0">
      <inkml:brushProperty name="width" value="0.025" units="cm"/>
      <inkml:brushProperty name="height" value="0.025" units="cm"/>
      <inkml:brushProperty name="color" value="#00A0D7"/>
    </inkml:brush>
  </inkml:definitions>
  <inkml:trace contextRef="#ctx0" brushRef="#br0">445 1 24575,'-6'0'0,"1"1"0,0 0 0,0 0 0,0 1 0,0-1 0,0 1 0,0 0 0,0 0 0,0 1 0,1 0 0,-1-1 0,-4 6 0,-52 47 0,50-43 0,-34 35 0,3 1 0,1 3 0,3 2 0,2 1 0,-41 84 0,75-134 0,-1 1 0,0 0 0,0 1 0,1-1 0,0 1 0,0 0 0,0-1 0,0 1 0,1 0 0,0 0 0,0 0 0,1 0 0,0 1 0,0-1 0,1 8 0,-1-13-28,0-1 1,1 1-1,-1-1 0,0 1 0,1-1 0,-1 1 0,1 0 0,-1-1 0,0 1 1,1-1-1,-1 0 0,1 1 0,0-1 0,-1 1 0,1-1 0,-1 0 1,1 1-1,0-1 0,-1 0 0,1 0 0,-1 1 0,1-1 0,0 0 1,-1 0-1,1 0 0,0 0 0,-1 0 0,1 0 0,0 0 0,-1 0 1,1 0-1,0 0 0,-1 0 0,1-1 0,0 1 0,-1 0 0,1 0 0,0-1 1,-1 1-1,1 0 0,-1-1 0,1 1 0,-1-1 0,1 1 0,-1 0 1,1-1-1,-1 1 0,1-2 0,20-12-6798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581"/>
    </inkml:context>
    <inkml:brush xml:id="br0">
      <inkml:brushProperty name="width" value="0.025" units="cm"/>
      <inkml:brushProperty name="height" value="0.025" units="cm"/>
      <inkml:brushProperty name="color" value="#00A0D7"/>
    </inkml:brush>
  </inkml:definitions>
  <inkml:trace contextRef="#ctx0" brushRef="#br0">48 7 24575,'0'-5'0,"0"4"0,0 6 0,-5 8 0,-1 6 0,-1 5 0,2 3 0,-3 3 0,-1 0 0,2-5-8191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1.745"/>
    </inkml:context>
    <inkml:brush xml:id="br0">
      <inkml:brushProperty name="width" value="0.025" units="cm"/>
      <inkml:brushProperty name="height" value="0.025" units="cm"/>
      <inkml:brushProperty name="color" value="#00A0D7"/>
    </inkml:brush>
  </inkml:definitions>
  <inkml:trace contextRef="#ctx0" brushRef="#br0">213 0 24575,'-31'16'0,"1"1"0,1 1 0,1 2 0,-38 33 0,63-50 0,0-1 0,1 1 0,-1 0 0,1 0 0,0 0 0,0 0 0,0 0 0,0 1 0,0-1 0,1 0 0,-1 1 0,1-1 0,-1 5 0,2-6 0,0-1 0,1 1 0,-1-1 0,0 0 0,1 1 0,-1-1 0,1 1 0,-1-1 0,1 0 0,0 1 0,0-1 0,-1 0 0,1 0 0,0 0 0,0 0 0,0 1 0,0-1 0,0-1 0,0 1 0,1 0 0,-1 0 0,0 0 0,0 0 0,1-1 0,-1 1 0,0-1 0,1 1 0,-1-1 0,1 1 0,-1-1 0,1 0 0,-1 0 0,1 0 0,-1 0 0,0 0 0,3 0 0,28 3 0,1-2 0,36-2 0,27 0 0,-91 1 0,0 1 0,1-1 0,-1 2 0,0-1 0,1 0 0,-1 1 0,0 0 0,0 0 0,0 1 0,-1-1 0,1 1 0,-1 0 0,1 1 0,-1-1 0,0 1 0,0-1 0,0 1 0,-1 0 0,1 1 0,-1-1 0,0 1 0,-1-1 0,1 1 0,-1 0 0,1 0 0,1 9 0,-1-5 0,-1 0 0,0 0 0,0 1 0,-1-1 0,0 0 0,-1 1 0,0-1 0,-1 0 0,1 1 0,-2-1 0,0 0 0,0 1 0,0-1 0,-7 15 0,7-21-72,1-1 1,-1 1-1,0 0 0,0-1 0,0 1 0,0-1 0,0 0 0,-1 1 1,1-1-1,-1 0 0,1-1 0,-1 1 0,0 0 0,0-1 0,0 1 1,0-1-1,0 0 0,-4 1 0,-13 3-6754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2.688"/>
    </inkml:context>
    <inkml:brush xml:id="br0">
      <inkml:brushProperty name="width" value="0.025" units="cm"/>
      <inkml:brushProperty name="height" value="0.025" units="cm"/>
      <inkml:brushProperty name="color" value="#00A0D7"/>
    </inkml:brush>
  </inkml:definitions>
  <inkml:trace contextRef="#ctx0" brushRef="#br0">0 32 24575,'0'-5'0,"5"-2"0,7 1 0,5 0 0,6 3 0,4 1 0,1 0 0,2 2 0,5 0 0,2 0 0,-1 0 0,-2 1 0,-6-1-8191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4:34.866"/>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2944 2831,'-95'-111,"11"10,-281-235,158 152,-8 12,0-2,2 2,14 12,19 7,-70-64,-168-221,252 227,15 31,-5-8,141 169,0 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4:44.257"/>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3173,'0'3,"1"-1,0 1,-1 0,1 0,1-1,-1 1,0 0,1-1,-1 1,1-1,0 0,0 0,0 1,0-1,0 0,0-1,0 1,1 0,-1-1,1 1,-1-1,1 0,0 0,3 1,13 6,1-2,26 6,-28-7,72 13,175 13,23 3,63 12,-158-17,-133-17,0-3,87 1,1977-13,-1161 5,-906 1,0 2,62 15,42 5,234 32,-347-49,0-3,59 0,13 0,575 13,-510-18,-154-2,-1-1,35-8,-32 5,50-3,-33 6,67-14,-60 7,-40 6,0 0,-1-1,0 0,0-2,0 0,16-10,89-63,-45 28,92-39,-103 59,-27 9,-1-1,0-2,54-52,16-11,-28 30,131-103,-47 19,121-100,-109 96,62-56,-170 142,97-67,-80 65,7-6,103-104,48-60,-69 70,301-263,-443 399,30-31,-2-3,54-74,-100 119,16-14,1 0,1 3,1 0,36-22,44-36,-97 70,-1-1,-1 0,0 0,14-28,-12 21,-2 1,-2 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5.708"/>
    </inkml:context>
    <inkml:brush xml:id="br0">
      <inkml:brushProperty name="width" value="0.05" units="cm"/>
      <inkml:brushProperty name="height" value="0.05" units="cm"/>
      <inkml:brushProperty name="color" value="#F6630D"/>
    </inkml:brush>
  </inkml:definitions>
  <inkml:trace contextRef="#ctx0" brushRef="#br0">131 0 24575,'5'0'0,"2"10"0,-1 13 0,-1 12 0,-2 20 0,-1 16 0,0 9 0,-2 2 0,0-3 0,-10 4 0,-3-2 0,-5-5 0,-4-5 0,2-11 0,0-5 0,-3-7 0,4-7 0,4-10-8191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6:15:16.904"/>
    </inkml:context>
    <inkml:brush xml:id="br0">
      <inkml:brushProperty name="width" value="0.3" units="cm"/>
      <inkml:brushProperty name="height" value="0.6" units="cm"/>
      <inkml:brushProperty name="color" value="#00B44B"/>
      <inkml:brushProperty name="tip" value="rectangle"/>
      <inkml:brushProperty name="rasterOp" value="maskPen"/>
      <inkml:brushProperty name="ignorePressure" value="1"/>
    </inkml:brush>
  </inkml:definitions>
  <inkml:trace contextRef="#ctx0" brushRef="#br0">0 3361,'2'0,"0"-1,0 0,0 1,0-1,-1 0,1 0,0 0,-1 0,1 0,-1 0,1 0,-1-1,1 1,-1-1,0 1,2-3,22-32,-14 20,61-76,122-121,-131 157,2 4,102-65,-16 13,9-20,72-51,230-149,-275 191,-117 84,65-59,-17 12,14-9,93-66,-179 135,75-72,-64 54,-19 22,50-32,-49 37,55-48,13-29,-3-5,-6-5,-5-3,101-166,-174 247,-4 8,1 1,1 0,21-24,-33 44,1 0,0 1,0 0,0 0,1 0,0 1,0 0,0 1,1 0,0 0,-1 0,1 2,0-1,16-2,4 3,1 1,-1 1,0 1,41 8,113 32,-22 8,194 87,-304-112,89 58,-5-3,223 121,-155-84,29 19,159 84,-226-150,-30-14,152 93,-191-95,-69-37</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7.344"/>
    </inkml:context>
    <inkml:brush xml:id="br0">
      <inkml:brushProperty name="width" value="0.05" units="cm"/>
      <inkml:brushProperty name="height" value="0.05" units="cm"/>
      <inkml:brushProperty name="color" value="#F6630D"/>
    </inkml:brush>
  </inkml:definitions>
  <inkml:trace contextRef="#ctx0" brushRef="#br0">0 29 24575,'13'-1'0,"-1"0"0,1-1 0,21-7 0,26-3 0,-44 10 0,-1 1 0,1 1 0,0 0 0,-1 2 0,1-1 0,-1 2 0,1 0 0,-1 1 0,0 1 0,0 0 0,-1 1 0,0 0 0,0 1 0,0 1 0,22 16 0,-33-22 0,-1 0 0,0 1 0,1-1 0,-1 0 0,0 1 0,0 0 0,0-1 0,-1 1 0,1 0 0,-1 0 0,1 0 0,-1 0 0,0 0 0,0 0 0,0 0 0,-1 0 0,1 1 0,-1-1 0,0 0 0,1 0 0,-2 1 0,1-1 0,0 0 0,-1 0 0,0 5 0,-2-2 0,1 1 0,-2 0 0,1-1 0,-1 0 0,0 0 0,0 0 0,0 0 0,-1-1 0,0 0 0,-8 8 0,11-12 0,1 0 0,-1 0 0,1 0 0,-1 1 0,1-1 0,0 0 0,-1 1 0,1-1 0,0 1 0,0 0 0,0-1 0,0 1 0,0 0 0,0 0 0,1 0 0,-1 0 0,1-1 0,-1 1 0,1 0 0,0 0 0,-1 0 0,1 2 0,1-2 0,1 0 0,-1-1 0,0 1 0,0-1 0,1 1 0,-1-1 0,1 0 0,-1 0 0,1 0 0,0 1 0,-1-1 0,1-1 0,0 1 0,0 0 0,0 0 0,-1-1 0,1 1 0,0-1 0,0 0 0,0 1 0,0-1 0,4 0 0,6 1 0,1 1 0,-1 1 0,1 0 0,-1 0 0,0 1 0,16 8 0,-24-10 0,0 1 0,0 0 0,0 0 0,0 0 0,0 0 0,-1 1 0,1 0 0,-1-1 0,0 1 0,0 0 0,-1 0 0,1 1 0,-1-1 0,0 1 0,0-1 0,0 1 0,-1 0 0,1-1 0,0 8 0,0-3 0,-1-1 0,0 1 0,0-1 0,-1 1 0,0-1 0,0 1 0,-1-1 0,0 1 0,-1-1 0,0 1 0,0-1 0,0 0 0,-6 12 0,4-15 0,1 0 0,-1 0 0,0 0 0,0 0 0,0-1 0,-1 0 0,0 0 0,0 0 0,0 0 0,0-1 0,0 0 0,-1 0 0,1 0 0,-1-1 0,0 0 0,0 0 0,0 0 0,0-1 0,-7 1 0,-20 3-455,-1-2 0,-37-1 0,43-3-6371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8.586"/>
    </inkml:context>
    <inkml:brush xml:id="br0">
      <inkml:brushProperty name="width" value="0.05" units="cm"/>
      <inkml:brushProperty name="height" value="0.05" units="cm"/>
      <inkml:brushProperty name="color" value="#F6630D"/>
    </inkml:brush>
  </inkml:definitions>
  <inkml:trace contextRef="#ctx0" brushRef="#br0">128 0 24575,'5'0'0,"2"10"0,-1 13 0,-1 12 0,-1 15 0,-2 14 0,0 11 0,-7 2 0,-6 3 0,-7 2 0,-5-2 0,1-6 0,5-10 0,0-11 0,3-10 0,4-7 0,-2-4 0,2-9-8191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9.875"/>
    </inkml:context>
    <inkml:brush xml:id="br0">
      <inkml:brushProperty name="width" value="0.05" units="cm"/>
      <inkml:brushProperty name="height" value="0.05" units="cm"/>
      <inkml:brushProperty name="color" value="#F6630D"/>
    </inkml:brush>
  </inkml:definitions>
  <inkml:trace contextRef="#ctx0" brushRef="#br0">0 2 24575,'93'-1'0,"102"3"0,-192-2 0,0 0 0,0 1 0,-1-1 0,1 1 0,0-1 0,0 1 0,0 0 0,-1 0 0,1 0 0,0 1 0,-1-1 0,1 1 0,-1-1 0,0 1 0,1 0 0,-1 0 0,0 0 0,0 0 0,0 0 0,-1 0 0,1 1 0,0-1 0,-1 1 0,1-1 0,-1 1 0,0-1 0,0 1 0,0 0 0,0 0 0,-1-1 0,1 1 0,-1 0 0,1 0 0,-1 0 0,0 0 0,0 0 0,0 0 0,-1 0 0,1-1 0,-2 7 0,0-1 0,0 1 0,0-1 0,-1 0 0,0 0 0,0 0 0,-1 0 0,0-1 0,0 1 0,-1-1 0,0 0 0,0 0 0,-1-1 0,-7 7 0,-41 26 0,54-39 0,0 0 0,-1 1 0,1-1 0,-1 0 0,1 0 0,0 1 0,-1-1 0,1 0 0,0 1 0,0-1 0,-1 1 0,1-1 0,0 0 0,0 1 0,-1-1 0,1 1 0,0-1 0,0 1 0,0-1 0,0 1 0,0-1 0,0 1 0,-1-1 0,1 0 0,0 1 0,1-1 0,-1 1 0,0-1 0,0 1 0,0-1 0,0 1 0,0-1 0,0 1 0,0-1 0,1 1 0,-1 0 0,20 11 0,34 3 0,-49-14 0,16 3 0,-5-1 0,0 0 0,-1 1 0,1 0 0,-1 2 0,26 12 0,-37-16 0,-1 0 0,0 0 0,-1 0 0,1 1 0,0-1 0,-1 1 0,1-1 0,-1 1 0,0 0 0,0 0 0,0 0 0,0 0 0,0 1 0,-1-1 0,0 0 0,1 1 0,-1-1 0,0 1 0,-1-1 0,1 1 0,-1-1 0,1 1 0,-1 0 0,0-1 0,0 1 0,-1 0 0,1-1 0,-1 1 0,0-1 0,0 1 0,-2 5 0,-1-1 6,1 0 0,-1 0 0,0-1 0,-1 0 0,0 0 0,0 0 0,0 0 0,-1-1 0,0 0 0,0 0 0,-1-1 0,0 0 0,0 0 0,0 0 0,0-1 0,-1 0 0,1 0 0,-1-1 0,-13 4 0,-4 1-254,0-2 1,-1 0-1,0-2 1,0-1-1,-29 0 1,28-2-6579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0.977"/>
    </inkml:context>
    <inkml:brush xml:id="br0">
      <inkml:brushProperty name="width" value="0.05" units="cm"/>
      <inkml:brushProperty name="height" value="0.05" units="cm"/>
      <inkml:brushProperty name="color" value="#F6630D"/>
    </inkml:brush>
  </inkml:definitions>
  <inkml:trace contextRef="#ctx0" brushRef="#br0">168 0 24575,'0'5'0,"0"11"0,-4 18 0,-8 18 0,-1 15 0,-3 10 0,-4 3 0,2-4 0,3-8 0,0-12 0,-3-10 0,2-9 0,4-4 0,3-9-8191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2.125"/>
    </inkml:context>
    <inkml:brush xml:id="br0">
      <inkml:brushProperty name="width" value="0.05" units="cm"/>
      <inkml:brushProperty name="height" value="0.05" units="cm"/>
      <inkml:brushProperty name="color" value="#F6630D"/>
    </inkml:brush>
  </inkml:definitions>
  <inkml:trace contextRef="#ctx0" brushRef="#br0">0 2 24575,'115'-1'0,"129"3"0,-241-2 0,0 0 0,1 0 0,-1 0 0,0 1 0,0-1 0,1 1 0,-1 0 0,0 0 0,0 0 0,0 0 0,0 1 0,0-1 0,0 1 0,0 0 0,-1-1 0,1 1 0,-1 1 0,1-1 0,-1 0 0,0 1 0,0-1 0,0 1 0,0-1 0,0 1 0,0 0 0,-1 0 0,1 0 0,-1 0 0,0 0 0,0 0 0,0 0 0,-1 1 0,1-1 0,-1 0 0,1 4 0,-1 2 0,-1 0 0,0 1 0,0-1 0,-1 0 0,0 0 0,0 0 0,-1 0 0,-1-1 0,1 1 0,-1-1 0,-8 13 0,7-14 0,0 0 0,1-1 0,0 1 0,1 0 0,-1-1 0,-3 15 0,6-19 0,1-1 0,0 1 0,0 0 0,0 0 0,0 0 0,0-1 0,0 1 0,0 0 0,0 0 0,1-1 0,-1 1 0,1 0 0,-1-1 0,1 1 0,0 0 0,-1-1 0,1 1 0,0-1 0,0 1 0,0-1 0,0 1 0,1-1 0,-1 0 0,0 0 0,0 1 0,1-1 0,-1 0 0,1 0 0,-1 0 0,1-1 0,1 2 0,58 17 0,-49-17 0,0 1 0,1 1 0,-1 0 0,-1 0 0,1 1 0,13 8 0,-23-11 0,0-1 0,0 1 0,-1 0 0,1 0 0,0 0 0,0 0 0,-1 0 0,1 0 0,-1 0 0,0 0 0,0 1 0,0-1 0,0 0 0,0 1 0,0-1 0,-1 1 0,1-1 0,-1 1 0,1 0 0,-1-1 0,0 1 0,0-1 0,0 1 0,-1-1 0,1 1 0,-1 0 0,1-1 0,-1 1 0,0-1 0,0 0 0,0 1 0,0-1 0,0 0 0,0 1 0,-3 2 0,-1 2 0,0 0 0,0 0 0,0-1 0,-1 1 0,1-1 0,-2 0 0,1-1 0,-1 0 0,0 0 0,0 0 0,0-1 0,0 0 0,-1 0 0,0-1 0,-8 3 0,-18 4 0,-1-1 0,-47 6 0,14-3 0,-107 18-1365,145-28-5461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3.429"/>
    </inkml:context>
    <inkml:brush xml:id="br0">
      <inkml:brushProperty name="width" value="0.05" units="cm"/>
      <inkml:brushProperty name="height" value="0.05" units="cm"/>
      <inkml:brushProperty name="color" value="#F6630D"/>
    </inkml:brush>
  </inkml:definitions>
  <inkml:trace contextRef="#ctx0" brushRef="#br0">491 0 24575,'-6'8'0,"0"0"0,0 0 0,1 0 0,0 1 0,1-1 0,0 1 0,-5 15 0,-4 8 0,-141 339 0,46-106 0,86-210 0,-34 70 0,28-60 44,23-50-279,-1-1 0,0 0 0,-1 0 1,0 0-1,-10 12 0,0-7-6591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4.610"/>
    </inkml:context>
    <inkml:brush xml:id="br0">
      <inkml:brushProperty name="width" value="0.05" units="cm"/>
      <inkml:brushProperty name="height" value="0.05" units="cm"/>
      <inkml:brushProperty name="color" value="#F6630D"/>
    </inkml:brush>
  </inkml:definitions>
  <inkml:trace contextRef="#ctx0" brushRef="#br0">0 29 24575,'5'-4'0,"0"1"0,0 0 0,1 0 0,-1 0 0,1 1 0,-1 0 0,1 0 0,0 0 0,0 0 0,0 1 0,0 0 0,11 0 0,74 1 0,-88 0 0,1 0 0,-1 0 0,0 1 0,0-1 0,0 1 0,0-1 0,0 1 0,0 0 0,0 0 0,0 0 0,0 1 0,0-1 0,0 1 0,0-1 0,-1 1 0,1 0 0,-1 0 0,1 0 0,-1 1 0,0-1 0,0 0 0,0 1 0,0-1 0,0 1 0,-1 0 0,1 0 0,1 5 0,-2-3 0,0 0 0,-1 0 0,0 0 0,0 0 0,0-1 0,-1 1 0,1 0 0,-1 0 0,0 0 0,-1-1 0,1 1 0,-1-1 0,0 1 0,0-1 0,0 0 0,-1 1 0,-5 6 0,-8 10 0,12-16 0,-1 0 0,1 0 0,0 0 0,1 1 0,-1 0 0,1 0 0,-4 11 0,7-16 0,0 0 0,-1 0 0,1 0 0,0 0 0,0 0 0,0 0 0,0 1 0,1-1 0,-1 0 0,0 0 0,0 0 0,1 0 0,-1 0 0,0 0 0,1 0 0,-1 0 0,1 0 0,0 0 0,-1 0 0,2 1 0,0 0 0,1 0 0,-1 0 0,0 0 0,1-1 0,0 1 0,-1-1 0,1 0 0,0 0 0,0 0 0,0 0 0,3 1 0,43 4 0,-40-5 0,0 0 0,0 0 0,0 1 0,0 0 0,13 5 0,-19-6 0,0 1 0,0-1 0,-1 1 0,1 0 0,0 0 0,-1 0 0,1 1 0,-1-1 0,0 0 0,0 1 0,0 0 0,0-1 0,0 1 0,-1 0 0,1 0 0,-1 0 0,0 0 0,0 0 0,2 6 0,-1 1 0,-1 0 0,0 0 0,-1 0 0,0 0 0,0 1 0,-1-1 0,0 0 0,-1 0 0,0 0 0,-1 0 0,0-1 0,0 1 0,-1-1 0,0 1 0,-1-1 0,0-1 0,0 1 0,-1-1 0,0 1 0,-1-2 0,0 1 0,0-1 0,0 0 0,-1 0 0,0-1 0,0 0 0,-1-1 0,0 0 0,0 0 0,0-1 0,0 0 0,-1 0 0,1-1 0,-1 0 0,-17 2 0,-4-3-1365,5-1-5461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7.405"/>
    </inkml:context>
    <inkml:brush xml:id="br0">
      <inkml:brushProperty name="width" value="0.05" units="cm"/>
      <inkml:brushProperty name="height" value="0.05" units="cm"/>
      <inkml:brushProperty name="color" value="#F6630D"/>
    </inkml:brush>
  </inkml:definitions>
  <inkml:trace contextRef="#ctx0" brushRef="#br0">612 1 24575,'-11'26'0,"1"0"0,-7 31 0,-7 18 0,-21 32 0,-6-3 0,-66 103 0,-45 88 0,139-246 0,2 2 0,3 1 0,1 0 0,-10 62 0,24-97-116,-12 55 366,13-68-357,1 0 0,-1 1 0,1-1 0,-1 0 0,0 0 0,-1-1 0,1 1-1,-1 0 1,1-1 0,-1 1 0,0-1 0,0 0 0,-5 4 0,-6-1-6719</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9.668"/>
    </inkml:context>
    <inkml:brush xml:id="br0">
      <inkml:brushProperty name="width" value="0.05" units="cm"/>
      <inkml:brushProperty name="height" value="0.05" units="cm"/>
      <inkml:brushProperty name="color" value="#F6630D"/>
    </inkml:brush>
  </inkml:definitions>
  <inkml:trace contextRef="#ctx0" brushRef="#br0">139 0 24575,'-1'0'0,"1"0"0,-1 0 0,0 1 0,0-1 0,0 0 0,1 0 0,-1 1 0,0-1 0,1 1 0,-1-1 0,0 0 0,1 1 0,-1-1 0,0 1 0,1 0 0,-1-1 0,1 1 0,-1-1 0,1 1 0,-1 0 0,1-1 0,-1 1 0,1 0 0,0 0 0,-1-1 0,1 1 0,0 1 0,-5 25 0,4-22 0,-8 171 0,-1 2 0,3-84 0,5-56 0,-1 0 0,-2 1 0,-14 48 0,18-83-76,0 0 1,0-1-1,0 0 0,-1 1 0,1-1 0,-1 0 0,0 0 0,0 1 1,0-2-1,-1 1 0,1 0 0,-1 0 0,0-1 0,1 1 1,-1-1-1,0 0 0,-6 3 0,-10 2-6750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265"/>
    </inkml:context>
    <inkml:brush xml:id="br0">
      <inkml:brushProperty name="width" value="0.05" units="cm"/>
      <inkml:brushProperty name="height" value="0.05" units="cm"/>
      <inkml:brushProperty name="color" value="#F6630D"/>
    </inkml:brush>
  </inkml:definitions>
  <inkml:trace contextRef="#ctx0" brushRef="#br0">0 1 24575,'0'5'0,"0"6"0,0 7 0,0 5 0,0 3 0,5-2 0,6-6 0,7-6 0,5-4 0,8-4 0,4-3 0,6-1 0,0-1 0,-1-1 0,-2-4 0,-9-1-8191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45:49.22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1652,'20'-45,"-15"33,-1 1,2 0,-1 0,1 1,1 0,10-12,27-24,2 2,1 3,64-43,168-94,-266 171,320-186,-225 137,133-50,185-20,-64 21,-251 70,63-23,-71 22,-64 24,64-29,-103 41,83-37,-76 34,0 0,0 1,0 0,1 0,-1 1,0 0,1 0,-1 1,13 1,-17 0,-1 0,1 0,-1 1,1-1,-1 1,0-1,0 1,1 0,-1 0,0 0,-1 0,1 1,0-1,-1 0,1 1,-1-1,0 1,0 0,0-1,0 1,1 4,13 68,-13-62,7 128,-9-96,10 60,5 84,-10-87,9 1,-7-65,1 61,-9 502,-2-544,-3 0,-3-1,-22 81,-9 55,-42 324,66-410,5-45,-4 123,15-158,-1-16,1 0,0 0,1 0,0 0,5 19,-5-26,0 0,0-1,1 1,-1-1,1 1,-1-1,1 1,0-1,0 0,0 0,0 0,1 0,-1 0,0-1,1 1,0-1,-1 1,1-1,0 0,-1 0,1 0,0 0,0-1,0 1,3-1,21 4,1-2,0-1,-1-1,1-2,0 0,-1-2,0-1,38-13,-29 6,0-3,-2-1,1-1,-2-2,48-35,138-105,12-7,-110 76,84-40,23-17,227-229,-302 219,-53 51,339-326,-277 253,-25 25,23-38,-4 4,10-3,-54 59,-37 35,-54 68,1 1,1 0,49-44,-51 57,2 0,25-12,26-16,-61 33,2 0,-1 2,1 0,1 0,25-8,-33 14,0 1,0-1,0 1,0 1,1-1,-1 1,0 1,0 0,1 0,-1 0,0 1,0 0,12 6,67 32,94 58,58 28,366 158,-283-144,-168-79,-104-39,190 69,-151-65,426 139,-500-159,54 18,-2 4,79 43,-134-65,0 0,1-1,15 4,-2 0,-3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706"/>
    </inkml:context>
    <inkml:brush xml:id="br0">
      <inkml:brushProperty name="width" value="0.05" units="cm"/>
      <inkml:brushProperty name="height" value="0.05" units="cm"/>
      <inkml:brushProperty name="color" value="#F6630D"/>
    </inkml:brush>
  </inkml:definitions>
  <inkml:trace contextRef="#ctx0" brushRef="#br0">0 0 24575,'2'118'0,"25"171"0,-12-176 0,1 180 0,-16-290-42,0-1-1,0 1 0,0 0 1,0 0-1,0 0 0,0 0 1,1-1-1,-1 1 0,1 0 1,0-1-1,0 1 0,0 0 1,0-1-1,1 1 0,-1-1 1,1 1-1,-1-1 0,1 0 1,0 0-1,0 0 0,0 0 1,0 0-1,0 0 0,0 0 1,0-1-1,1 1 0,-1-1 1,1 1-1,-1-1 0,1 0 1,4 1-1,30 9-6783</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1.932"/>
    </inkml:context>
    <inkml:brush xml:id="br0">
      <inkml:brushProperty name="width" value="0.05" units="cm"/>
      <inkml:brushProperty name="height" value="0.05" units="cm"/>
      <inkml:brushProperty name="color" value="#F6630D"/>
    </inkml:brush>
  </inkml:definitions>
  <inkml:trace contextRef="#ctx0" brushRef="#br0">18 0 24575,'0'10'0,"0"13"0,0 13 0,0 19 0,0 10 0,0 10 0,0 1 0,0-8 0,0-10 0,-5-14 0,-1-11 0,-1-11-8191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2.765"/>
    </inkml:context>
    <inkml:brush xml:id="br0">
      <inkml:brushProperty name="width" value="0.05" units="cm"/>
      <inkml:brushProperty name="height" value="0.05" units="cm"/>
      <inkml:brushProperty name="color" value="#F6630D"/>
    </inkml:brush>
  </inkml:definitions>
  <inkml:trace contextRef="#ctx0" brushRef="#br0">73 0 24575,'-5'0'0,"-6"5"0,-7 12 0,1 7 0,2 5 0,9-2 0,10-7 0,10-5 0,7-7 0,5-3 0,3-4 0,1-1 0,1-1 0,0 0 0,-1 0 0,-5 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3.458"/>
    </inkml:context>
    <inkml:brush xml:id="br0">
      <inkml:brushProperty name="width" value="0.05" units="cm"/>
      <inkml:brushProperty name="height" value="0.05" units="cm"/>
      <inkml:brushProperty name="color" value="#F6630D"/>
    </inkml:brush>
  </inkml:definitions>
  <inkml:trace contextRef="#ctx0" brushRef="#br0">18 0 24575,'0'5'0,"0"16"0,0 10 0,0 14 0,0 4 0,0 4 0,0 3 0,-5 1 0,-1-4 0,-1-10-8191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5.621"/>
    </inkml:context>
    <inkml:brush xml:id="br0">
      <inkml:brushProperty name="width" value="0.05" units="cm"/>
      <inkml:brushProperty name="height" value="0.05" units="cm"/>
      <inkml:brushProperty name="color" value="#F6630D"/>
    </inkml:brush>
  </inkml:definitions>
  <inkml:trace contextRef="#ctx0" brushRef="#br0">513 1 24575,'-5'0'0,"0"1"0,0 0 0,0 0 0,0 0 0,0 1 0,1 0 0,-1 0 0,0 0 0,1 1 0,0-1 0,-1 1 0,1 0 0,0 0 0,1 0 0,-1 1 0,-3 4 0,-9 10 0,0 1 0,-13 23 0,16-22 0,-52 78 0,5 2 0,-53 119 0,89-168 0,5-11 0,1 0 0,-17 60 0,17-49-1365,11-40-5461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7.602"/>
    </inkml:context>
    <inkml:brush xml:id="br0">
      <inkml:brushProperty name="width" value="0.05" units="cm"/>
      <inkml:brushProperty name="height" value="0.05" units="cm"/>
      <inkml:brushProperty name="color" value="#F6630D"/>
    </inkml:brush>
  </inkml:definitions>
  <inkml:trace contextRef="#ctx0" brushRef="#br0">228 18 24575,'1'0'0,"-1"0"0,1 0 0,-1 0 0,0 0 0,1 0 0,-1 0 0,1-1 0,-1 1 0,0 0 0,1 0 0,-1 0 0,0-1 0,1 1 0,-1 0 0,0-1 0,0 1 0,1 0 0,-1-1 0,0 1 0,0 0 0,1-1 0,-1 1 0,0 0 0,0-1 0,0 1 0,0-1 0,0 1 0,1 0 0,-1-1 0,0 1 0,0-1 0,0 1 0,0 0 0,0-1 0,0 1 0,0-1 0,0 1 0,-1-1 0,1 1 0,0 0 0,0-1 0,0 1 0,0 0 0,-1-1 0,1 1 0,0-1 0,0 1 0,0 0 0,-1-1 0,1 1 0,0 0 0,-1 0 0,1-1 0,-1 1 0,5 0 0,0 1 0,-1 0 0,1 0 0,-1 0 0,1 1 0,-1-1 0,0 1 0,0-1 0,1 1 0,-1 0 0,0 1 0,-1-1 0,1 0 0,0 1 0,-1-1 0,1 1 0,-1 0 0,0 0 0,0 0 0,0 0 0,0 1 0,0-1 0,-1 0 0,3 7 0,-2-3 0,-1 0 0,1 0 0,-1-1 0,0 1 0,-1 0 0,0 0 0,0 0 0,0 0 0,-1 0 0,0 0 0,0 0 0,-3 7 0,3-12 0,0 1 0,0-1 0,0 1 0,1-1 0,-1 1 0,1-1 0,0 1 0,-1-1 0,1 1 0,0-1 0,1 1 0,-1 0 0,0-1 0,1 1 0,-1-1 0,1 1 0,0-1 0,0 0 0,0 1 0,1 1 0,2 1 0,1 0 0,-1-1 0,1 0 0,0 0 0,0 0 0,1 0 0,5 2 0,-5-2 0,0 0 0,-1 0 0,1 0 0,-1 1 0,0 0 0,0 0 0,-1 0 0,1 1 0,-1 0 0,0-1 0,-1 1 0,0 0 0,0 1 0,0-1 0,0 1 0,-1-1 0,1 9 0,-2-10 0,0 0 0,-1-1 0,0 1 0,0 0 0,-1 0 0,1 0 0,-1 0 0,0-1 0,0 1 0,-1 0 0,0-1 0,1 1 0,-1-1 0,-1 0 0,1 1 0,-1-1 0,1 0 0,-1 0 0,0-1 0,-1 1 0,1-1 0,-1 1 0,1-1 0,-1 0 0,-6 3 0,-1 1 6,0-1-1,-1 0 1,1-1 0,-1-1-1,0 0 1,0 0 0,-1-1-1,1-1 1,-18 2-1,-13-2-175,-61-5 0,40 1-911,39 1-5745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8.609"/>
    </inkml:context>
    <inkml:brush xml:id="br0">
      <inkml:brushProperty name="width" value="0.05" units="cm"/>
      <inkml:brushProperty name="height" value="0.05" units="cm"/>
      <inkml:brushProperty name="color" value="#F6630D"/>
    </inkml:brush>
  </inkml:definitions>
  <inkml:trace contextRef="#ctx0" brushRef="#br0">453 0 24575,'-5'15'0,"-11"24"0,-13 35 0,-7 25 0,-16 34 0,1 10 0,-7 0 0,3-9 0,5-19 0,11-23 0,13-22 0,5-19 0,7-17-8191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0.212"/>
    </inkml:context>
    <inkml:brush xml:id="br0">
      <inkml:brushProperty name="width" value="0.05" units="cm"/>
      <inkml:brushProperty name="height" value="0.05" units="cm"/>
      <inkml:brushProperty name="color" value="#F6630D"/>
    </inkml:brush>
  </inkml:definitions>
  <inkml:trace contextRef="#ctx0" brushRef="#br0">195 82 24575,'0'-2'0,"0"0"0,1 0 0,-1 0 0,1 0 0,0-1 0,-1 1 0,1 0 0,0 0 0,0 0 0,1 1 0,-1-1 0,0 0 0,1 0 0,-1 1 0,1-1 0,-1 0 0,1 1 0,0 0 0,0-1 0,-1 1 0,1 0 0,0 0 0,0 0 0,4-1 0,61-19 0,-41 15 0,-19 3 0,-1 1 0,1 0 0,0 1 0,0-1 0,0 2 0,0-1 0,0 1 0,0 0 0,0 0 0,11 2 0,-15-1 0,0 0 0,-1 1 0,1-1 0,0 1 0,-1 0 0,1-1 0,-1 1 0,0 0 0,0 0 0,1 1 0,-1-1 0,-1 0 0,1 1 0,0-1 0,-1 1 0,1 0 0,-1 0 0,1-1 0,-1 1 0,0 0 0,-1 0 0,1 0 0,0 0 0,-1 0 0,0 0 0,1 3 0,0 6 0,0-1 0,0 0 0,-1 1 0,-1-1 0,0 1 0,0-1 0,-1 0 0,0 0 0,-6 16 0,0-9 0,0-1 0,-1 0 0,0 0 0,-20 26 0,28-42 0,0-1 0,1 1 0,-1 0 0,0 0 0,1 0 0,-1-1 0,0 1 0,1 0 0,-1 0 0,1 0 0,0 0 0,-1 0 0,1 0 0,0 0 0,-1 0 0,1 0 0,0 0 0,0 0 0,0 0 0,0 0 0,0 0 0,0 0 0,0 0 0,0 0 0,1 0 0,-1 0 0,0 0 0,1 2 0,24 10 0,-22-13 0,-1 1 0,1 0 0,0 0 0,-1 0 0,0 0 0,1 0 0,-1 0 0,0 1 0,1-1 0,-1 1 0,0-1 0,0 1 0,0 0 0,0 0 0,0 0 0,-1 0 0,3 4 0,-3-1 0,1-1 0,-2 1 0,1 0 0,0 0 0,-1 0 0,0-1 0,0 1 0,-1 0 0,1 0 0,-1 0 0,0-1 0,0 1 0,0 0 0,-1-1 0,0 1 0,0-1 0,0 1 0,0-1 0,-1 0 0,0 0 0,-5 7 0,-2 1 0,-1 0 0,0-1 0,0 0 0,-1 0 0,-18 11 0,2-3 0,-1-2 0,-1-1 0,-1-2 0,0-1 0,-1-1 0,-47 11 0,75-22 11,0 0 0,0-1 0,1 1 0,-1-1 0,0 0 0,0 0-1,0 0 1,0 0 0,0 0 0,-5-2 0,8 1-66,-1 0 0,1 1 0,-1-1 0,1 0 0,0 0 0,-1 0 0,1 0 0,0 0 0,0 0 0,0 0 0,0-1 0,0 1 0,0 0 0,0 0 0,0-1 0,0 1 0,0-1 0,1 1 0,-1-1 0,1 1 0,-1-1 0,1 1 0,0-1 0,-1 0 0,1 1 0,0-4 0,0-19-6771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1.329"/>
    </inkml:context>
    <inkml:brush xml:id="br0">
      <inkml:brushProperty name="width" value="0.05" units="cm"/>
      <inkml:brushProperty name="height" value="0.05" units="cm"/>
      <inkml:brushProperty name="color" value="#F6630D"/>
    </inkml:brush>
  </inkml:definitions>
  <inkml:trace contextRef="#ctx0" brushRef="#br0">187 0 24575,'1'1'0,"0"-1"0,0 1 0,0-1 0,0 1 0,0-1 0,0 1 0,0 0 0,0 0 0,0-1 0,0 1 0,0 0 0,0 0 0,0 0 0,0 0 0,-1 0 0,1 0 0,0 0 0,-1 0 0,1 0 0,-1 0 0,1 1 0,-1-1 0,1 0 0,-1 0 0,0 0 0,0 1 0,0-1 0,0 2 0,4 38 0,-4-23 0,-2 1 0,0 0 0,-1-1 0,-1 0 0,-9 27 0,-41 90 0,23-62 0,-58 122-1365,77-169-5461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2.759"/>
    </inkml:context>
    <inkml:brush xml:id="br0">
      <inkml:brushProperty name="width" value="0.05" units="cm"/>
      <inkml:brushProperty name="height" value="0.05" units="cm"/>
      <inkml:brushProperty name="color" value="#F6630D"/>
    </inkml:brush>
  </inkml:definitions>
  <inkml:trace contextRef="#ctx0" brushRef="#br0">114 4 24575,'35'-1'0,"-27"0"0,1 0 0,0 0 0,0 1 0,0 0 0,-1 1 0,1 0 0,0 1 0,0-1 0,11 5 0,-18-5 0,-1 1 0,0-1 0,0 0 0,1 0 0,-1 1 0,0-1 0,0 0 0,0 1 0,0-1 0,-1 1 0,1-1 0,0 1 0,0 0 0,-1-1 0,0 1 0,1 0 0,-1-1 0,0 1 0,1 0 0,-1 0 0,0-1 0,0 1 0,-1 0 0,1 0 0,0-1 0,0 1 0,-1 0 0,1-1 0,-1 1 0,0 0 0,1-1 0,-1 1 0,-2 2 0,-3 9 0,-1 0 0,-1-1 0,-8 11 0,10-15 0,-53 67 0,59-75 0,-1 1 0,1-1 0,-1 1 0,1-1 0,-1 1 0,1 0 0,-1-1 0,1 1 0,-1-1 0,1 1 0,0 0 0,0-1 0,-1 1 0,1 0 0,0-1 0,0 1 0,0 0 0,-1 0 0,1-1 0,0 1 0,0 0 0,0-1 0,0 1 0,1 0 0,-1 0 0,0-1 0,0 1 0,0 0 0,1-1 0,-1 2 0,20 3 0,30-13 0,-37 5 0,-8 1 0,0 0 0,0 1 0,0-1 0,0 1 0,0 0 0,0 1 0,0-1 0,1 1 0,-1 0 0,0 0 0,0 1 0,0-1 0,0 1 0,0 0 0,0 1 0,6 2 0,-10-4 0,0 1 0,-1 0 0,1 0 0,0 0 0,-1 0 0,1 0 0,-1-1 0,1 1 0,-1 0 0,0 0 0,1 0 0,-1 0 0,0 0 0,0 0 0,1 0 0,-1 1 0,0-1 0,0 0 0,0 0 0,0 0 0,-1 0 0,1 0 0,0 0 0,0 0 0,-1 0 0,1 0 0,0 0 0,-1 0 0,1 0 0,-1 0 0,1 0 0,-1-1 0,0 1 0,0 1 0,-26 32 0,26-33 0,-4 4 1,-1 0-1,1 0 1,-1-1-1,0 1 1,-1-1-1,1-1 1,0 1-1,-1-1 1,0 0-1,0 0 1,-13 2-1,-1-1 4,0-1 0,-36 0-1,-28 3-1385,60-1-5444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19:03.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19,'143'0,"262"33,-128 4,293 3,285-38,-418-5,4533 3,-4730-7,471-73,-441 45,-235 29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9.868"/>
    </inkml:context>
    <inkml:brush xml:id="br0">
      <inkml:brushProperty name="width" value="0.05" units="cm"/>
      <inkml:brushProperty name="height" value="0.05" units="cm"/>
      <inkml:brushProperty name="color" value="#F6630D"/>
    </inkml:brush>
  </inkml:definitions>
  <inkml:trace contextRef="#ctx0" brushRef="#br0">489 0 24575,'-24'28'0,"1"1"0,1 1 0,2 0 0,-20 42 0,24-43 0,-41 76 0,6 2 0,-62 185 0,60-164 83,36-95-566,3 1 1,-19 62-1,28-73-6343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1.315"/>
    </inkml:context>
    <inkml:brush xml:id="br0">
      <inkml:brushProperty name="width" value="0.05" units="cm"/>
      <inkml:brushProperty name="height" value="0.05" units="cm"/>
      <inkml:brushProperty name="color" value="#F6630D"/>
    </inkml:brush>
  </inkml:definitions>
  <inkml:trace contextRef="#ctx0" brushRef="#br0">0 59 24575,'24'-11'0,"0"1"0,1 1 0,0 2 0,0 0 0,1 2 0,-1 1 0,1 1 0,0 1 0,39 1 0,-60 2 0,0-1 0,0 1 0,0 0 0,-1 0 0,1 1 0,0-1 0,-1 1 0,1 0 0,-1 0 0,1 0 0,-1 1 0,0 0 0,0 0 0,0 0 0,-1 0 0,5 5 0,-3-2 0,-1 0 0,0 0 0,0 1 0,-1-1 0,0 1 0,0 0 0,0 0 0,-1 0 0,3 13 0,-2 10 0,0 0 0,-2 0 0,-2 0 0,-4 37 0,5-65 0,-2 17 0,-1-1 0,-1 0 0,-1 0 0,0 0 0,-1-1 0,-1 0 0,-1 0 0,0 0 0,-2-1 0,1 0 0,-2-1 0,-18 21 0,25-33 0,0 1 0,-1-1 0,1 0 0,-1 0 0,0-1 0,0 0 0,0 1 0,0-2 0,-7 3 0,10-3 0,1-1 0,-1 1 0,1-1 0,-1 1 0,1-1 0,-1 0 0,1 0 0,-1 0 0,1 0 0,-1 0 0,1 0 0,-1 0 0,1 0 0,-1 0 0,1-1 0,-1 1 0,1-1 0,-1 1 0,1-1 0,0 0 0,-1 1 0,1-1 0,0 0 0,-1 0 0,1 0 0,0 0 0,0 0 0,0 0 0,0 0 0,0 0 0,0-1 0,0 1 0,0 0 0,1-1 0,-1 1 0,0-2 0,1 2 0,0-1 0,0 1 0,1 0 0,-1 0 0,1 0 0,-1 0 0,1-1 0,-1 1 0,1 0 0,0 0 0,-1 0 0,1 0 0,0 0 0,0 0 0,0 0 0,0 1 0,0-1 0,0 0 0,0 0 0,0 1 0,0-1 0,0 0 0,0 1 0,0-1 0,0 1 0,1 0 0,-1-1 0,0 1 0,0 0 0,0 0 0,3 0 0,43-9 0,-47 9 0,49-3-273,-1 1 0,1 2 0,-1 3 0,57 9 0,-69-5-6553</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2.495"/>
    </inkml:context>
    <inkml:brush xml:id="br0">
      <inkml:brushProperty name="width" value="0.05" units="cm"/>
      <inkml:brushProperty name="height" value="0.05" units="cm"/>
      <inkml:brushProperty name="color" value="#F6630D"/>
    </inkml:brush>
  </inkml:definitions>
  <inkml:trace contextRef="#ctx0" brushRef="#br0">361 1 24575,'-7'1'0,"0"0"0,-1 1 0,1 0 0,0 0 0,1 1 0,-1-1 0,0 2 0,1-1 0,0 1 0,-1 0 0,1 0 0,1 0 0,-1 1 0,1 0 0,0 0 0,0 1 0,0-1 0,-5 9 0,-10 15 0,1 0 0,-21 44 0,9-9 0,4 1 0,2 1 0,2 1 0,-15 84 0,30-118-1365,0-9-5461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3.758"/>
    </inkml:context>
    <inkml:brush xml:id="br0">
      <inkml:brushProperty name="width" value="0.05" units="cm"/>
      <inkml:brushProperty name="height" value="0.05" units="cm"/>
      <inkml:brushProperty name="color" value="#F6630D"/>
    </inkml:brush>
  </inkml:definitions>
  <inkml:trace contextRef="#ctx0" brushRef="#br0">71 58 24575,'1'-2'0,"-1"-1"0,1 1 0,0 0 0,-1-1 0,1 1 0,0 0 0,1 0 0,-1-1 0,0 1 0,1 0 0,-1 0 0,1 1 0,-1-1 0,1 0 0,0 0 0,0 1 0,0-1 0,0 1 0,0 0 0,0-1 0,0 1 0,0 0 0,0 0 0,1 0 0,-1 1 0,1-1 0,-1 1 0,5-1 0,9-3 0,1 1 0,31 0 0,-41 2 0,277 1 0,-280 0 0,-1 0 0,0 1 0,1-1 0,-1 1 0,0-1 0,0 1 0,1 0 0,-1 0 0,0 1 0,0-1 0,0 1 0,0-1 0,-1 1 0,1 0 0,0 0 0,-1 0 0,1 0 0,-1 1 0,2 2 0,-2-2 0,-1-1 0,1 1 0,-1 0 0,0 0 0,0 0 0,-1 0 0,1 1 0,0-1 0,-1 0 0,0 0 0,0 0 0,0 0 0,0 1 0,0-1 0,-1 0 0,0 4 0,-2 3 0,-1 0 0,0 0 0,0 0 0,-1 0 0,0-1 0,0 1 0,-1-1 0,0-1 0,-1 1 0,-11 10 0,9-11 0,0-1 0,-1 0 0,-1 0 0,1-1 0,-1-1 0,0 1 0,0-2 0,-1 1 0,1-2 0,-1 0 0,0 0 0,-24 2 0,-9-2 0,-1-3 0,-54-5 0,-1 0 0,70 4 0,23 1 0,32 6 0,-22-6 0,16 4-100,14 2-153,-1 1 0,0 2 0,0 1 0,43 21 0,-48-16-6573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4.885"/>
    </inkml:context>
    <inkml:brush xml:id="br0">
      <inkml:brushProperty name="width" value="0.05" units="cm"/>
      <inkml:brushProperty name="height" value="0.05" units="cm"/>
      <inkml:brushProperty name="color" value="#F6630D"/>
    </inkml:brush>
  </inkml:definitions>
  <inkml:trace contextRef="#ctx0" brushRef="#br0">352 1 24575,'-4'5'0,"1"0"0,-1 0 0,1 0 0,0 1 0,1 0 0,0-1 0,-1 1 0,2 0 0,-1 0 0,0 8 0,-4 9 0,-31 106 0,-39 125 0,56-196 0,-3-2 0,-41 72 0,42-76 0,19-43 0,0 0 0,-1 0 0,0-1 0,0 1 0,-9 11 0,12-19-48,1 0-1,-1 0 0,0 0 0,0 0 0,1-1 1,-1 1-1,0 0 0,0-1 0,0 1 1,0 0-1,0-1 0,0 1 0,0-1 1,0 0-1,0 1 0,0-1 0,0 0 1,0 1-1,-1-1 0,1 0 0,0 0 1,0 0-1,0 0 0,0 0 0,0 0 0,0-1 1,-2 1-1,-12-6-6777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018"/>
    </inkml:context>
    <inkml:brush xml:id="br0">
      <inkml:brushProperty name="width" value="0.05" units="cm"/>
      <inkml:brushProperty name="height" value="0.05" units="cm"/>
      <inkml:brushProperty name="color" value="#F6630D"/>
    </inkml:brush>
  </inkml:definitions>
  <inkml:trace contextRef="#ctx0" brushRef="#br0">2 1 24575,'6'0'0,"0"0"0,1 0 0,-1 0 0,0 1 0,0-1 0,0 2 0,1-1 0,-1 1 0,-1 0 0,1 0 0,0 0 0,0 1 0,-1 0 0,1 0 0,-1 1 0,0-1 0,0 1 0,0 0 0,-1 1 0,1-1 0,-1 1 0,0 0 0,-1 0 0,1 0 0,-1 0 0,5 11 0,-4-6 0,-1 0 0,-1 0 0,1 1 0,-2-1 0,1 1 0,-2-1 0,1 1 0,-1-1 0,-1 1 0,0 0 0,-1-1 0,1 0 0,-2 1 0,0-1 0,0 0 0,-1 0 0,-5 10 0,5-11 0,-1 1 0,-1-1 0,1 0 0,-1 0 0,-1-1 0,-13 15 0,17-20 0,-1 1 0,0-1 0,1 0 0,-1 0 0,0 0 0,0 0 0,-1-1 0,1 1 0,0-1 0,-1 0 0,0-1 0,1 1 0,-1-1 0,0 0 0,0 0 0,-6 0 0,11-1 0,0 0 0,0 0 0,0 0 0,0 0 0,0 0 0,0 0 0,0 0 0,0 0 0,0-1 0,0 1 0,0 0 0,0 0 0,0 0 0,0 0 0,0 0 0,0 0 0,0 0 0,0-1 0,0 1 0,0 0 0,0 0 0,0 0 0,0 0 0,0 0 0,-1 0 0,1 0 0,0 0 0,0 0 0,0 0 0,0 0 0,0-1 0,0 1 0,0 0 0,0 0 0,0 0 0,-1 0 0,1 0 0,0 0 0,0 0 0,0 0 0,0 0 0,0 0 0,0 0 0,0 0 0,0 0 0,-1 0 0,1 0 0,0 0 0,0 0 0,0 0 0,0 0 0,0 0 0,0 0 0,0 0 0,0 0 0,-1 0 0,1 1 0,14-7 0,23-2 0,19 6 15,1 2 0,96 13 0,-30-2-1425,-98-10-5416</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80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7.276"/>
    </inkml:context>
    <inkml:brush xml:id="br0">
      <inkml:brushProperty name="width" value="0.05" units="cm"/>
      <inkml:brushProperty name="height" value="0.05" units="cm"/>
      <inkml:brushProperty name="color" value="#F6630D"/>
    </inkml:brush>
  </inkml:definitions>
  <inkml:trace contextRef="#ctx0" brushRef="#br0">402 1 24575,'-1'4'0,"1"1"0,-2 0 0,1 0 0,-1-1 0,1 1 0,-1-1 0,-1 1 0,1-1 0,-6 8 0,-5 10 0,-181 444 0,85-187 0,56-164-1365,43-90-5461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8.660"/>
    </inkml:context>
    <inkml:brush xml:id="br0">
      <inkml:brushProperty name="width" value="0.05" units="cm"/>
      <inkml:brushProperty name="height" value="0.05" units="cm"/>
      <inkml:brushProperty name="color" value="#F6630D"/>
    </inkml:brush>
  </inkml:definitions>
  <inkml:trace contextRef="#ctx0" brushRef="#br0">100 107 24575,'1'-8'0,"-1"1"0,1-1 0,1 1 0,-1-1 0,1 1 0,0 0 0,1 0 0,0-1 0,0 2 0,1-1 0,-1 0 0,6-6 0,-8 12 0,-1 1 0,0 0 0,0-1 0,0 1 0,1 0 0,-1-1 0,0 1 0,1 0 0,-1-1 0,0 1 0,1 0 0,-1 0 0,1-1 0,-1 1 0,0 0 0,1 0 0,-1 0 0,1-1 0,-1 1 0,1 0 0,-1 0 0,0 0 0,1 0 0,-1 0 0,1 0 0,-1 0 0,1 0 0,-1 0 0,1 0 0,-1 0 0,0 0 0,1 0 0,-1 1 0,1-1 0,-1 0 0,1 0 0,-1 0 0,0 1 0,1-1 0,-1 0 0,0 0 0,1 1 0,-1-1 0,0 0 0,1 1 0,-1-1 0,0 0 0,1 1 0,-1-1 0,0 1 0,0-1 0,0 0 0,1 1 0,-1-1 0,0 1 0,0-1 0,0 1 0,0-1 0,0 1 0,0-1 0,0 0 0,0 1 0,0-1 0,0 1 0,0-1 0,0 1 0,5 36 0,-5-35 0,1 12 0,-1 0 0,0 0 0,-1 0 0,0-1 0,-1 1 0,0 0 0,-2-1 0,1 1 0,-2-1 0,1 0 0,-2-1 0,0 1 0,0-1 0,-1 0 0,-1 0 0,0-1 0,0 0 0,-1-1 0,-1 0 0,0 0 0,0-1 0,-21 15 0,30-24 0,0 1 0,0-1 0,0 1 0,0-1 0,0 1 0,0 0 0,0-1 0,0 1 0,0 0 0,0 0 0,0-1 0,0 1 0,1 0 0,-1 0 0,0 0 0,1 0 0,-1 0 0,0 0 0,1 0 0,0 1 0,-1-1 0,0 1 0,2-1 0,0 0 0,0-1 0,0 1 0,-1-1 0,1 1 0,0-1 0,0 0 0,0 1 0,0-1 0,0 0 0,0 1 0,0-1 0,0 0 0,0 0 0,0 0 0,0 0 0,0 0 0,0 0 0,1 0 0,61-9 0,-34 0-341,0 2 0,1 2-1,45-4 1,-51 9-6485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27.055"/>
    </inkml:context>
    <inkml:brush xml:id="br0">
      <inkml:brushProperty name="width" value="0.05" units="cm"/>
      <inkml:brushProperty name="height" value="0.05" units="cm"/>
      <inkml:brushProperty name="color" value="#F6630D"/>
    </inkml:brush>
  </inkml:definitions>
  <inkml:trace contextRef="#ctx0" brushRef="#br0">89 0 24575,'-1'23'0,"-2"0"0,-7 32 0,-2 27 0,5-18 0,-17 66 0,12-71 0,-6 85 0,17-141 0,1 0 0,0 0 0,0 1 0,0-1 0,0 0 0,0 0 0,1 1 0,-1-1 0,1 0 0,0 0 0,0 0 0,0 0 0,1 0 0,-1 0 0,1 0 0,-1 0 0,1-1 0,0 1 0,0-1 0,0 1 0,0-1 0,5 4 0,-3-4 0,1 0 0,0 0 0,0 0 0,0 0 0,0-1 0,0 0 0,1 0 0,-1 0 0,0-1 0,0 0 0,1 0 0,-1 0 0,9-2 0,18-3 0,-1-1 0,1-2 0,43-18 0,25-6 0,-90 30 0,1-1 0,-1-1 0,0 1 0,0-2 0,0 1 0,-1-1 0,0-1 0,0 0 0,14-11 0,-20 14 0,0-1 0,0 0 0,0 0 0,0 0 0,0 0 0,-1-1 0,0 1 0,0-1 0,0 1 0,-1-1 0,1 0 0,-1 0 0,0 0 0,0 0 0,-1 0 0,0 0 0,0 0 0,0 0 0,0 0 0,-1 0 0,1 1 0,-4-10 0,3 8 0,-1-1 0,0 1 0,0-1 0,0 1 0,-1 0 0,0 0 0,0 0 0,-1 0 0,1 1 0,-1-1 0,0 1 0,-1 0 0,0 0 0,1 0 0,-1 1 0,-1 0 0,1 0 0,-1 0 0,-8-4 0,2 3 0,-1 0 0,1 2 0,-1-1 0,1 2 0,-1 0 0,0 0 0,0 1 0,0 1 0,-16 1 0,18-1 0,0 1 0,-1 0 0,1 0 0,0 2 0,1-1 0,-1 1 0,-14 6 0,20-6 0,0 0 0,1 0 0,-1 0 0,1 0 0,0 1 0,0-1 0,0 1 0,0 0 0,1 0 0,0 0 0,0 1 0,0-1 0,0 1 0,1 0 0,-1 0 0,1 0 0,-2 8 0,-17 54-1365,15-49-5461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48:41.908"/>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1 368,'24'-1,"-1"1,1 1,-1 1,0 1,1 1,-1 2,29 9,389 199,-13 34,-233-132,216 149,-126-78,543 285,-593-353,91 42,-226-115,-3 4,110 75,-20-16,-63-40,11 7,145 60,-142-72,49 20,263 97,-386-159,113 22,20 6,-149-37,1-2,64 6,-61-11,94 25,-63-10,0-4,132 9,-10-1,-57-10,1-6,157-10,-102-2,739 3,-700-16,-21 0,-197 16,55 0,-1-4,114-20,-43-1,187-6,354 23,-393 11,3561-3,-3799-4,0-1,83-20,1-1,-99 19,-1-3,0-2,-1-1,-1-3,71-36,-18-1,108-80,-181 118,22-14,-1-2,-1-2,-2-2,-2-1,38-47,-34 30,2 2,2 1,2 3,103-78,-113 95,-2-2,53-58,-59 57,2 0,2 3,41-31,-5 14,197-139,-214 145,-2-3,81-90,-76 68,250-268,275-237,-388 361,-124 130,-41 47,0 1,3 1,43-35,-15 26,2 3,82-38,-100 54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20:25:43.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6791 0,'-5'0,"0"9,-1 11,2 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1.099"/>
    </inkml:context>
    <inkml:brush xml:id="br0">
      <inkml:brushProperty name="width" value="0.025" units="cm"/>
      <inkml:brushProperty name="height" value="0.025" units="cm"/>
      <inkml:brushProperty name="color" value="#00A0D7"/>
    </inkml:brush>
  </inkml:definitions>
  <inkml:trace contextRef="#ctx0" brushRef="#br0">718 0 24575,'-7'1'0,"1"0"0,0 0 0,-1 1 0,1-1 0,0 1 0,-1 1 0,1-1 0,1 1 0,-1 0 0,0 1 0,1-1 0,-1 1 0,-6 6 0,-9 9 0,-32 37 0,44-45 0,-35 42 0,-69 108 0,-22 73 0,77-131 0,17-31-341,2 2 0,4 1-1,-33 103 1,58-141-6485</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2.343"/>
    </inkml:context>
    <inkml:brush xml:id="br0">
      <inkml:brushProperty name="width" value="0.025" units="cm"/>
      <inkml:brushProperty name="height" value="0.025" units="cm"/>
      <inkml:brushProperty name="color" value="#00A0D7"/>
    </inkml:brush>
  </inkml:definitions>
  <inkml:trace contextRef="#ctx0" brushRef="#br0">0 3 24575,'143'-3'0,"151"7"0,-291-4 0,0 1 0,0 0 0,0 0 0,-1 0 0,1 0 0,0 0 0,0 0 0,-1 1 0,1 0 0,-1-1 0,1 1 0,-1 0 0,0 0 0,0 0 0,0 1 0,0-1 0,0 0 0,0 1 0,-1-1 0,1 1 0,-1 0 0,1-1 0,-1 1 0,0 0 0,0 0 0,-1 0 0,1 0 0,0 0 0,-1 5 0,3 13 0,-2-1 0,0 1 0,-4 28 0,2-21 0,0-9 0,1 23 0,-2 0 0,-2-1 0,-12 56 0,12-78 44,1 0 0,0 28 0,-5 26-1541,2-48-5329</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3.867"/>
    </inkml:context>
    <inkml:brush xml:id="br0">
      <inkml:brushProperty name="width" value="0.025" units="cm"/>
      <inkml:brushProperty name="height" value="0.025" units="cm"/>
      <inkml:brushProperty name="color" value="#00A0D7"/>
    </inkml:brush>
  </inkml:definitions>
  <inkml:trace contextRef="#ctx0" brushRef="#br0">350 1 24575,'-10'0'0,"-8"4"0,-6 8 0,-4 5 0,-1 16 0,-2 6 0,0 2 0,5 3 0,3 0 0,-1-3 0,5 1 0,0-1 0,3-3 0,0-3 0,-3-3 0,3-6-8191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4.433"/>
    </inkml:context>
    <inkml:brush xml:id="br0">
      <inkml:brushProperty name="width" value="0.025" units="cm"/>
      <inkml:brushProperty name="height" value="0.025" units="cm"/>
      <inkml:brushProperty name="color" value="#00A0D7"/>
    </inkml:brush>
  </inkml:definitions>
  <inkml:trace contextRef="#ctx0" brushRef="#br0">1 0 24575,'0'5'0,"5"12"0,1 7 0,0 5 0,-1 2 0,-1 1 0,-2 0 0,4 0 0,1-2 0,0 0 0,2 0 0,1-6-8191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5.755"/>
    </inkml:context>
    <inkml:brush xml:id="br0">
      <inkml:brushProperty name="width" value="0.025" units="cm"/>
      <inkml:brushProperty name="height" value="0.025" units="cm"/>
      <inkml:brushProperty name="color" value="#00A0D7"/>
    </inkml:brush>
  </inkml:definitions>
  <inkml:trace contextRef="#ctx0" brushRef="#br0">245 0 24575,'0'5'0,"-5"16"0,-6 20 0,-7 12 0,-5 12 0,-8 5 0,1 0 0,1-7 0,0-9 0,5-4 0,7-5 0,2-6 0,2-10-8191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7.249"/>
    </inkml:context>
    <inkml:brush xml:id="br0">
      <inkml:brushProperty name="width" value="0.025" units="cm"/>
      <inkml:brushProperty name="height" value="0.025" units="cm"/>
      <inkml:brushProperty name="color" value="#00A0D7"/>
    </inkml:brush>
  </inkml:definitions>
  <inkml:trace contextRef="#ctx0" brushRef="#br0">87 7 24575,'0'-1'0,"0"1"0,0 0 0,0-1 0,1 1 0,-1 0 0,0-1 0,0 1 0,1 0 0,-1-1 0,0 1 0,1 0 0,-1 0 0,0-1 0,1 1 0,-1 0 0,1 0 0,-1 0 0,0-1 0,1 1 0,-1 0 0,1 0 0,-1 0 0,1 0 0,-1 0 0,0 0 0,1 0 0,-1 0 0,1 0 0,-1 0 0,1 0 0,-1 0 0,0 0 0,1 0 0,-1 1 0,1-1 0,-1 0 0,0 0 0,1 0 0,-1 1 0,0-1 0,1 0 0,-1 0 0,0 1 0,1-1 0,-1 0 0,0 1 0,1-1 0,-1 0 0,0 1 0,0-1 0,0 1 0,1-1 0,-1 0 0,0 1 0,0-1 0,0 1 0,0 0 0,2 27 0,-5-19 0,-1 0 0,0 0 0,0 0 0,-1 0 0,0-1 0,0 1 0,-9 8 0,-18 34 0,32-51 0,-1 1 0,1-1 0,0 1 0,0-1 0,0 1 0,0-1 0,0 1 0,0-1 0,0 0 0,0 1 0,1-1 0,-1 1 0,0-1 0,0 1 0,0-1 0,0 0 0,0 1 0,1-1 0,-1 1 0,0-1 0,1 0 0,-1 1 0,0-1 0,0 0 0,1 1 0,-1-1 0,0 0 0,1 1 0,-1-1 0,1 0 0,-1 0 0,0 0 0,1 1 0,-1-1 0,1 0 0,-1 0 0,1 0 0,-1 0 0,1 0 0,0 0 0,26 6 0,-15-3 0,-6 0 0,0 0 0,-1 0 0,1 1 0,-1 0 0,0 0 0,0 0 0,0 1 0,-1 0 0,0-1 0,0 2 0,0-1 0,0 0 0,-1 1 0,0 0 0,0-1 0,0 1 0,-1 1 0,0-1 0,3 12 0,-3-11 0,-1-1 0,0 0 0,1 1 0,-2-1 0,1 0 0,-1 1 0,0-1 0,0 1 0,-1-1 0,0 1 0,0-1 0,-1 0 0,0 1 0,0-1 0,0 0 0,0 0 0,-1 0 0,0-1 0,-8 11 0,7-12-68,0 0 0,-1-1-1,0 1 1,0-1 0,0 0 0,0-1-1,0 1 1,0-1 0,-1 0 0,1-1-1,-1 1 1,0-1 0,1 0 0,-1 0-1,0-1 1,1 0 0,-1 0-1,0 0 1,-8-2 0,-12-3-6758</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8.367"/>
    </inkml:context>
    <inkml:brush xml:id="br0">
      <inkml:brushProperty name="width" value="0.025" units="cm"/>
      <inkml:brushProperty name="height" value="0.025" units="cm"/>
      <inkml:brushProperty name="color" value="#00A0D7"/>
    </inkml:brush>
  </inkml:definitions>
  <inkml:trace contextRef="#ctx0" brushRef="#br0">1 0 24575,'5'0'0,"6"5"0,7 1 0,5 1 0,3-3 0,2 0 0,2-2 0,0 4 0,0 1 0,5 0 0,1-2 0,-5 3 0,-8 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9.844"/>
    </inkml:context>
    <inkml:brush xml:id="br0">
      <inkml:brushProperty name="width" value="0.025" units="cm"/>
      <inkml:brushProperty name="height" value="0.025" units="cm"/>
      <inkml:brushProperty name="color" value="#00A0D7"/>
    </inkml:brush>
  </inkml:definitions>
  <inkml:trace contextRef="#ctx0" brushRef="#br0">607 0 24575,'-64'65'0,"3"2"0,3 3 0,3 3 0,3 2 0,4 2 0,-75 160 0,109-204-105,-21 44-315,4 1 0,-29 112 0,54-162-6406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1.493"/>
    </inkml:context>
    <inkml:brush xml:id="br0">
      <inkml:brushProperty name="width" value="0.025" units="cm"/>
      <inkml:brushProperty name="height" value="0.025" units="cm"/>
      <inkml:brushProperty name="color" value="#00A0D7"/>
    </inkml:brush>
  </inkml:definitions>
  <inkml:trace contextRef="#ctx0" brushRef="#br0">44 2 24575,'54'-1'0,"61"3"0,-114-3 0,-1 1 0,1 0 0,-1 0 0,1 0 0,0 0 0,-1 0 0,1 0 0,-1 0 0,1 0 0,0 1 0,-1-1 0,1 0 0,-1 0 0,1 0 0,-1 1 0,1-1 0,0 0 0,-1 0 0,1 1 0,-1-1 0,1 0 0,-1 1 0,0-1 0,1 1 0,-1-1 0,1 1 0,-1-1 0,0 1 0,1-1 0,-1 1 0,0-1 0,0 1 0,1-1 0,-1 1 0,0 0 0,0-1 0,0 1 0,0-1 0,0 1 0,0 0 0,1-1 0,-2 1 0,1-1 0,0 1 0,0 0 0,0-1 0,0 1 0,0-1 0,0 1 0,-1 0 0,1-1 0,0 1 0,0-1 0,-1 1 0,1-1 0,0 1 0,-1-1 0,1 1 0,-1-1 0,1 1 0,-1-1 0,1 0 0,-1 1 0,-31 29 0,-31 11 0,45-31 0,1 1 0,1 0 0,0 1 0,0 1 0,-21 24 0,36-37 0,0 1 0,1 0 0,-1-1 0,0 1 0,1 0 0,-1 0 0,1-1 0,-1 1 0,1 0 0,-1 0 0,1 0 0,0 0 0,-1 0 0,1 0 0,0-1 0,0 1 0,0 0 0,0 0 0,0 0 0,0 0 0,0 0 0,0 0 0,0 0 0,0 0 0,0 0 0,1 0 0,-1 0 0,0 0 0,1 0 0,0 1 0,1-1 0,-1 0 0,1 1 0,-1-1 0,1 0 0,0 0 0,-1 0 0,1-1 0,0 1 0,-1 0 0,1-1 0,0 1 0,3 0 0,9 1 0,1 0 0,27-1 0,-37-1 0,23-1 0,-15 1 0,0 0 0,-1 0 0,1 1 0,16 3 0,-26-3 0,1 0 0,0 0 0,0 1 0,-1-1 0,1 1 0,-1 0 0,1 0 0,-1 0 0,0 1 0,0-1 0,0 1 0,0 0 0,0-1 0,-1 1 0,1 1 0,-1-1 0,0 0 0,2 4 0,2 6 0,0 0 0,-1 1 0,-1-1 0,0 1 0,0 0 0,-2 0 0,0 1 0,-1-1 0,0 23 0,-1-26 0,-1 1 0,0-1 0,-1 0 0,0 0 0,0 0 0,-1 0 0,-1 0 0,0 0 0,-1-1 0,1 0 0,-2 0 0,-10 15 0,13-22-124,1 0 0,-2 0 0,1 0 0,0 0 0,-1 0 0,1-1-1,-1 0 1,0 0 0,0 0 0,-4 2 0,-14 3-6702</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3.098"/>
    </inkml:context>
    <inkml:brush xml:id="br0">
      <inkml:brushProperty name="width" value="0.025" units="cm"/>
      <inkml:brushProperty name="height" value="0.025" units="cm"/>
      <inkml:brushProperty name="color" value="#00A0D7"/>
    </inkml:brush>
  </inkml:definitions>
  <inkml:trace contextRef="#ctx0" brushRef="#br0">373 1 24575,'-5'0'0,"-6"0"0,-7 10 0,-5 8 0,-8 10 0,-4 16 0,0 10 0,-1 1 0,3 1 0,1-5 0,6-5 0,2-7 0,1-9 0,5-5 0,4-1 0,5-6-8191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1:58.5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247"/>
    </inkml:context>
    <inkml:brush xml:id="br0">
      <inkml:brushProperty name="width" value="0.025" units="cm"/>
      <inkml:brushProperty name="height" value="0.025" units="cm"/>
      <inkml:brushProperty name="color" value="#00A0D7"/>
    </inkml:brush>
  </inkml:definitions>
  <inkml:trace contextRef="#ctx0" brushRef="#br0">185 0 24575,'-7'0'0,"1"1"0,-1 0 0,1 0 0,-1 1 0,1-1 0,0 2 0,0-1 0,0 0 0,0 1 0,0 0 0,0 1 0,1-1 0,-1 1 0,1 0 0,0 1 0,0-1 0,-7 10 0,1-1 0,2 1 0,-1-1 0,2 2 0,0-1 0,-12 31 0,19-44 0,0 1 0,1 0 0,-1 0 0,1 0 0,-1-1 0,1 1 0,-1 0 0,1 0 0,0 0 0,0 0 0,0 0 0,0 0 0,0 0 0,0 0 0,1 0 0,-1 0 0,1-1 0,-1 1 0,1 0 0,0 0 0,0 0 0,1 2 0,0-2 0,0-1 0,0 1 0,0 0 0,0 0 0,0-1 0,1 1 0,-1-1 0,1 0 0,-1 0 0,1 0 0,-1 0 0,1 0 0,0-1 0,3 1 0,13 1 0,0 0 0,0-2 0,35-3 0,-29 1 0,34 0-1365,-33 1-5461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907"/>
    </inkml:context>
    <inkml:brush xml:id="br0">
      <inkml:brushProperty name="width" value="0.025" units="cm"/>
      <inkml:brushProperty name="height" value="0.025" units="cm"/>
      <inkml:brushProperty name="color" value="#00A0D7"/>
    </inkml:brush>
  </inkml:definitions>
  <inkml:trace contextRef="#ctx0" brushRef="#br0">121 7 24575,'0'-5'0,"0"4"0,0 6 0,0 12 0,-5 19 0,-7 17 0,-5 14 0,-6 21 0,2 15 0,4 0 0,5-4 0,4-7 0,4-16 0,3-11 0,1-10 0,1-11 0,0-13-8191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212"/>
    </inkml:context>
    <inkml:brush xml:id="br0">
      <inkml:brushProperty name="width" value="0.025" units="cm"/>
      <inkml:brushProperty name="height" value="0.025" units="cm"/>
      <inkml:brushProperty name="color" value="#00A0D7"/>
    </inkml:brush>
  </inkml:definitions>
  <inkml:trace contextRef="#ctx0" brushRef="#br0">300 0 24575,'-5'0'0,"-6"5"0,-7 16 0,-10 24 0,-4 30 0,2 11 0,2 1 0,0 0 0,1 1 0,4-11 0,7-7 0,0-12 0,4-11 0,-1-3 0,1-9-8191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997"/>
    </inkml:context>
    <inkml:brush xml:id="br0">
      <inkml:brushProperty name="width" value="0.025" units="cm"/>
      <inkml:brushProperty name="height" value="0.025" units="cm"/>
      <inkml:brushProperty name="color" value="#00A0D7"/>
    </inkml:brush>
  </inkml:definitions>
  <inkml:trace contextRef="#ctx0" brushRef="#br0">1 0 24575,'0'15'0,"0"10"0,0 14 0,0 12 0,0 1 0,5 2 0,2-3 0,-1-6 0,-1-5 0,3 0 0,1-1 0,-2 1 0,4-5 0,4-4 0,9-2 0,11-1 0,0-6-8191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287"/>
    </inkml:context>
    <inkml:brush xml:id="br0">
      <inkml:brushProperty name="width" value="0.025" units="cm"/>
      <inkml:brushProperty name="height" value="0.025" units="cm"/>
      <inkml:brushProperty name="color" value="#00A0D7"/>
    </inkml:brush>
  </inkml:definitions>
  <inkml:trace contextRef="#ctx0" brushRef="#br0">383 0 24575,'0'10'0,"-5"13"0,-11 22 0,-8 18 0,0 19 0,-6 19 0,-7 7 0,-3 10 0,-4 5 0,6-4 0,3-13 0,4-9 0,7-16 0,7-18 0,7-14 0,5-10 0,3-12-8191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978"/>
    </inkml:context>
    <inkml:brush xml:id="br0">
      <inkml:brushProperty name="width" value="0.025" units="cm"/>
      <inkml:brushProperty name="height" value="0.025" units="cm"/>
      <inkml:brushProperty name="color" value="#00A0D7"/>
    </inkml:brush>
  </inkml:definitions>
  <inkml:trace contextRef="#ctx0" brushRef="#br0">1 0 24575,'0'10'0,"0"13"0,0 12 0,0 10 0,0 8 0,0 3 0,0 4 0,0-5 0,0-6 0,0-7 0,0-5 0,0-10-8191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204"/>
    </inkml:context>
    <inkml:brush xml:id="br0">
      <inkml:brushProperty name="width" value="0.025" units="cm"/>
      <inkml:brushProperty name="height" value="0.025" units="cm"/>
      <inkml:brushProperty name="color" value="#00A0D7"/>
    </inkml:brush>
  </inkml:definitions>
  <inkml:trace contextRef="#ctx0" brushRef="#br0">445 1 24575,'-6'0'0,"1"1"0,0 0 0,0 0 0,0 1 0,0-1 0,0 1 0,0 0 0,0 0 0,0 1 0,1 0 0,-1-1 0,-4 6 0,-52 47 0,50-43 0,-34 35 0,3 1 0,1 3 0,3 2 0,2 1 0,-41 84 0,75-134 0,-1 1 0,0 0 0,0 1 0,1-1 0,0 1 0,0 0 0,0-1 0,0 1 0,1 0 0,0 0 0,0 0 0,1 0 0,0 1 0,0-1 0,1 8 0,-1-13-28,0-1 1,1 1-1,-1-1 0,0 1 0,1-1 0,-1 1 0,1 0 0,-1-1 0,0 1 1,1-1-1,-1 0 0,1 1 0,0-1 0,-1 1 0,1-1 0,-1 0 1,1 1-1,0-1 0,-1 0 0,1 0 0,-1 1 0,1-1 0,0 0 1,-1 0-1,1 0 0,0 0 0,-1 0 0,1 0 0,0 0 0,-1 0 1,1 0-1,0 0 0,-1 0 0,1-1 0,0 1 0,-1 0 0,1 0 0,0-1 1,-1 1-1,1 0 0,-1-1 0,1 1 0,-1-1 0,1 1 0,-1 0 1,1-1-1,-1 1 0,1-2 0,20-12-6798</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581"/>
    </inkml:context>
    <inkml:brush xml:id="br0">
      <inkml:brushProperty name="width" value="0.025" units="cm"/>
      <inkml:brushProperty name="height" value="0.025" units="cm"/>
      <inkml:brushProperty name="color" value="#00A0D7"/>
    </inkml:brush>
  </inkml:definitions>
  <inkml:trace contextRef="#ctx0" brushRef="#br0">48 7 24575,'0'-5'0,"0"4"0,0 6 0,-5 8 0,-1 6 0,-1 5 0,2 3 0,-3 3 0,-1 0 0,2-5-8191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1.745"/>
    </inkml:context>
    <inkml:brush xml:id="br0">
      <inkml:brushProperty name="width" value="0.025" units="cm"/>
      <inkml:brushProperty name="height" value="0.025" units="cm"/>
      <inkml:brushProperty name="color" value="#00A0D7"/>
    </inkml:brush>
  </inkml:definitions>
  <inkml:trace contextRef="#ctx0" brushRef="#br0">213 0 24575,'-31'16'0,"1"1"0,1 1 0,1 2 0,-38 33 0,63-50 0,0-1 0,1 1 0,-1 0 0,1 0 0,0 0 0,0 0 0,0 0 0,0 1 0,0-1 0,1 0 0,-1 1 0,1-1 0,-1 5 0,2-6 0,0-1 0,1 1 0,-1-1 0,0 0 0,1 1 0,-1-1 0,1 1 0,-1-1 0,1 0 0,0 1 0,0-1 0,-1 0 0,1 0 0,0 0 0,0 0 0,0 1 0,0-1 0,0-1 0,0 1 0,1 0 0,-1 0 0,0 0 0,0 0 0,1-1 0,-1 1 0,0-1 0,1 1 0,-1-1 0,1 1 0,-1-1 0,1 0 0,-1 0 0,1 0 0,-1 0 0,0 0 0,3 0 0,28 3 0,1-2 0,36-2 0,27 0 0,-91 1 0,0 1 0,1-1 0,-1 2 0,0-1 0,1 0 0,-1 1 0,0 0 0,0 0 0,0 1 0,-1-1 0,1 1 0,-1 0 0,1 1 0,-1-1 0,0 1 0,0-1 0,0 1 0,-1 0 0,1 1 0,-1-1 0,0 1 0,-1-1 0,1 1 0,-1 0 0,1 0 0,1 9 0,-1-5 0,-1 0 0,0 0 0,0 1 0,-1-1 0,0 0 0,-1 1 0,0-1 0,-1 0 0,1 1 0,-2-1 0,0 0 0,0 1 0,0-1 0,-7 15 0,7-21-72,1-1 1,-1 1-1,0 0 0,0-1 0,0 1 0,0-1 0,0 0 0,-1 1 1,1-1-1,-1 0 0,1-1 0,-1 1 0,0 0 0,0-1 0,0 1 1,0-1-1,0 0 0,-4 1 0,-13 3-6754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2.688"/>
    </inkml:context>
    <inkml:brush xml:id="br0">
      <inkml:brushProperty name="width" value="0.025" units="cm"/>
      <inkml:brushProperty name="height" value="0.025" units="cm"/>
      <inkml:brushProperty name="color" value="#00A0D7"/>
    </inkml:brush>
  </inkml:definitions>
  <inkml:trace contextRef="#ctx0" brushRef="#br0">0 32 24575,'0'-5'0,"5"-2"0,7 1 0,5 0 0,6 3 0,4 1 0,1 0 0,2 2 0,5 0 0,2 0 0,-1 0 0,-2 1 0,-6-1-8191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4:05:41.4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23:06:09.4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3759,'5'-2,"-1"0,1-1,-1 1,1-1,-1 0,0 0,0-1,-1 1,1-1,4-6,-2 3,73-83,77-116,-140 184,62-88,181-194,97-26,-213 207,179-162,-21-22,124-200,-50 82,-279 331,5 3,134-91,-22 12,9-6,-136 117,230-145,-305 199,0 1,0 0,1 0,-1 1,1 0,0 1,21-1,91 5,-58 0,340-2,188 4,-318 21,-65-3,485 63,-589-68,0-4,210-2,482-13,-424 3,-365-1,1 1,-1 0,0 0,0 1,0 1,0-1,-1 1,1 1,-1 0,15 9,-2 2,0 0,32 32,-16-12,50 37,-52-45,-1 1,-2 2,-1 1,-1 2,49 67,156 242,-120-182,-57-76,228 338,48 54,-184-271,-86-123,94 92,-63-73,288 303,-163-151,-39-41,-113-137,-2 0,4-3,123 99,-184-163,0-1,1 0,-1 0,1-1,1 0,-1-1,1 0,0-1,1-1,-1 0,0 0,1-1,-1-1,18 0,58 1,331 19,747 39,314-29,-294-5,-1004-26,-158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6.061"/>
    </inkml:context>
    <inkml:brush xml:id="br0">
      <inkml:brushProperty name="width" value="0.05" units="cm"/>
      <inkml:brushProperty name="height" value="0.05" units="cm"/>
    </inkml:brush>
  </inkml:definitions>
  <inkml:trace contextRef="#ctx0" brushRef="#br0">94 1 24575,'1'0'0,"0"0"0,0 1 0,0-1 0,0 0 0,0 1 0,0-1 0,0 1 0,0 0 0,0-1 0,0 1 0,0 0 0,0-1 0,-1 1 0,1 0 0,0 0 0,-1 0 0,1 0 0,0 0 0,-1 0 0,1 0 0,-1 0 0,1 0 0,-1 0 0,0 0 0,1 0 0,-1 0 0,0 2 0,6 36 0,-6-33 0,3 65 0,-3-1 0,-14 110 0,-1-6 0,11-131-227,-2 0-1,-2-1 1,-2 0-1,-2 0 1,-29 68-1,28-79-6598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6.973"/>
    </inkml:context>
    <inkml:brush xml:id="br0">
      <inkml:brushProperty name="width" value="0.05" units="cm"/>
      <inkml:brushProperty name="height" value="0.05" units="cm"/>
    </inkml:brush>
  </inkml:definitions>
  <inkml:trace contextRef="#ctx0" brushRef="#br0">27 7 24575,'-5'-5'0,"-2"4"0,1 6 0,1 7 0,2 8 0,6-1 0,12-4 0,13-3 0,7-5 0,3-3 0,-1-2 0,4-2 0,-1 0 0,-2-1 0,-2 0 0,-8 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7.539"/>
    </inkml:context>
    <inkml:brush xml:id="br0">
      <inkml:brushProperty name="width" value="0.05" units="cm"/>
      <inkml:brushProperty name="height" value="0.05" units="cm"/>
    </inkml:brush>
  </inkml:definitions>
  <inkml:trace contextRef="#ctx0" brushRef="#br0">1 0 24575,'0'1043'0,"1"-1022"-455,1-1 0,6 30 0,-2-19-6371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8.639"/>
    </inkml:context>
    <inkml:brush xml:id="br0">
      <inkml:brushProperty name="width" value="0.05" units="cm"/>
      <inkml:brushProperty name="height" value="0.05" units="cm"/>
    </inkml:brush>
  </inkml:definitions>
  <inkml:trace contextRef="#ctx0" brushRef="#br0">465 1 24575,'-31'43'0,"-186"437"0,77-158 0,128-297-115,1-4-42,1-1 1,1 2 0,1 0 0,1 0 0,1 0-1,1 1 1,-3 26 0,7-26-6670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9.472"/>
    </inkml:context>
    <inkml:brush xml:id="br0">
      <inkml:brushProperty name="width" value="0.05" units="cm"/>
      <inkml:brushProperty name="height" value="0.05" units="cm"/>
    </inkml:brush>
  </inkml:definitions>
  <inkml:trace contextRef="#ctx0" brushRef="#br0">106 1 24575,'-1'0'0,"0"1"0,0-1 0,0 0 0,0 1 0,0-1 0,0 1 0,0-1 0,0 1 0,0 0 0,0 0 0,0-1 0,1 1 0,-1 0 0,0 0 0,1 0 0,-1-1 0,0 1 0,1 0 0,-1 0 0,1 0 0,-1 0 0,1 0 0,0 0 0,-1 0 0,1 1 0,0 1 0,-7 37 0,5-28 0,-6 25 0,-22 57 0,18-60 0,-14 67 0,25-99 0,1 1 0,-1-1 0,1 1 0,0-1 0,0 1 0,0-1 0,1 1 0,-1-1 0,0 1 0,1-1 0,0 1 0,0-1 0,-1 0 0,1 1 0,1-1 0,-1 0 0,0 0 0,0 0 0,1 0 0,-1 0 0,1 0 0,0 0 0,0 0 0,0-1 0,0 1 0,0-1 0,0 1 0,0-1 0,0 0 0,0 1 0,1-1 0,-1-1 0,0 1 0,1 0 0,-1 0 0,1-1 0,-1 0 0,5 1 0,12 1 0,0 0 0,1-2 0,-1 0 0,23-4 0,-12 2 0,6 0-1365,-6 1-5461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9.989"/>
    </inkml:context>
    <inkml:brush xml:id="br0">
      <inkml:brushProperty name="width" value="0.05" units="cm"/>
      <inkml:brushProperty name="height" value="0.05" units="cm"/>
    </inkml:brush>
  </inkml:definitions>
  <inkml:trace contextRef="#ctx0" brushRef="#br0">30 0 24575,'-6'19'0,"0"-1"0,2 1 0,0 0 0,1 0 0,1 0 0,1 0 0,2 36 0,-2-6 0,-3 626 18,6-390-1401,-2-262-5443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1.310"/>
    </inkml:context>
    <inkml:brush xml:id="br0">
      <inkml:brushProperty name="width" value="0.05" units="cm"/>
      <inkml:brushProperty name="height" value="0.05" units="cm"/>
    </inkml:brush>
  </inkml:definitions>
  <inkml:trace contextRef="#ctx0" brushRef="#br0">338 1 24575,'-3'29'0,"-2"0"0,0 1 0,-3-2 0,0 1 0,-2-1 0,0 0 0,-16 26 0,-79 132 0,9-20 0,42-59-1365,46-91-5461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1.986"/>
    </inkml:context>
    <inkml:brush xml:id="br0">
      <inkml:brushProperty name="width" value="0.05" units="cm"/>
      <inkml:brushProperty name="height" value="0.05" units="cm"/>
    </inkml:brush>
  </inkml:definitions>
  <inkml:trace contextRef="#ctx0" brushRef="#br0">0 0 24575,'5'5'0,"2"7"0,-1 5 0,-1 6 0,3 8 0,1 9 0,-1 3 0,-3-2 0,-1-8-8191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4.281"/>
    </inkml:context>
    <inkml:brush xml:id="br0">
      <inkml:brushProperty name="width" value="0.05" units="cm"/>
      <inkml:brushProperty name="height" value="0.05" units="cm"/>
    </inkml:brush>
  </inkml:definitions>
  <inkml:trace contextRef="#ctx0" brushRef="#br0">308 6 24575,'-3'-5'0,"-5"10"0,-6 13 0,-230 389 0,240-397 16,0 0-1,0 1 1,1-1 0,0 0-1,1 1 1,1 0-1,-1 17 1,-9 40-1506,6-49-5336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39:52.616"/>
    </inkml:context>
    <inkml:brush xml:id="br0">
      <inkml:brushProperty name="width" value="0.1" units="cm"/>
      <inkml:brushProperty name="height" value="0.1" units="cm"/>
      <inkml:brushProperty name="color" value="#AB008B"/>
      <inkml:brushProperty name="ignorePressure" value="1"/>
    </inkml:brush>
  </inkml:definitions>
  <inkml:trace contextRef="#ctx0" brushRef="#br0">0 1,'4'0,"4"0,8 0,5 0,5 0,6 0,1 0,1 0,2 0,2 0,2 0,-3 0,-4 0,-8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7.489"/>
    </inkml:context>
    <inkml:brush xml:id="br0">
      <inkml:brushProperty name="width" value="0.05" units="cm"/>
      <inkml:brushProperty name="height" value="0.05" units="cm"/>
    </inkml:brush>
  </inkml:definitions>
  <inkml:trace contextRef="#ctx0" brushRef="#br0">24 1 24575,'-1'48'0,"-2"-1"0,-10 59 0,13-104 0,-2 7 0,0 0 0,1 0 0,0 0 0,0 0 0,1 0 0,2 10 0,-2-17 0,1 1 0,-1-1 0,1 0 0,0 0 0,0 0 0,0 0 0,0 0 0,0 0 0,1 0 0,-1 0 0,1 0 0,-1 0 0,1 0 0,-1-1 0,1 1 0,0-1 0,0 1 0,0-1 0,0 0 0,0 0 0,0 0 0,0 0 0,0 0 0,1 0 0,-1-1 0,0 1 0,0-1 0,5 1 0,6 1 0,1-1 0,-1 0 0,1-1 0,0 0 0,0-1 0,-1-1 0,1 0 0,-1-1 0,1 0 0,-1-1 0,0 0 0,0-1 0,-1-1 0,0 0 0,0-1 0,0 0 0,18-16 0,-28 22 0,0 0 0,0 0 0,0-1 0,0 1 0,-1-1 0,1 1 0,0-1 0,-1 0 0,0 1 0,1-1 0,-1 0 0,0 0 0,0 0 0,0 0 0,0 0 0,0-1 0,0 1 0,-1 0 0,1 0 0,-1 0 0,0-1 0,1 1 0,-1 0 0,0 0 0,0-1 0,-1 1 0,1 0 0,0-1 0,-1 1 0,1 0 0,-1 0 0,-1-4 0,0 3 0,-1 0 0,1 0 0,-1 0 0,1 0 0,-1 1 0,0-1 0,0 1 0,0 0 0,0-1 0,-1 1 0,1 1 0,-1-1 0,1 0 0,-1 1 0,1 0 0,-1 0 0,0 0 0,-7-1 0,-5 1-124,0-1 0,0 2 0,-1 0 0,1 1 0,0 0 0,0 2-1,0 0 1,0 1 0,0 0 0,-27 12 0,25-6-6702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8.747"/>
    </inkml:context>
    <inkml:brush xml:id="br0">
      <inkml:brushProperty name="width" value="0.05" units="cm"/>
      <inkml:brushProperty name="height" value="0.05" units="cm"/>
    </inkml:brush>
  </inkml:definitions>
  <inkml:trace contextRef="#ctx0" brushRef="#br0">165 27 24575,'0'-5'0,"-5"-2"0,-6 1 0,-7 1 0,-5 2 0,2 6 0,-1 2 0,3 5 0,1 2 0,2 2 0,5 1-8191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5.708"/>
    </inkml:context>
    <inkml:brush xml:id="br0">
      <inkml:brushProperty name="width" value="0.05" units="cm"/>
      <inkml:brushProperty name="height" value="0.05" units="cm"/>
      <inkml:brushProperty name="color" value="#F6630D"/>
    </inkml:brush>
  </inkml:definitions>
  <inkml:trace contextRef="#ctx0" brushRef="#br0">131 0 24575,'5'0'0,"2"10"0,-1 13 0,-1 12 0,-2 20 0,-1 16 0,0 9 0,-2 2 0,0-3 0,-10 4 0,-3-2 0,-5-5 0,-4-5 0,2-11 0,0-5 0,-3-7 0,4-7 0,4-10-8191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7.344"/>
    </inkml:context>
    <inkml:brush xml:id="br0">
      <inkml:brushProperty name="width" value="0.05" units="cm"/>
      <inkml:brushProperty name="height" value="0.05" units="cm"/>
      <inkml:brushProperty name="color" value="#F6630D"/>
    </inkml:brush>
  </inkml:definitions>
  <inkml:trace contextRef="#ctx0" brushRef="#br0">0 29 24575,'13'-1'0,"-1"0"0,1-1 0,21-7 0,26-3 0,-44 10 0,-1 1 0,1 1 0,0 0 0,-1 2 0,1-1 0,-1 2 0,1 0 0,-1 1 0,0 1 0,0 0 0,-1 1 0,0 0 0,0 1 0,0 1 0,22 16 0,-33-22 0,-1 0 0,0 1 0,1-1 0,-1 0 0,0 1 0,0 0 0,0-1 0,-1 1 0,1 0 0,-1 0 0,1 0 0,-1 0 0,0 0 0,0 0 0,0 0 0,-1 0 0,1 1 0,-1-1 0,0 0 0,1 0 0,-2 1 0,1-1 0,0 0 0,-1 0 0,0 5 0,-2-2 0,1 1 0,-2 0 0,1-1 0,-1 0 0,0 0 0,0 0 0,0 0 0,-1-1 0,0 0 0,-8 8 0,11-12 0,1 0 0,-1 0 0,1 0 0,-1 1 0,1-1 0,0 0 0,-1 1 0,1-1 0,0 1 0,0 0 0,0-1 0,0 1 0,0 0 0,0 0 0,1 0 0,-1 0 0,1-1 0,-1 1 0,1 0 0,0 0 0,-1 0 0,1 2 0,1-2 0,1 0 0,-1-1 0,0 1 0,0-1 0,1 1 0,-1-1 0,1 0 0,-1 0 0,1 0 0,0 1 0,-1-1 0,1-1 0,0 1 0,0 0 0,0 0 0,-1-1 0,1 1 0,0-1 0,0 0 0,0 1 0,0-1 0,4 0 0,6 1 0,1 1 0,-1 1 0,1 0 0,-1 0 0,0 1 0,16 8 0,-24-10 0,0 1 0,0 0 0,0 0 0,0 0 0,0 0 0,-1 1 0,1 0 0,-1-1 0,0 1 0,0 0 0,-1 0 0,1 1 0,-1-1 0,0 1 0,0-1 0,0 1 0,-1 0 0,1-1 0,0 8 0,0-3 0,-1-1 0,0 1 0,0-1 0,-1 1 0,0-1 0,0 1 0,-1-1 0,0 1 0,-1-1 0,0 1 0,0-1 0,0 0 0,-6 12 0,4-15 0,1 0 0,-1 0 0,0 0 0,0 0 0,0-1 0,-1 0 0,0 0 0,0 0 0,0 0 0,0-1 0,0 0 0,-1 0 0,1 0 0,-1-1 0,0 0 0,0 0 0,0 0 0,0-1 0,-7 1 0,-20 3-455,-1-2 0,-37-1 0,43-3-6371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8.586"/>
    </inkml:context>
    <inkml:brush xml:id="br0">
      <inkml:brushProperty name="width" value="0.05" units="cm"/>
      <inkml:brushProperty name="height" value="0.05" units="cm"/>
      <inkml:brushProperty name="color" value="#F6630D"/>
    </inkml:brush>
  </inkml:definitions>
  <inkml:trace contextRef="#ctx0" brushRef="#br0">128 0 24575,'5'0'0,"2"10"0,-1 13 0,-1 12 0,-1 15 0,-2 14 0,0 11 0,-7 2 0,-6 3 0,-7 2 0,-5-2 0,1-6 0,5-10 0,0-11 0,3-10 0,4-7 0,-2-4 0,2-9-8191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9.875"/>
    </inkml:context>
    <inkml:brush xml:id="br0">
      <inkml:brushProperty name="width" value="0.05" units="cm"/>
      <inkml:brushProperty name="height" value="0.05" units="cm"/>
      <inkml:brushProperty name="color" value="#F6630D"/>
    </inkml:brush>
  </inkml:definitions>
  <inkml:trace contextRef="#ctx0" brushRef="#br0">0 2 24575,'93'-1'0,"102"3"0,-192-2 0,0 0 0,0 1 0,-1-1 0,1 1 0,0-1 0,0 1 0,0 0 0,-1 0 0,1 0 0,0 1 0,-1-1 0,1 1 0,-1-1 0,0 1 0,1 0 0,-1 0 0,0 0 0,0 0 0,0 0 0,-1 0 0,1 1 0,0-1 0,-1 1 0,1-1 0,-1 1 0,0-1 0,0 1 0,0 0 0,0 0 0,-1-1 0,1 1 0,-1 0 0,1 0 0,-1 0 0,0 0 0,0 0 0,0 0 0,-1 0 0,1-1 0,-2 7 0,0-1 0,0 1 0,0-1 0,-1 0 0,0 0 0,0 0 0,-1 0 0,0-1 0,0 1 0,-1-1 0,0 0 0,0 0 0,-1-1 0,-7 7 0,-41 26 0,54-39 0,0 0 0,-1 1 0,1-1 0,-1 0 0,1 0 0,0 1 0,-1-1 0,1 0 0,0 1 0,0-1 0,-1 1 0,1-1 0,0 0 0,0 1 0,-1-1 0,1 1 0,0-1 0,0 1 0,0-1 0,0 1 0,0-1 0,0 1 0,-1-1 0,1 0 0,0 1 0,1-1 0,-1 1 0,0-1 0,0 1 0,0-1 0,0 1 0,0-1 0,0 1 0,0-1 0,1 1 0,-1 0 0,20 11 0,34 3 0,-49-14 0,16 3 0,-5-1 0,0 0 0,-1 1 0,1 0 0,-1 2 0,26 12 0,-37-16 0,-1 0 0,0 0 0,-1 0 0,1 1 0,0-1 0,-1 1 0,1-1 0,-1 1 0,0 0 0,0 0 0,0 0 0,0 0 0,0 1 0,-1-1 0,0 0 0,1 1 0,-1-1 0,0 1 0,-1-1 0,1 1 0,-1-1 0,1 1 0,-1 0 0,0-1 0,0 1 0,-1 0 0,1-1 0,-1 1 0,0-1 0,0 1 0,-2 5 0,-1-1 6,1 0 0,-1 0 0,0-1 0,-1 0 0,0 0 0,0 0 0,0 0 0,-1-1 0,0 0 0,0 0 0,-1-1 0,0 0 0,0 0 0,0 0 0,0-1 0,-1 0 0,1 0 0,-1-1 0,-13 4 0,-4 1-254,0-2 1,-1 0-1,0-2 1,0-1-1,-29 0 1,28-2-6579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0.977"/>
    </inkml:context>
    <inkml:brush xml:id="br0">
      <inkml:brushProperty name="width" value="0.05" units="cm"/>
      <inkml:brushProperty name="height" value="0.05" units="cm"/>
      <inkml:brushProperty name="color" value="#F6630D"/>
    </inkml:brush>
  </inkml:definitions>
  <inkml:trace contextRef="#ctx0" brushRef="#br0">168 0 24575,'0'5'0,"0"11"0,-4 18 0,-8 18 0,-1 15 0,-3 10 0,-4 3 0,2-4 0,3-8 0,0-12 0,-3-10 0,2-9 0,4-4 0,3-9-8191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2.125"/>
    </inkml:context>
    <inkml:brush xml:id="br0">
      <inkml:brushProperty name="width" value="0.05" units="cm"/>
      <inkml:brushProperty name="height" value="0.05" units="cm"/>
      <inkml:brushProperty name="color" value="#F6630D"/>
    </inkml:brush>
  </inkml:definitions>
  <inkml:trace contextRef="#ctx0" brushRef="#br0">0 2 24575,'115'-1'0,"129"3"0,-241-2 0,0 0 0,1 0 0,-1 0 0,0 1 0,0-1 0,1 1 0,-1 0 0,0 0 0,0 0 0,0 0 0,0 1 0,0-1 0,0 1 0,0 0 0,-1-1 0,1 1 0,-1 1 0,1-1 0,-1 0 0,0 1 0,0-1 0,0 1 0,0-1 0,0 1 0,0 0 0,-1 0 0,1 0 0,-1 0 0,0 0 0,0 0 0,0 0 0,-1 1 0,1-1 0,-1 0 0,1 4 0,-1 2 0,-1 0 0,0 1 0,0-1 0,-1 0 0,0 0 0,0 0 0,-1 0 0,-1-1 0,1 1 0,-1-1 0,-8 13 0,7-14 0,0 0 0,1-1 0,0 1 0,1 0 0,-1-1 0,-3 15 0,6-19 0,1-1 0,0 1 0,0 0 0,0 0 0,0 0 0,0-1 0,0 1 0,0 0 0,0 0 0,1-1 0,-1 1 0,1 0 0,-1-1 0,1 1 0,0 0 0,-1-1 0,1 1 0,0-1 0,0 1 0,0-1 0,0 1 0,1-1 0,-1 0 0,0 0 0,0 1 0,1-1 0,-1 0 0,1 0 0,-1 0 0,1-1 0,1 2 0,58 17 0,-49-17 0,0 1 0,1 1 0,-1 0 0,-1 0 0,1 1 0,13 8 0,-23-11 0,0-1 0,0 1 0,-1 0 0,1 0 0,0 0 0,0 0 0,-1 0 0,1 0 0,-1 0 0,0 0 0,0 1 0,0-1 0,0 0 0,0 1 0,0-1 0,-1 1 0,1-1 0,-1 1 0,1 0 0,-1-1 0,0 1 0,0-1 0,0 1 0,-1-1 0,1 1 0,-1 0 0,1-1 0,-1 1 0,0-1 0,0 0 0,0 1 0,0-1 0,0 0 0,0 1 0,-3 2 0,-1 2 0,0 0 0,0 0 0,0-1 0,-1 1 0,1-1 0,-2 0 0,1-1 0,-1 0 0,0 0 0,0 0 0,0-1 0,0 0 0,-1 0 0,0-1 0,-8 3 0,-18 4 0,-1-1 0,-47 6 0,14-3 0,-107 18-1365,145-28-5461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3.429"/>
    </inkml:context>
    <inkml:brush xml:id="br0">
      <inkml:brushProperty name="width" value="0.05" units="cm"/>
      <inkml:brushProperty name="height" value="0.05" units="cm"/>
      <inkml:brushProperty name="color" value="#F6630D"/>
    </inkml:brush>
  </inkml:definitions>
  <inkml:trace contextRef="#ctx0" brushRef="#br0">491 0 24575,'-6'8'0,"0"0"0,0 0 0,1 0 0,0 1 0,1-1 0,0 1 0,-5 15 0,-4 8 0,-141 339 0,46-106 0,86-210 0,-34 70 0,28-60 44,23-50-279,-1-1 0,0 0 0,-1 0 1,0 0-1,-10 12 0,0-7-6591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4.610"/>
    </inkml:context>
    <inkml:brush xml:id="br0">
      <inkml:brushProperty name="width" value="0.05" units="cm"/>
      <inkml:brushProperty name="height" value="0.05" units="cm"/>
      <inkml:brushProperty name="color" value="#F6630D"/>
    </inkml:brush>
  </inkml:definitions>
  <inkml:trace contextRef="#ctx0" brushRef="#br0">0 29 24575,'5'-4'0,"0"1"0,0 0 0,1 0 0,-1 0 0,1 1 0,-1 0 0,1 0 0,0 0 0,0 0 0,0 1 0,0 0 0,11 0 0,74 1 0,-88 0 0,1 0 0,-1 0 0,0 1 0,0-1 0,0 1 0,0-1 0,0 1 0,0 0 0,0 0 0,0 0 0,0 1 0,0-1 0,0 1 0,0-1 0,-1 1 0,1 0 0,-1 0 0,1 0 0,-1 1 0,0-1 0,0 0 0,0 1 0,0-1 0,0 1 0,-1 0 0,1 0 0,1 5 0,-2-3 0,0 0 0,-1 0 0,0 0 0,0 0 0,0-1 0,-1 1 0,1 0 0,-1 0 0,0 0 0,-1-1 0,1 1 0,-1-1 0,0 1 0,0-1 0,0 0 0,-1 1 0,-5 6 0,-8 10 0,12-16 0,-1 0 0,1 0 0,0 0 0,1 1 0,-1 0 0,1 0 0,-4 11 0,7-16 0,0 0 0,-1 0 0,1 0 0,0 0 0,0 0 0,0 0 0,0 1 0,1-1 0,-1 0 0,0 0 0,0 0 0,1 0 0,-1 0 0,0 0 0,1 0 0,-1 0 0,1 0 0,0 0 0,-1 0 0,2 1 0,0 0 0,1 0 0,-1 0 0,0 0 0,1-1 0,0 1 0,-1-1 0,1 0 0,0 0 0,0 0 0,0 0 0,3 1 0,43 4 0,-40-5 0,0 0 0,0 0 0,0 1 0,0 0 0,13 5 0,-19-6 0,0 1 0,0-1 0,-1 1 0,1 0 0,0 0 0,-1 0 0,1 1 0,-1-1 0,0 0 0,0 1 0,0 0 0,0-1 0,0 1 0,-1 0 0,1 0 0,-1 0 0,0 0 0,0 0 0,2 6 0,-1 1 0,-1 0 0,0 0 0,-1 0 0,0 0 0,0 1 0,-1-1 0,0 0 0,-1 0 0,0 0 0,-1 0 0,0-1 0,0 1 0,-1-1 0,0 1 0,-1-1 0,0-1 0,0 1 0,-1-1 0,0 1 0,-1-2 0,0 1 0,0-1 0,0 0 0,-1 0 0,0-1 0,0 0 0,-1-1 0,0 0 0,0 0 0,0-1 0,0 0 0,-1 0 0,1-1 0,-1 0 0,-17 2 0,-4-3-1365,5-1-5461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18.71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0,'0'0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7.405"/>
    </inkml:context>
    <inkml:brush xml:id="br0">
      <inkml:brushProperty name="width" value="0.05" units="cm"/>
      <inkml:brushProperty name="height" value="0.05" units="cm"/>
      <inkml:brushProperty name="color" value="#F6630D"/>
    </inkml:brush>
  </inkml:definitions>
  <inkml:trace contextRef="#ctx0" brushRef="#br0">612 1 24575,'-11'26'0,"1"0"0,-7 31 0,-7 18 0,-21 32 0,-6-3 0,-66 103 0,-45 88 0,139-246 0,2 2 0,3 1 0,1 0 0,-10 62 0,24-97-116,-12 55 366,13-68-357,1 0 0,-1 1 0,1-1 0,-1 0 0,0 0 0,-1-1 0,1 1-1,-1 0 1,1-1 0,-1 1 0,0-1 0,0 0 0,-5 4 0,-6-1-6719</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9.668"/>
    </inkml:context>
    <inkml:brush xml:id="br0">
      <inkml:brushProperty name="width" value="0.05" units="cm"/>
      <inkml:brushProperty name="height" value="0.05" units="cm"/>
      <inkml:brushProperty name="color" value="#F6630D"/>
    </inkml:brush>
  </inkml:definitions>
  <inkml:trace contextRef="#ctx0" brushRef="#br0">139 0 24575,'-1'0'0,"1"0"0,-1 0 0,0 1 0,0-1 0,0 0 0,1 0 0,-1 1 0,0-1 0,1 1 0,-1-1 0,0 0 0,1 1 0,-1-1 0,0 1 0,1 0 0,-1-1 0,1 1 0,-1-1 0,1 1 0,-1 0 0,1-1 0,-1 1 0,1 0 0,0 0 0,-1-1 0,1 1 0,0 1 0,-5 25 0,4-22 0,-8 171 0,-1 2 0,3-84 0,5-56 0,-1 0 0,-2 1 0,-14 48 0,18-83-76,0 0 1,0-1-1,0 0 0,-1 1 0,1-1 0,-1 0 0,0 0 0,0 1 1,0-2-1,-1 1 0,1 0 0,-1 0 0,0-1 0,1 1 1,-1-1-1,0 0 0,-6 3 0,-10 2-6750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265"/>
    </inkml:context>
    <inkml:brush xml:id="br0">
      <inkml:brushProperty name="width" value="0.05" units="cm"/>
      <inkml:brushProperty name="height" value="0.05" units="cm"/>
      <inkml:brushProperty name="color" value="#F6630D"/>
    </inkml:brush>
  </inkml:definitions>
  <inkml:trace contextRef="#ctx0" brushRef="#br0">0 1 24575,'0'5'0,"0"6"0,0 7 0,0 5 0,0 3 0,5-2 0,6-6 0,7-6 0,5-4 0,8-4 0,4-3 0,6-1 0,0-1 0,-1-1 0,-2-4 0,-9-1-8191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706"/>
    </inkml:context>
    <inkml:brush xml:id="br0">
      <inkml:brushProperty name="width" value="0.05" units="cm"/>
      <inkml:brushProperty name="height" value="0.05" units="cm"/>
      <inkml:brushProperty name="color" value="#F6630D"/>
    </inkml:brush>
  </inkml:definitions>
  <inkml:trace contextRef="#ctx0" brushRef="#br0">0 0 24575,'2'118'0,"25"171"0,-12-176 0,1 180 0,-16-290-42,0-1-1,0 1 0,0 0 1,0 0-1,0 0 0,0 0 1,1-1-1,-1 1 0,1 0 1,0-1-1,0 1 0,0 0 1,0-1-1,1 1 0,-1-1 1,1 1-1,-1-1 0,1 0 1,0 0-1,0 0 0,0 0 1,0 0-1,0 0 0,0 0 1,0-1-1,1 1 0,-1-1 1,1 1-1,-1-1 0,1 0 1,4 1-1,30 9-6783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1.932"/>
    </inkml:context>
    <inkml:brush xml:id="br0">
      <inkml:brushProperty name="width" value="0.05" units="cm"/>
      <inkml:brushProperty name="height" value="0.05" units="cm"/>
      <inkml:brushProperty name="color" value="#F6630D"/>
    </inkml:brush>
  </inkml:definitions>
  <inkml:trace contextRef="#ctx0" brushRef="#br0">18 0 24575,'0'10'0,"0"13"0,0 13 0,0 19 0,0 10 0,0 10 0,0 1 0,0-8 0,0-10 0,-5-14 0,-1-11 0,-1-11-8191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2.765"/>
    </inkml:context>
    <inkml:brush xml:id="br0">
      <inkml:brushProperty name="width" value="0.05" units="cm"/>
      <inkml:brushProperty name="height" value="0.05" units="cm"/>
      <inkml:brushProperty name="color" value="#F6630D"/>
    </inkml:brush>
  </inkml:definitions>
  <inkml:trace contextRef="#ctx0" brushRef="#br0">73 0 24575,'-5'0'0,"-6"5"0,-7 12 0,1 7 0,2 5 0,9-2 0,10-7 0,10-5 0,7-7 0,5-3 0,3-4 0,1-1 0,1-1 0,0 0 0,-1 0 0,-5 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3.458"/>
    </inkml:context>
    <inkml:brush xml:id="br0">
      <inkml:brushProperty name="width" value="0.05" units="cm"/>
      <inkml:brushProperty name="height" value="0.05" units="cm"/>
      <inkml:brushProperty name="color" value="#F6630D"/>
    </inkml:brush>
  </inkml:definitions>
  <inkml:trace contextRef="#ctx0" brushRef="#br0">18 0 24575,'0'5'0,"0"16"0,0 10 0,0 14 0,0 4 0,0 4 0,0 3 0,-5 1 0,-1-4 0,-1-10-8191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5.621"/>
    </inkml:context>
    <inkml:brush xml:id="br0">
      <inkml:brushProperty name="width" value="0.05" units="cm"/>
      <inkml:brushProperty name="height" value="0.05" units="cm"/>
      <inkml:brushProperty name="color" value="#F6630D"/>
    </inkml:brush>
  </inkml:definitions>
  <inkml:trace contextRef="#ctx0" brushRef="#br0">513 1 24575,'-5'0'0,"0"1"0,0 0 0,0 0 0,0 0 0,0 1 0,1 0 0,-1 0 0,0 0 0,1 1 0,0-1 0,-1 1 0,1 0 0,0 0 0,1 0 0,-1 1 0,-3 4 0,-9 10 0,0 1 0,-13 23 0,16-22 0,-52 78 0,5 2 0,-53 119 0,89-168 0,5-11 0,1 0 0,-17 60 0,17-49-1365,11-40-5461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7.602"/>
    </inkml:context>
    <inkml:brush xml:id="br0">
      <inkml:brushProperty name="width" value="0.05" units="cm"/>
      <inkml:brushProperty name="height" value="0.05" units="cm"/>
      <inkml:brushProperty name="color" value="#F6630D"/>
    </inkml:brush>
  </inkml:definitions>
  <inkml:trace contextRef="#ctx0" brushRef="#br0">228 18 24575,'1'0'0,"-1"0"0,1 0 0,-1 0 0,0 0 0,1 0 0,-1 0 0,1-1 0,-1 1 0,0 0 0,1 0 0,-1 0 0,0-1 0,1 1 0,-1 0 0,0-1 0,0 1 0,1 0 0,-1-1 0,0 1 0,0 0 0,1-1 0,-1 1 0,0 0 0,0-1 0,0 1 0,0-1 0,0 1 0,1 0 0,-1-1 0,0 1 0,0-1 0,0 1 0,0 0 0,0-1 0,0 1 0,0-1 0,0 1 0,-1-1 0,1 1 0,0 0 0,0-1 0,0 1 0,0 0 0,-1-1 0,1 1 0,0-1 0,0 1 0,0 0 0,-1-1 0,1 1 0,0 0 0,-1 0 0,1-1 0,-1 1 0,5 0 0,0 1 0,-1 0 0,1 0 0,-1 0 0,1 1 0,-1-1 0,0 1 0,0-1 0,1 1 0,-1 0 0,0 1 0,-1-1 0,1 0 0,0 1 0,-1-1 0,1 1 0,-1 0 0,0 0 0,0 0 0,0 0 0,0 1 0,0-1 0,-1 0 0,3 7 0,-2-3 0,-1 0 0,1 0 0,-1-1 0,0 1 0,-1 0 0,0 0 0,0 0 0,0 0 0,-1 0 0,0 0 0,0 0 0,-3 7 0,3-12 0,0 1 0,0-1 0,0 1 0,1-1 0,-1 1 0,1-1 0,0 1 0,-1-1 0,1 1 0,0-1 0,1 1 0,-1 0 0,0-1 0,1 1 0,-1-1 0,1 1 0,0-1 0,0 0 0,0 1 0,1 1 0,2 1 0,1 0 0,-1-1 0,1 0 0,0 0 0,0 0 0,1 0 0,5 2 0,-5-2 0,0 0 0,-1 0 0,1 0 0,-1 1 0,0 0 0,0 0 0,-1 0 0,1 1 0,-1 0 0,0-1 0,-1 1 0,0 0 0,0 1 0,0-1 0,0 1 0,-1-1 0,1 9 0,-2-10 0,0 0 0,-1-1 0,0 1 0,0 0 0,-1 0 0,1 0 0,-1 0 0,0-1 0,0 1 0,-1 0 0,0-1 0,1 1 0,-1-1 0,-1 0 0,1 1 0,-1-1 0,1 0 0,-1 0 0,0-1 0,-1 1 0,1-1 0,-1 1 0,1-1 0,-1 0 0,-6 3 0,-1 1 6,0-1-1,-1 0 1,1-1 0,-1-1-1,0 0 1,0 0 0,-1-1-1,1-1 1,-18 2-1,-13-2-175,-61-5 0,40 1-911,39 1-5745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8.609"/>
    </inkml:context>
    <inkml:brush xml:id="br0">
      <inkml:brushProperty name="width" value="0.05" units="cm"/>
      <inkml:brushProperty name="height" value="0.05" units="cm"/>
      <inkml:brushProperty name="color" value="#F6630D"/>
    </inkml:brush>
  </inkml:definitions>
  <inkml:trace contextRef="#ctx0" brushRef="#br0">453 0 24575,'-5'15'0,"-11"24"0,-13 35 0,-7 25 0,-16 34 0,1 10 0,-7 0 0,3-9 0,5-19 0,11-23 0,13-22 0,5-19 0,7-17-8191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21.40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1 123,'44'-3,"1"-2,-1-2,48-14,-14 4,33 0,0 5,142 3,-137 7,129-12,62-1,2027 14,-1046 3,-1187 0,0 4,-1 5,132 30,38-1,-179-30,101 23,-104-15,104 7,-103-16,100 23,-78-10,144 10,74 13,-248-30,156 7,83-21,-320-1,31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0.212"/>
    </inkml:context>
    <inkml:brush xml:id="br0">
      <inkml:brushProperty name="width" value="0.05" units="cm"/>
      <inkml:brushProperty name="height" value="0.05" units="cm"/>
      <inkml:brushProperty name="color" value="#F6630D"/>
    </inkml:brush>
  </inkml:definitions>
  <inkml:trace contextRef="#ctx0" brushRef="#br0">195 82 24575,'0'-2'0,"0"0"0,1 0 0,-1 0 0,1 0 0,0-1 0,-1 1 0,1 0 0,0 0 0,0 0 0,1 1 0,-1-1 0,0 0 0,1 0 0,-1 1 0,1-1 0,-1 0 0,1 1 0,0 0 0,0-1 0,-1 1 0,1 0 0,0 0 0,0 0 0,4-1 0,61-19 0,-41 15 0,-19 3 0,-1 1 0,1 0 0,0 1 0,0-1 0,0 2 0,0-1 0,0 1 0,0 0 0,0 0 0,11 2 0,-15-1 0,0 0 0,-1 1 0,1-1 0,0 1 0,-1 0 0,1-1 0,-1 1 0,0 0 0,0 0 0,1 1 0,-1-1 0,-1 0 0,1 1 0,0-1 0,-1 1 0,1 0 0,-1 0 0,1-1 0,-1 1 0,0 0 0,-1 0 0,1 0 0,0 0 0,-1 0 0,0 0 0,1 3 0,0 6 0,0-1 0,0 0 0,-1 1 0,-1-1 0,0 1 0,0-1 0,-1 0 0,0 0 0,-6 16 0,0-9 0,0-1 0,-1 0 0,0 0 0,-20 26 0,28-42 0,0-1 0,1 1 0,-1 0 0,0 0 0,1 0 0,-1-1 0,0 1 0,1 0 0,-1 0 0,1 0 0,0 0 0,-1 0 0,1 0 0,0 0 0,-1 0 0,1 0 0,0 0 0,0 0 0,0 0 0,0 0 0,0 0 0,0 0 0,0 0 0,0 0 0,1 0 0,-1 0 0,0 0 0,1 2 0,24 10 0,-22-13 0,-1 1 0,1 0 0,0 0 0,-1 0 0,0 0 0,1 0 0,-1 0 0,0 1 0,1-1 0,-1 1 0,0-1 0,0 1 0,0 0 0,0 0 0,0 0 0,-1 0 0,3 4 0,-3-1 0,1-1 0,-2 1 0,1 0 0,0 0 0,-1 0 0,0-1 0,0 1 0,-1 0 0,1 0 0,-1 0 0,0-1 0,0 1 0,0 0 0,-1-1 0,0 1 0,0-1 0,0 1 0,0-1 0,-1 0 0,0 0 0,-5 7 0,-2 1 0,-1 0 0,0-1 0,0 0 0,-1 0 0,-18 11 0,2-3 0,-1-2 0,-1-1 0,-1-2 0,0-1 0,-1-1 0,-47 11 0,75-22 11,0 0 0,0-1 0,1 1 0,-1-1 0,0 0 0,0 0-1,0 0 1,0 0 0,0 0 0,-5-2 0,8 1-66,-1 0 0,1 1 0,-1-1 0,1 0 0,0 0 0,-1 0 0,1 0 0,0 0 0,0 0 0,0 0 0,0-1 0,0 1 0,0 0 0,0 0 0,0-1 0,0 1 0,0-1 0,1 1 0,-1-1 0,1 1 0,-1-1 0,1 1 0,0-1 0,-1 0 0,1 1 0,0-4 0,0-19-6771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1.329"/>
    </inkml:context>
    <inkml:brush xml:id="br0">
      <inkml:brushProperty name="width" value="0.05" units="cm"/>
      <inkml:brushProperty name="height" value="0.05" units="cm"/>
      <inkml:brushProperty name="color" value="#F6630D"/>
    </inkml:brush>
  </inkml:definitions>
  <inkml:trace contextRef="#ctx0" brushRef="#br0">187 0 24575,'1'1'0,"0"-1"0,0 1 0,0-1 0,0 1 0,0-1 0,0 1 0,0 0 0,0 0 0,0-1 0,0 1 0,0 0 0,0 0 0,0 0 0,0 0 0,-1 0 0,1 0 0,0 0 0,-1 0 0,1 0 0,-1 0 0,1 1 0,-1-1 0,1 0 0,-1 0 0,0 0 0,0 1 0,0-1 0,0 2 0,4 38 0,-4-23 0,-2 1 0,0 0 0,-1-1 0,-1 0 0,-9 27 0,-41 90 0,23-62 0,-58 122-1365,77-169-5461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2.759"/>
    </inkml:context>
    <inkml:brush xml:id="br0">
      <inkml:brushProperty name="width" value="0.05" units="cm"/>
      <inkml:brushProperty name="height" value="0.05" units="cm"/>
      <inkml:brushProperty name="color" value="#F6630D"/>
    </inkml:brush>
  </inkml:definitions>
  <inkml:trace contextRef="#ctx0" brushRef="#br0">114 4 24575,'35'-1'0,"-27"0"0,1 0 0,0 0 0,0 1 0,0 0 0,-1 1 0,1 0 0,0 1 0,0-1 0,11 5 0,-18-5 0,-1 1 0,0-1 0,0 0 0,1 0 0,-1 1 0,0-1 0,0 0 0,0 1 0,0-1 0,-1 1 0,1-1 0,0 1 0,0 0 0,-1-1 0,0 1 0,1 0 0,-1-1 0,0 1 0,1 0 0,-1 0 0,0-1 0,0 1 0,-1 0 0,1 0 0,0-1 0,0 1 0,-1 0 0,1-1 0,-1 1 0,0 0 0,1-1 0,-1 1 0,-2 2 0,-3 9 0,-1 0 0,-1-1 0,-8 11 0,10-15 0,-53 67 0,59-75 0,-1 1 0,1-1 0,-1 1 0,1-1 0,-1 1 0,1 0 0,-1-1 0,1 1 0,-1-1 0,1 1 0,0 0 0,0-1 0,-1 1 0,1 0 0,0-1 0,0 1 0,0 0 0,-1 0 0,1-1 0,0 1 0,0 0 0,0-1 0,0 1 0,1 0 0,-1 0 0,0-1 0,0 1 0,0 0 0,1-1 0,-1 2 0,20 3 0,30-13 0,-37 5 0,-8 1 0,0 0 0,0 1 0,0-1 0,0 1 0,0 0 0,0 1 0,0-1 0,1 1 0,-1 0 0,0 0 0,0 1 0,0-1 0,0 1 0,0 0 0,0 1 0,6 2 0,-10-4 0,0 1 0,-1 0 0,1 0 0,0 0 0,-1 0 0,1 0 0,-1-1 0,1 1 0,-1 0 0,0 0 0,1 0 0,-1 0 0,0 0 0,0 0 0,1 0 0,-1 1 0,0-1 0,0 0 0,0 0 0,0 0 0,-1 0 0,1 0 0,0 0 0,0 0 0,-1 0 0,1 0 0,0 0 0,-1 0 0,1 0 0,-1 0 0,1 0 0,-1-1 0,0 1 0,0 1 0,-26 32 0,26-33 0,-4 4 1,-1 0-1,1 0 1,-1-1-1,0 1 1,-1-1-1,1-1 1,0 1-1,-1-1 1,0 0-1,0 0 1,-13 2-1,-1-1 4,0-1 0,-36 0-1,-28 3-1385,60-1-5444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09.868"/>
    </inkml:context>
    <inkml:brush xml:id="br0">
      <inkml:brushProperty name="width" value="0.05" units="cm"/>
      <inkml:brushProperty name="height" value="0.05" units="cm"/>
      <inkml:brushProperty name="color" value="#F6630D"/>
    </inkml:brush>
  </inkml:definitions>
  <inkml:trace contextRef="#ctx0" brushRef="#br0">489 0 24575,'-24'28'0,"1"1"0,1 1 0,2 0 0,-20 42 0,24-43 0,-41 76 0,6 2 0,-62 185 0,60-164 83,36-95-566,3 1 1,-19 62-1,28-73-6343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1.315"/>
    </inkml:context>
    <inkml:brush xml:id="br0">
      <inkml:brushProperty name="width" value="0.05" units="cm"/>
      <inkml:brushProperty name="height" value="0.05" units="cm"/>
      <inkml:brushProperty name="color" value="#F6630D"/>
    </inkml:brush>
  </inkml:definitions>
  <inkml:trace contextRef="#ctx0" brushRef="#br0">0 59 24575,'24'-11'0,"0"1"0,1 1 0,0 2 0,0 0 0,1 2 0,-1 1 0,1 1 0,0 1 0,39 1 0,-60 2 0,0-1 0,0 1 0,0 0 0,-1 0 0,1 1 0,0-1 0,-1 1 0,1 0 0,-1 0 0,1 0 0,-1 1 0,0 0 0,0 0 0,0 0 0,-1 0 0,5 5 0,-3-2 0,-1 0 0,0 0 0,0 1 0,-1-1 0,0 1 0,0 0 0,0 0 0,-1 0 0,3 13 0,-2 10 0,0 0 0,-2 0 0,-2 0 0,-4 37 0,5-65 0,-2 17 0,-1-1 0,-1 0 0,-1 0 0,0 0 0,-1-1 0,-1 0 0,-1 0 0,0 0 0,-2-1 0,1 0 0,-2-1 0,-18 21 0,25-33 0,0 1 0,-1-1 0,1 0 0,-1 0 0,0-1 0,0 0 0,0 1 0,0-2 0,-7 3 0,10-3 0,1-1 0,-1 1 0,1-1 0,-1 1 0,1-1 0,-1 0 0,1 0 0,-1 0 0,1 0 0,-1 0 0,1 0 0,-1 0 0,1 0 0,-1 0 0,1-1 0,-1 1 0,1-1 0,-1 1 0,1-1 0,0 0 0,-1 1 0,1-1 0,0 0 0,-1 0 0,1 0 0,0 0 0,0 0 0,0 0 0,0 0 0,0 0 0,0-1 0,0 1 0,0 0 0,1-1 0,-1 1 0,0-2 0,1 2 0,0-1 0,0 1 0,1 0 0,-1 0 0,1 0 0,-1 0 0,1-1 0,-1 1 0,1 0 0,0 0 0,-1 0 0,1 0 0,0 0 0,0 0 0,0 0 0,0 1 0,0-1 0,0 0 0,0 0 0,0 1 0,0-1 0,0 0 0,0 1 0,0-1 0,0 1 0,1 0 0,-1-1 0,0 1 0,0 0 0,0 0 0,3 0 0,43-9 0,-47 9 0,49-3-273,-1 1 0,1 2 0,-1 3 0,57 9 0,-69-5-6553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2.495"/>
    </inkml:context>
    <inkml:brush xml:id="br0">
      <inkml:brushProperty name="width" value="0.05" units="cm"/>
      <inkml:brushProperty name="height" value="0.05" units="cm"/>
      <inkml:brushProperty name="color" value="#F6630D"/>
    </inkml:brush>
  </inkml:definitions>
  <inkml:trace contextRef="#ctx0" brushRef="#br0">361 1 24575,'-7'1'0,"0"0"0,-1 1 0,1 0 0,0 0 0,1 1 0,-1-1 0,0 2 0,1-1 0,0 1 0,-1 0 0,1 0 0,1 0 0,-1 1 0,1 0 0,0 0 0,0 1 0,0-1 0,-5 9 0,-10 15 0,1 0 0,-21 44 0,9-9 0,4 1 0,2 1 0,2 1 0,-15 84 0,30-118-1365,0-9-5461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3.758"/>
    </inkml:context>
    <inkml:brush xml:id="br0">
      <inkml:brushProperty name="width" value="0.05" units="cm"/>
      <inkml:brushProperty name="height" value="0.05" units="cm"/>
      <inkml:brushProperty name="color" value="#F6630D"/>
    </inkml:brush>
  </inkml:definitions>
  <inkml:trace contextRef="#ctx0" brushRef="#br0">71 58 24575,'1'-2'0,"-1"-1"0,1 1 0,0 0 0,-1-1 0,1 1 0,0 0 0,1 0 0,-1-1 0,0 1 0,1 0 0,-1 0 0,1 1 0,-1-1 0,1 0 0,0 0 0,0 1 0,0-1 0,0 1 0,0 0 0,0-1 0,0 1 0,0 0 0,0 0 0,1 0 0,-1 1 0,1-1 0,-1 1 0,5-1 0,9-3 0,1 1 0,31 0 0,-41 2 0,277 1 0,-280 0 0,-1 0 0,0 1 0,1-1 0,-1 1 0,0-1 0,0 1 0,1 0 0,-1 0 0,0 1 0,0-1 0,0 1 0,0-1 0,-1 1 0,1 0 0,0 0 0,-1 0 0,1 0 0,-1 1 0,2 2 0,-2-2 0,-1-1 0,1 1 0,-1 0 0,0 0 0,0 0 0,-1 0 0,1 1 0,0-1 0,-1 0 0,0 0 0,0 0 0,0 0 0,0 1 0,0-1 0,-1 0 0,0 4 0,-2 3 0,-1 0 0,0 0 0,0 0 0,-1 0 0,0-1 0,0 1 0,-1-1 0,0-1 0,-1 1 0,-11 10 0,9-11 0,0-1 0,-1 0 0,-1 0 0,1-1 0,-1-1 0,0 1 0,0-2 0,-1 1 0,1-2 0,-1 0 0,0 0 0,-24 2 0,-9-2 0,-1-3 0,-54-5 0,-1 0 0,70 4 0,23 1 0,32 6 0,-22-6 0,16 4-100,14 2-153,-1 1 0,0 2 0,0 1 0,43 21 0,-48-16-6573</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4.885"/>
    </inkml:context>
    <inkml:brush xml:id="br0">
      <inkml:brushProperty name="width" value="0.05" units="cm"/>
      <inkml:brushProperty name="height" value="0.05" units="cm"/>
      <inkml:brushProperty name="color" value="#F6630D"/>
    </inkml:brush>
  </inkml:definitions>
  <inkml:trace contextRef="#ctx0" brushRef="#br0">352 1 24575,'-4'5'0,"1"0"0,-1 0 0,1 0 0,0 1 0,1 0 0,0-1 0,-1 1 0,2 0 0,-1 0 0,0 8 0,-4 9 0,-31 106 0,-39 125 0,56-196 0,-3-2 0,-41 72 0,42-76 0,19-43 0,0 0 0,-1 0 0,0-1 0,0 1 0,-9 11 0,12-19-48,1 0-1,-1 0 0,0 0 0,0 0 0,1-1 1,-1 1-1,0 0 0,0-1 0,0 1 1,0 0-1,0-1 0,0 1 0,0-1 1,0 0-1,0 1 0,0-1 0,0 0 1,0 1-1,-1-1 0,1 0 0,0 0 1,0 0-1,0 0 0,0 0 0,0 0 0,0-1 1,-2 1-1,-12-6-6777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018"/>
    </inkml:context>
    <inkml:brush xml:id="br0">
      <inkml:brushProperty name="width" value="0.05" units="cm"/>
      <inkml:brushProperty name="height" value="0.05" units="cm"/>
      <inkml:brushProperty name="color" value="#F6630D"/>
    </inkml:brush>
  </inkml:definitions>
  <inkml:trace contextRef="#ctx0" brushRef="#br0">2 1 24575,'6'0'0,"0"0"0,1 0 0,-1 0 0,0 1 0,0-1 0,0 2 0,1-1 0,-1 1 0,-1 0 0,1 0 0,0 0 0,0 1 0,-1 0 0,1 0 0,-1 1 0,0-1 0,0 1 0,0 0 0,-1 1 0,1-1 0,-1 1 0,0 0 0,-1 0 0,1 0 0,-1 0 0,5 11 0,-4-6 0,-1 0 0,-1 0 0,1 1 0,-2-1 0,1 1 0,-2-1 0,1 1 0,-1-1 0,-1 1 0,0 0 0,-1-1 0,1 0 0,-2 1 0,0-1 0,0 0 0,-1 0 0,-5 10 0,5-11 0,-1 1 0,-1-1 0,1 0 0,-1 0 0,-1-1 0,-13 15 0,17-20 0,-1 1 0,0-1 0,1 0 0,-1 0 0,0 0 0,0 0 0,-1-1 0,1 1 0,0-1 0,-1 0 0,0-1 0,1 1 0,-1-1 0,0 0 0,0 0 0,-6 0 0,11-1 0,0 0 0,0 0 0,0 0 0,0 0 0,0 0 0,0 0 0,0 0 0,0 0 0,0-1 0,0 1 0,0 0 0,0 0 0,0 0 0,0 0 0,0 0 0,0 0 0,0 0 0,0-1 0,0 1 0,0 0 0,0 0 0,0 0 0,0 0 0,0 0 0,-1 0 0,1 0 0,0 0 0,0 0 0,0 0 0,0 0 0,0-1 0,0 1 0,0 0 0,0 0 0,0 0 0,-1 0 0,1 0 0,0 0 0,0 0 0,0 0 0,0 0 0,0 0 0,0 0 0,0 0 0,0 0 0,-1 0 0,1 0 0,0 0 0,0 0 0,0 0 0,0 0 0,0 0 0,0 0 0,0 0 0,0 0 0,-1 0 0,1 1 0,14-7 0,23-2 0,19 6 15,1 2 0,96 13 0,-30-2-1425,-98-10-5416</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6.804"/>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30.55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1,'5'2,"0"0,0 0,0 1,-1 0,1 0,-1 0,0 1,0 0,0-1,-1 1,6 8,-5-8,141 158,170 147,-188-195,213 250,-150-137,137 172,70 126,157 232,-532-725,-1 1,-2 2,-1 0,-2 1,-1 0,-2 1,8 40,-6-22,2-2,3 0,41 79,98 145,-100-180,69 103,8-6,163 178,-182-231,97 105,-17-23,7 6,-68-97,304 224,-235-218,235 117,-56-38,-351-197,102 52,-76-43,109 75,-142-86,-6-4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7.276"/>
    </inkml:context>
    <inkml:brush xml:id="br0">
      <inkml:brushProperty name="width" value="0.05" units="cm"/>
      <inkml:brushProperty name="height" value="0.05" units="cm"/>
      <inkml:brushProperty name="color" value="#F6630D"/>
    </inkml:brush>
  </inkml:definitions>
  <inkml:trace contextRef="#ctx0" brushRef="#br0">402 1 24575,'-1'4'0,"1"1"0,-2 0 0,1 0 0,-1-1 0,1 1 0,-1-1 0,-1 1 0,1-1 0,-6 8 0,-5 10 0,-181 444 0,85-187 0,56-164-1365,43-90-5461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18.660"/>
    </inkml:context>
    <inkml:brush xml:id="br0">
      <inkml:brushProperty name="width" value="0.05" units="cm"/>
      <inkml:brushProperty name="height" value="0.05" units="cm"/>
      <inkml:brushProperty name="color" value="#F6630D"/>
    </inkml:brush>
  </inkml:definitions>
  <inkml:trace contextRef="#ctx0" brushRef="#br0">100 107 24575,'1'-8'0,"-1"1"0,1-1 0,1 1 0,-1-1 0,1 1 0,0 0 0,1 0 0,0-1 0,0 2 0,1-1 0,-1 0 0,6-6 0,-8 12 0,-1 1 0,0 0 0,0-1 0,0 1 0,1 0 0,-1-1 0,0 1 0,1 0 0,-1-1 0,0 1 0,1 0 0,-1 0 0,1-1 0,-1 1 0,0 0 0,1 0 0,-1 0 0,1-1 0,-1 1 0,1 0 0,-1 0 0,0 0 0,1 0 0,-1 0 0,1 0 0,-1 0 0,1 0 0,-1 0 0,1 0 0,-1 0 0,0 0 0,1 0 0,-1 1 0,1-1 0,-1 0 0,1 0 0,-1 0 0,0 1 0,1-1 0,-1 0 0,0 0 0,1 1 0,-1-1 0,0 0 0,1 1 0,-1-1 0,0 0 0,1 1 0,-1-1 0,0 1 0,0-1 0,0 0 0,1 1 0,-1-1 0,0 1 0,0-1 0,0 1 0,0-1 0,0 1 0,0-1 0,0 0 0,0 1 0,0-1 0,0 1 0,0-1 0,0 1 0,5 36 0,-5-35 0,1 12 0,-1 0 0,0 0 0,-1 0 0,0-1 0,-1 1 0,0 0 0,-2-1 0,1 1 0,-2-1 0,1 0 0,-2-1 0,0 1 0,0-1 0,-1 0 0,-1 0 0,0-1 0,0 0 0,-1-1 0,-1 0 0,0 0 0,0-1 0,-21 15 0,30-24 0,0 1 0,0-1 0,0 1 0,0-1 0,0 1 0,0 0 0,0-1 0,0 1 0,0 0 0,0 0 0,0-1 0,0 1 0,1 0 0,-1 0 0,0 0 0,1 0 0,-1 0 0,0 0 0,1 0 0,0 1 0,-1-1 0,0 1 0,2-1 0,0 0 0,0-1 0,0 1 0,-1-1 0,1 1 0,0-1 0,0 0 0,0 1 0,0-1 0,0 0 0,0 1 0,0-1 0,0 0 0,0 0 0,0 0 0,0 0 0,0 0 0,0 0 0,1 0 0,61-9 0,-34 0-341,0 2 0,1 2-1,45-4 1,-51 9-6485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4:27.055"/>
    </inkml:context>
    <inkml:brush xml:id="br0">
      <inkml:brushProperty name="width" value="0.05" units="cm"/>
      <inkml:brushProperty name="height" value="0.05" units="cm"/>
      <inkml:brushProperty name="color" value="#F6630D"/>
    </inkml:brush>
  </inkml:definitions>
  <inkml:trace contextRef="#ctx0" brushRef="#br0">89 0 24575,'-1'23'0,"-2"0"0,-7 32 0,-2 27 0,5-18 0,-17 66 0,12-71 0,-6 85 0,17-141 0,1 0 0,0 0 0,0 1 0,0-1 0,0 0 0,0 0 0,1 1 0,-1-1 0,1 0 0,0 0 0,0 0 0,0 0 0,1 0 0,-1 0 0,1 0 0,-1 0 0,1-1 0,0 1 0,0-1 0,0 1 0,0-1 0,5 4 0,-3-4 0,1 0 0,0 0 0,0 0 0,0 0 0,0-1 0,0 0 0,1 0 0,-1 0 0,0-1 0,0 0 0,1 0 0,-1 0 0,9-2 0,18-3 0,-1-1 0,1-2 0,43-18 0,25-6 0,-90 30 0,1-1 0,-1-1 0,0 1 0,0-2 0,0 1 0,-1-1 0,0-1 0,0 0 0,14-11 0,-20 14 0,0-1 0,0 0 0,0 0 0,0 0 0,0 0 0,-1-1 0,0 1 0,0-1 0,0 1 0,-1-1 0,1 0 0,-1 0 0,0 0 0,0 0 0,-1 0 0,0 0 0,0 0 0,0 0 0,0 0 0,-1 0 0,1 1 0,-4-10 0,3 8 0,-1-1 0,0 1 0,0-1 0,0 1 0,-1 0 0,0 0 0,0 0 0,-1 0 0,1 1 0,-1-1 0,0 1 0,-1 0 0,0 0 0,1 0 0,-1 1 0,-1 0 0,1 0 0,-1 0 0,-8-4 0,2 3 0,-1 0 0,1 2 0,-1-1 0,1 2 0,-1 0 0,0 0 0,0 1 0,0 1 0,-16 1 0,18-1 0,0 1 0,-1 0 0,1 0 0,0 2 0,1-1 0,-1 1 0,-14 6 0,20-6 0,0 0 0,1 0 0,-1 0 0,1 0 0,0 1 0,0-1 0,0 1 0,0 0 0,1 0 0,0 0 0,0 1 0,0-1 0,0 1 0,1 0 0,-1 0 0,1 0 0,-2 8 0,-17 54-1365,15-49-5461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1.099"/>
    </inkml:context>
    <inkml:brush xml:id="br0">
      <inkml:brushProperty name="width" value="0.025" units="cm"/>
      <inkml:brushProperty name="height" value="0.025" units="cm"/>
      <inkml:brushProperty name="color" value="#00A0D7"/>
    </inkml:brush>
  </inkml:definitions>
  <inkml:trace contextRef="#ctx0" brushRef="#br0">718 0 24575,'-7'1'0,"1"0"0,0 0 0,-1 1 0,1-1 0,0 1 0,-1 1 0,1-1 0,1 1 0,-1 0 0,0 1 0,1-1 0,-1 1 0,-6 6 0,-9 9 0,-32 37 0,44-45 0,-35 42 0,-69 108 0,-22 73 0,77-131 0,17-31-341,2 2 0,4 1-1,-33 103 1,58-141-6485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2.343"/>
    </inkml:context>
    <inkml:brush xml:id="br0">
      <inkml:brushProperty name="width" value="0.025" units="cm"/>
      <inkml:brushProperty name="height" value="0.025" units="cm"/>
      <inkml:brushProperty name="color" value="#00A0D7"/>
    </inkml:brush>
  </inkml:definitions>
  <inkml:trace contextRef="#ctx0" brushRef="#br0">0 3 24575,'143'-3'0,"151"7"0,-291-4 0,0 1 0,0 0 0,0 0 0,-1 0 0,1 0 0,0 0 0,0 0 0,-1 1 0,1 0 0,-1-1 0,1 1 0,-1 0 0,0 0 0,0 0 0,0 1 0,0-1 0,0 0 0,0 1 0,-1-1 0,1 1 0,-1 0 0,1-1 0,-1 1 0,0 0 0,0 0 0,-1 0 0,1 0 0,0 0 0,-1 5 0,3 13 0,-2-1 0,0 1 0,-4 28 0,2-21 0,0-9 0,1 23 0,-2 0 0,-2-1 0,-12 56 0,12-78 44,1 0 0,0 28 0,-5 26-1541,2-48-5329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3.867"/>
    </inkml:context>
    <inkml:brush xml:id="br0">
      <inkml:brushProperty name="width" value="0.025" units="cm"/>
      <inkml:brushProperty name="height" value="0.025" units="cm"/>
      <inkml:brushProperty name="color" value="#00A0D7"/>
    </inkml:brush>
  </inkml:definitions>
  <inkml:trace contextRef="#ctx0" brushRef="#br0">350 1 24575,'-10'0'0,"-8"4"0,-6 8 0,-4 5 0,-1 16 0,-2 6 0,0 2 0,5 3 0,3 0 0,-1-3 0,5 1 0,0-1 0,3-3 0,0-3 0,-3-3 0,3-6-8191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4.433"/>
    </inkml:context>
    <inkml:brush xml:id="br0">
      <inkml:brushProperty name="width" value="0.025" units="cm"/>
      <inkml:brushProperty name="height" value="0.025" units="cm"/>
      <inkml:brushProperty name="color" value="#00A0D7"/>
    </inkml:brush>
  </inkml:definitions>
  <inkml:trace contextRef="#ctx0" brushRef="#br0">1 0 24575,'0'5'0,"5"12"0,1 7 0,0 5 0,-1 2 0,-1 1 0,-2 0 0,4 0 0,1-2 0,0 0 0,2 0 0,1-6-8191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5.755"/>
    </inkml:context>
    <inkml:brush xml:id="br0">
      <inkml:brushProperty name="width" value="0.025" units="cm"/>
      <inkml:brushProperty name="height" value="0.025" units="cm"/>
      <inkml:brushProperty name="color" value="#00A0D7"/>
    </inkml:brush>
  </inkml:definitions>
  <inkml:trace contextRef="#ctx0" brushRef="#br0">245 0 24575,'0'5'0,"-5"16"0,-6 20 0,-7 12 0,-5 12 0,-8 5 0,1 0 0,1-7 0,0-9 0,5-4 0,7-5 0,2-6 0,2-10-8191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7.249"/>
    </inkml:context>
    <inkml:brush xml:id="br0">
      <inkml:brushProperty name="width" value="0.025" units="cm"/>
      <inkml:brushProperty name="height" value="0.025" units="cm"/>
      <inkml:brushProperty name="color" value="#00A0D7"/>
    </inkml:brush>
  </inkml:definitions>
  <inkml:trace contextRef="#ctx0" brushRef="#br0">87 7 24575,'0'-1'0,"0"1"0,0 0 0,0-1 0,1 1 0,-1 0 0,0-1 0,0 1 0,1 0 0,-1-1 0,0 1 0,1 0 0,-1 0 0,0-1 0,1 1 0,-1 0 0,1 0 0,-1 0 0,0-1 0,1 1 0,-1 0 0,1 0 0,-1 0 0,1 0 0,-1 0 0,0 0 0,1 0 0,-1 0 0,1 0 0,-1 0 0,1 0 0,-1 0 0,0 0 0,1 0 0,-1 1 0,1-1 0,-1 0 0,0 0 0,1 0 0,-1 1 0,0-1 0,1 0 0,-1 0 0,0 1 0,1-1 0,-1 0 0,0 1 0,1-1 0,-1 0 0,0 1 0,0-1 0,0 1 0,1-1 0,-1 0 0,0 1 0,0-1 0,0 1 0,0 0 0,2 27 0,-5-19 0,-1 0 0,0 0 0,0 0 0,-1 0 0,0-1 0,0 1 0,-9 8 0,-18 34 0,32-51 0,-1 1 0,1-1 0,0 1 0,0-1 0,0 1 0,0-1 0,0 1 0,0-1 0,0 0 0,0 1 0,1-1 0,-1 1 0,0-1 0,0 1 0,0-1 0,0 0 0,0 1 0,1-1 0,-1 1 0,0-1 0,1 0 0,-1 1 0,0-1 0,0 0 0,1 1 0,-1-1 0,0 0 0,1 1 0,-1-1 0,1 0 0,-1 0 0,0 0 0,1 1 0,-1-1 0,1 0 0,-1 0 0,1 0 0,-1 0 0,1 0 0,0 0 0,26 6 0,-15-3 0,-6 0 0,0 0 0,-1 0 0,1 1 0,-1 0 0,0 0 0,0 0 0,0 1 0,-1 0 0,0-1 0,0 2 0,0-1 0,0 0 0,-1 1 0,0 0 0,0-1 0,0 1 0,-1 1 0,0-1 0,3 12 0,-3-11 0,-1-1 0,0 0 0,1 1 0,-2-1 0,1 0 0,-1 1 0,0-1 0,0 1 0,-1-1 0,0 1 0,0-1 0,-1 0 0,0 1 0,0-1 0,0 0 0,0 0 0,-1 0 0,0-1 0,-8 11 0,7-12-68,0 0 0,-1-1-1,0 1 1,0-1 0,0 0 0,0-1-1,0 1 1,0-1 0,-1 0 0,1-1-1,-1 1 1,0-1 0,1 0 0,-1 0-1,0-1 1,1 0 0,-1 0-1,0 0 1,-8-2 0,-12-3-6758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8.367"/>
    </inkml:context>
    <inkml:brush xml:id="br0">
      <inkml:brushProperty name="width" value="0.025" units="cm"/>
      <inkml:brushProperty name="height" value="0.025" units="cm"/>
      <inkml:brushProperty name="color" value="#00A0D7"/>
    </inkml:brush>
  </inkml:definitions>
  <inkml:trace contextRef="#ctx0" brushRef="#br0">1 0 24575,'5'0'0,"6"5"0,7 1 0,5 1 0,3-3 0,2 0 0,2-2 0,0 4 0,0 1 0,5 0 0,1-2 0,-5 3 0,-8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42.54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19.844"/>
    </inkml:context>
    <inkml:brush xml:id="br0">
      <inkml:brushProperty name="width" value="0.025" units="cm"/>
      <inkml:brushProperty name="height" value="0.025" units="cm"/>
      <inkml:brushProperty name="color" value="#00A0D7"/>
    </inkml:brush>
  </inkml:definitions>
  <inkml:trace contextRef="#ctx0" brushRef="#br0">607 0 24575,'-64'65'0,"3"2"0,3 3 0,3 3 0,3 2 0,4 2 0,-75 160 0,109-204-105,-21 44-315,4 1 0,-29 112 0,54-162-6406</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1.493"/>
    </inkml:context>
    <inkml:brush xml:id="br0">
      <inkml:brushProperty name="width" value="0.025" units="cm"/>
      <inkml:brushProperty name="height" value="0.025" units="cm"/>
      <inkml:brushProperty name="color" value="#00A0D7"/>
    </inkml:brush>
  </inkml:definitions>
  <inkml:trace contextRef="#ctx0" brushRef="#br0">44 2 24575,'54'-1'0,"61"3"0,-114-3 0,-1 1 0,1 0 0,-1 0 0,1 0 0,0 0 0,-1 0 0,1 0 0,-1 0 0,1 0 0,0 1 0,-1-1 0,1 0 0,-1 0 0,1 0 0,-1 1 0,1-1 0,0 0 0,-1 0 0,1 1 0,-1-1 0,1 0 0,-1 1 0,0-1 0,1 1 0,-1-1 0,1 1 0,-1-1 0,0 1 0,1-1 0,-1 1 0,0-1 0,0 1 0,1-1 0,-1 1 0,0 0 0,0-1 0,0 1 0,0-1 0,0 1 0,0 0 0,1-1 0,-2 1 0,1-1 0,0 1 0,0 0 0,0-1 0,0 1 0,0-1 0,0 1 0,-1 0 0,1-1 0,0 1 0,0-1 0,-1 1 0,1-1 0,0 1 0,-1-1 0,1 1 0,-1-1 0,1 1 0,-1-1 0,1 0 0,-1 1 0,-31 29 0,-31 11 0,45-31 0,1 1 0,1 0 0,0 1 0,0 1 0,-21 24 0,36-37 0,0 1 0,1 0 0,-1-1 0,0 1 0,1 0 0,-1 0 0,1-1 0,-1 1 0,1 0 0,-1 0 0,1 0 0,0 0 0,-1 0 0,1 0 0,0-1 0,0 1 0,0 0 0,0 0 0,0 0 0,0 0 0,0 0 0,0 0 0,0 0 0,0 0 0,0 0 0,1 0 0,-1 0 0,0 0 0,1 0 0,0 1 0,1-1 0,-1 0 0,1 1 0,-1-1 0,1 0 0,0 0 0,-1 0 0,1-1 0,0 1 0,-1 0 0,1-1 0,0 1 0,3 0 0,9 1 0,1 0 0,27-1 0,-37-1 0,23-1 0,-15 1 0,0 0 0,-1 0 0,1 1 0,16 3 0,-26-3 0,1 0 0,0 0 0,0 1 0,-1-1 0,1 1 0,-1 0 0,1 0 0,-1 0 0,0 1 0,0-1 0,0 1 0,0 0 0,0-1 0,-1 1 0,1 1 0,-1-1 0,0 0 0,2 4 0,2 6 0,0 0 0,-1 1 0,-1-1 0,0 1 0,0 0 0,-2 0 0,0 1 0,-1-1 0,0 23 0,-1-26 0,-1 1 0,0-1 0,-1 0 0,0 0 0,0 0 0,-1 0 0,-1 0 0,0 0 0,-1-1 0,1 0 0,-2 0 0,-10 15 0,13-22-124,1 0 0,-2 0 0,1 0 0,0 0 0,-1 0 0,1-1-1,-1 0 1,0 0 0,0 0 0,-4 2 0,-14 3-6702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3.098"/>
    </inkml:context>
    <inkml:brush xml:id="br0">
      <inkml:brushProperty name="width" value="0.025" units="cm"/>
      <inkml:brushProperty name="height" value="0.025" units="cm"/>
      <inkml:brushProperty name="color" value="#00A0D7"/>
    </inkml:brush>
  </inkml:definitions>
  <inkml:trace contextRef="#ctx0" brushRef="#br0">373 1 24575,'-5'0'0,"-6"0"0,-7 10 0,-5 8 0,-8 10 0,-4 16 0,0 10 0,-1 1 0,3 1 0,1-5 0,6-5 0,2-7 0,1-9 0,5-5 0,4-1 0,5-6-8191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247"/>
    </inkml:context>
    <inkml:brush xml:id="br0">
      <inkml:brushProperty name="width" value="0.025" units="cm"/>
      <inkml:brushProperty name="height" value="0.025" units="cm"/>
      <inkml:brushProperty name="color" value="#00A0D7"/>
    </inkml:brush>
  </inkml:definitions>
  <inkml:trace contextRef="#ctx0" brushRef="#br0">185 0 24575,'-7'0'0,"1"1"0,-1 0 0,1 0 0,-1 1 0,1-1 0,0 2 0,0-1 0,0 0 0,0 1 0,0 0 0,0 1 0,1-1 0,-1 1 0,1 0 0,0 1 0,0-1 0,-7 10 0,1-1 0,2 1 0,-1-1 0,2 2 0,0-1 0,-12 31 0,19-44 0,0 1 0,1 0 0,-1 0 0,1 0 0,-1-1 0,1 1 0,-1 0 0,1 0 0,0 0 0,0 0 0,0 0 0,0 0 0,0 0 0,0 0 0,1 0 0,-1 0 0,1-1 0,-1 1 0,1 0 0,0 0 0,0 0 0,1 2 0,0-2 0,0-1 0,0 1 0,0 0 0,0 0 0,0-1 0,1 1 0,-1-1 0,1 0 0,-1 0 0,1 0 0,-1 0 0,1 0 0,0-1 0,3 1 0,13 1 0,0 0 0,0-2 0,35-3 0,-29 1 0,34 0-1365,-33 1-5461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4.907"/>
    </inkml:context>
    <inkml:brush xml:id="br0">
      <inkml:brushProperty name="width" value="0.025" units="cm"/>
      <inkml:brushProperty name="height" value="0.025" units="cm"/>
      <inkml:brushProperty name="color" value="#00A0D7"/>
    </inkml:brush>
  </inkml:definitions>
  <inkml:trace contextRef="#ctx0" brushRef="#br0">121 7 24575,'0'-5'0,"0"4"0,0 6 0,0 12 0,-5 19 0,-7 17 0,-5 14 0,-6 21 0,2 15 0,4 0 0,5-4 0,4-7 0,4-16 0,3-11 0,1-10 0,1-11 0,0-13-8191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212"/>
    </inkml:context>
    <inkml:brush xml:id="br0">
      <inkml:brushProperty name="width" value="0.025" units="cm"/>
      <inkml:brushProperty name="height" value="0.025" units="cm"/>
      <inkml:brushProperty name="color" value="#00A0D7"/>
    </inkml:brush>
  </inkml:definitions>
  <inkml:trace contextRef="#ctx0" brushRef="#br0">300 0 24575,'-5'0'0,"-6"5"0,-7 16 0,-10 24 0,-4 30 0,2 11 0,2 1 0,0 0 0,1 1 0,4-11 0,7-7 0,0-12 0,4-11 0,-1-3 0,1-9-8191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6.997"/>
    </inkml:context>
    <inkml:brush xml:id="br0">
      <inkml:brushProperty name="width" value="0.025" units="cm"/>
      <inkml:brushProperty name="height" value="0.025" units="cm"/>
      <inkml:brushProperty name="color" value="#00A0D7"/>
    </inkml:brush>
  </inkml:definitions>
  <inkml:trace contextRef="#ctx0" brushRef="#br0">1 0 24575,'0'15'0,"0"10"0,0 14 0,0 12 0,0 1 0,5 2 0,2-3 0,-1-6 0,-1-5 0,3 0 0,1-1 0,-2 1 0,4-5 0,4-4 0,9-2 0,11-1 0,0-6-8191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287"/>
    </inkml:context>
    <inkml:brush xml:id="br0">
      <inkml:brushProperty name="width" value="0.025" units="cm"/>
      <inkml:brushProperty name="height" value="0.025" units="cm"/>
      <inkml:brushProperty name="color" value="#00A0D7"/>
    </inkml:brush>
  </inkml:definitions>
  <inkml:trace contextRef="#ctx0" brushRef="#br0">383 0 24575,'0'10'0,"-5"13"0,-11 22 0,-8 18 0,0 19 0,-6 19 0,-7 7 0,-3 10 0,-4 5 0,6-4 0,3-13 0,4-9 0,7-16 0,7-18 0,7-14 0,5-10 0,3-12-8191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28.978"/>
    </inkml:context>
    <inkml:brush xml:id="br0">
      <inkml:brushProperty name="width" value="0.025" units="cm"/>
      <inkml:brushProperty name="height" value="0.025" units="cm"/>
      <inkml:brushProperty name="color" value="#00A0D7"/>
    </inkml:brush>
  </inkml:definitions>
  <inkml:trace contextRef="#ctx0" brushRef="#br0">1 0 24575,'0'10'0,"0"13"0,0 12 0,0 10 0,0 8 0,0 3 0,0 4 0,0-5 0,0-6 0,0-7 0,0-5 0,0-10-8191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204"/>
    </inkml:context>
    <inkml:brush xml:id="br0">
      <inkml:brushProperty name="width" value="0.025" units="cm"/>
      <inkml:brushProperty name="height" value="0.025" units="cm"/>
      <inkml:brushProperty name="color" value="#00A0D7"/>
    </inkml:brush>
  </inkml:definitions>
  <inkml:trace contextRef="#ctx0" brushRef="#br0">445 1 24575,'-6'0'0,"1"1"0,0 0 0,0 0 0,0 1 0,0-1 0,0 1 0,0 0 0,0 0 0,0 1 0,1 0 0,-1-1 0,-4 6 0,-52 47 0,50-43 0,-34 35 0,3 1 0,1 3 0,3 2 0,2 1 0,-41 84 0,75-134 0,-1 1 0,0 0 0,0 1 0,1-1 0,0 1 0,0 0 0,0-1 0,0 1 0,1 0 0,0 0 0,0 0 0,1 0 0,0 1 0,0-1 0,1 8 0,-1-13-28,0-1 1,1 1-1,-1-1 0,0 1 0,1-1 0,-1 1 0,1 0 0,-1-1 0,0 1 1,1-1-1,-1 0 0,1 1 0,0-1 0,-1 1 0,1-1 0,-1 0 1,1 1-1,0-1 0,-1 0 0,1 0 0,-1 1 0,1-1 0,0 0 1,-1 0-1,1 0 0,0 0 0,-1 0 0,1 0 0,0 0 0,-1 0 1,1 0-1,0 0 0,-1 0 0,1-1 0,0 1 0,-1 0 0,1 0 0,0-1 1,-1 1-1,1 0 0,-1-1 0,1 1 0,-1-1 0,1 1 0,-1 0 1,1-1-1,-1 1 0,1-2 0,20-12-6798</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47.21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1,'0'9,"1"-1,1 1,0 0,0 0,0 0,1-1,1 0,-1 1,1-1,6 8,10 15,29 33,-14-18,240 324,169 159,-416-497,90 103,165 146,263 179,-120-100,59 33,22-27,-191-140,45 22,-25-18,-273-182,-3 2,73 80,95 131,-63-67,128 184,-234-296,369 508,-27-80,27-18,-42-49,-126-167,-199-215,-52-50,1 0,1-1,0 0,1-1,0 0,0-1,1 0,0-1,14 5,89 35,122 39,-31-31,369 50,225-51,84 8,-294-7,-79-9,413-23,-600-26,949 3,-1223-2,81-15,-74 8,-4-2,73-23,-88 22,2 1,-1 2,78-8,-82 17,-5-1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0.581"/>
    </inkml:context>
    <inkml:brush xml:id="br0">
      <inkml:brushProperty name="width" value="0.025" units="cm"/>
      <inkml:brushProperty name="height" value="0.025" units="cm"/>
      <inkml:brushProperty name="color" value="#00A0D7"/>
    </inkml:brush>
  </inkml:definitions>
  <inkml:trace contextRef="#ctx0" brushRef="#br0">48 7 24575,'0'-5'0,"0"4"0,0 6 0,-5 8 0,-1 6 0,-1 5 0,2 3 0,-3 3 0,-1 0 0,2-5-8191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1.745"/>
    </inkml:context>
    <inkml:brush xml:id="br0">
      <inkml:brushProperty name="width" value="0.025" units="cm"/>
      <inkml:brushProperty name="height" value="0.025" units="cm"/>
      <inkml:brushProperty name="color" value="#00A0D7"/>
    </inkml:brush>
  </inkml:definitions>
  <inkml:trace contextRef="#ctx0" brushRef="#br0">213 0 24575,'-31'16'0,"1"1"0,1 1 0,1 2 0,-38 33 0,63-50 0,0-1 0,1 1 0,-1 0 0,1 0 0,0 0 0,0 0 0,0 0 0,0 1 0,0-1 0,1 0 0,-1 1 0,1-1 0,-1 5 0,2-6 0,0-1 0,1 1 0,-1-1 0,0 0 0,1 1 0,-1-1 0,1 1 0,-1-1 0,1 0 0,0 1 0,0-1 0,-1 0 0,1 0 0,0 0 0,0 0 0,0 1 0,0-1 0,0-1 0,0 1 0,1 0 0,-1 0 0,0 0 0,0 0 0,1-1 0,-1 1 0,0-1 0,1 1 0,-1-1 0,1 1 0,-1-1 0,1 0 0,-1 0 0,1 0 0,-1 0 0,0 0 0,3 0 0,28 3 0,1-2 0,36-2 0,27 0 0,-91 1 0,0 1 0,1-1 0,-1 2 0,0-1 0,1 0 0,-1 1 0,0 0 0,0 0 0,0 1 0,-1-1 0,1 1 0,-1 0 0,1 1 0,-1-1 0,0 1 0,0-1 0,0 1 0,-1 0 0,1 1 0,-1-1 0,0 1 0,-1-1 0,1 1 0,-1 0 0,1 0 0,1 9 0,-1-5 0,-1 0 0,0 0 0,0 1 0,-1-1 0,0 0 0,-1 1 0,0-1 0,-1 0 0,1 1 0,-2-1 0,0 0 0,0 1 0,0-1 0,-7 15 0,7-21-72,1-1 1,-1 1-1,0 0 0,0-1 0,0 1 0,0-1 0,0 0 0,-1 1 1,1-1-1,-1 0 0,1-1 0,-1 1 0,0 0 0,0-1 0,0 1 1,0-1-1,0 0 0,-4 1 0,-13 3-6754</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5:32.688"/>
    </inkml:context>
    <inkml:brush xml:id="br0">
      <inkml:brushProperty name="width" value="0.025" units="cm"/>
      <inkml:brushProperty name="height" value="0.025" units="cm"/>
      <inkml:brushProperty name="color" value="#00A0D7"/>
    </inkml:brush>
  </inkml:definitions>
  <inkml:trace contextRef="#ctx0" brushRef="#br0">0 32 24575,'0'-5'0,"5"-2"0,7 1 0,5 0 0,6 3 0,4 1 0,1 0 0,2 2 0,5 0 0,2 0 0,-1 0 0,-2 1 0,-6-1-8191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6.061"/>
    </inkml:context>
    <inkml:brush xml:id="br0">
      <inkml:brushProperty name="width" value="0.05" units="cm"/>
      <inkml:brushProperty name="height" value="0.05" units="cm"/>
    </inkml:brush>
  </inkml:definitions>
  <inkml:trace contextRef="#ctx0" brushRef="#br0">94 1 24575,'1'0'0,"0"0"0,0 1 0,0-1 0,0 0 0,0 1 0,0-1 0,0 1 0,0 0 0,0-1 0,0 1 0,0 0 0,0-1 0,-1 1 0,1 0 0,0 0 0,-1 0 0,1 0 0,0 0 0,-1 0 0,1 0 0,-1 0 0,1 0 0,-1 0 0,0 0 0,1 0 0,-1 0 0,0 2 0,6 36 0,-6-33 0,3 65 0,-3-1 0,-14 110 0,-1-6 0,11-131-227,-2 0-1,-2-1 1,-2 0-1,-2 0 1,-29 68-1,28-79-6598</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6.973"/>
    </inkml:context>
    <inkml:brush xml:id="br0">
      <inkml:brushProperty name="width" value="0.05" units="cm"/>
      <inkml:brushProperty name="height" value="0.05" units="cm"/>
    </inkml:brush>
  </inkml:definitions>
  <inkml:trace contextRef="#ctx0" brushRef="#br0">27 7 24575,'-5'-5'0,"-2"4"0,1 6 0,1 7 0,2 8 0,6-1 0,12-4 0,13-3 0,7-5 0,3-3 0,-1-2 0,4-2 0,-1 0 0,-2-1 0,-2 0 0,-8 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7.539"/>
    </inkml:context>
    <inkml:brush xml:id="br0">
      <inkml:brushProperty name="width" value="0.05" units="cm"/>
      <inkml:brushProperty name="height" value="0.05" units="cm"/>
    </inkml:brush>
  </inkml:definitions>
  <inkml:trace contextRef="#ctx0" brushRef="#br0">1 0 24575,'0'1043'0,"1"-1022"-455,1-1 0,6 30 0,-2-19-6371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8.639"/>
    </inkml:context>
    <inkml:brush xml:id="br0">
      <inkml:brushProperty name="width" value="0.05" units="cm"/>
      <inkml:brushProperty name="height" value="0.05" units="cm"/>
    </inkml:brush>
  </inkml:definitions>
  <inkml:trace contextRef="#ctx0" brushRef="#br0">465 1 24575,'-31'43'0,"-186"437"0,77-158 0,128-297-115,1-4-42,1-1 1,1 2 0,1 0 0,1 0 0,1 0-1,1 1 1,-3 26 0,7-26-6670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9.472"/>
    </inkml:context>
    <inkml:brush xml:id="br0">
      <inkml:brushProperty name="width" value="0.05" units="cm"/>
      <inkml:brushProperty name="height" value="0.05" units="cm"/>
    </inkml:brush>
  </inkml:definitions>
  <inkml:trace contextRef="#ctx0" brushRef="#br0">106 1 24575,'-1'0'0,"0"1"0,0-1 0,0 0 0,0 1 0,0-1 0,0 1 0,0-1 0,0 1 0,0 0 0,0 0 0,0-1 0,1 1 0,-1 0 0,0 0 0,1 0 0,-1-1 0,0 1 0,1 0 0,-1 0 0,1 0 0,-1 0 0,1 0 0,0 0 0,-1 0 0,1 1 0,0 1 0,-7 37 0,5-28 0,-6 25 0,-22 57 0,18-60 0,-14 67 0,25-99 0,1 1 0,-1-1 0,1 1 0,0-1 0,0 1 0,0-1 0,1 1 0,-1-1 0,0 1 0,1-1 0,0 1 0,0-1 0,-1 0 0,1 1 0,1-1 0,-1 0 0,0 0 0,0 0 0,1 0 0,-1 0 0,1 0 0,0 0 0,0 0 0,0-1 0,0 1 0,0-1 0,0 1 0,0-1 0,0 0 0,0 1 0,1-1 0,-1-1 0,0 1 0,1 0 0,-1 0 0,1-1 0,-1 0 0,5 1 0,12 1 0,0 0 0,1-2 0,-1 0 0,23-4 0,-12 2 0,6 0-1365,-6 1-5461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49.989"/>
    </inkml:context>
    <inkml:brush xml:id="br0">
      <inkml:brushProperty name="width" value="0.05" units="cm"/>
      <inkml:brushProperty name="height" value="0.05" units="cm"/>
    </inkml:brush>
  </inkml:definitions>
  <inkml:trace contextRef="#ctx0" brushRef="#br0">30 0 24575,'-6'19'0,"0"-1"0,2 1 0,0 0 0,1 0 0,1 0 0,1 0 0,2 36 0,-2-6 0,-3 626 18,6-390-1401,-2-262-5443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1.310"/>
    </inkml:context>
    <inkml:brush xml:id="br0">
      <inkml:brushProperty name="width" value="0.05" units="cm"/>
      <inkml:brushProperty name="height" value="0.05" units="cm"/>
    </inkml:brush>
  </inkml:definitions>
  <inkml:trace contextRef="#ctx0" brushRef="#br0">338 1 24575,'-3'29'0,"-2"0"0,0 1 0,-3-2 0,0 1 0,-2-1 0,0 0 0,-16 26 0,-79 132 0,9-20 0,42-59-1365,46-91-5461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18.714"/>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0,'0'0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1.986"/>
    </inkml:context>
    <inkml:brush xml:id="br0">
      <inkml:brushProperty name="width" value="0.05" units="cm"/>
      <inkml:brushProperty name="height" value="0.05" units="cm"/>
    </inkml:brush>
  </inkml:definitions>
  <inkml:trace contextRef="#ctx0" brushRef="#br0">0 0 24575,'5'5'0,"2"7"0,-1 5 0,-1 6 0,3 8 0,1 9 0,-1 3 0,-3-2 0,-1-8-8191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4.281"/>
    </inkml:context>
    <inkml:brush xml:id="br0">
      <inkml:brushProperty name="width" value="0.05" units="cm"/>
      <inkml:brushProperty name="height" value="0.05" units="cm"/>
    </inkml:brush>
  </inkml:definitions>
  <inkml:trace contextRef="#ctx0" brushRef="#br0">308 6 24575,'-3'-5'0,"-5"10"0,-6 13 0,-230 389 0,240-397 16,0 0-1,0 1 1,1-1 0,0 0-1,1 1 1,1 0-1,-1 17 1,-9 40-1506,6-49-5336</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7.489"/>
    </inkml:context>
    <inkml:brush xml:id="br0">
      <inkml:brushProperty name="width" value="0.05" units="cm"/>
      <inkml:brushProperty name="height" value="0.05" units="cm"/>
    </inkml:brush>
  </inkml:definitions>
  <inkml:trace contextRef="#ctx0" brushRef="#br0">24 1 24575,'-1'48'0,"-2"-1"0,-10 59 0,13-104 0,-2 7 0,0 0 0,1 0 0,0 0 0,0 0 0,1 0 0,2 10 0,-2-17 0,1 1 0,-1-1 0,1 0 0,0 0 0,0 0 0,0 0 0,0 0 0,0 0 0,1 0 0,-1 0 0,1 0 0,-1 0 0,1 0 0,-1-1 0,1 1 0,0-1 0,0 1 0,0-1 0,0 0 0,0 0 0,0 0 0,0 0 0,0 0 0,1 0 0,-1-1 0,0 1 0,0-1 0,5 1 0,6 1 0,1-1 0,-1 0 0,1-1 0,0 0 0,0-1 0,-1-1 0,1 0 0,-1-1 0,1 0 0,-1-1 0,0 0 0,0-1 0,-1-1 0,0 0 0,0-1 0,0 0 0,18-16 0,-28 22 0,0 0 0,0 0 0,0-1 0,0 1 0,-1-1 0,1 1 0,0-1 0,-1 0 0,0 1 0,1-1 0,-1 0 0,0 0 0,0 0 0,0 0 0,0 0 0,0-1 0,0 1 0,-1 0 0,1 0 0,-1 0 0,0-1 0,1 1 0,-1 0 0,0 0 0,0-1 0,-1 1 0,1 0 0,0-1 0,-1 1 0,1 0 0,-1 0 0,-1-4 0,0 3 0,-1 0 0,1 0 0,-1 0 0,1 0 0,-1 1 0,0-1 0,0 1 0,0 0 0,0-1 0,-1 1 0,1 1 0,-1-1 0,1 0 0,-1 1 0,1 0 0,-1 0 0,0 0 0,-7-1 0,-5 1-124,0-1 0,0 2 0,-1 0 0,1 1 0,0 0 0,0 2-1,0 0 1,0 1 0,0 0 0,-27 12 0,25-6-6702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6:58.747"/>
    </inkml:context>
    <inkml:brush xml:id="br0">
      <inkml:brushProperty name="width" value="0.05" units="cm"/>
      <inkml:brushProperty name="height" value="0.05" units="cm"/>
    </inkml:brush>
  </inkml:definitions>
  <inkml:trace contextRef="#ctx0" brushRef="#br0">165 27 24575,'0'-5'0,"-5"-2"0,-6 1 0,-7 1 0,-5 2 0,2 6 0,-1 2 0,3 5 0,1 2 0,2 2 0,5 1-8191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9:05.416"/>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3076 3220,'-3'-2,"-1"1,1-1,0 0,0 0,1 0,-1 0,0-1,1 1,-1-1,1 0,0 1,0-1,0 0,0 0,1 0,-3-6,-4-5,-26-34,-79-89,97 118,-26-38,-3-4,-11-2,-2 2,-107-86,4 37,25 19,21 9,-194-151,81 40,-169-141,147 115,176 144,2-3,-115-166,-88-175,99 112,141 243,17 34,-32-41,39 55</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9:07.132"/>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 0,'2952'0,"-2921"0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9:09.489"/>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2973,'138'-130,"59"-63,-123 120,2 3,104-74,-5 4,-23 14,206-191,-294 245,-2-3,74-120,86-117,-139 200,76-95,49-70,-177 237,45-48,24-28,-54 58,3 2,2 3,60-49,-93 86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09:13.393"/>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0,'1'9,"1"0,-1 0,1-1,1 1,-1-1,2 0,-1 1,1-2,0 1,8 11,9 11,28 30,126 131,264 221,-277-279,36 32,90 82,60 56,-127-107,-38-35,-13-25,-39-33,-101-78,-1 2,-2 0,0 2,23 33,11 18,4-2,104 96,168 168,-256-246,50 52,-108-125,124 124,-133-130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0:34.064"/>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123 0,'12'35,"0"-6,-6 29,-1-1,-7 110,-1-56,3-108,0 123,19 161,-7-156,-9 220,-6-172,4-97,1-22,-3 0,-13 92,-7 2,14-89,-24 97,11-63,15-64,-16 50,5-38,3 1,1 0,2 1,3 0,-2 68,9-92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16.031"/>
    </inkml:context>
    <inkml:brush xml:id="br0">
      <inkml:brushProperty name="width" value="0.3" units="cm"/>
      <inkml:brushProperty name="height" value="0.6" units="cm"/>
      <inkml:brushProperty name="color" value="#0069AF"/>
      <inkml:brushProperty name="tip" value="rectangle"/>
      <inkml:brushProperty name="rasterOp" value="maskPen"/>
      <inkml:brushProperty name="ignorePressure" value="1"/>
    </inkml:brush>
  </inkml:definitions>
  <inkml:trace contextRef="#ctx0" brushRef="#br0">0 1,'2344'0,"-2263"4,-1 4,140 32,-78-12,-33-15,-71-9,0 1,51 13,-58-9,1-2,1-1,47 3,-49-8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48:33.308"/>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2420,'26'-2,"-1"-2,0 0,0-2,0 0,39-17,37-9,355-94,-352 96,-59 14,-1-2,50-27,-14 5,20-4,-30 14,0-4,77-50,222-131,-207 127,520-269,-309 168,-260 127,-3-5,113-89,-133 86,226-183,-280 226,1 1,1 2,1 1,67-27,-80 41,1 1,1 1,-1 2,1 0,51 0,13-3,178-18,295 11,-130-2,297 2,-455 18,-103-1,363-15,384-8,-595 24,795-3,-898-16,-45 1,54 0,79-1,2100 17,-2144-17,16 0,-253 15,0-2,34-7,42-4,268 12,-193 3,-151 1,0 1,0 1,0 1,-1 2,1 1,47 19,164 92,-187-90,-47-25,545 265,-417-212,189 109,-209-104,166 62,64 33,236 164,-245-152,-101-54,-23 0,43 22,-204-111,-1 3,-1 1,-1 2,51 47,17 20,-97-81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21.40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1 123,'44'-3,"1"-2,-1-2,48-14,-14 4,33 0,0 5,142 3,-137 7,129-12,62-1,2027 14,-1046 3,-1187 0,0 4,-1 5,132 30,38-1,-179-30,101 23,-104-15,104 7,-103-16,100 23,-78-10,144 10,74 13,-248-30,156 7,83-21,-320-1,31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33.78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35.21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0,'0'0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36.24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1,'0'0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37.50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39.20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8:11:40.73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2:33.907"/>
    </inkml:context>
    <inkml:brush xml:id="br0">
      <inkml:brushProperty name="width" value="0.2" units="cm"/>
      <inkml:brushProperty name="height" value="0.4" units="cm"/>
      <inkml:brushProperty name="color" value="#008E8E"/>
      <inkml:brushProperty name="tip" value="rectangle"/>
      <inkml:brushProperty name="rasterOp" value="maskPen"/>
      <inkml:brushProperty name="ignorePressure" value="1"/>
    </inkml:brush>
  </inkml:definitions>
  <inkml:trace contextRef="#ctx0" brushRef="#br0">1 0,'0'0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8:19:54.781"/>
    </inkml:context>
    <inkml:brush xml:id="br0">
      <inkml:brushProperty name="width" value="0.035" units="cm"/>
      <inkml:brushProperty name="height" value="0.035" units="cm"/>
      <inkml:brushProperty name="color" value="#E71224"/>
    </inkml:brush>
  </inkml:definitions>
  <inkml:trace contextRef="#ctx0" brushRef="#br0">270 0 24575,'3'1'0,"0"-1"0,0 1 0,0 0 0,0 0 0,0 0 0,0 0 0,0 1 0,-1-1 0,1 1 0,-1-1 0,1 1 0,-1 0 0,1 0 0,-1 0 0,0 0 0,3 5 0,32 45 0,-29-39 0,26 39 0,-19-26 0,2-1 0,0-1 0,2 0 0,23 22 0,-25-27 0,0 1 0,-1 1 0,-1 0 0,-1 1 0,-1 1 0,-1 0 0,-1 1 0,-1 0 0,9 35 0,-12-25 0,-1 0 0,-2 1 0,-2-1 0,0 1 0,-7 58 0,2 1 0,3 553 0,2-598 0,14 76 0,-4-49 0,-11-68 0,0 1 0,1-1 0,0 1 0,0-1 0,1 1 0,0-1 0,1 0 0,0 0 0,0-1 0,0 1 0,1-1 0,0 0 0,1 0 0,0-1 0,0 1 0,0-1 0,1-1 0,-1 1 0,10 5 0,-3-4 0,1-1 0,0 0 0,0 0 0,0-2 0,0 0 0,1 0 0,-1-2 0,1 1 0,0-2 0,21 0 0,30 0 0,288-6 0,-337 3 0,18 2 0,-29 10 0,-15 11 0,-76 100 0,26-40 0,35-47 0,-1 1 0,-31 60 0,49-80 0,1-1 0,0 1 0,1 1 0,1-1 0,0 1 0,1-1 0,-1 30 0,4 220 0,1-118 0,1-110 0,1 0 0,1 0 0,15 54 0,40 106 0,-51-172 0,8 28 0,-3-1 0,-2 2 0,-3 0 0,-2 0 0,-2 106 0,-4-134 0,1-6 0,-1 0 0,-1 0 0,-1 0 0,0 0 0,-2 0 0,0 0 0,-1 0 0,-1-1 0,-15 32 0,3-19 0,-1-1 0,-2-1 0,-1 0 0,-2-2 0,-1-1 0,0 0 0,-39 29 0,33-32 0,9-5 0,0-1 0,-1-1 0,-1-2 0,-1 0 0,-37 16 0,-1-4 0,45-18 0,0 0 0,-1-2 0,0 0 0,-1-2 0,1 0 0,-34 4 0,-71 5 0,-35 1 0,130-13 0,-1 1 0,1 2 0,-53 16 0,-16 2 0,73-19-1365,2-2-5461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7:27.660"/>
    </inkml:context>
    <inkml:brush xml:id="br0">
      <inkml:brushProperty name="width" value="0.1" units="cm"/>
      <inkml:brushProperty name="height" value="0.1" units="cm"/>
      <inkml:brushProperty name="color" value="#AB008B"/>
      <inkml:brushProperty name="ignorePressure" value="1"/>
    </inkml:brush>
  </inkml:definitions>
  <inkml:trace contextRef="#ctx0" brushRef="#br0">0 1,'10161'0,"-10095"3,-45 2</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30.010"/>
    </inkml:context>
    <inkml:brush xml:id="br0">
      <inkml:brushProperty name="width" value="0.05" units="cm"/>
      <inkml:brushProperty name="height" value="0.05" units="cm"/>
      <inkml:brushProperty name="ignorePressure" value="1"/>
    </inkml:brush>
  </inkml:definitions>
  <inkml:trace contextRef="#ctx0" brushRef="#br0">1 59,'0'4,"3"0,9 0,12-7,13-4,10 0,8 1,5-3,-1 2,-3 1,-4-2,-8 0,-8 2,-10 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30.55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1,'5'2,"0"0,0 0,0 1,-1 0,1 0,-1 0,0 1,0 0,0-1,-1 1,6 8,-5-8,141 158,170 147,-188-195,213 250,-150-137,137 172,70 126,157 232,-532-725,-1 1,-2 2,-1 0,-2 1,-1 0,-2 1,8 40,-6-22,2-2,3 0,41 79,98 145,-100-180,69 103,8-6,163 178,-182-231,97 105,-17-23,7 6,-68-97,304 224,-235-218,235 117,-56-38,-351-197,102 52,-76-43,109 75,-142-86,-6-4</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38.090"/>
    </inkml:context>
    <inkml:brush xml:id="br0">
      <inkml:brushProperty name="width" value="0.05" units="cm"/>
      <inkml:brushProperty name="height" value="0.05" units="cm"/>
      <inkml:brushProperty name="ignorePressure" value="1"/>
    </inkml:brush>
  </inkml:definitions>
  <inkml:trace contextRef="#ctx0" brushRef="#br0">453 67,'-1'-1,"0"-1,1 0,-1 1,0-1,0 1,0 0,0-1,0 1,-1 0,1 0,0 0,-1-1,1 1,-1 1,1-1,-1 0,1 0,-3 0,-35-16,34 15,-21-5,1 1,-1 1,0 2,0 0,0 2,-1 1,1 1,-27 5,52-7,-1 1,1 0,-1 0,0 0,1 0,-1 1,0-1,1 0,-1 1,1-1,-1 1,1-1,-1 1,1 0,-1 0,1 0,0-1,-1 1,1 1,0-1,0 0,-1 0,1 0,0 1,0-1,1 0,-1 1,0-1,0 1,1-1,-1 3,1-2,0 1,1-1,-1 0,1 1,0-1,0 0,0 0,0 0,0 1,1-1,-1 0,1-1,-1 1,1 0,0 0,-1-1,1 1,0-1,0 1,0-1,3 2,44 23,0-2,88 30,-107-43,-25-9,-1-1,0 1,1 0,-1 0,0 1,0-1,0 1,-1 0,1 0,-1 0,1 0,-1 1,0-1,0 1,-1 0,1 0,-1 0,4 8,-3-2,-1 0,0 1,-1 0,0-1,0 1,-1 0,-2 12,2-12,-1 0,0-1,0 1,-1-1,-1 1,-5 14,6-20,-1-1,1 0,-1-1,0 1,0 0,0-1,0 0,0 1,-1-1,0 0,1-1,-1 1,0-1,0 0,-1 0,1 0,-8 2,-21 4,0-2,0-1,-1-2,0-1,0-1,-39-6,-6 3,62 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26.089"/>
    </inkml:context>
    <inkml:brush xml:id="br0">
      <inkml:brushProperty name="width" value="0.05" units="cm"/>
      <inkml:brushProperty name="height" value="0.05" units="cm"/>
      <inkml:brushProperty name="ignorePressure" value="1"/>
    </inkml:brush>
  </inkml:definitions>
  <inkml:trace contextRef="#ctx0" brushRef="#br0">448 25,'-36'-2,"-49"-9,62 7,1 1,-1 0,1 2,-1 0,0 2,-38 5,55-4,0 0,-1 1,1-1,0 1,0 1,1-1,-1 1,1 0,-1 0,1 0,0 1,1 0,-1 0,1 0,0 0,0 1,-3 6,2-1,0 0,0 0,1 0,1 0,0 1,0-1,1 1,-1 22,3-28,1 1,-1-1,1 0,0 0,1 0,-1 0,1-1,0 1,1 0,-1-1,1 1,0-1,1 0,-1 0,1 0,0 0,0-1,1 0,-1 0,1 0,0 0,0-1,0 1,1-1,-1-1,11 5,2 0,0-1,1-1,0-1,-1 0,1-1,0-1,26-1,139-5,-162 4</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29.459"/>
    </inkml:context>
    <inkml:brush xml:id="br0">
      <inkml:brushProperty name="width" value="0.05" units="cm"/>
      <inkml:brushProperty name="height" value="0.05" units="cm"/>
      <inkml:brushProperty name="ignorePressure" value="1"/>
    </inkml:brush>
  </inkml:definitions>
  <inkml:trace contextRef="#ctx0" brushRef="#br0">1059 1,'-1'16,"-1"1,0-1,-1 0,-1 0,-1 0,0-1,-12 24,-62 105,63-117,-106 208,-7 13,-2-20,-108 164,187-321,4 1,3 3,3 1,4 3,-30 86,58-133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46.858"/>
    </inkml:context>
    <inkml:brush xml:id="br0">
      <inkml:brushProperty name="width" value="0.05" units="cm"/>
      <inkml:brushProperty name="height" value="0.05" units="cm"/>
      <inkml:brushProperty name="ignorePressure" value="1"/>
    </inkml:brush>
  </inkml:definitions>
  <inkml:trace contextRef="#ctx0" brushRef="#br0">105 0,'-1'19,"-1"-1,-1 1,-10 32,0 1,-1 34,-4 148,19 84,0-170,-1-161,0-10,1 1,5-38,-4 51,0 1,1 0,-1 0,2 0,-1 1,1-1,0 1,1-1,0 1,9-10,-6 9,0 1,0 0,0 0,1 1,0 0,0 1,0 0,1 0,0 1,0 0,0 1,20-4,-10 3,1 2,0 1,-1 0,1 2,37 5,-53-5,1 0,-1 1,1 0,-1 0,0 1,0 0,0-1,0 2,0-1,0 0,-1 1,0 0,0 0,0 0,0 1,-1-1,1 1,-1 0,0 0,-1 0,1 0,-1 1,0-1,0 1,1 8,2 9,0 0,-2 0,-1 0,-1 45,-2-45,1-10,0 0,-1 0,-5 25,5-33,-1-1,1 0,-1 0,0 0,0 0,-1 0,1 0,-1-1,0 1,0-1,0 0,0 0,0 0,-1 0,-5 4,-8 3,-1-1,0 0,-1-1,0-1,0-1,-26 5,-121 11,148-21,-15 6,26-5,0 0,0-1,0 0,-15 1,20-3,0 1,1 0,-1 0,1-1,-1 1,0-1,1 1,-1-1,1 1,-1-1,1 0,0 0,-1 0,1 0,0 0,-1 0,1 0,0 0,0-1,0 1,0 0,0-1,0 1,1-1,-1 1,0-3,-5-13</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53.411"/>
    </inkml:context>
    <inkml:brush xml:id="br0">
      <inkml:brushProperty name="width" value="0.05" units="cm"/>
      <inkml:brushProperty name="height" value="0.05" units="cm"/>
      <inkml:brushProperty name="ignorePressure" value="1"/>
    </inkml:brush>
  </inkml:definitions>
  <inkml:trace contextRef="#ctx0" brushRef="#br0">332 89,'1'0,"1"0,-1 0,0 0,1 0,-1 0,0 0,0-1,1 1,-1 0,0-1,1 1,-1-1,0 1,0-1,0 1,0-1,0 0,2-1,-3 1,1 1,-1-1,0 0,0 1,1-1,-1 0,0 1,0-1,0 0,0 0,0 1,0-1,0 0,0 0,0 1,0-1,-1 0,1 1,0-1,0 0,-1 1,1-1,-1-1,-1-1,-1-1,0 0,0 1,0-1,0 1,-1 0,1 0,-8-5,-2 3,-1 0,1 1,-1 0,0 1,-1 0,1 1,0 1,-1 1,1 0,-1 0,1 1,0 1,0 1,0 0,-16 6,25-6,-1 0,1 0,0 0,0 1,0 0,0 0,1 1,0-1,0 1,0 0,0 0,-4 8,6-9,0-1,0 1,0 0,1-1,-1 1,1 0,0 0,0 0,1 1,-1-1,1 0,-1 0,2 0,-1 0,0 0,1 1,-1-1,1 0,3 6,-3-7,1-1,0 0,0 0,-1 0,2 0,-1 0,0-1,0 1,0 0,1-1,-1 0,1 0,-1 1,1-1,0-1,-1 1,1 0,0-1,0 1,3-1,65 1,-54-2,19 1,-16 1,1-1,23-4,-38 3,-1 0,1-1,-1 1,0-1,1 0,-1 0,0 0,0-1,-1 0,1 0,0 0,6-7,-10 9,0 0,-1 1,1-1,0 0,-1 1,1-1,0 1,0 0,0-1,-1 1,1-1,0 1,0 0,0 0,0 0,0-1,0 1,-1 0,1 0,0 0,0 0,0 0,0 1,0-1,0 0,0 0,0 1,-1-1,1 0,0 1,0-1,0 1,-1-1,1 1,0-1,-1 1,1-1,0 1,-1 0,1 0,-1-1,1 1,-1 0,1 0,-1-1,1 1,-1 1,27 55,-17-31,2-4,-1-2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11.399"/>
    </inkml:context>
    <inkml:brush xml:id="br0">
      <inkml:brushProperty name="width" value="0.05" units="cm"/>
      <inkml:brushProperty name="height" value="0.05" units="cm"/>
      <inkml:brushProperty name="ignorePressure" value="1"/>
    </inkml:brush>
  </inkml:definitions>
  <inkml:trace contextRef="#ctx0" brushRef="#br0">416 126,'0'-4,"-1"0,1 1,-1-1,1 0,-1 0,-1 0,1 1,0-1,-1 0,0 1,1 0,-1-1,-1 1,1 0,0 0,-5-4,1 2,0-1,0 2,-1-1,0 1,0 0,0 0,-13-4,5 3,0 1,0 0,0 1,0 1,-1 0,1 1,0 1,-17 1,24 1,1 0,1 0,-1 1,0 0,1 0,-1 0,1 1,0 0,0 0,0 1,-5 5,-1 2,-1 0,1 2,-13 19,21-26,1 0,-1 0,2 0,-1 1,1-1,0 1,1-1,0 1,0 0,0 12,7 79,-5-95,0 0,1 0,-1 0,1 0,0 0,0 0,0-1,0 1,1-1,-1 0,1 0,0 0,0 0,0 0,0 0,1-1,-1 1,1-1,-1 0,1 0,0-1,0 1,0-1,4 2,14 3,0 0,0-2,24 2,-41-5,70 5,82-5,-140-1,11-1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45.630"/>
    </inkml:context>
    <inkml:brush xml:id="br0">
      <inkml:brushProperty name="width" value="0.05" units="cm"/>
      <inkml:brushProperty name="height" value="0.05" units="cm"/>
      <inkml:brushProperty name="ignorePressure" value="1"/>
    </inkml:brush>
  </inkml:definitions>
  <inkml:trace contextRef="#ctx0" brushRef="#br0">640 294,'0'-24,"-1"1,0-1,-2 0,-1 1,-9-33,11 49,0 1,-1-1,0 1,0 0,0 0,-1 0,0 0,0 1,0-1,-1 1,0 0,0 0,0 1,0 0,-1-1,0 2,0-1,0 1,0 0,0 0,-1 1,1-1,-10-1,-16 1,1 1,-1 1,-63 7,76-4,6 0,0 0,0 1,1 1,-1 0,1 0,-1 2,1-1,1 1,-1 1,-11 9,6-3,1 0,1 1,0 0,1 1,-22 31,32-39,0 1,1-1,-1 1,2 0,-1-1,1 2,0-1,1 0,0 0,0 11,5 85,-4-97,1-2,0-1,0 0,0 0,0 0,1 0,-1-1,1 1,0 0,0-1,0 1,1-1,-1 1,1-1,0 0,0 0,0 0,0-1,0 1,1-1,-1 0,1 0,0 0,-1 0,1 0,0-1,7 2,11 2,0 0,0-1,41 0,-35-2,6 1,125 5,-138-8,-1-1,1-1,0 0,0-2,27-8,-40 8,1 1,-1-1,0 0,0-1,0 0,0 0,-1-1,0 0,0 0,0 0,-1-1,0 0,0-1,-1 1,0-1,0 0,-1 0,0-1,-1 1,1-1,-2 0,1 0,-1 0,-1 0,1 0,-1 0,-1-1,0 1,0 0,-1 0,0 0,-1-1,0 1,-4-10,6 19,1-1,-1 1,0-1,0 1,0-1,-1 1,1-1,0 1,0 0,0-1,0 1,0-1,0 1,-1-1,1 1,0 0,0-1,-1 1,1-1,0 1,0 0,-1-1,1 1,0 0,-1 0,1-1,-1 1,1 0,0 0,-1 0,1-1,-1 1,1 0,-1 0,1 0,0 0,-1 0,1 0,-1 0,1 0,-1 0,1 0,-1 0,0 0,-9 23,1 37,8-43,-4 156,6-151,0 1,2-1,1 1,0-1,12 34,-15-54,0 0,0 0,0 0,0 0,0-1,0 1,0 0,0 0,1-1,-1 1,1-1,-1 1,1-1,-1 1,1-1,0 0,3 2,12 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46.651"/>
    </inkml:context>
    <inkml:brush xml:id="br0">
      <inkml:brushProperty name="width" value="0.05" units="cm"/>
      <inkml:brushProperty name="height" value="0.05" units="cm"/>
      <inkml:brushProperty name="ignorePressure" value="1"/>
    </inkml:brush>
  </inkml:definitions>
  <inkml:trace contextRef="#ctx0" brushRef="#br0">432 0,'-1'104,"1"-103,0 0,-1-1,1 1,-1 0,1 0,0-1,-1 1,0 0,1-1,-1 1,1-1,-1 1,0-1,1 1,-1-1,0 1,0-1,1 1,-1-1,0 0,0 0,1 1,-1-1,0 0,0 0,0 0,0 0,1 0,-1 0,0 0,0 0,-1-1,-35-4,26 3,-39-3,0 2,-70 5,115-2,0 2,-1-1,1 1,0-1,0 2,0-1,1 0,-1 1,0 0,1 0,0 0,0 1,0-1,0 1,0 0,1 0,0 1,-1-1,2 0,-1 1,-4 10,-1 3,1 0,0 1,1 0,-5 34,9-47,1 0,1 0,-1 0,1 1,0-1,0 0,1 0,-1 1,1-1,1 0,-1 0,1 0,0 0,4 7,-2-8,0 1,1-1,0 1,0-1,0-1,0 1,1-1,-1 0,1 0,0 0,1-1,9 4,28 11,1-3,90 19,99 3,-205-33,-9-1,24 3,0-1,0-2,51-3,-68-4</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47.964"/>
    </inkml:context>
    <inkml:brush xml:id="br0">
      <inkml:brushProperty name="width" value="0.05" units="cm"/>
      <inkml:brushProperty name="height" value="0.05" units="cm"/>
      <inkml:brushProperty name="ignorePressure" value="1"/>
    </inkml:brush>
  </inkml:definitions>
  <inkml:trace contextRef="#ctx0" brushRef="#br0">422 0,'-2'22,"-2"-1,0 0,-1 0,-1 0,-1-1,-1 0,-11 20,4-6,-163 350,15-33,153-328</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06.329"/>
    </inkml:context>
    <inkml:brush xml:id="br0">
      <inkml:brushProperty name="width" value="0.05" units="cm"/>
      <inkml:brushProperty name="height" value="0.05" units="cm"/>
      <inkml:brushProperty name="ignorePressure" value="1"/>
    </inkml:brush>
  </inkml:definitions>
  <inkml:trace contextRef="#ctx0" brushRef="#br0">413 0,'-1'16,"-1"0,0-1,-1 0,-1 1,-1-1,-8 20,1-3,-181 468,173-443,-35 99,-39 183,91-329,1 1,0 0,1 0,0-1,1 1,0 0,1 0,4 21,0-20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42.54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08.309"/>
    </inkml:context>
    <inkml:brush xml:id="br0">
      <inkml:brushProperty name="width" value="0.05" units="cm"/>
      <inkml:brushProperty name="height" value="0.05" units="cm"/>
      <inkml:brushProperty name="ignorePressure" value="1"/>
    </inkml:brush>
  </inkml:definitions>
  <inkml:trace contextRef="#ctx0" brushRef="#br0">635 0,'-16'58,"-10"71,8-38,1 7,3 0,5 1,6 151,3-248,1 0,-1 0,0 0,0 0,0 0,0-1,0 1,0 0,0 0,-1 0,1 0,-1 0,1 0,-1-1,0 1,0 0,0 0,0-1,0 1,0-1,0 1,-3 2,2-4,-1 0,1 0,-1 0,1 0,-1 0,1 0,0 0,-1-1,1 0,0 1,-1-1,1 0,0 0,0 0,-1 0,1-1,-3-2,-13-5,0 0,-1 1,1 1,-2 1,1 0,-1 1,0 2,0 0,0 1,0 0,0 2,0 1,-1 0,-22 6,32-3,0 0,0 1,1 1,0 0,0 0,0 1,1 0,0 1,1 0,-1 0,1 1,1 0,-12 19,17-26,0 0,1 0,-1 0,1 0,0 1,0-1,0 1,0-1,0 0,0 1,1-1,-1 1,1 0,-1-1,1 1,0-1,0 1,1 0,-1-1,0 1,1-1,-1 1,1-1,0 1,0-1,0 0,0 1,1-1,-1 0,0 0,1 1,0-1,-1-1,1 1,0 0,0 0,0-1,0 1,0-1,1 1,-1-1,4 2,6 2,0 1,1-2,0 0,0 0,0-1,0-1,14 2,311 35,-334-39,1 1,-1-1,1 0,0 0,-1 0,0-1,1 0,-1 0,1 0,-1 0,0-1,1 1,-1-1,7-5,-5 2,0-1,0 1,-1-2,0 1,0 0,-1-1,6-11,15-25,-16 24</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16.449"/>
    </inkml:context>
    <inkml:brush xml:id="br0">
      <inkml:brushProperty name="width" value="0.05" units="cm"/>
      <inkml:brushProperty name="height" value="0.05" units="cm"/>
      <inkml:brushProperty name="ignorePressure" value="1"/>
    </inkml:brush>
  </inkml:definitions>
  <inkml:trace contextRef="#ctx0" brushRef="#br0">1023 6,'0'0,"0"-1,-1 1,1-1,0 1,-1 0,1-1,0 1,-1 0,1-1,-1 1,1 0,-1 0,1-1,-1 1,1 0,-1 0,1 0,-1 0,1 0,-1 0,1 0,-1 0,1 0,-1 0,1 0,-1 0,1 0,-1 0,1 0,-1 0,1 1,0-1,-1 0,1 0,-1 0,1 1,-1-1,1 0,0 1,-1-1,1 0,0 1,-1 0,-23 13,-4 13,1 0,1 2,1 1,1 1,-20 35,-15 21,36-56,-283 408,238-315,5 2,-49 144,0-1,55-131,52-121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53.632"/>
    </inkml:context>
    <inkml:brush xml:id="br0">
      <inkml:brushProperty name="width" value="0.05" units="cm"/>
      <inkml:brushProperty name="height" value="0.05" units="cm"/>
      <inkml:brushProperty name="ignorePressure" value="1"/>
    </inkml:brush>
  </inkml:definitions>
  <inkml:trace contextRef="#ctx0" brushRef="#br0">288 209,'-2'32,"-1"0,-13 54,1-4,-38 307,-21 144,34-245,-5 405,47 496,-2 179,-10-903,0 230,10-570,-16 556,15-671,-2 23,1 1,4 36,-2-67,1-1,0 0,0 1,0-1,0 0,0 0,0 0,1 0,-1 0,1 0,-1 0,1 0,0 0,0-1,0 1,0-1,0 1,0-1,0 0,0 0,0 0,1 0,-1 0,0 0,1-1,4 1,10 3,1-2,30 2,-30-3,774-6,-254-9,-381 14,-154-1,0 1,1-1,-1 0,0 0,0-1,0 1,0-1,-1 1,1-1,0 0,-1 0,1 0,-1 0,1 0,-1-1,0 1,0-1,0 0,0 1,2-6,3-7,0 0,8-30,-8 24,44-127,34-100,58-276,99-1038,-193 735,-30 349,-2-779,-19 810,2-713,10 1080,-7 66,-1 1,0-1,-1 0,0 1,-2-27,0 37,0 0,-1 1,1-1,0 0,-1 1,0-1,1 1,-1-1,0 1,0 0,0 0,-1 0,1 0,0 0,-1 1,0-1,1 0,-1 1,0 0,1 0,-1 0,0 0,-5-1,-10-2,0 0,-30-1,37 4,-561-9,309 15,-17-7,-315 4,576-2,0 0,0 2,0 0,0 1,0 1,0 1,1 1,0 0,0 1,0 1,1 1,-17 11,18-8</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55.600"/>
    </inkml:context>
    <inkml:brush xml:id="br0">
      <inkml:brushProperty name="width" value="0.05" units="cm"/>
      <inkml:brushProperty name="height" value="0.05" units="cm"/>
      <inkml:brushProperty name="ignorePressure" value="1"/>
    </inkml:brush>
  </inkml:definitions>
  <inkml:trace contextRef="#ctx0" brushRef="#br0">0 1,'1'1,"-1"0,1 0,0 0,-1 0,1-1,0 1,0 0,0 0,0 0,-1-1,1 1,0 0,0-1,1 1,-1-1,0 1,0-1,0 0,0 1,0-1,0 0,0 0,1 0,1 0,36 4,-35-3,406 3,-226-6,1053 2,-1172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56.610"/>
    </inkml:context>
    <inkml:brush xml:id="br0">
      <inkml:brushProperty name="width" value="0.05" units="cm"/>
      <inkml:brushProperty name="height" value="0.05" units="cm"/>
      <inkml:brushProperty name="ignorePressure" value="1"/>
    </inkml:brush>
  </inkml:definitions>
  <inkml:trace contextRef="#ctx0" brushRef="#br0">0 1,'153'0,"790"33,-257 71,-663-100,-1-2,1 0,45-3,-41 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58.509"/>
    </inkml:context>
    <inkml:brush xml:id="br0">
      <inkml:brushProperty name="width" value="0.05" units="cm"/>
      <inkml:brushProperty name="height" value="0.05" units="cm"/>
      <inkml:brushProperty name="ignorePressure" value="1"/>
    </inkml:brush>
  </inkml:definitions>
  <inkml:trace contextRef="#ctx0" brushRef="#br0">307 2,'-73'-1,"-82"2,152-1,1 1,-1-1,0 0,1 1,-1-1,1 1,-1 0,1-1,-1 1,1 0,0 1,-1-1,1 0,0 1,0-1,0 1,0 0,0 0,0 0,-1 2,2-2,0 0,1-1,0 1,-1 0,1-1,0 1,0 0,0 0,0-1,0 1,0 0,1-1,-1 1,0 0,1-1,0 1,-1-1,1 1,0 0,0-1,0 0,0 1,0-1,0 0,0 1,0-1,0 0,1 0,-1 0,0 0,3 1,18 13,0 0,2-2,-1-1,30 11,18 10,-28-13,-30-15,-1 0,1 1,-1 1,0 0,-1 1,1 0,12 13,-23-21,0 1,-1 0,1-1,0 1,0 0,-1-1,1 1,0 0,-1 0,1 0,-1 0,1 0,-1 0,1-1,-1 1,0 0,0 0,1 0,-1 0,0 0,0 0,0 0,0 0,0 0,0 0,0 0,0 0,-1 0,1 0,0 0,-1 0,1 0,-1 0,1 0,-1 0,1 0,-1 0,1-1,-1 1,0 0,1 0,-1-1,0 1,0 0,0-1,1 1,-1-1,0 1,0-1,-2 1,-5 2,-1 1,0-2,0 1,-14 1,15-3,-73 12,44-9,-1 2,1 2,1 2,-54 20,68-19</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8:59.769"/>
    </inkml:context>
    <inkml:brush xml:id="br0">
      <inkml:brushProperty name="width" value="0.05" units="cm"/>
      <inkml:brushProperty name="height" value="0.05" units="cm"/>
      <inkml:brushProperty name="ignorePressure" value="1"/>
    </inkml:brush>
  </inkml:definitions>
  <inkml:trace contextRef="#ctx0" brushRef="#br0">389 65,'0'-2,"-1"-1,1 1,-1 0,0-1,0 1,0 0,0-1,0 1,-1 0,1 0,-1 0,1 0,-1 0,0 1,1-1,-1 0,0 1,0-1,0 1,-1 0,1-1,0 1,0 0,-1 1,1-1,-4-1,-6-1,0 0,0 0,-22-2,15 4,1 0,0 1,0 1,-1 0,1 2,-26 6,37-7,0 1,0-1,0 1,1 0,-1 1,1 0,0 0,0 0,0 0,0 1,1 0,0 0,0 1,0 0,1 0,0 0,0 0,1 0,-4 9,6-14,0 1,0 0,1 0,-1 0,0-1,1 1,0 0,-1 0,1 0,0 0,0 0,0 0,0 0,1 0,-1 0,0 0,1 0,-1 0,1-1,0 1,0 0,-1 0,1 0,0-1,2 3,0-2,0 1,0-1,0 0,0 0,1 0,-1 0,1-1,-1 1,1-1,0 0,-1 0,6 1,8 0,1-1,0 0,-1-1,29-4,-24 0,-1-1,0-1,0-2,0 0,24-13,30-12,-73 32,0 0,0 0,0 0,0 0,0 1,0-1,1 1,-1-1,0 1,0 0,0 0,1 0,-1 0,0 0,0 1,0-1,0 0,1 1,-1 0,0 0,0-1,0 1,0 0,3 3,-2-1,-1 0,0 0,-1 1,1-1,0 0,-1 1,0-1,0 1,0 0,0-1,-1 1,1 0,-1-1,0 7,-2 75,0-60,2 0,0 1,8 48,-4-55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1.305"/>
    </inkml:context>
    <inkml:brush xml:id="br0">
      <inkml:brushProperty name="width" value="0.05" units="cm"/>
      <inkml:brushProperty name="height" value="0.05" units="cm"/>
      <inkml:brushProperty name="ignorePressure" value="1"/>
    </inkml:brush>
  </inkml:definitions>
  <inkml:trace contextRef="#ctx0" brushRef="#br0">44 1,'-1'7,"0"1,-1 0,0 0,0-1,-5 13,-7 22,7 2,2 0,2 1,5 84,-2-127,0 0,0-1,0 1,0 0,1-1,-1 1,0 0,1 0,0-1,-1 1,1-1,0 1,0-1,-1 1,1-1,1 1,-1-1,1 2,-1-3,0 1,0-1,0 0,0 1,0-1,0 0,0 0,0 0,0 0,0 0,0 0,0 0,0 0,0 0,0-1,0 1,0 0,0-1,0 1,0-1,0 1,1-2,7-4,0-1,0-1,-1 1,11-14,-8 10,1-1,0 1,1 1,0 0,1 0,15-7,-24 14,1 0,-1 1,1-1,0 1,0 0,0 1,0-1,0 1,0 0,0 1,0 0,0 0,1 0,-1 1,0-1,10 4,-15-4,1 1,-1-1,1 1,-1 0,0-1,0 1,1 0,-1 0,0 0,0 0,0 0,0 0,0 0,0 0,0 1,-1-1,1 0,0 0,-1 1,1-1,-1 1,1-1,-1 0,1 3,-1 0,0 0,0 0,0 0,-1-1,1 1,-1 0,0 0,0 0,-2 4,-2 5,-1-1,-1 0,0 0,-11 14,14-21,0 0,0 0,-1 0,0-1,0 0,0 0,-1 0,1-1,-1 1,0-1,0-1,0 1,0-1,-13 3,0-2,1-2,-1 0,-34-3,16 0,19 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2.299"/>
    </inkml:context>
    <inkml:brush xml:id="br0">
      <inkml:brushProperty name="width" value="0.05" units="cm"/>
      <inkml:brushProperty name="height" value="0.05" units="cm"/>
      <inkml:brushProperty name="ignorePressure" value="1"/>
    </inkml:brush>
  </inkml:definitions>
  <inkml:trace contextRef="#ctx0" brushRef="#br0">1 0,'403'18,"665"63,-839-53,173 23,-370-47</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3.875"/>
    </inkml:context>
    <inkml:brush xml:id="br0">
      <inkml:brushProperty name="width" value="0.05" units="cm"/>
      <inkml:brushProperty name="height" value="0.05" units="cm"/>
      <inkml:brushProperty name="ignorePressure" value="1"/>
    </inkml:brush>
  </inkml:definitions>
  <inkml:trace contextRef="#ctx0" brushRef="#br0">186 0,'-12'0,"1"1,-1 1,1-1,-1 2,1 0,0 0,0 1,-17 8,24-10,-1 0,1 0,0 1,0 0,0 0,1 0,-1 0,1 0,-1 1,1-1,0 1,0 0,1 0,-1 0,1 1,0-1,0 0,0 1,1-1,0 1,0 0,0 0,-1 6,3-8,-1-1,1 0,-1 0,1 0,-1 0,1 0,0 0,0 0,0 0,0 0,1 0,-1-1,0 1,1 0,-1-1,1 1,0-1,-1 0,1 1,0-1,0 0,0 0,0 0,0 0,0 0,4 0,10 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7:47.21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1,'0'9,"1"-1,1 1,0 0,0 0,0 0,1-1,1 0,-1 1,1-1,6 8,10 15,29 33,-14-18,240 324,169 159,-416-497,90 103,165 146,263 179,-120-100,59 33,22-27,-191-140,45 22,-25-18,-273-182,-3 2,73 80,95 131,-63-67,128 184,-234-296,369 508,-27-80,27-18,-42-49,-126-167,-199-215,-52-50,1 0,1-1,0 0,1-1,0 0,0-1,1 0,0-1,14 5,89 35,122 39,-31-31,369 50,225-51,84 8,-294-7,-79-9,413-23,-600-26,949 3,-1223-2,81-15,-74 8,-4-2,73-23,-88 22,2 1,-1 2,78-8,-82 17,-5-1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4.879"/>
    </inkml:context>
    <inkml:brush xml:id="br0">
      <inkml:brushProperty name="width" value="0.05" units="cm"/>
      <inkml:brushProperty name="height" value="0.05" units="cm"/>
      <inkml:brushProperty name="ignorePressure" value="1"/>
    </inkml:brush>
  </inkml:definitions>
  <inkml:trace contextRef="#ctx0" brushRef="#br0">1 0,'1940'0,"-1927"0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5.750"/>
    </inkml:context>
    <inkml:brush xml:id="br0">
      <inkml:brushProperty name="width" value="0.05" units="cm"/>
      <inkml:brushProperty name="height" value="0.05" units="cm"/>
      <inkml:brushProperty name="ignorePressure" value="1"/>
    </inkml:brush>
  </inkml:definitions>
  <inkml:trace contextRef="#ctx0" brushRef="#br0">1 0,'0'7,"3"6,5 4,5-1,3 1,3 0,4 1,-1 1,0 1,-2-3,0-1,1-3,-5-4</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6.263"/>
    </inkml:context>
    <inkml:brush xml:id="br0">
      <inkml:brushProperty name="width" value="0.05" units="cm"/>
      <inkml:brushProperty name="height" value="0.05" units="cm"/>
      <inkml:brushProperty name="ignorePressure" value="1"/>
    </inkml:brush>
  </inkml:definitions>
  <inkml:trace contextRef="#ctx0" brushRef="#br0">378 14,'0'-4,"-3"0,-6-1,-3 5,-4 6,-6 8,-7 9,-4 8,-5 9,-2 4,2 2,5 1,3-6,4-5,6-5,4-5,3-7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8.829"/>
    </inkml:context>
    <inkml:brush xml:id="br0">
      <inkml:brushProperty name="width" value="0.05" units="cm"/>
      <inkml:brushProperty name="height" value="0.05" units="cm"/>
      <inkml:brushProperty name="ignorePressure" value="1"/>
    </inkml:brush>
  </inkml:definitions>
  <inkml:trace contextRef="#ctx0" brushRef="#br0">639 0,'13'272,"-8"-189,-5-62,-5-18,-13-25,8 6,-1 3,0 0,0 1,-1 0,-1 1,0 1,0 0,-1 1,0 0,-1 1,0 0,0 1,-1 1,1 1,-18-4,5 3,-1 1,1 1,0 2,-1 1,0 1,1 1,-40 7,61-7,1 0,0 1,0 0,0 0,0 0,1 1,-1-1,1 1,-1 1,1-1,0 1,0 0,1 0,-1 0,1 1,0 0,0 0,0 0,1 0,0 0,0 1,0 0,0-1,-1 9,-1 4,1 0,1 1,0-1,2 1,0 0,3 35,-2-51,0 1,1-1,0 1,-1-1,1 1,0-1,1 0,-1 1,0-1,1 0,0 0,0 0,0 0,0 0,0-1,0 1,1-1,0 1,-1-1,1 0,0 0,0 0,0 0,0-1,0 1,1-1,-1 1,0-1,7 1,8 1,0-1,1-1,-1 0,31-4,-13 1,234-19,-250 19</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09.770"/>
    </inkml:context>
    <inkml:brush xml:id="br0">
      <inkml:brushProperty name="width" value="0.05" units="cm"/>
      <inkml:brushProperty name="height" value="0.05" units="cm"/>
      <inkml:brushProperty name="ignorePressure" value="1"/>
    </inkml:brush>
  </inkml:definitions>
  <inkml:trace contextRef="#ctx0" brushRef="#br0">1 1,'1'0,"1"0,0 1,-1-1,1 1,0 0,-1-1,1 1,-1 0,1 0,-1 0,0 0,1 0,-1 0,0 0,0 1,0-1,0 0,0 1,0-1,0 1,0-1,-1 1,1-1,0 1,0 2,13 49,-12-41,6 41,-2-1,-3 1,-2 0,-6 58,3-96,0-1,-1 1,-8 21,1 0,10-35,-1 1,1-1,0 0,0 0,0 1,0-1,0 0,0 1,0-1,0 0,0 0,0 1,1-1,-1 0,1 0,-1 0,1 1,-1-1,1 0,0 0,-1 0,1 0,0 0,1 1,0 0,0-1,1 1,-1-1,1 0,-1 1,1-1,0 0,-1-1,1 1,5 1,8-1,0 0,1-1,18-2,-20 1,9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10.250"/>
    </inkml:context>
    <inkml:brush xml:id="br0">
      <inkml:brushProperty name="width" value="0.05" units="cm"/>
      <inkml:brushProperty name="height" value="0.05" units="cm"/>
      <inkml:brushProperty name="ignorePressure" value="1"/>
    </inkml:brush>
  </inkml:definitions>
  <inkml:trace contextRef="#ctx0" brushRef="#br0">0 27,'138'18,"351"-16,-481-3,0 0,0-1,0 1,0-2,0 1,0-1,-1 0,1-1,-1 1,13-10,-4 2</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11.060"/>
    </inkml:context>
    <inkml:brush xml:id="br0">
      <inkml:brushProperty name="width" value="0.05" units="cm"/>
      <inkml:brushProperty name="height" value="0.05" units="cm"/>
      <inkml:brushProperty name="ignorePressure" value="1"/>
    </inkml:brush>
  </inkml:definitions>
  <inkml:trace contextRef="#ctx0" brushRef="#br0">0 37,'0'-4,"14"0,22-1,40 2,38 0,38 1,38 1,29 1,19 0,1 0,-10 0,-19 1,-24-1,-30-3,-38-2,-32 1,-31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16.909"/>
    </inkml:context>
    <inkml:brush xml:id="br0">
      <inkml:brushProperty name="width" value="0.05" units="cm"/>
      <inkml:brushProperty name="height" value="0.05" units="cm"/>
      <inkml:brushProperty name="ignorePressure" value="1"/>
    </inkml:brush>
  </inkml:definitions>
  <inkml:trace contextRef="#ctx0" brushRef="#br0">395 85,'0'-2,"0"-1,-1 1,1 0,-1-1,0 1,1 0,-1 0,0 0,0 0,-1 0,1 0,0 0,-1 0,1 0,-1 0,1 0,-1 1,0-1,0 1,0 0,0-1,0 1,0 0,0 0,0 0,-4-1,-8-2,0-1,-1 2,-18-3,7 2,-3-2,-1 2,0 1,0 2,-56 4,84-3,0 1,0-1,-1 0,1 1,0-1,0 1,0 0,0 0,0 0,0 0,0 0,1 0,-1 0,0 1,1-1,-1 0,0 1,1 0,0-1,-1 1,1 0,0 0,0 0,0-1,0 1,0 0,1 1,-1-1,0 0,1 0,0 0,-1 0,1 0,0 0,0 1,0-1,1 2,-1 1,1 0,0 0,0 0,0 0,1 0,-1-1,1 1,0 0,1-1,-1 1,1-1,0 0,0 0,0 0,5 4,12 7,0-2,0 0,1-1,1-1,24 9,123 35,-59-21,-100-30,1 0,-1 1,1 0,-1 0,-1 1,11 8,-18-13,-1 0,1 0,-1 0,0 1,1-1,-1 1,0-1,0 1,0-1,0 1,0-1,0 1,0 0,-1-1,1 1,-1 0,1 0,-1 0,1 0,-1-1,0 1,0 0,0 0,0 0,-1 0,1 0,0 0,-1-1,1 1,-1 0,1 0,-1-1,0 1,0 0,0-1,0 1,0-1,0 1,-1-1,1 1,0-1,-1 0,1 0,-1 0,-2 2,-1 1,0-1,0 0,-1 0,1 0,-1-1,1 1,-1-1,0-1,0 1,-9 0,-68 3,14-2,6 4,43-6,1 0,-1 2,1 0,0 2,0 0,1 1,-19 8,19-4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59:18.770"/>
    </inkml:context>
    <inkml:brush xml:id="br0">
      <inkml:brushProperty name="width" value="0.05" units="cm"/>
      <inkml:brushProperty name="height" value="0.05" units="cm"/>
      <inkml:brushProperty name="ignorePressure" value="1"/>
    </inkml:brush>
  </inkml:definitions>
  <inkml:trace contextRef="#ctx0" brushRef="#br0">387 68,'1'-9,"-1"8,0 0,0 0,0 0,0-1,0 1,0 0,0 0,0-1,0 1,0 0,-1 0,1 0,-1 0,1 0,-1-1,1 1,-1 0,1 0,-1 0,0 0,0 0,1 1,-1-1,0 0,0 0,0 0,0 1,0-1,0 0,0 1,0-1,0 1,-1-1,0 1,-14-6,0 1,0 1,0 1,0 0,-1 1,1 0,-1 2,1 0,-1 1,-22 3,35-2,-1-1,1 1,0 0,0 0,0 0,1 0,-1 1,0 0,1-1,0 1,0 1,0-1,0 0,0 1,0-1,1 1,0 0,0 0,0 0,0 0,1 0,-2 5,0 0,0 0,1 0,0 0,1 0,0 0,0 0,1 0,0 1,3 17,-2-23,1 0,0 0,0 0,1 0,-1 0,1 0,0-1,0 1,0-1,0 0,0 0,1 0,0 0,-1-1,1 1,0-1,0 0,0 0,1-1,-1 1,0-1,7 1,10 4,1-2,0-1,24 1,-42-4,0 0,0 1,0-1,-1 1,1 0,0 0,0 0,-1 0,1 1,-1-1,1 1,-1 0,0 0,0 1,1-1,-2 0,5 5,-6-5,1 0,-1 1,0-1,0 1,0-1,-1 1,1-1,-1 1,1 0,-1-1,0 1,0 0,0-1,0 1,-1 0,1-1,-1 1,1 0,-1-1,0 1,0-1,0 1,0-1,0 0,-1 1,-2 2,0 1,0 0,0 0,-1 0,0-1,0 0,0 0,-1 0,0 0,0-1,0 0,0 0,-1-1,0 1,1-1,-1-1,0 0,-14 3,-5-1,1-2,-1 0,-46-4,18 0,36 2</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23.719"/>
    </inkml:context>
    <inkml:brush xml:id="br0">
      <inkml:brushProperty name="width" value="0.05" units="cm"/>
      <inkml:brushProperty name="height" value="0.05" units="cm"/>
      <inkml:brushProperty name="ignorePressure" value="1"/>
    </inkml:brush>
  </inkml:definitions>
  <inkml:trace contextRef="#ctx0" brushRef="#br0">1 1,'1'0,"1"1,0-1,0 1,-1 0,1-1,0 1,-1 0,1 0,-1 0,1 0,-1 1,0-1,1 0,-1 1,0-1,0 0,0 1,0 0,0-1,0 1,1 2,17 42,-16-36,9 17,1-1,1 0,1-1,1 0,29 32,69 107,-104-148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09.157"/>
    </inkml:context>
    <inkml:brush xml:id="br0">
      <inkml:brushProperty name="width" value="0.05" units="cm"/>
      <inkml:brushProperty name="height" value="0.05" units="cm"/>
      <inkml:brushProperty name="color" value="#F6630D"/>
    </inkml:brush>
  </inkml:definitions>
  <inkml:trace contextRef="#ctx0" brushRef="#br0">781 1 24575,'-6'1'0,"1"1"0,-1 0 0,1 0 0,0 1 0,-1-1 0,1 1 0,0 0 0,1 1 0,-1-1 0,1 1 0,-1 0 0,-5 6 0,-7 6 0,-527 447 0,421-374-1365,97-69-5461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39.680"/>
    </inkml:context>
    <inkml:brush xml:id="br0">
      <inkml:brushProperty name="width" value="0.05" units="cm"/>
      <inkml:brushProperty name="height" value="0.05" units="cm"/>
      <inkml:brushProperty name="ignorePressure" value="1"/>
    </inkml:brush>
  </inkml:definitions>
  <inkml:trace contextRef="#ctx0" brushRef="#br0">931 0,'-5'2,"1"-1,0 1,0 0,-1 0,1 0,0 0,1 1,-1-1,0 1,1 0,-6 6,-6 4,-179 147,161-129,1 2,2 2,-39 57,-97 192,94-154,-89 164,128-237,16-29,-23 52,32-63,0-4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0:45.739"/>
    </inkml:context>
    <inkml:brush xml:id="br0">
      <inkml:brushProperty name="width" value="0.05" units="cm"/>
      <inkml:brushProperty name="height" value="0.05" units="cm"/>
      <inkml:brushProperty name="ignorePressure" value="1"/>
    </inkml:brush>
  </inkml:definitions>
  <inkml:trace contextRef="#ctx0" brushRef="#br0">64 0,'-17'52,"2"9,6-31,2 0,1 1,2 0,-2 44,8 68,3-169,0 0,1 1,2 0,0 0,2 1,0 0,2 1,17-27,-28 47,1 0,0 0,0 1,0-1,0 0,1 1,-1-1,1 1,-1 0,1 0,0 0,0 0,0 0,0 0,0 1,0 0,0 0,1-1,-1 2,0-1,1 0,-1 1,1-1,-1 1,0 0,1 0,-1 1,1-1,-1 1,0 0,1-1,-1 2,0-1,1 0,-1 0,0 1,0 0,0 0,-1 0,4 2,1 1,-1 1,0 0,-1 0,1 0,-1 1,0 0,0 0,-1 0,0 0,-1 1,1-1,-1 1,-1 0,0 0,3 15,-4-15,0 0,-1 0,0-1,-1 1,1 0,-1 0,-3 9,3-14,-1 1,1-1,-1 0,0 0,0 0,0 0,0-1,0 1,-1 0,1-1,-1 0,0 0,0 1,0-2,0 1,0 0,0-1,-4 2,-18 6,0-1,-34 6,-28 9,69-17</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01.649"/>
    </inkml:context>
    <inkml:brush xml:id="br0">
      <inkml:brushProperty name="width" value="0.05" units="cm"/>
      <inkml:brushProperty name="height" value="0.05" units="cm"/>
      <inkml:brushProperty name="ignorePressure" value="1"/>
    </inkml:brush>
  </inkml:definitions>
  <inkml:trace contextRef="#ctx0" brushRef="#br0">0 9,'1'0,"-1"-1,0 0,1 1,-1-1,1 1,-1-1,1 1,-1-1,1 1,-1 0,1-1,0 1,-1-1,1 1,-1 0,1 0,0-1,-1 1,1 0,0 0,0 0,-1 0,1 0,0 0,-1 0,1 0,0 0,-1 0,1 0,0 0,-1 0,1 1,0-1,-1 0,2 1,-1 1,1-1,-1 1,0 0,1 0,-1 0,0 0,-1 0,1 0,0 0,0 0,0 3,6 59,-7 304,-2-162,2-204,0 1,0-1,0 1,0-1,0 0,0 1,1-1,-1 0,1 1,0-1,0 0,0 0,0 0,0 0,0 0,0 0,1 0,-1 0,1 0,-1 0,1-1,0 1,-1 0,4 1,-2-2,1 0,-1 0,1 0,-1-1,1 0,0 1,-1-1,1 0,-1-1,1 1,-1 0,1-1,-1 0,1 0,5-3,35-12,-2-2,68-38,-95 46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02.409"/>
    </inkml:context>
    <inkml:brush xml:id="br0">
      <inkml:brushProperty name="width" value="0.05" units="cm"/>
      <inkml:brushProperty name="height" value="0.05" units="cm"/>
      <inkml:brushProperty name="ignorePressure" value="1"/>
    </inkml:brush>
  </inkml:definitions>
  <inkml:trace contextRef="#ctx0" brushRef="#br0">0 79,'3'-4,"9"-4,9-1,7 1,3 2,4 2,5-2,3 0,-2 2,-4-3,-6 0,-4 1,-7 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04.609"/>
    </inkml:context>
    <inkml:brush xml:id="br0">
      <inkml:brushProperty name="width" value="0.05" units="cm"/>
      <inkml:brushProperty name="height" value="0.05" units="cm"/>
      <inkml:brushProperty name="ignorePressure" value="1"/>
    </inkml:brush>
  </inkml:definitions>
  <inkml:trace contextRef="#ctx0" brushRef="#br0">165 0,'-4'7,"1"0,0 0,0 0,1 0,0 0,0 0,0 1,1-1,-1 11,-1 3,-5 43,2-1,5 110,2-93,42-165,-40 79,0 1,0 0,1 0,0 0,0 0,0 0,1 1,-1 0,1 0,0 0,0 0,1 1,-1 0,1 0,-1 1,1-1,0 1,0 0,0 1,0-1,0 1,0 1,1-1,-1 1,0 0,0 0,1 1,-1 0,0 0,0 0,0 1,0 0,0 0,8 5,-11-5,1 0,-1 0,0 1,0 0,0 0,0 0,-1 0,1 0,-1 0,0 1,0-1,3 7,18 54,-13-36,-2-6,21 60,-28-76,1 0,-1-1,0 1,-1 0,1 0,-1 0,0 0,-1 0,1 0,-1 0,-3 8,3-12,0 0,-1 0,1 0,-1 0,1-1,-1 1,0 0,0-1,1 0,-1 1,0-1,-1 0,1 0,0 0,0 0,0 0,-1-1,1 1,0-1,-1 1,1-1,-4 0,-64-1,49 0,-284-3,280 4</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09.089"/>
    </inkml:context>
    <inkml:brush xml:id="br0">
      <inkml:brushProperty name="width" value="0.05" units="cm"/>
      <inkml:brushProperty name="height" value="0.05" units="cm"/>
      <inkml:brushProperty name="ignorePressure" value="1"/>
    </inkml:brush>
  </inkml:definitions>
  <inkml:trace contextRef="#ctx0" brushRef="#br0">658 107,'-1'-3,"1"0,-1 0,1 1,-1-1,0 0,0 0,0 1,0-1,-1 1,1-1,-1 1,0 0,1-1,-1 1,0 0,0 0,0 0,-1 0,1 1,0-1,-1 0,1 1,-1 0,1 0,-1 0,-5-2,-9-2,-1 0,1 1,-23-2,14 2,-19-5,-1 2,-75-1,107 8,0 1,1 0,-1 0,0 1,1 1,-1 1,1-1,0 2,0 0,0 1,1 0,0 1,-14 10,20-12,1 1,0 1,0-1,1 1,-1 0,1 0,1 0,-1 0,1 1,-3 11,-16 81,19-89,2-1,-1 1,2 0,-1 0,3 17,-1-25,-1 0,1 1,0-1,0 0,1 0,-1 0,1 0,0 0,-1-1,1 1,0 0,1-1,-1 1,0-1,1 0,-1 0,1 0,0 0,0 0,0-1,-1 1,6 1,27 11,2-2,-1-1,1-2,1-1,0-2,0-2,0-1,61-4,-89 0,-1 0,1-1,-1 0,0-1,0 0,0 0,0-1,0 0,0 0,9-7,-13 7,0-1,1 1,-1-1,-1-1,1 1,-1 0,0-1,0 0,-1 0,1 0,-2-1,1 1,0-1,1-9,-4 15,8-27,5-54,-12 75,-1 0,0 1,0-1,0 0,-1 1,0-1,0 1,0-1,-1 1,0-1,0 1,-1 0,0 0,-5-7,9 13,-1 0,0 0,0 1,0-1,0 0,0 1,0-1,0 0,0 1,0-1,0 0,0 1,0-1,0 0,0 0,0 1,0-1,0 0,0 1,-1-1,1 0,0 0,0 1,0-1,0 0,-1 0,1 1,0-1,0 0,0 0,-1 0,1 1,0-1,0 0,-1 0,1 0,0 0,-1 1,1-1,0 0,0 0,-1 0,1 0,0 0,-1 0,1 0,0 0,-1 0,1 0,0 0,-1 0,1 0,0 0,0-1,-1 1,1 0,0 0,-1 0,1 0,0 0,0-1,-1 1,1 0,0 0,0 0,0-1,-1 1,1 0,0-1,-2 29,6 5,1-1,2 1,1-1,2 0,25 56,-17-49,3 0,1-2,2 0,28 33,-35-50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11.119"/>
    </inkml:context>
    <inkml:brush xml:id="br0">
      <inkml:brushProperty name="width" value="0.05" units="cm"/>
      <inkml:brushProperty name="height" value="0.05" units="cm"/>
      <inkml:brushProperty name="ignorePressure" value="1"/>
    </inkml:brush>
  </inkml:definitions>
  <inkml:trace contextRef="#ctx0" brushRef="#br0">111 1,'-6'0,"1"1,-1 0,1 1,-1-1,1 1,-1 1,1-1,0 0,0 1,0 0,1 1,-8 5,10-8,0 0,1 1,-1-1,0 1,1-1,-1 1,1-1,0 1,-1 0,1 0,0-1,0 1,0 0,0 0,1 0,-1 0,1 0,-1 0,1 1,-1-1,1 0,0 0,0 0,0 0,0 0,1 1,-1-1,0 0,1 0,0 0,-1 0,1 0,0 0,0 0,2 2,4 4,1 0,0-1,0 0,1 0,0-1,0 0,13 6,80 32,-56-25,411 166,-454-184,-1-1,0 1,0 0,0 0,0 0,0 0,0 0,0 0,0 1,-1-1,1 1,0-1,-1 1,1-1,-1 1,0 0,1 0,-1 0,0 0,0 0,0 0,0 0,-1 0,1 0,-1 1,1 1,-1-1,-1 0,0 0,0 0,0 0,0 0,-1-1,1 1,-1 0,1-1,-1 1,0-1,0 0,0 1,0-1,-1 0,1 0,0 0,-1-1,-3 3,-7 2,0 0,-1-1,0-1,0 0,0 0,0-2,-1 1,1-2,-17 0,-23 4,-31 7,0-3,-162-5,191-16,31 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12.349"/>
    </inkml:context>
    <inkml:brush xml:id="br0">
      <inkml:brushProperty name="width" value="0.05" units="cm"/>
      <inkml:brushProperty name="height" value="0.05" units="cm"/>
      <inkml:brushProperty name="ignorePressure" value="1"/>
    </inkml:brush>
  </inkml:definitions>
  <inkml:trace contextRef="#ctx0" brushRef="#br0">1 85,'4'-4,"4"-4,8-1,8-2,7 0,2-1,-2 1,2 3,-2 3,-3 1,-2 3,1 0,0 1,-6 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20.67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1377,'19'-17,"1"1,0 2,1 0,1 1,0 1,42-16,25-14,444-234,321-196,-536 267,-237 135,-55 46,0 1,33-20,-46 37,0 1,0 0,1 1,-1 0,1 1,0 1,0 0,0 1,16 1,19-3,178-25,178-13,452 38,-430 6,-245-5,203 5,-374-2,-1 0,1 1,0 1,-1 0,0 0,0 1,0 0,0 1,12 8,9 7,38 35,-25-19,459 297,-272-190,645 484,-813-578,-13-9,1-3,95 53,-116-76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44.62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1,'557'0,"-533"1,1 2,-1 1,40 11,-31-7,-9-3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11.439"/>
    </inkml:context>
    <inkml:brush xml:id="br0">
      <inkml:brushProperty name="width" value="0.05" units="cm"/>
      <inkml:brushProperty name="height" value="0.05" units="cm"/>
      <inkml:brushProperty name="color" value="#F6630D"/>
    </inkml:brush>
  </inkml:definitions>
  <inkml:trace contextRef="#ctx0" brushRef="#br0">1 0 24575,'0'10'0,"0"9"0,0 6 0,0 4 0,0 3 0,0 0 0,0 0 0,0 0 0,0 0 0,0-1 0,0 0 0,0-1 0,0 0 0,0 1 0,0-6-8191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50.4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1,'1112'0,"-1096"0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1:53.4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0,'101'5,"181"34,-175-21,548 106,-81-13,-518-102,-17-4</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18.049"/>
    </inkml:context>
    <inkml:brush xml:id="br0">
      <inkml:brushProperty name="width" value="0.1" units="cm"/>
      <inkml:brushProperty name="height" value="0.1" units="cm"/>
      <inkml:brushProperty name="color" value="#AB008B"/>
      <inkml:brushProperty name="ignorePressure" value="1"/>
    </inkml:brush>
  </inkml:definitions>
  <inkml:trace contextRef="#ctx0" brushRef="#br0">1 63,'6'-4,"-1"1,1 1,0-1,0 1,1 0,-1 0,0 0,1 1,-1 0,1 1,-1-1,10 2,14-3,166-20,246 6,-90 27,26-1,-357-10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45.749"/>
    </inkml:context>
    <inkml:brush xml:id="br0">
      <inkml:brushProperty name="width" value="0.1" units="cm"/>
      <inkml:brushProperty name="height" value="0.1" units="cm"/>
      <inkml:brushProperty name="color" value="#AB008B"/>
      <inkml:brushProperty name="ignorePressure" value="1"/>
    </inkml:brush>
  </inkml:definitions>
  <inkml:trace contextRef="#ctx0" brushRef="#br0">90 44,'0'-2,"-1"1,1-1,0 0,-1 0,1 0,-1 0,0 0,1 0,-1 1,0-1,0 0,0 1,-1-1,1 1,0-1,0 1,-1-1,1 1,-1 0,1 0,-1 0,0-1,0 2,1-1,-1 0,0 0,0 1,-3-2,4 2,-1 0,1-1,-1 1,1 0,-1 0,1 0,-1 0,1 0,-1 0,1 1,-1-1,1 0,-1 1,1-1,-1 1,1 0,0-1,-1 1,1 0,0 0,0 0,0 0,-1 0,1 0,0 0,0 0,0 0,1 1,-1-1,0 0,0 1,1-1,-1 0,0 1,1-1,0 1,-1 2,-3 29,1 1,2-1,4 59,1-4,-5-49,0-14,2-1,4 34,-1-35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47.402"/>
    </inkml:context>
    <inkml:brush xml:id="br0">
      <inkml:brushProperty name="width" value="0.1" units="cm"/>
      <inkml:brushProperty name="height" value="0.1" units="cm"/>
      <inkml:brushProperty name="color" value="#AB008B"/>
      <inkml:brushProperty name="ignorePressure" value="1"/>
    </inkml:brush>
  </inkml:definitions>
  <inkml:trace contextRef="#ctx0" brushRef="#br0">0 148,'33'-37,"-19"21,1 1,0 0,24-19,-33 30,0 1,0-1,0 1,0 0,1 0,0 1,-1 0,1 0,0 1,0-1,0 2,-1-1,1 1,12 1,-17-1,0 0,0 1,0 0,0-1,0 1,0 0,0 0,0 0,0 0,-1 0,1 1,0-1,-1 0,1 1,-1-1,1 1,-1 0,0-1,0 1,0 0,0 0,0 0,0 0,0 0,0 0,-1 0,1 0,-1 0,1 3,0 8,1 0,-1 1,-2 20,0-16,2 17,-1 13,-10 82,8-116,0-1,-1 1,-1-1,-1 0,1 0,-2 0,0-1,-1 0,0 0,-15 19,-11-6,33-24,-1-1,1 1,-1-1,1 1,-1-1,1 0,-1 1,0-1,1 0,-1 1,1-1,-1 0,0 0,1 0,-1 1,0-1,0 0,1 0,-1 0,0 0,1 0,-1 0,0-1,1 1,-1 0,0 0,1 0,-1-1,0 1,1 0,-1-1,1 1,-1 0,0-1,1 1,-1-1,1 1,-1-1,1 1,0-1,-1 1,1-1,-1 0,1 1,0-1,0 0,-1 1,1-1,0 0,0 1,0-1,0 0,0 1,-1-1,1 0,1 0,-1-2,0 1,1-1,-1 0,1 1,-1-1,1 1,0-1,0 1,1 0,-1-1,0 1,1 0,-1 0,1 0,0 0,0 0,-1 0,1 0,1 1,-1-1,0 1,0-1,0 1,1 0,-1 0,1 0,2-1,6-1,-1-1,1 2,-1-1,1 1,13 0,17 0,0 3,0 1,-1 1,1 3,54 14,-69-13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22.739"/>
    </inkml:context>
    <inkml:brush xml:id="br0">
      <inkml:brushProperty name="width" value="0.1" units="cm"/>
      <inkml:brushProperty name="height" value="0.1" units="cm"/>
      <inkml:brushProperty name="color" value="#AB008B"/>
      <inkml:brushProperty name="ignorePressure" value="1"/>
    </inkml:brush>
  </inkml:definitions>
  <inkml:trace contextRef="#ctx0" brushRef="#br0">1228 0,'-6'1,"0"-1,-1 1,1 1,0-1,0 1,0 0,0 1,0-1,0 1,1 0,-10 7,-58 52,20-16,-362 247,292-195,-163 168,247-225,-2-3,-59 45,83-71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23.649"/>
    </inkml:context>
    <inkml:brush xml:id="br0">
      <inkml:brushProperty name="width" value="0.1" units="cm"/>
      <inkml:brushProperty name="height" value="0.1" units="cm"/>
      <inkml:brushProperty name="color" value="#AB008B"/>
      <inkml:brushProperty name="ignorePressure" value="1"/>
    </inkml:brush>
  </inkml:definitions>
  <inkml:trace contextRef="#ctx0" brushRef="#br0">76 1,'-3'3,"-2"12,-3 14,0 9,-3 8,2 3,1 1,2-5,3-3,1-2,-2-4,-1-5,1-7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25.479"/>
    </inkml:context>
    <inkml:brush xml:id="br0">
      <inkml:brushProperty name="width" value="0.1" units="cm"/>
      <inkml:brushProperty name="height" value="0.1" units="cm"/>
      <inkml:brushProperty name="color" value="#AB008B"/>
      <inkml:brushProperty name="ignorePressure" value="1"/>
    </inkml:brush>
  </inkml:definitions>
  <inkml:trace contextRef="#ctx0" brushRef="#br0">3 47,'0'-2,"0"0,1 0,-1 0,1 1,0-1,0 0,-1 1,1-1,0 0,1 1,-1-1,0 1,0 0,1-1,-1 1,0 0,1 0,-1 0,1 0,0 0,-1 0,1 0,0 0,0 1,-1-1,1 1,0-1,0 1,2 0,56-7,-60 7,30-1,-17 0,0 0,0 0,0 2,0 0,0 0,22 6,-33-6,0 1,0-1,0 1,0 0,0-1,0 1,0 0,-1 0,1 1,-1-1,1 0,-1 0,0 1,0-1,0 1,0-1,0 1,-1-1,1 1,-1 0,0-1,1 1,-1 0,0-1,-1 1,1-1,0 1,-2 4,-1 8,0 0,0-1,-10 24,1-10,-1 0,-1-1,-2 0,0-1,-2-1,-1 0,0-2,-2 0,-1-1,-43 33,50-44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27.869"/>
    </inkml:context>
    <inkml:brush xml:id="br0">
      <inkml:brushProperty name="width" value="0.1" units="cm"/>
      <inkml:brushProperty name="height" value="0.1" units="cm"/>
      <inkml:brushProperty name="color" value="#AB008B"/>
      <inkml:brushProperty name="ignorePressure" value="1"/>
    </inkml:brush>
  </inkml:definitions>
  <inkml:trace contextRef="#ctx0" brushRef="#br0">272 289,'75'0,"148"-4,-186 1,0-1,0-2,69-22,-99 25,0 0,0-1,0 1,-1-2,0 1,1-1,-1 0,-1 0,10-11,-13 14,0 0,-1 0,1 0,0 0,-1-1,1 1,-1-1,0 1,0-1,0 1,0-1,0 0,-1 1,1-1,-1 0,1 0,-1 0,0 1,0-1,-1 0,1 0,-1 0,1 1,-1-1,0 0,0 1,0-1,0 1,-3-6,1 6,1-1,-1 1,0 0,0 0,0 0,0 0,0 0,-1 1,1-1,0 1,-1 0,-4-1,-54-10,35 8,7 0,-94-19,-2 5,-145-5,255 22,0 1,0 1,1-1,-1 1,0 0,0 0,1 0,-1 1,1 0,-1 0,1 1,0-1,-1 1,2 0,-1 1,0-1,1 1,-1 0,1 0,0 0,0 1,1-1,-1 1,1 0,0 0,0 0,1 1,0-1,0 1,0-1,0 1,1-1,0 1,0 0,0 0,1 0,0 0,0-1,1 1,0 0,0 0,0 0,0-1,3 8,-1-9,0 0,0 0,0 0,0-1,0 1,1-1,-1 0,1 0,0 0,0 0,0-1,1 1,-1-1,0 0,1 0,6 1,79 20,-87-23,84 12,-99-6,-13 0,-11 0,1 2,-40 14,63-18,1 1,-1 0,1 1,0 0,0 1,1 0,0 1,0 0,-16 18,22-21,0 1,1 0,0 0,0 0,0 0,1 1,0-1,0 1,1 0,-1-1,1 10,0-2,0 1,2-1,-1 0,5 21,-4-32,0 1,1 0,-1-1,1 1,0-1,0 1,0-1,1 0,-1 0,1 0,-1 0,1 0,0-1,0 1,0-1,1 0,-1 0,0 0,1 0,0-1,5 3,9 2,0-1,1-1,20 3,-31-6,116 12,240-7,-257-8,-82 2,-3 1,0-2,0 0,0-1,0-1,22-6,-39 7,0 1,0-1,-1 0,1-1,-1 1,1-1,-1 0,0 0,0 0,0-1,0 1,0-1,-1 0,0 0,0 0,0 0,0-1,0 1,-1-1,0 0,0 0,-1 0,1 0,-1 0,0 0,1-8,-1 3,0 0,0 1,-1-1,-1 0,0 1,0-1,-3-10,2 15,1 0,-1 0,-1 1,1-1,-1 1,0 0,0 0,0 0,0 0,-1 0,0 1,0-1,0 1,0 0,-6-3,-22-12,-1 2,0 1,-1 1,-1 2,0 2,0 1,-1 2,0 1,-1 2,-54 0,81 5,1 0,0 0,0 0,0 1,1 1,-1-1,-8 5,-1 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48.514"/>
    </inkml:context>
    <inkml:brush xml:id="br0">
      <inkml:brushProperty name="width" value="0.1" units="cm"/>
      <inkml:brushProperty name="height" value="0.1" units="cm"/>
      <inkml:brushProperty name="color" value="#AB008B"/>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13.545"/>
    </inkml:context>
    <inkml:brush xml:id="br0">
      <inkml:brushProperty name="width" value="0.05" units="cm"/>
      <inkml:brushProperty name="height" value="0.05" units="cm"/>
      <inkml:brushProperty name="color" value="#F6630D"/>
    </inkml:brush>
  </inkml:definitions>
  <inkml:trace contextRef="#ctx0" brushRef="#br0">619 1 24575,'-10'0'0,"0"0"0,1 1 0,-1 0 0,0 1 0,1 0 0,0 0 0,-1 1 0,1 0 0,-12 6 0,8-1 0,0 0 0,1 1 0,0 1 0,0 0 0,-13 15 0,-107 120 0,73-77 0,-116 104 0,134-131-1365,24-20-5461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2:57.039"/>
    </inkml:context>
    <inkml:brush xml:id="br0">
      <inkml:brushProperty name="width" value="0.1" units="cm"/>
      <inkml:brushProperty name="height" value="0.1" units="cm"/>
      <inkml:brushProperty name="color" value="#AB008B"/>
      <inkml:brushProperty name="ignorePressure" value="1"/>
    </inkml:brush>
  </inkml:definitions>
  <inkml:trace contextRef="#ctx0" brushRef="#br0">0 165,'2'-2,"-1"0,1 0,0 0,0 0,-1 1,2-1,-1 0,0 1,0-1,0 1,1 0,-1 0,0 0,1 0,-1 0,6 0,-3-1,30-8,0 1,1 2,56-5,-14 3,46-10,64-11,359-11,-358 40,98 4,-124 16,-142-18</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00.129"/>
    </inkml:context>
    <inkml:brush xml:id="br0">
      <inkml:brushProperty name="width" value="0.1" units="cm"/>
      <inkml:brushProperty name="height" value="0.1" units="cm"/>
      <inkml:brushProperty name="color" value="#AB008B"/>
      <inkml:brushProperty name="ignorePressure" value="1"/>
    </inkml:brush>
  </inkml:definitions>
  <inkml:trace contextRef="#ctx0" brushRef="#br0">810 0,'-2'3,"0"-1,0 1,0-1,0 0,-1 0,1 0,-1 0,0 0,1 0,-1-1,0 1,0-1,0 0,0 0,-4 1,-7 5,-34 22,2 3,2 1,0 2,3 2,-55 62,-32 32,72-78,3 2,-87 118,130-156,1 1,0 0,-8 28,14-37,-4 8</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01.859"/>
    </inkml:context>
    <inkml:brush xml:id="br0">
      <inkml:brushProperty name="width" value="0.1" units="cm"/>
      <inkml:brushProperty name="height" value="0.1" units="cm"/>
      <inkml:brushProperty name="color" value="#AB008B"/>
      <inkml:brushProperty name="ignorePressure" value="1"/>
    </inkml:brush>
  </inkml:definitions>
  <inkml:trace contextRef="#ctx0" brushRef="#br0">287 0,'-11'1,"1"0,-1 0,1 1,0 1,-1 0,1 0,1 1,-1 0,0 0,1 1,0 1,0 0,1 0,-1 0,1 1,1 0,-1 1,1 0,1 0,-1 0,-9 18,4-4,0 1,2 0,0 0,1 1,2 0,0 1,2 0,-2 25,6-41,0-1,1 0,0 0,0 1,1-1,0 0,0 0,1 0,1 1,3 10,-3-15,-1 0,0 0,1 0,0-1,0 1,0-1,0 1,0-1,1 0,-1 0,1 0,0-1,0 1,0-1,0 0,0 0,1-1,-1 1,1-1,4 1,28 6,0-1,1-2,-1-1,1-2,45-4,-72 1,0 0,0-1,0 0,0-1,0 0,0-1,-1 0,0-1,1 0,-2-1,1 0,-1 0,0-1,0 0,-1-1,0 0,0 0,-1 0,0-1,0 0,9-19,-12 19,0 1,-1-1,0 0,0 0,-1 0,-1 0,1 0,-1 0,-1-1,0 1,0 0,-1-1,0 1,-1 0,1 0,-2 0,1 0,-2 0,1 0,-1 1,-9-15,4 9,0 2,0-1,-1 2,-1-1,0 1,-1 1,0 0,0 0,-1 1,0 1,-1 0,-18-7,8 5,-77-28,80 33</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06.299"/>
    </inkml:context>
    <inkml:brush xml:id="br0">
      <inkml:brushProperty name="width" value="0.1" units="cm"/>
      <inkml:brushProperty name="height" value="0.1" units="cm"/>
      <inkml:brushProperty name="color" value="#AB008B"/>
      <inkml:brushProperty name="ignorePressure" value="1"/>
    </inkml:brush>
  </inkml:definitions>
  <inkml:trace contextRef="#ctx0" brushRef="#br0">22 1,'0'7,"-4"9,0 9,-1 11,2 2,0 2,2-2,0-1,1 0,0-2,0-4,0-4,0-3,0-5</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08.089"/>
    </inkml:context>
    <inkml:brush xml:id="br0">
      <inkml:brushProperty name="width" value="0.1" units="cm"/>
      <inkml:brushProperty name="height" value="0.1" units="cm"/>
      <inkml:brushProperty name="color" value="#AB008B"/>
      <inkml:brushProperty name="ignorePressure" value="1"/>
    </inkml:brush>
  </inkml:definitions>
  <inkml:trace contextRef="#ctx0" brushRef="#br0">77 0,'37'1,"-33"-1,1 1,0-1,-1 1,1 0,-1 0,0 1,1-1,-1 1,0 0,0 0,0 1,0-1,0 1,4 4,-2 1,0 1,-1 0,0 0,-1 0,0 1,-1-1,1 1,-2 0,1 0,-2 0,1 0,-1 0,-1 1,-1 16,0-12,0 0,-1 0,-1 1,0-1,-1-1,-1 1,0-1,-1 0,-10 17,10-22,-49 73,50-76,0 1,-1-1,0 0,0 0,-1-1,1 0,-1 0,0 0,-11 4,17-8,0-1,-1 1,1 0,0-1,-1 0,1 1,0-1,-1 0,1 0,0 0,-1 0,1 0,-1 0,1 0,0 0,-1 0,1-1,0 1,-1-1,1 1,0-1,0 1,-1-1,1 0,0 0,0 1,0-1,0 0,0 0,0 0,0 0,0 0,0 0,-1-3,2 3,-1-1,1 1,-1-1,1 0,0 1,0-1,0 0,0 0,0 1,0-1,0 0,0 1,1-1,-1 0,1 1,-1-1,1 1,-1-1,1 1,0-1,0 1,0-1,0 1,0 0,0-1,0 1,1 0,-1 0,2-1,5-4,0 2,0-1,1 1,0 0,0 0,0 1,0 1,0-1,0 2,1-1,9 0,22 1,52 3,-35 0,42-1,-81-1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29.649"/>
    </inkml:context>
    <inkml:brush xml:id="br0">
      <inkml:brushProperty name="width" value="0.1" units="cm"/>
      <inkml:brushProperty name="height" value="0.1" units="cm"/>
      <inkml:brushProperty name="color" value="#AB008B"/>
      <inkml:brushProperty name="ignorePressure" value="1"/>
    </inkml:brush>
  </inkml:definitions>
  <inkml:trace contextRef="#ctx0" brushRef="#br0">0 39,'21'0,"35"0,39 0,38 0,18 0,7 0,-2-4,-14-4,-24-1,-29 1,-22 2,-22 2</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31.239"/>
    </inkml:context>
    <inkml:brush xml:id="br0">
      <inkml:brushProperty name="width" value="0.1" units="cm"/>
      <inkml:brushProperty name="height" value="0.1" units="cm"/>
      <inkml:brushProperty name="color" value="#AB008B"/>
      <inkml:brushProperty name="ignorePressure" value="1"/>
    </inkml:brush>
  </inkml:definitions>
  <inkml:trace contextRef="#ctx0" brushRef="#br0">1199 7,'0'-1,"0"1,-1-1,1 1,0 0,0-1,-1 1,1 0,0-1,-1 1,1 0,-1 0,1-1,0 1,-1 0,1 0,-1-1,1 1,-1 0,1 0,-1 0,1 0,0 0,-1 0,1 0,-1 0,1 0,-1 0,1 0,-1 0,1 0,-1 0,1 0,-1 1,1-1,0 0,-1 0,1 0,-1 1,-20 7,-8 12,2 1,0 1,-35 38,-18 14,-451 355,476-381,2 2,2 2,3 3,2 2,-62 99,71-90,30-52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32.339"/>
    </inkml:context>
    <inkml:brush xml:id="br0">
      <inkml:brushProperty name="width" value="0.1" units="cm"/>
      <inkml:brushProperty name="height" value="0.1" units="cm"/>
      <inkml:brushProperty name="color" value="#AB008B"/>
      <inkml:brushProperty name="ignorePressure" value="1"/>
    </inkml:brush>
  </inkml:definitions>
  <inkml:trace contextRef="#ctx0" brushRef="#br0">204 1,'-11'0,"-1"0,1 1,0 1,0-1,-1 2,1 0,1 0,-16 7,19-7,1 1,1-1,-1 1,1 0,-1 1,1-1,0 1,1 0,-1 1,1-1,0 1,0 0,1 0,0 0,-3 8,4-11,0 1,1 0,-1 0,1 0,0 0,0 0,1 0,-1 0,1 0,0 0,0 0,0 0,1 0,1 7,-1-9,1 1,-1-1,1 0,-1 0,1 0,0 0,0 0,0-1,0 1,0 0,0-1,0 0,0 1,1-1,-1 0,1 0,-1 0,1 0,-1-1,1 1,-1-1,1 0,4 1,61 3,123-7,-52-1,-119 4,-3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33.479"/>
    </inkml:context>
    <inkml:brush xml:id="br0">
      <inkml:brushProperty name="width" value="0.1" units="cm"/>
      <inkml:brushProperty name="height" value="0.1" units="cm"/>
      <inkml:brushProperty name="color" value="#AB008B"/>
      <inkml:brushProperty name="ignorePressure" value="1"/>
    </inkml:brush>
  </inkml:definitions>
  <inkml:trace contextRef="#ctx0" brushRef="#br0">158 1,'-3'0,"-5"3,-5 12,1 14,-2 8,-2 10,-2 6,3 4,3 1,4-4,0 0,1-5,2-9,-1-3,-1-1,2-7</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36.829"/>
    </inkml:context>
    <inkml:brush xml:id="br0">
      <inkml:brushProperty name="width" value="0.1" units="cm"/>
      <inkml:brushProperty name="height" value="0.1" units="cm"/>
      <inkml:brushProperty name="color" value="#AB008B"/>
      <inkml:brushProperty name="ignorePressure" value="1"/>
    </inkml:brush>
  </inkml:definitions>
  <inkml:trace contextRef="#ctx0" brushRef="#br0">21 0,'-10'82,"0"-8,9-48,3 306,-2-330,0 0,0-1,0 1,1-1,-1 1,1-1,-1 1,1-1,0 1,-1-1,1 1,0-1,0 0,0 1,0-1,0 0,0 0,2 2,11 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14.520"/>
    </inkml:context>
    <inkml:brush xml:id="br0">
      <inkml:brushProperty name="width" value="0.05" units="cm"/>
      <inkml:brushProperty name="height" value="0.05" units="cm"/>
      <inkml:brushProperty name="color" value="#F6630D"/>
    </inkml:brush>
  </inkml:definitions>
  <inkml:trace contextRef="#ctx0" brushRef="#br0">0 1 24575,'0'10'0,"0"9"0,0 6 0,6 9 0,1 9 0,4 3 0,2 3 0,-3 4 0,-3-2 0,-2-5 0,-2 6 0,3-6 0,2-6 0,-2-5 0,-1-8-8191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3:38.529"/>
    </inkml:context>
    <inkml:brush xml:id="br0">
      <inkml:brushProperty name="width" value="0.1" units="cm"/>
      <inkml:brushProperty name="height" value="0.1" units="cm"/>
      <inkml:brushProperty name="color" value="#AB008B"/>
      <inkml:brushProperty name="ignorePressure" value="1"/>
    </inkml:brush>
  </inkml:definitions>
  <inkml:trace contextRef="#ctx0" brushRef="#br0">1 104,'13'-12,"0"1,1 1,0 1,1 0,0 0,1 2,0 0,0 1,0 0,0 1,1 1,0 1,32-3,-47 7,0-1,1 1,-1-1,0 1,0 0,0 0,-1 0,1 0,0 0,0 0,0 0,-1 1,1-1,-1 1,1-1,-1 1,1 0,-1-1,0 1,0 0,0 0,0 0,0 0,0 0,-1 0,1 0,-1 0,1 0,-1 1,0 2,2 11,-1-1,0 1,-3 18,1-18,2 1,-2-1,-1 0,0 1,0-1,-2 0,0 0,-1-1,-1 1,0-1,-1 0,0-1,-1 0,-10 14,12-20,-10 15,0 0,-2-2,0 0,-1-1,-38 31,37-43,19-8,1 0,0 1,-1-1,1-1,0 1,-1 0,1 0,0 0,0 0,-1 0,1 0,0 0,-1 0,1 0,0 0,0-1,-1 1,1 0,0 0,0 0,-1-1,1 1,0 0,0 0,0-1,0 1,-1 0,1 0,0-1,0 1,0 0,0 0,0-1,0 1,0-2,0 0,0 0,1 0,-1 1,1-1,-1 0,1 1,0-1,-1 0,1 1,0-1,0 1,0-1,0 1,1 0,-1-1,0 1,3-2,7-6,1-1,0 2,0 0,1 0,1 1,-1 1,1 0,0 1,0 0,1 1,-1 1,1 0,0 1,-1 1,27 0,121 3,-129-2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19.109"/>
    </inkml:context>
    <inkml:brush xml:id="br0">
      <inkml:brushProperty name="width" value="0.1" units="cm"/>
      <inkml:brushProperty name="height" value="0.1" units="cm"/>
      <inkml:brushProperty name="color" value="#AB008B"/>
      <inkml:brushProperty name="ignorePressure" value="1"/>
    </inkml:brush>
  </inkml:definitions>
  <inkml:trace contextRef="#ctx0" brushRef="#br0">761 1,'-7'0,"0"1,0 0,0 1,0-1,1 1,-1 1,0-1,1 1,-10 6,-54 39,47-31,-41 32,2 2,-92 101,-89 142,187-218,44-63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0.905"/>
    </inkml:context>
    <inkml:brush xml:id="br0">
      <inkml:brushProperty name="width" value="0.1" units="cm"/>
      <inkml:brushProperty name="height" value="0.1" units="cm"/>
      <inkml:brushProperty name="color" value="#AB008B"/>
      <inkml:brushProperty name="ignorePressure" value="1"/>
    </inkml:brush>
  </inkml:definitions>
  <inkml:trace contextRef="#ctx0" brushRef="#br0">30 0,'1'31,"-2"0,-1 0,-1 0,-2 0,-11 42,15-72,0 0,1 1,-1-1,1 1,0 0,-1-1,1 1,0-1,0 1,0 0,0-1,0 1,1-1,-1 1,0-1,1 1,-1-1,1 1,-1-1,1 1,0-1,0 1,0-1,0 0,0 0,0 1,0-1,0 0,0 0,0 0,1 0,-1 0,0 0,1-1,-1 1,0 0,1-1,-1 1,3 0,6 1,1 1,0-2,0 1,20-1,-15-1,287 1,-230-2,-18 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1.699"/>
    </inkml:context>
    <inkml:brush xml:id="br0">
      <inkml:brushProperty name="width" value="0.1" units="cm"/>
      <inkml:brushProperty name="height" value="0.1" units="cm"/>
      <inkml:brushProperty name="color" value="#AB008B"/>
      <inkml:brushProperty name="ignorePressure" value="1"/>
    </inkml:brush>
  </inkml:definitions>
  <inkml:trace contextRef="#ctx0" brushRef="#br0">168 0,'-4'0,"-4"11,-4 13,-4 21,-3 16,-1 11,2 5,2-1,-1-2,2-4,5-11,3-11,3-10,3-12</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4.429"/>
    </inkml:context>
    <inkml:brush xml:id="br0">
      <inkml:brushProperty name="width" value="0.1" units="cm"/>
      <inkml:brushProperty name="height" value="0.1" units="cm"/>
      <inkml:brushProperty name="color" value="#AB008B"/>
      <inkml:brushProperty name="ignorePressure" value="1"/>
    </inkml:brush>
  </inkml:definitions>
  <inkml:trace contextRef="#ctx0" brushRef="#br0">677 0,'-11'1,"0"0,1 1,-1 0,1 0,-1 1,1 1,0 0,0 0,-16 10,-8 8,-40 32,43-31,-76 59,-141 139,241-214,1 0,-1 1,1 0,1 0,-1 1,1 0,1 0,0 0,-5 14,6-8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5.449"/>
    </inkml:context>
    <inkml:brush xml:id="br0">
      <inkml:brushProperty name="width" value="0.1" units="cm"/>
      <inkml:brushProperty name="height" value="0.1" units="cm"/>
      <inkml:brushProperty name="color" value="#AB008B"/>
      <inkml:brushProperty name="ignorePressure" value="1"/>
    </inkml:brush>
  </inkml:definitions>
  <inkml:trace contextRef="#ctx0" brushRef="#br0">245 126,'-10'-1,"0"0,0 2,-1-1,1 1,0 1,0-1,0 2,0 0,0 0,0 0,1 1,-1 1,1 0,0 0,1 1,-1 0,1 0,0 1,1 0,0 0,-9 11,13-14,-1 0,1 0,0 0,0 1,1-1,-1 1,1 0,0-1,0 1,0 0,1 0,0 0,0 0,0 8,1-10,0-1,1 1,0 0,0-1,0 1,0 0,0-1,0 1,1-1,-1 0,1 1,-1-1,1 0,0 0,0 0,0 0,0 0,0 0,1-1,-1 1,0-1,1 0,0 1,-1-1,1 0,-1-1,1 1,3 0,43 12,1-3,0-1,0-3,0-2,57-3,-102-1,-1 0,1 0,-1 0,1-1,-1 0,0 1,1-2,-1 1,0 0,1-1,-1 0,0 0,0 0,-1 0,1-1,0 0,-1 1,6-7,-6 4,0 0,-1 0,1-1,-1 1,0-1,0 1,-1-1,1 0,-1 0,-1 0,1 0,-1 0,-1-8,1 4,0-1,-1 1,-1 0,0-1,0 1,-1 0,0 0,-1 1,0-1,-1 1,1 0,-2 0,1 0,-2 0,1 1,-1 0,0 1,0 0,-1 0,0 0,-14-9,4 6,1 1,-2 1,1 0,-1 1,0 1,0 1,-1 1,1 0,-1 2,-28-1,26 3</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9.749"/>
    </inkml:context>
    <inkml:brush xml:id="br0">
      <inkml:brushProperty name="width" value="0.1" units="cm"/>
      <inkml:brushProperty name="height" value="0.1" units="cm"/>
      <inkml:brushProperty name="color" value="#AB008B"/>
      <inkml:brushProperty name="ignorePressure" value="1"/>
    </inkml:brush>
  </inkml:definitions>
  <inkml:trace contextRef="#ctx0" brushRef="#br0">757 0,'-37'34,"-65"45,4-4,-337 295,367-318,52-41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3.009"/>
    </inkml:context>
    <inkml:brush xml:id="br0">
      <inkml:brushProperty name="width" value="0.1" units="cm"/>
      <inkml:brushProperty name="height" value="0.1" units="cm"/>
      <inkml:brushProperty name="color" value="#AB008B"/>
      <inkml:brushProperty name="ignorePressure" value="1"/>
    </inkml:brush>
  </inkml:definitions>
  <inkml:trace contextRef="#ctx0" brushRef="#br0">287 90,'-5'1,"-1"0,1 0,0 1,-1 0,1 0,0 0,0 0,1 1,-1 0,0 0,1 1,0-1,-1 1,1 0,1 0,-1 0,1 0,-6 9,7-10,-1 1,1-1,0 0,0 0,0 1,1-1,-1 1,1 0,0-1,0 1,0 0,0 0,1-1,0 1,-1 0,2 0,-1 0,0 0,1 0,-1-1,1 1,0 0,0 0,1-1,-1 1,1-1,2 4,2-1,0 0,0-1,1 0,0-1,0 1,0-1,0-1,1 1,-1-1,1 0,0-1,0 0,13 2,1-1,0-1,-1-1,44-4,-63 3,0 0,1 0,-1 0,0 0,1-1,-1 1,0-1,1 0,-1 0,0 1,0-1,1-1,-1 1,0 0,0 0,-1-1,1 1,0-1,0 0,-1 0,1 1,-1-1,1 0,-1 0,0 0,0 0,0-1,0 1,0 0,0 0,-1-1,1 1,-1 0,1-1,-1 1,0-1,0 1,0 0,-1-1,1 1,0 0,-1-1,1 1,-2-3,-1-5,-1 0,1 0,-2 0,0 0,0 1,0 0,-1 0,-12-13,-4-3,1 1,0 2,-26-21,42 40,-1-1,0 1,0 0,-1 0,1 1,-1 0,1 0,-1 0,0 1,0 0,-9 0,-84 4,52 0,-19-2,50-1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3.826"/>
    </inkml:context>
    <inkml:brush xml:id="br0">
      <inkml:brushProperty name="width" value="0.1" units="cm"/>
      <inkml:brushProperty name="height" value="0.1" units="cm"/>
      <inkml:brushProperty name="color" value="#AB008B"/>
      <inkml:brushProperty name="ignorePressure" value="1"/>
    </inkml:brush>
  </inkml:definitions>
  <inkml:trace contextRef="#ctx0" brushRef="#br0">0 1,'0'0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5.099"/>
    </inkml:context>
    <inkml:brush xml:id="br0">
      <inkml:brushProperty name="width" value="0.1" units="cm"/>
      <inkml:brushProperty name="height" value="0.1" units="cm"/>
      <inkml:brushProperty name="color" value="#AB008B"/>
      <inkml:brushProperty name="ignorePressure" value="1"/>
    </inkml:brush>
  </inkml:definitions>
  <inkml:trace contextRef="#ctx0" brushRef="#br0">84 1,'-11'12,"0"0,0 1,2 1,-12 19,18-28,0-1,1 1,-1 0,1 0,1 0,-1 0,1 0,0 0,0 0,0 1,1-1,-1 0,1 0,1 1,-1-1,1 0,2 9,-1-10,1 0,-1 0,1-1,0 1,0-1,1 1,-1-1,1 0,0 0,-1-1,1 1,0-1,1 0,-1 0,0 0,1 0,-1-1,1 0,7 1,7 2,0-2,0 0,26-1,37 0,82-4,-161 2,0 1,0-1,0 1,0-1,-1 0,1 0,0 0,0 0,-1 0,1-1,-1 1,1-1,-1 0,0 0,0 0,1 0,-1 0,0 0,-1 0,1-1,0 1,-1-1,1 1,-1-1,0 0,0 1,0-1,0 0,-1 0,1 0,-1 0,1 0,-1 0,0-3,0 3,0 0,-1 0,1 0,0 0,-1 0,0 0,0 0,0 0,0 0,0 0,-1 0,1 1,-1-1,0 1,1-1,-1 1,-1-1,1 1,0 0,0 0,-1 0,1 0,-1 0,0 1,1-1,-1 1,0 0,0 0,0 0,0 0,0 0,-4 0,-12 0,1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18.416"/>
    </inkml:context>
    <inkml:brush xml:id="br0">
      <inkml:brushProperty name="width" value="0.05" units="cm"/>
      <inkml:brushProperty name="height" value="0.05" units="cm"/>
      <inkml:brushProperty name="color" value="#F6630D"/>
    </inkml:brush>
  </inkml:definitions>
  <inkml:trace contextRef="#ctx0" brushRef="#br0">370 1 24575,'-12'14'0,"0"2"0,1-1 0,1 2 0,1-1 0,0 1 0,1 1 0,1-1 0,-6 21 0,2-7 0,-22 43 0,-20 32 0,-42 126 0,57-135 0,5-22-1365,18-45-5461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46.397"/>
    </inkml:context>
    <inkml:brush xml:id="br0">
      <inkml:brushProperty name="width" value="0.1" units="cm"/>
      <inkml:brushProperty name="height" value="0.1" units="cm"/>
      <inkml:brushProperty name="color" value="#AB008B"/>
      <inkml:brushProperty name="ignorePressure" value="1"/>
    </inkml:brush>
  </inkml:definitions>
  <inkml:trace contextRef="#ctx0" brushRef="#br0">1 1,'0'3,"0"9,0 12,0 13,0 6,0 4,0 0,0 0,0-5,0-7,0-8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47.921"/>
    </inkml:context>
    <inkml:brush xml:id="br0">
      <inkml:brushProperty name="width" value="0.1" units="cm"/>
      <inkml:brushProperty name="height" value="0.1" units="cm"/>
      <inkml:brushProperty name="color" value="#AB008B"/>
      <inkml:brushProperty name="ignorePressure" value="1"/>
    </inkml:brush>
  </inkml:definitions>
  <inkml:trace contextRef="#ctx0" brushRef="#br0">0 26,'1'-1,"-1"0,0 0,1 0,-1 0,1 0,-1 0,1 1,-1-1,1 0,0 0,0 1,-1-1,1 0,0 1,0-1,-1 1,1-1,0 1,0-1,0 1,0 0,0-1,0 1,0 0,0 0,0 0,1 0,33-4,-32 4,-1 0,40-4,0 3,1 1,-1 3,45 7,-83-9,0 0,0 0,-1 0,1 1,0-1,0 1,-1 0,1 0,-1 0,0 1,0-1,0 1,0 0,0 0,0 0,-1 0,1 0,-1 1,0-1,0 1,0-1,-1 1,1 0,-1 0,0-1,0 1,0 0,0 0,-1 7,0-3,0-1,0 0,-1 1,0-1,-1 0,0 1,0-1,0 0,-1-1,0 1,-1 0,1-1,-1 0,0 1,-9 8,-14 11,-2 0,-46 31,-7 5,82-62,-1 0,1 0,0 0,0 0,-1 1,1-1,0 0,0 0,-1 0,1 0,0 1,0-1,0 0,-1 0,1 1,0-1,0 0,0 0,0 1,0-1,0 0,0 0,-1 1,1-1,0 0,0 1,0-1,0 0,0 0,0 1,0-1,0 0,0 1,1-1,-1 0,0 0,0 1,0-1,0 0,0 0,0 1,1-1,-1 0,0 0,0 1,0-1,1 0,-1 0,20 7,31-4,-48-2,156-3,90 6,-215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2.942"/>
    </inkml:context>
    <inkml:brush xml:id="br0">
      <inkml:brushProperty name="width" value="0.1" units="cm"/>
      <inkml:brushProperty name="height" value="0.1" units="cm"/>
      <inkml:brushProperty name="color" value="#AB008B"/>
      <inkml:brushProperty name="ignorePressure" value="1"/>
    </inkml:brush>
  </inkml:definitions>
  <inkml:trace contextRef="#ctx0" brushRef="#br0">66 0,'-7'0,"-5"0,-5 4,0 4,4 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3.362"/>
    </inkml:context>
    <inkml:brush xml:id="br0">
      <inkml:brushProperty name="width" value="0.1" units="cm"/>
      <inkml:brushProperty name="height" value="0.1" units="cm"/>
      <inkml:brushProperty name="color" value="#AB008B"/>
      <inkml:brushProperty name="ignorePressure" value="1"/>
    </inkml:brush>
  </inkml:definitions>
  <inkml:trace contextRef="#ctx0" brushRef="#br0">85 0,'-7'0,"-2"4,-3 7,-3 17,0 10,4 5,3 3,4 4,1 0,2-4,1-4,1-5,0-6,-1-4,1-7</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4.969"/>
    </inkml:context>
    <inkml:brush xml:id="br0">
      <inkml:brushProperty name="width" value="0.1" units="cm"/>
      <inkml:brushProperty name="height" value="0.1" units="cm"/>
      <inkml:brushProperty name="color" value="#AB008B"/>
      <inkml:brushProperty name="ignorePressure" value="1"/>
    </inkml:brush>
  </inkml:definitions>
  <inkml:trace contextRef="#ctx0" brushRef="#br0">1 21,'1'-2,"1"0,0 0,0 1,-1-1,1 1,0 0,0-1,1 1,-1 0,0 0,0 0,1 1,-1-1,0 0,1 1,-1-1,0 1,1 0,-1 0,1 0,-1 0,1 0,-1 1,0-1,1 1,-1 0,0-1,1 1,-1 0,0 0,0 1,0-1,0 0,0 1,0-1,0 1,0-1,-1 1,1 0,-1 0,2 3,4 2,-1 1,0 1,-1-1,0 1,0 0,-1 0,0 1,4 14,-4-2,0 0,-2 0,0 0,-2 1,0-1,-7 42,5-51,-1 0,0 0,-1-1,0 1,-1-1,0 0,-1-1,-1 1,0-1,0-1,-1 1,-17 18,6-19,10-15,9 4,0-1,0 1,0 0,0-1,0 1,0-1,0 1,0 0,1-1,-1 1,1 0,-1-1,1 1,-1 0,1 0,0-1,0 1,-1 0,1 0,0 0,0 0,0 0,0 0,2-1,8-6,0 0,1 1,0 0,1 1,-1 0,1 1,0 0,0 1,23-3,-4 1,0 2,1 2,32 1,-47 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9.309"/>
    </inkml:context>
    <inkml:brush xml:id="br0">
      <inkml:brushProperty name="width" value="0.1" units="cm"/>
      <inkml:brushProperty name="height" value="0.1" units="cm"/>
      <inkml:brushProperty name="color" value="#AB008B"/>
      <inkml:brushProperty name="ignorePressure" value="1"/>
    </inkml:brush>
  </inkml:definitions>
  <inkml:trace contextRef="#ctx0" brushRef="#br0">0 0,'4'0,"4"7,1 10,-1 8,-2 3,-2 5,2 3,0-1,-1-3,2 0,-1-2,0-2,-2-6</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5:00.719"/>
    </inkml:context>
    <inkml:brush xml:id="br0">
      <inkml:brushProperty name="width" value="0.1" units="cm"/>
      <inkml:brushProperty name="height" value="0.1" units="cm"/>
      <inkml:brushProperty name="color" value="#AB008B"/>
      <inkml:brushProperty name="ignorePressure" value="1"/>
    </inkml:brush>
  </inkml:definitions>
  <inkml:trace contextRef="#ctx0" brushRef="#br0">1 24,'4'-3,"0"0,1 1,0 0,-1-1,1 1,0 1,0-1,0 1,0 0,0 0,10 0,-7 0,0 0,0 1,0 0,0 1,-1 0,1 0,9 3,-15-3,0 1,0-1,0 1,0-1,0 1,0 0,0 0,0 0,-1 0,1 0,-1 1,0-1,1 0,-1 1,0-1,0 1,-1-1,1 1,0-1,-1 1,0 0,0-1,1 4,-3 72,1-52,0 2,-1 0,-1-1,-1 1,-1-1,-17 49,21-75,1 1,-1-1,1 1,-1-1,1 1,0-1,0 1,-1-1,1 1,0-1,0 1,1-1,-1 1,0-1,0 1,1-1,-1 1,1-1,-1 1,1-1,0 0,-1 1,1-1,0 0,0 0,0 0,0 1,0-1,0 0,0 0,1 0,-1-1,0 1,0 0,1 0,-1-1,1 1,-1-1,0 1,1-1,-1 1,1-1,2 0,8 2,1 0,-1-1,0-1,16-1,-23 1,276-21,-254 20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14.9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24,'278'-16,"-163"9,122 7,-89 2,-129-2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20.3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0 199,'12'-8,"0"0,0 1,1 0,0 1,0 0,1 1,0 0,-1 1,18-2,-5 0,58-12,123-11,-115 19,251-17,-93 10,-161 11,91-13,-156 15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25.2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5 186,'-1'0,"1"0,0 0,-1-1,1 1,0 0,-1-1,1 1,0 0,0-1,0 1,-1 0,1-1,0 1,0-1,0 1,0 0,0-1,0 1,0-1,0 1,0 0,0-1,0 1,0-1,0 1,0 0,0-1,0 1,0-1,0 1,0 0,1-1,-1 1,1-1,15-10,28-2,-39 12,507-85,-259 51,-195 24,-33 6,0 1,45-2,-54 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19.486"/>
    </inkml:context>
    <inkml:brush xml:id="br0">
      <inkml:brushProperty name="width" value="0.05" units="cm"/>
      <inkml:brushProperty name="height" value="0.05" units="cm"/>
      <inkml:brushProperty name="color" value="#F6630D"/>
    </inkml:brush>
  </inkml:definitions>
  <inkml:trace contextRef="#ctx0" brushRef="#br0">0 1 24575,'0'5'0,"0"7"0,0 12 0,0 11 0,0 11 0,0 2 0,0-1 0,0-9-8191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52.289"/>
    </inkml:context>
    <inkml:brush xml:id="br0">
      <inkml:brushProperty name="width" value="0.1" units="cm"/>
      <inkml:brushProperty name="height" value="0.1" units="cm"/>
      <inkml:brushProperty name="color" value="#004F8B"/>
      <inkml:brushProperty name="ignorePressure" value="1"/>
    </inkml:brush>
  </inkml:definitions>
  <inkml:trace contextRef="#ctx0" brushRef="#br0">834 4,'-1'0,"1"-1,0 1,-1 0,1-1,0 1,-1 0,1 0,-1 0,1-1,-1 1,1 0,-1 0,1 0,0 0,-1 0,1 0,-1 0,1 0,-1 0,1 0,-1 0,1 0,-1 0,1 0,-1 1,1-1,0 0,-1 0,1 0,-1 1,1-1,0 0,-1 1,1-1,0 0,-1 0,0 1,-19 12,-9 14,-37 42,27-27,-317 307,291-288,38-32,1 2,1 0,-35 60,31-45,-38 44,59-80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53.759"/>
    </inkml:context>
    <inkml:brush xml:id="br0">
      <inkml:brushProperty name="width" value="0.1" units="cm"/>
      <inkml:brushProperty name="height" value="0.1" units="cm"/>
      <inkml:brushProperty name="color" value="#004F8B"/>
      <inkml:brushProperty name="ignorePressure" value="1"/>
    </inkml:brush>
  </inkml:definitions>
  <inkml:trace contextRef="#ctx0" brushRef="#br0">179 85,'-6'1,"0"0,0 0,1 0,-1 1,0 0,0 0,1 0,0 1,-1 0,1 0,0 0,0 1,1 0,-1 0,1 0,0 0,0 1,-4 4,-2 4,1 0,0 1,1 0,1 0,-9 23,12-27,1 0,0 0,0 1,1-1,1 0,-1 1,2-1,0 21,1-28,0 1,-1-1,1 1,1-1,-1 0,0 1,1-1,0 0,0 0,0 0,0 0,0 0,0 0,1-1,-1 1,1-1,0 0,0 0,0 0,0 0,0 0,0 0,1-1,-1 0,1 0,-1 0,0 0,1 0,6 0,39 4,1-2,87-6,-24-1,-110 4,0 0,0 0,0 0,0-1,0 1,0-1,-1 0,1 0,0 0,0 0,-1-1,1 1,0-1,-1 0,0 1,1-1,-1 0,0 0,0-1,4-3,-3 0,0 0,0 1,0-1,-1 0,0-1,0 1,-1 0,1 0,0-11,-1 5,-1 0,0-1,0 1,-1 0,-1 0,0-1,-1 1,0 1,-1-1,-6-14,0 12,-1 0,0 1,-1 0,-1 1,0 0,0 1,-1 1,-16-9,9 3,9 9,0 0,-1 1,0 0,0 1,0 0,0 1,-1 1,0 0,1 1,-1 0,0 1,0 1,-14 1,10-1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0.699"/>
    </inkml:context>
    <inkml:brush xml:id="br0">
      <inkml:brushProperty name="width" value="0.1" units="cm"/>
      <inkml:brushProperty name="height" value="0.1" units="cm"/>
      <inkml:brushProperty name="color" value="#004F8B"/>
      <inkml:brushProperty name="ignorePressure" value="1"/>
    </inkml:brush>
  </inkml:definitions>
  <inkml:trace contextRef="#ctx0" brushRef="#br0">1 0,'1'1,"0"-1,0 1,0-1,-1 1,1-1,0 1,0-1,0 1,0 0,-1-1,1 1,0 0,-1 0,1 0,0-1,-1 1,1 0,-1 0,0 0,1 0,-1 0,0 0,1 0,-1 0,0 0,0 0,0 2,3 35,-2-33,-1 33,-7 71,7-107,-1 0,1 0,0 0,0-1,0 1,0 0,1 0,-1 0,0 0,1 0,-1 0,1-1,0 1,0 0,0 0,-1-1,2 1,-1-1,0 1,0-1,0 1,1-1,1 2,0-1,1 0,-1 0,1 0,0-1,0 1,0-1,0 0,0 0,0 0,6 0,10 0,-1-1,1-1,29-5,-47 5,41-5,79-9,-105 15</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1.476"/>
    </inkml:context>
    <inkml:brush xml:id="br0">
      <inkml:brushProperty name="width" value="0.1" units="cm"/>
      <inkml:brushProperty name="height" value="0.1" units="cm"/>
      <inkml:brushProperty name="color" value="#004F8B"/>
      <inkml:brushProperty name="ignorePressure" value="1"/>
    </inkml:brush>
  </inkml:definitions>
  <inkml:trace contextRef="#ctx0" brushRef="#br0">0 0,'0'14,"0"22,0 19,0 13,0 7,0-3,0-4,0-9,0-8,0-9,0-9,0-5,0-6,0-5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9.999"/>
    </inkml:context>
    <inkml:brush xml:id="br0">
      <inkml:brushProperty name="width" value="0.1" units="cm"/>
      <inkml:brushProperty name="height" value="0.1" units="cm"/>
      <inkml:brushProperty name="color" value="#004F8B"/>
      <inkml:brushProperty name="ignorePressure" value="1"/>
    </inkml:brush>
  </inkml:definitions>
  <inkml:trace contextRef="#ctx0" brushRef="#br0">914 18,'0'-1,"0"0,-1 0,1 0,-1 0,0 0,1 0,-1 0,0 0,1 0,-1 0,0 1,0-1,0 0,0 1,0-1,0 1,0-1,0 1,0-1,0 1,0-1,0 1,0 0,0 0,0 0,-1 0,1 0,0 0,0 0,-1 0,-38 1,17 6,0 1,0 1,1 1,0 1,0 1,1 1,-19 16,-23 11,-91 46,-77 50,205-118,1 1,2 2,-1 0,2 2,1 0,-28 41,38-46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1.049"/>
    </inkml:context>
    <inkml:brush xml:id="br0">
      <inkml:brushProperty name="width" value="0.1" units="cm"/>
      <inkml:brushProperty name="height" value="0.1" units="cm"/>
      <inkml:brushProperty name="color" value="#004F8B"/>
      <inkml:brushProperty name="ignorePressure" value="1"/>
    </inkml:brush>
  </inkml:definitions>
  <inkml:trace contextRef="#ctx0" brushRef="#br0">37 1,'0'4,"0"4,-3 11,-2 7,1 8,0 3,1-2,2-4,0-3,-3-3,0-2,-1 2,2-4</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2.369"/>
    </inkml:context>
    <inkml:brush xml:id="br0">
      <inkml:brushProperty name="width" value="0.1" units="cm"/>
      <inkml:brushProperty name="height" value="0.1" units="cm"/>
      <inkml:brushProperty name="color" value="#004F8B"/>
      <inkml:brushProperty name="ignorePressure" value="1"/>
    </inkml:brush>
  </inkml:definitions>
  <inkml:trace contextRef="#ctx0" brushRef="#br0">110 181,'-1'44,"-1"-24,2 0,4 38,-3-55,0-1,0 1,0-1,0 0,0 1,0-1,1 0,-1 0,1 0,0 0,0 0,0 0,-1 0,2 0,-1-1,0 1,0-1,0 0,1 1,-1-1,1 0,-1 0,1-1,-1 1,1 0,0-1,4 1,11 0,0 0,-1-1,22-2,-13 0,-14 2,-1-1,1 0,0-1,-1 0,0-1,13-5,-20 7,0-1,0 0,0 0,-1 0,1 0,-1-1,0 0,1 1,-1-1,0 0,-1 0,1-1,0 1,-1-1,0 1,0-1,0 0,0 0,-1 1,2-7,1-5,0 0,-1 0,-1 0,0-1,-1-19,-1 31,-1-1,0 1,0-1,0 1,0-1,-1 1,0-1,0 1,0 0,0 0,0 0,-1 0,0 1,0-1,0 1,0-1,0 1,-1 0,0 0,1 1,-9-5,-23-9,0 1,-1 2,0 1,-70-12,96 22,5 1,-1 1,0 0,1 0,-1 0,1 0,-1 1,0 0,1 0,-1 1,1 0,0-1,-1 2,1-1,0 1,0-1,1 2,-1-1,0 0,1 1,0 0,0 0,0 0,1 0,-1 1,-2 4,-5 5</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7.929"/>
    </inkml:context>
    <inkml:brush xml:id="br0">
      <inkml:brushProperty name="width" value="0.1" units="cm"/>
      <inkml:brushProperty name="height" value="0.1" units="cm"/>
      <inkml:brushProperty name="color" value="#004F8B"/>
      <inkml:brushProperty name="ignorePressure" value="1"/>
    </inkml:brush>
  </inkml:definitions>
  <inkml:trace contextRef="#ctx0" brushRef="#br0">0 0,'2'0,"-1"0,1 0,-1 0,1 1,0-1,-1 0,1 1,-1-1,1 1,-1 0,0-1,1 1,-1 0,0 0,1 0,-1 0,0 0,0 0,0 0,0 0,0 0,0 1,0-1,0 0,0 1,-1-1,1 0,0 1,-1-1,1 3,1 6,0 0,-1 0,0 0,-1 12,0-16,0-1,0 1,0 0,1-1,-1 1,1 0,1-1,-1 1,1-1,3 8,-3-10,1-1,0 0,-1 0,1 0,0 0,0 0,0-1,0 1,0-1,0 0,0 1,1-2,-1 1,7 1,53 1,-46-3,415-4,-413 4</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8.749"/>
    </inkml:context>
    <inkml:brush xml:id="br0">
      <inkml:brushProperty name="width" value="0.1" units="cm"/>
      <inkml:brushProperty name="height" value="0.1" units="cm"/>
      <inkml:brushProperty name="color" value="#004F8B"/>
      <inkml:brushProperty name="ignorePressure" value="1"/>
    </inkml:brush>
  </inkml:definitions>
  <inkml:trace contextRef="#ctx0" brushRef="#br0">3 1,'-2'162,"1"110,4-205,3-1,15 68,27 19,-44-133</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24.329"/>
    </inkml:context>
    <inkml:brush xml:id="br0">
      <inkml:brushProperty name="width" value="0.1" units="cm"/>
      <inkml:brushProperty name="height" value="0.1" units="cm"/>
      <inkml:brushProperty name="color" value="#004F8B"/>
      <inkml:brushProperty name="ignorePressure" value="1"/>
    </inkml:brush>
  </inkml:definitions>
  <inkml:trace contextRef="#ctx0" brushRef="#br0">718 1,'-12'0,"0"1,0 0,0 0,1 2,-1-1,0 2,1-1,0 1,0 1,0 0,0 1,1 0,0 1,0 0,1 0,0 1,-9 9,-43 47,-84 113,76-90,29-38,-1 0,2 2,2 1,-31 59,60-92,3-3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48:41.908"/>
    </inkml:context>
    <inkml:brush xml:id="br0">
      <inkml:brushProperty name="width" value="0.2" units="cm"/>
      <inkml:brushProperty name="height" value="0.4" units="cm"/>
      <inkml:brushProperty name="color" value="#FF40FF"/>
      <inkml:brushProperty name="tip" value="rectangle"/>
      <inkml:brushProperty name="rasterOp" value="maskPen"/>
      <inkml:brushProperty name="ignorePressure" value="1"/>
    </inkml:brush>
  </inkml:definitions>
  <inkml:trace contextRef="#ctx0" brushRef="#br0">1 368,'24'-1,"-1"1,1 1,-1 1,0 1,1 1,-1 2,29 9,389 199,-13 34,-233-132,216 149,-126-78,543 285,-593-353,91 42,-226-115,-3 4,110 75,-20-16,-63-40,11 7,145 60,-142-72,49 20,263 97,-386-159,113 22,20 6,-149-37,1-2,64 6,-61-11,94 25,-63-10,0-4,132 9,-10-1,-57-10,1-6,157-10,-102-2,739 3,-700-16,-21 0,-197 16,55 0,-1-4,114-20,-43-1,187-6,354 23,-393 11,3561-3,-3799-4,0-1,83-20,1-1,-99 19,-1-3,0-2,-1-1,-1-3,71-36,-18-1,108-80,-181 118,22-14,-1-2,-1-2,-2-2,-2-1,38-47,-34 30,2 2,2 1,2 3,103-78,-113 95,-2-2,53-58,-59 57,2 0,2 3,41-31,-5 14,197-139,-214 145,-2-3,81-90,-76 68,250-268,275-237,-388 361,-124 130,-41 47,0 1,3 1,43-35,-15 26,2 3,82-38,-100 54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21.497"/>
    </inkml:context>
    <inkml:brush xml:id="br0">
      <inkml:brushProperty name="width" value="0.05" units="cm"/>
      <inkml:brushProperty name="height" value="0.05" units="cm"/>
      <inkml:brushProperty name="color" value="#F6630D"/>
    </inkml:brush>
  </inkml:definitions>
  <inkml:trace contextRef="#ctx0" brushRef="#br0">673 0 24575,'-5'1'0,"0"0"0,-1 0 0,1 1 0,0 0 0,0 0 0,0 0 0,0 0 0,0 1 0,0 0 0,1 0 0,-1 0 0,1 0 0,0 1 0,0 0 0,0 0 0,-4 6 0,-5 5 0,1 1 0,1 0 0,-12 23 0,-259 414 0,151-252 0,32-27-1365,81-144-5461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26.089"/>
    </inkml:context>
    <inkml:brush xml:id="br0">
      <inkml:brushProperty name="width" value="0.1" units="cm"/>
      <inkml:brushProperty name="height" value="0.1" units="cm"/>
      <inkml:brushProperty name="color" value="#004F8B"/>
      <inkml:brushProperty name="ignorePressure" value="1"/>
    </inkml:brush>
  </inkml:definitions>
  <inkml:trace contextRef="#ctx0" brushRef="#br0">338 1,'-24'-1,"0"2,-43 6,57-4,0 0,1 0,0 0,-1 1,1 1,1-1,-1 2,1-1,-13 11,9-5,-3 0,1 1,0 1,1 1,-16 19,27-29,-1-1,1 1,-1 0,1 0,1 0,-1 0,0 1,1-1,0 0,0 1,0-1,1 1,-1-1,1 1,0-1,0 1,1-1,-1 1,1-1,0 1,0-1,1 0,2 8,-2-10,-1 0,1 0,0 0,-1 0,1-1,0 1,0 0,0-1,0 1,1-1,-1 0,0 0,1 0,-1 0,0 0,1 0,-1-1,1 1,-1-1,4 0,59 2,-46-3,73 2,-26 1,129-13,-187 10,1 0,-1-1,1 0,-1-1,0 0,0 0,0-1,0 0,0 0,-1-1,0 0,7-6,-9 6,-1 0,0 0,0 0,0-1,-1 1,0-1,0 0,-1 0,1 0,-1 0,-1 0,1-1,-1 1,0-1,0 1,-1-11,0 14,0-22,-2 20,-2 16,-9 52,3 0,-2 74,8 133,5-188,-1-64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34.499"/>
    </inkml:context>
    <inkml:brush xml:id="br0">
      <inkml:brushProperty name="width" value="0.1" units="cm"/>
      <inkml:brushProperty name="height" value="0.1" units="cm"/>
      <inkml:brushProperty name="color" value="#004F8B"/>
      <inkml:brushProperty name="ignorePressure" value="1"/>
    </inkml:brush>
  </inkml:definitions>
  <inkml:trace contextRef="#ctx0" brushRef="#br0">16 1,'-15'142,"15"-141,0 1,0-1,0 0,0 1,0-1,0 1,1-1,-1 0,0 1,1-1,-1 0,1 0,-1 1,1-1,0 0,-1 0,1 0,0 1,0-1,0 0,0 0,0 0,0-1,2 3,0-2,1 1,-1-1,0 0,1 0,-1 0,0-1,1 1,-1-1,7 1,8-2,0-1,0-1,19-4,-28 5,30-7,2 2,-1 2,52 0,-75 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35.249"/>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1,'19'291,"-14"-242,0 4,3 0,1 0,4-1,1-1,35 83,-22-51,-22-70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8:51.3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1,'3'0,"0"1,0 0,0-1,0 1,0 0,0 1,0-1,0 1,-1-1,1 1,0 0,-1 0,0 0,4 3,33 39,-27-29,171 210,74 86,-81-125,8-8,8-8,7-8,7-10,6-8,7-10,417 188,-619-314,-3-2,0 0,0-1,0 0,23 4,-34-8,0-1,1 1,-1-1,1 0,-1 0,1-1,-1 1,1-1,-1 0,0 1,1-1,-1-1,0 1,0 0,0-1,0 0,0 0,0 0,0 0,-1 0,1 0,-1-1,1 1,-1-1,2-3,17-32,-13 19</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8:52.9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0 985,'348'17,"-111"-3,595-6,-23-1,-269 56,-457-50,-75-13,1 0,-1-1,1 0,-1 0,1 0,-1-1,1-1,-1 1,0-1,0-1,-1 1,1-1,10-8,15-5,201-95,103-52,339-239,-597 347,136-89,-167 118,68-27,37-21,-127 59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07.673"/>
    </inkml:context>
    <inkml:brush xml:id="br0">
      <inkml:brushProperty name="width" value="0.035" units="cm"/>
      <inkml:brushProperty name="height" value="0.035" units="cm"/>
      <inkml:brushProperty name="color" value="#E71224"/>
    </inkml:brush>
  </inkml:definitions>
  <inkml:trace contextRef="#ctx0" brushRef="#br0">632 0 24575,'-1'3'0,"1"-1"0,-1 0 0,-1 0 0,1 0 0,0 0 0,0 0 0,-1 0 0,1-1 0,-1 1 0,1 0 0,-1-1 0,0 1 0,0-1 0,1 0 0,-5 3 0,-2 2 0,-2 3 0,-25 20 0,0 0 0,-2-3 0,-49 28 0,21-16 0,-66 50 0,28-17 0,35-28-1365,40-27-5461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0.385"/>
    </inkml:context>
    <inkml:brush xml:id="br0">
      <inkml:brushProperty name="width" value="0.035" units="cm"/>
      <inkml:brushProperty name="height" value="0.035" units="cm"/>
      <inkml:brushProperty name="color" value="#E71224"/>
    </inkml:brush>
  </inkml:definitions>
  <inkml:trace contextRef="#ctx0" brushRef="#br0">13 0 24575,'0'49'0,"1"28"0,-13 102 0,12-178 0,-1 0 0,1 1 0,0-1 0,0 1 0,-1-1 0,1 1 0,0-1 0,1 1 0,-1-1 0,0 1 0,0-1 0,0 1 0,1-1 0,-1 0 0,1 1 0,-1-1 0,1 1 0,0-1 0,0 0 0,-1 0 0,1 1 0,0-1 0,0 0 0,0 0 0,0 0 0,0 0 0,0 0 0,1 0 0,-1 0 0,0-1 0,0 1 0,1 0 0,-1-1 0,0 1 0,1-1 0,-1 1 0,1-1 0,-1 1 0,3-1 0,7 1 0,-1-1 0,0-1 0,0 1 0,1-2 0,9-1 0,11-2 0,82-6-1365,-82 4-5461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1.046"/>
    </inkml:context>
    <inkml:brush xml:id="br0">
      <inkml:brushProperty name="width" value="0.035" units="cm"/>
      <inkml:brushProperty name="height" value="0.035" units="cm"/>
      <inkml:brushProperty name="color" value="#E71224"/>
    </inkml:brush>
  </inkml:definitions>
  <inkml:trace contextRef="#ctx0" brushRef="#br0">63 0 24575,'0'6'0,"0"6"0,0 6 0,0 16 0,0 13 0,0 2 0,-5 5 0,-2 2 0,0-3 0,-3-5 0,-1-6 0,3-4 0,1-4 0,3-3 0,2-1 0,1-6-8191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2.053"/>
    </inkml:context>
    <inkml:brush xml:id="br0">
      <inkml:brushProperty name="width" value="0.035" units="cm"/>
      <inkml:brushProperty name="height" value="0.035" units="cm"/>
      <inkml:brushProperty name="color" value="#E71224"/>
    </inkml:brush>
  </inkml:definitions>
  <inkml:trace contextRef="#ctx0" brushRef="#br0">646 1 24575,'-24'14'0,"1"2"0,0 1 0,1 0 0,1 2 0,-23 26 0,-43 37 0,-71 28 55,114-82-410,0 1 0,2 3 0,-50 47 0,71-55-6471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3.153"/>
    </inkml:context>
    <inkml:brush xml:id="br0">
      <inkml:brushProperty name="width" value="0.035" units="cm"/>
      <inkml:brushProperty name="height" value="0.035" units="cm"/>
      <inkml:brushProperty name="color" value="#E71224"/>
    </inkml:brush>
  </inkml:definitions>
  <inkml:trace contextRef="#ctx0" brushRef="#br0">213 115 24575,'-30'0'0,"15"-1"0,1 1 0,-1 0 0,0 1 0,0 1 0,-21 5 0,32-6 0,0 1 0,0 0 0,0 0 0,0 0 0,0 0 0,1 0 0,-1 1 0,1 0 0,0-1 0,-1 1 0,1 0 0,0 1 0,1-1 0,-1 1 0,1-1 0,-1 1 0,1 0 0,0 0 0,1 0 0,-1 0 0,1 0 0,-1 0 0,0 6 0,1-7 0,0 1 0,1 0 0,-1-1 0,1 1 0,0-1 0,0 1 0,0 0 0,0-1 0,1 1 0,0-1 0,-1 1 0,1-1 0,0 1 0,1-1 0,-1 1 0,1-1 0,-1 0 0,5 6 0,-4-7 0,0-1 0,-1 1 0,1-1 0,0 1 0,0-1 0,0 0 0,0 0 0,0 0 0,0 0 0,1 0 0,-1 0 0,0 0 0,1-1 0,-1 1 0,0-1 0,1 0 0,-1 0 0,0 0 0,1 0 0,-1 0 0,0 0 0,1-1 0,-1 1 0,0-1 0,0 1 0,1-1 0,-1 0 0,0 0 0,0 0 0,2-2 0,4-1 0,0-2 0,0 1 0,-1-1 0,0 0 0,0 0 0,-1-1 0,0 0 0,0 0 0,9-15 0,0-3 0,22-49 0,-34 70-76,-1-1 1,0 1-1,0-1 0,-1 1 0,1-1 0,-1 0 0,0 0 0,0 0 1,0 0-1,-1 0 0,0 0 0,0 0 0,0 0 0,-1 0 1,1 1-1,-1-1 0,-2-5 0,-7-7-6750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24.154"/>
    </inkml:context>
    <inkml:brush xml:id="br0">
      <inkml:brushProperty name="width" value="0.05" units="cm"/>
      <inkml:brushProperty name="height" value="0.05" units="cm"/>
      <inkml:brushProperty name="color" value="#F6630D"/>
    </inkml:brush>
  </inkml:definitions>
  <inkml:trace contextRef="#ctx0" brushRef="#br0">20 47 24575,'5'-5'0,"1"0"0,0 0 0,0 1 0,0 0 0,1 0 0,-1 1 0,1 0 0,0 0 0,-1 0 0,15-2 0,-19 4 0,1 0 0,-1 1 0,0 0 0,0-1 0,1 1 0,-1 0 0,0 0 0,1 1 0,-1-1 0,0 0 0,0 1 0,1-1 0,-1 1 0,0 0 0,0-1 0,0 1 0,0 0 0,0 1 0,0-1 0,0 0 0,0 0 0,0 1 0,-1-1 0,1 1 0,0 0 0,-1-1 0,1 1 0,-1 0 0,0 0 0,0 0 0,0 0 0,0 0 0,0 0 0,0 0 0,0 1 0,-1-1 0,1 3 0,3 11 0,-2 1 0,0 0 0,-1 0 0,0 0 0,-2 0 0,0 0 0,-1 0 0,0 0 0,-9 29 0,7-33 0,0 0 0,-1-1 0,-1 0 0,1 0 0,-2-1 0,0 0 0,0 0 0,-1 0 0,0-1 0,-1 0 0,0 0 0,-1-1 0,-11 8 0,19-15 0,-1-1 0,0 1 0,0-1 0,0 0 0,0 0 0,0 0 0,0 0 0,0-1 0,0 1 0,-6 0 0,9-1 0,-1 0 0,1 0 0,-1 0 0,0 0 0,1 0 0,-1 0 0,1 0 0,-1-1 0,1 1 0,-1 0 0,1 0 0,-1 0 0,1-1 0,-1 1 0,1 0 0,-1-1 0,1 1 0,-1 0 0,1-1 0,-1 1 0,1-1 0,0 1 0,-1-1 0,1 1 0,0 0 0,-1-1 0,1 1 0,0-1 0,-1 0 0,1 1 0,0-1 0,0 1 0,0-1 0,0 1 0,0-1 0,0 0 0,0 1 0,0-1 0,0 1 0,0-1 0,0 1 0,0-1 0,0 0 0,0 1 0,0-1 0,0 1 0,1-1 0,-1 1 0,0-1 0,0 1 0,1-1 0,-1 1 0,0-1 0,1 1 0,-1-1 0,1 1 0,-1 0 0,1-1 0,0-1 0,1 1 0,-1-1 0,0 1 0,1 0 0,-1-1 0,1 1 0,-1 0 0,1 0 0,0 0 0,-1 0 0,1 0 0,0 1 0,0-1 0,-1 0 0,1 1 0,0-1 0,0 1 0,0 0 0,0 0 0,0 0 0,0 0 0,0 0 0,-1 0 0,1 0 0,0 0 0,0 1 0,0-1 0,0 1 0,0-1 0,2 2 0,59 27 0,-54-24 0,9 4-136,1 0-1,0-1 1,0 0-1,0-2 1,1 0-1,0-1 1,0-2-1,0 0 0,25 1 1,-18-4-6690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4.512"/>
    </inkml:context>
    <inkml:brush xml:id="br0">
      <inkml:brushProperty name="width" value="0.035" units="cm"/>
      <inkml:brushProperty name="height" value="0.035" units="cm"/>
      <inkml:brushProperty name="color" value="#E71224"/>
    </inkml:brush>
  </inkml:definitions>
  <inkml:trace contextRef="#ctx0" brushRef="#br0">662 1 24575,'-2'9'0,"-1"0"0,0 1 0,0-1 0,-1 0 0,0-1 0,-1 1 0,0-1 0,0 0 0,-13 14 0,1 3 0,-81 112 0,-6-4 0,-173 171 0,196-228-1365,49-51-5461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8.752"/>
    </inkml:context>
    <inkml:brush xml:id="br0">
      <inkml:brushProperty name="width" value="0.035" units="cm"/>
      <inkml:brushProperty name="height" value="0.035" units="cm"/>
      <inkml:brushProperty name="color" value="#E71224"/>
    </inkml:brush>
  </inkml:definitions>
  <inkml:trace contextRef="#ctx0" brushRef="#br0">242 1 24575,'-1'11'0,"-1"1"0,0-1 0,-1 1 0,0-1 0,-1 0 0,0 0 0,-7 13 0,7-17 0,0 1 0,0 0 0,1 0 0,0 0 0,1 0 0,-1 0 0,2 1 0,-1-1 0,1 1 0,0-1 0,1 1 0,0 0 0,1-1 0,1 9 0,1-10 0,0-1 0,1 1 0,0-1 0,0-1 0,1 1 0,0 0 0,0-1 0,0 0 0,1 0 0,10 7 0,21 21 0,-31-26 0,0 1 0,-1-1 0,0 1 0,0 0 0,0 1 0,-1-1 0,3 10 0,-7-17 0,0 0 0,0-1 0,0 1 0,0 0 0,0 0 0,0 0 0,0-1 0,-1 1 0,1 0 0,0 0 0,0-1 0,-1 1 0,1 0 0,0 0 0,-1-1 0,1 1 0,-1 0 0,1-1 0,-1 1 0,1 0 0,-1-1 0,1 1 0,-1-1 0,0 1 0,1-1 0,-1 1 0,0-1 0,1 0 0,-1 1 0,0-1 0,0 0 0,1 0 0,-1 1 0,0-1 0,0 0 0,1 0 0,-1 0 0,0 0 0,0 0 0,0 0 0,1 0 0,-1 0 0,-1 0 0,-46-2 0,40 2 0,3 0 0,0-1 0,1 1 0,-1-1 0,0 0 0,0 0 0,1 0 0,-1 0 0,1-1 0,-1 0 0,1 0 0,0 0 0,-7-5 0,10 5 0,-1 0 0,0 0 0,0 0 0,1 0 0,-1 0 0,1-1 0,0 1 0,0 0 0,0-1 0,0 1 0,0-1 0,0 0 0,1 1 0,-1-1 0,1 1 0,0-1 0,0 0 0,0 1 0,0-1 0,0 0 0,0 1 0,1-1 0,0 0 0,0-2 0,3-9 0,0 1 0,1 0 0,0 0 0,1 1 0,1-1 0,8-11 0,55-71 0,-29 41 0,-28 37 0,-10 15 0,-1-1 0,1 0 0,-1 0 0,0 0 0,0 0 0,0 0 0,-1 0 0,3-6 0,-10-2 0,-18 4 0,-47 4 0,-119 9 0,154-1-1365,6 2-5461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1.489"/>
    </inkml:context>
    <inkml:brush xml:id="br0">
      <inkml:brushProperty name="width" value="0.035" units="cm"/>
      <inkml:brushProperty name="height" value="0.035" units="cm"/>
      <inkml:brushProperty name="color" value="#E71224"/>
    </inkml:brush>
  </inkml:definitions>
  <inkml:trace contextRef="#ctx0" brushRef="#br0">578 1 24575,'-2'5'0,"0"1"0,0-1 0,0 0 0,0 1 0,-1-1 0,0 0 0,0-1 0,0 1 0,-1 0 0,0-1 0,0 0 0,0 0 0,-9 7 0,4-2 0,-30 25 0,-1-1 0,-2-3 0,-54 31 0,-22 15 0,82-49-455,2 1 0,-58 59 0,71-64-6371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3.533"/>
    </inkml:context>
    <inkml:brush xml:id="br0">
      <inkml:brushProperty name="width" value="0.035" units="cm"/>
      <inkml:brushProperty name="height" value="0.035" units="cm"/>
      <inkml:brushProperty name="color" value="#E71224"/>
    </inkml:brush>
  </inkml:definitions>
  <inkml:trace contextRef="#ctx0" brushRef="#br0">426 66 24575,'0'-2'0,"0"-1"0,0 0 0,-1 1 0,0-1 0,1 1 0,-1-1 0,0 1 0,0-1 0,0 1 0,-1-1 0,1 1 0,-1 0 0,1 0 0,-1 0 0,0 0 0,1 0 0,-1 0 0,0 0 0,0 0 0,-1 1 0,1-1 0,0 1 0,0 0 0,-1 0 0,1 0 0,-1 0 0,1 0 0,-1 0 0,1 0 0,-1 1 0,-4-1 0,-11-2 0,0 1 0,-1 1 0,-28 2 0,26-1 0,-19-1 0,20 0 0,-1 1 0,1 0 0,-1 2 0,-28 5 0,45-6 0,1-1 0,-1 1 0,0 1 0,1-1 0,-1 0 0,1 1 0,-1 0 0,1 0 0,0 0 0,-1 0 0,1 0 0,0 1 0,1 0 0,-1-1 0,0 1 0,1 0 0,-1 0 0,1 0 0,0 1 0,0-1 0,1 0 0,-1 1 0,0-1 0,1 1 0,0 0 0,0-1 0,0 1 0,1 0 0,-1 5 0,0-7 0,1 0 0,0 1 0,0-1 0,1 0 0,-1 1 0,0-1 0,1 0 0,-1 1 0,1-1 0,0 0 0,0 0 0,0 0 0,0 0 0,0 1 0,0-2 0,1 1 0,-1 0 0,1 0 0,-1 0 0,1 0 0,0-1 0,2 2 0,0 0 0,1 0 0,-1-1 0,1 0 0,0 0 0,0 0 0,0 0 0,0-1 0,0 0 0,10 1 0,-5-1 0,1 0 0,-1-1 0,0-1 0,0 1 0,1-2 0,-1 1 0,0-2 0,0 1 0,-1-1 0,13-6 0,-6-2 0,20-11 0,-35 22 0,0-1 0,-1 1 0,1 0 0,0 0 0,0 0 0,0 0 0,-1 0 0,1 0 0,0 0 0,0 0 0,-1 0 0,1 0 0,0 0 0,0 0 0,-1 1 0,1-1 0,0 0 0,-1 1 0,1-1 0,0 0 0,-1 1 0,1-1 0,0 1 0,-1-1 0,1 1 0,-1-1 0,1 1 0,-1 0 0,1-1 0,-1 1 0,1-1 0,-1 1 0,0 0 0,1 0 0,-1-1 0,0 1 0,0 0 0,1-1 0,-1 1 0,0 0 0,0 0 0,0 0 0,0-1 0,0 1 0,0 0 0,0 0 0,9 144 0,1-74 28,9 45-1421,-12-90-5433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4.620"/>
    </inkml:context>
    <inkml:brush xml:id="br0">
      <inkml:brushProperty name="width" value="0.035" units="cm"/>
      <inkml:brushProperty name="height" value="0.035" units="cm"/>
      <inkml:brushProperty name="color" value="#E71224"/>
    </inkml:brush>
  </inkml:definitions>
  <inkml:trace contextRef="#ctx0" brushRef="#br0">269 0 24575,'0'13'0,"0"-1"0,0 0 0,-1 0 0,-1 0 0,0 0 0,-1 0 0,0 0 0,-1-1 0,0 1 0,-1-1 0,0 0 0,-1 0 0,0-1 0,-1 0 0,0 0 0,-13 15 0,-10 10 0,2 2 0,-46 77 0,33-54-1365,20-34-5461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5.470"/>
    </inkml:context>
    <inkml:brush xml:id="br0">
      <inkml:brushProperty name="width" value="0.035" units="cm"/>
      <inkml:brushProperty name="height" value="0.035" units="cm"/>
      <inkml:brushProperty name="color" value="#E71224"/>
    </inkml:brush>
  </inkml:definitions>
  <inkml:trace contextRef="#ctx0" brushRef="#br0">0 1 24575,'0'5'0,"0"12"0,0 9 0,0 4 0,0 3 0,0 0 0,0 1 0,0-1 0,0-1 0,0-1 0,0 0 0,0-1 0,0 0 0,0 1 0,0-1 0,0 0 0,0-5-8191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6.897"/>
    </inkml:context>
    <inkml:brush xml:id="br0">
      <inkml:brushProperty name="width" value="0.035" units="cm"/>
      <inkml:brushProperty name="height" value="0.035" units="cm"/>
      <inkml:brushProperty name="color" value="#E71224"/>
    </inkml:brush>
  </inkml:definitions>
  <inkml:trace contextRef="#ctx0" brushRef="#br0">0 8 24575,'1'0'0,"-1"-1"0,1 0 0,-1 1 0,1-1 0,0 1 0,-1-1 0,1 1 0,0 0 0,0-1 0,-1 1 0,1 0 0,0-1 0,0 1 0,0 0 0,-1 0 0,1 0 0,0 0 0,0 0 0,0 0 0,-1 0 0,1 0 0,0 0 0,0 0 0,0 0 0,0 0 0,-1 1 0,1-1 0,0 0 0,1 1 0,19 21 0,7 36 0,-15-15 0,10 27 0,-21-65 0,0-1 0,1 1 0,-1-1 0,1 0 0,0 0 0,0 0 0,0 0 0,0 0 0,1-1 0,-1 0 0,8 6 0,-11-9 0,1 0 0,0 1 0,-1-1 0,1 0 0,0 0 0,-1 1 0,1-1 0,0 0 0,0 0 0,-1 0 0,1 0 0,0 0 0,0 0 0,-1 0 0,1 0 0,0 0 0,0 0 0,-1 0 0,1 0 0,0-1 0,-1 1 0,1 0 0,0 0 0,-1-1 0,1 1 0,0-1 0,-1 1 0,1 0 0,0-1 0,-1 1 0,1-1 0,-1 0 0,1 1 0,-1-1 0,0 1 0,1-1 0,-1 0 0,1 1 0,-1-1 0,0 0 0,0 1 0,1-1 0,-1 0 0,0 0 0,0 1 0,0-1 0,0 0 0,0-1 0,6-41 0,-5 39 0,0-13 0,0 1 0,0 1 0,-1-1 0,0 0 0,-4-21 0,4 34 0,-1 0 0,0-1 0,0 1 0,0 0 0,0 0 0,0 0 0,-1 0 0,1 0 0,-1 0 0,0 0 0,0 1 0,0-1 0,0 1 0,0-1 0,-1 1 0,1 0 0,-1 0 0,1 0 0,-1 0 0,0 0 0,0 0 0,0 1 0,0 0 0,0-1 0,0 1 0,-6-1 0,-7 0-341,0 0 0,0 2-1,-23 1 1,12 1-6485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8.279"/>
    </inkml:context>
    <inkml:brush xml:id="br0">
      <inkml:brushProperty name="width" value="0.035" units="cm"/>
      <inkml:brushProperty name="height" value="0.035" units="cm"/>
      <inkml:brushProperty name="color" value="#E71224"/>
    </inkml:brush>
  </inkml:definitions>
  <inkml:trace contextRef="#ctx0" brushRef="#br0">308 1 24575,'-9'12'0,"0"0"0,1 0 0,0 1 0,1 0 0,1 1 0,0 0 0,-6 18 0,-3 8 0,-7 12 0,-5 15 0,-2-2 0,-4 0 0,-49 72 0,64-115-1365,2-4-5461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9.527"/>
    </inkml:context>
    <inkml:brush xml:id="br0">
      <inkml:brushProperty name="width" value="0.035" units="cm"/>
      <inkml:brushProperty name="height" value="0.035" units="cm"/>
      <inkml:brushProperty name="color" value="#E71224"/>
    </inkml:brush>
  </inkml:definitions>
  <inkml:trace contextRef="#ctx0" brushRef="#br0">118 41 24575,'0'28'0,"0"-10"0,0 0 0,0 0 0,2 0 0,5 25 0,-5-37 0,0 1 0,1-1 0,0 0 0,0 0 0,0 0 0,1-1 0,-1 1 0,2-1 0,-1 1 0,0-1 0,1-1 0,0 1 0,0-1 0,0 1 0,9 3 0,-5-1 0,1-2 0,0 0 0,1 0 0,-1-1 0,1 0 0,0-1 0,0 0 0,0 0 0,0-2 0,1 1 0,19-1 0,-27-1 0,1 0 0,0-1 0,-1 1 0,1-1 0,-1 0 0,1 0 0,-1-1 0,0 1 0,0-1 0,1 0 0,-1 0 0,0-1 0,-1 1 0,1-1 0,0 0 0,-1 0 0,1 0 0,-1 0 0,0-1 0,0 1 0,0-1 0,-1 0 0,1 0 0,-1 0 0,0 0 0,0 0 0,0 0 0,-1 0 0,0-1 0,2-8 0,-1 4 0,0-1 0,-1 1 0,0-1 0,0 0 0,-1 1 0,-1-1 0,0 0 0,0 1 0,-1-1 0,0 1 0,0 0 0,-5-11 0,4 15 0,0-1 0,0 1 0,0 0 0,-1 0 0,0 0 0,0 1 0,0-1 0,0 1 0,-1 0 0,0 0 0,0 0 0,0 1 0,0 0 0,0 0 0,-1 0 0,0 1 0,1-1 0,-1 1 0,-12-2 0,-6-1-124,0 2 0,0 0 0,-1 2 0,1 0 0,0 2 0,-1 0-1,1 2 1,0 1 0,0 0 0,-45 17 0,43-9-6702</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1"/>
    </inkml:context>
    <inkml:brush xml:id="br0">
      <inkml:brushProperty name="width" value="0.035" units="cm"/>
      <inkml:brushProperty name="height" value="0.035" units="cm"/>
      <inkml:brushProperty name="color" value="#E71224"/>
    </inkml:brush>
  </inkml:definitions>
  <inkml:trace contextRef="#ctx0" brushRef="#br0">632 0 24575,'-1'3'0,"1"-1"0,-1 0 0,-1 0 0,1 0 0,0 0 0,0 0 0,-1 0 0,1-1 0,-1 1 0,1 0 0,-1-1 0,0 1 0,0-1 0,1 0 0,-5 3 0,-2 2 0,-2 3 0,-25 20 0,0 0 0,-2-3 0,-49 28 0,21-16 0,-66 50 0,28-17 0,35-28-1365,40-27-5461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32.700"/>
    </inkml:context>
    <inkml:brush xml:id="br0">
      <inkml:brushProperty name="width" value="0.05" units="cm"/>
      <inkml:brushProperty name="height" value="0.05" units="cm"/>
      <inkml:brushProperty name="color" value="#F6630D"/>
    </inkml:brush>
  </inkml:definitions>
  <inkml:trace contextRef="#ctx0" brushRef="#br0">615 1 24575,'-21'0'0,"1"2"0,0 0 0,0 1 0,0 2 0,0 0 0,0 1 0,1 0 0,0 2 0,0 0 0,1 1 0,0 1 0,-24 19 0,7-2 0,1 3 0,1 0 0,2 2 0,-44 59 0,-40 54-1365,100-127-5461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2"/>
    </inkml:context>
    <inkml:brush xml:id="br0">
      <inkml:brushProperty name="width" value="0.035" units="cm"/>
      <inkml:brushProperty name="height" value="0.035" units="cm"/>
      <inkml:brushProperty name="color" value="#E71224"/>
    </inkml:brush>
  </inkml:definitions>
  <inkml:trace contextRef="#ctx0" brushRef="#br0">13 0 24575,'0'49'0,"1"28"0,-13 102 0,12-178 0,-1 0 0,1 1 0,0-1 0,0 1 0,-1-1 0,1 1 0,0-1 0,1 1 0,-1-1 0,0 1 0,0-1 0,0 1 0,1-1 0,-1 0 0,1 1 0,-1-1 0,1 1 0,0-1 0,0 0 0,-1 0 0,1 1 0,0-1 0,0 0 0,0 0 0,0 0 0,0 0 0,0 0 0,1 0 0,-1 0 0,0-1 0,0 1 0,1 0 0,-1-1 0,0 1 0,1-1 0,-1 1 0,1-1 0,-1 1 0,3-1 0,7 1 0,-1-1 0,0-1 0,0 1 0,1-2 0,9-1 0,11-2 0,82-6-1365,-82 4-5461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3"/>
    </inkml:context>
    <inkml:brush xml:id="br0">
      <inkml:brushProperty name="width" value="0.035" units="cm"/>
      <inkml:brushProperty name="height" value="0.035" units="cm"/>
      <inkml:brushProperty name="color" value="#E71224"/>
    </inkml:brush>
  </inkml:definitions>
  <inkml:trace contextRef="#ctx0" brushRef="#br0">63 0 24575,'0'6'0,"0"6"0,0 6 0,0 16 0,0 13 0,0 2 0,-5 5 0,-2 2 0,0-3 0,-3-5 0,-1-6 0,3-4 0,1-4 0,3-3 0,2-1 0,1-6-8191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4"/>
    </inkml:context>
    <inkml:brush xml:id="br0">
      <inkml:brushProperty name="width" value="0.035" units="cm"/>
      <inkml:brushProperty name="height" value="0.035" units="cm"/>
      <inkml:brushProperty name="color" value="#E71224"/>
    </inkml:brush>
  </inkml:definitions>
  <inkml:trace contextRef="#ctx0" brushRef="#br0">646 1 24575,'-24'14'0,"1"2"0,0 1 0,1 0 0,1 2 0,-23 26 0,-43 37 0,-71 28 55,114-82-410,0 1 0,2 3 0,-50 47 0,71-55-6471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5"/>
    </inkml:context>
    <inkml:brush xml:id="br0">
      <inkml:brushProperty name="width" value="0.035" units="cm"/>
      <inkml:brushProperty name="height" value="0.035" units="cm"/>
      <inkml:brushProperty name="color" value="#E71224"/>
    </inkml:brush>
  </inkml:definitions>
  <inkml:trace contextRef="#ctx0" brushRef="#br0">213 115 24575,'-30'0'0,"15"-1"0,1 1 0,-1 0 0,0 1 0,0 1 0,-21 5 0,32-6 0,0 1 0,0 0 0,0 0 0,0 0 0,0 0 0,1 0 0,-1 1 0,1 0 0,0-1 0,-1 1 0,1 0 0,0 1 0,1-1 0,-1 1 0,1-1 0,-1 1 0,1 0 0,0 0 0,1 0 0,-1 0 0,1 0 0,-1 0 0,0 6 0,1-7 0,0 1 0,1 0 0,-1-1 0,1 1 0,0-1 0,0 1 0,0 0 0,0-1 0,1 1 0,0-1 0,-1 1 0,1-1 0,0 1 0,1-1 0,-1 1 0,1-1 0,-1 0 0,5 6 0,-4-7 0,0-1 0,-1 1 0,1-1 0,0 1 0,0-1 0,0 0 0,0 0 0,0 0 0,0 0 0,1 0 0,-1 0 0,0 0 0,1-1 0,-1 1 0,0-1 0,1 0 0,-1 0 0,0 0 0,1 0 0,-1 0 0,0 0 0,1-1 0,-1 1 0,0-1 0,0 1 0,1-1 0,-1 0 0,0 0 0,0 0 0,2-2 0,4-1 0,0-2 0,0 1 0,-1-1 0,0 0 0,0 0 0,-1-1 0,0 0 0,0 0 0,9-15 0,0-3 0,22-49 0,-34 70-76,-1-1 1,0 1-1,0-1 0,-1 1 0,1-1 0,-1 0 0,0 0 0,0 0 1,0 0-1,-1 0 0,0 0 0,0 0 0,0 0 0,-1 0 1,1 1-1,-1-1 0,-2-5 0,-7-7-6750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6"/>
    </inkml:context>
    <inkml:brush xml:id="br0">
      <inkml:brushProperty name="width" value="0.035" units="cm"/>
      <inkml:brushProperty name="height" value="0.035" units="cm"/>
      <inkml:brushProperty name="color" value="#E71224"/>
    </inkml:brush>
  </inkml:definitions>
  <inkml:trace contextRef="#ctx0" brushRef="#br0">662 1 24575,'-2'9'0,"-1"0"0,0 1 0,0-1 0,-1 0 0,0-1 0,-1 1 0,0-1 0,0 0 0,-13 14 0,1 3 0,-81 112 0,-6-4 0,-173 171 0,196-228-1365,49-51-5461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7"/>
    </inkml:context>
    <inkml:brush xml:id="br0">
      <inkml:brushProperty name="width" value="0.035" units="cm"/>
      <inkml:brushProperty name="height" value="0.035" units="cm"/>
      <inkml:brushProperty name="color" value="#E71224"/>
    </inkml:brush>
  </inkml:definitions>
  <inkml:trace contextRef="#ctx0" brushRef="#br0">242 1 24575,'-1'11'0,"-1"1"0,0-1 0,-1 1 0,0-1 0,-1 0 0,0 0 0,-7 13 0,7-17 0,0 1 0,0 0 0,1 0 0,0 0 0,1 0 0,-1 0 0,2 1 0,-1-1 0,1 1 0,0-1 0,1 1 0,0 0 0,1-1 0,1 9 0,1-10 0,0-1 0,1 1 0,0-1 0,0-1 0,1 1 0,0 0 0,0-1 0,0 0 0,1 0 0,10 7 0,21 21 0,-31-26 0,0 1 0,-1-1 0,0 1 0,0 0 0,0 1 0,-1-1 0,3 10 0,-7-17 0,0 0 0,0-1 0,0 1 0,0 0 0,0 0 0,0 0 0,0-1 0,-1 1 0,1 0 0,0 0 0,0-1 0,-1 1 0,1 0 0,0 0 0,-1-1 0,1 1 0,-1 0 0,1-1 0,-1 1 0,1 0 0,-1-1 0,1 1 0,-1-1 0,0 1 0,1-1 0,-1 1 0,0-1 0,1 0 0,-1 1 0,0-1 0,0 0 0,1 0 0,-1 1 0,0-1 0,0 0 0,1 0 0,-1 0 0,0 0 0,0 0 0,0 0 0,1 0 0,-1 0 0,-1 0 0,-46-2 0,40 2 0,3 0 0,0-1 0,1 1 0,-1-1 0,0 0 0,0 0 0,1 0 0,-1 0 0,1-1 0,-1 0 0,1 0 0,0 0 0,-7-5 0,10 5 0,-1 0 0,0 0 0,0 0 0,1 0 0,-1 0 0,1-1 0,0 1 0,0 0 0,0-1 0,0 1 0,0-1 0,0 0 0,1 1 0,-1-1 0,1 1 0,0-1 0,0 0 0,0 1 0,0-1 0,0 0 0,0 1 0,1-1 0,0 0 0,0-2 0,3-9 0,0 1 0,1 0 0,0 0 0,1 1 0,1-1 0,8-11 0,55-71 0,-29 41 0,-28 37 0,-10 15 0,-1-1 0,1 0 0,-1 0 0,0 0 0,0 0 0,0 0 0,-1 0 0,3-6 0,-10-2 0,-18 4 0,-47 4 0,-119 9 0,154-1-1365,6 2-5461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8"/>
    </inkml:context>
    <inkml:brush xml:id="br0">
      <inkml:brushProperty name="width" value="0.035" units="cm"/>
      <inkml:brushProperty name="height" value="0.035" units="cm"/>
      <inkml:brushProperty name="color" value="#E71224"/>
    </inkml:brush>
  </inkml:definitions>
  <inkml:trace contextRef="#ctx0" brushRef="#br0">578 1 24575,'-2'5'0,"0"1"0,0-1 0,0 0 0,0 1 0,-1-1 0,0 0 0,0-1 0,0 1 0,-1 0 0,0-1 0,0 0 0,0 0 0,-9 7 0,4-2 0,-30 25 0,-1-1 0,-2-3 0,-54 31 0,-22 15 0,82-49-455,2 1 0,-58 59 0,71-64-6371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9"/>
    </inkml:context>
    <inkml:brush xml:id="br0">
      <inkml:brushProperty name="width" value="0.035" units="cm"/>
      <inkml:brushProperty name="height" value="0.035" units="cm"/>
      <inkml:brushProperty name="color" value="#E71224"/>
    </inkml:brush>
  </inkml:definitions>
  <inkml:trace contextRef="#ctx0" brushRef="#br0">426 66 24575,'0'-2'0,"0"-1"0,0 0 0,-1 1 0,0-1 0,1 1 0,-1-1 0,0 1 0,0-1 0,0 1 0,-1-1 0,1 1 0,-1 0 0,1 0 0,-1 0 0,0 0 0,1 0 0,-1 0 0,0 0 0,0 0 0,-1 1 0,1-1 0,0 1 0,0 0 0,-1 0 0,1 0 0,-1 0 0,1 0 0,-1 0 0,1 0 0,-1 1 0,-4-1 0,-11-2 0,0 1 0,-1 1 0,-28 2 0,26-1 0,-19-1 0,20 0 0,-1 1 0,1 0 0,-1 2 0,-28 5 0,45-6 0,1-1 0,-1 1 0,0 1 0,1-1 0,-1 0 0,1 1 0,-1 0 0,1 0 0,0 0 0,-1 0 0,1 0 0,0 1 0,1 0 0,-1-1 0,0 1 0,1 0 0,-1 0 0,1 0 0,0 1 0,0-1 0,1 0 0,-1 1 0,0-1 0,1 1 0,0 0 0,0-1 0,0 1 0,1 0 0,-1 5 0,0-7 0,1 0 0,0 1 0,0-1 0,1 0 0,-1 1 0,0-1 0,1 0 0,-1 1 0,1-1 0,0 0 0,0 0 0,0 0 0,0 0 0,0 1 0,0-2 0,1 1 0,-1 0 0,1 0 0,-1 0 0,1 0 0,0-1 0,2 2 0,0 0 0,1 0 0,-1-1 0,1 0 0,0 0 0,0 0 0,0 0 0,0-1 0,0 0 0,10 1 0,-5-1 0,1 0 0,-1-1 0,0-1 0,0 1 0,1-2 0,-1 1 0,0-2 0,0 1 0,-1-1 0,13-6 0,-6-2 0,20-11 0,-35 22 0,0-1 0,-1 1 0,1 0 0,0 0 0,0 0 0,0 0 0,-1 0 0,1 0 0,0 0 0,0 0 0,-1 0 0,1 0 0,0 0 0,0 0 0,-1 1 0,1-1 0,0 0 0,-1 1 0,1-1 0,0 0 0,-1 1 0,1-1 0,0 1 0,-1-1 0,1 1 0,-1-1 0,1 1 0,-1 0 0,1-1 0,-1 1 0,1-1 0,-1 1 0,0 0 0,1 0 0,-1-1 0,0 1 0,0 0 0,1-1 0,-1 1 0,0 0 0,0 0 0,0 0 0,0-1 0,0 1 0,0 0 0,0 0 0,9 144 0,1-74 28,9 45-1421,-12-90-5433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0"/>
    </inkml:context>
    <inkml:brush xml:id="br0">
      <inkml:brushProperty name="width" value="0.035" units="cm"/>
      <inkml:brushProperty name="height" value="0.035" units="cm"/>
      <inkml:brushProperty name="color" value="#E71224"/>
    </inkml:brush>
  </inkml:definitions>
  <inkml:trace contextRef="#ctx0" brushRef="#br0">269 0 24575,'0'13'0,"0"-1"0,0 0 0,-1 0 0,-1 0 0,0 0 0,-1 0 0,0 0 0,-1-1 0,0 1 0,-1-1 0,0 0 0,-1 0 0,0-1 0,-1 0 0,0 0 0,-13 15 0,-10 10 0,2 2 0,-46 77 0,33-54-1365,20-34-5461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1"/>
    </inkml:context>
    <inkml:brush xml:id="br0">
      <inkml:brushProperty name="width" value="0.035" units="cm"/>
      <inkml:brushProperty name="height" value="0.035" units="cm"/>
      <inkml:brushProperty name="color" value="#E71224"/>
    </inkml:brush>
  </inkml:definitions>
  <inkml:trace contextRef="#ctx0" brushRef="#br0">0 1 24575,'0'5'0,"0"12"0,0 9 0,0 4 0,0 3 0,0 0 0,0 1 0,0-1 0,0-1 0,0-1 0,0 0 0,0-1 0,0 0 0,0 1 0,0-1 0,0 0 0,0-5-8191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34.855"/>
    </inkml:context>
    <inkml:brush xml:id="br0">
      <inkml:brushProperty name="width" value="0.05" units="cm"/>
      <inkml:brushProperty name="height" value="0.05" units="cm"/>
      <inkml:brushProperty name="color" value="#F6630D"/>
    </inkml:brush>
  </inkml:definitions>
  <inkml:trace contextRef="#ctx0" brushRef="#br0">252 1 24575,'-10'1'0,"1"0"0,-1 1 0,1 0 0,0 0 0,0 1 0,0 1 0,0-1 0,1 1 0,-1 1 0,1 0 0,0 0 0,0 0 0,1 1 0,-11 10 0,8-6 0,-1 1 0,1 0 0,1 0 0,0 1 0,1 1 0,0-1 0,1 1 0,-9 21 0,10-18 0,1 0 0,1 0 0,1 0 0,1 1 0,0-1 0,1 1 0,0-1 0,1 1 0,5 29 0,-4-39 0,0-1 0,1 1 0,0-1 0,0 0 0,0 0 0,0 0 0,1 0 0,0 0 0,1-1 0,-1 1 0,1-1 0,0 0 0,0 0 0,1 0 0,0-1 0,0 1 0,0-1 0,0 0 0,0-1 0,1 1 0,-1-1 0,1 0 0,0 0 0,0-1 0,0 0 0,13 3 0,22 0 0,-1-2 0,1-2 0,60-5 0,-5 1 0,-4 3 0,81-2 0,-168 1 0,0 0 0,0 0 0,0 0 0,0-1 0,-1 0 0,1 0 0,0 0 0,-1-1 0,1 1 0,-1-1 0,0 0 0,0 0 0,0-1 0,0 1 0,-1-1 0,1 0 0,-1 0 0,0 0 0,0 0 0,0-1 0,-1 1 0,0-1 0,1 0 0,-2 0 0,1 1 0,1-7 0,2-5 0,-1-1 0,-1 0 0,-1-1 0,0 1 0,-1 0 0,-2-29 0,1 43 0,0 0 0,-1 0 0,1 0 0,-1 0 0,0 0 0,0 0 0,0 0 0,-1 1 0,1-1 0,-1 0 0,1 1 0,-1-1 0,0 1 0,0-1 0,0 1 0,0 0 0,0 0 0,-1 0 0,1 0 0,-1 0 0,1 1 0,-1-1 0,0 1 0,1-1 0,-1 1 0,0 0 0,0 0 0,0 1 0,0-1 0,0 0 0,-3 1 0,-13-2 0,1 0 0,-1 2 0,1 0 0,-21 3 0,6 0 0,3-2-1365,3 0-5461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2"/>
    </inkml:context>
    <inkml:brush xml:id="br0">
      <inkml:brushProperty name="width" value="0.035" units="cm"/>
      <inkml:brushProperty name="height" value="0.035" units="cm"/>
      <inkml:brushProperty name="color" value="#E71224"/>
    </inkml:brush>
  </inkml:definitions>
  <inkml:trace contextRef="#ctx0" brushRef="#br0">0 8 24575,'1'0'0,"-1"-1"0,1 0 0,-1 1 0,1-1 0,0 1 0,-1-1 0,1 1 0,0 0 0,0-1 0,-1 1 0,1 0 0,0-1 0,0 1 0,0 0 0,-1 0 0,1 0 0,0 0 0,0 0 0,0 0 0,-1 0 0,1 0 0,0 0 0,0 0 0,0 0 0,0 0 0,-1 1 0,1-1 0,0 0 0,1 1 0,19 21 0,7 36 0,-15-15 0,10 27 0,-21-65 0,0-1 0,1 1 0,-1-1 0,1 0 0,0 0 0,0 0 0,0 0 0,0 0 0,1-1 0,-1 0 0,8 6 0,-11-9 0,1 0 0,0 1 0,-1-1 0,1 0 0,0 0 0,-1 1 0,1-1 0,0 0 0,0 0 0,-1 0 0,1 0 0,0 0 0,0 0 0,-1 0 0,1 0 0,0 0 0,0 0 0,-1 0 0,1 0 0,0-1 0,-1 1 0,1 0 0,0 0 0,-1-1 0,1 1 0,0-1 0,-1 1 0,1 0 0,0-1 0,-1 1 0,1-1 0,-1 0 0,1 1 0,-1-1 0,0 1 0,1-1 0,-1 0 0,1 1 0,-1-1 0,0 0 0,0 1 0,1-1 0,-1 0 0,0 0 0,0 1 0,0-1 0,0 0 0,0-1 0,6-41 0,-5 39 0,0-13 0,0 1 0,0 1 0,-1-1 0,0 0 0,-4-21 0,4 34 0,-1 0 0,0-1 0,0 1 0,0 0 0,0 0 0,0 0 0,-1 0 0,1 0 0,-1 0 0,0 0 0,0 1 0,0-1 0,0 1 0,0-1 0,-1 1 0,1 0 0,-1 0 0,1 0 0,-1 0 0,0 0 0,0 0 0,0 1 0,0 0 0,0-1 0,0 1 0,-6-1 0,-7 0-341,0 0 0,0 2-1,-23 1 1,12 1-6485</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3"/>
    </inkml:context>
    <inkml:brush xml:id="br0">
      <inkml:brushProperty name="width" value="0.035" units="cm"/>
      <inkml:brushProperty name="height" value="0.035" units="cm"/>
      <inkml:brushProperty name="color" value="#E71224"/>
    </inkml:brush>
  </inkml:definitions>
  <inkml:trace contextRef="#ctx0" brushRef="#br0">308 1 24575,'-9'12'0,"0"0"0,1 0 0,0 1 0,1 0 0,1 1 0,0 0 0,-6 18 0,-3 8 0,-7 12 0,-5 15 0,-2-2 0,-4 0 0,-49 72 0,64-115-1365,2-4-5461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4"/>
    </inkml:context>
    <inkml:brush xml:id="br0">
      <inkml:brushProperty name="width" value="0.035" units="cm"/>
      <inkml:brushProperty name="height" value="0.035" units="cm"/>
      <inkml:brushProperty name="color" value="#E71224"/>
    </inkml:brush>
  </inkml:definitions>
  <inkml:trace contextRef="#ctx0" brushRef="#br0">118 41 24575,'0'28'0,"0"-10"0,0 0 0,0 0 0,2 0 0,5 25 0,-5-37 0,0 1 0,1-1 0,0 0 0,0 0 0,0 0 0,1-1 0,-1 1 0,2-1 0,-1 1 0,0-1 0,1-1 0,0 1 0,0-1 0,0 1 0,9 3 0,-5-1 0,1-2 0,0 0 0,1 0 0,-1-1 0,1 0 0,0-1 0,0 0 0,0 0 0,0-2 0,1 1 0,19-1 0,-27-1 0,1 0 0,0-1 0,-1 1 0,1-1 0,-1 0 0,1 0 0,-1-1 0,0 1 0,0-1 0,1 0 0,-1 0 0,0-1 0,-1 1 0,1-1 0,0 0 0,-1 0 0,1 0 0,-1 0 0,0-1 0,0 1 0,0-1 0,-1 0 0,1 0 0,-1 0 0,0 0 0,0 0 0,0 0 0,-1 0 0,0-1 0,2-8 0,-1 4 0,0-1 0,-1 1 0,0-1 0,0 0 0,-1 1 0,-1-1 0,0 0 0,0 1 0,-1-1 0,0 1 0,0 0 0,-5-11 0,4 15 0,0-1 0,0 1 0,0 0 0,-1 0 0,0 0 0,0 1 0,0-1 0,0 1 0,-1 0 0,0 0 0,0 0 0,0 1 0,0 0 0,0 0 0,-1 0 0,0 1 0,1-1 0,-1 1 0,-12-2 0,-6-1-124,0 2 0,0 0 0,-1 2 0,1 0 0,0 2 0,-1 0-1,1 2 1,0 1 0,0 0 0,-45 17 0,43-9-6702</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19.109"/>
    </inkml:context>
    <inkml:brush xml:id="br0">
      <inkml:brushProperty name="width" value="0.1" units="cm"/>
      <inkml:brushProperty name="height" value="0.1" units="cm"/>
      <inkml:brushProperty name="color" value="#AB008B"/>
      <inkml:brushProperty name="ignorePressure" value="1"/>
    </inkml:brush>
  </inkml:definitions>
  <inkml:trace contextRef="#ctx0" brushRef="#br0">761 1,'-7'0,"0"1,0 0,0 1,0-1,1 1,-1 1,0-1,1 1,-10 6,-54 39,47-31,-41 32,2 2,-92 101,-89 142,187-218,44-63</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0.905"/>
    </inkml:context>
    <inkml:brush xml:id="br0">
      <inkml:brushProperty name="width" value="0.1" units="cm"/>
      <inkml:brushProperty name="height" value="0.1" units="cm"/>
      <inkml:brushProperty name="color" value="#AB008B"/>
      <inkml:brushProperty name="ignorePressure" value="1"/>
    </inkml:brush>
  </inkml:definitions>
  <inkml:trace contextRef="#ctx0" brushRef="#br0">30 0,'1'31,"-2"0,-1 0,-1 0,-2 0,-11 42,15-72,0 0,1 1,-1-1,1 1,0 0,-1-1,1 1,0-1,0 1,0 0,0-1,0 1,1-1,-1 1,0-1,1 1,-1-1,1 1,-1-1,1 1,0-1,0 1,0-1,0 0,0 0,0 1,0-1,0 0,0 0,0 0,1 0,-1 0,0 0,1-1,-1 1,0 0,1-1,-1 1,3 0,6 1,1 1,0-2,0 1,20-1,-15-1,287 1,-230-2,-18 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1.699"/>
    </inkml:context>
    <inkml:brush xml:id="br0">
      <inkml:brushProperty name="width" value="0.1" units="cm"/>
      <inkml:brushProperty name="height" value="0.1" units="cm"/>
      <inkml:brushProperty name="color" value="#AB008B"/>
      <inkml:brushProperty name="ignorePressure" value="1"/>
    </inkml:brush>
  </inkml:definitions>
  <inkml:trace contextRef="#ctx0" brushRef="#br0">168 0,'-4'0,"-4"11,-4 13,-4 21,-3 16,-1 11,2 5,2-1,-1-2,2-4,5-11,3-11,3-10,3-12</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4.429"/>
    </inkml:context>
    <inkml:brush xml:id="br0">
      <inkml:brushProperty name="width" value="0.1" units="cm"/>
      <inkml:brushProperty name="height" value="0.1" units="cm"/>
      <inkml:brushProperty name="color" value="#AB008B"/>
      <inkml:brushProperty name="ignorePressure" value="1"/>
    </inkml:brush>
  </inkml:definitions>
  <inkml:trace contextRef="#ctx0" brushRef="#br0">677 0,'-11'1,"0"0,1 1,-1 0,1 0,-1 1,1 1,0 0,0 0,-16 10,-8 8,-40 32,43-31,-76 59,-141 139,241-214,1 0,-1 1,1 0,1 0,-1 1,1 0,1 0,0 0,-5 14,6-8</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5.449"/>
    </inkml:context>
    <inkml:brush xml:id="br0">
      <inkml:brushProperty name="width" value="0.1" units="cm"/>
      <inkml:brushProperty name="height" value="0.1" units="cm"/>
      <inkml:brushProperty name="color" value="#AB008B"/>
      <inkml:brushProperty name="ignorePressure" value="1"/>
    </inkml:brush>
  </inkml:definitions>
  <inkml:trace contextRef="#ctx0" brushRef="#br0">245 126,'-10'-1,"0"0,0 2,-1-1,1 1,0 1,0-1,0 2,0 0,0 0,0 0,1 1,-1 1,1 0,0 0,1 1,-1 0,1 0,0 1,1 0,0 0,-9 11,13-14,-1 0,1 0,0 0,0 1,1-1,-1 1,1 0,0-1,0 1,0 0,1 0,0 0,0 0,0 8,1-10,0-1,1 1,0 0,0-1,0 1,0 0,0-1,0 1,1-1,-1 0,1 1,-1-1,1 0,0 0,0 0,0 0,0 0,0 0,1-1,-1 1,0-1,1 0,0 1,-1-1,1 0,-1-1,1 1,3 0,43 12,1-3,0-1,0-3,0-2,57-3,-102-1,-1 0,1 0,-1 0,1-1,-1 0,0 1,1-2,-1 1,0 0,1-1,-1 0,0 0,0 0,-1 0,1-1,0 0,-1 1,6-7,-6 4,0 0,-1 0,1-1,-1 1,0-1,0 1,-1-1,1 0,-1 0,-1 0,1 0,-1 0,-1-8,1 4,0-1,-1 1,-1 0,0-1,0 1,-1 0,0 0,-1 1,0-1,-1 1,1 0,-2 0,1 0,-2 0,1 1,-1 0,0 1,0 0,-1 0,0 0,-14-9,4 6,1 1,-2 1,1 0,-1 1,0 1,0 1,-1 1,1 0,-1 2,-28-1,26 3</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29.749"/>
    </inkml:context>
    <inkml:brush xml:id="br0">
      <inkml:brushProperty name="width" value="0.1" units="cm"/>
      <inkml:brushProperty name="height" value="0.1" units="cm"/>
      <inkml:brushProperty name="color" value="#AB008B"/>
      <inkml:brushProperty name="ignorePressure" value="1"/>
    </inkml:brush>
  </inkml:definitions>
  <inkml:trace contextRef="#ctx0" brushRef="#br0">757 0,'-37'34,"-65"45,4-4,-337 295,367-318,52-41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3.009"/>
    </inkml:context>
    <inkml:brush xml:id="br0">
      <inkml:brushProperty name="width" value="0.1" units="cm"/>
      <inkml:brushProperty name="height" value="0.1" units="cm"/>
      <inkml:brushProperty name="color" value="#AB008B"/>
      <inkml:brushProperty name="ignorePressure" value="1"/>
    </inkml:brush>
  </inkml:definitions>
  <inkml:trace contextRef="#ctx0" brushRef="#br0">287 90,'-5'1,"-1"0,1 0,0 1,-1 0,1 0,0 0,0 0,1 1,-1 0,0 0,1 1,0-1,-1 1,1 0,1 0,-1 0,1 0,-6 9,7-10,-1 1,1-1,0 0,0 0,0 1,1-1,-1 1,1 0,0-1,0 1,0 0,0 0,1-1,0 1,-1 0,2 0,-1 0,0 0,1 0,-1-1,1 1,0 0,0 0,1-1,-1 1,1-1,2 4,2-1,0 0,0-1,1 0,0-1,0 1,0-1,0-1,1 1,-1-1,1 0,0-1,0 0,13 2,1-1,0-1,-1-1,44-4,-63 3,0 0,1 0,-1 0,0 0,1-1,-1 1,0-1,1 0,-1 0,0 1,0-1,1-1,-1 1,0 0,0 0,-1-1,1 1,0-1,0 0,-1 0,1 1,-1-1,1 0,-1 0,0 0,0 0,0-1,0 1,0 0,0 0,-1-1,1 1,-1 0,1-1,-1 1,0-1,0 1,0 0,-1-1,1 1,0 0,-1-1,1 1,-2-3,-1-5,-1 0,1 0,-2 0,0 0,0 1,0 0,-1 0,-12-13,-4-3,1 1,0 2,-26-21,42 40,-1-1,0 1,0 0,-1 0,1 1,-1 0,1 0,-1 0,0 1,0 0,-9 0,-84 4,52 0,-19-2,50-1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36.788"/>
    </inkml:context>
    <inkml:brush xml:id="br0">
      <inkml:brushProperty name="width" value="0.05" units="cm"/>
      <inkml:brushProperty name="height" value="0.05" units="cm"/>
      <inkml:brushProperty name="color" value="#F6630D"/>
    </inkml:brush>
  </inkml:definitions>
  <inkml:trace contextRef="#ctx0" brushRef="#br0">560 1 24575,'-12'0'0,"0"1"0,0 1 0,1 0 0,-1 1 0,1 0 0,-1 1 0,1 0 0,0 1 0,0 0 0,1 1 0,0 0 0,-11 8 0,-14 13 0,-61 61 0,48-41 0,22-23-118,-27 24-505,-72 86-1,105-107-6202</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3.826"/>
    </inkml:context>
    <inkml:brush xml:id="br0">
      <inkml:brushProperty name="width" value="0.1" units="cm"/>
      <inkml:brushProperty name="height" value="0.1" units="cm"/>
      <inkml:brushProperty name="color" value="#AB008B"/>
      <inkml:brushProperty name="ignorePressure" value="1"/>
    </inkml:brush>
  </inkml:definitions>
  <inkml:trace contextRef="#ctx0" brushRef="#br0">0 1,'0'0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35.099"/>
    </inkml:context>
    <inkml:brush xml:id="br0">
      <inkml:brushProperty name="width" value="0.1" units="cm"/>
      <inkml:brushProperty name="height" value="0.1" units="cm"/>
      <inkml:brushProperty name="color" value="#AB008B"/>
      <inkml:brushProperty name="ignorePressure" value="1"/>
    </inkml:brush>
  </inkml:definitions>
  <inkml:trace contextRef="#ctx0" brushRef="#br0">84 1,'-11'12,"0"0,0 1,2 1,-12 19,18-28,0-1,1 1,-1 0,1 0,1 0,-1 0,1 0,0 0,0 0,0 1,1-1,-1 0,1 0,1 1,-1-1,1 0,2 9,-1-10,1 0,-1 0,1-1,0 1,0-1,1 1,-1-1,1 0,0 0,-1-1,1 1,0-1,1 0,-1 0,0 0,1 0,-1-1,1 0,7 1,7 2,0-2,0 0,26-1,37 0,82-4,-161 2,0 1,0-1,0 1,0-1,-1 0,1 0,0 0,0 0,-1 0,1-1,-1 1,1-1,-1 0,0 0,0 0,1 0,-1 0,0 0,-1 0,1-1,0 1,-1-1,1 1,-1-1,0 0,0 1,0-1,0 0,-1 0,1 0,-1 0,1 0,-1 0,0-3,0 3,0 0,-1 0,1 0,0 0,-1 0,0 0,0 0,0 0,0 0,0 0,-1 0,1 1,-1-1,0 1,1-1,-1 1,-1-1,1 1,0 0,0 0,-1 0,1 0,-1 0,0 1,1-1,-1 1,0 0,0 0,0 0,0 0,0 0,-4 0,-12 0,1 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46.397"/>
    </inkml:context>
    <inkml:brush xml:id="br0">
      <inkml:brushProperty name="width" value="0.1" units="cm"/>
      <inkml:brushProperty name="height" value="0.1" units="cm"/>
      <inkml:brushProperty name="color" value="#AB008B"/>
      <inkml:brushProperty name="ignorePressure" value="1"/>
    </inkml:brush>
  </inkml:definitions>
  <inkml:trace contextRef="#ctx0" brushRef="#br0">1 1,'0'3,"0"9,0 12,0 13,0 6,0 4,0 0,0 0,0-5,0-7,0-8</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47.921"/>
    </inkml:context>
    <inkml:brush xml:id="br0">
      <inkml:brushProperty name="width" value="0.1" units="cm"/>
      <inkml:brushProperty name="height" value="0.1" units="cm"/>
      <inkml:brushProperty name="color" value="#AB008B"/>
      <inkml:brushProperty name="ignorePressure" value="1"/>
    </inkml:brush>
  </inkml:definitions>
  <inkml:trace contextRef="#ctx0" brushRef="#br0">0 26,'1'-1,"-1"0,0 0,1 0,-1 0,1 0,-1 0,1 1,-1-1,1 0,0 0,0 1,-1-1,1 0,0 1,0-1,-1 1,1-1,0 1,0-1,0 1,0 0,0-1,0 1,0 0,0 0,0 0,1 0,33-4,-32 4,-1 0,40-4,0 3,1 1,-1 3,45 7,-83-9,0 0,0 0,-1 0,1 1,0-1,0 1,-1 0,1 0,-1 0,0 1,0-1,0 1,0 0,0 0,0 0,-1 0,1 0,-1 1,0-1,0 1,0-1,-1 1,1 0,-1 0,0-1,0 1,0 0,0 0,-1 7,0-3,0-1,0 0,-1 1,0-1,-1 0,0 1,0-1,0 0,-1-1,0 1,-1 0,1-1,-1 0,0 1,-9 8,-14 11,-2 0,-46 31,-7 5,82-62,-1 0,1 0,0 0,0 0,-1 1,1-1,0 0,0 0,-1 0,1 0,0 1,0-1,0 0,-1 0,1 1,0-1,0 0,0 0,0 1,0-1,0 0,0 0,-1 1,1-1,0 0,0 1,0-1,0 0,0 0,0 1,0-1,0 0,0 1,1-1,-1 0,0 0,0 1,0-1,0 0,0 0,0 1,1-1,-1 0,0 0,0 1,0-1,1 0,-1 0,20 7,31-4,-48-2,156-3,90 6,-215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2.942"/>
    </inkml:context>
    <inkml:brush xml:id="br0">
      <inkml:brushProperty name="width" value="0.1" units="cm"/>
      <inkml:brushProperty name="height" value="0.1" units="cm"/>
      <inkml:brushProperty name="color" value="#AB008B"/>
      <inkml:brushProperty name="ignorePressure" value="1"/>
    </inkml:brush>
  </inkml:definitions>
  <inkml:trace contextRef="#ctx0" brushRef="#br0">66 0,'-7'0,"-5"0,-5 4,0 4,4 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3.362"/>
    </inkml:context>
    <inkml:brush xml:id="br0">
      <inkml:brushProperty name="width" value="0.1" units="cm"/>
      <inkml:brushProperty name="height" value="0.1" units="cm"/>
      <inkml:brushProperty name="color" value="#AB008B"/>
      <inkml:brushProperty name="ignorePressure" value="1"/>
    </inkml:brush>
  </inkml:definitions>
  <inkml:trace contextRef="#ctx0" brushRef="#br0">85 0,'-7'0,"-2"4,-3 7,-3 17,0 10,4 5,3 3,4 4,1 0,2-4,1-4,1-5,0-6,-1-4,1-7</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4.969"/>
    </inkml:context>
    <inkml:brush xml:id="br0">
      <inkml:brushProperty name="width" value="0.1" units="cm"/>
      <inkml:brushProperty name="height" value="0.1" units="cm"/>
      <inkml:brushProperty name="color" value="#AB008B"/>
      <inkml:brushProperty name="ignorePressure" value="1"/>
    </inkml:brush>
  </inkml:definitions>
  <inkml:trace contextRef="#ctx0" brushRef="#br0">1 21,'1'-2,"1"0,0 0,0 1,-1-1,1 1,0 0,0-1,1 1,-1 0,0 0,0 0,1 1,-1-1,0 0,1 1,-1-1,0 1,1 0,-1 0,1 0,-1 0,1 0,-1 1,0-1,1 1,-1 0,0-1,1 1,-1 0,0 0,0 1,0-1,0 0,0 1,0-1,0 1,0-1,-1 1,1 0,-1 0,2 3,4 2,-1 1,0 1,-1-1,0 1,0 0,-1 0,0 1,4 14,-4-2,0 0,-2 0,0 0,-2 1,0-1,-7 42,5-51,-1 0,0 0,-1-1,0 1,-1-1,0 0,-1-1,-1 1,0-1,0-1,-1 1,-17 18,6-19,10-15,9 4,0-1,0 1,0 0,0-1,0 1,0-1,0 1,0 0,1-1,-1 1,1 0,-1-1,1 1,-1 0,1 0,0-1,0 1,-1 0,1 0,0 0,0 0,0 0,0 0,2-1,8-6,0 0,1 1,0 0,1 1,-1 0,1 1,0 0,0 1,23-3,-4 1,0 2,1 2,32 1,-47 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4:59.309"/>
    </inkml:context>
    <inkml:brush xml:id="br0">
      <inkml:brushProperty name="width" value="0.1" units="cm"/>
      <inkml:brushProperty name="height" value="0.1" units="cm"/>
      <inkml:brushProperty name="color" value="#AB008B"/>
      <inkml:brushProperty name="ignorePressure" value="1"/>
    </inkml:brush>
  </inkml:definitions>
  <inkml:trace contextRef="#ctx0" brushRef="#br0">0 0,'4'0,"4"7,1 10,-1 8,-2 3,-2 5,2 3,0-1,-1-3,2 0,-1-2,0-2,-2-6</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5:00.719"/>
    </inkml:context>
    <inkml:brush xml:id="br0">
      <inkml:brushProperty name="width" value="0.1" units="cm"/>
      <inkml:brushProperty name="height" value="0.1" units="cm"/>
      <inkml:brushProperty name="color" value="#AB008B"/>
      <inkml:brushProperty name="ignorePressure" value="1"/>
    </inkml:brush>
  </inkml:definitions>
  <inkml:trace contextRef="#ctx0" brushRef="#br0">1 24,'4'-3,"0"0,1 1,0 0,-1-1,1 1,0 1,0-1,0 1,0 0,0 0,10 0,-7 0,0 0,0 1,0 0,0 1,-1 0,1 0,9 3,-15-3,0 1,0-1,0 1,0-1,0 1,0 0,0 0,0 0,-1 0,1 0,-1 1,0-1,1 0,-1 1,0-1,0 1,-1-1,1 1,0-1,-1 1,0 0,0-1,1 4,-3 72,1-52,0 2,-1 0,-1-1,-1 1,-1-1,-17 49,21-75,1 1,-1-1,1 1,-1-1,1 1,0-1,0 1,-1-1,1 1,0-1,0 1,1-1,-1 1,0-1,0 1,1-1,-1 1,1-1,-1 1,1-1,0 0,-1 1,1-1,0 0,0 0,0 0,0 1,0-1,0 0,0 0,1 0,-1-1,0 1,0 0,1 0,-1-1,1 1,-1-1,0 1,1-1,-1 1,1-1,2 0,8 2,1 0,-1-1,0-1,16-1,-23 1,276-21,-254 20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14.9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24,'278'-16,"-163"9,122 7,-89 2,-129-2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3T17:58:38.565"/>
    </inkml:context>
    <inkml:brush xml:id="br0">
      <inkml:brushProperty name="width" value="0.05" units="cm"/>
      <inkml:brushProperty name="height" value="0.05" units="cm"/>
      <inkml:brushProperty name="color" value="#F6630D"/>
    </inkml:brush>
  </inkml:definitions>
  <inkml:trace contextRef="#ctx0" brushRef="#br0">127 1 24575,'-5'0'0,"0"0"0,0 0 0,0 0 0,0 1 0,1 0 0,-1 0 0,0 0 0,0 1 0,0 0 0,1 0 0,-1 0 0,1 0 0,0 0 0,-1 1 0,1 0 0,-6 6 0,6-4 0,0 0 0,0 0 0,1 0 0,0 1 0,0-1 0,0 1 0,1 0 0,-1 0 0,1 0 0,1 0 0,-1 0 0,0 13 0,-2 22 0,2 1 0,2 0 0,6 49 0,-5-87 0,-1 0 0,1 0 0,0-1 0,0 1 0,1 0 0,-1-1 0,1 1 0,0-1 0,-1 1 0,2-1 0,-1 0 0,0 0 0,1 0 0,-1 0 0,1 0 0,0-1 0,0 1 0,0-1 0,0 0 0,0 0 0,6 3 0,-7-4 0,0 0 0,0-1 0,0 1 0,0-1 0,0 0 0,1 1 0,-1-1 0,0 0 0,0 0 0,0-1 0,0 1 0,0 0 0,0-1 0,0 1 0,0-1 0,0 0 0,0 1 0,0-1 0,-1 0 0,1 0 0,0 0 0,0-1 0,-1 1 0,1 0 0,-1-1 0,1 1 0,-1-1 0,1 1 0,-1-1 0,0 1 0,0-1 0,0 0 0,0 0 0,0 0 0,0 0 0,-1 0 0,1 0 0,0 0 0,-1 0 0,1-3 0,3-15-47,-1 0 0,-1 1-1,0-1 1,-2-1 0,-2-28-1,0 16-1033,2 6-5745</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20.35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0 199,'12'-8,"0"0,0 1,1 0,0 1,0 0,1 1,0 0,-1 1,18-2,-5 0,58-12,123-11,-115 19,251-17,-93 10,-161 11,91-13,-156 15</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25.2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5 186,'-1'0,"1"0,0 0,-1-1,1 1,0 0,-1-1,1 1,0 0,0-1,0 1,-1 0,1-1,0 1,0-1,0 1,0 0,0-1,0 1,0-1,0 1,0 0,0-1,0 1,0-1,0 1,0 0,0-1,0 1,0-1,0 1,0 0,1-1,-1 1,1-1,15-10,28-2,-39 12,507-85,-259 51,-195 24,-33 6,0 1,45-2,-54 6</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52.289"/>
    </inkml:context>
    <inkml:brush xml:id="br0">
      <inkml:brushProperty name="width" value="0.1" units="cm"/>
      <inkml:brushProperty name="height" value="0.1" units="cm"/>
      <inkml:brushProperty name="color" value="#004F8B"/>
      <inkml:brushProperty name="ignorePressure" value="1"/>
    </inkml:brush>
  </inkml:definitions>
  <inkml:trace contextRef="#ctx0" brushRef="#br0">834 4,'-1'0,"1"-1,0 1,-1 0,1-1,0 1,-1 0,1 0,-1 0,1-1,-1 1,1 0,-1 0,1 0,0 0,-1 0,1 0,-1 0,1 0,-1 0,1 0,-1 0,1 0,-1 0,1 0,-1 1,1-1,0 0,-1 0,1 0,-1 1,1-1,0 0,-1 1,1-1,0 0,-1 0,0 1,-19 12,-9 14,-37 42,27-27,-317 307,291-288,38-32,1 2,1 0,-35 60,31-45,-38 44,59-80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6:53.759"/>
    </inkml:context>
    <inkml:brush xml:id="br0">
      <inkml:brushProperty name="width" value="0.1" units="cm"/>
      <inkml:brushProperty name="height" value="0.1" units="cm"/>
      <inkml:brushProperty name="color" value="#004F8B"/>
      <inkml:brushProperty name="ignorePressure" value="1"/>
    </inkml:brush>
  </inkml:definitions>
  <inkml:trace contextRef="#ctx0" brushRef="#br0">179 85,'-6'1,"0"0,0 0,1 0,-1 1,0 0,0 0,1 0,0 1,-1 0,1 0,0 0,0 1,1 0,-1 0,1 0,0 0,0 1,-4 4,-2 4,1 0,0 1,1 0,1 0,-9 23,12-27,1 0,0 0,0 1,1-1,1 0,-1 1,2-1,0 21,1-28,0 1,-1-1,1 1,1-1,-1 0,0 1,1-1,0 0,0 0,0 0,0 0,0 0,0 0,1-1,-1 1,1-1,0 0,0 0,0 0,0 0,0 0,0 0,1-1,-1 0,1 0,-1 0,0 0,1 0,6 0,39 4,1-2,87-6,-24-1,-110 4,0 0,0 0,0 0,0-1,0 1,0-1,-1 0,1 0,0 0,0 0,-1-1,1 1,0-1,-1 0,0 1,1-1,-1 0,0 0,0-1,4-3,-3 0,0 0,0 1,0-1,-1 0,0-1,0 1,-1 0,1 0,0-11,-1 5,-1 0,0-1,0 1,-1 0,-1 0,0-1,-1 1,0 1,-1-1,-6-14,0 12,-1 0,0 1,-1 0,-1 1,0 0,0 1,-1 1,-16-9,9 3,9 9,0 0,-1 1,0 0,0 1,0 0,0 1,-1 1,0 0,1 1,-1 0,0 1,0 1,-14 1,10-1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0.699"/>
    </inkml:context>
    <inkml:brush xml:id="br0">
      <inkml:brushProperty name="width" value="0.1" units="cm"/>
      <inkml:brushProperty name="height" value="0.1" units="cm"/>
      <inkml:brushProperty name="color" value="#004F8B"/>
      <inkml:brushProperty name="ignorePressure" value="1"/>
    </inkml:brush>
  </inkml:definitions>
  <inkml:trace contextRef="#ctx0" brushRef="#br0">1 0,'1'1,"0"-1,0 1,0-1,-1 1,1-1,0 1,0-1,0 1,0 0,-1-1,1 1,0 0,-1 0,1 0,0-1,-1 1,1 0,-1 0,0 0,1 0,-1 0,0 0,1 0,-1 0,0 0,0 0,0 2,3 35,-2-33,-1 33,-7 71,7-107,-1 0,1 0,0 0,0-1,0 1,0 0,1 0,-1 0,0 0,1 0,-1 0,1-1,0 1,0 0,0 0,-1-1,2 1,-1-1,0 1,0-1,0 1,1-1,1 2,0-1,1 0,-1 0,1 0,0-1,0 1,0-1,0 0,0 0,0 0,6 0,10 0,-1-1,1-1,29-5,-47 5,41-5,79-9,-105 15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1.476"/>
    </inkml:context>
    <inkml:brush xml:id="br0">
      <inkml:brushProperty name="width" value="0.1" units="cm"/>
      <inkml:brushProperty name="height" value="0.1" units="cm"/>
      <inkml:brushProperty name="color" value="#004F8B"/>
      <inkml:brushProperty name="ignorePressure" value="1"/>
    </inkml:brush>
  </inkml:definitions>
  <inkml:trace contextRef="#ctx0" brushRef="#br0">0 0,'0'14,"0"22,0 19,0 13,0 7,0-3,0-4,0-9,0-8,0-9,0-9,0-5,0-6,0-5</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09.999"/>
    </inkml:context>
    <inkml:brush xml:id="br0">
      <inkml:brushProperty name="width" value="0.1" units="cm"/>
      <inkml:brushProperty name="height" value="0.1" units="cm"/>
      <inkml:brushProperty name="color" value="#004F8B"/>
      <inkml:brushProperty name="ignorePressure" value="1"/>
    </inkml:brush>
  </inkml:definitions>
  <inkml:trace contextRef="#ctx0" brushRef="#br0">914 18,'0'-1,"0"0,-1 0,1 0,-1 0,0 0,1 0,-1 0,0 0,1 0,-1 0,0 1,0-1,0 0,0 1,0-1,0 1,0-1,0 1,0-1,0 1,0-1,0 1,0 0,0 0,0 0,-1 0,1 0,0 0,0 0,-1 0,-38 1,17 6,0 1,0 1,1 1,0 1,0 1,1 1,-19 16,-23 11,-91 46,-77 50,205-118,1 1,2 2,-1 0,2 2,1 0,-28 41,38-46</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1.049"/>
    </inkml:context>
    <inkml:brush xml:id="br0">
      <inkml:brushProperty name="width" value="0.1" units="cm"/>
      <inkml:brushProperty name="height" value="0.1" units="cm"/>
      <inkml:brushProperty name="color" value="#004F8B"/>
      <inkml:brushProperty name="ignorePressure" value="1"/>
    </inkml:brush>
  </inkml:definitions>
  <inkml:trace contextRef="#ctx0" brushRef="#br0">37 1,'0'4,"0"4,-3 11,-2 7,1 8,0 3,1-2,2-4,0-3,-3-3,0-2,-1 2,2-4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2.369"/>
    </inkml:context>
    <inkml:brush xml:id="br0">
      <inkml:brushProperty name="width" value="0.1" units="cm"/>
      <inkml:brushProperty name="height" value="0.1" units="cm"/>
      <inkml:brushProperty name="color" value="#004F8B"/>
      <inkml:brushProperty name="ignorePressure" value="1"/>
    </inkml:brush>
  </inkml:definitions>
  <inkml:trace contextRef="#ctx0" brushRef="#br0">110 181,'-1'44,"-1"-24,2 0,4 38,-3-55,0-1,0 1,0-1,0 0,0 1,0-1,1 0,-1 0,1 0,0 0,0 0,0 0,-1 0,2 0,-1-1,0 1,0-1,0 0,1 1,-1-1,1 0,-1 0,1-1,-1 1,1 0,0-1,4 1,11 0,0 0,-1-1,22-2,-13 0,-14 2,-1-1,1 0,0-1,-1 0,0-1,13-5,-20 7,0-1,0 0,0 0,-1 0,1 0,-1-1,0 0,1 1,-1-1,0 0,-1 0,1-1,0 1,-1-1,0 1,0-1,0 0,0 0,-1 1,2-7,1-5,0 0,-1 0,-1 0,0-1,-1-19,-1 31,-1-1,0 1,0-1,0 1,0-1,-1 1,0-1,0 1,0 0,0 0,0 0,-1 0,0 1,0-1,0 1,0-1,0 1,-1 0,0 0,1 1,-9-5,-23-9,0 1,-1 2,0 1,-70-12,96 22,5 1,-1 1,0 0,1 0,-1 0,1 0,-1 1,0 0,1 0,-1 1,1 0,0-1,-1 2,1-1,0 1,0-1,1 2,-1-1,0 0,1 1,0 0,0 0,0 0,1 0,-1 1,-2 4,-5 5</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7.929"/>
    </inkml:context>
    <inkml:brush xml:id="br0">
      <inkml:brushProperty name="width" value="0.1" units="cm"/>
      <inkml:brushProperty name="height" value="0.1" units="cm"/>
      <inkml:brushProperty name="color" value="#004F8B"/>
      <inkml:brushProperty name="ignorePressure" value="1"/>
    </inkml:brush>
  </inkml:definitions>
  <inkml:trace contextRef="#ctx0" brushRef="#br0">0 0,'2'0,"-1"0,1 0,-1 0,1 1,0-1,-1 0,1 1,-1-1,1 1,-1 0,0-1,1 1,-1 0,0 0,1 0,-1 0,0 0,0 0,0 0,0 0,0 0,0 1,0-1,0 0,0 1,-1-1,1 0,0 1,-1-1,1 3,1 6,0 0,-1 0,0 0,-1 12,0-16,0-1,0 1,0 0,1-1,-1 1,1 0,1-1,-1 1,1-1,3 8,-3-10,1-1,0 0,-1 0,1 0,0 0,0 0,0-1,0 1,0-1,0 0,0 1,1-2,-1 1,7 1,53 1,-46-3,415-4,-413 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8:55.74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6862 305,'-1'-2,"1"1,-1 0,1-1,-1 1,0 0,0 0,0 0,0-1,0 1,0 0,0 0,0 0,0 1,0-1,0 0,-1 0,1 1,0-1,-1 0,1 1,0-1,-1 1,-1-1,-43-10,35 9,-126-26,-160-10,-27-4,192 23,-187-5,-137 26,174 1,-774-3,1001-3,0-3,1-2,-66-18,-85-13,-518-1,-997 42,963-3,698 6,33 2</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18.749"/>
    </inkml:context>
    <inkml:brush xml:id="br0">
      <inkml:brushProperty name="width" value="0.1" units="cm"/>
      <inkml:brushProperty name="height" value="0.1" units="cm"/>
      <inkml:brushProperty name="color" value="#004F8B"/>
      <inkml:brushProperty name="ignorePressure" value="1"/>
    </inkml:brush>
  </inkml:definitions>
  <inkml:trace contextRef="#ctx0" brushRef="#br0">3 1,'-2'162,"1"110,4-205,3-1,15 68,27 19,-44-133</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24.329"/>
    </inkml:context>
    <inkml:brush xml:id="br0">
      <inkml:brushProperty name="width" value="0.1" units="cm"/>
      <inkml:brushProperty name="height" value="0.1" units="cm"/>
      <inkml:brushProperty name="color" value="#004F8B"/>
      <inkml:brushProperty name="ignorePressure" value="1"/>
    </inkml:brush>
  </inkml:definitions>
  <inkml:trace contextRef="#ctx0" brushRef="#br0">718 1,'-12'0,"0"1,0 0,0 0,1 2,-1-1,0 2,1-1,0 1,0 1,0 0,0 1,1 0,0 1,0 0,1 0,0 1,-9 9,-43 47,-84 113,76-90,29-38,-1 0,2 2,2 1,-31 59,60-92,3-3</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26.089"/>
    </inkml:context>
    <inkml:brush xml:id="br0">
      <inkml:brushProperty name="width" value="0.1" units="cm"/>
      <inkml:brushProperty name="height" value="0.1" units="cm"/>
      <inkml:brushProperty name="color" value="#004F8B"/>
      <inkml:brushProperty name="ignorePressure" value="1"/>
    </inkml:brush>
  </inkml:definitions>
  <inkml:trace contextRef="#ctx0" brushRef="#br0">338 1,'-24'-1,"0"2,-43 6,57-4,0 0,1 0,0 0,-1 1,1 1,1-1,-1 2,1-1,-13 11,9-5,-3 0,1 1,0 1,1 1,-16 19,27-29,-1-1,1 1,-1 0,1 0,1 0,-1 0,0 1,1-1,0 0,0 1,0-1,1 1,-1-1,1 1,0-1,0 1,1-1,-1 1,1-1,0 1,0-1,1 0,2 8,-2-10,-1 0,1 0,0 0,-1 0,1-1,0 1,0 0,0-1,0 1,1-1,-1 0,0 0,1 0,-1 0,0 0,1 0,-1-1,1 1,-1-1,4 0,59 2,-46-3,73 2,-26 1,129-13,-187 10,1 0,-1-1,1 0,-1-1,0 0,0 0,0-1,0 0,0 0,-1-1,0 0,7-6,-9 6,-1 0,0 0,0 0,0-1,-1 1,0-1,0 0,-1 0,1 0,-1 0,-1 0,1-1,-1 1,0-1,0 1,-1-11,0 14,0-22,-2 20,-2 16,-9 52,3 0,-2 74,8 133,5-188,-1-64</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34.499"/>
    </inkml:context>
    <inkml:brush xml:id="br0">
      <inkml:brushProperty name="width" value="0.1" units="cm"/>
      <inkml:brushProperty name="height" value="0.1" units="cm"/>
      <inkml:brushProperty name="color" value="#004F8B"/>
      <inkml:brushProperty name="ignorePressure" value="1"/>
    </inkml:brush>
  </inkml:definitions>
  <inkml:trace contextRef="#ctx0" brushRef="#br0">16 1,'-15'142,"15"-141,0 1,0-1,0 0,0 1,0-1,0 1,1-1,-1 0,0 1,1-1,-1 0,1 0,-1 1,1-1,0 0,-1 0,1 0,0 1,0-1,0 0,0 0,0 0,0-1,2 3,0-2,1 1,-1-1,0 0,1 0,-1 0,0-1,1 1,-1-1,7 1,8-2,0-1,0-1,19-4,-28 5,30-7,2 2,-1 2,52 0,-75 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7:35.249"/>
    </inkml:context>
    <inkml:brush xml:id="br0">
      <inkml:brushProperty name="width" value="0.1" units="cm"/>
      <inkml:brushProperty name="height" value="0.1" units="cm"/>
      <inkml:brushProperty name="color" value="#004F8B"/>
      <inkml:brushProperty name="ignorePressure" value="1"/>
    </inkml:brush>
  </inkml:definitions>
  <inkml:trace contextRef="#ctx0" brushRef="#br0">0 1,'19'291,"-14"-242,0 4,3 0,1 0,4-1,1-1,35 83,-22-51,-22-70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8:51.3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1,'3'0,"0"1,0 0,0-1,0 1,0 0,0 1,0-1,0 1,-1-1,1 1,0 0,-1 0,0 0,4 3,33 39,-27-29,171 210,74 86,-81-125,8-8,8-8,7-8,7-10,6-8,7-10,417 188,-619-314,-3-2,0 0,0-1,0 0,23 4,-34-8,0-1,1 1,-1-1,1 0,-1 0,1-1,-1 1,1-1,-1 0,0 1,1-1,-1-1,0 1,0 0,0-1,0 0,0 0,0 0,0 0,-1 0,1 0,-1-1,1 1,-1-1,2-3,17-32,-13 19</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08:52.9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0 985,'348'17,"-111"-3,595-6,-23-1,-269 56,-457-50,-75-13,1 0,-1-1,1 0,-1 0,1 0,-1-1,1-1,-1 1,0-1,0-1,-1 1,1-1,10-8,15-5,201-95,103-52,339-239,-597 347,136-89,-167 118,68-27,37-21,-127 59</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07.673"/>
    </inkml:context>
    <inkml:brush xml:id="br0">
      <inkml:brushProperty name="width" value="0.035" units="cm"/>
      <inkml:brushProperty name="height" value="0.035" units="cm"/>
      <inkml:brushProperty name="color" value="#E71224"/>
    </inkml:brush>
  </inkml:definitions>
  <inkml:trace contextRef="#ctx0" brushRef="#br0">632 0 24575,'-1'3'0,"1"-1"0,-1 0 0,-1 0 0,1 0 0,0 0 0,0 0 0,-1 0 0,1-1 0,-1 1 0,1 0 0,-1-1 0,0 1 0,0-1 0,1 0 0,-5 3 0,-2 2 0,-2 3 0,-25 20 0,0 0 0,-2-3 0,-49 28 0,21-16 0,-66 50 0,28-17 0,35-28-1365,40-27-5461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0.385"/>
    </inkml:context>
    <inkml:brush xml:id="br0">
      <inkml:brushProperty name="width" value="0.035" units="cm"/>
      <inkml:brushProperty name="height" value="0.035" units="cm"/>
      <inkml:brushProperty name="color" value="#E71224"/>
    </inkml:brush>
  </inkml:definitions>
  <inkml:trace contextRef="#ctx0" brushRef="#br0">13 0 24575,'0'49'0,"1"28"0,-13 102 0,12-178 0,-1 0 0,1 1 0,0-1 0,0 1 0,-1-1 0,1 1 0,0-1 0,1 1 0,-1-1 0,0 1 0,0-1 0,0 1 0,1-1 0,-1 0 0,1 1 0,-1-1 0,1 1 0,0-1 0,0 0 0,-1 0 0,1 1 0,0-1 0,0 0 0,0 0 0,0 0 0,0 0 0,0 0 0,1 0 0,-1 0 0,0-1 0,0 1 0,1 0 0,-1-1 0,0 1 0,1-1 0,-1 1 0,1-1 0,-1 1 0,3-1 0,7 1 0,-1-1 0,0-1 0,0 1 0,1-2 0,9-1 0,11-2 0,82-6-1365,-82 4-5461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1.046"/>
    </inkml:context>
    <inkml:brush xml:id="br0">
      <inkml:brushProperty name="width" value="0.035" units="cm"/>
      <inkml:brushProperty name="height" value="0.035" units="cm"/>
      <inkml:brushProperty name="color" value="#E71224"/>
    </inkml:brush>
  </inkml:definitions>
  <inkml:trace contextRef="#ctx0" brushRef="#br0">63 0 24575,'0'6'0,"0"6"0,0 6 0,0 16 0,0 13 0,0 2 0,-5 5 0,-2 2 0,0-3 0,-3-5 0,-1-6 0,3-4 0,1-4 0,3-3 0,2-1 0,1-6-8191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9:01.811"/>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3019 0,'0'5,"-1"0,0 0,0 0,0 0,-1 0,0 0,0 0,0-1,0 1,-1-1,-4 6,-40 48,30-39,-54 64,-108 99,106-109,56-52,-2-2,-1 0,0-1,-27 18,-347 232,79-50,259-181,-287 174,-500 292,635-351,162-117,1 2,2 2,-73 85,95-100,14-17,1 1,0 0,0 0,0 0,1 0,1 1,-7 16,10-23,1 1,-1 0,0-1,1 1,0-1,0 1,0 0,0-1,0 1,0-1,1 1,-1 0,1-1,-1 1,1-1,0 1,0-1,0 0,1 1,-1-1,0 0,1 0,0 0,-1 0,1 0,0 0,0 0,0-1,0 1,0-1,1 1,-1-1,4 2,16 5,0-1,1 0,0-2,0-1,0 0,31 0,8 2,100 14,289 47,-302-37,170 13,115 13,-166-18,202 25,-326-45,225 19,-210-35,395 23,1 8,-499-31,453 56,-431-46,153 3,-104-10,-99-2,-1 2,52 15,-47-11,51 8,220 32,-79-11,305 30,-524-68,41 10,-46-10,1 0,0 1,0-1,-1 0,1 1,0-1,-1 0,1 1,-1-1,1 1,-1-1,1 1,0-1,-1 1,0-1,1 1,-1-1,1 1,-1 0,0-1,1 1,-1 0,0-1,0 1,1 0,-1-1,0 1,0 0,0 0,0-1,0 1,0 0,0 0,0-1,0 1,-1 0,1-1,0 1,0 0,-1-1,1 1,0 0,-1-1,1 1,0 0,-1-1,1 1,-1-1,1 1,-1-1,1 1,-1-1,-1 1,-19 19,-2-2,-1 0,0-1,-51 25,-21 15,-326 256,332-237,4 5,-111 134,-119 212,12-13,227-321,-3-4,-117 101,-5-13,-359 287,232-241,286-200,21-13,-38 28,56-36,0 1,1-1,-1 1,1 0,0 1,0-1,0 0,1 1,-1 0,1-1,0 1,0 0,0 0,0 0,1 1,-2 6,3-7,0 0,1 0,0 0,0 0,0-1,0 1,0 0,1-1,0 1,-1-1,1 1,1-1,-1 0,0 0,1 0,0 0,0 0,-1-1,2 1,-1-1,0 0,0 0,5 2,8 6,1-2,-1 0,28 9,151 53,109 32,-255-89,0-3,1-1,-1-3,73 0,93-8,356-16,97 4,-416 16,2773-2,-2956 3,0 4,-1 2,77 21,74 1,-172-23,-31-6,-1 1,0 0,0 1,27 12,-8-2,1 0,58 12,-63-19</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2.053"/>
    </inkml:context>
    <inkml:brush xml:id="br0">
      <inkml:brushProperty name="width" value="0.035" units="cm"/>
      <inkml:brushProperty name="height" value="0.035" units="cm"/>
      <inkml:brushProperty name="color" value="#E71224"/>
    </inkml:brush>
  </inkml:definitions>
  <inkml:trace contextRef="#ctx0" brushRef="#br0">646 1 24575,'-24'14'0,"1"2"0,0 1 0,1 0 0,1 2 0,-23 26 0,-43 37 0,-71 28 55,114-82-410,0 1 0,2 3 0,-50 47 0,71-55-6471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3.153"/>
    </inkml:context>
    <inkml:brush xml:id="br0">
      <inkml:brushProperty name="width" value="0.035" units="cm"/>
      <inkml:brushProperty name="height" value="0.035" units="cm"/>
      <inkml:brushProperty name="color" value="#E71224"/>
    </inkml:brush>
  </inkml:definitions>
  <inkml:trace contextRef="#ctx0" brushRef="#br0">213 115 24575,'-30'0'0,"15"-1"0,1 1 0,-1 0 0,0 1 0,0 1 0,-21 5 0,32-6 0,0 1 0,0 0 0,0 0 0,0 0 0,0 0 0,1 0 0,-1 1 0,1 0 0,0-1 0,-1 1 0,1 0 0,0 1 0,1-1 0,-1 1 0,1-1 0,-1 1 0,1 0 0,0 0 0,1 0 0,-1 0 0,1 0 0,-1 0 0,0 6 0,1-7 0,0 1 0,1 0 0,-1-1 0,1 1 0,0-1 0,0 1 0,0 0 0,0-1 0,1 1 0,0-1 0,-1 1 0,1-1 0,0 1 0,1-1 0,-1 1 0,1-1 0,-1 0 0,5 6 0,-4-7 0,0-1 0,-1 1 0,1-1 0,0 1 0,0-1 0,0 0 0,0 0 0,0 0 0,0 0 0,1 0 0,-1 0 0,0 0 0,1-1 0,-1 1 0,0-1 0,1 0 0,-1 0 0,0 0 0,1 0 0,-1 0 0,0 0 0,1-1 0,-1 1 0,0-1 0,0 1 0,1-1 0,-1 0 0,0 0 0,0 0 0,2-2 0,4-1 0,0-2 0,0 1 0,-1-1 0,0 0 0,0 0 0,-1-1 0,0 0 0,0 0 0,9-15 0,0-3 0,22-49 0,-34 70-76,-1-1 1,0 1-1,0-1 0,-1 1 0,1-1 0,-1 0 0,0 0 0,0 0 1,0 0-1,-1 0 0,0 0 0,0 0 0,0 0 0,-1 0 1,1 1-1,-1-1 0,-2-5 0,-7-7-6750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4.512"/>
    </inkml:context>
    <inkml:brush xml:id="br0">
      <inkml:brushProperty name="width" value="0.035" units="cm"/>
      <inkml:brushProperty name="height" value="0.035" units="cm"/>
      <inkml:brushProperty name="color" value="#E71224"/>
    </inkml:brush>
  </inkml:definitions>
  <inkml:trace contextRef="#ctx0" brushRef="#br0">662 1 24575,'-2'9'0,"-1"0"0,0 1 0,0-1 0,-1 0 0,0-1 0,-1 1 0,0-1 0,0 0 0,-13 14 0,1 3 0,-81 112 0,-6-4 0,-173 171 0,196-228-1365,49-51-5461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18.752"/>
    </inkml:context>
    <inkml:brush xml:id="br0">
      <inkml:brushProperty name="width" value="0.035" units="cm"/>
      <inkml:brushProperty name="height" value="0.035" units="cm"/>
      <inkml:brushProperty name="color" value="#E71224"/>
    </inkml:brush>
  </inkml:definitions>
  <inkml:trace contextRef="#ctx0" brushRef="#br0">242 1 24575,'-1'11'0,"-1"1"0,0-1 0,-1 1 0,0-1 0,-1 0 0,0 0 0,-7 13 0,7-17 0,0 1 0,0 0 0,1 0 0,0 0 0,1 0 0,-1 0 0,2 1 0,-1-1 0,1 1 0,0-1 0,1 1 0,0 0 0,1-1 0,1 9 0,1-10 0,0-1 0,1 1 0,0-1 0,0-1 0,1 1 0,0 0 0,0-1 0,0 0 0,1 0 0,10 7 0,21 21 0,-31-26 0,0 1 0,-1-1 0,0 1 0,0 0 0,0 1 0,-1-1 0,3 10 0,-7-17 0,0 0 0,0-1 0,0 1 0,0 0 0,0 0 0,0 0 0,0-1 0,-1 1 0,1 0 0,0 0 0,0-1 0,-1 1 0,1 0 0,0 0 0,-1-1 0,1 1 0,-1 0 0,1-1 0,-1 1 0,1 0 0,-1-1 0,1 1 0,-1-1 0,0 1 0,1-1 0,-1 1 0,0-1 0,1 0 0,-1 1 0,0-1 0,0 0 0,1 0 0,-1 1 0,0-1 0,0 0 0,1 0 0,-1 0 0,0 0 0,0 0 0,0 0 0,1 0 0,-1 0 0,-1 0 0,-46-2 0,40 2 0,3 0 0,0-1 0,1 1 0,-1-1 0,0 0 0,0 0 0,1 0 0,-1 0 0,1-1 0,-1 0 0,1 0 0,0 0 0,-7-5 0,10 5 0,-1 0 0,0 0 0,0 0 0,1 0 0,-1 0 0,1-1 0,0 1 0,0 0 0,0-1 0,0 1 0,0-1 0,0 0 0,1 1 0,-1-1 0,1 1 0,0-1 0,0 0 0,0 1 0,0-1 0,0 0 0,0 1 0,1-1 0,0 0 0,0-2 0,3-9 0,0 1 0,1 0 0,0 0 0,1 1 0,1-1 0,8-11 0,55-71 0,-29 41 0,-28 37 0,-10 15 0,-1-1 0,1 0 0,-1 0 0,0 0 0,0 0 0,0 0 0,-1 0 0,3-6 0,-10-2 0,-18 4 0,-47 4 0,-119 9 0,154-1-1365,6 2-5461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1.489"/>
    </inkml:context>
    <inkml:brush xml:id="br0">
      <inkml:brushProperty name="width" value="0.035" units="cm"/>
      <inkml:brushProperty name="height" value="0.035" units="cm"/>
      <inkml:brushProperty name="color" value="#E71224"/>
    </inkml:brush>
  </inkml:definitions>
  <inkml:trace contextRef="#ctx0" brushRef="#br0">578 1 24575,'-2'5'0,"0"1"0,0-1 0,0 0 0,0 1 0,-1-1 0,0 0 0,0-1 0,0 1 0,-1 0 0,0-1 0,0 0 0,0 0 0,-9 7 0,4-2 0,-30 25 0,-1-1 0,-2-3 0,-54 31 0,-22 15 0,82-49-455,2 1 0,-58 59 0,71-64-6371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3.533"/>
    </inkml:context>
    <inkml:brush xml:id="br0">
      <inkml:brushProperty name="width" value="0.035" units="cm"/>
      <inkml:brushProperty name="height" value="0.035" units="cm"/>
      <inkml:brushProperty name="color" value="#E71224"/>
    </inkml:brush>
  </inkml:definitions>
  <inkml:trace contextRef="#ctx0" brushRef="#br0">426 66 24575,'0'-2'0,"0"-1"0,0 0 0,-1 1 0,0-1 0,1 1 0,-1-1 0,0 1 0,0-1 0,0 1 0,-1-1 0,1 1 0,-1 0 0,1 0 0,-1 0 0,0 0 0,1 0 0,-1 0 0,0 0 0,0 0 0,-1 1 0,1-1 0,0 1 0,0 0 0,-1 0 0,1 0 0,-1 0 0,1 0 0,-1 0 0,1 0 0,-1 1 0,-4-1 0,-11-2 0,0 1 0,-1 1 0,-28 2 0,26-1 0,-19-1 0,20 0 0,-1 1 0,1 0 0,-1 2 0,-28 5 0,45-6 0,1-1 0,-1 1 0,0 1 0,1-1 0,-1 0 0,1 1 0,-1 0 0,1 0 0,0 0 0,-1 0 0,1 0 0,0 1 0,1 0 0,-1-1 0,0 1 0,1 0 0,-1 0 0,1 0 0,0 1 0,0-1 0,1 0 0,-1 1 0,0-1 0,1 1 0,0 0 0,0-1 0,0 1 0,1 0 0,-1 5 0,0-7 0,1 0 0,0 1 0,0-1 0,1 0 0,-1 1 0,0-1 0,1 0 0,-1 1 0,1-1 0,0 0 0,0 0 0,0 0 0,0 0 0,0 1 0,0-2 0,1 1 0,-1 0 0,1 0 0,-1 0 0,1 0 0,0-1 0,2 2 0,0 0 0,1 0 0,-1-1 0,1 0 0,0 0 0,0 0 0,0 0 0,0-1 0,0 0 0,10 1 0,-5-1 0,1 0 0,-1-1 0,0-1 0,0 1 0,1-2 0,-1 1 0,0-2 0,0 1 0,-1-1 0,13-6 0,-6-2 0,20-11 0,-35 22 0,0-1 0,-1 1 0,1 0 0,0 0 0,0 0 0,0 0 0,-1 0 0,1 0 0,0 0 0,0 0 0,-1 0 0,1 0 0,0 0 0,0 0 0,-1 1 0,1-1 0,0 0 0,-1 1 0,1-1 0,0 0 0,-1 1 0,1-1 0,0 1 0,-1-1 0,1 1 0,-1-1 0,1 1 0,-1 0 0,1-1 0,-1 1 0,1-1 0,-1 1 0,0 0 0,1 0 0,-1-1 0,0 1 0,0 0 0,1-1 0,-1 1 0,0 0 0,0 0 0,0 0 0,0-1 0,0 1 0,0 0 0,0 0 0,9 144 0,1-74 28,9 45-1421,-12-90-5433</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4.620"/>
    </inkml:context>
    <inkml:brush xml:id="br0">
      <inkml:brushProperty name="width" value="0.035" units="cm"/>
      <inkml:brushProperty name="height" value="0.035" units="cm"/>
      <inkml:brushProperty name="color" value="#E71224"/>
    </inkml:brush>
  </inkml:definitions>
  <inkml:trace contextRef="#ctx0" brushRef="#br0">269 0 24575,'0'13'0,"0"-1"0,0 0 0,-1 0 0,-1 0 0,0 0 0,-1 0 0,0 0 0,-1-1 0,0 1 0,-1-1 0,0 0 0,-1 0 0,0-1 0,-1 0 0,0 0 0,-13 15 0,-10 10 0,2 2 0,-46 77 0,33-54-1365,20-34-5461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5.470"/>
    </inkml:context>
    <inkml:brush xml:id="br0">
      <inkml:brushProperty name="width" value="0.035" units="cm"/>
      <inkml:brushProperty name="height" value="0.035" units="cm"/>
      <inkml:brushProperty name="color" value="#E71224"/>
    </inkml:brush>
  </inkml:definitions>
  <inkml:trace contextRef="#ctx0" brushRef="#br0">0 1 24575,'0'5'0,"0"12"0,0 9 0,0 4 0,0 3 0,0 0 0,0 1 0,0-1 0,0-1 0,0-1 0,0 0 0,0-1 0,0 0 0,0 1 0,0-1 0,0 0 0,0-5-8191</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6.897"/>
    </inkml:context>
    <inkml:brush xml:id="br0">
      <inkml:brushProperty name="width" value="0.035" units="cm"/>
      <inkml:brushProperty name="height" value="0.035" units="cm"/>
      <inkml:brushProperty name="color" value="#E71224"/>
    </inkml:brush>
  </inkml:definitions>
  <inkml:trace contextRef="#ctx0" brushRef="#br0">0 8 24575,'1'0'0,"-1"-1"0,1 0 0,-1 1 0,1-1 0,0 1 0,-1-1 0,1 1 0,0 0 0,0-1 0,-1 1 0,1 0 0,0-1 0,0 1 0,0 0 0,-1 0 0,1 0 0,0 0 0,0 0 0,0 0 0,-1 0 0,1 0 0,0 0 0,0 0 0,0 0 0,0 0 0,-1 1 0,1-1 0,0 0 0,1 1 0,19 21 0,7 36 0,-15-15 0,10 27 0,-21-65 0,0-1 0,1 1 0,-1-1 0,1 0 0,0 0 0,0 0 0,0 0 0,0 0 0,1-1 0,-1 0 0,8 6 0,-11-9 0,1 0 0,0 1 0,-1-1 0,1 0 0,0 0 0,-1 1 0,1-1 0,0 0 0,0 0 0,-1 0 0,1 0 0,0 0 0,0 0 0,-1 0 0,1 0 0,0 0 0,0 0 0,-1 0 0,1 0 0,0-1 0,-1 1 0,1 0 0,0 0 0,-1-1 0,1 1 0,0-1 0,-1 1 0,1 0 0,0-1 0,-1 1 0,1-1 0,-1 0 0,1 1 0,-1-1 0,0 1 0,1-1 0,-1 0 0,1 1 0,-1-1 0,0 0 0,0 1 0,1-1 0,-1 0 0,0 0 0,0 1 0,0-1 0,0 0 0,0-1 0,6-41 0,-5 39 0,0-13 0,0 1 0,0 1 0,-1-1 0,0 0 0,-4-21 0,4 34 0,-1 0 0,0-1 0,0 1 0,0 0 0,0 0 0,0 0 0,-1 0 0,1 0 0,-1 0 0,0 0 0,0 1 0,0-1 0,0 1 0,0-1 0,-1 1 0,1 0 0,-1 0 0,1 0 0,-1 0 0,0 0 0,0 0 0,0 1 0,0 0 0,0-1 0,0 1 0,-6-1 0,-7 0-341,0 0 0,0 2-1,-23 1 1,12 1-6485</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8.279"/>
    </inkml:context>
    <inkml:brush xml:id="br0">
      <inkml:brushProperty name="width" value="0.035" units="cm"/>
      <inkml:brushProperty name="height" value="0.035" units="cm"/>
      <inkml:brushProperty name="color" value="#E71224"/>
    </inkml:brush>
  </inkml:definitions>
  <inkml:trace contextRef="#ctx0" brushRef="#br0">308 1 24575,'-9'12'0,"0"0"0,1 0 0,0 1 0,1 0 0,1 1 0,0 0 0,-6 18 0,-3 8 0,-7 12 0,-5 15 0,-2-2 0,-4 0 0,-49 72 0,64-115-1365,2-4-5461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9:16.265"/>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1,'0'0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09:29.527"/>
    </inkml:context>
    <inkml:brush xml:id="br0">
      <inkml:brushProperty name="width" value="0.035" units="cm"/>
      <inkml:brushProperty name="height" value="0.035" units="cm"/>
      <inkml:brushProperty name="color" value="#E71224"/>
    </inkml:brush>
  </inkml:definitions>
  <inkml:trace contextRef="#ctx0" brushRef="#br0">118 41 24575,'0'28'0,"0"-10"0,0 0 0,0 0 0,2 0 0,5 25 0,-5-37 0,0 1 0,1-1 0,0 0 0,0 0 0,0 0 0,1-1 0,-1 1 0,2-1 0,-1 1 0,0-1 0,1-1 0,0 1 0,0-1 0,0 1 0,9 3 0,-5-1 0,1-2 0,0 0 0,1 0 0,-1-1 0,1 0 0,0-1 0,0 0 0,0 0 0,0-2 0,1 1 0,19-1 0,-27-1 0,1 0 0,0-1 0,-1 1 0,1-1 0,-1 0 0,1 0 0,-1-1 0,0 1 0,0-1 0,1 0 0,-1 0 0,0-1 0,-1 1 0,1-1 0,0 0 0,-1 0 0,1 0 0,-1 0 0,0-1 0,0 1 0,0-1 0,-1 0 0,1 0 0,-1 0 0,0 0 0,0 0 0,0 0 0,-1 0 0,0-1 0,2-8 0,-1 4 0,0-1 0,-1 1 0,0-1 0,0 0 0,-1 1 0,-1-1 0,0 0 0,0 1 0,-1-1 0,0 1 0,0 0 0,-5-11 0,4 15 0,0-1 0,0 1 0,0 0 0,-1 0 0,0 0 0,0 1 0,0-1 0,0 1 0,-1 0 0,0 0 0,0 0 0,0 1 0,0 0 0,0 0 0,-1 0 0,0 1 0,1-1 0,-1 1 0,-12-2 0,-6-1-124,0 2 0,0 0 0,-1 2 0,1 0 0,0 2 0,-1 0-1,1 2 1,0 1 0,0 0 0,-45 17 0,43-9-6702</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1"/>
    </inkml:context>
    <inkml:brush xml:id="br0">
      <inkml:brushProperty name="width" value="0.035" units="cm"/>
      <inkml:brushProperty name="height" value="0.035" units="cm"/>
      <inkml:brushProperty name="color" value="#E71224"/>
    </inkml:brush>
  </inkml:definitions>
  <inkml:trace contextRef="#ctx0" brushRef="#br0">632 0 24575,'-1'3'0,"1"-1"0,-1 0 0,-1 0 0,1 0 0,0 0 0,0 0 0,-1 0 0,1-1 0,-1 1 0,1 0 0,-1-1 0,0 1 0,0-1 0,1 0 0,-5 3 0,-2 2 0,-2 3 0,-25 20 0,0 0 0,-2-3 0,-49 28 0,21-16 0,-66 50 0,28-17 0,35-28-1365,40-27-5461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2"/>
    </inkml:context>
    <inkml:brush xml:id="br0">
      <inkml:brushProperty name="width" value="0.035" units="cm"/>
      <inkml:brushProperty name="height" value="0.035" units="cm"/>
      <inkml:brushProperty name="color" value="#E71224"/>
    </inkml:brush>
  </inkml:definitions>
  <inkml:trace contextRef="#ctx0" brushRef="#br0">13 0 24575,'0'49'0,"1"28"0,-13 102 0,12-178 0,-1 0 0,1 1 0,0-1 0,0 1 0,-1-1 0,1 1 0,0-1 0,1 1 0,-1-1 0,0 1 0,0-1 0,0 1 0,1-1 0,-1 0 0,1 1 0,-1-1 0,1 1 0,0-1 0,0 0 0,-1 0 0,1 1 0,0-1 0,0 0 0,0 0 0,0 0 0,0 0 0,0 0 0,1 0 0,-1 0 0,0-1 0,0 1 0,1 0 0,-1-1 0,0 1 0,1-1 0,-1 1 0,1-1 0,-1 1 0,3-1 0,7 1 0,-1-1 0,0-1 0,0 1 0,1-2 0,9-1 0,11-2 0,82-6-1365,-82 4-5461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3"/>
    </inkml:context>
    <inkml:brush xml:id="br0">
      <inkml:brushProperty name="width" value="0.035" units="cm"/>
      <inkml:brushProperty name="height" value="0.035" units="cm"/>
      <inkml:brushProperty name="color" value="#E71224"/>
    </inkml:brush>
  </inkml:definitions>
  <inkml:trace contextRef="#ctx0" brushRef="#br0">63 0 24575,'0'6'0,"0"6"0,0 6 0,0 16 0,0 13 0,0 2 0,-5 5 0,-2 2 0,0-3 0,-3-5 0,-1-6 0,3-4 0,1-4 0,3-3 0,2-1 0,1-6-8191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4"/>
    </inkml:context>
    <inkml:brush xml:id="br0">
      <inkml:brushProperty name="width" value="0.035" units="cm"/>
      <inkml:brushProperty name="height" value="0.035" units="cm"/>
      <inkml:brushProperty name="color" value="#E71224"/>
    </inkml:brush>
  </inkml:definitions>
  <inkml:trace contextRef="#ctx0" brushRef="#br0">646 1 24575,'-24'14'0,"1"2"0,0 1 0,1 0 0,1 2 0,-23 26 0,-43 37 0,-71 28 55,114-82-410,0 1 0,2 3 0,-50 47 0,71-55-6471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5"/>
    </inkml:context>
    <inkml:brush xml:id="br0">
      <inkml:brushProperty name="width" value="0.035" units="cm"/>
      <inkml:brushProperty name="height" value="0.035" units="cm"/>
      <inkml:brushProperty name="color" value="#E71224"/>
    </inkml:brush>
  </inkml:definitions>
  <inkml:trace contextRef="#ctx0" brushRef="#br0">213 115 24575,'-30'0'0,"15"-1"0,1 1 0,-1 0 0,0 1 0,0 1 0,-21 5 0,32-6 0,0 1 0,0 0 0,0 0 0,0 0 0,0 0 0,1 0 0,-1 1 0,1 0 0,0-1 0,-1 1 0,1 0 0,0 1 0,1-1 0,-1 1 0,1-1 0,-1 1 0,1 0 0,0 0 0,1 0 0,-1 0 0,1 0 0,-1 0 0,0 6 0,1-7 0,0 1 0,1 0 0,-1-1 0,1 1 0,0-1 0,0 1 0,0 0 0,0-1 0,1 1 0,0-1 0,-1 1 0,1-1 0,0 1 0,1-1 0,-1 1 0,1-1 0,-1 0 0,5 6 0,-4-7 0,0-1 0,-1 1 0,1-1 0,0 1 0,0-1 0,0 0 0,0 0 0,0 0 0,0 0 0,1 0 0,-1 0 0,0 0 0,1-1 0,-1 1 0,0-1 0,1 0 0,-1 0 0,0 0 0,1 0 0,-1 0 0,0 0 0,1-1 0,-1 1 0,0-1 0,0 1 0,1-1 0,-1 0 0,0 0 0,0 0 0,2-2 0,4-1 0,0-2 0,0 1 0,-1-1 0,0 0 0,0 0 0,-1-1 0,0 0 0,0 0 0,9-15 0,0-3 0,22-49 0,-34 70-76,-1-1 1,0 1-1,0-1 0,-1 1 0,1-1 0,-1 0 0,0 0 0,0 0 1,0 0-1,-1 0 0,0 0 0,0 0 0,0 0 0,-1 0 1,1 1-1,-1-1 0,-2-5 0,-7-7-6750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6"/>
    </inkml:context>
    <inkml:brush xml:id="br0">
      <inkml:brushProperty name="width" value="0.035" units="cm"/>
      <inkml:brushProperty name="height" value="0.035" units="cm"/>
      <inkml:brushProperty name="color" value="#E71224"/>
    </inkml:brush>
  </inkml:definitions>
  <inkml:trace contextRef="#ctx0" brushRef="#br0">662 1 24575,'-2'9'0,"-1"0"0,0 1 0,0-1 0,-1 0 0,0-1 0,-1 1 0,0-1 0,0 0 0,-13 14 0,1 3 0,-81 112 0,-6-4 0,-173 171 0,196-228-1365,49-51-5461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7"/>
    </inkml:context>
    <inkml:brush xml:id="br0">
      <inkml:brushProperty name="width" value="0.035" units="cm"/>
      <inkml:brushProperty name="height" value="0.035" units="cm"/>
      <inkml:brushProperty name="color" value="#E71224"/>
    </inkml:brush>
  </inkml:definitions>
  <inkml:trace contextRef="#ctx0" brushRef="#br0">242 1 24575,'-1'11'0,"-1"1"0,0-1 0,-1 1 0,0-1 0,-1 0 0,0 0 0,-7 13 0,7-17 0,0 1 0,0 0 0,1 0 0,0 0 0,1 0 0,-1 0 0,2 1 0,-1-1 0,1 1 0,0-1 0,1 1 0,0 0 0,1-1 0,1 9 0,1-10 0,0-1 0,1 1 0,0-1 0,0-1 0,1 1 0,0 0 0,0-1 0,0 0 0,1 0 0,10 7 0,21 21 0,-31-26 0,0 1 0,-1-1 0,0 1 0,0 0 0,0 1 0,-1-1 0,3 10 0,-7-17 0,0 0 0,0-1 0,0 1 0,0 0 0,0 0 0,0 0 0,0-1 0,-1 1 0,1 0 0,0 0 0,0-1 0,-1 1 0,1 0 0,0 0 0,-1-1 0,1 1 0,-1 0 0,1-1 0,-1 1 0,1 0 0,-1-1 0,1 1 0,-1-1 0,0 1 0,1-1 0,-1 1 0,0-1 0,1 0 0,-1 1 0,0-1 0,0 0 0,1 0 0,-1 1 0,0-1 0,0 0 0,1 0 0,-1 0 0,0 0 0,0 0 0,0 0 0,1 0 0,-1 0 0,-1 0 0,-46-2 0,40 2 0,3 0 0,0-1 0,1 1 0,-1-1 0,0 0 0,0 0 0,1 0 0,-1 0 0,1-1 0,-1 0 0,1 0 0,0 0 0,-7-5 0,10 5 0,-1 0 0,0 0 0,0 0 0,1 0 0,-1 0 0,1-1 0,0 1 0,0 0 0,0-1 0,0 1 0,0-1 0,0 0 0,1 1 0,-1-1 0,1 1 0,0-1 0,0 0 0,0 1 0,0-1 0,0 0 0,0 1 0,1-1 0,0 0 0,0-2 0,3-9 0,0 1 0,1 0 0,0 0 0,1 1 0,1-1 0,8-11 0,55-71 0,-29 41 0,-28 37 0,-10 15 0,-1-1 0,1 0 0,-1 0 0,0 0 0,0 0 0,0 0 0,-1 0 0,3-6 0,-10-2 0,-18 4 0,-47 4 0,-119 9 0,154-1-1365,6 2-5461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8"/>
    </inkml:context>
    <inkml:brush xml:id="br0">
      <inkml:brushProperty name="width" value="0.035" units="cm"/>
      <inkml:brushProperty name="height" value="0.035" units="cm"/>
      <inkml:brushProperty name="color" value="#E71224"/>
    </inkml:brush>
  </inkml:definitions>
  <inkml:trace contextRef="#ctx0" brushRef="#br0">578 1 24575,'-2'5'0,"0"1"0,0-1 0,0 0 0,0 1 0,-1-1 0,0 0 0,0-1 0,0 1 0,-1 0 0,0-1 0,0 0 0,0 0 0,-9 7 0,4-2 0,-30 25 0,-1-1 0,-2-3 0,-54 31 0,-22 15 0,82-49-455,2 1 0,-58 59 0,71-64-6371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59"/>
    </inkml:context>
    <inkml:brush xml:id="br0">
      <inkml:brushProperty name="width" value="0.035" units="cm"/>
      <inkml:brushProperty name="height" value="0.035" units="cm"/>
      <inkml:brushProperty name="color" value="#E71224"/>
    </inkml:brush>
  </inkml:definitions>
  <inkml:trace contextRef="#ctx0" brushRef="#br0">426 66 24575,'0'-2'0,"0"-1"0,0 0 0,-1 1 0,0-1 0,1 1 0,-1-1 0,0 1 0,0-1 0,0 1 0,-1-1 0,1 1 0,-1 0 0,1 0 0,-1 0 0,0 0 0,1 0 0,-1 0 0,0 0 0,0 0 0,-1 1 0,1-1 0,0 1 0,0 0 0,-1 0 0,1 0 0,-1 0 0,1 0 0,-1 0 0,1 0 0,-1 1 0,-4-1 0,-11-2 0,0 1 0,-1 1 0,-28 2 0,26-1 0,-19-1 0,20 0 0,-1 1 0,1 0 0,-1 2 0,-28 5 0,45-6 0,1-1 0,-1 1 0,0 1 0,1-1 0,-1 0 0,1 1 0,-1 0 0,1 0 0,0 0 0,-1 0 0,1 0 0,0 1 0,1 0 0,-1-1 0,0 1 0,1 0 0,-1 0 0,1 0 0,0 1 0,0-1 0,1 0 0,-1 1 0,0-1 0,1 1 0,0 0 0,0-1 0,0 1 0,1 0 0,-1 5 0,0-7 0,1 0 0,0 1 0,0-1 0,1 0 0,-1 1 0,0-1 0,1 0 0,-1 1 0,1-1 0,0 0 0,0 0 0,0 0 0,0 0 0,0 1 0,0-2 0,1 1 0,-1 0 0,1 0 0,-1 0 0,1 0 0,0-1 0,2 2 0,0 0 0,1 0 0,-1-1 0,1 0 0,0 0 0,0 0 0,0 0 0,0-1 0,0 0 0,10 1 0,-5-1 0,1 0 0,-1-1 0,0-1 0,0 1 0,1-2 0,-1 1 0,0-2 0,0 1 0,-1-1 0,13-6 0,-6-2 0,20-11 0,-35 22 0,0-1 0,-1 1 0,1 0 0,0 0 0,0 0 0,0 0 0,-1 0 0,1 0 0,0 0 0,0 0 0,-1 0 0,1 0 0,0 0 0,0 0 0,-1 1 0,1-1 0,0 0 0,-1 1 0,1-1 0,0 0 0,-1 1 0,1-1 0,0 1 0,-1-1 0,1 1 0,-1-1 0,1 1 0,-1 0 0,1-1 0,-1 1 0,1-1 0,-1 1 0,0 0 0,1 0 0,-1-1 0,0 1 0,0 0 0,1-1 0,-1 1 0,0 0 0,0 0 0,0 0 0,0-1 0,0 1 0,0 0 0,0 0 0,9 144 0,1-74 28,9 45-1421,-12-90-5433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7:59:22.208"/>
    </inkml:context>
    <inkml:brush xml:id="br0">
      <inkml:brushProperty name="width" value="0.3" units="cm"/>
      <inkml:brushProperty name="height" value="0.6" units="cm"/>
      <inkml:brushProperty name="color" value="#00FDFF"/>
      <inkml:brushProperty name="tip" value="rectangle"/>
      <inkml:brushProperty name="rasterOp" value="maskPen"/>
      <inkml:brushProperty name="ignorePressure" value="1"/>
    </inkml:brush>
  </inkml:definitions>
  <inkml:trace contextRef="#ctx0" brushRef="#br0">1 0,'4'1,"1"1,0-1,-1 1,1 0,-1 0,1 0,-1 0,0 1,0 0,0 0,6 6,4 2,188 145,87 60,117 66,188 119,-67-39,-278-187,12 9,-197-134,109 112,-148-132,-2 1,36 63,18 25,-60-94,-2 0,0 0,-2 1,17 51,23 43,-34-78,-17-34,1 0,0-1,1 1,0-1,0 0,0 0,1 0,0 0,0-1,1 0,0 0,11 9,53 27,-19-11,0-2,61 24,755 204,-712-218,531 92,-644-126,49 8,130 1,900-15,-610 32,-18 0,-270-31,431 17,-208-4,-440-14,-1 1,1 1,-1-1,1 1,-1 0,1 0,-1 1,8 3,-11-5,-1 1,0 0,0 0,0 0,1 0,-1 0,0 0,0 0,0 0,0 0,-1 0,1 1,0-1,0 0,-1 1,1-1,-1 1,1-1,-1 0,0 1,1-1,-1 1,0-1,0 1,0-1,0 1,0-1,0 1,-1-1,1 1,0-1,-1 1,1-1,-1 0,0 1,-1 1,-6 13,-1 0,-1-1,-1-1,0 0,-21 21,-4 6,-137 183,125-164,-2-3,-107 94,-11 10,119-109,-4-2,-77 58,-191 86,82-58,-164 82,107-58,157-79,107-65,-50 17,52-22,0 1,-31 18,52-24,-1 0,1 0,1 1,0 0,0 0,0 1,1 0,0 1,0 0,-6 11,1 1,2 0,0 0,1 1,-11 44,18-60,1 0,-1 0,1 0,1 0,-1 0,1 0,0 0,1 0,-1 0,1 0,0 0,1 0,-1 0,1 0,1-1,-1 1,1 0,0-1,0 0,0 0,1 0,-1 0,1 0,6 4,9 4,0-1,1 0,0-2,1 0,0-2,1 0,-1-1,34 5,23 1,82 4,372-12,-285-8,4442 3,-4645 3,-1 1,80 20,-70-13,65 6,-80-14</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0"/>
    </inkml:context>
    <inkml:brush xml:id="br0">
      <inkml:brushProperty name="width" value="0.035" units="cm"/>
      <inkml:brushProperty name="height" value="0.035" units="cm"/>
      <inkml:brushProperty name="color" value="#E71224"/>
    </inkml:brush>
  </inkml:definitions>
  <inkml:trace contextRef="#ctx0" brushRef="#br0">269 0 24575,'0'13'0,"0"-1"0,0 0 0,-1 0 0,-1 0 0,0 0 0,-1 0 0,0 0 0,-1-1 0,0 1 0,-1-1 0,0 0 0,-1 0 0,0-1 0,-1 0 0,0 0 0,-13 15 0,-10 10 0,2 2 0,-46 77 0,33-54-1365,20-34-5461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1"/>
    </inkml:context>
    <inkml:brush xml:id="br0">
      <inkml:brushProperty name="width" value="0.035" units="cm"/>
      <inkml:brushProperty name="height" value="0.035" units="cm"/>
      <inkml:brushProperty name="color" value="#E71224"/>
    </inkml:brush>
  </inkml:definitions>
  <inkml:trace contextRef="#ctx0" brushRef="#br0">0 1 24575,'0'5'0,"0"12"0,0 9 0,0 4 0,0 3 0,0 0 0,0 1 0,0-1 0,0-1 0,0-1 0,0 0 0,0-1 0,0 0 0,0 1 0,0-1 0,0 0 0,0-5-8191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2"/>
    </inkml:context>
    <inkml:brush xml:id="br0">
      <inkml:brushProperty name="width" value="0.035" units="cm"/>
      <inkml:brushProperty name="height" value="0.035" units="cm"/>
      <inkml:brushProperty name="color" value="#E71224"/>
    </inkml:brush>
  </inkml:definitions>
  <inkml:trace contextRef="#ctx0" brushRef="#br0">0 8 24575,'1'0'0,"-1"-1"0,1 0 0,-1 1 0,1-1 0,0 1 0,-1-1 0,1 1 0,0 0 0,0-1 0,-1 1 0,1 0 0,0-1 0,0 1 0,0 0 0,-1 0 0,1 0 0,0 0 0,0 0 0,0 0 0,-1 0 0,1 0 0,0 0 0,0 0 0,0 0 0,0 0 0,-1 1 0,1-1 0,0 0 0,1 1 0,19 21 0,7 36 0,-15-15 0,10 27 0,-21-65 0,0-1 0,1 1 0,-1-1 0,1 0 0,0 0 0,0 0 0,0 0 0,0 0 0,1-1 0,-1 0 0,8 6 0,-11-9 0,1 0 0,0 1 0,-1-1 0,1 0 0,0 0 0,-1 1 0,1-1 0,0 0 0,0 0 0,-1 0 0,1 0 0,0 0 0,0 0 0,-1 0 0,1 0 0,0 0 0,0 0 0,-1 0 0,1 0 0,0-1 0,-1 1 0,1 0 0,0 0 0,-1-1 0,1 1 0,0-1 0,-1 1 0,1 0 0,0-1 0,-1 1 0,1-1 0,-1 0 0,1 1 0,-1-1 0,0 1 0,1-1 0,-1 0 0,1 1 0,-1-1 0,0 0 0,0 1 0,1-1 0,-1 0 0,0 0 0,0 1 0,0-1 0,0 0 0,0-1 0,6-41 0,-5 39 0,0-13 0,0 1 0,0 1 0,-1-1 0,0 0 0,-4-21 0,4 34 0,-1 0 0,0-1 0,0 1 0,0 0 0,0 0 0,0 0 0,-1 0 0,1 0 0,-1 0 0,0 0 0,0 1 0,0-1 0,0 1 0,0-1 0,-1 1 0,1 0 0,-1 0 0,1 0 0,-1 0 0,0 0 0,0 0 0,0 1 0,0 0 0,0-1 0,0 1 0,-6-1 0,-7 0-341,0 0 0,0 2-1,-23 1 1,12 1-6485</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3"/>
    </inkml:context>
    <inkml:brush xml:id="br0">
      <inkml:brushProperty name="width" value="0.035" units="cm"/>
      <inkml:brushProperty name="height" value="0.035" units="cm"/>
      <inkml:brushProperty name="color" value="#E71224"/>
    </inkml:brush>
  </inkml:definitions>
  <inkml:trace contextRef="#ctx0" brushRef="#br0">308 1 24575,'-9'12'0,"0"0"0,1 0 0,0 1 0,1 0 0,1 1 0,0 0 0,-6 18 0,-3 8 0,-7 12 0,-5 15 0,-2-2 0,-4 0 0,-49 72 0,64-115-1365,2-4-5461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0:50.164"/>
    </inkml:context>
    <inkml:brush xml:id="br0">
      <inkml:brushProperty name="width" value="0.035" units="cm"/>
      <inkml:brushProperty name="height" value="0.035" units="cm"/>
      <inkml:brushProperty name="color" value="#E71224"/>
    </inkml:brush>
  </inkml:definitions>
  <inkml:trace contextRef="#ctx0" brushRef="#br0">118 41 24575,'0'28'0,"0"-10"0,0 0 0,0 0 0,2 0 0,5 25 0,-5-37 0,0 1 0,1-1 0,0 0 0,0 0 0,0 0 0,1-1 0,-1 1 0,2-1 0,-1 1 0,0-1 0,1-1 0,0 1 0,0-1 0,0 1 0,9 3 0,-5-1 0,1-2 0,0 0 0,1 0 0,-1-1 0,1 0 0,0-1 0,0 0 0,0 0 0,0-2 0,1 1 0,19-1 0,-27-1 0,1 0 0,0-1 0,-1 1 0,1-1 0,-1 0 0,1 0 0,-1-1 0,0 1 0,0-1 0,1 0 0,-1 0 0,0-1 0,-1 1 0,1-1 0,0 0 0,-1 0 0,1 0 0,-1 0 0,0-1 0,0 1 0,0-1 0,-1 0 0,1 0 0,-1 0 0,0 0 0,0 0 0,0 0 0,-1 0 0,0-1 0,2-8 0,-1 4 0,0-1 0,-1 1 0,0-1 0,0 0 0,-1 1 0,-1-1 0,0 0 0,0 1 0,-1-1 0,0 1 0,0 0 0,-5-11 0,4 15 0,0-1 0,0 1 0,0 0 0,-1 0 0,0 0 0,0 1 0,0-1 0,0 1 0,-1 0 0,0 0 0,0 0 0,0 1 0,0 0 0,0 0 0,-1 0 0,0 1 0,1-1 0,-1 1 0,-12-2 0,-6-1-124,0 2 0,0 0 0,-1 2 0,1 0 0,0 2 0,-1 0-1,1 2 1,0 1 0,0 0 0,-45 17 0,43-9-6702</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8T18:12:04.866"/>
    </inkml:context>
    <inkml:brush xml:id="br0">
      <inkml:brushProperty name="width" value="0.3" units="cm"/>
      <inkml:brushProperty name="height" value="0.6" units="cm"/>
      <inkml:brushProperty name="color" value="#FFACD5"/>
      <inkml:brushProperty name="tip" value="rectangle"/>
      <inkml:brushProperty name="rasterOp" value="maskPen"/>
      <inkml:brushProperty name="ignorePressure" value="1"/>
    </inkml:brush>
  </inkml:definitions>
  <inkml:trace contextRef="#ctx0" brushRef="#br0">0 1163,'20'-2,"0"-1,0-1,0-1,-1 0,1-1,-1-1,21-12,23-7,509-224,-161 64,447-207,-756 341,94-55,-189 103,0-1,0 0,1 1,0 0,11-4,-17 8,-1-1,0 1,0 0,0-1,1 1,-1 0,0 0,1 0,-1 0,0 0,0 0,1 0,-1 0,0 0,0 1,1-1,-1 1,0-1,0 1,0-1,1 1,-1-1,0 1,0 0,0 0,0 0,0-1,0 1,-1 0,1 0,0 0,0 0,-1 1,1-1,-1 0,1 0,0 2,2 9,0-1,-1 1,0-1,-1 1,0 0,-1 0,-1-1,-2 21,-26 99,13-70,-85 422,28-137,8 8,52-273,-47 374,53-414,3 1,1 0,2-1,5 44,-4-82,1 0,0 0,0 0,0 0,0 0,1 0,-1 0,1 0,0-1,-1 1,1-1,0 1,1-1,-1 0,0 0,1 0,-1 0,1 0,0 0,-1-1,1 1,0-1,0 0,0 1,0-2,0 1,1 0,5 0,12 2,0-1,-1-1,32-3,-21 1,436 16,-304-7,334 25,-37-1,-376-24,161 38,-141-23,54-2,-121-17,-32-4,1-1,-1 1,0-1,0 0,0 0,1 0,-1-1,-1 1,1-1,0-1,0 1,-1-1,1 1,-1-1,0-1,0 1,0 0,0-1,-1 0,1 0,-1 0,0 0,0-1,0 1,1-6,6-9,-1 0,0 0,-2-1,9-39,-9 23,2-68,-7 68,2 0,8-39,2 8,-4 0,4-101,-14-139,-3 125,5-13,-5-221,-11 252,-3-49,16 132,4-148,-3 227,0 0,0 1,1-1,-1 0,0 0,0 0,1 1,-1-1,1 0,0 1,-1-1,1 0,0 1,0-1,0 1,0-1,0 1,1 0,-1 0,0-1,1 1,-1 0,0 0,1 0,-1 0,1 0,0 1,-1-1,1 0,0 1,-1-1,1 1,0 0,0-1,-1 1,1 0,0 0,0 0,0 0,-1 0,1 1,0-1,0 1,-1-1,3 2,11 2,0 2,0 0,-1 1,17 11,-13-9,404 254,12-13,-336-198,142 84,100 51,143 8,-444-182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17.592"/>
    </inkml:context>
    <inkml:brush xml:id="br0">
      <inkml:brushProperty name="width" value="0.035" units="cm"/>
      <inkml:brushProperty name="height" value="0.035" units="cm"/>
      <inkml:brushProperty name="color" value="#FF0066"/>
    </inkml:brush>
  </inkml:definitions>
  <inkml:trace contextRef="#ctx0" brushRef="#br0">1126 11 24575,'0'-1'0,"0"1"0,0 0 0,0-1 0,0 1 0,0-1 0,0 1 0,0 0 0,0-1 0,-1 1 0,1-1 0,0 1 0,0 0 0,0-1 0,-1 1 0,1 0 0,0-1 0,0 1 0,-1 0 0,1-1 0,0 1 0,-1 0 0,1 0 0,0-1 0,-1 1 0,1 0 0,0 0 0,-1 0 0,1 0 0,0-1 0,-1 1 0,1 0 0,-1 0 0,1 0 0,0 0 0,-1 0 0,1 0 0,-1 0 0,1 0 0,-1 0 0,-25 7 0,-21 16 0,-70 54 0,-184 156 0,299-231 0,-103 88 0,-109 84 0,124-113-682,-99 89-1,166-129-6143</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19.329"/>
    </inkml:context>
    <inkml:brush xml:id="br0">
      <inkml:brushProperty name="width" value="0.035" units="cm"/>
      <inkml:brushProperty name="height" value="0.035" units="cm"/>
      <inkml:brushProperty name="color" value="#FF0066"/>
    </inkml:brush>
  </inkml:definitions>
  <inkml:trace contextRef="#ctx0" brushRef="#br0">51 161 24575,'-1'66'0,"2"78"0,0-140 0,0-1 0,-1 0 0,1 1 0,0-1 0,1 0 0,-1 0 0,1 1 0,-1-1 0,1 0 0,0-1 0,0 1 0,0 0 0,0 0 0,1-1 0,-1 1 0,1-1 0,0 0 0,-1 0 0,1 0 0,0 0 0,0 0 0,0-1 0,0 0 0,1 1 0,-1-1 0,0 0 0,1 0 0,-1-1 0,0 1 0,1-1 0,4 1 0,13 0 0,1 0 0,-1-1 0,39-6 0,-53 5 0,-2 0 0,-1 0 0,0 1 0,1-1 0,-1-1 0,1 1 0,-1-1 0,0 0 0,0 0 0,0 0 0,0 0 0,0-1 0,-1 1 0,1-1 0,-1 0 0,0 0 0,1-1 0,-1 1 0,-1-1 0,1 1 0,0-1 0,-1 0 0,0 0 0,0 0 0,0 0 0,0 0 0,-1-1 0,0 1 0,2-9 0,0-10 0,-1 0 0,-1 0 0,0 0 0,-6-37 0,2 8 0,3 43 0,0 0 0,-1 0 0,0 0 0,-1 1 0,1-1 0,-2 0 0,1 1 0,-5-10 0,5 14 0,0 1 0,0 0 0,-1 0 0,1-1 0,-1 2 0,0-1 0,0 0 0,0 0 0,0 1 0,0 0 0,0 0 0,-1-1 0,1 2 0,-1-1 0,1 0 0,-1 1 0,0 0 0,1 0 0,-1 0 0,-7-1 0,-3 0 15,0 0 0,0 1 0,0 1 0,-1 0 0,1 1 0,0 1 0,-17 3 0,22-2-139,-1 0 0,1 0 1,1 1-1,-1 0 0,0 0 0,1 1 1,0 0-1,0 1 0,1-1 0,-1 2 1,-9 9-1,-9 14-6702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20.808"/>
    </inkml:context>
    <inkml:brush xml:id="br0">
      <inkml:brushProperty name="width" value="0.035" units="cm"/>
      <inkml:brushProperty name="height" value="0.035" units="cm"/>
      <inkml:brushProperty name="color" value="#FF0066"/>
    </inkml:brush>
  </inkml:definitions>
  <inkml:trace contextRef="#ctx0" brushRef="#br0">380 1 24575,'-1'12'0,"0"1"0,-1-1 0,0 0 0,0 1 0,-2-1 0,1 0 0,-6 11 0,-44 79 0,36-72 0,-23 56 0,29-53 0,-1-1 0,-2 0 0,-1-1 0,-1 0 0,-31 42 0,-69 83-1365,102-137-5461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22.398"/>
    </inkml:context>
    <inkml:brush xml:id="br0">
      <inkml:brushProperty name="width" value="0.035" units="cm"/>
      <inkml:brushProperty name="height" value="0.035" units="cm"/>
      <inkml:brushProperty name="color" value="#FF0066"/>
    </inkml:brush>
  </inkml:definitions>
  <inkml:trace contextRef="#ctx0" brushRef="#br0">1 0 24575,'3'1'0,"-1"-1"0,1 1 0,0-1 0,0 1 0,-1 0 0,1 0 0,0 0 0,-1 0 0,1 1 0,-1-1 0,0 1 0,1-1 0,-1 1 0,0 0 0,0 0 0,0 0 0,0 0 0,-1 0 0,1 0 0,0 1 0,-1-1 0,1 1 0,-1-1 0,0 1 0,2 4 0,2 9 0,0 0 0,0 1 0,2 19 0,-4-20 0,3 18 0,-2-10 0,1 1 0,13 34 0,-14-50 0,0 0 0,1 0 0,0 0 0,0 0 0,1-1 0,0 0 0,0 0 0,1-1 0,11 10 0,-7-8 0,1 0 0,0-1 0,0 0 0,1-1 0,0 0 0,0-1 0,24 7 0,-29-10 0,1-1 0,-1 0 0,0-1 0,1 0 0,-1 0 0,0-1 0,1 0 0,-1-1 0,1 1 0,-1-2 0,0 1 0,0-1 0,1 0 0,13-6 0,-20 7 0,0 0 0,0 0 0,0 0 0,0 0 0,0 0 0,0 0 0,0 0 0,-1-1 0,1 1 0,0-1 0,-1 1 0,1-1 0,-1 0 0,1 0 0,-1 1 0,0-1 0,0 0 0,0 0 0,0 0 0,0 0 0,0-1 0,-1 1 0,1 0 0,-1 0 0,1 0 0,-1 0 0,0-1 0,0 1 0,0 0 0,0 0 0,0-1 0,0 1 0,-1 0 0,1 0 0,-1 0 0,1-1 0,-1 1 0,0 0 0,0 0 0,0 0 0,0 0 0,-1 0 0,-1-2 0,-1-2 0,-2-1 0,1 1 0,-1 0 0,0 0 0,0 0 0,0 1 0,-1 0 0,0 0 0,0 1 0,-11-6 0,4 4 17,1 2 0,-1-1 1,0 2-1,0 0 0,0 1 0,-26-2 0,33 4-100,1 0 1,0 0-1,-1 1 1,1 0-1,0 0 1,0 1-1,0-1 1,-1 1-1,1 0 1,1 1-1,-1 0 1,0 0-1,1 0 1,-1 0-1,1 1 1,0 0-1,-6 6 1,-4 8-6744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49:10.452"/>
    </inkml:context>
    <inkml:brush xml:id="br0">
      <inkml:brushProperty name="width" value="0.2" units="cm"/>
      <inkml:brushProperty name="height" value="0.4" units="cm"/>
      <inkml:brushProperty name="color" value="#EF0C4D"/>
      <inkml:brushProperty name="tip" value="rectangle"/>
      <inkml:brushProperty name="rasterOp" value="maskPen"/>
      <inkml:brushProperty name="ignorePressure" value="1"/>
    </inkml:brush>
  </inkml:definitions>
  <inkml:trace contextRef="#ctx0" brushRef="#br0">1 1753,'0'-2,"1"0,0 0,-1 1,1-1,0 0,0 0,0 0,0 1,0-1,0 0,1 1,-1-1,0 1,1 0,-1-1,4-1,33-22,-30 21,84-53,3 5,2 4,115-40,43-8,-43 14,29-19,-67 26,-27 12,-57 22,117-34,-160 60,58-29,33-12,335-106,-333 106,-69 27,-47 19,46-15,84-29,-50 14,-80 31,-2-2,40-24,-21 11,252-152,-260 156,50-25,-50 29,39-26,-63 36,0 0,0 1,0 0,1 1,0 0,0 0,0 1,0 0,1 1,-1 0,1 1,-1 0,1 1,0 0,-1 1,1 0,0 0,-1 1,16 5,64 19,0 5,110 53,-174-71,-1 1,-1 1,0 1,-1 1,40 39,92 115,-108-115,93 127,-92-117,168 214,57 81,-107-116,-61-69,-25-35,37 43,216 319,-289-436,63 131,-69-121,57 85,22 22,70 96,-95-155,114 209,-159-263,5 8,27 76,102 147,-118-194,-48-80,1 0,1 0,1-2,33 37,-45-58,1 1,0-1,0 0,0-1,0 1,1-2,0 1,-1-1,1 0,0 0,17 2,5-1,1-1,32-2,10 1,618 44,-175-37,-300-12,-11 5,225-5,-371-2,88-20,-96 14,0 2,85-3,-99 12,2 1,0-1,-1-2,1-2,51-12,-32 3,0 2,0 3,64 0,190-22,-29 1,-135 17,152-5,337 18,-619-3,0 0,0-1,0-1,-1 0,21-9,12-2,121-38,-3-8,167-86,-132 38,-10 5,-65 37,30-15,112-35,366-177,-309 123,-153 87,72-41,-164 76,-12 8,-2-3,71-59,-71 49,135-80,30-23,162-193,-342 300,12-8,-30 28,-1-1,-1-2,52-69,-67 75,2 0,1 2,26-24,-23 27</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48:02.406"/>
    </inkml:context>
    <inkml:brush xml:id="br0">
      <inkml:brushProperty name="width" value="0.2" units="cm"/>
      <inkml:brushProperty name="height" value="0.4" units="cm"/>
      <inkml:brushProperty name="color" value="#008E8E"/>
      <inkml:brushProperty name="tip" value="rectangle"/>
      <inkml:brushProperty name="rasterOp" value="maskPen"/>
      <inkml:brushProperty name="ignorePressure" value="1"/>
    </inkml:brush>
  </inkml:definitions>
  <inkml:trace contextRef="#ctx0" brushRef="#br0">1 17,'3'-4,"5"0,5-1,3 1,-1 5,1 3,0-1,2 0,1 3,-3 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23.898"/>
    </inkml:context>
    <inkml:brush xml:id="br0">
      <inkml:brushProperty name="width" value="0.035" units="cm"/>
      <inkml:brushProperty name="height" value="0.035" units="cm"/>
      <inkml:brushProperty name="color" value="#FF0066"/>
    </inkml:brush>
  </inkml:definitions>
  <inkml:trace contextRef="#ctx0" brushRef="#br0">721 1 24575,'0'10'0,"-1"0"0,0 0 0,-1 0 0,1 0 0,-2 0 0,0-1 0,0 1 0,-1-1 0,0 1 0,0-1 0,-1-1 0,0 1 0,-1-1 0,0 1 0,0-2 0,-11 11 0,-8 5 0,-1-2 0,-1 0 0,-45 25 0,72-46 0,-123 81 0,-131 112 0,159-107-1365,68-61-5461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2:25.172"/>
    </inkml:context>
    <inkml:brush xml:id="br0">
      <inkml:brushProperty name="width" value="0.035" units="cm"/>
      <inkml:brushProperty name="height" value="0.035" units="cm"/>
      <inkml:brushProperty name="color" value="#FF0066"/>
    </inkml:brush>
  </inkml:definitions>
  <inkml:trace contextRef="#ctx0" brushRef="#br0">2 0 24575,'-2'108'0,"5"118"0,-3-221 0,1-1 0,0 0 0,-1 1 0,1-1 0,1 0 0,-1 0 0,1 0 0,-1 0 0,1 0 0,0 0 0,0 0 0,1-1 0,-1 1 0,1-1 0,0 0 0,0 1 0,0-1 0,0-1 0,1 1 0,-1 0 0,1-1 0,-1 0 0,1 1 0,0-2 0,0 1 0,0 0 0,0-1 0,0 0 0,1 1 0,-1-2 0,0 1 0,0 0 0,1-1 0,-1 0 0,0 0 0,1 0 0,-1-1 0,0 1 0,1-1 0,-1 0 0,0 0 0,0-1 0,0 1 0,7-5 0,5-4 0,-1-1 0,0 0 0,-1-1 0,0-1 0,-1 0 0,0-1 0,-1 0 0,-1-1 0,0 0 0,-1-1 0,-1 0 0,12-28 0,-20 43 0,-1 0 0,1-1 0,0 1 0,-1 0 0,1-1 0,-1 1 0,1 0 0,-1-1 0,0 1 0,1 0 0,-1-1 0,0 1 0,0-1 0,0 1 0,0 0 0,0-1 0,-1 1 0,1-1 0,-1-1 0,0 3 0,0-1 0,1 1 0,-1 0 0,0 0 0,0 0 0,0 0 0,0 0 0,1 0 0,-1 0 0,0 1 0,0-1 0,0 0 0,1 0 0,-1 1 0,0-1 0,0 0 0,1 1 0,-1-1 0,0 1 0,0-1 0,1 1 0,-2 0 0,-45 40 0,-52 67 0,99-107 3,0 0 0,-1-1 0,1 1-1,-1 0 1,0 0 0,1-1 0,-1 1 0,1-1-1,-1 1 1,0 0 0,0-1 0,1 1-1,-1-1 1,0 1 0,0-1 0,0 0 0,1 1-1,-1-1 1,0 0 0,0 0 0,0 1-1,0-1 1,0 0 0,0 0 0,1 0 0,-1 0-1,0 0 1,0 0 0,0 0 0,-1-1-1,1 0-98,0-1-1,-1 1 0,1 0 0,0-1 1,0 1-1,0-1 0,0 1 0,1-1 1,-1 0-1,0 1 0,1-1 0,-1 0 1,1 0-1,-1-2 0,-4-27-6729</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01.327"/>
    </inkml:context>
    <inkml:brush xml:id="br0">
      <inkml:brushProperty name="width" value="0.035" units="cm"/>
      <inkml:brushProperty name="height" value="0.035" units="cm"/>
      <inkml:brushProperty name="color" value="#E71224"/>
    </inkml:brush>
  </inkml:definitions>
  <inkml:trace contextRef="#ctx0" brushRef="#br0">503 35 24575,'0'-1'0,"-1"0"0,1-1 0,-1 1 0,1 0 0,-1 0 0,0 0 0,0 0 0,0 0 0,1 0 0,-1 0 0,0 0 0,0 0 0,0 0 0,-1 1 0,1-1 0,0 0 0,0 1 0,0-1 0,0 1 0,-1-1 0,1 1 0,0-1 0,-1 1 0,1 0 0,0 0 0,-3-1 0,-43-4 0,40 4 0,2 1 0,-182-7 0,168 8 0,-1 0 0,1 1 0,0 2 0,0 0 0,1 0 0,-1 2 0,-28 13 0,43-17 0,0 0 0,1 0 0,-1 0 0,1 1 0,-1 0 0,1 0 0,0 0 0,0 0 0,0 0 0,0 0 0,-3 7 0,5-9 0,1 0 0,-1 1 0,1-1 0,-1 1 0,1-1 0,0 1 0,-1-1 0,1 1 0,0 0 0,0-1 0,0 1 0,0-1 0,0 1 0,0-1 0,1 1 0,-1-1 0,0 1 0,1-1 0,-1 1 0,1-1 0,0 1 0,-1-1 0,1 0 0,0 1 0,0-1 0,0 0 0,0 0 0,0 1 0,0-1 0,0 0 0,1 0 0,-1 0 0,0 0 0,0-1 0,3 2 0,9 6 0,1 0 0,0-1 0,1-1 0,0 0 0,0-1 0,0-1 0,26 4 0,120 7 0,-34-5 0,-118-8 0,39 7 0,-46-9 0,0 0 0,0 1 0,0 0 0,0-1 0,0 1 0,0 0 0,0 0 0,0 0 0,0 0 0,0 1 0,-1-1 0,1 0 0,-1 1 0,1-1 0,-1 1 0,1-1 0,1 4 0,-3-4 0,0 0 0,0 0 0,0 0 0,0-1 0,0 1 0,0 0 0,0 0 0,-1 0 0,1 0 0,0-1 0,0 1 0,-1 0 0,1 0 0,-1 0 0,1-1 0,-1 1 0,1 0 0,-1-1 0,1 1 0,-1 0 0,0-1 0,1 1 0,-1-1 0,0 1 0,1-1 0,-1 1 0,0-1 0,0 0 0,-1 1 0,-29 13 0,26-12 0,-42 14 0,31-11 0,1 1 0,-1 0 0,1 0 0,0 2 0,-21 13 0,32-17 0,0-1 0,0 1 0,1-1 0,-1 1 0,1 0 0,0 1 0,0-1 0,0 1 0,1-1 0,0 1 0,-1 0 0,2-1 0,-1 1 0,0 0 0,1 0 0,0 1 0,0-1 0,1 0 0,-1 0 0,1 0 0,0 1 0,1 5 0,0-4 5,1 0 0,-1 0 0,1 0-1,1 0 1,-1 0 0,1-1 0,0 1 0,0-1-1,1 1 1,0-1 0,0 0 0,1-1 0,-1 1-1,1-1 1,0 0 0,1 0 0,-1 0-1,1-1 1,0 0 0,0 0 0,0-1 0,1 1-1,-1-1 1,13 3 0,-9-2-98,1-1 0,-1 0 1,1 0-1,0-1 0,0-1 0,0 0 0,0 0 0,0-1 1,0-1-1,0 0 0,0 0 0,0-1 0,-1 0 1,1-1-1,16-6 0,-1-5-6733</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04.871"/>
    </inkml:context>
    <inkml:brush xml:id="br0">
      <inkml:brushProperty name="width" value="0.035" units="cm"/>
      <inkml:brushProperty name="height" value="0.035" units="cm"/>
      <inkml:brushProperty name="color" value="#E71224"/>
    </inkml:brush>
  </inkml:definitions>
  <inkml:trace contextRef="#ctx0" brushRef="#br0">24 277 24575,'6'0'0,"5"0"0,8-5 0,5-2 0,3-4 0,3-1 0,-4-4 0,-6-3 0,-7-5 0,-6-8 0,-8 2 0,-15 5 0,-10 3 0,-6 4 0,-2 6 0,-1-1 0,1-3 0,6 2-8191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08.685"/>
    </inkml:context>
    <inkml:brush xml:id="br0">
      <inkml:brushProperty name="width" value="0.035" units="cm"/>
      <inkml:brushProperty name="height" value="0.035" units="cm"/>
      <inkml:brushProperty name="color" value="#E71224"/>
    </inkml:brush>
  </inkml:definitions>
  <inkml:trace contextRef="#ctx0" brushRef="#br0">427 0 24575,'-2'43'0,"-2"-1"0,-2 1 0,-2-1 0,-1-1 0,-2 0 0,-2 0 0,-2-1 0,-31 60 0,-10 3 0,-130 176 0,174-262-106,6-8-74,1 0 0,-2-1 0,1 0 0,-1 0 1,0-1-1,-13 11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09.903"/>
    </inkml:context>
    <inkml:brush xml:id="br0">
      <inkml:brushProperty name="width" value="0.035" units="cm"/>
      <inkml:brushProperty name="height" value="0.035" units="cm"/>
      <inkml:brushProperty name="color" value="#E71224"/>
    </inkml:brush>
  </inkml:definitions>
  <inkml:trace contextRef="#ctx0" brushRef="#br0">240 0 24575,'-8'1'0,"0"-1"0,0 2 0,0-1 0,0 1 0,0 0 0,0 1 0,1 0 0,-1 0 0,1 0 0,0 1 0,0 0 0,0 1 0,1 0 0,-7 5 0,-9 10 0,1 1 0,-26 34 0,36-41 0,9-12 0,0 0 0,0 1 0,0-1 0,0 1 0,1 0 0,-1 0 0,1-1 0,0 1 0,-1 0 0,1 0 0,1 0 0,-1 0 0,0 1 0,1 2 0,0-4 0,0 0 0,1-1 0,-1 1 0,1 0 0,0-1 0,-1 1 0,1-1 0,0 1 0,0-1 0,0 1 0,0-1 0,0 0 0,0 0 0,1 1 0,-1-1 0,0 0 0,1 0 0,-1 0 0,0 0 0,1 0 0,-1 0 0,1-1 0,0 1 0,-1-1 0,1 1 0,0-1 0,-1 1 0,3-1 0,28 6-12,1-1-1,-1-2 1,1-1 0,0-1-1,51-7 1,-3 2-1279,-53 4-5535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10.705"/>
    </inkml:context>
    <inkml:brush xml:id="br0">
      <inkml:brushProperty name="width" value="0.035" units="cm"/>
      <inkml:brushProperty name="height" value="0.035" units="cm"/>
      <inkml:brushProperty name="color" value="#E71224"/>
    </inkml:brush>
  </inkml:definitions>
  <inkml:trace contextRef="#ctx0" brushRef="#br0">63 0 24575,'0'5'0,"0"7"0,0 12 0,-5 17 0,-1 12 0,-6 7 0,0 4 0,1 1 0,4-5 0,2-3 0,2-6 0,2-6 0,0-6 0,2-4 0,-1-4 0,1-1 0,-1 0 0,0-7-8191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13.217"/>
    </inkml:context>
    <inkml:brush xml:id="br0">
      <inkml:brushProperty name="width" value="0.035" units="cm"/>
      <inkml:brushProperty name="height" value="0.035" units="cm"/>
      <inkml:brushProperty name="color" value="#E71224"/>
    </inkml:brush>
  </inkml:definitions>
  <inkml:trace contextRef="#ctx0" brushRef="#br0">821 0 24575,'0'2'0,"-1"0"0,1-1 0,-1 1 0,1-1 0,-1 1 0,0-1 0,0 1 0,0-1 0,0 1 0,0-1 0,0 0 0,0 1 0,0-1 0,0 0 0,-1 0 0,1 0 0,-3 1 0,-29 19 0,25-17 0,-469 286 0,385-244 0,69-36 0,-1 1 0,2 1 0,-1 1 0,2 0 0,-23 20 0,40-29-97,1 0-1,0-1 1,0 1-1,1 0 1,-1 1-1,1-1 1,0 0-1,0 1 1,0-1-1,1 1 1,-1 0-1,1-1 0,-1 7 1,-1 13-6729</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14.770"/>
    </inkml:context>
    <inkml:brush xml:id="br0">
      <inkml:brushProperty name="width" value="0.035" units="cm"/>
      <inkml:brushProperty name="height" value="0.035" units="cm"/>
      <inkml:brushProperty name="color" value="#E71224"/>
    </inkml:brush>
  </inkml:definitions>
  <inkml:trace contextRef="#ctx0" brushRef="#br0">291 51 24575,'5'-4'0,"0"0"0,1 0 0,-1 1 0,1-1 0,0 1 0,0 1 0,0-1 0,13-3 0,50-8 0,-67 13 0,1 0 0,-1 1 0,0-1 0,0 1 0,0 0 0,0 0 0,0-1 0,1 1 0,-1 1 0,0-1 0,0 0 0,0 1 0,0-1 0,1 1 0,-1-1 0,0 1 0,0 0 0,0 0 0,0 0 0,-1 0 0,1 0 0,0 0 0,0 1 0,-1-1 0,1 1 0,0-1 0,-1 1 0,0 0 0,1-1 0,-1 1 0,0 0 0,0 0 0,0 0 0,0 0 0,0 0 0,1 3 0,-2 1 0,1 0 0,-1 1 0,0-1 0,0 0 0,-1 1 0,1-1 0,-2 0 0,1 0 0,0 0 0,-1 0 0,-4 7 0,6-11 0,-1-1 0,0 0 0,0 0 0,1 1 0,-1-1 0,1 0 0,-1 1 0,1-1 0,-1 0 0,1 1 0,0-1 0,0 1 0,0-1 0,0 1 0,0-1 0,0 1 0,0-1 0,0 0 0,0 1 0,1-1 0,-1 1 0,0-1 0,1 0 0,0 1 0,-1-1 0,1 0 0,0 0 0,-1 1 0,1-1 0,0 0 0,0 0 0,0 0 0,0 0 0,0 0 0,0 0 0,1 0 0,-1 0 0,0-1 0,0 1 0,1 0 0,-1-1 0,0 1 0,1-1 0,-1 1 0,0-1 0,4 1 0,-2 0 0,0 0 0,0 0 0,0 1 0,0 0 0,0-1 0,0 1 0,0 0 0,0 0 0,-1 1 0,3 2 0,-4-3 0,0 0 0,0 0 0,0 0 0,-1 0 0,1 1 0,-1-1 0,1 0 0,-1 1 0,0-1 0,0 0 0,0 1 0,0-1 0,0 0 0,-1 1 0,1-1 0,-1 0 0,1 0 0,-1 1 0,0-1 0,0 0 0,0 0 0,0 0 0,0 0 0,0 0 0,-1 0 0,1 0 0,-1-1 0,1 1 0,-4 2 0,-6 8 0,-1 0 0,-22 17 0,19-19 0,-1 0 0,0-1 0,-1 0 0,0-2 0,0 0 0,0-1 0,-1 0 0,-19 2 0,-149 17 0,179-24-94,-3 0-118,-1 0 0,1-1 0,-1 0 1,0 0-1,-20-4 0,12-3-6614</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26.470"/>
    </inkml:context>
    <inkml:brush xml:id="br0">
      <inkml:brushProperty name="width" value="0.035" units="cm"/>
      <inkml:brushProperty name="height" value="0.035" units="cm"/>
      <inkml:brushProperty name="color" value="#E71224"/>
    </inkml:brush>
  </inkml:definitions>
  <inkml:trace contextRef="#ctx0" brushRef="#br0">806 1 24575,'-5'2'0,"0"0"0,-1 0 0,1 0 0,1 1 0,-1-1 0,0 1 0,1 1 0,-1-1 0,1 0 0,0 1 0,0 0 0,-3 5 0,-16 12 0,-44 32 0,3 2 0,-82 92 0,80-71 0,4 3 0,3 3 0,4 2 0,-55 112 0,30-8 0,79-187-40,0 0 0,0 0 0,0 1 0,0-1-1,0 1 1,1-1 0,-1 1 0,0-1 0,1 1 0,-1-1 0,1 1-1,0-1 1,-1 1 0,1 0 0,0-1 0,0 1 0,0-1-1,0 1 1,0 0 0,0-1 0,1 1 0,-1 0 0,1-1 0,-1 1-1,1-1 1,-1 1 0,1-1 0,0 1 0,0-1 0,0 0-1,0 1 1,0-1 0,2 3 0,14 5-6786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3:48:03.886"/>
    </inkml:context>
    <inkml:brush xml:id="br0">
      <inkml:brushProperty name="width" value="0.2" units="cm"/>
      <inkml:brushProperty name="height" value="0.4" units="cm"/>
      <inkml:brushProperty name="color" value="#008E8E"/>
      <inkml:brushProperty name="tip" value="rectangle"/>
      <inkml:brushProperty name="rasterOp" value="maskPen"/>
      <inkml:brushProperty name="ignorePressure" value="1"/>
    </inkml:brush>
  </inkml:definitions>
  <inkml:trace contextRef="#ctx0" brushRef="#br0">1 1,'4'0,"7"0,10 0,4 0,1 0,1 0,-6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29.042"/>
    </inkml:context>
    <inkml:brush xml:id="br0">
      <inkml:brushProperty name="width" value="0.035" units="cm"/>
      <inkml:brushProperty name="height" value="0.035" units="cm"/>
      <inkml:brushProperty name="color" value="#E71224"/>
    </inkml:brush>
  </inkml:definitions>
  <inkml:trace contextRef="#ctx0" brushRef="#br0">5 4 24575,'-2'67'0,"0"-42"0,1-1 0,1 1 0,2-1 0,0 0 0,6 26 0,-7-46 0,1 0 0,0 0 0,0 0 0,0 0 0,0 0 0,0-1 0,1 1 0,0-1 0,-1 0 0,1 0 0,1 0 0,-1 0 0,0 0 0,1-1 0,-1 1 0,1-1 0,0 0 0,0 0 0,0 0 0,0-1 0,0 0 0,0 1 0,0-1 0,0-1 0,7 2 0,12 0 0,0-1 0,0-1 0,38-4 0,-20 1 0,-22 3 0,-9 0 0,-1 0 0,0-1 0,1 0 0,-1 0 0,15-5 0,-21 5 0,-1 0 0,1 0 0,-1 0 0,0-1 0,1 1 0,-1-1 0,0 0 0,0 0 0,0 1 0,0-1 0,0 0 0,0-1 0,-1 1 0,1 0 0,-1 0 0,0-1 0,1 1 0,-1-1 0,0 1 0,0-1 0,-1 0 0,1 1 0,0-6 0,1-3 0,-1 1 0,0-1 0,-1 0 0,-1 1 0,1-1 0,-1 1 0,-1-1 0,0 1 0,-1-1 0,0 1 0,0 0 0,-1 0 0,-7-12 0,8 16 0,-1 0 0,0 0 0,0 0 0,-1 0 0,0 1 0,0 0 0,0 0 0,0 0 0,-1 1 0,0 0 0,0 0 0,0 0 0,0 1 0,-1 0 0,1 0 0,-1 1 0,0-1 0,1 2 0,-1-1 0,-13-1 0,7 2-124,0 0 0,0 1 0,0 1 0,0 0 0,1 0 0,-1 1-1,0 1 1,1 1 0,-1-1 0,-14 8 0,3 2-6702</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36.002"/>
    </inkml:context>
    <inkml:brush xml:id="br0">
      <inkml:brushProperty name="width" value="0.035" units="cm"/>
      <inkml:brushProperty name="height" value="0.035" units="cm"/>
      <inkml:brushProperty name="color" value="#E71224"/>
    </inkml:brush>
  </inkml:definitions>
  <inkml:trace contextRef="#ctx0" brushRef="#br0">1040 32 24575,'0'-1'0,"-1"0"0,1 0 0,0 0 0,-1 0 0,1 0 0,-1 0 0,0 0 0,1 0 0,-1 0 0,0 0 0,1 0 0,-1 1 0,0-1 0,0 0 0,0 0 0,0 1 0,0-1 0,0 0 0,0 1 0,0-1 0,0 1 0,0-1 0,0 1 0,0 0 0,0-1 0,0 1 0,-3 0 0,-36-6 0,33 6 0,-29-4 0,0 2 0,-1 2 0,1 2 0,0 1 0,0 1 0,0 2 0,0 2 0,1 1 0,0 2 0,1 1 0,0 2 0,1 1 0,-35 22 0,-42 26 0,59-36 0,1 2 0,2 2 0,1 3 0,-56 51 0,87-70-1365,2-4-5461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37.539"/>
    </inkml:context>
    <inkml:brush xml:id="br0">
      <inkml:brushProperty name="width" value="0.035" units="cm"/>
      <inkml:brushProperty name="height" value="0.035" units="cm"/>
      <inkml:brushProperty name="color" value="#E71224"/>
    </inkml:brush>
  </inkml:definitions>
  <inkml:trace contextRef="#ctx0" brushRef="#br0">0 8 24575,'0'-5'0,"0"3"0,0 7 0,0 8 0,0 7 0,0 6 0,0 2 0,0 3 0,0 0 0,0 1 0,0 0 0,0-1 0,0 0 0,0 0 0,0-6-8191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39.334"/>
    </inkml:context>
    <inkml:brush xml:id="br0">
      <inkml:brushProperty name="width" value="0.035" units="cm"/>
      <inkml:brushProperty name="height" value="0.035" units="cm"/>
      <inkml:brushProperty name="color" value="#E71224"/>
    </inkml:brush>
  </inkml:definitions>
  <inkml:trace contextRef="#ctx0" brushRef="#br0">33 1 24575,'-1'0'0,"-1"1"0,1-1 0,0 1 0,-1-1 0,1 1 0,0 0 0,0 0 0,0-1 0,-1 1 0,1 0 0,0 0 0,0 0 0,0 0 0,0 1 0,1-1 0,-1 0 0,0 0 0,0 1 0,1-1 0,-1 0 0,1 0 0,-1 1 0,1-1 0,0 1 0,-1-1 0,1 1 0,0 1 0,-6 47 0,6-44 0,-2 7 0,2 1 0,0 0 0,0-1 0,1 1 0,1 0 0,4 20 0,-4-30 0,-1 0 0,1 0 0,0-1 0,0 1 0,0 0 0,1-1 0,-1 1 0,1-1 0,0 0 0,0 1 0,0-1 0,0-1 0,0 1 0,1 0 0,0-1 0,-1 0 0,1 0 0,0 0 0,0 0 0,0 0 0,0-1 0,0 0 0,0 0 0,9 1 0,23 2 0,0-2 0,0-1 0,65-8 0,-70-1 0,-23 0 0,-22 1 0,-4 4-202,0 1 0,-29 0-1,36 2-555,-22 0-6068</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46.638"/>
    </inkml:context>
    <inkml:brush xml:id="br0">
      <inkml:brushProperty name="width" value="0.035" units="cm"/>
      <inkml:brushProperty name="height" value="0.035" units="cm"/>
      <inkml:brushProperty name="color" value="#E71224"/>
    </inkml:brush>
  </inkml:definitions>
  <inkml:trace contextRef="#ctx0" brushRef="#br0">701 14 24575,'0'-1'0,"0"1"0,0-1 0,0 0 0,-1 1 0,1-1 0,0 0 0,0 1 0,-1-1 0,1 1 0,0-1 0,-1 1 0,1-1 0,-1 1 0,1-1 0,-1 1 0,1-1 0,-1 1 0,1-1 0,-1 1 0,1 0 0,-1-1 0,0 1 0,1 0 0,-1 0 0,0-1 0,1 1 0,-1 0 0,0 0 0,1 0 0,-1 0 0,0 0 0,1 0 0,-1 0 0,0 0 0,1 0 0,-1 0 0,0 0 0,0 1 0,-28 6 0,21-2 0,0 0 0,0 0 0,0 1 0,1 0 0,0 1 0,0 0 0,1 0 0,0 0 0,-6 9 0,-7 14 0,-18 38 0,24-42 0,0-1 0,-23 30 0,8-26 0,0 0 0,-2-2 0,-1-2 0,-1 0 0,-62 35 0,-50 37 0,125-82-50,-22 21-1265,32-24-5511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48.367"/>
    </inkml:context>
    <inkml:brush xml:id="br0">
      <inkml:brushProperty name="width" value="0.035" units="cm"/>
      <inkml:brushProperty name="height" value="0.035" units="cm"/>
      <inkml:brushProperty name="color" value="#E71224"/>
    </inkml:brush>
  </inkml:definitions>
  <inkml:trace contextRef="#ctx0" brushRef="#br0">26 1 24575,'-16'193'0,"9"-133"0,6-52 0,0-1 0,0 1 0,1 0 0,0 0 0,1 0 0,0-1 0,0 1 0,0 0 0,1-1 0,4 10 0,-4-13 0,0-1 0,0 0 0,0 1 0,0-1 0,1 0 0,0 0 0,-1-1 0,1 1 0,0-1 0,0 1 0,0-1 0,1 0 0,-1 0 0,1 0 0,-1-1 0,1 1 0,-1-1 0,1 0 0,0 0 0,0 0 0,0 0 0,5 0 0,32 2 0,1-2 0,59-5 0,-11 0 0,-79 4 0,-1 0 0,0-1 0,1 0 0,-1-1 0,0 0 0,0-1 0,14-5 0,-21 6 0,1 0 0,-1 0 0,1 0 0,-1 0 0,0-1 0,0 1 0,0-1 0,0 0 0,0 0 0,0 0 0,-1 0 0,1 0 0,-1-1 0,0 1 0,0-1 0,-1 0 0,1 1 0,-1-1 0,1 0 0,-1 0 0,1-6 0,-1 3 0,0 1 0,0 0 0,-1-1 0,0 1 0,0-1 0,0 1 0,-1 0 0,0-1 0,0 1 0,-4-10 0,4 13 0,0 0 0,-1 1 0,0-1 0,0 0 0,0 1 0,0-1 0,0 1 0,0-1 0,-1 1 0,1 0 0,-1 0 0,1 0 0,-1 1 0,0-1 0,0 1 0,0-1 0,0 1 0,0 0 0,0 0 0,0 0 0,0 0 0,-6 0 0,-3 0 8,0 0 0,0 0 0,0 1 0,0 1 0,0 0 0,0 1 0,0 0 0,0 1 0,1 0 0,-1 1 0,1 0 0,0 1 0,0 0 0,-18 11 0,12-4-173,1 0 0,0 1 0,1 0 0,0 1 0,2 1 0,-1 0 0,2 1 0,-12 19 0,10-12-6661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54.589"/>
    </inkml:context>
    <inkml:brush xml:id="br0">
      <inkml:brushProperty name="width" value="0.035" units="cm"/>
      <inkml:brushProperty name="height" value="0.035" units="cm"/>
      <inkml:brushProperty name="color" value="#E71224"/>
    </inkml:brush>
  </inkml:definitions>
  <inkml:trace contextRef="#ctx0" brushRef="#br0">345 0 24575,'-1'9'0,"-1"-1"0,-1 1 0,0-1 0,0 0 0,-1 0 0,0 0 0,0 0 0,-1-1 0,0 0 0,-11 14 0,4-5 0,-51 77 0,34-47 0,-2-2 0,-69 76 0,53-58-1365,35-46-5461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3:56.993"/>
    </inkml:context>
    <inkml:brush xml:id="br0">
      <inkml:brushProperty name="width" value="0.035" units="cm"/>
      <inkml:brushProperty name="height" value="0.035" units="cm"/>
      <inkml:brushProperty name="color" value="#E71224"/>
    </inkml:brush>
  </inkml:definitions>
  <inkml:trace contextRef="#ctx0" brushRef="#br0">240 30 24575,'0'-1'0,"-1"-1"0,1 1 0,-1 0 0,1 0 0,-1-1 0,0 1 0,0 0 0,0 0 0,0 0 0,0 0 0,0 0 0,0 0 0,0 0 0,0 0 0,0 0 0,0 0 0,-1 1 0,1-1 0,0 1 0,0-1 0,-1 0 0,1 1 0,-1 0 0,1-1 0,0 1 0,-1 0 0,-2 0 0,-45-6 0,43 6 0,-5 0 0,-1 0 0,1 1 0,0 0 0,-1 1 0,1 1 0,0-1 0,-19 9 0,27-10 0,0 0 0,0 1 0,0 0 0,0-1 0,0 1 0,1 0 0,-1 0 0,0 1 0,1-1 0,0 1 0,0-1 0,-1 1 0,-1 4 0,3-5 0,0 0 0,1 0 0,-1 0 0,1 1 0,-1-1 0,1 0 0,0 1 0,0-1 0,0 0 0,0 0 0,0 1 0,0-1 0,1 0 0,-1 1 0,1-1 0,0 0 0,0 0 0,-1 0 0,1 0 0,1 0 0,1 4 0,1-1 0,-1 1 0,1-1 0,0 0 0,1 0 0,-1-1 0,1 1 0,0-1 0,0 0 0,0 0 0,1-1 0,8 5 0,5 0 0,-1-1 0,28 7 0,-30-10 0,-1 0 0,0 1 0,-1 1 0,26 13 0,-35-15 0,-1 0 0,0 0 0,0 0 0,0 0 0,-1 1 0,1-1 0,-1 1 0,0 0 0,0 0 0,-1 0 0,0 0 0,0 1 0,0-1 0,0 1 0,-1-1 0,0 1 0,0 0 0,0-1 0,-1 1 0,0 0 0,-1 7 0,1-8 0,0-1 0,0 1 0,-1-1 0,1 1 0,-1 0 0,-1-1 0,1 0 0,0 1 0,-1-1 0,0 0 0,0 0 0,0 0 0,-1 0 0,0 0 0,1 0 0,-1-1 0,0 1 0,-1-1 0,1 0 0,-1 0 0,1 0 0,-1 0 0,0-1 0,0 1 0,0-1 0,-7 3 0,-38 2 0,47-6 0,-1-1 0,1 0 0,0 0 0,-1 0 0,1 0 0,0-1 0,0 1 0,-1-1 0,1 1 0,0-1 0,0 0 0,0 0 0,0 0 0,-1 0 0,1 0 0,1 0 0,-1-1 0,-3-2 0,4 3 0,1 0 0,0 0 0,-1-1 0,1 1 0,0 0 0,0-1 0,0 1 0,0 0 0,0 0 0,0-1 0,0 1 0,1 0 0,-1-1 0,0 1 0,1 0 0,-1 0 0,1 0 0,-1-1 0,1 1 0,0 0 0,-1 0 0,1 0 0,0 0 0,0 0 0,0 0 0,0 0 0,0 0 0,0 1 0,0-1 0,0 0 0,0 0 0,1 0 0,38-25 0,32-9 0,-38 19 0,50-30 0,-80 43 0,0 1 0,0-1 0,0 0 0,-1 0 0,1 0 0,-1-1 0,0 1 0,0-1 0,0 0 0,0 0 0,-1 0 0,0 0 0,0 0 0,0 0 0,0-1 0,0 1 0,-1-1 0,0 1 0,0-1 0,1-9 0,-3 10 0,1 0 0,-1 0 0,0 0 0,0 0 0,-1 0 0,1 0 0,-1 0 0,1 1 0,-1-1 0,0 0 0,-1 1 0,1 0 0,-1-1 0,1 1 0,-1 0 0,0 0 0,0 1 0,-1-1 0,1 1 0,0-1 0,-1 1 0,1 0 0,-8-3 0,-2 0 14,0 1 0,0 0 0,0 0 0,-1 1 0,1 1 0,-1 0 0,-18 1 0,-43-8-1491,54 4-5349</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05.536"/>
    </inkml:context>
    <inkml:brush xml:id="br0">
      <inkml:brushProperty name="width" value="0.035" units="cm"/>
      <inkml:brushProperty name="height" value="0.035" units="cm"/>
      <inkml:brushProperty name="color" value="#E71224"/>
    </inkml:brush>
  </inkml:definitions>
  <inkml:trace contextRef="#ctx0" brushRef="#br0">727 0 24575,'-9'2'0,"0"0"0,0 0 0,0 1 0,0 1 0,0-1 0,1 1 0,-1 1 0,1-1 0,0 1 0,-14 12 0,-13 6 0,-37 18 0,36-22 0,1 1 0,1 1 0,1 3 0,-44 38 0,43-31 0,-40 28 0,43-36 0,0 2 0,-29 31 0,15-10-1365,24-27-5461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07.621"/>
    </inkml:context>
    <inkml:brush xml:id="br0">
      <inkml:brushProperty name="width" value="0.035" units="cm"/>
      <inkml:brushProperty name="height" value="0.035" units="cm"/>
      <inkml:brushProperty name="color" value="#E71224"/>
    </inkml:brush>
  </inkml:definitions>
  <inkml:trace contextRef="#ctx0" brushRef="#br0">64 0 24575,'-2'16'0,"0"0"0,0 0 0,-1 0 0,-1-1 0,-1 0 0,-8 20 0,6-18 0,1 0 0,1 0 0,0 1 0,-3 29 0,8-40 0,-1 1 0,1 0 0,0 0 0,0-1 0,1 1 0,0-1 0,1 1 0,4 12 0,-4-16 0,0 1 0,1-1 0,0 1 0,0-1 0,0 0 0,0 0 0,1-1 0,0 1 0,0-1 0,0 1 0,0-1 0,0-1 0,1 1 0,4 2 0,-1-1 0,-1 0 0,1 0 0,1-1 0,-1 0 0,0-1 0,1 0 0,-1 0 0,1-1 0,0 0 0,13 0 0,-19-1 0,0 0 0,0-1 0,1 0 0,-1 1 0,0-1 0,0 0 0,0 0 0,0-1 0,0 1 0,-1-1 0,1 1 0,0-1 0,-1 0 0,1 0 0,-1 0 0,1 0 0,-1-1 0,0 1 0,0-1 0,0 1 0,0-1 0,-1 0 0,1 1 0,-1-1 0,1 0 0,-1 0 0,0 0 0,0 0 0,0 0 0,-1 0 0,1-6 0,0 7 0,-1 0 0,0-1 0,1 1 0,-1-1 0,0 1 0,-1 0 0,1-1 0,0 1 0,-1-1 0,1 1 0,-1 0 0,0 0 0,0-1 0,1 1 0,-2 0 0,1 0 0,0 0 0,0 0 0,-1 0 0,1 0 0,-1 0 0,1 1 0,-1-1 0,0 0 0,0 1 0,0-1 0,0 1 0,0 0 0,0 0 0,0 0 0,0 0 0,0 0 0,-1 0 0,1 0 0,0 1 0,-1-1 0,1 1 0,0 0 0,-4-1 0,-1 1 0,0-1 0,0 1 0,0 0 0,0 0 0,0 1 0,0 0 0,0 1 0,0-1 0,1 1 0,-1 0 0,0 1 0,-9 5 0,-25 16-1365,22-15-5461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3:57.3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1115 754,'24'-22,"-11"11,-1 0,0-1,0 0,-1-1,0 0,-2 0,1-1,-2-1,0 0,0 0,-2 0,3-8,67-256,-73 274,1 0,-1 0,0 0,-1-1,1 1,-1-1,0 1,-1-1,1 0,-1 0,0 0,-1 0,1 0,-1 0,0 0,-1 0,1 0,-1 1,0-1,-1 0,0 0,1 1,-2-1,1 0,-1 1,0 0,0 0,0 0,-1 0,1 0,-1 1,0 0,-1-1,1 1,-1 1,0-1,0 1,0 0,0 0,0 0,-1 1,0 0,-2-1,-276-51,-335 52,603 3,0-1,0 2,0 0,0 1,1 1,-1 0,1 1,0 0,0 2,1 0,0 0,0 1,1 1,0 0,0 1,1 0,0 1,1 1,0 0,1 0,0 1,1 0,1 1,0-1,1 2,0-1,-4 15,6-9,1 1,1 0,0 0,2 0,0 0,2 0,0 0,2-1,0 1,1 0,1-1,1 1,5 10,-4-17,0-1,2 0,-1 0,2-1,-1 0,2-1,0 0,0-1,1 0,0 0,0-1,1-1,1 0,-1-1,1-1,0 0,1 0,-1-2,1 0,4 1,312 31,-329-36,248 0,-240-2,-1 0,0-1,0 0,-1 0,1-1,-1 0,1 0,-1-1,-1 0,1-1,-1 0,0 0,0 0,0-1,-1 0,0 0,-1 0,1-1,-1 0,-1 0,0-1,0 1,0-1,-1 0,-1 0,1 0,-1-4,-4-138,1 129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12.575"/>
    </inkml:context>
    <inkml:brush xml:id="br0">
      <inkml:brushProperty name="width" value="0.035" units="cm"/>
      <inkml:brushProperty name="height" value="0.035" units="cm"/>
      <inkml:brushProperty name="color" value="#E71224"/>
    </inkml:brush>
  </inkml:definitions>
  <inkml:trace contextRef="#ctx0" brushRef="#br0">383 0 24575,'-1'7'0,"0"0"0,0-1 0,0 1 0,-1 0 0,0-1 0,0 1 0,-1-1 0,0 0 0,-5 10 0,-42 55 0,26-38 0,-144 210 0,136-200-682,-41 72-1,62-93-6143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20.368"/>
    </inkml:context>
    <inkml:brush xml:id="br0">
      <inkml:brushProperty name="width" value="0.035" units="cm"/>
      <inkml:brushProperty name="height" value="0.035" units="cm"/>
      <inkml:brushProperty name="color" value="#E71224"/>
    </inkml:brush>
  </inkml:definitions>
  <inkml:trace contextRef="#ctx0" brushRef="#br0">18 0 24575,'1'1'0,"0"-1"0,0 1 0,0-1 0,-1 1 0,1-1 0,0 1 0,0-1 0,0 1 0,-1 0 0,1-1 0,0 1 0,-1 0 0,1 0 0,-1-1 0,1 1 0,-1 0 0,1 0 0,-1 0 0,1 0 0,-1 0 0,0 0 0,1 0 0,-1 0 0,0 0 0,0 0 0,0 0 0,0 0 0,0 0 0,0 0 0,0 0 0,0 0 0,0 0 0,-1-1 0,1 1 0,0 0 0,-1 2 0,-9 37 0,6-28 0,0-1 0,1 1 0,0-1 0,0 1 0,2 0 0,-1 0 0,1 24 0,3-28 0,-1 1 0,1-1 0,0 1 0,1-1 0,0 0 0,0 0 0,1 0 0,0-1 0,1 1 0,-1-1 0,12 13 0,23 24 0,-31-36 0,0 0 0,-1 0 0,0 0 0,0 1 0,0 0 0,-2 1 0,1-1 0,-1 1 0,0 0 0,-1 1 0,0-1 0,4 19 0,-7-20 0,0 2 0,-1-1 0,1 0 0,-2 0 0,0 0 0,0 0 0,-1 0 0,-3 13 0,4-21 0,1 0 0,-1 1 0,0-1 0,0 0 0,0 0 0,0 0 0,0 0 0,0 0 0,-1 0 0,1 0 0,-1 0 0,1-1 0,-1 1 0,0 0 0,1-1 0,-1 1 0,0-1 0,0 0 0,0 0 0,0 0 0,0 0 0,0 0 0,-1 0 0,1 0 0,0-1 0,0 1 0,-1-1 0,1 1 0,0-1 0,-1 0 0,1 0 0,0 0 0,-1 0 0,1-1 0,0 1 0,-1-1 0,1 1 0,0-1 0,0 0 0,0 0 0,-3-1 0,2 1 0,1 1 0,-1-1 0,1 0 0,-1-1 0,1 1 0,-1 0 0,1-1 0,0 1 0,-1-1 0,1 0 0,0 0 0,0 0 0,0 0 0,1 0 0,-1 0 0,0 0 0,1-1 0,-1 1 0,1-1 0,0 1 0,0-1 0,0 1 0,0-1 0,0 0 0,1 1 0,-1-1 0,1 0 0,0 1 0,0-1 0,0 0 0,0 0 0,0 0 0,1-2 0,0-1 0,1 1 0,0-1 0,1 1 0,-1 0 0,1 0 0,0 0 0,1 0 0,-1 0 0,1 1 0,0-1 0,0 1 0,0 0 0,0 0 0,10-6 0,73-41 0,-62 38 0,0-1 0,-1-1 0,40-33 0,-58 42 0,1-1 0,-1 1 0,-1-1 0,1 0 0,-1 0 0,-1-1 0,1 0 0,-1 0 0,0 0 0,-1 0 0,0 0 0,-1-1 0,1 1 0,-1-1 0,-1 0 0,1-13 0,-1 14 0,-1-1 0,0 1 0,-1-1 0,1 1 0,-2 0 0,1-1 0,-1 1 0,0 0 0,-6-13 0,6 17 0,-1 0 0,1 0 0,-1 1 0,0-1 0,0 1 0,0 0 0,0 0 0,-1 0 0,1 0 0,-1 0 0,0 1 0,0-1 0,0 1 0,0 0 0,0 0 0,0 1 0,0-1 0,-1 1 0,-7-1 0,1 0-65,0 0 0,0 2 0,1-1 0,-1 1 0,0 1 0,0 0 0,0 0 0,1 1 0,-1 0 0,1 1 0,-1 0 0,1 1 0,0 0 0,0 1 0,1 0 0,-1 0 0,1 1 0,0 1 0,1-1 0,-13 13 0,1-1-6761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26.437"/>
    </inkml:context>
    <inkml:brush xml:id="br0">
      <inkml:brushProperty name="width" value="0.035" units="cm"/>
      <inkml:brushProperty name="height" value="0.035" units="cm"/>
      <inkml:brushProperty name="color" value="#E71224"/>
    </inkml:brush>
  </inkml:definitions>
  <inkml:trace contextRef="#ctx0" brushRef="#br0">560 1 24575,'-5'2'0,"1"0"0,0 0 0,0 1 0,-1 0 0,2 0 0,-1 0 0,0 0 0,0 0 0,1 1 0,0 0 0,-3 4 0,-9 8 0,-145 141 0,62-64 0,-20 22 0,105-102 0,1 1 0,0 0 0,1 1 0,0 1 0,1 0 0,1 0 0,0 1 0,-7 23 0,8-20-1365,0-3-5461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28.028"/>
    </inkml:context>
    <inkml:brush xml:id="br0">
      <inkml:brushProperty name="width" value="0.035" units="cm"/>
      <inkml:brushProperty name="height" value="0.035" units="cm"/>
      <inkml:brushProperty name="color" value="#E71224"/>
    </inkml:brush>
  </inkml:definitions>
  <inkml:trace contextRef="#ctx0" brushRef="#br0">145 63 24575,'4'-1'0,"0"0"0,0 0 0,0 0 0,-1-1 0,1 0 0,0 0 0,-1 0 0,1 0 0,4-5 0,14-7 0,-11 9 0,-1 1 0,1 0 0,0 0 0,0 1 0,0 1 0,0 0 0,0 0 0,1 1 0,-1 1 0,0 0 0,1 0 0,-1 1 0,17 4 0,-26-5 0,0 1 0,0 0 0,0 0 0,0 0 0,-1 0 0,1 0 0,0 0 0,0 1 0,-1-1 0,1 0 0,-1 1 0,1-1 0,-1 1 0,0 0 0,0-1 0,0 1 0,1 0 0,-1 0 0,-1 0 0,1 0 0,0 0 0,0 0 0,-1 0 0,1 0 0,-1 0 0,0 0 0,0 0 0,0 0 0,0 0 0,0 2 0,-1 7 0,-1-1 0,-1 0 0,1-1 0,-2 1 0,-4 10 0,-6 24 0,14-42 0,0 0 0,0 0 0,0-1 0,0 1 0,1 0 0,-1 0 0,0-1 0,1 1 0,0 0 0,-1 0 0,1-1 0,0 1 0,0-1 0,0 1 0,0-1 0,0 1 0,0-1 0,0 1 0,1-1 0,-1 0 0,0 0 0,1 0 0,-1 0 0,1 0 0,-1 0 0,1 0 0,0 0 0,-1 0 0,1-1 0,3 2 0,8 2 0,0-1 0,0 0 0,17 2 0,-7-1 0,-14-2 0,-1 0 0,1 0 0,-1 1 0,0 0 0,0 1 0,0 0 0,-1 0 0,1 1 0,-1 0 0,0 0 0,8 8 0,-12-10 0,-1 0 0,0 0 0,0 0 0,0 0 0,0 0 0,0 0 0,0 0 0,-1 1 0,1-1 0,-1 1 0,0-1 0,0 1 0,-1-1 0,1 1 0,-1 0 0,1-1 0,-1 1 0,0 0 0,-1-1 0,1 1 0,-1 0 0,1-1 0,-1 1 0,0 0 0,0-1 0,-1 0 0,1 1 0,-1-1 0,-2 4 0,0-2 0,1 0 0,-1 0 0,0 0 0,-1-1 0,1 1 0,-1-1 0,0 0 0,0-1 0,0 1 0,-1-1 0,1 0 0,-1 0 0,0-1 0,0 1 0,0-1 0,0-1 0,0 1 0,0-1 0,-7 1 0,-17 1 0,-1-1 0,-50-3 0,49 0 0,-251-5-1365,232 6-5461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34.457"/>
    </inkml:context>
    <inkml:brush xml:id="br0">
      <inkml:brushProperty name="width" value="0.035" units="cm"/>
      <inkml:brushProperty name="height" value="0.035" units="cm"/>
      <inkml:brushProperty name="color" value="#E71224"/>
    </inkml:brush>
  </inkml:definitions>
  <inkml:trace contextRef="#ctx0" brushRef="#br0">1 14 24575,'0'-1'0,"1"0"0,0 1 0,-1-1 0,1 0 0,0 0 0,0 0 0,0 0 0,-1 0 0,1 1 0,0-1 0,0 0 0,0 1 0,0-1 0,0 1 0,0-1 0,1 1 0,-1 0 0,0-1 0,0 1 0,0 0 0,0 0 0,0-1 0,1 1 0,-1 0 0,0 0 0,0 1 0,0-1 0,0 0 0,1 0 0,-1 0 0,0 1 0,0-1 0,0 1 0,0-1 0,0 1 0,0-1 0,0 1 0,0-1 0,0 1 0,0 0 0,0 0 0,0-1 0,-1 1 0,1 0 0,0 0 0,0 0 0,-1 0 0,1 0 0,-1 0 0,1 0 0,-1 0 0,1 0 0,-1 0 0,0 1 0,1-1 0,-1 0 0,0 2 0,3 9 0,0-1 0,-1 0 0,0 1 0,0 16 0,-2-21 0,0-1 0,1 1 0,0 0 0,0 0 0,0-1 0,1 1 0,0-1 0,0 1 0,0-1 0,1 0 0,0 0 0,6 9 0,-5-11 0,-1-1 0,1 1 0,0-1 0,0 0 0,0 0 0,0-1 0,1 1 0,-1-1 0,1 0 0,0 0 0,-1 0 0,1-1 0,0 0 0,0 0 0,0 0 0,0 0 0,9-1 0,79-1-1365,-66 0-5461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35.557"/>
    </inkml:context>
    <inkml:brush xml:id="br0">
      <inkml:brushProperty name="width" value="0.035" units="cm"/>
      <inkml:brushProperty name="height" value="0.035" units="cm"/>
      <inkml:brushProperty name="color" value="#E71224"/>
    </inkml:brush>
  </inkml:definitions>
  <inkml:trace contextRef="#ctx0" brushRef="#br0">91 1 24575,'-4'106'0,"-4"1"0,-30 138 0,36-233-71,-34 214-1223,34-200-5532</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43.498"/>
    </inkml:context>
    <inkml:brush xml:id="br0">
      <inkml:brushProperty name="width" value="0.035" units="cm"/>
      <inkml:brushProperty name="height" value="0.035" units="cm"/>
      <inkml:brushProperty name="color" value="#E71224"/>
    </inkml:brush>
  </inkml:definitions>
  <inkml:trace contextRef="#ctx0" brushRef="#br0">470 0 24575,'-29'58'0,"-3"-2"0,-3-1 0,-1-1 0,-61 65 0,-34 30 0,114-131-273,0 1 0,2 0 0,1 1 0,-18 32 0,17-21-6553</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44.566"/>
    </inkml:context>
    <inkml:brush xml:id="br0">
      <inkml:brushProperty name="width" value="0.035" units="cm"/>
      <inkml:brushProperty name="height" value="0.035" units="cm"/>
      <inkml:brushProperty name="color" value="#E71224"/>
    </inkml:brush>
  </inkml:definitions>
  <inkml:trace contextRef="#ctx0" brushRef="#br0">156 0 24575,'-6'2'0,"0"0"0,1 1 0,-1-1 0,1 1 0,0 0 0,-1 0 0,1 1 0,1 0 0,-1 0 0,1 0 0,-8 9 0,3-5 0,1-1 0,0 0 0,1 1 0,0 0 0,0 0 0,1 0 0,0 1 0,1 0 0,0 0 0,0 1 0,0-1 0,-4 17 0,9-24 0,1-1 0,-1 1 0,0 0 0,0 0 0,1-1 0,-1 1 0,1 0 0,0-1 0,-1 1 0,1 0 0,0-1 0,0 1 0,0-1 0,0 1 0,0-1 0,1 0 0,-1 0 0,0 1 0,1-1 0,-1 0 0,0 0 0,1 0 0,-1 0 0,1 0 0,0-1 0,-1 1 0,1 0 0,0-1 0,-1 1 0,1-1 0,0 0 0,0 1 0,2-1 0,11 2 0,-1 0 0,0-1 0,15-1 0,-21 0 0,205-6-1365,-182 6-5461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45.243"/>
    </inkml:context>
    <inkml:brush xml:id="br0">
      <inkml:brushProperty name="width" value="0.035" units="cm"/>
      <inkml:brushProperty name="height" value="0.035" units="cm"/>
      <inkml:brushProperty name="color" value="#E71224"/>
    </inkml:brush>
  </inkml:definitions>
  <inkml:trace contextRef="#ctx0" brushRef="#br0">0 1 24575,'0'10'0,"0"14"0,0 13 0,0 11 0,0 7 0,0-1 0,0-4 0,0 0 0,0-4 0,0 1 0,0-3 0,0-3 0,0-4 0,0-3 0,0-7-8191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50.239"/>
    </inkml:context>
    <inkml:brush xml:id="br0">
      <inkml:brushProperty name="width" value="0.035" units="cm"/>
      <inkml:brushProperty name="height" value="0.035" units="cm"/>
      <inkml:brushProperty name="color" value="#E71224"/>
    </inkml:brush>
  </inkml:definitions>
  <inkml:trace contextRef="#ctx0" brushRef="#br0">677 0 24575,'1'1'0,"0"-1"0,1 0 0,-1 1 0,0-1 0,0 1 0,0-1 0,0 1 0,0 0 0,0-1 0,0 1 0,0 0 0,0 0 0,0 0 0,-1-1 0,1 1 0,0 0 0,0 0 0,-1 0 0,1 0 0,-1 0 0,1 1 0,-1-1 0,1 0 0,-1 0 0,0 0 0,1 0 0,-1 0 0,0 1 0,0-1 0,0 0 0,0 2 0,0 40 0,-3-25 0,0 1 0,-2-1 0,0 0 0,-2-1 0,0 1 0,0-1 0,-2 0 0,0-1 0,-22 30 0,-5 0 0,-77 77 0,70-80 0,27-24 0,0-2 0,-2 0 0,0-1 0,-1-1 0,-1 0 0,-21 11 0,-2-5 0,20-12 0,0 2 0,1 0 0,1 2 0,0 0 0,0 1 0,1 1 0,-26 27 0,28-22-1365,3-3-5461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3:59.3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535 205,'-151'-24,"141"22,0 0,0 0,0 1,0 0,0 1,-1 0,1 0,0 1,0 1,0 0,0 0,0 1,0 0,1 1,-1 0,1 0,0 1,0 0,1 1,-1 0,1 0,0 1,1 0,0 0,0 1,1 0,-5 7,4-2,1 0,0 1,1-1,0 1,2 1,-1-1,2 0,0 1,0 0,2-1,0 1,0 0,2 6,1-17,0 1,0 0,1-1,-1 0,1 0,0 0,0 0,1-1,-1 1,1-1,-1 0,1-1,0 1,0-1,1 0,-1 0,0 0,1-1,-1 0,0 0,1 0,0-1,-1 0,1 0,-1 0,28 5,13 6,1-3,0-1,0-3,1-2,45-3,-79-3,0-2,-1 1,1-1,-1-1,0-1,-1 0,0 0,0-1,-1-1,0 0,-1 0,0-1,0 0,-2-1,1 0,-1-1,-1 1,0-1,-1-1,0 1,-1-1,-1 0,0-1,-1 1,0 0,0-15,-1 20,-1 0,0 0,0 0,-1-1,0 1,0 0,-1 0,-1 0,1 0,-1 0,-1 0,0 1,0-1,0 1,-1-1,-1 1,1 1,-1-1,-1 0,1 1,-1 0,0 1,-1-1,0 1,0 0,0 1,-1 0,1 0,-1 0,-1 1,-8-4,-1 1,1 1,-1 0,0 1,0 2,-1-1,1 2,-1 1,0 0,1 1,-1 1,0 1,1 0,0 2,-1 0,1 1,1 1,-1 0,1 1,0 1,-11 8,-2 2,-3 1,0 1,1 2,1 1,2 2,0 0,-15 19,16-9</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51.639"/>
    </inkml:context>
    <inkml:brush xml:id="br0">
      <inkml:brushProperty name="width" value="0.035" units="cm"/>
      <inkml:brushProperty name="height" value="0.035" units="cm"/>
      <inkml:brushProperty name="color" value="#E71224"/>
    </inkml:brush>
  </inkml:definitions>
  <inkml:trace contextRef="#ctx0" brushRef="#br0">2 0 24575,'-1'108'0,"3"119"0,0-209 0,1 0 0,1 0 0,1-1 0,0 0 0,1 0 0,1 0 0,0-1 0,13 21 0,-18-34-97,0-1-1,1 1 1,-1-1-1,1 1 1,-1-1-1,1 0 1,0 0-1,0 0 1,0 0-1,0-1 1,0 1-1,0-1 0,5 2 1,18 4-6729</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18:14:53.073"/>
    </inkml:context>
    <inkml:brush xml:id="br0">
      <inkml:brushProperty name="width" value="0.035" units="cm"/>
      <inkml:brushProperty name="height" value="0.035" units="cm"/>
      <inkml:brushProperty name="color" value="#E71224"/>
    </inkml:brush>
  </inkml:definitions>
  <inkml:trace contextRef="#ctx0" brushRef="#br0">1 0 24575,'-1'88'0,"3"102"0,-1-185 0,-1-1 0,1 0 0,0 0 0,0 0 0,0 0 0,0 0 0,1 0 0,0 0 0,0 0 0,0-1 0,0 1 0,0-1 0,1 1 0,0-1 0,-1 0 0,1 0 0,0 0 0,1 0 0,-1-1 0,0 1 0,1-1 0,-1 0 0,1 0 0,5 2 0,-2-2 0,-1 0 0,1 0 0,-1-1 0,1 1 0,-1-2 0,1 1 0,0-1 0,-1 0 0,1 0 0,-1-1 0,1 0 0,0 0 0,-1 0 0,1-1 0,6-3 0,-8 3 0,0-1 0,0 0 0,-1 0 0,1-1 0,-1 1 0,0-1 0,0 0 0,0 0 0,0-1 0,-1 1 0,0-1 0,5-8 0,-6 10 0,0 0 0,-1 0 0,1 0 0,-1-1 0,1 1 0,-1-1 0,0 1 0,0-1 0,-1 1 0,1-1 0,-1 1 0,0-1 0,0 0 0,0 1 0,0-1 0,-1 0 0,1 1 0,-1-1 0,0 1 0,-2-5 0,-8-1-1365,-3 8-5461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34:17.558"/>
    </inkml:context>
    <inkml:brush xml:id="br0">
      <inkml:brushProperty name="width" value="0.1" units="cm"/>
      <inkml:brushProperty name="height" value="0.1" units="cm"/>
      <inkml:brushProperty name="color" value="#004F8B"/>
      <inkml:brushProperty name="ignorePressure" value="1"/>
    </inkml:brush>
  </inkml:definitions>
  <inkml:trace contextRef="#ctx0" brushRef="#br0">0 0,'0'0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4-15T04:35:04.919"/>
    </inkml:context>
    <inkml:brush xml:id="br0">
      <inkml:brushProperty name="width" value="0.1" units="cm"/>
      <inkml:brushProperty name="height" value="0.1" units="cm"/>
      <inkml:brushProperty name="color" value="#004F8B"/>
      <inkml:brushProperty name="ignorePressure" value="1"/>
    </inkml:brush>
  </inkml:definitions>
  <inkml:trace contextRef="#ctx0" brushRef="#br0">111 8,'-4'0,"-4"0,-4 0,-4 0,-3 0,-1 0,2-3,5-2</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4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1,'2'0,"-1"1,1-1,-1 1,1 0,-1 0,1 0,-1 0,0 0,1 0,-1 0,0 0,0 0,0 1,0-1,0 0,0 1,0-1,0 1,-1-1,1 1,0 2,13 37,-13-40,29 156,-22-107,21 78,-12-85,1-1,2-1,32 51,-37-68</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8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5.2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1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6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1,'4'0,"11"0,3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15:52.5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01.5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505 78,'-19'0,"2"-2,-1 1,1 1,-1 0,1 1,-1 1,1 0,0 2,0 0,0 1,0 0,1 1,0 1,0 1,1 0,0 1,-14 11,9-1,2 1,0 1,1 0,1 2,1-1,1 2,1 0,1 0,1 2,2-1,0 1,1 1,7-23,-1 0,1 1,0-1,0 0,0 0,0 0,1 1,-1-1,1 0,0 1,1-1,-1 0,1 0,0 1,0-1,0 0,0 0,1 0,0 0,0 0,0 0,0-1,0 1,1-1,0 1,-1-1,1 0,1 0,-1 0,0 0,1-1,-1 1,1-1,0 0,0 0,-1-1,3 1,56 18,2-4,0-3,1-2,0-3,1-3,-1-3,1-2,33-7,25 5,108-4,-225 0,-1 1,1-1,-1 0,0 0,0-1,-1 0,0 0,0 0,-1-1,0 1,0-1,-1 0,0 0,0 0,-1-1,0 1,-1-1,1 1,-1-8,3-1,2-22,-1-1,-2 0,-2 0,-1-1,-6-36,5 67,0 0,-1 1,0-1,-1 1,0 0,0 0,-1 0,0 0,-1 1,0 0,0-1,-1 2,1-1,-2 1,1 0,-1 0,0 0,-1 1,0 0,0 1,0 0,0 0,-1 1,1 0,-1 0,-1 1,1 0,0 1,-1 0,1 0,-4 1,-212 4,198 2,1 2,0 1,1 1,0 1,0 1,1 1,0 1,1 1,-6 6,4-4,12-8,0 1,1 1,0 0,1 1,0 0,1 0,0 1,1 1,0 0,1 0,0 1,1 0,1 0,0 0,-3 12,-8 17,13-38,1 0,0 0,0 0,0 0,1 0,0 1,0-1,0 1,0-1,1 1,0 0,0-1,1 1,0 0,0 0,0 0,0 0,1-1,0 1,0 0,1-1,0 1,0-1,0 1,0-1,1 0,0 0,0 0,3 4,10 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18:19.80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23:35.95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30:58.301"/>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31:25.2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0,'0'0,"0"5,0 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2:32:25.75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 1,'-5'0,"-1"0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3:48:43.184"/>
    </inkml:context>
    <inkml:brush xml:id="br0">
      <inkml:brushProperty name="width" value="0.1" units="cm"/>
      <inkml:brushProperty name="height" value="0.1" units="cm"/>
      <inkml:brushProperty name="color" value="#66CC00"/>
      <inkml:brushProperty name="ignorePressure" value="1"/>
    </inkml:brush>
  </inkml:definitions>
  <inkml:trace contextRef="#ctx0" brushRef="#br0">1 0,'0'0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3:49:24.0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42.054"/>
    </inkml:context>
    <inkml:brush xml:id="br0">
      <inkml:brushProperty name="width" value="0.1" units="cm"/>
      <inkml:brushProperty name="height" value="0.1" units="cm"/>
      <inkml:brushProperty name="color" value="#33CCFF"/>
      <inkml:brushProperty name="ignorePressure" value="1"/>
    </inkml:brush>
  </inkml:definitions>
  <inkml:trace contextRef="#ctx0" brushRef="#br0">0 54,'39'-3,"0"-1,72-17,-79 13,-1 2,1 1,0 1,62 1,-91 3,-1 1,0-1,1 0,-1 1,0-1,1 1,-1-1,0 1,0 0,0 0,0 0,0 0,0 1,0-1,0 0,0 1,0-1,-1 1,1 0,0 0,-1 0,0-1,2 5,-1-2,-1 0,0 0,0 0,-1 0,1 0,-1 1,0-1,0 0,0 0,-1 0,1 0,-3 6,-3 11,-1-1,0 0,-2 0,-12 19,13-24,-1-1,2 2,0-1,0 1,2 0,0 0,1 1,0-1,2 1,-2 21,5 15,-1-30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34.575"/>
    </inkml:context>
    <inkml:brush xml:id="br0">
      <inkml:brushProperty name="width" value="0.1" units="cm"/>
      <inkml:brushProperty name="height" value="0.1" units="cm"/>
      <inkml:brushProperty name="color" value="#33CCFF"/>
      <inkml:brushProperty name="ignorePressure" value="1"/>
    </inkml:brush>
  </inkml:definitions>
  <inkml:trace contextRef="#ctx0" brushRef="#br0">815 245,'0'-6,"1"-1,-1 0,-1 0,1 1,-1-1,0 0,-1 1,1-1,-1 1,-1-1,1 1,-1 0,0 0,0 0,-1 0,0 1,0-1,0 1,-1 0,1 0,-1 1,-1 0,1-1,0 2,-7-5,-13-5,0 1,0 1,-1 1,-1 1,0 2,0 0,-36-3,-15 2,-104 3,171 5,0 1,0 0,0 1,0 0,0 0,1 1,-1 1,1 0,0 0,0 1,0 0,-18 13,22-12,0-1,0 1,0 0,0 0,1 1,0 0,1 0,-1 0,1 0,1 1,-1 0,1 0,1-1,-1 2,1-1,1 0,-2 14,2-6,0 0,1-1,1 1,0 0,6 25,-6-36,1-1,-1 1,1 0,0-1,1 1,-1-1,1 0,0 0,0 0,0 0,1 0,0 0,-1-1,1 0,0 0,0 0,1 0,-1-1,1 0,-1 1,8 1,33 7,0-1,1-3,0-1,54-2,-82-3,1-1,-1-1,1-1,-1-1,0 0,29-10,-35 9,-1-1,-1 1,1-2,-1 0,0 0,0 0,0-2,-1 1,0-1,-1 0,11-14,-12 13,0 0,-1-1,0 1,-1-1,0-1,-1 1,0-1,-1 0,4-18,-5 65,2 1,1-1,2 0,16 48,-14-50,-5-18,2 0,0 0,0 0,12 17,-16-29,0-1,0 0,0 0,0 0,1-1,-1 1,1 0,0-1,0 0,0 0,5 3,-6-4,0 0,-1-1,1 0,0 1,0-1,-1 0,1 0,0 0,-1 0,1 0,0-1,0 1,-1 0,1-1,0 1,-1-1,1 0,-1 0,1 1,-1-1,1 0,-1 0,1 0,-1 0,0-1,2 0,7-10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35.510"/>
    </inkml:context>
    <inkml:brush xml:id="br0">
      <inkml:brushProperty name="width" value="0.1" units="cm"/>
      <inkml:brushProperty name="height" value="0.1" units="cm"/>
      <inkml:brushProperty name="color" value="#33CCFF"/>
      <inkml:brushProperty name="ignorePressure" value="1"/>
    </inkml:brush>
  </inkml:definitions>
  <inkml:trace contextRef="#ctx0" brushRef="#br0">1 1,'1801'0,"-1256"26,-44 1,551-27,-1024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06.6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1063 180,'-157'-23,"121"21,0 0,0 3,0 1,0 1,1 2,0 2,0 1,0 1,1 3,-28 12,49-17,1 0,0 1,0 0,0 1,1 0,1 0,0 2,0-1,0 1,2 1,-1-1,2 2,-1-1,2 1,-1 0,2 0,0 1,0-1,2 1,0 0,0 1,1-1,1 0,0 1,1 3,-1-13,1 0,-1 0,1 0,0 0,0 0,1 0,-1 0,1 1,0-2,1 1,-1 0,1 0,0 0,0-1,0 1,1-1,-1 1,1-1,0 0,1 0,-1-1,1 1,0 0,-1-1,1 0,1 0,-1 0,0-1,1 0,-1 1,1-1,1 0,12 2,0 0,1-1,0 0,-1-2,1 0,0-2,0 0,-1 0,1-2,0-1,-1 0,0-1,0-1,-1 0,1-2,-1 0,-1-1,0 0,0-1,0-1,-2-1,1 0,-2-1,7-8,20-11,-34 29,-1-1,1 1,-1-1,0 0,-1-1,1 1,-1-1,0 0,0 0,0 0,0-1,-1 0,0 1,-1-1,1 0,-1 0,0 0,0-1,-1 0,27-218,-29 217,0 1,0 0,-1 0,0 0,0 0,-1 1,0-1,0 1,0-1,-1 1,0 0,0 0,-1 1,1-1,-1 1,0 0,-1 0,1 1,-1-1,0 1,0 1,0-1,-1 1,1 0,-1 0,0 1,0 0,-3-1,-207-24,213 27,-45-1,-1 1,0 3,1 3,0 1,0 2,-30 11,67-17,0 0,0 1,0 0,0 0,1 1,-1 1,1 0,1 1,-1 0,1 0,1 1,-1 0,1 1,1 0,-1 1,2-1,-1 2,1-1,1 1,0 0,1 0,0 1,0-1,1 1,1 0,0 0,0 2,2-6,0-1,1 1,-1-1,2 1,-1-1,1 1,0-1,0 1,1-1,0 0,1 0,-1 0,1 0,1 0,-1 0,1-1,0 0,1 1,0-2,0 1,0 0,0-1,1 0,0 0,0-1,2 2,19 9,0-1,1-1,0-2,1 0,0-2,1-1,-1-2,2-1,-1-1,0-1,1-2,17-2,-41 2,-1-1,1 0,0 0,-1 0,1-1,0 0,-1 0,1-1,-1 0,0 0,0 0,1-1,-2 0,1 0,0-1,0 1,-1-1,0 0,0-1,0 1,2-4,151-151,-71 20,-146 217,47-66,0 2,0-1,2 2,0-1,0 1,1 1,1 0,1 0,0 0,1 1,1 0,1 0,0 1,-1 10,8-23,-1-1,1 0,0 0,0 0,0 0,1 0,-1-1,1 1,0-1,0 0,0 0,1 0,-1-1,1 1,-1-1,1 0,0-1,0 1,-1-1,1 0,0 0,0 0,1-1,-1 0,0 0,0 0,0 0,0-1,0 0,0 0,0-1,0 1,2-2,14 2,159-16,-177 18,0 1,-1-1,1 0,0 1,-1 0,1-1,-1 1,0 0,0 0,0 1,0-1,0 0,0 1,0-1,-1 1,1-1,-1 1,0 0,0 0,0 0,0 0,0-1,-1 1,1 0,-1 0,0 0,0 0,0 1,0-1,0 0,-1 0,1-1,-1 1,0 0,0 0,0 0,0 0,-1 0,1 9,1-4,1 0,-1 0,1 0,-2 0,1 0,-1 0,0 0,-1-1,0 1,0 0,-1-1,0 1,0-1,0 0,-1 0,0 0,-1 0,1-1,-1 0,-1 0,0 0,-6 4,0-2,-1 0,0 0,-1-1,0-1,0 0,0-1,-1 0,1-1,-1-1,0-1,0 0,0 0,-1-2,1 0,0-1,0 0,-6-2,18 3,-248-2,107-50,143 52,-1 0,1 0,0 0,-1 1,1-1,0 0,-1 1,1-1,0 1,-1-1,1 1,0 0,0-1,0 1,-1 0,1 0,0 0,0 0,0 0,1 0,-1 0,0 0,0 0,0 0,1 1,-1-1,1 0,-1 1,1-1,-1 0,1 1,0-1,0 0,0 1,0-1,-1 0,2 1,-1-1,0 1,0-1,0 0,1 1,-1-1,1 0,-1 1,1-1,-1 0,1 0,0 0,0 1,-1-1,1 0,0 0,0 0,0 0,0 0,1 0,9 11,1-1,0-1,1 0,-1-1,2 0,-1 0,1-2,1 0,-1 0,1-2,0 0,1 0,-1-1,11 0,1 4,219 42,-217-49</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36.959"/>
    </inkml:context>
    <inkml:brush xml:id="br0">
      <inkml:brushProperty name="width" value="0.1" units="cm"/>
      <inkml:brushProperty name="height" value="0.1" units="cm"/>
      <inkml:brushProperty name="color" value="#33CCFF"/>
      <inkml:brushProperty name="ignorePressure" value="1"/>
    </inkml:brush>
  </inkml:definitions>
  <inkml:trace contextRef="#ctx0" brushRef="#br0">0 1,'43'3,"0"2,-1 1,79 24,10 2,-110-28,-1 1,1 1,-1 0,0 2,-1 0,0 1,0 1,-1 1,-1 1,24 19,-9-5,-23-20,-1 0,0 1,0 0,0 0,-1 1,8 11,-14-17,1 1,-1-1,0 1,0 0,0-1,-1 1,1 0,-1 0,1-1,-1 1,0 0,0 0,0 0,0-1,-1 1,1 0,-1 0,0-1,1 1,-1 0,0-1,-1 1,1-1,0 1,-1-1,1 0,-1 1,-3 2,-14 17,-1-2,-31 26,32-31,1 2,1 0,0 1,-18 24,23-23,-1-1,-1 0,-29 28,26-32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38.647"/>
    </inkml:context>
    <inkml:brush xml:id="br0">
      <inkml:brushProperty name="width" value="0.1" units="cm"/>
      <inkml:brushProperty name="height" value="0.1" units="cm"/>
      <inkml:brushProperty name="color" value="#33CCFF"/>
      <inkml:brushProperty name="ignorePressure" value="1"/>
    </inkml:brush>
  </inkml:definitions>
  <inkml:trace contextRef="#ctx0" brushRef="#br0">1 1,'0'490,"0"-501,0 0,1 0,0 0,0 0,1 1,1-1,5-15,-6 22,0 0,1 0,-1 0,1 0,-1 1,1-1,0 1,1 0,-1 0,0 0,1 1,0-1,-1 1,1-1,0 1,0 0,1 1,-1-1,0 1,0 0,7-1,26-3,1 1,-1 2,1 2,0 1,0 2,-1 2,0 1,72 22,-105-27,0 0,0 1,-1-1,1 1,0 0,-1 0,1 0,-1 1,1-1,-1 1,0 0,0 0,0 0,0 0,-1 0,0 1,4 6,-4-7,-1 1,0 0,-1 0,1 0,-1-1,1 1,-1 0,0 0,-1 0,1 0,-1 0,0 0,1-1,-2 1,-1 6,-2 1,-1-1,0 0,0 0,-1 0,0 0,-1-1,0 0,0-1,-1 0,0 0,-11 6,3-6,0-1,0 0,0-2,0 0,-1-1,0 0,-30 1,14-1,-12 1,-75-4,78-2,20 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45.510"/>
    </inkml:context>
    <inkml:brush xml:id="br0">
      <inkml:brushProperty name="width" value="0.1" units="cm"/>
      <inkml:brushProperty name="height" value="0.1" units="cm"/>
      <inkml:brushProperty name="color" value="#33CCFF"/>
      <inkml:brushProperty name="ignorePressure" value="1"/>
    </inkml:brush>
  </inkml:definitions>
  <inkml:trace contextRef="#ctx0" brushRef="#br0">0 0,'5'0,"1"0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46.055"/>
    </inkml:context>
    <inkml:brush xml:id="br0">
      <inkml:brushProperty name="width" value="0.1" units="cm"/>
      <inkml:brushProperty name="height" value="0.1" units="cm"/>
      <inkml:brushProperty name="color" value="#33CCFF"/>
      <inkml:brushProperty name="ignorePressure" value="1"/>
    </inkml:brush>
  </inkml:definitions>
  <inkml:trace contextRef="#ctx0" brushRef="#br0">0 0,'0'0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49.271"/>
    </inkml:context>
    <inkml:brush xml:id="br0">
      <inkml:brushProperty name="width" value="0.1" units="cm"/>
      <inkml:brushProperty name="height" value="0.1" units="cm"/>
      <inkml:brushProperty name="color" value="#33CCFF"/>
      <inkml:brushProperty name="ignorePressure" value="1"/>
    </inkml:brush>
  </inkml:definitions>
  <inkml:trace contextRef="#ctx0" brushRef="#br0">203 24,'0'-1,"0"-1,-1 1,1 0,-1 0,0 0,1 0,-1-1,0 1,0 0,1 0,-1 0,0 1,0-1,0 0,0 0,0 0,-1 1,1-1,0 1,0-1,0 1,-1-1,1 1,0 0,0-1,-1 1,1 0,0 0,-2 0,-2-1,1 1,-1-1,1 1,-1 0,1 0,-1 1,-5 1,8-2,0 1,0-1,0 1,1 0,-1 0,0 0,0 0,1 0,-1 0,0 1,1-1,-1 1,1-1,0 1,-1-1,1 1,0 0,0 0,0-1,0 1,0 0,1 0,-1 0,1 0,-1 0,1 0,-1 0,1 0,0 0,0 0,0 0,0 0,1 0,-1 0,0 0,1 0,1 3,0 1,0-1,0 1,1-1,0 0,0 0,0 0,0-1,1 1,0-1,0 1,0-1,5 3,7 3,-1-2,1 0,1-1,23 7,-23-8,-1-1,0 2,-1 0,22 14,-34-19,-1-1,0 1,0 0,1 0,-1 0,0 0,0 0,-1 0,1 1,0-1,-1 1,1-1,-1 1,2 3,-3-4,0-1,0 1,0-1,0 1,0-1,0 1,0-1,0 1,-1-1,1 0,0 1,-1-1,0 1,1-1,-1 0,0 1,1-1,-1 0,0 0,-2 2,-1 1,0-1,0 0,-1 0,1 0,-1-1,0 1,0-1,0 0,0 0,0-1,0 0,0 0,-1 0,-5 0,-56 2,-119-10,164 3,5-2</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50.407"/>
    </inkml:context>
    <inkml:brush xml:id="br0">
      <inkml:brushProperty name="width" value="0.1" units="cm"/>
      <inkml:brushProperty name="height" value="0.1" units="cm"/>
      <inkml:brushProperty name="color" value="#33CCFF"/>
      <inkml:brushProperty name="ignorePressure" value="1"/>
    </inkml:brush>
  </inkml:definitions>
  <inkml:trace contextRef="#ctx0" brushRef="#br0">1 0,'2'1,"-1"0,1 0,0 0,-1 0,1 0,0 0,-1 0,0 0,1 1,-1-1,0 1,1-1,-1 1,0-1,0 1,0-1,1 4,15 32,-12-14,-1 0,-1 0,-1 1,-1-1,-3 31,1-26,1 0,2 0,5 36,-3-44,-3-15,-1 1,1-1,1 1,-1-1,1 1,0-1,0 0,0 1,1-1,0 0,6 7,4-1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5:52.391"/>
    </inkml:context>
    <inkml:brush xml:id="br0">
      <inkml:brushProperty name="width" value="0.1" units="cm"/>
      <inkml:brushProperty name="height" value="0.1" units="cm"/>
      <inkml:brushProperty name="color" value="#33CCFF"/>
      <inkml:brushProperty name="ignorePressure" value="1"/>
    </inkml:brush>
  </inkml:definitions>
  <inkml:trace contextRef="#ctx0" brushRef="#br0">39 1,'6'0,"2"-1,1 1,-1 0,0 1,0 0,10 3,-16-4,0 1,0-1,0 1,-1 0,1-1,0 1,-1 0,1 0,-1 0,1 0,-1 0,1 1,-1-1,0 0,1 1,-1-1,0 1,0-1,0 1,0 0,0-1,-1 1,1 0,0 0,-1-1,0 1,1 0,-1 0,0 0,0 0,0-1,0 5,-1-1,1 0,-1 0,-1 0,1 0,-1-1,0 1,0 0,0-1,-1 1,1-1,-1 0,-4 5,-46 39,2-2,50-46,1 1,-1-1,1 1,-1-1,1 1,-1 0,1-1,0 1,-1-1,1 1,0 0,-1-1,1 1,0 0,0-1,0 1,0 0,0 0,0-1,0 1,0 0,0-1,0 1,0 0,0-1,0 1,0 0,1-1,-1 1,0 0,1-1,-1 1,0 0,1-1,-1 1,1-1,-1 1,1-1,-1 1,1-1,-1 1,1-1,-1 0,1 1,0-1,-1 0,1 1,0-1,-1 0,1 0,0 1,-1-1,1 0,0 0,-1 0,1 0,0 0,0 0,54 5,-44-5,-3 1,0 0,0 1,0 0,0 0,-1 0,1 1,-1 0,1 1,-1 0,10 7,-15-9,1-1,-2 1,1 0,0-1,0 1,-1 0,1 0,-1 1,1-1,-1 0,0 0,0 1,0-1,0 0,0 1,-1-1,1 1,-1-1,1 1,-1-1,0 1,0 0,0-1,-1 1,1-1,-1 1,1-1,-1 1,0-1,0 1,0-1,0 0,0 0,0 1,-1-1,1 0,-3 2,1 1,-1-1,-1 1,1-1,0 0,-1 0,0-1,0 1,0-1,0 0,-1 0,-10 3,3-2,0 0,0-1,0-1,-16 1,5-1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15.29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4146 680,'0'-2,"0"0,-1 0,1 0,-1 0,0 0,0 1,0-1,1 0,-2 0,1 1,0-1,0 1,0-1,-1 1,1-1,-3 0,-31-24,19 14,-47-35,-2 3,-1 3,-3 3,-108-44,105 52,-32-15,-176-49,-75 5,250 63,51 12,0 2,-69-6,-9 8,-259-9,207 17,-184 5,291 6,-127 30,93-14,-133 40,184-51,-130 23,150-30,2 2,-1 2,1 1,1 1,0 3,1 1,-57 36,79-42,1 0,-1 1,2 1,0 0,0 1,2 0,-1 1,2 0,-13 26,-10 15,23-43</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16.5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3 1,'-2'105,"4"115,-1-218,-1 1,1 0,-1-1,1 1,0 0,0-1,0 1,0-1,1 0,-1 1,1-1,-1 0,1 0,0 0,0 0,0 0,0 0,0 0,0-1,0 1,1-1,-1 1,0-1,1 0,-1 0,1 0,0-1,-1 1,6 0,8 1,-1 0,1-2,0 0,18-2,-7 0,120 2,69-4,-212 3,1 1,0-1,0 0,-1 0,1 0,0 0,-1-1,1 0,-1 0,0 0,6-4,2-5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19.29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224 84,'-12'1,"1"1,-1 0,1 0,-1 1,1 1,0-1,0 2,0 0,1 0,0 1,0 0,0 1,1 0,0 0,0 1,1 0,-11 14,15-15,0-1,1 1,0 0,0 0,0 0,1 1,0-1,1 1,0-1,0 1,0 0,1-1,1 1,1 13,-2-16,1 1,0 0,0-1,1 1,0-1,0 1,0-1,0 0,1 0,0 0,0 0,0 0,1-1,0 0,-1 1,2-1,-1 0,0-1,9 6,9 2,-1-1,1-2,1 0,44 9,-58-15,0-1,0 0,0-1,-1 0,1 0,0 0,0-1,0-1,0 0,-1 0,1-1,-1 1,1-2,-1 1,0-1,10-7,-12 5,0 1,-1-1,1-1,-1 1,0-1,0 0,-1 0,0 0,-1-1,1 0,-1 1,-1-1,1 0,-2 0,1 0,1-17,-1-9,-2 1,-5-60,4 87,0 0,1 0,-2 0,1 0,-1 0,0 1,0-1,0 1,-1-1,0 1,0 0,0 0,-1 0,0 0,1 1,-2-1,-5-4,3 5,0-1,0 1,-1 0,0 1,0 0,0 0,0 1,0-1,-1 2,1-1,-16 1,14 0,0 0,0 1,0 1,0-1,-18 5,10 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16.7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1032 457,'-150'-44,"97"31,43 9,0 0,0 0,-1 1,1 0,-1 1,0 0,1 1,-1 0,0 0,0 1,0 1,0 0,0 0,0 1,1 1,-1 0,1 0,0 1,0 0,0 1,0 0,1 0,-1 1,1 0,1 1,-9 17,2 0,1 1,1 0,1 1,1 1,1 0,-1 10,-1-2,-34 94,53 72,-1-192,2-1,-1 1,1-1,1-1,0 1,0-1,0-1,0 0,1 0,0-1,1 0,-1-1,1 0,0 0,0-1,0-1,0 0,0 0,1-1,-3 1,44 7,1-3,-1-2,1-2,43-5,-31 2,-14-9,-89-2,-152 34,-298-22,471-5,-1 0,1-1,0 0,1-2,0 1,0-2,1 0,0-1,0 0,1-1,0-1,1 0,1 0,0-1,0-1,2 0,-1 0,2-1,0 0,1-1,-4-10,8 20,-5-13,0-1,1 0,1 0,1 0,1-1,0 0,2 0,0 0,2 0,0 0,1 0,2 0,0 0,4-12,1 3,2 1,1 0,1 0,2 2,0 0,2 0,1 1,1 1,10-9,-21 25,10-18,2 1,0 2,2 0,0 1,2 0,0 2,2 1,0 1,1 2,17-10,-27 23,-1 0,0 1,1 1,-1 0,1 1,0 0,0 2,-1 0,1 0,-1 2,1 0,-1 0,0 2,0 0,0 0,-1 2,0-1,0 2,0 0,-1 1,10 9,8 4,-1 2,-2 1,0 2,-2 0,-1 2,-1 1,-1 0,-2 2,-2 1,0 0,-2 1,-2 1,8 29,-4 147,-6 14,-13-204</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21.2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295 1,'-42'0,"-14"-1,41 2,19 0,7 1,0 0,0 0,0 1,0 1,0 0,0 0,-1 1,0 0,0 1,12 9,-19-13,0 1,0 0,0 0,0 0,0 0,-1 0,0 0,1 1,-1 0,0-1,-1 1,1 0,0 0,-1 0,0 0,0 0,0 0,-1 0,0 0,1 0,-1 0,-1 0,1 1,0-1,-1 0,0 0,0 0,0 0,-1 0,1 0,-3 4,1-5,1 1,0-1,-1 0,0 0,1 0,-1-1,0 1,-1-1,1 1,0-1,-1 0,1 0,-1-1,0 1,1-1,-1 0,0 0,0 0,0 0,-7 0,-12 1,0-2,-34-2,28 0,3 3,19-1,1 1,-1-1,1 0,0 0,-1-1,1 0,0 0,-1 0,1-1,0 0,0 0,0 0,-8-6,2-4</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22.23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28 1,'0'512,"-1"-494,0-1,-1 1,-1-1,0 0,-9 23,9-34,1-6</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23.0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1,'5'0,"5"0,7 0,4 0,8 0,4 0,5 0,1 0,-2 0,-2 0,-7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24.7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40,'0'-2,"1"0,0 1,0-1,0 1,1-1,-1 1,0 0,1-1,-1 1,0 0,1 0,-1 0,1 0,0 0,-1 0,1 1,0-1,0 0,-1 1,4-1,38-11,-42 12,1-1,0 0,0 1,0-1,1 1,-1 0,0 0,0 0,0 0,0 0,0 0,0 0,0 1,0-1,0 1,0 0,0-1,0 1,0 0,2 2,-2-2,-1 0,0 1,0-1,0 0,0 1,0-1,-1 1,1 0,0-1,-1 1,1 0,-1-1,0 1,1 0,-1-1,0 1,0 0,0 2,-1 2,1 0,-1 0,-1 0,1 0,-1 0,0 0,-1 0,1-1,-1 1,0-1,-7 9,-10 6,16-18,1 1,-1 0,1 0,0 1,0-1,0 1,0 0,1-1,-1 1,-2 7,5-10,0-1,0 1,0 0,0 0,0-1,1 1,-1 0,0 0,0-1,1 1,-1 0,0-1,1 1,-1 0,1-1,-1 1,1 0,-1-1,1 1,-1-1,1 1,0-1,-1 0,1 1,0-1,-1 1,1-1,0 0,-1 0,1 1,0-1,0 0,0 0,-1 0,2 0,32 4,-30-4,61-2,-50 0,1 1,-1 1,0 0,1 1,-1 1,16 3,-29-4,1 0,-1 0,0 0,1 0,-1 1,0-1,0 1,0-1,0 1,0 0,0 0,0 0,-1 0,1 0,-1 0,0 0,1 1,-1-1,0 0,0 1,0-1,-1 1,1-1,-1 1,1 0,-1-1,0 1,0-1,0 1,0 0,-1 3,0-1,1 0,-1 0,-1 0,1 0,-1 0,0 0,0-1,0 1,-1 0,1-1,-1 0,0 0,-1 0,1 0,-5 4,0-3,1 0,-1-1,0 0,0 0,0 0,0-1,-1-1,1 1,-1-2,-13 3,-9-2,-52-4,36 1,23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30.5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56,'7'0,"107"3,-96-2,-1-2,1 0,-1-2,1 0,29-9,-46 12,0 0,1 0,-1-1,0 1,0-1,0 1,0-1,0 1,0-1,0 0,0 0,0 1,0-1,0 0,0 0,0 0,-1 0,1 0,0 0,-1 0,1 0,0-2,-1 2,-1 0,1 0,-1 0,1 1,-1-1,0 0,1 0,-1 1,0-1,0 1,1-1,-1 1,0-1,0 1,0-1,0 1,0-1,0 1,0 0,-1-1,-59-8,-98 11,317-2,-126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46:31.66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0,'0'5,"4"1,12 0,11-1,6-2,7 0,1-2,7-1,0 0,-3 0,-5 0,-5-1,-3 1,-8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7:14:40.5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2584,'38'-59,"153"-98,15 27,151-87,-42 24,149-79,27-28,-295 180,164-85,-4-5,246-121,-228 72,-205 143,-168 115,1-1,-1 1,1 0,0 0,0-1,0 1,0 0,0 1,0-1,0 0,0 0,0 1,0 0,0-1,0 1,0 0,1 0,-1 0,0 0,0 0,0 0,0 1,0-1,0 1,1 0,-1 0,0-1,-1 1,1 0,0 0,0 1,0-1,-1 0,1 1,0-1,-1 1,1-1,-1 1,0 0,0 0,1-1,-1 1,0 0,-1 0,1 0,0 0,-1 0,1 1,0 0,17 233,-18-183,-5 1218,2-1180,-4 0,-4 0,-3-1,-25 77,26-93,2 1,4 0,3 0,4 1,4 31,-1 30,-18 905,-20-214,35-12,26-595,-26-218,1 0,-1 0,1 0,0 0,0 0,0 0,0 0,0 0,0 0,1-1,0 1,-1 0,1-1,0 1,0-1,0 0,1 0,-1 0,0 0,1 0,0 0,-1-1,1 1,0-1,0 0,2 1,31 23,-20-14,0-2,0 1,1-2,1 0,-1-2,1 0,0 0,1-2,-1 0,1-1,0-1,-1-1,7 0,15 3,317 5,437 49,-271 16,-36-9,-256-49,560 127,-621-126,1-8,153-11,-87-2,226 19,201 11,374-14,-638-15,2488 3,-2699-25,18-26,-89 22,-2-5,-1-5,-2-5,70-40,-125 54,32-15,-3-4,-2-3,29-26,656-465,-437 274,-175 159,-6-7,124-124,182-198,141-54,-510 393,-4 29,-68 57</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39:57.7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39:58.4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0,'0'5,"0"6,0 10,0 6,0-1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39:59.18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1,'9'9,"4"12,3 17,0 15,1 13,-2 4,1 4,-2-6,1-10,-2-10,-4-14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42.368"/>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0,'2306'0,"-1826"27,-256-13,146-2,-228-14,25 17,8 6,-159-16</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39:59.70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0.3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1.12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0,'0'5,"0"5,4 7,3 4,3-1,1 1,-2 1,2 1,0-3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3:50:44.0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84,'266'-6,"299"-46,-561 51,16-1,1-1,-1-1,33-12,-87 28,-1-2,-67 10,-100 5,138-18,-57 4,116-13,12-3,21-8,-18 9,16-9</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18T23:50:45.49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53,'11'0,"8"0,13 0,11 0,9-5,2-2,7 0,-2 2,1 1,-5 1,0 2,-5-5,-6-1,-9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7:15:27.0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2712,'27'-3,"0"-1,0-1,-1-1,1-1,-1-2,-1-1,18-9,9-2,730-261,-384 117,-325 131,-1-3,-2-3,-2-3,-2-3,55-50,-95 75,413-316,22-4,317-173,-463 330,224-90,-146 81,-378 188,-12 3,0 0,0 1,0-1,0 1,0-1,0 1,0 0,1 0,-1 1,0-1,1 0,-1 1,0 0,1 0,-1 0,0 0,1 1,-1-1,0 1,1 0,-1 0,0 0,0 0,0 1,0-1,0 1,0 0,0 0,-1 0,1 0,-1 0,1 1,-1-1,0 1,0-1,0 1,0 0,0 0,0 2,106 327,-74-203,-32-122,78 270,41 279,-35-148,89 174,-88-317,-53-177,-3 0,4-1,4-2,3-2,9 6,-44-79,129 199,9-7,46 38,501 652,-160-188,59-36,-519-594,3-2,2-5,4-2,6-2,-71-55,0-1,1-1,0 0,0-1,0-1,0 0,1-2,0 0,-1-1,1 0,0-2,0 0,-1-1,4-1,54-1,1156-19,-1133 18,1510-47,-1571 52,349 4,75 23,365 68,-290-33,-461-52,1-4,0-2,0-4,-1-3,73-13,-111 7,0-2,0-1,-1-2,-1-2,0-1,-1-2,22-15,45-24,315-182,49-59,-379 242,37-32,-4-5,53-59,34-28,-47 62,4 7,123-60,160-107,-179 78,127-133,-116 94,-68 84,-51 12,-142 130,-2 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7:15:49.61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2444,'61'-88,"249"-225,-92 105,-152 145,3 1,3 5,2 2,25-11,413-286,22-49,-247 260,20 4,265-78,-491 186,315-122,-309 117,-58 20,1 3,0 0,1 2,0 1,0 1,0 2,26-1,1086 10,438-3,-598 52,-2-30,-467-25,-299-21,-205 25,0 0,-1 1,1 0,-1 1,1 0,-1 0,-1 1,1 0,-1 1,0 0,0 0,0 1,-1 0,0 0,-1 1,1-1,-1 1,-1 1,0-1,3 7,21 23,424 548,15-118,-374-365,76 82,-7 6,114 182,-72-116,427 703,-276-431,100 49,-238-244,37-48,-211-231,-4 2,-1 2,-3 2,7 21,-5-12,96 164,-55-110,-74-122,0 0,0-1,1 1,-1-1,0-1,0 1,1-1,-1 0,1 0,-1 0,0-1,0 1,1-1,-1-1,0 1,0-1,0 0,0 0,0 0,0-1,-1 0,1 0,0 1,257-141,87-56,102-82,28 48,-193 94,191-129,103-19,-309 163,879-382,-656 251,-374 187,-103 59</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55:59.77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100 0,'-5'0,"-6"0,-5 0,-5 0,-4 0,3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4:14.0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4:14.62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45.572"/>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5077,'0'-2884,"46"2499,-25 121,14-124,-10 62,-25-333,24 509,-23 130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4:15.20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4:15.69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56:03.64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7:16:33.254"/>
    </inkml:context>
    <inkml:brush xml:id="br0">
      <inkml:brushProperty name="width" value="0.3" units="cm"/>
      <inkml:brushProperty name="height" value="0.6" units="cm"/>
      <inkml:brushProperty name="color" value="#C2F30D"/>
      <inkml:brushProperty name="tip" value="rectangle"/>
      <inkml:brushProperty name="rasterOp" value="maskPen"/>
      <inkml:brushProperty name="ignorePressure" value="1"/>
    </inkml:brush>
  </inkml:definitions>
  <inkml:trace contextRef="#ctx0" brushRef="#br0">1 2563,'-1'11,"1"1,0-1,1 1,0-1,1 1,0-1,0 0,1 0,1 0,0 0,1 0,0-1,0 1,1-2,0 1,1 0,0-1,1-1,7 8,510 423,-360-312,6-8,172 90,474 216,-391-186,-220-129,272 165,-169-84,60 95,-200-158,-166-128,1-1,0 0,0 0,-1 0,1 0,0-1,-1 0,0 1,1-1,-1-1,0 1,0 0,0-1,0 1,0-1,-1 0,1 0,-1 0,0 0,0-1,0 1,0-1,-1 1,1-1,-1 1,0-1,0 0,0 0,-1 1,1-1,-1 0,0 0,0 0,0 0,-1 0,7-14,78-338,6-93,-25-51,16 95,-52 35,-27 171,8-1,10-4,12-175,-17-1,-17-23,1 171,-26-395,29 351,-1 272,1 0,0 0,0 0,0 0,0 0,0 1,1-1,-1 1,1 0,0 0,0 0,0 0,0 0,1 1,-1-1,1 1,0 0,0 0,-1 0,1 1,0-1,1 1,-1 0,0 0,0 0,0 1,1 0,-1-1,0 1,0 1,1-1,-1 1,0 0,0 0,0 0,1 0,12-1,1487 8,3709-8,-4816-26,365-20,57-8,-511 26,-83 7,-212 24,0 0,-1 1,0 1,1 0,-1 1,-1 0,1 1,-1 0,-1 1,1 0,-1 1,0 0,5 7,13 9,86 72,4-5,4-4,43 18,161 59,293 103,-451-199,255 121,2 25,579 244,-898-410,63 33,3-7,4-7,2-9,115 21,114 6,-371-71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4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1,'2'0,"-1"1,1-1,-1 1,1 0,-1 0,1 0,-1 0,0 0,1 0,-1 0,0 0,0 0,0 1,0-1,0 0,0 1,0-1,0 1,-1-1,1 1,0 2,13 37,-13-40,29 156,-22-107,21 78,-12-85,1-1,2-1,32 51,-37-68</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8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5.2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1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6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1,'4'0,"11"0,3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4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1,'2'0,"-1"1,1-1,-1 1,1 0,-1 0,1 0,-1 0,0 0,1 0,-1 0,0 0,0 0,0 1,0-1,0 0,0 1,0-1,0 1,-1-1,1 1,0 2,13 37,-13-40,29 156,-22-107,21 78,-12-85,1-1,2-1,32 51,-37-68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3T16:54:47.568"/>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1819,'3'-14,"1"1,1 0,0 0,1 1,0 0,1 0,1 0,0 1,0 0,1 0,0 1,1 0,0 1,1 0,0 0,0 2,1-1,0 1,0 1,0 0,12-3,20-17,287-208,80-88,-326 260,3 5,2 3,69-29,178-78,79-29,39-26,-302 120,-61 29,-70 53,-5 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4.8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5.2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19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0T23:40:07.6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1,'4'0,"11"0,3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0.457"/>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0,'3'30,"1"-1,2 0,1-1,2 1,0-1,12 22,-16-36,261 472,-52-155,-66-88,-130-218,-1-3</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1.68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2178 26,'-56'-25,"52"24,-39 4,1 2,0 2,0 1,1 3,0 1,1 2,1 1,0 3,1 1,0 1,2 3,1 1,-15 14,46-36,-21 14,-41 29,-3-2,-1-4,-2-3,-1-3,-25 5,-332 113,134-4,261-133,1-1,-2-2,0-1,0-3,-1 0,1-3,-37 1,47-5</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3.146"/>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1,'27'33,"192"398,-121-311,4-5,5-4,5-5,96 69,31 32,106 180,-132-177,-186-170,-14-21</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4.025"/>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1758,'39'-35,"176"-268,381-627,-306 507,-267 377,-16 25</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5.545"/>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4310 0,'-17'3,"0"0,0 1,0 1,0 0,1 2,0 0,0 0,1 1,0 1,0 1,1 0,-5 6,-26 14,-79 46,-3-5,-4-6,-2-6,-112 33,-204 35,207-61,-2-11,-18-8,214-41,-16-1,0 3,0 3,2 2,-1 3,2 3,0 3,2 2,0 2,-34 24,-846 664,496-361,426-342</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7.011"/>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1 1,'84'45,"-64"-28,615 485,-509-401,3-5,5-7,4-5,3-6,52 16,549 219,-629-275,-96-30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54:31.583"/>
    </inkml:context>
    <inkml:brush xml:id="br0">
      <inkml:brushProperty name="width" value="0.2" units="cm"/>
      <inkml:brushProperty name="height" value="0.4" units="cm"/>
      <inkml:brushProperty name="color" value="#EF0C4D"/>
      <inkml:brushProperty name="tip" value="rectangle"/>
      <inkml:brushProperty name="rasterOp" value="maskPen"/>
      <inkml:brushProperty name="ignorePressure" value="1"/>
    </inkml:brush>
  </inkml:definitions>
  <inkml:trace contextRef="#ctx0" brushRef="#br0">0 1,'9'2,"0"0,0 1,-1 0,1 0,-1 1,0 0,0 1,-1-1,1 2,-1-1,13 13,0-2,27 20,319 231,-200-170,-111-67,-1 2,86 65,-61-36,3-5,3-2,138 63,-184-96,38 29,29 16,65 41,-167-104,24 14,1 0,0-2,1-2,1 0,55 13,166 23,-169-36,106 15,316 5,-287-16,-99-4,-11 0,78 3,-34-14,303-6,-427 2,-1-2,0-1,-1-2,1 0,40-18,123-68,-15 1,265-160,-19-55,-413 301,251-190,44-29,-240 172,-37 30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1:05:37.162"/>
    </inkml:context>
    <inkml:brush xml:id="br0">
      <inkml:brushProperty name="width" value="0.05" units="cm"/>
      <inkml:brushProperty name="height" value="0.05" units="cm"/>
      <inkml:brushProperty name="color" value="#F6630D"/>
    </inkml:brush>
  </inkml:definitions>
  <inkml:trace contextRef="#ctx0" brushRef="#br0">1 0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2:18.728"/>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0 1532,'48'-387,"18"-140,-39 272,1 27,-29 117,1 88</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3:48.889"/>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401 8,'-248'5,"238"0,0 0,0 1,1 0,0 1,0 0,0 0,1 1,0 0,0 0,1 1,0 0,1 0,0 1,0 0,1 0,1 0,-1 1,2 0,-1-1,2 1,-1 0,1 1,1-1,0 0,1 0,0 1,1-1,0 0,0 1,2 0,0 493,-2-500,0 0,0 0,0 0,1 0,-1-1,1 1,1 0,-1-1,0 1,1-1,0 0,0 0,0 0,1-1,0 1,-1-1,1 1,0-1,0 0,1-1,-1 1,1-1,-1 0,1 0,0 0,-1-1,1 1,0-1,0 0,0-1,0 1,0-1,0 0,0 0,1-1,-1 0,0 1,3-2,380-3,-358 5,-1-1,1-2,0-1,-1-1,0-2,0 0,0-2,-1-1,-1-2,0 0,0-2,-1-1,-1-1,-1-1,0-1,-1-1,-1-2,4-5,-14 6,-1 0,-1-1,0 0,-2 0,0-1,-2 0,0-1,-2 1,2-17,-1 8,-2 16,-1-1,-1 1,-1 0,0-1,-1 1,0 0,-2-1,1 1,-2 0,0 1,-1-1,0 1,-1-1,-1 2,0-1,-1 1,-1 0,0 0,0 1,-1 1,-1 0,0 0,0 1,-1 0,0 1,-1 0,0 1,-1 0,1 1,-1 1,-1 0,1 1,-1 1,-10-2,-40-2,0 3,0 3,0 3,-35 6,-112 52,193-51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5:14.69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1456 894,'45'-5,"517"-48,84-6,-612 50,0-2,-1 0,-1-2,0-2,0-1,-2-1,0-2,-1-1,-1-1,-1-1,-1-2,7-9,-1 5,-29 27,-1 0,1 0,-1 0,1 0,-1-1,0 1,0-1,1 0,-1 0,0 0,-1 0,1 0,0 0,-1 0,1 0,-1-1,1 1,-1-1,0 1,0-1,0 1,-1-1,1 1,-1-1,1 0,-1 0,0 1,0-1,0 0,0 1,0-1,-1 0,1 0,-1 1,0-1,0 1,0-1,0 1,0-1,-1 1,1-1,-1 1,1 0,-2-1,-185-72,57 32,-24-33,-106-28,201 83,-1 2,0 2,-1 4,-1 2,0 3,0 2,-1 4,-50 4,-110-9,-743-10,917 22,0 3,0 1,0 3,1 2,1 2,1 2,0 2,-4 5,50-25,-9 3,-1 1,1-1,0 2,0 0,1 0,-1 0,1 2,0-1,1 1,-1 0,1 0,1 1,0 1,0-1,0 1,1 0,0 0,1 1,0 0,1 0,0 0,0 0,1 1,0-1,1 1,0 0,1 0,0 0,1 0,0 0,1 0,4-2,0-1,1 0,0 0,0 0,1-1,0 0,0 0,0 0,1-1,0-1,1 1,-1-1,1-1,0 1,0-2,0 1,4 0,10 7,294 134,-111-79,-93-23,3-4,0-5,2-6,1-5,1-5,2-5,141 19,194-4,-438-28,158-21,-154 9</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2:48.052"/>
    </inkml:context>
    <inkml:brush xml:id="br0">
      <inkml:brushProperty name="width" value="0.035" units="cm"/>
      <inkml:brushProperty name="height" value="0.035" units="cm"/>
      <inkml:brushProperty name="color" value="#E71224"/>
    </inkml:brush>
  </inkml:definitions>
  <inkml:trace contextRef="#ctx0" brushRef="#br0">1 0 24575,'0'5'0,"0"7"0,0 7 0,0 4 0,0 5 0,0 2 0,0 1 0,0 0 0,0 1 0,0-1 0,0-5-8191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2:51.363"/>
    </inkml:context>
    <inkml:brush xml:id="br0">
      <inkml:brushProperty name="width" value="0.035" units="cm"/>
      <inkml:brushProperty name="height" value="0.035" units="cm"/>
      <inkml:brushProperty name="color" value="#E71224"/>
    </inkml:brush>
  </inkml:definitions>
  <inkml:trace contextRef="#ctx0" brushRef="#br0">42 0 24575,'-1'1'0,"-1"-1"0,1 0 0,0 1 0,0-1 0,0 1 0,0-1 0,0 1 0,0-1 0,-1 1 0,1 0 0,1-1 0,-1 1 0,0 0 0,0 0 0,0 0 0,0 0 0,1 0 0,-1 0 0,0 0 0,1 0 0,-1 0 0,1 0 0,-1 0 0,1 1 0,-1-1 0,1 0 0,0 0 0,0 0 0,-1 1 0,1-1 0,0 0 0,0 0 0,0 0 0,1 1 0,-1-1 0,0 0 0,1 2 0,9 47 0,33 30 0,-30-58 0,0 0 0,10 27 0,-21-43 0,1 1 0,-2-1 0,1 0 0,-1 0 0,1 1 0,-2-1 0,1 0 0,-1 1 0,0-1 0,0 1 0,-1-1 0,0 1 0,-2 7 0,1-11 0,1 0 0,-2 1 0,1-1 0,0 0 0,-1 0 0,1-1 0,-1 1 0,0-1 0,0 1 0,0-1 0,0 0 0,0 0 0,0 0 0,-1 0 0,1-1 0,-5 2 0,3-1 0,0 0 0,0 0 0,0-1 0,0 1 0,0-1 0,-1 0 0,1-1 0,0 1 0,-1-1 0,-9-1 0,14 1 0,1 0 0,-1 0 0,1-1 0,-1 1 0,1 0 0,-1 0 0,1 0 0,-1-1 0,1 1 0,0 0 0,-1 0 0,1-1 0,-1 1 0,1-1 0,0 1 0,-1 0 0,1-1 0,0 1 0,-1-1 0,1 1 0,0 0 0,0-1 0,-1 1 0,1-1 0,0 1 0,0-1 0,0 1 0,0-1 0,0 1 0,-1-1 0,1 1 0,0-2 0,8-18 0,22-14 0,37-13 0,-45 34 0,-1-1 0,37-33 0,-53 42 0,-1 1 0,0-1 0,1 0 0,-2 0 0,1 0 0,-1 0 0,0-1 0,0 0 0,0 1 0,-1-1 0,0 0 0,0 0 0,0 0 0,-1-1 0,0 1 0,0-11 0,-1 14-57,-1-1 0,0 0 1,0 1-1,0-1 0,0 1 0,-1-1 0,1 1 0,-1 0 0,0 0 0,0-1 0,0 1 1,0 1-1,-1-1 0,1 0 0,-1 0 0,0 1 0,0 0 0,0-1 0,0 1 1,0 0-1,0 0 0,-1 1 0,-5-3 0,-14-6-6769</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2:58.991"/>
    </inkml:context>
    <inkml:brush xml:id="br0">
      <inkml:brushProperty name="width" value="0.035" units="cm"/>
      <inkml:brushProperty name="height" value="0.035" units="cm"/>
      <inkml:brushProperty name="color" value="#E71224"/>
    </inkml:brush>
  </inkml:definitions>
  <inkml:trace contextRef="#ctx0" brushRef="#br0">0 85 24575,'0'-1'0,"1"0"0,-1 0 0,0 0 0,1 1 0,-1-1 0,1 0 0,-1 0 0,1 1 0,-1-1 0,1 0 0,-1 1 0,1-1 0,0 1 0,-1-1 0,1 0 0,0 1 0,0 0 0,-1-1 0,1 1 0,0-1 0,0 1 0,0 0 0,-1-1 0,3 1 0,27-7 0,-21 5 0,263-40 0,-158 27 0,-106 14 0,0 0 0,0 0 0,0 1 0,0 0 0,0 0 0,13 3 0,-19-3 0,0 1 0,0 0 0,0 0 0,0 0 0,0 0 0,0 0 0,0 0 0,0 1 0,0-1 0,0 1 0,0-1 0,-1 1 0,1-1 0,-1 1 0,1 0 0,-1 0 0,0 0 0,0 0 0,0 0 0,0 0 0,0 0 0,0 0 0,0 1 0,-1-1 0,1 0 0,-1 0 0,1 4 0,1 29 0,0 1 0,-8 68 0,1-3 0,5-49 0,1-10 0,-2-1 0,-1 0 0,-14 67 0,7-57-1365,7-28-5461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3:13.507"/>
    </inkml:context>
    <inkml:brush xml:id="br0">
      <inkml:brushProperty name="width" value="0.035" units="cm"/>
      <inkml:brushProperty name="height" value="0.035" units="cm"/>
      <inkml:brushProperty name="color" value="#E71224"/>
    </inkml:brush>
  </inkml:definitions>
  <inkml:trace contextRef="#ctx0" brushRef="#br0">51 0 24575,'3'1'0,"-1"0"0,1 0 0,0 0 0,-1 0 0,1 0 0,0 0 0,-1 1 0,0-1 0,1 1 0,-1 0 0,0 0 0,0-1 0,0 2 0,0-1 0,0 0 0,0 0 0,-1 1 0,1-1 0,-1 0 0,1 1 0,-1 0 0,0-1 0,0 1 0,0 0 0,-1-1 0,1 1 0,-1 0 0,1 0 0,-1 0 0,0 0 0,0 0 0,0-1 0,0 1 0,-1 0 0,1 0 0,-1 0 0,0-1 0,0 1 0,0 0 0,0 0 0,-3 4 0,-12 19 0,12-21 0,0 0 0,1 0 0,0 0 0,0 0 0,1 0 0,-1 1 0,-1 5 0,4-9 0,0-1 0,0 0 0,0 1 0,0-1 0,0 0 0,0 1 0,0-1 0,1 0 0,-1 1 0,1-1 0,-1 0 0,1 0 0,-1 1 0,1-1 0,0 0 0,-1 0 0,1 0 0,0 0 0,0 0 0,0 0 0,0 0 0,0 0 0,0 0 0,0 0 0,0 0 0,0-1 0,0 1 0,1 0 0,-1-1 0,0 1 0,0-1 0,1 0 0,-1 1 0,0-1 0,1 0 0,1 1 0,54 7 0,-42-7 0,1 1 0,29 8 0,-42-9 0,1 0 0,-1 0 0,0 1 0,1-1 0,-1 1 0,0 0 0,0 0 0,0 0 0,-1 0 0,1 0 0,0 1 0,-1-1 0,1 1 0,-1 0 0,0 0 0,0 0 0,3 6 0,-4-8 0,-1 1 0,1 0 0,-1 0 0,0 0 0,0 0 0,1-1 0,-1 1 0,0 0 0,0 0 0,-1 0 0,1 0 0,0 0 0,-1-1 0,1 1 0,-1 0 0,1 0 0,-1-1 0,0 1 0,0 0 0,0-1 0,0 1 0,0-1 0,0 1 0,0-1 0,0 1 0,-1-1 0,1 0 0,-1 0 0,1 1 0,-1-1 0,1 0 0,-4 1 0,-7 5 0,-1-1 0,1 0 0,-20 6 0,12-4 0,4-2-227,0-1-1,-1 0 1,0-1-1,0-1 1,-25 1-1,12-2-6598</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3:15.920"/>
    </inkml:context>
    <inkml:brush xml:id="br0">
      <inkml:brushProperty name="width" value="0.035" units="cm"/>
      <inkml:brushProperty name="height" value="0.035" units="cm"/>
      <inkml:brushProperty name="color" value="#E71224"/>
    </inkml:brush>
  </inkml:definitions>
  <inkml:trace contextRef="#ctx0" brushRef="#br0">187 1 24575,'-5'0'0,"-7"0"0,-7 0 0,-5 0 0,-9 0 0,-3 0 0,3 5 0,8 2-8191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3:24.241"/>
    </inkml:context>
    <inkml:brush xml:id="br0">
      <inkml:brushProperty name="width" value="0.035" units="cm"/>
      <inkml:brushProperty name="height" value="0.035" units="cm"/>
      <inkml:brushProperty name="color" value="#E71224"/>
    </inkml:brush>
  </inkml:definitions>
  <inkml:trace contextRef="#ctx0" brushRef="#br0">1 1 24575,'0'5'0,"0"7"0,0 6 0,5 1 0,12 2 0,14 2 0,11-2 0,-1-6-8191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8T23:43:25.409"/>
    </inkml:context>
    <inkml:brush xml:id="br0">
      <inkml:brushProperty name="width" value="0.035" units="cm"/>
      <inkml:brushProperty name="height" value="0.035" units="cm"/>
      <inkml:brushProperty name="color" value="#E71224"/>
    </inkml:brush>
  </inkml:definitions>
  <inkml:trace contextRef="#ctx0" brushRef="#br0">120 0 24575,'-2'1'0,"0"0"0,0-1 0,0 1 0,0 0 0,0 0 0,0 0 0,0 0 0,0 1 0,0-1 0,1 0 0,-1 1 0,1-1 0,-1 1 0,1 0 0,-1 0 0,1-1 0,0 1 0,0 0 0,0 0 0,0 0 0,0 0 0,-1 3 0,-15 47 0,-10 134 0,-8-28-1365,31-136-5461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1:05:37.588"/>
    </inkml:context>
    <inkml:brush xml:id="br0">
      <inkml:brushProperty name="width" value="0.05" units="cm"/>
      <inkml:brushProperty name="height" value="0.05" units="cm"/>
      <inkml:brushProperty name="color" value="#F6630D"/>
    </inkml:brush>
  </inkml:definitions>
  <inkml:trace contextRef="#ctx0" brushRef="#br0">1 6 24575,'0'-5'0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39:05.0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45 57,'-44'165,"44"-163,0 0,0 0,0 1,0-1,0 0,0 1,1-1,-1 0,1 0,0 0,-1 1,1-1,0 0,0 0,0 0,1 0,-1 0,0-1,1 1,-1 0,1-1,0 1,-1-1,1 1,0-1,0 0,0 1,0-1,0 0,0-1,0 1,1 0,-1-1,0 1,0-1,1 1,-1-1,2 0,100 4,-88-5,164-9,-156 4</inkml:trace>
  <inkml:trace contextRef="#ctx0" brushRef="#br0" timeOffset="1152.58">296 1,'-5'0,"-1"9,0 9,1 5,1 4,2 1,1 2,1 0,0 0,-5-1,-1 0,1-1,0 0,2 0,1 0,1 0,0-5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0:23:19.283"/>
    </inkml:context>
    <inkml:brush xml:id="br0">
      <inkml:brushProperty name="width" value="0.035" units="cm"/>
      <inkml:brushProperty name="height" value="0.035" units="cm"/>
      <inkml:brushProperty name="color" value="#E71224"/>
    </inkml:brush>
  </inkml:definitions>
  <inkml:trace contextRef="#ctx0" brushRef="#br0">59 1 24575,'0'5'0,"0"7"0,0 11 0,-5 3 0,-2 1 0,0 7 0,2 2 0,1 1 0,2-1 0,-5-7 0,0-3 0,1-1 0,1 1 0,2-5-8191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0:23:20.861"/>
    </inkml:context>
    <inkml:brush xml:id="br0">
      <inkml:brushProperty name="width" value="0.035" units="cm"/>
      <inkml:brushProperty name="height" value="0.035" units="cm"/>
      <inkml:brushProperty name="color" value="#E71224"/>
    </inkml:brush>
  </inkml:definitions>
  <inkml:trace contextRef="#ctx0" brushRef="#br0">87 11 24575,'-15'31'0,"1"1"0,1 0 0,2 1 0,1 0 0,2 0 0,-6 47 0,14-78 0,-1 1 0,1-1 0,0 1 0,0-1 0,0 1 0,0-1 0,0 0 0,0 1 0,1-1 0,-1 1 0,1-1 0,0 1 0,-1-1 0,1 0 0,0 0 0,1 1 0,-1-1 0,0 0 0,1 0 0,-1 0 0,1 0 0,-1-1 0,1 1 0,0 0 0,0-1 0,0 1 0,0-1 0,0 1 0,0-1 0,0 0 0,0 0 0,1 0 0,2 1 0,-1-2 0,1 1 0,0-1 0,-1 0 0,1-1 0,-1 1 0,1-1 0,0 0 0,-1 0 0,1 0 0,-1 0 0,0-1 0,1 0 0,-1 0 0,0 0 0,0-1 0,0 1 0,4-5 0,14-9 0,-1-2 0,-1 0 0,0-1 0,25-33 0,-39 44 0,0-1 0,0 0 0,-1 0 0,-1 0 0,1 0 0,-1-1 0,-1 0 0,0 0 0,0 0 0,-1 0 0,0 0 0,-1-1 0,0 1 0,-1-19 0,0 27 4,0 0 0,0 1-1,0-1 1,0 0-1,0 1 1,-1-1 0,1 0-1,-1 1 1,1-1 0,-1 1-1,0-1 1,1 1-1,-1-1 1,0 1 0,0-1-1,0 1 1,0 0 0,0 0-1,0-1 1,0 1-1,-1 0 1,1 0 0,0 0-1,-1 0 1,1 0 0,-1 1-1,1-1 1,-1 0-1,1 1 1,-1-1 0,1 1-1,-4-1 1,-1 1-169,0 0 0,1 0 0,-1 1 0,0 0 0,0 0 0,1 0 0,-1 1 0,-5 2 0,-15 6-6661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0:23:23.753"/>
    </inkml:context>
    <inkml:brush xml:id="br0">
      <inkml:brushProperty name="width" value="0.035" units="cm"/>
      <inkml:brushProperty name="height" value="0.035" units="cm"/>
      <inkml:brushProperty name="color" value="#E71224"/>
    </inkml:brush>
  </inkml:definitions>
  <inkml:trace contextRef="#ctx0" brushRef="#br0">212 33 24575,'7'0'0,"0"-1"0,-1-1 0,1 1 0,0-1 0,8-4 0,23-5 0,-31 10 0,6-2 0,0 1 0,0 0 0,0 1 0,0 1 0,0 0 0,1 0 0,-1 1 0,23 5 0,-35-5 0,0-1 0,0 0 0,0 1 0,-1-1 0,1 1 0,0-1 0,0 1 0,0-1 0,0 1 0,-1-1 0,1 1 0,0 0 0,-1-1 0,1 1 0,-1 0 0,1 0 0,0 0 0,-1-1 0,0 1 0,1 0 0,-1 0 0,1 0 0,-1 0 0,0 0 0,0 0 0,0 0 0,1 1 0,-2 0 0,1 0 0,-1 0 0,1 0 0,-1 0 0,0 0 0,0 0 0,0 0 0,0 0 0,0 0 0,0-1 0,0 1 0,-2 2 0,-4 3 0,-1 0 0,1 0 0,-2 0 0,-8 5 0,6-5 0,2-2 0,0 1 0,0 0 0,1 1 0,-14 12 0,21-18 0,0 0 0,1 0 0,-1 0 0,0 0 0,0 0 0,0 0 0,1 0 0,-1 0 0,1 0 0,-1 1 0,1-1 0,-1 0 0,1 0 0,0 1 0,-1-1 0,1 0 0,0 1 0,0-1 0,0 0 0,0 0 0,0 1 0,0-1 0,0 0 0,1 1 0,-1-1 0,0 0 0,1 0 0,-1 1 0,1-1 0,-1 0 0,1 0 0,0 0 0,0 0 0,-1 0 0,1 0 0,0 0 0,0 0 0,0 0 0,0 0 0,0 0 0,0-1 0,0 1 0,0 0 0,0-1 0,1 1 0,1 0 0,6 4 0,1-1 0,-1-1 0,1 0 0,11 2 0,-10-3 0,-1 1 0,0 0 0,0 0 0,0 1 0,14 8 0,-21-10 0,-1-1 0,0 1 0,0 0 0,0 0 0,0 0 0,0 0 0,0 0 0,-1 0 0,1 0 0,-1 1 0,1-1 0,-1 0 0,0 1 0,0 0 0,0-1 0,0 1 0,0-1 0,-1 1 0,1 0 0,-1 0 0,0-1 0,0 1 0,0 0 0,0 0 0,0-1 0,-1 4 0,-1 2 0,0 0 0,0 0 0,-1 0 0,0 0 0,0-1 0,-1 1 0,0-1 0,0 0 0,-1 0 0,1-1 0,-2 1 0,1-1 0,-1 0 0,0 0 0,0-1 0,0 0 0,-1 0 0,0 0 0,0-1 0,0 0 0,-16 6 0,3-2 0,-1-1 0,0-1 0,0 0 0,0-2 0,-1 0 0,0-2 0,-27 0 0,-112-7-1365,132 3-5461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0:23:55.565"/>
    </inkml:context>
    <inkml:brush xml:id="br0">
      <inkml:brushProperty name="width" value="0.035" units="cm"/>
      <inkml:brushProperty name="height" value="0.035" units="cm"/>
      <inkml:brushProperty name="color" value="#CC0066"/>
    </inkml:brush>
  </inkml:definitions>
  <inkml:trace contextRef="#ctx0" brushRef="#br0">1 1 24575,'0'5'0,"0"12"0,0 14 0,0 6 0,0 8 0,0 0 0,5-6 0,7-11 0,7-9 0,10-9 0,0-5-8191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9T00:23:56.347"/>
    </inkml:context>
    <inkml:brush xml:id="br0">
      <inkml:brushProperty name="width" value="0.035" units="cm"/>
      <inkml:brushProperty name="height" value="0.035" units="cm"/>
      <inkml:brushProperty name="color" value="#CC0066"/>
    </inkml:brush>
  </inkml:definitions>
  <inkml:trace contextRef="#ctx0" brushRef="#br0">1 1 24575,'3'4'0,"-1"-1"0,1 1 0,-1 1 0,1-1 0,-1 0 0,0 0 0,-1 1 0,1-1 0,-1 1 0,0 0 0,1 6 0,3 59 0,-4-53 0,5 36 0,18 83 0,-12-79 0,5 59 0,-1-15-1365,-10-74-5461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21:45:52.1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1,'46'22,"109"-13,-1-7,111-13,-192 7,1186-15,-1192 20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15:38.931"/>
    </inkml:context>
    <inkml:brush xml:id="br0">
      <inkml:brushProperty name="width" value="0.025" units="cm"/>
      <inkml:brushProperty name="height" value="0.025" units="cm"/>
      <inkml:brushProperty name="color" value="#CC0066"/>
    </inkml:brush>
  </inkml:definitions>
  <inkml:trace contextRef="#ctx0" brushRef="#br0">0 0 24575,'0'0'-8191</inkml:trace>
</inkml:ink>
</file>

<file path=ppt/ink/ink618.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15.55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9490 9243,'0'0,"0"17,0 1,0 17,0-35,0 18,0-18,0 35,0-35,0 18,0-18,0 18,0-1,0-17,0 18,0-18,0 17,17-17,-17 18,0 0,0-18,0 17,0-17,0 18,0 0,0-1,18-17,-18 36,0-19,0-17,0 18,0-1,0-17,0 18,0-18,0 18,0-1,0-17,0 18,0-18,0 18,0-18,0 17,0 1,0-18,0 18,0-18,0 35,0-35,0 18,0-18,0 17,0 1,0-1,0-17,0 36,0-36,0 17,0 1,0 0,0-1,0 1,0 0,0-1,0 1,0-1,0 1,0 0,0-1,0 1,0 0,0-1,0 1,0 17,0-17,0-1,0 1,0-18,0 18,0-1,0 1,0-18,0 18,0-18,0 17,0 1,0-18,0 18,0-18,0 35,0-35,0 18,0-1,0 1,0-1,0-17,0 18,0 0,0-18,0 17,0 1,0 17,0-35,0 36,0-19,0 1,0-18,0 17,0-17,0 18,0 0,0-18,0 17,0-17,0 18,0 0,0-1,0-17,0 36,0-36,0 17,0 1,0-1,0-17,0 18,0-18,0 18,0-18,0 35,0-35,0 18,0-18,0 17,0 1,0-18,0 18,0-18,0 17,0-17,0 18,0 0,0-18,0 17,0-17,0 18,0-1,0-17,0 18,0-18,0 18,0-1,0 1,0-18,0 18,0-18,0 17,0 1,0-18,0 18,0-18,0 17,0-17,0 18,0-18,-18 0,18 0,-17 0,17 0,-18 0,18 0,-18 0,18 0,-17 0,17 0,0-18,0 18,17 0,1 0,0 0,-1-17,1 17,0 0,-18 0,17-18,-17 18,18-18,-18 18,0 0,0-17,-18 17,-17 0,0 0,17-18,-35 18,53-18,-17 18,17 0,17-17,-17 17,18-18,-1 0,-17 18,18-17,-18 17,0-18,0 1,0 17,0-18,0 18,0-18,0 1,0 17,0-18,0 18,0-18,0 18,18 0,-18-17,0-1,17 18,-17 0,0 0,0-18,0 18,0 0,0-17,0 17,-17 0,17 0,0 0,-18 0,18-18,0 0,-18 18,18 0,0-17,0 17,18-18,-18 18,35-17,-35-1,18 18,-18-18,18 1,-18-1,0 18,0-18,0 18,0 0,-18 0,18-17,-18 17,18 0,0-18,0 0,0 18,0-17,0 17,0-18,18 1,-18-1,0 18,0-18,0 1,-35 17,35-18,-36 18,36 0,0-18,0 1,0 17,18 0,0-18,-1 0,-17 18,18 0,-18-17,0 17,0-35,0 35,0-18,0 18,0-18,-35 1,17 17,0 0,18 0,0-18,18 18,-18 0,18-18,-1 1,-17-19,18 19,0 17,-18-18,0 18,0-18,0 18,-18-17,0-1,1 18,-19-17,19-1,-1 18,1 0,17-18,0 18,0-17,0-1,0 18,17-18,18-35,-35 53,36-52,-36 34,0 0,17 1,-17 17,0-18,0 18,0-18,0 18,0-17,0-1,0 18,0-18,18-17,-18 35,0-35,0 35,0-18,0 18,-18-17,1-1,-19 18,19-18,-1 1,1 17,-1 0,18-18,0 18,0-18,18 1,-18-19,17 36,18-52,-17 34,-18 0,18 1,-1 17,-17-36,0 36,0-17,0 17,18-18,-18 0,18 1,-1-18,19 17,-19 0,-17 18,18-17,-18-1,0 18,0 0,0-18,-18 18,1-17,-1-1,0 18,18 0,-17 0,-1 0,18 0</inkml:trace>
</inkml:ink>
</file>

<file path=ppt/ink/ink619.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24.744"/>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6121 12665,'0'0,"0"17,0 1,0-18,0 35,0-35,0 18,0-18,0 18,0-1,0-17,0 18,0-1,0 1,0-18,0 18,17-18,-17 17,0-17,0 18,0 0,0-1,0-17,0 18,0 0,0-18,0 17,0-17,0 18,0 0,0-18,0 17,0-17,0 18,0-18,0 17,0 1,0 0,0-1,0 1,0 0,0-18,0 35,0-17,0-1,0 1,0-1,0 1,0 0,0-1,0 1,0 0,0-1,0-17,0 36,0-36,0 17,0 1,0-1,0 1,0 0,0-1,0 1,0-18,0 18,0-1,0-17,0 18,0 0,0-1,0-17,0 18,0 0,0-1,0 1,0-1,0 1,0 0,0-1,0 1,0 0,0-1,0 1,0-18,0 35,0-17,18-18,-18 35,0 0,0-35,0 36,0-36,0 35,0-35,0 18,18-18,-18 17,0 1,0-18,0 17,0-17,0 18,0 0,0-1,0 1,0-18,0 18,17-1,-17 1,0 0,0-1,0-17,0 36,0-36,0 17,0 1,0 17,0-17,0 17,0-35,0 18,0-18,0 17,0-17,0 18,0 0,-17-18,17 17,0-17,0 18,0-1,0-17,0 18,0-18,0 18,0-18,0 17,0 1,0-18,0 18,-18 17,18-35,0 35,0-35,0 18,0-18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23:02:56.5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3552,'4'-2,"0"-1,0 1,0-1,0 0,0 0,-1 0,1-1,-1 1,0-1,0 0,-1 1,6-10,2-1,24-27,2 0,2 3,1 1,2 2,79-52,37-9,192-153,-11-42,-86 95,-63 53,-72 37,178-209,-93 92,-86 98,-6-5,117-179,-114 146,16-24,49-70,-77 116,-85 121,1 0,1 1,1 1,0 1,1 0,1 2,1 0,26-13,-13 13,1 1,1 1,0 3,0 1,1 1,0 3,1 0,-1 3,46 3,108-15,-3 0,1462 15,-1162 30,-5 38,-290-39,156 13,96 16,-346-45,136 3,100-18,-124-2,1950 4,-1967-16,5 0,-142 14,-1-2,1-3,72-17,-115 19,1 1,-1 1,1 0,0 1,19 1,-27 1,1 0,-1 1,0 0,0 1,0 0,0 0,-1 0,1 1,-1 0,0 1,11 8,48 45,89 99,-117-116,280 334,-63-69,401 343,-519-519,100 80,95 34,379 306,-157-87,-530-445,-14-12,0 0,-1 1,0 1,0-1,0 1,-1 1,0 0,-1 0,0 0,-1 1,0 0,0 1,4 10,48 193,-45-173</inkml:trace>
</inkml:ink>
</file>

<file path=ppt/ink/ink620.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27.55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6121 14781,'0'0,"0"-17,0-1,0-17,0 17,0 1,0-1,0 0,0 1,0-1,0 0,0 1,0 17,0-18,0 18,0-35,0 35,0-18,0 18,0-17,0-1,0 18,0-18,0 18,0-17,0-1,0 18,0-18,0 18,0-17,-18 17,18-18,0 0,0 18,0-17,0 17,0-18,0 1,0 17,0-18,0 18,0-18,0 18,0-17,0-1,-18 18,18-18,0 1,0-1,0 0,0 18,0-17,0-1,0 18,0-18,0 18,0-17,0 17,0-18,0 1,0 17,0-18,0 18,0-18,0 1,0 17,0-18,0 18,0-35,0 35,0-18,0 0,0 1,0 17,0-18,0 18,0-17,0 17,0-18,0 0,0 18,0-17,0 17,0-18,0 0,0 1,0 17,0-36,0 36,0-17,0 17,0-18,0 18,0-17,0-1,0 0,0 1,0-19,0 36,0-17,18 17,-18-18,0 18,0-18,0 1,0 17,0-18,0 18,0-18,0 18,0-17,0-1,0 18,0-17,0 17,0-18,0 0,0 18,0-17,0-1,0-17,0 17,0-17,0 35,0-18,0 18,0-35,0 35,0-18,0 18,0-17,0 17,0-18,0 0,0 18,0-17,0-1,0 0,0 18,0-17,0-1,0 1,0 17,0-18,0 18,0-18,0 1,0 17,0-18,0 18,0-18,0 18,0-17,0-1,0 18,0-18,0 18,0-17,0-1,0 18,0-18,0 18,0-17,0 17,0-18,0 1,0 17,-18-18,18 0,0 1,0 17</inkml:trace>
</inkml:ink>
</file>

<file path=ppt/ink/ink621.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32.74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9543 11536,'0'-18,"0"-17,0 35,0-18,0 1,17-1,-17 0,0 1,0-1,0 18,0-35,0 35,0-18,0 1,0-1,0 0,0 18,0-17,0-1,0 18,0-18,0 18,0-17,0 17,0-36,0 36,0-17,0-1,0 1,0 17,0-18,0 18,0-18,0 1,0 17,0-18,0 18,0-18,0 18,0-17,0-1,0 18,0-18,0 18,0-17,0-1,0 18,0-18,0 18,0-17,0-1,0 1,0 17,18-18,-18 18,0-18,0 1,0 17,0-18,0 18,0-18,0 1,0 17,0-18,0 18,0-18,0 18,0-17,0-1,0 18,0-17,0 17,0-18,0 0,0 18,0-17,0 17,0-18,0 18,0-18,0 1,0 17,0-18,0 18,0-18,0 1,0 17,0-18,0 18,0-17,0 17,0-36,0 36,0-17,0 17,0-18,0 0,0 18,0-17,0 17,0-18,0 18,0-18,0 1,0 17,0-18,0 18,0-18,0 1,0 17,0-18,0 18,0-35,0 35,0-18,0-17,0 35,0-35,0 17,0 0,0-17,0 35,0-17,0-19,0 36,0-17,0-1,0 0,0 18,0-17,0-1,0 0,18 1,-18 17,0-18,0 1,0-1,0 18,17-53,-17 18,0-1,0 36,0-35,0 35,0-18,0 1,0-1,0 1,0 17,0-18,0 0,0 18,0-17,0 17,0-18,0 18,0-18,0 1,0 17,-17 0</inkml:trace>
</inkml:ink>
</file>

<file path=ppt/ink/ink622.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36.18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9402 11430,'0'-18,"0"18,0-35,0 35,0-18,0-17,0 18,0-19,0 19,17-19,1 19,-18-36,0 18,0-1,0 1,17-18,-17 18,0-1,18 19,-18-18,0-1,0 19,0-1,0-17,0 35,0-36,0 19,0-1,0-17,0 35,0-18,0 18,0-17,0 17,0-18,0 0,0 1,0-1,0 0,0 18,0-35,0 35,0-17,0 17,0-18,0 0,0 1,0-1,0 18,0-35,0 17,0 0,0 18,0-35,0 35,0-18,0 1,0-1,0 1,0 17,-18 0,18-18,0 0,0 18,0-17,-17 17,17-18,0 18,0-18,0 1,0 17,-18-18,18 18,0-18,0 18,0-17,0-1,-17 18,17-17,-18 17,18-18,0 0,0 18,0-17,0-1,0 18,0-18,0 18,0-17,0 17,0-18,0 18,0-18,0 1,0 17,0-18,0 18,0-17,0-1,0 18,0-18,0 18,0-17,0-1,0 0,0 1,0-1,0 18,0-18,0 18,0-17,0 17,0 0,18-18,-18 0,17 18,-17-17,0 17,18 0,-18-18,0 1,17 17,-17 0,0-18,0 18,0-18,0 18,0-17,0-1,0 18,0-18,0 18,0-17,0-1,0 0,0 1,0-1,0 1,0 17,0-18,0 0</inkml:trace>
</inkml:ink>
</file>

<file path=ppt/ink/ink623.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2:43.576"/>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9772 8978,'0'0,"35"18,-35-1,18-17,0 18,-18 0,17-1,-17-17,18 18,-1-18,-17 18,18-1,-18-17,18 18,-1 0,-17-1,18-17,-18 18,18-18,-18 18,17-18,1 17,-18 1,0-18,18 0,-18 17,17-17,1 36,-18-36,17 17,-17-17,18 18,0 0,-1-18,-17 17,0-17,18 18,-18 0,0-18,18 0,-1 17,-17-17,18 18,-18-1,18 1,-1-18,1 18,-1-1,1 1,0 0,-18-18,17 17,-17 1,18 0,-18-18,18 17,-1 1,-17-18,18 17,-18-17,18 18,-18 0,17-18,-17 0,0 17,18-17,0 0,-18 18,17-18,-17 18,18-1,-1 1,1 0,0-18,-1 17,1 1,17 17,-17-35,0 18,-1-1,1 1,-1 0,-17-1,36 1,-19 0,1-1,17 19,1-1,-19-18,18 19,-17-19,0 19,17-19,0 19,-35-36,18 17,0 1,-1-1,1 1,0-18,-18 18,17-18,-17 0,0 17,18-17,-18 18,17-18,1 18,-18-18,18 17,-18-17,17 18,1 0,17-1,-17 1,17 0,-17-1,-18-17,35 0,-35 18,18-18,-18 17,35 1,-35-18,35 18,-17-1,0 1,17 0,-18-1,19 1,-1 0,-17-1,35 18,-36-17,19 17,16-35,-16 36,-19-19,36 1,-35 0,35 17,-18-18,18 19,-18-19,-35 1,18-18,0 0,-1 18,1-1,-18-17,17 18,1-18,-18 18,18-1,-1-17,1 18,0-18,-1 18,1-1,-18-17,35 18,-17-1,0 1,-1-18,1 18,-1-18,1 17,-18-17,18 18,17 0,-35-18,35 35,-35-35,36 18,-36-1,17-17,-17 0,35 18,-35-18,18 17,0 1,-18-18,17 18,1-18,-18 0,0 17,18-17,-1 18,-17-18,18 0,-18 18,18-18,-1 0,-17 17,18-17,-18 0,17 0,-17 18,18-18,-18 18,0-18</inkml:trace>
</inkml:ink>
</file>

<file path=ppt/ink/ink624.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4:20.83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9296 11783,'0'-18,"-36"1,36 17,-35-18,35 0,-35 18,17-35,1 35,-1-18,0 1,-17-1,17 0,-17 1,0-1,17 0,-17 1,0-1,-1 1,1-1,0 0,17 1,-17-1,35 0,-35 18,35 0,-18-35,0 35,1-18,-1 18,18-17,-18 17,1-18,17 1,-18 17,18-18,-17 18,-1-18,18 1,-18 17,1-36,-1 36,0-17,1 17,17-18,0 0,-18 18,18-17,0 17,-18-18,18 18,-17-35,-1 35,0-35,1-1,-1-17,1 36,-1-19,0 19,1-18,-1 17,0-17,1 17,-1 0,0 1,1-1,-1-17,1 35,17-35,-18 35,18-36,-18 19,1-1,17 0,-18 18,0-17,18-1,-17 0,17 1,-18-1,0 1,1-1,-18-35,17 53,-17-53,17 35,0 1,1-19,-19 1,19 18,-19-19,19 19,-1-1,1 0,-1-17,0 35,1-35,-1 35,0-35,1 17,17-17,-36 35,19-36,17 36,-18-17,1-1,-1-17,18 35,-18-18,1-17,-1 35,0-35,1 35,17-18,-18 0,0 1,18 17,-17-18,17 0,-35 1,17-1,18 0,-18 18,1-35,-19 18,36-1,-35 0,35 1,-35-1,17-17,0 35,-17-36,18 19,-1-1,0 1,18 17,-17-18,-1 18,0-35,1 35,-1-18,0 0,18 18,-17-17,-1 17,1-18,17 0,-18 18,0-17,18 17,-17 0,17-18,-18 18,0 0,1-35,17 35,-18 0,0-18,1 1,17 17,-18 0,1-18,-19 0,19 18,-1-17,-35-19,35 19,-17-1,17 18,1-18,-1 18,18 0,-17-17,-1 17,18-18,0 18,-18 0</inkml:trace>
</inkml:ink>
</file>

<file path=ppt/ink/ink625.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4:36.42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6156 9155,'0'0,"-18"0,18 0,0 0,0 17,0-17,-17 18,17 0,0-18,0 17,0 18,-18-17,18 0,0 17,0-17,0-1,0 1,0 17,0-17,0 35,0-53,0 17,0 19,0-36,0 17,0 1,0 0,0-18,0 17,0 18,0-35,0 36,0-36,0 17,18 1,-18 0,0-1,0 1,0 0,0-1,0 1,17 0,-17-1,0 1,18 17,-18-35,0 35,0 1,0-36,0 17,0 1,18 0,-18-1,0 1,0-1,0 1,0 0,17 17,-17-35,0 18,0 17,0-17,0 17,0 0,0-35,0 18,0-1,0 1,0 0,0-1,0 1,0 0,0-18,0 35,0 0,0-17,0 17,0-17,0-1,0 1,0 0,0-1,0 1,0 0,0-1,0 1,0-18,0 35,0-17,0-1,0 1,0-18,0 18,0-1,0 1,0-18,0 18,0-1,0-17,0 18,0-18,0 17,0 1,0 0,0-18,0 17,0-17,0 18,0 0,0-18,0 17,-17-17,17 36,0-36,0 17,0 1,0 0,0-18,0 17,0-17,0 18,0-1,0 1,0 0,-18-1,18-17,0 18,0-18,0 18,0-1,0 1,0-18,0 18,0-18,0 17,0 1,0-18,0 17,0-17,0 18,0 0,0-18,0 17,0-17,0 18</inkml:trace>
</inkml:ink>
</file>

<file path=ppt/ink/ink626.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5:59.048"/>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11712 15558,'0'0,"0"0,18 0,0 0,17 0,-18 0,72 0,-54 0,71 0,-71 0,0 0,18 0,-18 0,1 0,17 0,-18 0,0 0,1 0,-1 0,18 0,-18 0,0 0,1 0,16 0,-16 0,17 0,-36 0,1 0,17 0,0 0,-17 0,0 0,17 0,18 0,-35 0,17 0,0 0,0 0,1 0,-1 0,0 0,18 0,0 0,0 0,0 0,0 0,0 0,0 0,0 0,-18 0,18 0,-18 0,18 0,-35-18,-1 18,1 0,-18 0,18 0,-1 0,-17 0,18 0,-1 0,1 0,0 0,-18 0,35 0,-35 0,18 0,-18 0,17 0,1 0,-18 0,18 0,-1 0,1 0,17 0,-17 0,-1 0,1 0,0 0,-1 0</inkml:trace>
</inkml:ink>
</file>

<file path=ppt/ink/ink627.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06:20.87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15946 12224,'0'0,"-18"0,0 0,1 0,-1 0,-17 17,17-17,0 18,1 0,-1-18,-17 17,35 1,-18-18,-17 18,17-1,-35-17,36 18,-1 0,-35-1,36-17,-19 18,1-1,17-17,1 18,-19-18,36 18,-35-18,35 17,-17-17,17 0,-18 0,0 0,18 18,-17-18,-1 18,0-18,18 0,-17 17,-19 1,19-18,-18 18,17-1,0-17,-17 18,0-1,-1 1,1 0,0-1,17 1,1-18,-1 18,-17-18,17 17,0 1,-35 0,36-18,-18 17,17 1,-17-18,-1 17,1 1,-18 17,36-35,-72 36,72-19,-19-17,19 18,-1 0,1-18,17 0,-36 17,19 1,-1-18,0 18,1-18,-1 17,0 1,1-1,-1 1,-17-18,35 35,-35-35,35 18,-18 0,-17-1,17 1,0 0,1-1,-19 36,19-53,-36 53,35-35,1 17,-36-17,35-1,-17 1,35-1,-35 1,-1 0,19-1,-19 19,1-19,17 1,-17 17,17-35,-17 36,0-36,17 35,-35-18,36 1,-1 0,-35-1,36-17,-1 18,-35 17,35-35,-17 18,17 0,-52-1,35 1,17 17,-17-35,17 18,0-1,-17-17,0 18,17 0,-17-18,17 17,-17 19,17-36,1 17,-19 1,19-18,-18 17,-1 1,19 0,-19-18,19 35,-1-35,0 18,1-1,-18-17,17 36,0-19,1 1,-36 17,17 0,-17 18,18-17,18-19,-36 36,35-35,0-1,1 19,-19-1,19 0,-54 18,54-18,-36 18,53-35,-36 17,36-35,-17 18,17 0,-18-18,18 0,-17 17,17-17,-18 18,0-18,18 18,-17-1,17-17,-18 18,0-18,1 17,17 1,-18 0,0-1,1-17,-1 36,-17-19,35 1,-35 17,-1-17,36-1,-17-17,17 0,-18 18,18-18,0 0</inkml:trace>
</inkml:ink>
</file>

<file path=ppt/ink/ink628.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31.806"/>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11677 14376,'0'0,"0"17,-18-17,18 18,0-18,0 35,-17-35,17 18,-18-18,18 35,0-35,-18 35,18-35,0 18,-17-18,17 18,-18-18,18 17,0 1,0 0,0-18,-18 17,18 1,0-18,0 18,0-18,0 17,0 1,0-18,-17 17,17-17,0 36,0-36,0 17,0 1,0 0,0-1,0-17,0 18,0 0,0-18,0 17,0-17,0 18,0 0,-18-18,18 17,0-17,0 18,-17-18,17 17,0 1,0-18,0 0,0 18,17-18,18 0,1 0,-1 0,18 0,0 0,88 17,-88-17,-18 0,0 18,18-18,-17 0,-19 0,1 0,17 0,-17 0,-1 0,19 0,-1 18,-17-18,-1 0,19 0,-19 0,36 0,-35 0,-18 0,17 0</inkml:trace>
</inkml:ink>
</file>

<file path=ppt/ink/ink629.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34.446"/>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13758 15099,'0'0,"0"0,18 0,-18 18,35-18,-35 17,18 1,17-1,-17 1,17 0,-35-1,35-17,-17 18,0 0,-1-1,1 1,0 0,-1-1,-17-17,0 0,18 0,-18 18,0-18,17 17,-17 1,18-18,0 18,-18-18,17 0,-17 17,0-17,0 18,18-18,-18 18,18-18,-18 17,0-17,0 18,0 0,0-18,17 17,-17-17,0 18,0-18,0 0,0 18,0-1,0-17,0 0,-17 18,-19-1,19 1,-19-18,19 18,-1-1,1 1,17 0,-36-18,36 17,-17-17,17 18,-18-18,0 18,18-18,-17 0,17 0,-18 17,0-17,1 0,17 0,-18 18,1-18,-1 0,18 0,-18 0,18 0,-17 17,-1-17,18 0,0 18,-18-18,18 0,0 18</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23:03:01.1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1,'1'5,"0"0,0 0,0 0,1 0,0 0,0 0,1 0,-1 0,4 4,7 16,187 394,34-17,453 593,79-58,-580-726,70 83,-199-226,3-2,4-3,1-3,79 54,70 64,-88-68,-86-75,-15-13,0-2,2 0,30 17,-19-18,0-2,1-2,1-1,0-3,0 0,1-3,46 3,297-1,-267-12,13 2,382-20,-454 13,1-3,-2-3,0-2,0-2,-2-3,92-47,-51 15,648-323,222 0,272-109,-1048 403,272-124,-324 136,164-109,269-242,-1 2,-294 229,134-89,-155 102,-109 85,-138 87,0 0,1 0,0 1,-1 0,1 1,0 0,1 0,15 0,80 3,-52 1,2246 2,-1224-6,-764-16,-227 10,-53 6</inkml:trace>
</inkml:ink>
</file>

<file path=ppt/ink/ink630.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36.82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12612 11042,'0'0,"0"0,17 35,-17-17,18 17,-18 0,18 18,-18-35,0 17,17 18,-17-18,18-17,-18 17,0-35,18 18,-18 0,0-1,0 19,0-19,0 1,0-18,0 17,0-17,0 18,0-18,0 18,0-1,0-17,0 18,0-18,0 18,0-1,0-17,0 18,0-18,-18 0,-17 0,35 0,-18 0,0 0,1 0,-1 0,1 0,-1 0,-35 0,35 0,-17 0,17 0,-34 0,34 0,0 0,-52 0,34 0,19 0,-19 0,19 0,-1 0,1 0,-19 0,36 0,-17 0,17 0,-18 0,18 0,-18 0,1 0,17 0,-18 0,18 0</inkml:trace>
</inkml:ink>
</file>

<file path=ppt/ink/ink631.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39.67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8590 11624,'0'0,"18"0,17 0,0 18,18 17,-17-35,16 18,-16-1,34 1,-17 0,-35-18,52 17,-52-17,0 0</inkml:trace>
</inkml:ink>
</file>

<file path=ppt/ink/ink632.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43.91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9225 11165,'0'0,"0"18,0 0,0-1,18 19,-18-19,17 1,19 17,-36-17,0 17,17-17,1-1,-18 19,18-19,-18 19,17-36,-17 17,0 1,0-1,18-17,-18 18,0-18,0 18,0-1,0-17,0 0,18 0,34 0,-34 0,17-35,18 17,-17-17,-1 18,53-54,-53 53,1 1,17-19,-36 19,18-1,1-17,-19 17,1 1,0 17,-18-18,17 18,-17 0,0-18,18 18,-18-17</inkml:trace>
</inkml:ink>
</file>

<file path=ppt/ink/ink633.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45.807"/>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6544 9507,'0'0,"-18"0,18-17,-17 17,17-36,0 36,0-35,0 18,0-19,-18 19,18-1,0-35,-18 35,18-34,0 16,-17 19,-1-1,18-17,0 35,0-18,-17-35,17 35,-18 1,18-1,0 18,0-35,0 35,0-18,0 18,0-17,0-1,0 18,0-18,0 18,18 0,-1 0,1 0,-18 0,35 0,-17 0,-1 0,19 0,-1 0,0 0,1 0,-1 0,0 0,0 0,-17 18,17-18,-17 0,0 0,-1 0</inkml:trace>
</inkml:ink>
</file>

<file path=ppt/ink/ink634.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47.67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5874 11324,'17'0,"1"35,0-17,-1 0,-17 17,18-35,0 35,-18-17,0 0,17-1,1 1,-18-1,0 1,18 0,-18-18,0 17,0 1,0-18,17 0,-17 18,0-18,18 0,-1 17,-17-17,18 0,-18 0,35 0,18 18,-35-18,35 0,-36 0,19 0,-19 0,19-18,-19 18,1-17,0-1,-18 18,35-35,-18 35,1-18,0 0,-1-17,36 35,-53-35,36 35,-19-35,1 17,0 18,-18-18,0 18,17-17</inkml:trace>
</inkml:ink>
</file>

<file path=ppt/ink/ink635.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1:49.51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5715 14711,'18'0,"-1"17,1 19,-18-36,35 17,-17 19,-1-36,1 35,-18-35,35 18,-35-1,36-17,-36 18,17-18,-17 18,18-1,0-17,-18 0,17 18,-17-18,0 0,18 17,-18-17,18 18,-1 0,-17-18,18 0,-18 17,35-17,36-17,-54-1,36 18,-35-18,35-17,0 35,-18-17,0-19,0 19,18-1,-17-17,-19 35,54-36,-53 19,-18 17,17-18,-17 18</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19T19:45:40.773"/>
    </inkml:context>
    <inkml:brush xml:id="br0">
      <inkml:brushProperty name="width" value="0.3" units="cm"/>
      <inkml:brushProperty name="height" value="0.6" units="cm"/>
      <inkml:brushProperty name="color" value="#FF2500"/>
      <inkml:brushProperty name="tip" value="rectangle"/>
      <inkml:brushProperty name="rasterOp" value="maskPen"/>
      <inkml:brushProperty name="ignorePressure" value="1"/>
    </inkml:brush>
  </inkml:definitions>
  <inkml:trace contextRef="#ctx0" brushRef="#br0">332 252,'0'-2,"-1"1,1 0,-1 0,1 0,-1 0,0 0,1 0,-1 0,0 0,0 0,1 0,-1 0,0 0,0 1,0-1,0 0,0 1,-1-1,1 1,0-1,0 1,0-1,0 1,-1 0,1 0,0 0,-2-1,-40-3,38 3,-210 0,174 2,46-2,1-1,-1 1,1-1,-1 0,1 0,-1 0,0-1,0 0,0 0,-1-1,1 1,-1-1,0 0,0 0,0 0,0 0,-1-1,1 0,-1 0,4-10,-4 11,0-1,0 0,-1-1,0 1,0 0,0-1,-1 1,1-1,-2 1,1-1,0 0,-1 1,0-1,-1 0,1 0,-1 1,0-1,0 1,-1-1,0 1,-2-7,3 10,0 1,0 0,1-1,-1 1,0 0,0 0,0 0,0 0,0 0,-1 0,1 0,0 0,0 0,-1 0,1 1,-1-1,1 0,0 1,-1-1,1 1,-1 0,1-1,-1 1,1 0,-1 0,1 0,-1 0,0 0,1 0,-1 1,1-1,-3 1,-7 8</inkml:trace>
</inkml:ink>
</file>

<file path=ppt/ink/ink637.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2:53.094"/>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17039 6668,'0'0,"0"0,0 17,0-17,0 18,-17-18,17 0,0 17,-18-17,18 18,0 0,0-18,0 0,0 17,0 1,-18-18,18 18,0-18,0 17,0 1,-17-18,17 18,0-18,0 17,-18-17,18 0,0 18,0-1,0-17,0 18,-18-18,18 0,0 18,0-18,0 17,0 1,0-18,-17 0,17 18,0-18,0 17,0 1,-18-18,18 18,-18-18,18 17,0-17,-17 0,17 18,0-1,0-17,-18 18,18-18,-17 18,17-18,0 17,-18-17,18 18,-18 0,1-1,17-17,0 18,-18-18,18 18,0-1,0-17,0 0,-18 0,18 18,0-18,0 0,0 18,-17-18,17 0,0 17,0 1,-18-18,18 0,0 17,0-17,0 18,0 0,0-18,-18 17,18-17,0 18,0-18,0 18,-17-18,-1 0,18-18,0 18,0-35,0 17,-18-17,1 0,17 35,0-18,0 18,0-18,0 18,0-17,0 17,0-18,0 18,0-18,0 18,0 0,0 36,0-36,0 17,0 1,0 0,0-1,0-17,0 18,17-1,-17-17,0 18,0-18,0 18,0-18,18 0,-18 17,0 1,0-18,0 0,0 18,18-18,-1 0,-17 0,18 0,-18 0,18 0,-18 0,17 0,1 0,17 0,-17 0,0 0,34 0,-16 0,-19-18,19 0,-1 18,-17 0,17-17,-18 17</inkml:trace>
</inkml:ink>
</file>

<file path=ppt/ink/ink638.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2:56.527"/>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16087 8167,'0'0,"-18"0,0-18,1 18,17 0,-18 0,0 0,-17 0,-18 0,18 0,0 35,-18-35,-35 36,35-1,-35-17,35 17,-36-35,54 18,-18 17,0-18,-17 1,34 0,1-1,-18 1,18 0,0-1,-1 1,-87 17,105 1,-70-1,70 0,-17-17,18 17,-19-17,36-1,-17 1,17 0,-36-1,36 1,-17-18,17 17,-18-17,0 18,18 0,0-18,-17 0,17 17,-18-17,18 18,0-18,-17 18,-1-1,18 1,-18-18,18 18,-17-18,17 0,0 0,0 17,-18-17,18 18,0-18,0 17,-18-17,18 18,0-18,0 0,-17 0,17 18,-18-18,18 0,-18 17,18 1,-17-18,17 18,-18-18,1 0,17 17,0-17,-18 0,18 18,-18 0,1-18,17 17,0-17,0 0,0-17,0-1,0 0,0 18,0-17,0-1,0 18,0-18,0 1,0-1,0 18,0-18,0 18,0-17,0 17,0-18,0 1,0 17,0 0,0 0,0 35,0-18,0 1,0 0,0-1,0 19,0-36,0 17,0-17,0 18,0 0,0-18,0 0,0 17,17-17,19 0,-36 0,17 0,18 0,-17 0,0 0,88 0,-89 0,36 0,-35 0,-1 0,-17 0,18 0,-18 18,18-18,-18 0,17 0,-17 0,18 0,0 0,-1 18,1-18,-1 0,1 0,0 0,-1 0,-17 0,18 0,0 0,-18 0</inkml:trace>
</inkml:ink>
</file>

<file path=ppt/ink/ink639.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3:00.039"/>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10866 6562,'0'0,"0"17,17 1,-17-18,18 18,-1-1,-17 1,0-18,18 18,-18-1,18 1,-1-1,19 19,-19-1,1 18,0-53,-18 18,17-1,1 18,-18-17,18 0,-1-1,18 36,-17-17,0-19,-1 1,1-1,-18 1,18-18,-18 18,0-1,0-17,17 0,-17 18,18-18,-18 0,0 0,0 18,18-18,-18 17,0-17,0 0,17 18,1-18,-1 0,1 35,0-35,-18 0,35 18,-35 0,18-18,-18 17,17-17,1 0,-18 0,0 18,18-18,-18 0,17 17,1 1,-18-18,17 18,1 17,0-17,-1-18,1 0,-18 17,18-17,-18 0,17 18,1-18,-18 0,18 18,-18-18,17 0,-17 17,18-17,0 0,-18 18,0-18,17 0,-17 0,18 17,-1-17,-17 18,0-18,18 0,-18 0,0 0,0 18,18-18,-18 0,0 0,17 0,1 0,-18 17,0-17,0 0,18-17,-1-19,-17 1,53-71,-35 71,-1 0,-17 0,0 17,18-17,-18 17,18 0,-18 18,0-17,0 17,0-18,0 0,0 18,0 18,0-18,-18 53,0-35,1-1,-1 1,1 35,-1-36,18 1,-18 0,18-18,-17 17,17 1,-18-18,18 18,-18-18,18 17,-17-17,-1 18,18 0,-18-1,1-17,-1 18,18-18,0 0,-17 0,17 17,-18-17,18 0,-18 0,1 0,17 0,-18 0,18 0,-35 0,-1 0,19 0,-19 0,1 0,18 0,-19 0,1 0,-18 0,18-17,0 17,17 0,0 0,18 0,-17 0,-1 0,18 0,0 0,-18 0,18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5.708"/>
    </inkml:context>
    <inkml:brush xml:id="br0">
      <inkml:brushProperty name="width" value="0.05" units="cm"/>
      <inkml:brushProperty name="height" value="0.05" units="cm"/>
      <inkml:brushProperty name="color" value="#F6630D"/>
    </inkml:brush>
  </inkml:definitions>
  <inkml:trace contextRef="#ctx0" brushRef="#br0">131 0 24575,'5'0'0,"2"10"0,-1 13 0,-1 12 0,-2 20 0,-1 16 0,0 9 0,-2 2 0,0-3 0,-10 4 0,-3-2 0,-5-5 0,-4-5 0,2-11 0,0-5 0,-3-7 0,4-7 0,4-10-8191</inkml:trace>
</inkml:ink>
</file>

<file path=ppt/ink/ink640.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3:02.407"/>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10425 6650,'-18'0,"0"0,18 0,-17 0,17 35,0-35,-36 35,36 1,-17-19,-1 36,0-35,1 0,-1 34,1-16,-1-19,0 36,1-35,-1 17,0 0,1 18,-1-35,18 17,-18-35,18 36,0-19,0 1,0 0,-17-18,17 17,0 1,0-18,0 0,0 17,-18-17,18 0,-17 18,17-18,0 0,0 18,0-1,0-17,-18 18,18-18,0 18,0-1,-18-17,18 0,-17 0,17 0,0 18,-18-18,18 0,0 0,-18 0,18 0,0 0,-17 0,17 0,-18-18,18 1,0-1,0 18,-18-18,18 1,0-1,0 18,0-35,-17 35,17-35,0-18,-18 35,18-17,0 17,0 18,0-18,0 18,0 0,35 53,-17-17,-18-19,18 1,-1 17,-17-17,0-1,18 1,0 0,-18-1,0-17,17 18,-17 0,0-18,0 17,0-17,18 0,-18 18,18-18,-18 18,0-18,17 0,1 0,-1 0,19 0,17 0,-36 0,19 0,-1 0,-18 0,36-36,-35 36,0-17,-1 17,-17 0,0-18,18 18,-18 0,0 0,0-18</inkml:trace>
</inkml:ink>
</file>

<file path=ppt/ink/ink641.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3:52.183"/>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9419 8079,'-17'0,"17"0,-36 0,1 0,17 0,1 0,-19 0,19 17,-1-17,-17 0,17 18,-17-18,0 18,17-18,0 0,-17 0,-18 35,36-35,-1 0,-17 17,-1 1,1 0,17-18,1 0,-18 0,17 0,0 17,-17-17,17 18,1-18,-19 0,19 0,-18 18,17-18,0 17,-17 1,17-18,1 0,-1 0,0 18,-17-1,35-17,-18 0,1 18,-1-18,1 17,-1-17,0 0,1 18,-1 0,0-18,18 17,-17-17,-1 18,0-18,18 18,-17-18,-1 0,1 17,-1 1,-17-18,35 18,-36-18,1 17,17-17,-17 18,18 0,-1-18,18 0,-18 0,18 17,-17 1,17-18,-18 0,0 0,18 17,-17-17,17 0,0 0,-18 0,0 18,18-18,-17 0,17 18,-18-18,18 17,-18-17,1 0,-1 18,18-18,-35 18,35-1,-35-17,17 0,0 18,1 0,17-18,-36 0,19 0,-1 0,1 0,-1 17,-17 1,35-18,-18 0,18 0,-18 0,1 17,-1-17,18 0,-35 18,35-18,-35 18,35-18,-18 0,18 17,-18-17,18 18,-17-18,-1 18,18-18,-18 0,18 0,-35 17,35-17,-18 0,1 0,-1 18,18-18,-18 18,1-18,-1 0,1 17,-1-17,18 0,-18 18,-17-1,35-17,-18 18,18 0,-17-18,17 0,0 17,-18-17,18 18,0-18,-18 18,18-1,0-17,0-17,0 17,0-18,0 0,0 1,0-1,0 0,0 1,0-1,0 1,0-1,0 18,0-18,0 1,0-1,0 18,0-35,0 35,0-18,0 18,0-18,0 1,0 17,0-18,0 18,-17 35,17-35,-18 36,18-19,0 1,0 17,0-17,0 0,0 17,-17-35,17 35,0-35,0 18,0-1,0 1,-18 0,18-1,0 1,0-18,0 18,0-18,0 17,0-17,0 0,0 18,0 0,0-18,0 17,0-17,0 18,0-1,0-17,0 18,0-18,0 18,0-18,0 17,0-17,18 0,-18 0,17 0,-17 0,18 0,-18 0,17 18,1-18,-18 0,18 0,-18 0,17 0,1 0,0 0,-1 0,1 0,17 18,-17-18,35 0,-18 0,18 17,0-17,17 0,-52 0,17 0,-17 0,0 0</inkml:trace>
</inkml:ink>
</file>

<file path=ppt/ink/ink642.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3:56.07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6297 9966,'0'0,"0"0,-18 0,18 0,-17 35,-1-35,18 36,-35-19,35 18,-18 1,1-19,17 1,-18 35,0-35,1 17,17 0,-18 0,0 36,1-36,17-17,0 17,-18 0,1-17,17 0,0-1,-18 1,18 17,-18-35,18 18,0-18,-17 18,17-18,0 17,-18 1,18-1,0-17,-18 18,18 0,0-18,-17 0,17 17,0-17,0 0,0 0,-18 0,0-35,18 17,0 1,0-1,0 1,-17-1,17 0,0 1,0 17,0-18,0 18,-18-18,18 1,0 17,0-18,0 18,0-18,0 1,0-1,0 1,0-1,-18 18,18-18,0 1,0-1,0 18,0 18,0-18,0 17,0 1,0 0,0-1,0 1,0-1,0-17,0 18,0-18,18 18,-18-1,0-17,0 18,0-18,0 18,0-1,0-17,18 0,-18 18,0-18,0 18,0-18,0 17,0 1,0-18,17 17,-17-17,36 0,-36 0,17 0,-17 0,18 0,0 0,-1 0,19 0,-36 0,35 0,-18 0,1 0,0 0,-1-17,1-1,-18 18,18 0,-18-17,17 17,-17 0,0 0,18 0,-18-18,18 18,-1-18,-17 18,18 0,-1-17,1 17,-18-18,18 18</inkml:trace>
</inkml:ink>
</file>

<file path=ppt/ink/ink643.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5-12-03T23:53:58.671"/>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5521 11571,'0'0,"-18"0,18 18,-17-18,-1 17,18 1,-35 35,35-35,0-1,-18 1,1 17,17 0,0-17,-18 17,18-17,-18 17,1 1,17-19,-18 1,0 35,18-53,0 17,-17 19,17-19,0 1,-18 0,18-1,0 1,0-1,0 1,0-18,-18 18,18-18,0 17,0 1,0-18,-17 18,17-18,-18 17,18 1,-18-18,18 0,-17 0,-1 0,18 18,-17-18,-1 0,0 0,18 0,-17 17,17-17,-18 0,18 0,-18 0,1 0,17 0,-18 0,18 0,-18 0,1 0,17 0,0 0,-18 0,18 0,0 0,-17-17,17 17,0-36,-18 19,0-19,18 19,-17-1,17-17,0 35,0-18,0 18,0-17,0 17,0 17,17 1,-17-1,36 1,-19 35,-17-53,18 18,-1-1,-17 1,18-18,-18 18,0-18,0 17,18-17,-18 18,0-18,0 0,17 18,-17-18,18 0,0 17,-18-17,35 0,-17 0,17 0,-18 0,36 0,-17 0,-1 0,-17 0,35 0,-36 0,1 0,-1 0,-17-17,0 17</inkml:trace>
</inkml:ink>
</file>

<file path=ppt/ink/ink644.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22:25.296"/>
    </inkml:context>
    <inkml:brush xml:id="br0">
      <inkml:brushProperty name="width" value="0.08819" units="cm"/>
      <inkml:brushProperty name="height" value="0.35278" units="cm"/>
      <inkml:brushProperty name="color" value="#FF0000"/>
      <inkml:brushProperty name="tip" value="rectangle"/>
      <inkml:brushProperty name="rasterOp" value="maskPen"/>
    </inkml:brush>
  </inkml:definitions>
  <inkml:trace contextRef="#ctx0" brushRef="#br0">11818 7602,'-18'0,"-34"0,16 0,1-17,0 17,-36 0,18 0,-17 0,-19 0,19-18,-1 18,-34 0,16 0,-17-18,-17 18,17 0,-17-17,-1 17,54 0,-195 0,142 0,34 0,-34 0,17 0,0 0,0 0,1 0,16 0,-16 0,34 0,-35 17,36-17,-19 18,19 0,-1-1,-17 1,-88 0,105-1,1-17,-19 18,37 0,-1-1,-36 18,37-17,-1-18,-18 35,18-17,18 0,-18-1,-18 19,36-19,-18 1,0 0,-17 17,17-35,18 35,-1-17,-17-1,18 1,0 17,-1-35,1 36,0-19,0 1,-18 35,35-36,-52 36,52-17,0-19,1 1,-19 17,19-17,-1-1,-17 36,17-35,1 17,-19-17,19 0,-1 34,-17-34,17 17,0-17,1 17,-1-17,0 0,-17-1,18 1,17 17,-36-17,36-1,-17 1,17 0,-18-1,0 1,1 17,17-17,0 17,-18-17,18 17,-18 0,18-17,0 0,0 17,-17-17,17 17,0-18,-18 1,18 0,0 17,0-17,0-1,0 19,0-1,0-18,0 1,0 17,0-17,0 53,0-36,0 18,0 0,0-36,0 1,0 0,0-1,0 1,0 0,0-1,0 1,18-1,-18 1,0 0,0-1,0-17,0 18,0-18,17 0,-17 18,0-18,0 17,0-17,0 18,0-18,18 18,0-1,-18 1,17-1,-17-17,0 18,18 0,0-18,-18 35,17-35,-17 18,0-18,0 0,0 17,18-17,-18 0,18 36,-18-36,17 35,-17-18,18 1,-1 17,1-17,-18 17,35 1,-35-19,18 36,17-18,-35-17,36 35,-19-18,-17-17,18 17,0-17,-1 17,-17 0,18 1,-1-19,1 1,0 0,-1 17,-17-18,18 19,0-19,-18 1,17 0,1-1,-18 1,18-18,-18 0,0 18,17-18,-17 17,18-17,-1 0,-17 18,18-18,0 18,-1-1,36-17,-35 18,0-18,34 17,-34 1,17-18,1 18,-1-1,0-17,1 0,-1 18,18-18,35 35,-53-35,18 18,-18-18,-17 0,17 0,1 18,-19-18,18 17,18-17,-17 18,-19-18,19 0,17 0,-1 17,-16 1,-1-18,18 18,-18-18,36 0,-18 17,-18-17,18 18,17 0,1-1,-18 1,0 0,17 17,-17-18,71 36,-71-35,88 53,-106-71,0 35,1-17,-1-1,-17 1,34-1,1-17,-35 18,0-18,70 18,-53-1,0-17,1 0,17 18,-18-18,0 18,0-1,1-17,17 0,0 18,-1-18,-16 18,17-18,0 17,17 1,-35-18,18 0,0 17,0-17,0 18,-18-18,36 18,-18-18,0 0,0 17,-18 1,18-18,53 35,-71-35,0 18,18-18,-18 0,36 18,-18-18,-18 17,0 1,1-18,17 0,-18 17,0-17,0 18,1 0,17-18,-18 0,0 17,0 1,18-18,0 18,-17-18,17 0,-1 0,-16 17,17-17,17 0,-35 18,1-18,70 18,-54-1,-16-17,-19 18,19-18,17 18,-36-18,1 17,17 1,-17-1,17-17,0 18,-17 0,17-18,-35 17,36 1,-19-18,1 35,35-17,-36-18,19 35,-19-35,1 35,35-17,-36 0,1-1,17 1,-17 0,35-1,0 36,-35-35,52 17,-70 0,35-35,-35 18,18-18,0 18,-18-1,17 1,-17-18,36 35,-36-17,17 0,1-1,-1 18,1-35,0 18,-1 17,-17-35,36 36,-1 17,0-18,36 35,-36-34,18 17,-18-36,1 36,16-35,-16 35,34-18,-34 36,34-36,-35 18,36 17,-36-34,36 34,-18-17,-18 18,36-19,-36 1,71 89,-36-90,-17 37,18-19,-18-17,17 18,-17 17,18-35,-36 0,18 0,-18-18,0 0,-17 0,17 1,-17-19,0 19,17-19,-18 19,1-19,0 1,-1-18,1 17,0-17,-1 18,1-18,-18 0,35 0,-35 0,18 0,17 0,-35 0,35 0,-17 0,0 0,17 0,-17 0,-18 0,17 0,1 0,-18 0,18 0,-18 0,17 0,18 0,-17 0,17 0,-17 0,0 0,17 0,0 0,-17 0,-1-18,19 18,-19 0,19 0,-19-17,1 17,0-18,-18 18,17 0,1-17,-18 17,17 0,1-18,0 0,-1 18,-17 0,36-17,-19-1,1 18,0 0,17-18,0 1,0 17,-35-18,36 0,-36 18,35 0,-17-17,-1-1,19 18,-19-17,18-1,18 0,-35 18,17-17,18-1,-35 18,-1-18,19 18,-19-17,1-1,17 18,-35 0,18 0,0-18,-1 18,-17 0,36 0,16 0,-34-17,53-1,-36 18,0-18,-17 18,17 0,18-17,-35 17,17 0,0 0,0 0,-17 0,17 0,1 0,-1 0,-17 0,17 0,0 0,18 0,-18 0,1 0,-1 0,0 0,0 0,1 0,-19 0,19 0,-19 0,36 0,-35 0,17 0,0 0,-17 0,0 0,35 0,-18 0,18 0,0 0,0 0,17 0,1 0,-18 0,35 0,-18-18,19 1,-19 17,-17 0,0 0,0 0,70 0,-70 0,-17 0,-1 0,-18 0,19 0,-19 0,-17 0,36 0,-19 0,1 0,0 0,-1 0,1 0,17 0,0 0,1 0,-1 17,18 1,35-1,-53-17,18 0,0 0,-18 0,1 0,-1 0,0 0,1 0,-1 0,-17 0,17 0,0 0,-17 0,17 0,0-17,1 17,-19-18,18-17,-17 35,17-35,-17 35,0-36,-1 19,19-36,-36 35,35-17,-18 0,1-18,17-71,-17 71,0-123,-1 105,-17 18,0-52,0 34,0 1,0-36,0 35,0-35,0 36,-35-36,17 35,1-17,-1 18,0-1,18 0,-35 1,0-1,0 1,17-1,-35 1,0-1,18 36,-18-36,18 36,-36 0,36-1,-106-87,88 88,-106-71,71 71,35-18,-35 0,-18 0,18 35,-18-52,0 17,0 0,0 0,1 0,-19 0,1 0,-36 0,-17 0,17-17,18 17,-36 0,54 18,-36-1,36-17,17 18,0 0,0 17,36-17,-19 0,19 17,-89-52,106 52,-106-35,124 18,-18 17,-17 0,-1 1,18-18,-35 17,17-17,-17 17,0-17,0-18,17 17,-17 1,35 0,18 17,-36-17,18 17,18 1,-18-19,36 19,-19-1,1 1,17-19,-17 19,17-19,-34 1,16 0,-17-18,-17 0,-1-18,18 18,-35-17,0-1,0-17,0 18,-1-19,-34 1,-71-88,70 105,1-17,17 18,-35-36,35 35,-17-17,-1 0,18 0,0 17,18 0,-18 1,18 17,0 18,18-18,-1 0,18 18,0 17,35 0,1 18,17-17,-18 17,1 0,-1 0,-17-18,17 0,0 18,1 0,-1-17,0 17,1-18,-1 18,18 0,-17-18,-19 1,19 17,-19-18,36 1,-17-1,17 18,-18 0</inkml:trace>
</inkml:ink>
</file>

<file path=ppt/ink/ink645.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22:38.152"/>
    </inkml:context>
    <inkml:brush xml:id="br0">
      <inkml:brushProperty name="width" value="0.08819" units="cm"/>
      <inkml:brushProperty name="height" value="0.35278" units="cm"/>
      <inkml:brushProperty name="color" value="#548DD4"/>
      <inkml:brushProperty name="tip" value="rectangle"/>
      <inkml:brushProperty name="rasterOp" value="maskPen"/>
    </inkml:brush>
  </inkml:definitions>
  <inkml:trace contextRef="#ctx0" brushRef="#br0">18045 14958,'0'-18,"-18"18,18 0,-18 0,1-17,17 17,-18 0,0-18,1 18,-19 0,19-18,-18 1,-18-1,0 0,17 1,-16-1,16 18,-17-18,18 1,0 17,0 0,-1-18,1 18,0-18,-1 18,-52-17,71 17,-54 0,36 0,-1 0,19 0,-1 0,-17 0,17 0,1 0,-19 0,1 0,17 0,-17 0,0 0,-18 0,18 0,-1 0,1 0,0 0,-18 0,35 17,1-17,-19 0,19 0,-19 18,1 0,18-18,-19 17,19 1,-36 17,35-17,0 35,18-53,-17 35,17-17,-18 17,18 0,0 1,0-19,0 1,0 35,0-36,0 19,18-19,-18 19,17-19,1 36,17 0,-17-35,0 17,-1-17,1 17,0-17,17-1,0 1,-17 17,35-17,-36 17,36-35,0 35,0-17,0 0,0-1,17 1,1 0,-18-1,35 1,-35-18,106 17,-89 1,36-18,-53 18,-18-18,1 0,-19 0,36 0,-35 0,17 0,-17 0,35 0,-36 0,19 0,-19 0,18 0,-17 0,0 0,35 0,-36-18,1 0,17 18,-17-17,17-1,-17 1,-1 17,1-18,0 0,-18 18,17-17,19-1,-19-17,-17 17,18 0,0-17,-18 18,0-19,17 1,-17 17,18-17,-18 0,17 17,-17 0,0-17,0 18,0-1,0 0,0 1,0-1,0 0,0 1,0-36,0 18,0-1,-17 19,17-1,0 18,-18-18,18 1,-17 17,17 0,-18 0,18 0,-18 0,1 0,-1 0,18 0,-18 0,1-18,17 18</inkml:trace>
</inkml:ink>
</file>

<file path=ppt/ink/ink646.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23:14.416"/>
    </inkml:context>
    <inkml:brush xml:id="br0">
      <inkml:brushProperty name="width" value="0.08819" units="cm"/>
      <inkml:brushProperty name="height" value="0.35278" units="cm"/>
      <inkml:brushProperty name="color" value="#F59D56"/>
      <inkml:brushProperty name="tip" value="rectangle"/>
      <inkml:brushProperty name="rasterOp" value="maskPen"/>
    </inkml:brush>
  </inkml:definitions>
  <inkml:trace contextRef="#ctx0" brushRef="#br0">12330 12682,'-36'0,"36"-17,-17 17,-1 0,0 0,1 0,17 0,-18 0,0 0,1 0,-1 0,1 0,-1 0,0 0,1 0,-19 0,1 0,-18 0,36 0,-1 0,-17 0,-1 0,19 0,-19 0,-16 0,34 0,0 0,-17 0,0 0,-1 0,1 0,0 0,-18 0,18 0,-18 0,17 0,-16 0,-54 0,53 0,18 17,-18 1,0 0,0-18,0 17,18 1,-1 0,-17-18,36 35,-19-18,-16 1,34 0,0-1,-35 1,36 17,-71 1,70-1,-35 18,18-18,17-17,0-1,1 19,17-19,-18 19,0-19,1 18,17 18,-18-17,1-1,17 0,-18 0,18 18,0-17,0-1,0 0,0 1,0 16,0-16,0 17,0-18,0 18,18-18,-18 18,17 0,-17 35,18-53,-18 1,17 17,-17-18,18 0,-18 0,0 1,0-1,0 0,18-17,-1 35,-17-18,18 0,-18 1,18 17,-18-18,17 0,-17 0,18 1,-18-1,0 0,0-17,18 17,-18 0,17-17,-17 17,0-35,18 53,-18-35,35 70,-35-70,18-1,-1 19,1-19,-18 19,18-36,-1 35,-17-18,18 1,0 17,-1-35,1 36,-18-19,35 19,-17-19,-18 1,17 0,-17-1,36 1,-36-1,35 1,-17 0,17 17,-17-17,17-1,0 19,18-1,-18-18,18 19,-17-1,-1-17,-18-18,1 17,17 1,-17 0,0-1,-1-17,1 18,0-1,17-17,-18 36,1-36,35 17,-35 19,17-36,0 17,0 1,1-18,-1 18,53-18,-52 0,52 0,-53 0,0 0,1 0,-1 0,-18 0,19 0,17 0,-36 0,19 0,-1 0,18-18,-18 0,0 18,1 0,17-17,-36-1,18 0,1 18,-19-17,1-1,17 18,-17-18,0 1,-1 17,18-53,-17 35,53-35,-54 18,19 17,-19-34,18 16,1 19,-19-19,1 1,17 0,-17-18,0 18,-1-1,-17 1,36 0,-19-1,-17 1,18 0,-1 0,1-1,-18 1,0 17,18-17,-1-18,-17 18,18 0,-18-18,0 35,0-35,0 0,0 36,0-36,0 35,0-17,0 17,0 1,0-19,0 1,0 17,0 1,0-19,0 1,0 35,0-35,0 17,0 1,0-19,0 19,0-1,0 0,0 1,0-18,0-1,0 19,0-1,0 0,0 1,0-1,0 0,0-17,0 17,0 18,0-17,0 17,0-18,0 18,0-17,0-1,0 18,0-18,0 18,0-17,0-1,0 0,0 18,0-17,0-1,0 18,0-18,0 1,0-1,0 1,0 17,0-18,0 0,0 1,0-19,0 19,0-1,0-35,0 36,0 17,0-36,0 19,0-1,0 18,0-18,0 18,0-17,0 17,0-18,-18 0,18 18,0-17,0 17,0-18,0 0,-17 1,17 17,0-18,0 1,0 17,0-18,0 18,-18-18,18 1,0 17,0-18,-18 18,18-18,0 18,0 0,-17-17,17-1,0 18,0-18,-18 18,1-17,17 17,-18-18,18 1,0 17,-18-18,18 18,-17-18,-1 1,18 17,-18-18,18 18,-17-18,-1 18,18-17,0 17,-18-18,18 0,-17 1,17 17,-18-18,0 18,18 0,-17-17,17 17,-18-18,1 0,-1 18,18-17,-18 17,18 0,-17-18,-1 0,18 18,-18 0,1-17,-1 17,18-18,-18 18,1-18,-1 18,1 0,17-17,0 17,-18 0,0-18,1 18,-1-18,0 18,1 0,17 0,-36-17,36 17,-17 0,17 0,-35-18,35 18,-18 0,0 0,1 0,-19 0,1 0,17 0</inkml:trace>
</inkml:ink>
</file>

<file path=ppt/ink/ink647.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23:32.52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6985 11271,'-18'0,"1"18,-1-18,-17 18,17-18,-17 0,0 0,17 0,0 17,1-17,-1 0,0 0,18 0,-35 0,35 0,-17 0,17 0,-36 0,19 0,-1 18,-17-18,17 0,-88 17,53-17,18 0,0 0,-1 0,-16 0,16 18,-17-18,0 0,1 18,-19-18,18 0,0 17,0-17,-17 18,17-18,0 0,0 0,0 18,18-18,-1 17,-16 1,16-18,-17 18,18-1,0-17,-18 18,18-1,-54 36,19-35,-36 35,53-35,18 17,-18-17,18 17,-18 0,0 0,0 1,0-1,-18 18,1 0,35-36,-18 36,0-17,17-1,1 18,-18-18,18 18,0 0,17-18,-17 36,-1-18,19 0,-1-1,-35 90,18-90,17 1,1 36,17-36,0 17,0-17,-18 0,18-18,0 18,0 0,0-18,0 1,18 69,-1-69,19 52,-19-53,19 0,-19 1,1-1,-1-17,19 17,-1-17,0 17,-17-35,17 35,-17-35,17 35,0-17,-17 0,17 17,1-35,-1 35,-17-17,34-1,-16 1,-19 0,36 17,-35-17,17-1,0 1,1 0,-1-1,53 36,-70-53,88 53,-71-35,0-1,1-17,-1 18,0-18,-17 18,35-1,-36-17,19 0,-1 0,0 18,-17-18,17 18,18-18,-18 17,-17-17,17 0,18 0,-18 0,18 0,-17 0,-1 0,0 0,18 0,35 18,-53-18,54 0,-54 0,18 0,-18 0,18 0,-18 0,18 0,0 0,18 0,-18 0,17 0,-17 0,18 0,-18 0,0 0,-18 0,0 0,0 0,1 0,-19 0,1 0,17 0,0 0,-17 0,17 0,1 0,-1 0,-17 0,17 0,0 0,53 0,-52 0,-1 0,0 0,0 0,18-18,0 18,-17 0,16-17,-16 17,17-18,-18 18,35 0,-34 0,17-18,-18 18,0 0,1-17,-19 17,1 0,-1 0,1 0,0 0,-1-18,1 18,0 0,52 0,-52-18,70 1,-53-1,18 18,-18-18,1 1,17-1,0 18,-18-17,0-1,18 18,0-18,-18 18,-17-17,17-1,0 0,1 18,-19-17,19-1,-36 18,35 0,-35-18,35 18,-17-17,-1 17,19-18,-19 0,19 18,34-35,-52 18,35-1,-36 0,1-17,17 35,-17-18,17 1,-17-1,0 0,17 1,-18 17,1-35,0 35,17-18,-17 0,-1 18,1-35,0 35,17-18,-18 1,1-1,0-17,17 35,-17-35,17 17,-35 0,35 1,-35-1,18 0,-18 1,18 17,-18-18,17 0,-17 1,0-1,0 0,18 1,-18-18,0 17,17 0,1-17,-18 17,18 1,-18-19,0 19,17-18,-17 17,18 18,-18-35,0 35,0-18,0 0,0 1,0-1,0 0,0-17,0 18,0-1,0 0,0 1,0-1,0 0,0 18,0-35,0 17,-18 1,1-1,17 0,-18 1,18-1,-18-17,1 35,-1-35,-17 35,35-36,-18 36,1-17,-1-1,0 0,-17 1,17 17,1-35,-19 17,-16-17,-1 17,0-17,17 35,19 0,-18-36,17 36,0 0,-17-17,17-1,-17 1,17 17,-17-18,0 0,17 18,-17-17,17 17,1-18,-1 18,0-18,1 18,-1-17,0 17,-17-18,18 0,-19 1,1 17,17-18,1 18,-19-18,19 18,-1-17,18 17,-17 0,-1-18,-17 1,35 17,-18 0,-17-18,17 0,0 18,1-17,-1 17,18 0,-17-18,-1 18,0 0,18 0,-17-18,17 18,-36 0,36-17,-17 17,-1-18,0 18,1 0,-1-18,-17 1,35 17,-18 0,1 0,-19-18,1 1,17 17,1 0,-19 0,1-18,18 0,-36 1,35 17,0 0,-17-18,35 18,-35 0,35 0,-18 0,1-18,-1 18,18 0,-18-17,18 17,-35 0,35 0,-18-18,1 0,-1 18,18 0,-18-17,1 17,-1 0,0-18,18 1,-35 17,18-18,-1 18,0-18,1 18,-19 0,19-17,-19-1,36 18,-17 0,-1 0,1 0,17-18,0 18,-18 0,18 0,-18 0,18 0,-35-17,35 17,-18-18,1 18,17 0,-18 0,18 0,-18 0,18-18,-17 18,-1 0,18 0,-17 0,-1-17,0 17,1-18,17 18,-18 0,0 0,18 0,-17 0,-1 0,0-18,-17 1,35 17,-35 0,17-18,1 18,-1 0,0 0,1-17,-1-1,0 18,1 0,17 0,-18 0,0-18,-17 18,35 0,-17 0</inkml:trace>
</inkml:ink>
</file>

<file path=ppt/ink/ink648.xml><?xml version="1.0" encoding="utf-8"?>
<inkml:ink xmlns:inkml="http://www.w3.org/2003/InkML">
  <inkml:definitions>
    <inkml:context xml:id="ctx0">
      <inkml:inkSource xml:id="inkSrc0">
        <inkml:traceFormat>
          <inkml:channel name="X" type="integer" max="3840" units="cm"/>
          <inkml:channel name="Y" type="integer" max="1080" units="cm"/>
        </inkml:traceFormat>
        <inkml:channelProperties>
          <inkml:channelProperty channel="X" name="resolution" value="56.72083" units="1/cm"/>
          <inkml:channelProperty channel="Y" name="resolution" value="28.34646" units="1/cm"/>
        </inkml:channelProperties>
      </inkml:inkSource>
      <inkml:timestamp xml:id="ts0" timeString="2014-11-21T20:23:43.329"/>
    </inkml:context>
    <inkml:brush xml:id="br0">
      <inkml:brushProperty name="width" value="0.08819" units="cm"/>
      <inkml:brushProperty name="height" value="0.35278" units="cm"/>
      <inkml:brushProperty name="color" value="#5F4B79"/>
      <inkml:brushProperty name="tip" value="rectangle"/>
      <inkml:brushProperty name="rasterOp" value="maskPen"/>
    </inkml:brush>
  </inkml:definitions>
  <inkml:trace contextRef="#ctx0" brushRef="#br0">8978 14923,'0'0,"-17"0,17 0,-18 0,18-18,-18 18,1 0,-1-18,18 18,-18 0,18 0,-17 0,-1 0,18-17,-18 17,18 0,-35 0,35 0,-17 0,-19-18,19 18,-36-18,0 1,18 17,-1 0,-17 0,18 0,-18 0,0-18,0 18,18 0,0 0,-1 0,1 0,-18 0,18 0,17 0,1 0,-36 0,18 0,-1 0,1 0,0 0,-18 0,0 0,18 0,-18 18,17-1,-17 1,1 0,-1-18,-18 35,18-17,36-1,-1-17,0 0,1 35,-1-35,18 18,-18-18,1 18,17-1,-18 19,0-1,18-17,0 17,0 0,0-17,0-1,0 36,0-17,0-1,0 0,0 0,18 1,-18-1,18-17,-1 17,1-17,17 70,-17-71,52 72,-17-54,-17 0,-1 0,0 1,0-1,18-17,-17 17,17-18,-18 1,18 0,-18-1,18 1,-18 17,18-17,18-18,-1 18,18-1,-35 1,36 0,-1-1,106 18,-141-17,35 0,-35-18,17 0,-17 17,18-17,-1 18,1-18,-18 0,17 0,-17 0,0 0,-17 0,16-18,1 18,-17-17,-1-1,71-35,-89 36,36-36,-17 53,-19-36,-17 36,18-17,-18-19,0 19,18-19,-18 19,0-1,17 1,-17 17,0-36,0 36,0-17,0 17,0-18,0 0,0 1,0-19,-17 1,-36-53,17 70,19-17,-1 17,-17-17,35 35,-18-17,0-19,-17 19,18-1,-19-17,19 35,-19-36,-17 19,36-19,-1 36,-17-35,17 18,-17 17,17-18,1 0,-19 18,36-17,-17 17,-1-18,18 18,-17 0,17 0,-18-18,0 18,18 0,-17-17,17 17,-18-18,0 18,1-18,17 18,-18-17,18 17,-18 0,1 0,17-18,-18 18,18-17,-18 17,1 0,17-18,0 18,-18 0,18-18,-17 1,17 17,-36-18,36 18,-17 0,17-18,0 1,-18 17,0 0,18-18</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1:28:51.52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217 498,'-5'4,"-4"2,-94 3,80-9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7.344"/>
    </inkml:context>
    <inkml:brush xml:id="br0">
      <inkml:brushProperty name="width" value="0.05" units="cm"/>
      <inkml:brushProperty name="height" value="0.05" units="cm"/>
      <inkml:brushProperty name="color" value="#F6630D"/>
    </inkml:brush>
  </inkml:definitions>
  <inkml:trace contextRef="#ctx0" brushRef="#br0">0 29 24575,'13'-1'0,"-1"0"0,1-1 0,21-7 0,26-3 0,-44 10 0,-1 1 0,1 1 0,0 0 0,-1 2 0,1-1 0,-1 2 0,1 0 0,-1 1 0,0 1 0,0 0 0,-1 1 0,0 0 0,0 1 0,0 1 0,22 16 0,-33-22 0,-1 0 0,0 1 0,1-1 0,-1 0 0,0 1 0,0 0 0,0-1 0,-1 1 0,1 0 0,-1 0 0,1 0 0,-1 0 0,0 0 0,0 0 0,0 0 0,-1 0 0,1 1 0,-1-1 0,0 0 0,1 0 0,-2 1 0,1-1 0,0 0 0,-1 0 0,0 5 0,-2-2 0,1 1 0,-2 0 0,1-1 0,-1 0 0,0 0 0,0 0 0,0 0 0,-1-1 0,0 0 0,-8 8 0,11-12 0,1 0 0,-1 0 0,1 0 0,-1 1 0,1-1 0,0 0 0,-1 1 0,1-1 0,0 1 0,0 0 0,0-1 0,0 1 0,0 0 0,0 0 0,1 0 0,-1 0 0,1-1 0,-1 1 0,1 0 0,0 0 0,-1 0 0,1 2 0,1-2 0,1 0 0,-1-1 0,0 1 0,0-1 0,1 1 0,-1-1 0,1 0 0,-1 0 0,1 0 0,0 1 0,-1-1 0,1-1 0,0 1 0,0 0 0,0 0 0,-1-1 0,1 1 0,0-1 0,0 0 0,0 1 0,0-1 0,4 0 0,6 1 0,1 1 0,-1 1 0,1 0 0,-1 0 0,0 1 0,16 8 0,-24-10 0,0 1 0,0 0 0,0 0 0,0 0 0,0 0 0,-1 1 0,1 0 0,-1-1 0,0 1 0,0 0 0,-1 0 0,1 1 0,-1-1 0,0 1 0,0-1 0,0 1 0,-1 0 0,1-1 0,0 8 0,0-3 0,-1-1 0,0 1 0,0-1 0,-1 1 0,0-1 0,0 1 0,-1-1 0,0 1 0,-1-1 0,0 1 0,0-1 0,0 0 0,-6 12 0,4-15 0,1 0 0,-1 0 0,0 0 0,0 0 0,0-1 0,-1 0 0,0 0 0,0 0 0,0 0 0,0-1 0,0 0 0,-1 0 0,1 0 0,-1-1 0,0 0 0,0 0 0,0 0 0,0-1 0,-7 1 0,-20 3-455,-1-2 0,-37-1 0,43-3-6371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1:29:42.250"/>
    </inkml:context>
    <inkml:brush xml:id="br0">
      <inkml:brushProperty name="width" value="0.1" units="cm"/>
      <inkml:brushProperty name="height" value="0.1" units="cm"/>
      <inkml:brushProperty name="color" value="#33CCFF"/>
      <inkml:brushProperty name="ignorePressure" value="1"/>
    </inkml:brush>
  </inkml:definitions>
  <inkml:trace contextRef="#ctx0" brushRef="#br0">3655 9826,'0'4,"0"8,0 5,0 5,0-2</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7:24:32.4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268 68,'9'0,"11"0,6-4,8-2,11 0,1-2,-2-1,0 2,-3 1,-9-2,-6 1,-7 0</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37.983"/>
    </inkml:context>
    <inkml:brush xml:id="br0">
      <inkml:brushProperty name="width" value="0.035" units="cm"/>
      <inkml:brushProperty name="height" value="0.035" units="cm"/>
      <inkml:brushProperty name="color" value="#CC0066"/>
    </inkml:brush>
  </inkml:definitions>
  <inkml:trace contextRef="#ctx0" brushRef="#br0">1 265 24575,'0'-1'0,"1"-1"0,-1 0 0,1 1 0,-1-1 0,1 1 0,-1 0 0,1-1 0,0 1 0,0-1 0,0 1 0,0 0 0,0 0 0,0 0 0,0-1 0,0 1 0,1 0 0,1-1 0,30-18 0,-22 13 0,359-190 0,-366 195 0,0-1 0,0 2 0,1-1 0,-1 0 0,1 1 0,0 0 0,-1 0 0,1 0 0,0 0 0,-1 1 0,1 0 0,0 0 0,0 0 0,-1 1 0,1-1 0,0 1 0,8 3 0,-9-2 0,0 1 0,-1 0 0,1-1 0,-1 1 0,0 1 0,0-1 0,0 0 0,0 1 0,0-1 0,-1 1 0,0 0 0,0 0 0,0 0 0,0 0 0,-1 0 0,1 0 0,-1 1 0,0-1 0,1 6 0,15 98 0,-11-63 0,14 54 0,-6-32-1365,-9-36-5461</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39.887"/>
    </inkml:context>
    <inkml:brush xml:id="br0">
      <inkml:brushProperty name="width" value="0.035" units="cm"/>
      <inkml:brushProperty name="height" value="0.035" units="cm"/>
      <inkml:brushProperty name="color" value="#CC0066"/>
    </inkml:brush>
  </inkml:definitions>
  <inkml:trace contextRef="#ctx0" brushRef="#br0">163 461 24575,'-133'16'0,"131"-16"0,1 0 0,0 0 0,0 1 0,-1-1 0,1-1 0,0 1 0,0 0 0,-1 0 0,1 0 0,0-1 0,0 1 0,-1 0 0,1-1 0,0 1 0,0-1 0,0 0 0,0 1 0,0-1 0,0 0 0,0 0 0,-2-1 0,3 1 0,0 0 0,-1 0 0,1 0 0,0 0 0,0 0 0,0 0 0,0 0 0,0-1 0,0 1 0,0 0 0,0 0 0,0 0 0,0 0 0,0 0 0,1 0 0,-1 0 0,0 0 0,1 0 0,0-2 0,3-4 0,1 0 0,-1 0 0,1 0 0,1 1 0,8-9 0,35-28 0,101-67 0,-80 62 0,186-133 0,-255 180 0,0 0 0,0-1 0,1 1 0,-1 0 0,1 0 0,-1 0 0,1 0 0,-1 1 0,1-1 0,-1 0 0,1 1 0,0-1 0,-1 1 0,1-1 0,0 1 0,-1 0 0,1 0 0,0 0 0,0 0 0,-1 0 0,1 0 0,0 0 0,0 0 0,-1 1 0,3 0 0,-2 1 0,0 0 0,-1 0 0,0 0 0,1 0 0,-1 1 0,0-1 0,0 0 0,0 1 0,-1-1 0,1 0 0,0 1 0,-1-1 0,0 1 0,1-1 0,-1 1 0,0 4 0,-4 260 0,-1-87 0,5 62-1365,0-217-5461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41.391"/>
    </inkml:context>
    <inkml:brush xml:id="br0">
      <inkml:brushProperty name="width" value="0.035" units="cm"/>
      <inkml:brushProperty name="height" value="0.035" units="cm"/>
      <inkml:brushProperty name="color" value="#CC0066"/>
    </inkml:brush>
  </inkml:definitions>
  <inkml:trace contextRef="#ctx0" brushRef="#br0">1 1 24575,'0'576'0,"0"-571"0,0-1 0,0 1 0,0 0 0,1-1 0,0 1 0,0-1 0,0 1 0,0-1 0,1 1 0,2 4 0,-3-6 0,1-1 0,0 0 0,0 0 0,0 0 0,0 0 0,0 0 0,0-1 0,0 1 0,1-1 0,-1 1 0,1-1 0,-1 0 0,1 0 0,-1 0 0,1 0 0,-1 0 0,1-1 0,5 1 0,12 2 18,0-2-1,0-1 1,1 0-1,-1-1 1,28-6-1,98-27-1082,-130 30 660,46-13-6421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43.230"/>
    </inkml:context>
    <inkml:brush xml:id="br0">
      <inkml:brushProperty name="width" value="0.035" units="cm"/>
      <inkml:brushProperty name="height" value="0.035" units="cm"/>
      <inkml:brushProperty name="color" value="#CC0066"/>
    </inkml:brush>
  </inkml:definitions>
  <inkml:trace contextRef="#ctx0" brushRef="#br0">798 0 24575,'2'40'0,"14"74"0,-5-47 0,2 5 0,4-1 0,32 84 0,-10-35 0,-30-96 0,6 22 0,-15-44 0,1-1 0,-1 0 0,0 1 0,0-1 0,0 0 0,-1 1 0,1-1 0,0 0 0,0 1 0,-1-1 0,1 0 0,-1 1 0,1-1 0,-1 0 0,0 0 0,1 0 0,-1 0 0,0 0 0,0 0 0,0 0 0,0 0 0,0 0 0,0 0 0,0 0 0,0 0 0,0 0 0,0-1 0,0 1 0,0-1 0,-3 2 0,-20 4 0,0-1 0,-1-1 0,1-1 0,-1-1 0,1-1 0,-36-4 0,8 2 0,-557-3 0,607 4-34,-2 0-44,0 1 0,1-1-1,-1 0 1,0-1 0,0 1-1,1 0 1,-1-1 0,0 0 0,1 0-1,-1 0 1,1 0 0,-1-1-1,1 1 1,0-1 0,-1 0-1,-2-3 1,-9-14-6748</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45.165"/>
    </inkml:context>
    <inkml:brush xml:id="br0">
      <inkml:brushProperty name="width" value="0.035" units="cm"/>
      <inkml:brushProperty name="height" value="0.035" units="cm"/>
      <inkml:brushProperty name="color" value="#CC0066"/>
    </inkml:brush>
  </inkml:definitions>
  <inkml:trace contextRef="#ctx0" brushRef="#br0">2 0 24575,'0'425'0,"-1"-422"0,1 0 0,0-1 0,0 1 0,0 0 0,0 0 0,0-1 0,1 1 0,-1 0 0,1-1 0,0 1 0,0-1 0,0 1 0,0-1 0,0 1 0,0-1 0,1 0 0,-1 1 0,1-1 0,0 0 0,-1 0 0,1 0 0,0 0 0,0 0 0,0-1 0,0 1 0,1-1 0,-1 1 0,0-1 0,1 0 0,-1 0 0,1 0 0,-1 0 0,1 0 0,0 0 0,-1-1 0,1 1 0,0-1 0,-1 0 0,1 0 0,0 0 0,-1 0 0,5-1 0,30-2 0,0-2 0,0-2 0,0-1 0,61-23 0,-14 5 0,119-37-1365,-172 52-5461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46.934"/>
    </inkml:context>
    <inkml:brush xml:id="br0">
      <inkml:brushProperty name="width" value="0.035" units="cm"/>
      <inkml:brushProperty name="height" value="0.035" units="cm"/>
      <inkml:brushProperty name="color" value="#CC0066"/>
    </inkml:brush>
  </inkml:definitions>
  <inkml:trace contextRef="#ctx0" brushRef="#br0">3 0 24575,'-2'129'0,"5"137"0,-3-263 0,1 0 0,0 0 0,0 0 0,0 0 0,0 0 0,0 0 0,1 0 0,0 0 0,-1 0 0,1-1 0,0 1 0,0-1 0,0 1 0,1-1 0,-1 0 0,0 0 0,1 0 0,0 0 0,-1 0 0,1-1 0,0 1 0,0-1 0,0 0 0,0 0 0,0 0 0,0 0 0,0 0 0,0-1 0,6 1 0,12 2 0,0-2 0,1 0 0,30-4 0,-29 2 0,101-3-1365,-98 4-5461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49.164"/>
    </inkml:context>
    <inkml:brush xml:id="br0">
      <inkml:brushProperty name="width" value="0.035" units="cm"/>
      <inkml:brushProperty name="height" value="0.035" units="cm"/>
      <inkml:brushProperty name="color" value="#CC0066"/>
    </inkml:brush>
  </inkml:definitions>
  <inkml:trace contextRef="#ctx0" brushRef="#br0">880 1 24575,'13'0'0,"0"0"0,0 1 0,0 0 0,13 4 0,-20-3 0,-1-1 0,1 2 0,-1-1 0,0 1 0,0-1 0,0 1 0,0 1 0,-1-1 0,1 1 0,-1 0 0,6 6 0,27 32 0,-2 2 0,-2 1 0,-1 1 0,-3 2 0,33 73 0,-58-111 0,0-1 0,-1 1 0,0 0 0,0 0 0,-1 0 0,0 0 0,-1 0 0,-1 0 0,1 1 0,-1-1 0,-3 18 0,1-22 0,0 0 0,0 1 0,0-1 0,-1 0 0,1 0 0,-1-1 0,-1 1 0,1-1 0,-1 1 0,0-1 0,-1 0 0,1-1 0,-1 1 0,0-1 0,0 0 0,0 0 0,0 0 0,-1-1 0,-7 4 0,-24 9 0,0-3 0,-1-1 0,0-1 0,-1-2 0,-79 6 0,18 0 0,-19 7 0,51-8 0,0-3 0,-85 3 0,107-10-227,-1 2-1,1 2 1,1 2-1,-1 2 1,-54 22-1,59-18-6598</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50.733"/>
    </inkml:context>
    <inkml:brush xml:id="br0">
      <inkml:brushProperty name="width" value="0.035" units="cm"/>
      <inkml:brushProperty name="height" value="0.035" units="cm"/>
      <inkml:brushProperty name="color" value="#CC0066"/>
    </inkml:brush>
  </inkml:definitions>
  <inkml:trace contextRef="#ctx0" brushRef="#br0">1 127 24575,'6'2'0,"1"1"0,-1-1 0,0 1 0,0 0 0,0 0 0,0 1 0,-1-1 0,1 1 0,-1 1 0,0-1 0,0 1 0,6 7 0,2 1 0,61 52 0,74 73 0,-145-135 0,1 1 0,0-1 0,0 0 0,0 0 0,0 0 0,0 0 0,1-1 0,-1 0 0,1 0 0,-1 0 0,1 0 0,0-1 0,0 0 0,0 0 0,0 0 0,0 0 0,6-1 0,-3 0 0,1-1 0,-1-1 0,0 1 0,0-1 0,0-1 0,0 0 0,0 0 0,0 0 0,10-7 0,10-9 0,-2 0 0,0-2 0,-1 0 0,23-27 0,-45 45 0,224-250-1365,-212 232-5461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8.586"/>
    </inkml:context>
    <inkml:brush xml:id="br0">
      <inkml:brushProperty name="width" value="0.05" units="cm"/>
      <inkml:brushProperty name="height" value="0.05" units="cm"/>
      <inkml:brushProperty name="color" value="#F6630D"/>
    </inkml:brush>
  </inkml:definitions>
  <inkml:trace contextRef="#ctx0" brushRef="#br0">128 0 24575,'5'0'0,"2"10"0,-1 13 0,-1 12 0,-1 15 0,-2 14 0,0 11 0,-7 2 0,-6 3 0,-7 2 0,-5-2 0,1-6 0,5-10 0,0-11 0,3-10 0,4-7 0,-2-4 0,2-9-8191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52.699"/>
    </inkml:context>
    <inkml:brush xml:id="br0">
      <inkml:brushProperty name="width" value="0.035" units="cm"/>
      <inkml:brushProperty name="height" value="0.035" units="cm"/>
      <inkml:brushProperty name="color" value="#CC0066"/>
    </inkml:brush>
  </inkml:definitions>
  <inkml:trace contextRef="#ctx0" brushRef="#br0">0 126 24575,'1'-2'0,"-1"-1"0,1 1 0,-1 0 0,1-1 0,0 1 0,0 0 0,0 0 0,0 0 0,1 0 0,-1 0 0,1 0 0,-1 0 0,1 0 0,0 0 0,-1 1 0,1-1 0,0 0 0,0 1 0,0 0 0,0-1 0,0 1 0,1 0 0,-1 0 0,0 0 0,0 1 0,5-2 0,6-2 0,0 1 0,0 1 0,20-2 0,168-26 0,-137 18 0,1 2 0,80-1 0,-102 10 0,-23 0 0,-1 0 0,1 1 0,0 2 0,32 5 0,-48-6 0,0 0 0,1 0 0,-1 1 0,0-1 0,0 1 0,0 0 0,0 1 0,-1-1 0,1 1 0,0-1 0,-1 1 0,0 0 0,1 0 0,-1 1 0,-1-1 0,1 0 0,0 1 0,-1 0 0,0 0 0,0 0 0,0 0 0,0 0 0,0 0 0,-1 0 0,2 8 0,0 18 1,0 0-1,-2 1 1,-5 50-1,1-13-1367,2-30-5459</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53.580"/>
    </inkml:context>
    <inkml:brush xml:id="br0">
      <inkml:brushProperty name="width" value="0.035" units="cm"/>
      <inkml:brushProperty name="height" value="0.035" units="cm"/>
      <inkml:brushProperty name="color" value="#CC0066"/>
    </inkml:brush>
  </inkml:definitions>
  <inkml:trace contextRef="#ctx0" brushRef="#br0">1 1 24575,'1'3'0,"0"0"0,0 1 0,0-1 0,1 0 0,-1 0 0,1 0 0,0 0 0,0 0 0,0-1 0,0 1 0,1-1 0,-1 1 0,3 1 0,9 12 0,164 254 0,-51-69 0,-108-172 0,-12-17 0,0-1 0,0-1 0,1 1 0,13 11 0,-18-19 0,0 0 0,0-1 0,0 1 0,1-1 0,-1 0 0,1 0 0,0-1 0,-1 1 0,1-1 0,0 0 0,0 0 0,0 0 0,0 0 0,0-1 0,0 1 0,0-1 0,0 0 0,6-1 0,8-3-26,0-1 1,0 0-1,-1-1 0,0-1 0,0-1 0,18-11 0,0 1-1158,-9 5-5642</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54.980"/>
    </inkml:context>
    <inkml:brush xml:id="br0">
      <inkml:brushProperty name="width" value="0.035" units="cm"/>
      <inkml:brushProperty name="height" value="0.035" units="cm"/>
      <inkml:brushProperty name="color" value="#CC0066"/>
    </inkml:brush>
  </inkml:definitions>
  <inkml:trace contextRef="#ctx0" brushRef="#br0">549 0 24575,'0'12'0,"1"1"0,1-1 0,0 0 0,0 0 0,1 0 0,1 0 0,0-1 0,1 1 0,10 18 0,4 1 0,45 55 0,-45-62 0,0 0 0,-1 2 0,16 31 0,-33-55 0,0 1 0,0-1 0,0 0 0,0 1 0,-1-1 0,1 1 0,-1-1 0,1 1 0,-1-1 0,0 1 0,0-1 0,0 1 0,0-1 0,-1 1 0,1-1 0,-1 1 0,1-1 0,-1 1 0,0-1 0,0 0 0,0 1 0,0-1 0,0 0 0,-1 0 0,1 0 0,-1 0 0,1 0 0,-1 0 0,0 0 0,0 0 0,0-1 0,-2 2 0,-7 5 0,0-1 0,-1 0 0,0-1 0,-23 8 0,17-6 0,-61 26 0,2 4 0,1 2 0,3 5 0,-103 80 0,147-103 0,10-7 0,1 0 0,-22 23 0,35-31 0,0-1 0,0 1 0,0 0 0,1 0 0,0 0 0,0 1 0,1 0 0,0-1 0,0 1 0,-2 12 0,-3 50-1365,7-39-5461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2T00:07:56.416"/>
    </inkml:context>
    <inkml:brush xml:id="br0">
      <inkml:brushProperty name="width" value="0.035" units="cm"/>
      <inkml:brushProperty name="height" value="0.035" units="cm"/>
      <inkml:brushProperty name="color" value="#CC0066"/>
    </inkml:brush>
  </inkml:definitions>
  <inkml:trace contextRef="#ctx0" brushRef="#br0">0 1 24575,'6'2'0,"-1"0"0,0 1 0,0 0 0,0-1 0,-1 2 0,1-1 0,-1 1 0,1-1 0,-1 1 0,4 6 0,1-2 0,83 81 0,-46-42 0,58 44 0,-87-78 0,1 0 0,0-2 0,1 0 0,0-1 0,1-1 0,0-1 0,30 9 0,3-6 0,-1-3 0,104 5 0,106-17 0,-247 4 0,28-2 40,0-2 0,48-10 0,-78 11-175,1 0 0,0-1 0,-1-1 0,0 0 0,0-1 0,0 0 0,-1-1 0,0 0 0,0-1 0,14-12 0,-5-3-6691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2:48:37.93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1056 193,'-2'-5,"0"0,-1-1,0 1,0 1,-1-1,1 0,-1 1,0-1,0 1,-1 0,1 1,-1-1,0 1,0 0,0 0,0 0,0 1,-1 0,1 0,-1 0,-2 0,-8-5,-39-15,-1 3,-1 3,0 2,-32-3,60 11,0 2,0 0,0 2,-1 1,1 1,-1 2,1 1,0 1,0 2,0 0,1 2,0 2,0 0,-10 7,27-14,0 1,1 1,0 0,-1 0,2 1,-1 0,1 1,0 0,0 1,0-1,1 2,1-1,-1 1,2 0,-1 1,1-1,0 1,1 1,0-1,1 1,0 0,1 0,0 0,1 0,0 0,1 1,0-1,0 1,1-1,1 1,0-1,1 2,10 5,0 0,1-1,1-1,1 0,0-1,1 0,1-2,0 0,1 0,0-2,1 0,0-1,18 6,5 4,2-2,0-2,1-2,0-2,1-2,0-2,1-1,-1-3,1-2,0-2,0-2,1-2,-41 2,1-1,-1 0,0 0,-1 0,1-1,0 1,-1-2,0 1,0-1,0 0,-1 0,0 0,1-1,-2 0,1 0,-1 0,0-1,0 1,-1-1,0 0,0 0,-1 0,1-1,-2 1,1 0,-1-1,0 1,-1-1,1-5,-4 7,0 1,0-1,-1 1,1 0,-1 0,0 0,-1 0,1 1,-1-1,0 1,0 0,0 1,0-1,-1 1,1 0,-1 1,0-1,0 1,0 0,0 1,0-1,-1 1,1 0,0 1,-1 0,1 0,0 0,-1 0,1 1,-4 1,-182-4,174-3</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2:48:42.05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1378 116,'-2'3,"0"-1,-1 0,1 1,-1-1,0 0,0 0,1 0,-1 0,-1-1,1 1,0-1,0 0,0 0,-1 0,1 0,0-1,-1 0,1 1,-1-1,1 0,-1 0,1-1,-2 1,0 0,-167-16,160 16,-1 0,1 2,-1-1,1 1,0 1,0 1,0-1,0 2,1 0,-1 0,1 1,0 0,1 1,0 0,0 1,0 0,1 0,0 1,1 1,0-1,0 1,-3 6,-70 63,72-73,0 0,1 0,0 1,0 0,1 1,0-1,0 1,1 1,0-1,0 1,1 0,0 1,0-1,-1 8,7-13,1-1,-1 0,1 0,0 0,0-1,0 1,0 0,1-1,-1 1,1-1,0 0,-1 0,1 0,0 0,0 0,0-1,0 1,1-1,-1 0,0 0,1 0,-1 0,0-1,1 1,-1-1,1 0,-1 0,1 0,-1-1,1 1,-1-1,0 0,1 0,-1 0,0 0,0 0,1-1,2-1,1-3,-1-1,1 1,-1-1,0-1,0 1,-1-1,0 0,-1 0,1 0,-2-1,1 1,-1-1,0 0,-1 0,0 0,-1-1,0 1,0 0,-1-1,0 1,0 0,-1 0,-1-1,0 1,0 0,0 0,-2-2,1 1,0 1,0 1,0-1,-2 0,1 1,-1 0,0 0,0 0,-1 1,0-1,-1 2,1-1,-1 1,-1 0,1 0,-1 0,0 1,0 1,-9-4,-174-60,134 53,-1 2,0 4,0 1,-1 4,0 2,-31 3,84 0,0 0,0 0,1 1,-1-1,1 1,-1 1,1-1,0 1,0 0,0 0,0 0,0 1,1-1,-1 1,1 0,0 1,0-1,1 1,0 0,-1-1,1 2,1-1,-1 0,1 0,0 1,0-1,1 1,-1 0,1 0,0-1,1 1,0 0,0 0,0 0,0-1,1 1,0 0,1 3,-2-6,-1 6,0 0,1 1,0-1,1 0,0 0,0 0,1 0,0 0,0 0,1 0,0 0,1-1,0 0,0 0,1 0,0 0,0 0,1-1,0 0,0 0,2 0,9 3,1 0,0-1,1-1,0-1,0-1,1 0,0-1,0-2,0 0,0-1,0-1,1 0,-1-2,0 0,0-2,0 0,20-6,65-10</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2:48:43.98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508 59,'-340'1,"332"0,-1 1,1 0,0 1,-1 0,1 0,1 1,-1 0,0 1,1-1,0 1,0 1,0-1,1 1,0 0,0 1,1-1,-1 1,1 0,1 1,-1-1,1 1,1 0,0 0,0 0,0 1,1-1,0 0,1 1,-1 0,2-1,-1 1,1 0,1-1,0 1,0 0,2 7,-3-17,0 1,0-1,-1 0,1 1,0-1,0 1,0-1,0 0,0 1,0-1,0 0,0 1,0-1,0 1,1-1,-1 0,0 1,0-1,1 1,-1-1,0 0,1 1,-1-1,0 1,1-1,-1 1,1-1,-1 1,1 0,-1-1,1 1,-1 0,1-1,-1 1,1 0,0-1,-1 1,1 0,-1 0,1 0,0 0,-1 0,1 0,0 0,-1 0,1 0,0 0,-1 0,1 0,-1 0,1 0,0 0,-1 1,1-1,-1 0,1 0,-1 1,1-1,0 1,-1-1,1 0,-1 1,0-1,1 1,-1-1,1 1,-1 0,18-57,64-159,-74 196</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2-01T22:48:46.063"/>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526 283,'-3'-3,"1"1,0 0,-1-1,1 1,-1 0,0 0,0 0,0 1,0-1,0 1,0-1,0 1,0 0,-1 0,1 1,0-1,-1 1,1-1,-1 1,1 0,0 0,-1 1,-1-1,0 0,-22-3,0 1,0 1,0 1,0 2,0 0,0 2,0 1,1 1,0 2,0 0,1 1,0 2,1 1,0 1,-2 2,24-14,1-1,-1 1,0 0,1 0,-1 0,1 0,-1 0,1 1,0-1,-1 0,1 1,0-1,0 1,0-1,0 1,0 0,0-1,1 1,-1 0,0-1,1 1,0 0,-1 0,1 0,0 0,0-1,0 1,0 0,0 0,0 0,0 0,1-1,-1 1,1 0,-1 0,1-1,0 1,0 0,0-1,0 1,0-1,0 1,0-1,0 1,1-1,-1 0,0 1,84 31,-59-29,-1-2,1-1,-1-2,1 0,-1-1,0-2,0 0,3-3,-22 3,0-1,-1 0,0-1,0 1,0-1,0 0,-1 0,0-1,0 1,-1-1,0 0,0 0,0 0,-1 0,0 0,-1-1,1 1,-2-1,1 1,-1-1,0 1,0-1,-1 1,0-1,0 1,-1-1,0 1,-1-3,0-32,3 4,2 33,-1 0,0 0,1-1,-2 1,1 0,-1 0,0 0,0-1,0 1,0 0,-1 0,0 0,0-1,-1 1,0 0,1 1,-1-1,-1 0,1 0,-1 1,0-1,0 1,0 0,-1 0,1 0,-1 1,0-1,0 1,0 0,-1 0,1 0,-1 0,1 1,-1 0,0 0,0 0,-4 0,-123 2,104 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02.41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1602 1,'-4'1,"1"1,-1-1,1 1,0 0,-1 0,1 0,0 1,0-1,1 1,-1-1,0 1,-2 4,-2 1,-193 231,169-199,-82 120,35-48,-128 184,122-182,-84 123,100-116,-29 44,62-110,2 0,-33 80,30-49,3 3,4 1,-17 98,45-187,-10 36,1-31,-5-19,-9-28,3 0,1-2,-21-67,-38-133,72 215,16 46,16 45,41 120,100 193,-165-373,1 0,-1 0,1 0,0 0,0-1,0 1,0-1,1 1,-1-1,1 0,-1 0,1 0,0 0,0 0,0-1,0 0,0 1,0-1,0 0,0 0,1 0,-1-1,0 1,1-1,-1 0,5 0,7-2,0 0,0-1,0 0,24-11,15-2,-17 9,-5 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05.582"/>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0,'1'25,"2"0,0 0,2-1,1 1,1-1,0-1,15 31,88 152,-110-206,63 108,47 82,162 213,13-15,-126-165,-32-46,-67-99,3-2,143 134,-185-190,131 115,-150-133,0 0,0-1,-1 1,2-1,-1 0,0 0,0 0,0 0,1 0,-1 0,0 0,1-1,-1 1,0-1,1 0,-1 0,1 0,-1 0,1 0,-1 0,0-1,1 1,-1-1,1 1,-1-1,0 0,0 0,1 0,-1 0,0-1,0 1,0-1,0 1,-1-1,1 0,0 1,-1-1,1 0,-1 0,1 0,1-4,4-6,0 0,-1-1,0 0,-1 0,0 0,3-16,3-30,7-101,3-27,-8 113,-3-1,0-133,-10 699,-2-189,3-266,-2 1,-2-1,-1 1,-2-1,-1 0,-15 44,20-77,1 0,0 0,-1 0,0 0,0 0,0 0,0 0,0-1,0 1,-1-1,0 0,1 0,-1 1,0-2,0 1,0 0,0-1,0 1,0-1,0 0,-1 0,1 0,0 0,-1-1,1 1,-1-1,-4 0,-8-1,1-1,-1 0,0-1,-26-9,19 5,-147-40,-203-51,281 78,-1 5,-100-4,160 18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9.875"/>
    </inkml:context>
    <inkml:brush xml:id="br0">
      <inkml:brushProperty name="width" value="0.05" units="cm"/>
      <inkml:brushProperty name="height" value="0.05" units="cm"/>
      <inkml:brushProperty name="color" value="#F6630D"/>
    </inkml:brush>
  </inkml:definitions>
  <inkml:trace contextRef="#ctx0" brushRef="#br0">0 2 24575,'93'-1'0,"102"3"0,-192-2 0,0 0 0,0 1 0,-1-1 0,1 1 0,0-1 0,0 1 0,0 0 0,-1 0 0,1 0 0,0 1 0,-1-1 0,1 1 0,-1-1 0,0 1 0,1 0 0,-1 0 0,0 0 0,0 0 0,0 0 0,-1 0 0,1 1 0,0-1 0,-1 1 0,1-1 0,-1 1 0,0-1 0,0 1 0,0 0 0,0 0 0,-1-1 0,1 1 0,-1 0 0,1 0 0,-1 0 0,0 0 0,0 0 0,0 0 0,-1 0 0,1-1 0,-2 7 0,0-1 0,0 1 0,0-1 0,-1 0 0,0 0 0,0 0 0,-1 0 0,0-1 0,0 1 0,-1-1 0,0 0 0,0 0 0,-1-1 0,-7 7 0,-41 26 0,54-39 0,0 0 0,-1 1 0,1-1 0,-1 0 0,1 0 0,0 1 0,-1-1 0,1 0 0,0 1 0,0-1 0,-1 1 0,1-1 0,0 0 0,0 1 0,-1-1 0,1 1 0,0-1 0,0 1 0,0-1 0,0 1 0,0-1 0,0 1 0,-1-1 0,1 0 0,0 1 0,1-1 0,-1 1 0,0-1 0,0 1 0,0-1 0,0 1 0,0-1 0,0 1 0,0-1 0,1 1 0,-1 0 0,20 11 0,34 3 0,-49-14 0,16 3 0,-5-1 0,0 0 0,-1 1 0,1 0 0,-1 2 0,26 12 0,-37-16 0,-1 0 0,0 0 0,-1 0 0,1 1 0,0-1 0,-1 1 0,1-1 0,-1 1 0,0 0 0,0 0 0,0 0 0,0 0 0,0 1 0,-1-1 0,0 0 0,1 1 0,-1-1 0,0 1 0,-1-1 0,1 1 0,-1-1 0,1 1 0,-1 0 0,0-1 0,0 1 0,-1 0 0,1-1 0,-1 1 0,0-1 0,0 1 0,-2 5 0,-1-1 6,1 0 0,-1 0 0,0-1 0,-1 0 0,0 0 0,0 0 0,0 0 0,-1-1 0,0 0 0,0 0 0,-1-1 0,0 0 0,0 0 0,0 0 0,0-1 0,-1 0 0,1 0 0,-1-1 0,-13 4 0,-4 1-254,0-2 1,-1 0-1,0-2 1,0-1-1,-29 0 1,28-2-6579</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08.51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189 1097,'1'-42,"2"0,1-1,2 1,2 1,20-62,70-229,-45 132,-42 157,5-51,-4 26,-12 67,0-1,1 1,-1 0,0-1,0 1,0-1,0 1,0-1,0 1,0 0,-1-1,1 1,0-1,-1 1,1 0,-1-1,1 1,-1 0,0 0,0-1,1 1,-1 0,0 0,0 0,0 0,0 0,0 0,-1 0,1 0,0 1,0-1,-1 0,1 1,0-1,-1 1,1-1,0 1,-1 0,1-1,-1 1,1 0,0 0,-1 0,1 0,-1 0,-2 1,-10 0,-1 1,0 1,-25 7,20-5,-24 6,2 3,-1 1,2 2,-47 26,68-30,14-9,13-6,25-11,55-14,-9 3,148-39,-210 59,0 0,0 2,1 0,-1 1,1 0,30 4,-37-1,0 0,-1 0,0 1,1 0,-1 1,0 0,0 0,-1 1,0 0,1 1,-2-1,13 13,7 10,-1 1,-2 1,23 40,54 106,-60-102,67 97,-89-145,-4-5</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13.067"/>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13 0,'0'0,"-1"0,1 1,-1-1,0 0,1 0,-1 0,1 1,-1-1,1 0,-1 1,1-1,-1 0,1 1,-1-1,1 1,-1-1,1 1,-1-1,1 1,0-1,-1 1,1-1,0 1,0-1,0 1,-1 0,1-1,0 1,0-1,0 1,0 0,0 0,0 22,3-15,-1 0,2 0,-1-1,1 1,0-1,0 0,1 0,0 0,0 0,1-1,8 8,15 12,35 24,-53-42,109 74,210 107,-111-69,365 186,396 123,-661-293,240 57,-375-137,-169-51,291 102,254 126,-508-213,1-2,57 11,9 3,-86-21,-19-5,0-2,0 1,0-2,1 0,-1-1,19 1,-29-3,-1 0,1-1,-1 1,0-1,1 0,-1 0,0-1,0 1,1 0,-1-1,0 0,0 0,-1 0,1 0,0 0,-1-1,1 1,-1-1,0 1,0-1,0 0,0 0,0 0,-1 0,1 0,-1-1,0 1,0 0,0-1,0 1,0-7,1-1,0-1,-1 1,-1 0,0-1,0 1,-1-1,0 1,-1 0,-3-12,-3 1,0 1,0 0,-20-31,8 15,15 25,-1 0,0 1,-1 0,0 1,-1-1,-16-16,-69-70,61 61,-39-33,70 67,0 1,0 0,0 0,-1 0,1 0,0 0,0 0,-1 1,1-1,-1 0,1 1,-1-1,1 1,-1-1,1 1,-1-1,1 1,-1 0,1 0,-4 0,4 1,0-1,0 1,1 0,-1-1,0 1,0 0,0 0,1 0,-1-1,1 1,-1 0,0 0,1 0,0 0,-1 0,1 0,-1 0,1 0,0 0,0 0,0 1,0 0,-1 5,1 1,0-1,0 0,1 1,0-1,1 0,3 11,9 14,3 0,0-1,2-1,41 48,5 10,13 19,29 44,-91-126,-2 0,-1 1,-1 1,10 32,-20-53,-1-1,1 1,-1-1,-1 1,1 0,-1-1,0 1,0 0,-1-1,1 1,-1 0,-1-1,1 1,-1-1,0 1,-4 6,2-4,-1 0,-1-1,0 0,0 0,0 0,-1-1,0 0,0 0,-10 6,-13 5,-1-1,0-2,-1-1,-44 12,-25 3,43-12,-101 40,92-25,-100 62,149-82,1-2</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27.360"/>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0 735,'1'-1,"0"-1,-1 1,1-1,0 1,0 0,0-1,0 1,0 0,0 0,0-1,0 1,1 0,-1 0,0 0,1 1,-1-1,2-1,28-13,-2 5,1 1,1 2,-1 1,54-3,-7 0,101-13,250 1,1172 23,-1594-2,0 0,-1 0,1-1,0 1,-1-1,1 0,-1-1,1 1,-1-1,0 0,0-1,7-3,-10 4,1 0,-1-1,0 1,0-1,-1 1,1-1,0 1,-1-1,0 0,0 0,0 0,0 0,0 0,0 0,-1 0,1 0,-1 0,0 0,0 0,0-1,0 1,-1 0,1 0,-2-4,-5-24,-1-1,-2 1,-1 1,-1 0,-22-38,-92-137,67 120,238 337,1 0,-58-71,-120-178,0-1,0 0,0 1,-1-1,1 1,-1-1,1 1,-1 0,0 0,0 0,0 0,0 0,-1-1,1 1,-1 0,0 1,0-1,0 0,0 0,0 0,-1 0,1 0,-1 0,0-1,0 1,0 0,0 0,-1 0,1-1,-1 1,1-1,-1 1,0-1,0 0,0 1,0-1,-1 0,1 0,0-1,-5 4,-22 14,-1-1,0-1,-51 19,-107 30,38-15,74-18,2 3,-83 53,32-17,97-54</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29.518"/>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1446 0,'-33'35,"3"2,1 0,-27 48,24-37,2-3,-507 713,426-606,-28 34,111-148,2 0,2 2,2 1,-30 73,-33 63,32-56,53-120,0-1,0 0,-1 0,1 1,0-1,0 0,0 1,0-1,0 0,0 0,-1 0,1 1,0-1,0 0,0 0,-1 0,1 1,0-1,0 0,-1 0,1 0,0 0,0 0,-1 0,1 0,0 1,-1-1,1 0,0 0,0 0,-1 0,1 0,0 0,-1 0,1 0,0 0,0-1,-1 1,1 0,-1 0,-8-13,-5-23,13 34,-88-242,70 196,7 25,12 23,0 0,0 0,0 0,-1 0,1 0,0 0,0 0,0 0,0 0,-1 0,1 0,0 0,0 0,0 1,0-1,-1 0,1 0,0 0,0 0,0 0,0 0,0 0,0 0,-1 1,1-1,0 0,0 0,0 0,0 0,0 0,0 1,0-1,0 0,0 0,0 0,0 0,0 0,0 1,0-1,0 0,0 0,0 0,0 1,0-1,0 0,0 0,0 0,0 0,0 0,0 1,0-1,0 0,0 0,0 0,0 0,0 0,1 1,6 49,16 20,4 0,39 76,-11-27,70 121,-121-233,-3-5,0 0,-1 0,1 0,0-1,1 1,-1 0,0 0,0-1,1 1,-1-1,1 1,0-1,-1 0,1 0,0 0,-1 0,1 0,0 0,0 0,0 0,0-1,0 1,0-1,0 1,0-1,0 0,0 0,1 0,-1 0,0 0,0-1,0 1,0 0,0-1,0 0,0 1,0-1,0 0,2-1,6-5,1-1,-1 0,-1 0,0-1,12-13,-4 4,13-10,1 1,67-45,-54 46</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17:33:32.34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0,'1'7,"0"1,0-1,1 0,0 1,0-1,0 0,1-1,0 1,6 10,43 58,-39-58,280 347,-215-271,36 45,143 168,25-24,-231-236,-28-23,2-1,30 20,263 155,-289-177,-1 1,-1 1,48 51,-74-71,1 0,-1 0,1-1,0 1,0 0,0-1,0 1,0-1,0 0,1 0,2 1,-4-1,0-1,-1 0,1 0,0 0,0 0,-1 0,1 0,0 0,-1-1,1 1,0 0,-1 0,1 0,0-1,-1 1,1 0,0-1,-1 1,1-1,-1 1,1-1,-1 1,1-1,-1 1,1-2,2-3,0-1,0 0,-1 1,0-1,-1-1,1 1,0-6,0 1,0 1,16-73,-3 0,8-157,-24 146,0 81,1 62,-17 225,1-1,14-249,-1 0,-1-1,-1 0,-1 0,-15 37,8-23,11-33,0 0,0 1,0-1,-1 0,1 0,-1 0,0 0,0-1,0 1,-1-1,1 0,-1 0,0 0,0 0,0-1,0 0,0 1,-1-2,1 1,-1 0,1-1,-1 0,-9 1,-9 1,0-1,-1-2,-40-4,15 1,-29 0,32 0,0 2,0 1,-48 8,61 0</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38.690"/>
    </inkml:context>
    <inkml:brush xml:id="br0">
      <inkml:brushProperty name="width" value="0.035" units="cm"/>
      <inkml:brushProperty name="height" value="0.035" units="cm"/>
      <inkml:brushProperty name="color" value="#CC0066"/>
    </inkml:brush>
  </inkml:definitions>
  <inkml:trace contextRef="#ctx0" brushRef="#br0">1 0 24575,'0'6'0,"0"12"0,6 9 0,1 5 0,0 3 0,-1 1 0,-2-1 0,-2 0 0,0-1 0,-2 0 0,0-2 0,0 1 0,0-1 0,-1 0 0,1 0 0,0 0 0,0-6-8191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1.611"/>
    </inkml:context>
    <inkml:brush xml:id="br0">
      <inkml:brushProperty name="width" value="0.035" units="cm"/>
      <inkml:brushProperty name="height" value="0.035" units="cm"/>
      <inkml:brushProperty name="color" value="#CC0066"/>
    </inkml:brush>
  </inkml:definitions>
  <inkml:trace contextRef="#ctx0" brushRef="#br0">1 45 24575,'10'-1'0,"0"-1"0,0 1 0,0-2 0,-1 0 0,1 0 0,13-7 0,-14 6 0,0 1 0,-1-1 0,1 1 0,0 1 0,1 0 0,15-2 0,-21 4 0,-1 1 0,0-1 0,0 1 0,0 0 0,0 0 0,0 0 0,0 0 0,0 0 0,0 0 0,0 1 0,0 0 0,0-1 0,-1 1 0,1 0 0,-1 0 0,1 1 0,-1-1 0,0 0 0,0 1 0,0 0 0,0-1 0,-1 1 0,1 0 0,1 4 0,3 5 0,-1 1 0,0 0 0,-1 0 0,0 0 0,-1 0 0,-1 1 0,2 20 0,-5 101 0,-1-73 0,2-56 0,-1 1 0,1-1 0,-1 1 0,-1-1 0,1 1 0,-1-1 0,0 0 0,-1 0 0,-5 11 0,7-16 0,0 1 0,0 0 0,-1 0 0,1-1 0,0 1 0,-1-1 0,1 1 0,-1-1 0,0 0 0,1 1 0,-1-1 0,0 0 0,0 0 0,0 0 0,1 0 0,-1-1 0,0 1 0,0-1 0,0 1 0,0-1 0,-1 1 0,1-1 0,0 0 0,0 0 0,0 0 0,0 0 0,0 0 0,0-1 0,0 1 0,0-1 0,0 1 0,0-1 0,0 0 0,0 0 0,-2-1 0,3 2 0,-1-1 0,1 1 0,-1-1 0,1 0 0,0 1 0,-1-1 0,1 0 0,0 0 0,0 0 0,-1 0 0,1 0 0,0 0 0,0 0 0,0-1 0,0 1 0,0 0 0,1-1 0,-1 1 0,0 0 0,1-1 0,-1 1 0,1-1 0,-1 1 0,1-1 0,0 1 0,-1-1 0,1 1 0,0-1 0,0 1 0,0-1 0,0 0 0,0 1 0,1-1 0,-1 1 0,0-1 0,1 1 0,-1-1 0,1 1 0,-1 0 0,1-1 0,1-1 0,0 0 0,0 1 0,0-1 0,0 1 0,0 0 0,0 0 0,0 0 0,1 0 0,-1 0 0,1 0 0,0 1 0,-1-1 0,1 1 0,0-1 0,0 1 0,0 0 0,0 0 0,0 1 0,0-1 0,0 1 0,0-1 0,3 1 0,5 1 10,0 1-1,0-1 1,0 2-1,-1 0 1,1 0-1,-1 1 1,0 0-1,0 1 1,15 9-1,7 7-436,40 35 0,-54-41-179,7 5-6220</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3.672"/>
    </inkml:context>
    <inkml:brush xml:id="br0">
      <inkml:brushProperty name="width" value="0.035" units="cm"/>
      <inkml:brushProperty name="height" value="0.035" units="cm"/>
      <inkml:brushProperty name="color" value="#CC0066"/>
    </inkml:brush>
  </inkml:definitions>
  <inkml:trace contextRef="#ctx0" brushRef="#br0">216 90 24575,'1'-1'0,"-1"0"0,0 0 0,1 0 0,-1 0 0,0 0 0,1 0 0,-1 0 0,1 0 0,0 1 0,-1-1 0,1 0 0,0 0 0,-1 0 0,1 1 0,0-1 0,0 0 0,0 1 0,0-1 0,0 1 0,-1-1 0,1 1 0,0-1 0,2 1 0,29-10 0,-24 8 0,71-16 0,140-14 0,-174 27 0,-28 3 0,-1 0 0,1 2 0,-1 0 0,1 0 0,18 4 0,-32-3 0,-1-1 0,1 1 0,0-1 0,0 1 0,0 0 0,0 0 0,-1 0 0,1 0 0,0 0 0,-1 1 0,1-1 0,-1 1 0,0 0 0,1 0 0,-1 0 0,0 0 0,0 0 0,0 0 0,-1 0 0,1 1 0,0-1 0,-1 1 0,1-1 0,-1 1 0,0 0 0,0-1 0,0 1 0,0 0 0,-1 0 0,1 0 0,-1 0 0,0-1 0,1 1 0,-1 0 0,0 0 0,-1 0 0,0 4 0,-1 3 0,0 0 0,-1-1 0,0 1 0,-1-1 0,0 1 0,0-1 0,-1 0 0,0 0 0,-1-1 0,0 0 0,-10 11 0,-8 6 0,-55 42 0,33-29 0,44-36 0,0 0 0,0 0 0,0 1 0,0-1 0,1 0 0,-1 1 0,1-1 0,-1 1 0,1 0 0,0-1 0,0 1 0,0 0 0,1 0 0,-1-1 0,0 1 0,1 0 0,0 0 0,0 0 0,0 5 0,1 4 0,1 0 0,1 0 0,5 18 0,4 14 0,-5 5 0,-3 1 0,-1-1 0,-6 65 0,3-111 0,-1 0 0,0 1 0,1-1 0,-1 0 0,-1 0 0,1 0 0,0 0 0,-1 0 0,0 0 0,1 0 0,-1 0 0,-1 0 0,1-1 0,0 1 0,0-1 0,-1 0 0,1 0 0,-1 0 0,0 0 0,0 0 0,0 0 0,0-1 0,0 1 0,0-1 0,0 0 0,0 0 0,-1 0 0,1 0 0,-4 0 0,-13 2 0,0-1 0,0-1 0,-37-2 0,32 1 0,-32 0 0,32 2 0,0-2 0,0-1 0,0-1 0,0-1 0,-29-7 0,40 3-136,0 0-1,1-1 1,0 0-1,0-1 1,1 0-1,0-1 1,1-1-1,0 0 0,-17-22 1,15 15-6690</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4.878"/>
    </inkml:context>
    <inkml:brush xml:id="br0">
      <inkml:brushProperty name="width" value="0.035" units="cm"/>
      <inkml:brushProperty name="height" value="0.035" units="cm"/>
      <inkml:brushProperty name="color" value="#CC0066"/>
    </inkml:brush>
  </inkml:definitions>
  <inkml:trace contextRef="#ctx0" brushRef="#br0">0 0 24575,'4'0'0,"0"0"0,0 0 0,-1 1 0,1-1 0,0 1 0,0 0 0,-1 0 0,1 0 0,0 1 0,-1-1 0,0 1 0,1 0 0,-1 0 0,0 0 0,0 0 0,0 1 0,0-1 0,0 1 0,-1 0 0,1-1 0,-1 1 0,1 1 0,-1-1 0,0 0 0,0 0 0,-1 1 0,1-1 0,-1 1 0,0-1 0,2 7 0,1 11 0,-1-1 0,0 1 0,-2 0 0,-1 33 0,0-4 0,0-46 0,1 1 0,0-1 0,0 0 0,0 1 0,0-1 0,1 0 0,-1 0 0,1 0 0,0 0 0,0 0 0,1 0 0,-1 0 0,1-1 0,0 1 0,0-1 0,0 0 0,0 0 0,1 0 0,-1 0 0,1 0 0,0-1 0,-1 0 0,1 0 0,0 0 0,1 0 0,-1 0 0,0-1 0,0 0 0,1 0 0,7 1 0,14 2 0,0-2 0,0-1 0,1 0 0,28-5 0,-22 3 0,76-2-1365,-74 3-5461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5.516"/>
    </inkml:context>
    <inkml:brush xml:id="br0">
      <inkml:brushProperty name="width" value="0.035" units="cm"/>
      <inkml:brushProperty name="height" value="0.035" units="cm"/>
      <inkml:brushProperty name="color" value="#CC0066"/>
    </inkml:brush>
  </inkml:definitions>
  <inkml:trace contextRef="#ctx0" brushRef="#br0">0 0 24575,'0'5'0,"0"14"0,0 13 0,0 18 0,5 17 0,3 14 0,-2 3 0,0 5 0,-2-3 0,4-10 0,1-12 0,-2-12 0,-1-15-8191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0.977"/>
    </inkml:context>
    <inkml:brush xml:id="br0">
      <inkml:brushProperty name="width" value="0.05" units="cm"/>
      <inkml:brushProperty name="height" value="0.05" units="cm"/>
      <inkml:brushProperty name="color" value="#F6630D"/>
    </inkml:brush>
  </inkml:definitions>
  <inkml:trace contextRef="#ctx0" brushRef="#br0">168 0 24575,'0'5'0,"0"11"0,-4 18 0,-8 18 0,-1 15 0,-3 10 0,-4 3 0,2-4 0,3-8 0,0-12 0,-3-10 0,2-9 0,4-4 0,3-9-8191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7"/>
    </inkml:context>
    <inkml:brush xml:id="br0">
      <inkml:brushProperty name="width" value="0.035" units="cm"/>
      <inkml:brushProperty name="height" value="0.035" units="cm"/>
      <inkml:brushProperty name="color" value="#CC0066"/>
    </inkml:brush>
  </inkml:definitions>
  <inkml:trace contextRef="#ctx0" brushRef="#br0">322 0 24575,'-3'56'0,"-3"0"0,-3-1 0,-2 0 0,-34 102 0,18-64 0,26-90 0,-1 1 0,1 1 0,0 0 0,0 0 0,0-1 0,0 1 0,1 8 0,0-12 0,0 0 0,1 0 0,-1 0 0,0 0 0,1 0 0,-1 0 0,1 0 0,-1-1 0,1 1 0,-1 0 0,1 0 0,0 0 0,-1-1 0,1 1 0,0 0 0,0-1 0,-1 1 0,1-1 0,0 1 0,0-1 0,0 1 0,0-1 0,0 1 0,0-1 0,0 0 0,0 0 0,-1 1 0,1-1 0,0 0 0,0 0 0,0 0 0,0 0 0,0 0 0,0 0 0,0-1 0,0 1 0,1 0 0,95-9 0,-52 3 0,88 2 0,-129 4 0,1 1 0,0 0 0,-1 0 0,1 0 0,-1 1 0,1 0 0,-1 0 0,0 0 0,0 0 0,0 1 0,0-1 0,0 1 0,0 0 0,-1 0 0,1 0 0,-1 1 0,0-1 0,0 1 0,0 0 0,-1 0 0,1 0 0,2 6 0,-2-4 0,-1-1 0,0 1 0,0-1 0,-1 1 0,1 0 0,-1 0 0,0 0 0,-1 0 0,1 0 0,-1 0 0,0 0 0,-1 0 0,0 0 0,0 0 0,0 0 0,0-1 0,-4 11 0,1-11 0,1 0 0,-1 1 0,0-1 0,-1-1 0,1 1 0,-1-1 0,1 1 0,-2-1 0,1-1 0,0 1 0,-1-1 0,1 0 0,-1 0 0,-11 4 0,-11 3 0,-50 10 0,76-19 0,-90 20 0,-168 34 0,223-47-1365,6 0-5461</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7.847"/>
    </inkml:context>
    <inkml:brush xml:id="br0">
      <inkml:brushProperty name="width" value="0.035" units="cm"/>
      <inkml:brushProperty name="height" value="0.035" units="cm"/>
      <inkml:brushProperty name="color" value="#CC0066"/>
    </inkml:brush>
  </inkml:definitions>
  <inkml:trace contextRef="#ctx0" brushRef="#br0">1 99 24575,'0'-5'0,"5"-2"0,13-6 0,14 0 0,19-3 0,11 1 0,6 3 0,7 3 0,-2 4 0,-9 2 0,-10 2 0,-14 1-8191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49.610"/>
    </inkml:context>
    <inkml:brush xml:id="br0">
      <inkml:brushProperty name="width" value="0.035" units="cm"/>
      <inkml:brushProperty name="height" value="0.035" units="cm"/>
      <inkml:brushProperty name="color" value="#CC0066"/>
    </inkml:brush>
  </inkml:definitions>
  <inkml:trace contextRef="#ctx0" brushRef="#br0">228 1 24575,'-2'65'0,"-15"100"0,9-105 0,3 1 0,2 0 0,7 70 0,-4-124 0,1 0 0,0-1 0,0 1 0,1-1 0,-1 0 0,2 1 0,-1-1 0,1 0 0,0 0 0,0 0 0,0-1 0,1 1 0,0-1 0,0 0 0,0 0 0,1 0 0,0 0 0,0-1 0,0 0 0,0 0 0,1 0 0,-1-1 0,1 0 0,0 0 0,0 0 0,0-1 0,1 0 0,-1 0 0,1 0 0,-1-1 0,12 1 0,-17-2 0,1 0 0,0 0 0,0-1 0,0 1 0,0-1 0,0 1 0,0-1 0,-1 0 0,1 1 0,0-1 0,-1 0 0,1 0 0,0 0 0,-1 0 0,1-1 0,-1 1 0,0 0 0,1-1 0,-1 1 0,0-1 0,1-1 0,1-2 0,-1 1 0,1-1 0,-2 0 0,1 0 0,0 0 0,-1 0 0,1-9 0,0-4 0,-1 0 0,-1 0 0,-3-27 0,3 41 0,-1 1 0,0 0 0,1 0 0,-1-1 0,0 1 0,0 0 0,-1 0 0,1 0 0,-1 0 0,1 1 0,-1-1 0,0 0 0,0 1 0,0-1 0,-1 1 0,1-1 0,-4-2 0,1 2 0,0 0 0,0 0 0,0 1 0,-1 0 0,1 0 0,-1 0 0,1 1 0,-1-1 0,-7 0 0,-10 1 0,0 0 0,1 2 0,-45 5 0,67-5 0,-9 0 9,0 2-1,1-1 1,0 2 0,-1-1-1,1 1 1,1 0-1,-1 0 1,0 1-1,1 0 1,-9 8 0,-33 21-1469,29-24-5366</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51.751"/>
    </inkml:context>
    <inkml:brush xml:id="br0">
      <inkml:brushProperty name="width" value="0.035" units="cm"/>
      <inkml:brushProperty name="height" value="0.035" units="cm"/>
      <inkml:brushProperty name="color" value="#CC0066"/>
    </inkml:brush>
  </inkml:definitions>
  <inkml:trace contextRef="#ctx0" brushRef="#br0">0 1 24575,'96'-1'0,"111"3"0,-203-1 0,0-1 0,0 0 0,0 1 0,-1 0 0,1 0 0,0 0 0,0 0 0,-1 1 0,1-1 0,-1 1 0,1 0 0,-1 0 0,0 0 0,0 0 0,0 1 0,0-1 0,0 1 0,0 0 0,3 4 0,-3-1 0,0-1 0,-1 1 0,1 0 0,-1 0 0,0-1 0,-1 1 0,1 0 0,-1 1 0,-1-1 0,1 0 0,-1 8 0,-1 7 0,0-1 0,-2 1 0,-1 0 0,-1-1 0,0 0 0,-11 26 0,-3-3 0,-2 0 0,-2-2 0,-29 41 0,-93 108 0,141-185-114,-1 0 1,1 0-1,0 0 0,-1 0 0,0 0 1,0-1-1,-1 0 0,1 0 0,-1-1 1,0 1-1,-8 2 0,-15-1-6712</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3:53.877"/>
    </inkml:context>
    <inkml:brush xml:id="br0">
      <inkml:brushProperty name="width" value="0.035" units="cm"/>
      <inkml:brushProperty name="height" value="0.035" units="cm"/>
      <inkml:brushProperty name="color" value="#CC0066"/>
    </inkml:brush>
  </inkml:definitions>
  <inkml:trace contextRef="#ctx0" brushRef="#br0">911 4 24575,'-84'-2'0,"33"0"0,-1 3 0,-62 8 0,93-4 0,1 0 0,0 2 0,1 1 0,-1 0 0,2 1 0,-1 1 0,1 1 0,1 1 0,0 0 0,1 2 0,-27 26 0,35-30 0,1 1 0,0 0 0,0 1 0,1-1 0,1 1 0,0 0 0,0 1 0,2-1 0,-1 1 0,1 0 0,1 0 0,-1 15 0,2-4 0,0-1 0,2 1 0,0 0 0,1 0 0,11 41 0,-8-50 0,1-1 0,0 0 0,1 0 0,1 0 0,0-1 0,1 0 0,0-1 0,1 0 0,1 0 0,0-1 0,19 16 0,30 32 0,-56-53 0,0-1 0,0 1 0,0 0 0,-1 0 0,0 0 0,0 0 0,-1 1 0,0-1 0,0 1 0,0-1 0,-1 1 0,0 0 0,0 0 0,-1 8 0,0-11 0,0 0 0,0-1 0,0 1 0,-1 0 0,1-1 0,-1 1 0,0-1 0,0 1 0,-1-1 0,1 1 0,-1-1 0,1 0 0,-1 0 0,0 0 0,0 0 0,-1 0 0,1 0 0,0 0 0,-1-1 0,0 1 0,0-1 0,0 0 0,0 0 0,0 0 0,0 0 0,0 0 0,0-1 0,-5 2 0,-17 3 0,0 0 0,-1-2 0,1-1 0,-39-1 0,-103-9 0,158 7 0,1-1 0,0 0 0,0 0 0,0-1 0,0 0 0,0 0 0,1-1 0,-1 0 0,1-1 0,-1 1 0,-10-9 0,15 10 0,0-2 0,0 1 0,0 0 0,1 0 0,-1-1 0,1 0 0,0 1 0,0-1 0,0 0 0,1 0 0,-1 0 0,1 0 0,0 0 0,0 0 0,0-1 0,1 1 0,-1 0 0,1 0 0,0-1 0,0 1 0,1 0 0,-1 0 0,3-7 0,-2 5 0,1 0 0,1 0 0,-1 1 0,1-1 0,0 1 0,0-1 0,0 1 0,1 0 0,0 0 0,0 1 0,0-1 0,1 1 0,-1 0 0,10-7 0,7-3 0,0 1 0,28-13 0,-14 10 0,1 3 0,57-15 0,-58 19 0,0-2 0,64-29 0,-81 29 0,0-1 0,0-1 0,-2 0 0,1-1 0,-2-1 0,0-1 0,-1 0 0,0-1 0,-2 0 0,0-1 0,-1-1 0,0 1 0,-2-2 0,12-33 0,-17 35-273,0 1 0,-2-1 0,0 0 0,-2-27 0,0 18-6553</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16.815"/>
    </inkml:context>
    <inkml:brush xml:id="br0">
      <inkml:brushProperty name="width" value="0.035" units="cm"/>
      <inkml:brushProperty name="height" value="0.035" units="cm"/>
      <inkml:brushProperty name="color" value="#008C3A"/>
    </inkml:brush>
  </inkml:definitions>
  <inkml:trace contextRef="#ctx0" brushRef="#br0">0 0 24575,'0'6'0,"0"6"0,0 8 0,0 5 0,0 5 0,0 1 0,0 2 0,0 6 0,0 2 0,0 0 0,0-3 0,0-1 0,0-2 0,6-2 0,6 0 0,2-1 0,-1 0 0,-4-6-8191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18.109"/>
    </inkml:context>
    <inkml:brush xml:id="br0">
      <inkml:brushProperty name="width" value="0.035" units="cm"/>
      <inkml:brushProperty name="height" value="0.035" units="cm"/>
      <inkml:brushProperty name="color" value="#008C3A"/>
    </inkml:brush>
  </inkml:definitions>
  <inkml:trace contextRef="#ctx0" brushRef="#br0">279 0 24575,'-1'6'0,"0"1"0,0-1 0,-1 0 0,0 0 0,0 0 0,0 0 0,-7 10 0,-4 15 0,-18 70 0,-34 98 0,60-186 0,-9 23 0,-33 61 0,26-56-482,-30 83 0,48-115 81,-6 16-6425</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2.904"/>
    </inkml:context>
    <inkml:brush xml:id="br0">
      <inkml:brushProperty name="width" value="0.035" units="cm"/>
      <inkml:brushProperty name="height" value="0.035" units="cm"/>
      <inkml:brushProperty name="color" value="#008C3A"/>
    </inkml:brush>
  </inkml:definitions>
  <inkml:trace contextRef="#ctx0" brushRef="#br0">131 0 24575,'-1'14'0,"-1"-1"0,0 0 0,-1 0 0,-1 0 0,0-1 0,-6 14 0,-8 30 0,-44 234 0,51-218 0,4 0 0,1 78 0,7-24-1365,-1-98-5461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3.983"/>
    </inkml:context>
    <inkml:brush xml:id="br0">
      <inkml:brushProperty name="width" value="0.035" units="cm"/>
      <inkml:brushProperty name="height" value="0.035" units="cm"/>
      <inkml:brushProperty name="color" value="#008C3A"/>
    </inkml:brush>
  </inkml:definitions>
  <inkml:trace contextRef="#ctx0" brushRef="#br0">1 1 24575,'5'5'0,"2"8"0,0 6 0,-1 12 0,-3 5 0,0 3 0,-2 0 0,0-2 0,-1-1 0,-1-7-8191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6.061"/>
    </inkml:context>
    <inkml:brush xml:id="br0">
      <inkml:brushProperty name="width" value="0.035" units="cm"/>
      <inkml:brushProperty name="height" value="0.035" units="cm"/>
      <inkml:brushProperty name="color" value="#008C3A"/>
    </inkml:brush>
  </inkml:definitions>
  <inkml:trace contextRef="#ctx0" brushRef="#br0">278 0 24575,'-1'39'0,"-2"-1"0,-1 0 0,-2 1 0,-1-2 0,-15 43 0,1-21 0,-3-1 0,-42 76 0,-43 53-1365,95-160-5461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2.125"/>
    </inkml:context>
    <inkml:brush xml:id="br0">
      <inkml:brushProperty name="width" value="0.05" units="cm"/>
      <inkml:brushProperty name="height" value="0.05" units="cm"/>
      <inkml:brushProperty name="color" value="#F6630D"/>
    </inkml:brush>
  </inkml:definitions>
  <inkml:trace contextRef="#ctx0" brushRef="#br0">0 2 24575,'115'-1'0,"129"3"0,-241-2 0,0 0 0,1 0 0,-1 0 0,0 1 0,0-1 0,1 1 0,-1 0 0,0 0 0,0 0 0,0 0 0,0 1 0,0-1 0,0 1 0,0 0 0,-1-1 0,1 1 0,-1 1 0,1-1 0,-1 0 0,0 1 0,0-1 0,0 1 0,0-1 0,0 1 0,0 0 0,-1 0 0,1 0 0,-1 0 0,0 0 0,0 0 0,0 0 0,-1 1 0,1-1 0,-1 0 0,1 4 0,-1 2 0,-1 0 0,0 1 0,0-1 0,-1 0 0,0 0 0,0 0 0,-1 0 0,-1-1 0,1 1 0,-1-1 0,-8 13 0,7-14 0,0 0 0,1-1 0,0 1 0,1 0 0,-1-1 0,-3 15 0,6-19 0,1-1 0,0 1 0,0 0 0,0 0 0,0 0 0,0-1 0,0 1 0,0 0 0,0 0 0,1-1 0,-1 1 0,1 0 0,-1-1 0,1 1 0,0 0 0,-1-1 0,1 1 0,0-1 0,0 1 0,0-1 0,0 1 0,1-1 0,-1 0 0,0 0 0,0 1 0,1-1 0,-1 0 0,1 0 0,-1 0 0,1-1 0,1 2 0,58 17 0,-49-17 0,0 1 0,1 1 0,-1 0 0,-1 0 0,1 1 0,13 8 0,-23-11 0,0-1 0,0 1 0,-1 0 0,1 0 0,0 0 0,0 0 0,-1 0 0,1 0 0,-1 0 0,0 0 0,0 1 0,0-1 0,0 0 0,0 1 0,0-1 0,-1 1 0,1-1 0,-1 1 0,1 0 0,-1-1 0,0 1 0,0-1 0,0 1 0,-1-1 0,1 1 0,-1 0 0,1-1 0,-1 1 0,0-1 0,0 0 0,0 1 0,0-1 0,0 0 0,0 1 0,-3 2 0,-1 2 0,0 0 0,0 0 0,0-1 0,-1 1 0,1-1 0,-2 0 0,1-1 0,-1 0 0,0 0 0,0 0 0,0-1 0,0 0 0,-1 0 0,0-1 0,-8 3 0,-18 4 0,-1-1 0,-47 6 0,14-3 0,-107 18-1365,145-28-5461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6.922"/>
    </inkml:context>
    <inkml:brush xml:id="br0">
      <inkml:brushProperty name="width" value="0.035" units="cm"/>
      <inkml:brushProperty name="height" value="0.035" units="cm"/>
      <inkml:brushProperty name="color" value="#008C3A"/>
    </inkml:brush>
  </inkml:definitions>
  <inkml:trace contextRef="#ctx0" brushRef="#br0">1 1 24575,'0'16'0,"0"16"0,0 15 0,0 9 0,0 6 0,0 4 0,0-4 0,0-7 0,0-8 0,0-5 0,5-6 0,2-8-8191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7.749"/>
    </inkml:context>
    <inkml:brush xml:id="br0">
      <inkml:brushProperty name="width" value="0.035" units="cm"/>
      <inkml:brushProperty name="height" value="0.035" units="cm"/>
      <inkml:brushProperty name="color" value="#008C3A"/>
    </inkml:brush>
  </inkml:definitions>
  <inkml:trace contextRef="#ctx0" brushRef="#br0">469 0 24575,'-3'17'0,"0"1"0,0-1 0,-2-1 0,0 1 0,-1-1 0,-1 0 0,-14 26 0,5-10 0,-148 309 0,85-173 0,-27 64 0,70-145-1365,22-52-5461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28.717"/>
    </inkml:context>
    <inkml:brush xml:id="br0">
      <inkml:brushProperty name="width" value="0.035" units="cm"/>
      <inkml:brushProperty name="height" value="0.035" units="cm"/>
      <inkml:brushProperty name="color" value="#008C3A"/>
    </inkml:brush>
  </inkml:definitions>
  <inkml:trace contextRef="#ctx0" brushRef="#br0">0 0 24575,'0'11'0,"0"15"0,0 8 0,0 4 0,0 12 0,6 8 0,1 0 0,0-5 0,-2-5 0,5-12 0,-1-5 0,0-4 0,-3-5-8191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33.186"/>
    </inkml:context>
    <inkml:brush xml:id="br0">
      <inkml:brushProperty name="width" value="0.035" units="cm"/>
      <inkml:brushProperty name="height" value="0.035" units="cm"/>
      <inkml:brushProperty name="color" value="#008C3A"/>
    </inkml:brush>
  </inkml:definitions>
  <inkml:trace contextRef="#ctx0" brushRef="#br0">476 0 24575,'-6'7'0,"1"1"0,0-1 0,0 1 0,1 0 0,-1 0 0,-4 16 0,-9 16 0,-69 129 0,-42 75 0,98-186 0,-23 64 0,-23 46 0,47-105-1365,19-36-5461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34.547"/>
    </inkml:context>
    <inkml:brush xml:id="br0">
      <inkml:brushProperty name="width" value="0.035" units="cm"/>
      <inkml:brushProperty name="height" value="0.035" units="cm"/>
      <inkml:brushProperty name="color" value="#008C3A"/>
    </inkml:brush>
  </inkml:definitions>
  <inkml:trace contextRef="#ctx0" brushRef="#br0">0 0 24575,'1'0'0,"0"1"0,0-1 0,1 0 0,-1 1 0,0-1 0,0 1 0,0-1 0,0 1 0,0 0 0,0 0 0,0-1 0,0 1 0,-1 0 0,1 0 0,0 0 0,0 0 0,-1 0 0,1 0 0,0 0 0,-1 0 0,1 0 0,-1 0 0,1 0 0,-1 0 0,0 0 0,0 1 0,1 1 0,5 37 0,-5-36 0,4 181 0,-5-184 0,0 1 0,1 0 0,-1-1 0,0 1 0,1-1 0,0 1 0,-1-1 0,1 1 0,0-1 0,0 1 0,0-1 0,0 0 0,0 1 0,0-1 0,0 0 0,0 0 0,1 0 0,-1 0 0,0 0 0,1 0 0,-1 0 0,0 0 0,1-1 0,-1 1 0,1 0 0,0-1 0,-1 1 0,1-1 0,-1 0 0,1 0 0,0 1 0,-1-1 0,1 0 0,0 0 0,2-1 0,11 0 0,-1 0 0,0-1 0,20-6 0,-2 1 0,69-12 0,-75 12 0,2 1 0,-1 2 0,55-3 0,-80 8 0,1-1 0,0 0 0,0 1 0,0-1 0,0 1 0,-1 0 0,1 0 0,0 0 0,-1 0 0,1 1 0,-1-1 0,1 1 0,-1-1 0,0 1 0,1 0 0,-1 0 0,0 0 0,0 0 0,2 3 0,-2-1 0,1 1 0,0-1 0,-1 1 0,0 0 0,0 0 0,0 0 0,-1 0 0,1 0 0,-1 0 0,0 7 0,0-6 0,-1-1 0,1 1 0,-1 0 0,0-1 0,-1 1 0,1 0 0,-1-1 0,-1 1 0,1 0 0,-1-1 0,0 0 0,0 1 0,0-1 0,-1 0 0,1 0 0,-1 0 0,-1 0 0,1-1 0,-1 1 0,-5 5 0,2-6 6,0-1 0,0 1 0,0-1 0,0 0 0,-1-1 0,1 0 0,-1 0-1,0 0 1,0-1 0,-9 0 0,-84-3-436,65 0-570,8 0-5826</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35.439"/>
    </inkml:context>
    <inkml:brush xml:id="br0">
      <inkml:brushProperty name="width" value="0.035" units="cm"/>
      <inkml:brushProperty name="height" value="0.035" units="cm"/>
      <inkml:brushProperty name="color" value="#008C3A"/>
    </inkml:brush>
  </inkml:definitions>
  <inkml:trace contextRef="#ctx0" brushRef="#br0">0 355 24575,'1'-2'0,"0"-1"0,-1 1 0,1-1 0,0 1 0,0 0 0,1-1 0,-1 1 0,0 0 0,1 0 0,0 0 0,-1 0 0,1 0 0,4-3 0,29-24 0,-35 29 0,49-33 0,2 2 0,0 3 0,65-26 0,-1 1 0,-70 29-97,-24 12-114,0 2-1,0 0 1,1 1 0,0 1-1,31-7 1,-26 11-6615</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1.296"/>
    </inkml:context>
    <inkml:brush xml:id="br0">
      <inkml:brushProperty name="width" value="0.035" units="cm"/>
      <inkml:brushProperty name="height" value="0.035" units="cm"/>
      <inkml:brushProperty name="color" value="#008C3A"/>
    </inkml:brush>
  </inkml:definitions>
  <inkml:trace contextRef="#ctx0" brushRef="#br0">131 1 24575,'-2'24'0,"-2"1"0,0-1 0,-1 1 0,-15 40 0,2-8 0,7-15-109,-6 13-142,2 1 0,3 0-1,3 0 1,-5 103 0,15-132-6575</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2.672"/>
    </inkml:context>
    <inkml:brush xml:id="br0">
      <inkml:brushProperty name="width" value="0.035" units="cm"/>
      <inkml:brushProperty name="height" value="0.035" units="cm"/>
      <inkml:brushProperty name="color" value="#008C3A"/>
    </inkml:brush>
  </inkml:definitions>
  <inkml:trace contextRef="#ctx0" brushRef="#br0">3 0 24575,'-1'36'0,"0"-21"0,0 0 0,1-1 0,1 1 0,4 23 0,-4-34 0,0-1 0,0 0 0,0 0 0,0 0 0,0 0 0,1 0 0,-1 0 0,1 0 0,0 0 0,0-1 0,0 1 0,0-1 0,1 1 0,-1-1 0,1 0 0,-1 0 0,1 0 0,0 0 0,0 0 0,0-1 0,0 1 0,0-1 0,0 0 0,0 0 0,5 1 0,11 1 0,0-1 0,0-1 0,0-1 0,31-3 0,-32 1 0,-1 1 0,1 0 0,-1 2 0,1 0 0,25 5 0,-39-5 0,1 1 0,-1 0 0,0 0 0,0 0 0,0 0 0,0 1 0,0 0 0,-1 0 0,1 0 0,-1 0 0,0 0 0,1 1 0,-2-1 0,1 1 0,0 0 0,-1 0 0,0 0 0,1 0 0,-2 0 0,1 1 0,0-1 0,-1 0 0,0 1 0,0 0 0,0-1 0,-1 1 0,1-1 0,-1 1 0,0 0 0,-2 8 0,2-7 0,-1 0 0,1 0 0,-1 0 0,-1 0 0,1-1 0,-1 1 0,0 0 0,0-1 0,-1 1 0,1-1 0,-1 0 0,0 0 0,-1 0 0,1 0 0,-1-1 0,0 1 0,0-1 0,-1 0 0,1 0 0,-1-1 0,0 1 0,0-1 0,0 0 0,-6 2 0,-107 26-1365,90-25-5461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3.420"/>
    </inkml:context>
    <inkml:brush xml:id="br0">
      <inkml:brushProperty name="width" value="0.035" units="cm"/>
      <inkml:brushProperty name="height" value="0.035" units="cm"/>
      <inkml:brushProperty name="color" value="#008C3A"/>
    </inkml:brush>
  </inkml:definitions>
  <inkml:trace contextRef="#ctx0" brushRef="#br0">0 287 24575,'0'-5'0,"0"-8"0,5-7 0,8-5 0,12-4 0,7-3 0,4 4 0,2 2 0,-1 0 0,-1 3 0,-7 2 0,-2 3 0,-1 5 0,-4 5-8191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4.734"/>
    </inkml:context>
    <inkml:brush xml:id="br0">
      <inkml:brushProperty name="width" value="0.035" units="cm"/>
      <inkml:brushProperty name="height" value="0.035" units="cm"/>
      <inkml:brushProperty name="color" value="#008C3A"/>
    </inkml:brush>
  </inkml:definitions>
  <inkml:trace contextRef="#ctx0" brushRef="#br0">325 0 24575,'-1'6'0,"0"0"0,0 0 0,-1-1 0,0 1 0,0-1 0,-1 0 0,0 0 0,0 0 0,0 0 0,-5 6 0,-8 15 0,-43 101 0,-48 150 0,82-209 0,22-60-44,-17 44-286,2 1 0,2 1-1,-13 89 1,27-114-6496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03T15:57:12.886"/>
    </inkml:context>
    <inkml:brush xml:id="br0">
      <inkml:brushProperty name="width" value="0.2" units="cm"/>
      <inkml:brushProperty name="height" value="0.4" units="cm"/>
      <inkml:brushProperty name="color" value="#EF0C4D"/>
      <inkml:brushProperty name="tip" value="rectangle"/>
      <inkml:brushProperty name="rasterOp" value="maskPen"/>
      <inkml:brushProperty name="ignorePressure" value="1"/>
    </inkml:brush>
  </inkml:definitions>
  <inkml:trace contextRef="#ctx0" brushRef="#br0">1 1215,'7'-13,"0"0,2 1,-1 1,2-1,-1 1,2 1,-1 0,23-16,6 0,60-30,-63 38,-1-2,48-36,-30 14,1 3,93-52,137-88,-113 64,-52 36,91-53,-57 46,53-27,-186 105,1 0,0 1,1 1,0 1,0 1,33-2,142 5,-110 3,1399 2,-1464-5,-1 2,1 0,-1 2,37 8,-47-7,0 0,0 1,0 0,-1 1,0 0,0 0,-1 1,0 0,0 1,12 13,121 128,214 173,21-38,-374-282,557 351,-299-226,-240-115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3.429"/>
    </inkml:context>
    <inkml:brush xml:id="br0">
      <inkml:brushProperty name="width" value="0.05" units="cm"/>
      <inkml:brushProperty name="height" value="0.05" units="cm"/>
      <inkml:brushProperty name="color" value="#F6630D"/>
    </inkml:brush>
  </inkml:definitions>
  <inkml:trace contextRef="#ctx0" brushRef="#br0">491 0 24575,'-6'8'0,"0"0"0,0 0 0,1 0 0,0 1 0,1-1 0,0 1 0,-5 15 0,-4 8 0,-141 339 0,46-106 0,86-210 0,-34 70 0,28-60 44,23-50-279,-1-1 0,0 0 0,-1 0 1,0 0-1,-10 12 0,0-7-6591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5.828"/>
    </inkml:context>
    <inkml:brush xml:id="br0">
      <inkml:brushProperty name="width" value="0.035" units="cm"/>
      <inkml:brushProperty name="height" value="0.035" units="cm"/>
      <inkml:brushProperty name="color" value="#008C3A"/>
    </inkml:brush>
  </inkml:definitions>
  <inkml:trace contextRef="#ctx0" brushRef="#br0">20 0 24575,'-1'27'0,"-9"50"0,2-25 0,8-49 0,-1-1 0,1 1 0,0-1 0,0 1 0,0-1 0,0 1 0,1-1 0,-1 1 0,0-1 0,1 1 0,0-1 0,0 0 0,0 1 0,0-1 0,0 0 0,0 0 0,0 0 0,1 1 0,-1-1 0,1-1 0,-1 1 0,1 0 0,0 0 0,0-1 0,0 1 0,0-1 0,0 1 0,0-1 0,0 0 0,0 0 0,1 0 0,3 2 0,8 0 0,-1 0 0,1-1 0,0 0 0,-1-2 0,15 1 0,15 0 0,-31 0 0,-1 1 0,0 0 0,0 0 0,0 1 0,0 0 0,0 1 0,0 1 0,-1-1 0,11 8 0,-17-9 0,0 0 0,0 0 0,-1 1 0,1-1 0,-1 1 0,0 0 0,0 0 0,-1 0 0,1 0 0,-1 1 0,0-1 0,0 1 0,0-1 0,0 1 0,-1 0 0,0 0 0,0 0 0,0-1 0,-1 1 0,0 0 0,0 0 0,0 0 0,-1 7 0,0-7 4,0 0 0,0 0 0,-1 0 0,1 0 0,-1 0-1,-1-1 1,1 1 0,0-1 0,-1 1 0,0-1 0,0 0 0,0 0-1,-1 0 1,0-1 0,1 1 0,-1-1 0,0 0 0,0 0 0,-1 0-1,1 0 1,-1-1 0,1 0 0,-1 0 0,0 0 0,-8 2-1,-15 4-242,0-2 0,0 0 0,-40 2 0,49-6-270,-11 0-6317</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6.701"/>
    </inkml:context>
    <inkml:brush xml:id="br0">
      <inkml:brushProperty name="width" value="0.035" units="cm"/>
      <inkml:brushProperty name="height" value="0.035" units="cm"/>
      <inkml:brushProperty name="color" value="#008C3A"/>
    </inkml:brush>
  </inkml:definitions>
  <inkml:trace contextRef="#ctx0" brushRef="#br0">0 156 24575,'22'-5'0,"24"-8"0,19-1 0,22-4 0,12 1 0,11 4 0,3-2 0,-6 3 0,-16 2 0,-13-2 0,-14 0 0,-13 3 0,-14 3-8191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8.144"/>
    </inkml:context>
    <inkml:brush xml:id="br0">
      <inkml:brushProperty name="width" value="0.035" units="cm"/>
      <inkml:brushProperty name="height" value="0.035" units="cm"/>
      <inkml:brushProperty name="color" value="#008C3A"/>
    </inkml:brush>
  </inkml:definitions>
  <inkml:trace contextRef="#ctx0" brushRef="#br0">163 0 24575,'0'1'0,"1"-1"0,0 0 0,0 0 0,0 1 0,0-1 0,0 0 0,0 1 0,0-1 0,0 1 0,-1 0 0,1-1 0,0 1 0,0-1 0,-1 1 0,1 0 0,0 0 0,-1-1 0,1 1 0,-1 0 0,1 0 0,-1 0 0,1 0 0,-1-1 0,0 1 0,1 0 0,-1 0 0,1 2 0,4 31 0,-4-28 0,7 75 0,-3 0 0,-4 0 0,-3 0 0,-4 1 0,-4-2 0,-21 89 0,-30 27-19,-1 5 116,53-162-458,1-1 0,2 2 1,-1 52-1,7-64-6465</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4:49.757"/>
    </inkml:context>
    <inkml:brush xml:id="br0">
      <inkml:brushProperty name="width" value="0.035" units="cm"/>
      <inkml:brushProperty name="height" value="0.035" units="cm"/>
      <inkml:brushProperty name="color" value="#008C3A"/>
    </inkml:brush>
  </inkml:definitions>
  <inkml:trace contextRef="#ctx0" brushRef="#br0">393 5 24575,'-67'-2'0,"41"0"0,1 2 0,0 0 0,-1 1 0,-43 9 0,60-7 0,0 0 0,0 1 0,1 0 0,0 0 0,-1 1 0,2 0 0,-1 1 0,1 0 0,-1 0 0,2 0 0,-1 1 0,1 0 0,0 0 0,0 1 0,1 0 0,0 0 0,1 0 0,-1 0 0,1 1 0,1 0 0,0-1 0,0 1 0,1 1 0,-2 12 0,2-14 0,1 1 0,1-1 0,-1 0 0,1 1 0,1-1 0,-1 0 0,1 1 0,1-1 0,0 0 0,0 0 0,0 0 0,1 0 0,0 0 0,1 0 0,0-1 0,0 0 0,0 0 0,1 0 0,0 0 0,0-1 0,1 1 0,0-1 0,0-1 0,1 1 0,-1-1 0,1 0 0,10 5 0,41 17 0,-38-20 0,-1 2 0,-1 1 0,0 0 0,29 21 0,-32-17 0,1-1 0,19 25 0,-31-33 0,-1-1 0,1 0 0,-1 1 0,0 0 0,-1 0 0,1 0 0,-1 0 0,0 0 0,0 1 0,0-1 0,-1 0 0,0 1 0,1 10 0,-2-14 0,-1 1 0,1-1 0,-1 0 0,1 0 0,-1 0 0,0-1 0,0 1 0,0 0 0,0 0 0,0 0 0,-1-1 0,1 1 0,-1 0 0,1-1 0,-1 1 0,1-1 0,-1 0 0,0 0 0,1 1 0,-1-1 0,0 0 0,0 0 0,0-1 0,-3 2 0,-57 14 0,48-13 0,9-2 0,-1 0 0,1 0 0,-1-1 0,0 0 0,1 0 0,-1 0 0,0 0 0,1-1 0,-1 0 0,0 0 0,1-1 0,0 0 0,-1 0 0,1 0 0,0 0 0,-7-5 0,10 6 0,0-1 0,-1-1 0,1 1 0,0 0 0,0-1 0,0 1 0,0-1 0,0 1 0,1-1 0,-1 0 0,1 0 0,0 1 0,0-1 0,0 0 0,0 0 0,0-1 0,1 1 0,-1 0 0,1 0 0,0 0 0,0 0 0,0 0 0,0 0 0,1-1 0,-1 1 0,1 0 0,0 0 0,0 0 0,0 0 0,0 0 0,2-2 0,4-8 0,0 0 0,2 1 0,-1 0 0,2 0 0,-1 1 0,2 1 0,-1 0 0,1 0 0,20-13 0,-11 7 0,33-33 0,-43 38-97,0-1-1,-2 1 1,1-1-1,-1-1 1,-1 0-1,0 0 1,-1 0-1,-1-1 1,0 0-1,0 0 1,-2 0-1,1 0 0,0-21 1,-2 8-6729</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24.829"/>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847 1,'-3'15,"0"1,-1 0,-1-1,0 0,-1 0,-1-1,0 1,-1-2,-1 1,0-1,0 0,-2-1,1 0,-2 0,1-2,-2 1,1-1,-1-1,-1 0,-11 5,-87 80,92-73,1 2,0-2,-2 0,0-2,-1 0,-1-1,-1-2,0 0,-2-1,1-2,-3 0,-214 120,228-122,4 0</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26.351"/>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760 0,'-53'80,"-21"22,39-48,-3-2,-3-2,-1-2,-3-1,-29 22,32-35,10-6,-1-2,-2-1,-1-2,0-1,-38 15,20-3,39-23</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27.410"/>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0,'53'44,"135"147,25 7,97 69,-298-256,-1-1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28.848"/>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0 666,'97'-44,"174"-129,115-88,-200 143,-103 61,-69 45</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31.172"/>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1 599,'56'-20,"327"-140,-69-31,-149 69,-42 36,-103 75,-1 3</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33.12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0,'3'13,"1"0,0 0,1-1,0 0,1 0,0 0,1-1,0 0,1 0,0-1,0 0,1 0,1-1,0 0,0-1,3 2,15 17,88 76,76 88,-81-16,28 35,-129-193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4.610"/>
    </inkml:context>
    <inkml:brush xml:id="br0">
      <inkml:brushProperty name="width" value="0.05" units="cm"/>
      <inkml:brushProperty name="height" value="0.05" units="cm"/>
      <inkml:brushProperty name="color" value="#F6630D"/>
    </inkml:brush>
  </inkml:definitions>
  <inkml:trace contextRef="#ctx0" brushRef="#br0">0 29 24575,'5'-4'0,"0"1"0,0 0 0,1 0 0,-1 0 0,1 1 0,-1 0 0,1 0 0,0 0 0,0 0 0,0 1 0,0 0 0,11 0 0,74 1 0,-88 0 0,1 0 0,-1 0 0,0 1 0,0-1 0,0 1 0,0-1 0,0 1 0,0 0 0,0 0 0,0 0 0,0 1 0,0-1 0,0 1 0,0-1 0,-1 1 0,1 0 0,-1 0 0,1 0 0,-1 1 0,0-1 0,0 0 0,0 1 0,0-1 0,0 1 0,-1 0 0,1 0 0,1 5 0,-2-3 0,0 0 0,-1 0 0,0 0 0,0 0 0,0-1 0,-1 1 0,1 0 0,-1 0 0,0 0 0,-1-1 0,1 1 0,-1-1 0,0 1 0,0-1 0,0 0 0,-1 1 0,-5 6 0,-8 10 0,12-16 0,-1 0 0,1 0 0,0 0 0,1 1 0,-1 0 0,1 0 0,-4 11 0,7-16 0,0 0 0,-1 0 0,1 0 0,0 0 0,0 0 0,0 0 0,0 1 0,1-1 0,-1 0 0,0 0 0,0 0 0,1 0 0,-1 0 0,0 0 0,1 0 0,-1 0 0,1 0 0,0 0 0,-1 0 0,2 1 0,0 0 0,1 0 0,-1 0 0,0 0 0,1-1 0,0 1 0,-1-1 0,1 0 0,0 0 0,0 0 0,0 0 0,3 1 0,43 4 0,-40-5 0,0 0 0,0 0 0,0 1 0,0 0 0,13 5 0,-19-6 0,0 1 0,0-1 0,-1 1 0,1 0 0,0 0 0,-1 0 0,1 1 0,-1-1 0,0 0 0,0 1 0,0 0 0,0-1 0,0 1 0,-1 0 0,1 0 0,-1 0 0,0 0 0,0 0 0,2 6 0,-1 1 0,-1 0 0,0 0 0,-1 0 0,0 0 0,0 1 0,-1-1 0,0 0 0,-1 0 0,0 0 0,-1 0 0,0-1 0,0 1 0,-1-1 0,0 1 0,-1-1 0,0-1 0,0 1 0,-1-1 0,0 1 0,-1-2 0,0 1 0,0-1 0,0 0 0,-1 0 0,0-1 0,0 0 0,-1-1 0,0 0 0,0 0 0,0-1 0,0 0 0,-1 0 0,1-1 0,-1 0 0,-17 2 0,-4-3-1365,5-1-5461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35.06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0,'46'60,"101"150,-24-45,60-20,-101-75,-71-51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36.546"/>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851 1,'-1'220,"-72"-55,47-121,-69 94,54-64,25-41,-2 0,-1 0,-1-2,-2-1,-1 0,-1-2,-2-1,-13 11,6-6,2 1,1 2,2 0,1 2,2 2,2 0,-17 38,10-23,-75 102,75-100,24-38</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38.007"/>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0 0,'1532'0,"-1017"47,-216 7,-104-27,-174-27</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49.72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47,'85'-37,"29"28,-111 9,0 0,-1 1,1-1,0 1,-1 0,1 0,-1 0,0 0,1 0,-1 0,0 1,1-1,-1 1,0 0,0-1,0 1,-1 0,1 0,0 0,-1 1,1-1,-1 0,0 1,0-1,0 1,0-1,0 1,0-1,-1 1,1-1,-1 1,0 0,1-1,-1 1,-1 0,1-1,0 1,-1 0,1-1,-1 2,-4 15,0 0,-1 0,-1 0,-1 0,-1-1,0-1,-1 0,-1 0,-1-1,0 0,-3 2,-24 10,70-23,154-7,-146 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20.20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185 0,'0'9,"0"6,0 10,-4 5,-11 14,-2 13,-7 17,1 6,0-7,3-3,6-10,1-10,2-5,4-6,-2-10,5-13,3-11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47.974"/>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1 0,'0'5,"0"5,0 5,0 5,0 3,0 6,0 2,0 1,0-1,0-2,0-1,0-6</inkml:trace>
  <inkml:trace contextRef="#ctx0" brushRef="#br1" timeOffset="61860.42">479 0,'-13'3,"1"-1,-1 2,1 0,0 0,0 1,1 1,-1 0,1 0,1 1,-1 0,1 1,-8 9,3-5,1 0,0 1,1 1,1 1,0-1,1 2,0 0,2 0,-2 5,-53 113,58-117</inkml:trace>
  <inkml:trace contextRef="#ctx0" brushRef="#br1" timeOffset="62704.62">554 252,'0'4,"0"11,0 6,0 4,0 2,0 1,0 0,0-1,0 0,0-6</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53.523"/>
    </inkml:context>
    <inkml:brush xml:id="br0">
      <inkml:brushProperty name="width" value="0.1" units="cm"/>
      <inkml:brushProperty name="height" value="0.1" units="cm"/>
      <inkml:brushProperty name="color" value="#33CCFF"/>
      <inkml:brushProperty name="ignorePressure" value="1"/>
    </inkml:brush>
  </inkml:definitions>
  <inkml:trace contextRef="#ctx0" brushRef="#br0">1 0,'0'9,"0"6,0 6,0 3,0 2,0 1,0 0,0-1,0 0,4-4,2-2,0 0,-2-4</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13.547"/>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175 1,'-77'85,"63"-65,2 1,0 0,2 1,0 0,1 1,2 0,0 1,1-1,2 1,-2 23,6-43,0-1,0 0,1 1,-1-1,1 0,0 0,0 1,0-1,0 0,0 0,1 0,0 0,-1 0,1-1,0 1,0 0,0-1,1 0,-1 1,1-1,-1 0,1 0,0 0,0-1,0 1,0-1,0 1,0-1,0 0,0 0,1 0,-1-1,0 1,0-1,1 0,-1 0,0 0,1 0,-1-1,134-24,-132 24,-1 0,1-1,-1 0,1 0,-1 0,0-1,1 1,-1-1,-1 0,1 0,0 0,-1-1,1 1,-1-1,0 0,0 0,-1 0,1 0,-1-1,0 1,0 0,0-1,-1 0,1 1,-1-4,-5 4,0 1,-1 1,0-1,1 1,-1 0,0 0,0 0,0 0,-1 1,1 0,0 0,0 1,-1-1,1 1,0 0,-1 0,1 1,0 0,-4 1,-5-2,-76 3,66-3</inkml:trace>
  <inkml:trace contextRef="#ctx0" brushRef="#br1" timeOffset="38991.07">778 51,'-8'4,"-8"6,-5 2,-3 2,-2 3,-1-1,-4 5,-1 4,5 1,6 1,4-4,3-2,1 0,3 0,-3-3,3-4</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15.550"/>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1 181,'46'-40,"200"-53,-244 91,-1 1,1 0,0-1,0 1,-1 0,1 0,0 0,0 0,0 0,0 0,0 1,0-1,0 1,0-1,1 1,-1 0,0 0,0 0,0 0,0 0,0 0,1 1,-1-1,0 1,0 0,0-1,0 1,0 0,0 0,-1 0,1 0,0 0,0 1,-1-1,1 1,-1-1,1 1,-1-1,1 1,-1 0,0 0,0 0,0-1,0 1,0 0,-1 0,1 1,0-1,-1 0,0 0,1 1,-4 18,-1 0,0-1,-2 0,0 0,-2 0,0-1,-1 0,0-1,-2 0,0 0,-10 10,15-19,-51 119,50-106</inkml:trace>
  <inkml:trace contextRef="#ctx0" brushRef="#br1" timeOffset="48327.51">856 5,'-1'0,"0"-1,0 0,-1 1,1-1,0 1,-1-1,1 1,0 0,-1 0,1-1,-1 1,1 0,0 0,-1 0,1 1,-1-1,1 0,0 0,-1 1,1-1,0 1,-1-1,1 1,0 0,0-1,0 1,-1 0,1 0,0 0,0 0,0 0,0 0,1 0,-1 0,0 0,0 0,1 1,-1-1,0 0,1 1,-1-1,1 0,0 1,-1 0,-202 244,101-84,83-138,4-2</inkml:trace>
  <inkml:trace contextRef="#ctx0" brushRef="#br1" timeOffset="49827.95">1082 207,'-123'56,"49"4,137-47,-38-13,-5-2,1 2,0 0,0 1,-1 1,1 1,-1 1,0 1,0 1,0 0,13 7,-30-12,-1-1,1 1,0 0,0-1,0 1,-1 0,1 1,0-1,-1 0,0 1,1-1,-1 1,0 0,1 0,-1 0,0 0,0 0,-1 0,1 1,0-1,-1 1,0-1,1 1,-1 0,0-1,0 1,0 0,-1 0,1-1,-1 1,0 0,1 0,-1 0,0 0,-1 0,1 0,0-1,-1 1,0 0,0 0,0 0,0-1,0 1,0-1,-1 1,0 1,-7 6,0-1,0 0,-1 0,0-1,-1 0,0-1,0 0,0 0,-1-2,0 1,0-1,-1-1,1 0,-1-1,0-1,0 0,0 0,0-1,-11-1,-2 0</inkml:trace>
  <inkml:trace contextRef="#ctx0" brushRef="#br1" timeOffset="50940.63">1082 257,'5'0,"9"-4,15-2,33-4,23-4,23-5,10 2,-3 3,-11 4,-16 0,-14 1,-11 2,-11 3,-11 1,-9-2,-8-1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11.176"/>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66 319,'-1'20,"-1"0,0 0,-2 0,-1 0,0-1,-1 0,-1 0,-1 0,-2 2,10-20,-1 0,0 1,1-1,-1 1,0-1,1 0,0 1,-1-1,1 1,0-1,0 1,0-1,0 1,0 0,0-1,0 1,0-1,1 1,-1-1,1 1,-1-1,1 0,-1 1,1-1,0 0,0 1,0-1,0 0,0 0,0 0,0 0,0 1,0-2,0 1,1 0,-1 0,0 0,1 0,-1-1,0 1,1-1,-1 1,1-1,-1 0,1 1,-1-1,1 0,1 0,91 4,-75-5,29-1,-41 0,0-1,0 1,0 1,1 0,-1 0,1 0,-1 1,1 0,-1 0,1 1,-1 0,1 0,-1 1,0 0,1 0,-1 1,-1 0,1 0,0 1,-1 0,1 0,-1 0,0 1,0 0,-1 0,0 0,0 1,0-1,0 1,-1 1,0-1,-3-1,-1-1,0 0,0 0,-1 1,1-1,-1 0,0 0,0 0,0 0,-1 0,1 0,-1 0,0 0,0 0,0-1,-1 1,1-1,-1 0,0 1,0-1,0-1,0 1,-1 0,1-1,-1 1,1-1,-1 0,-4 1,-115 44,-110-17,238-30</inkml:trace>
  <inkml:trace contextRef="#ctx0" brushRef="#br0" timeOffset="885.6">192 319,'4'0,"6"-5,5-5,10-5,16-17,11-8,4-6,2 6,-5 4,-3 5,-6 4,-5 5,-11 7</inkml:trace>
  <inkml:trace contextRef="#ctx0" brushRef="#br1" timeOffset="75565.98">921 16,'-13'3,"-1"-1,1 2,-1 0,1 0,0 1,0 1,1 0,0 1,0 0,0 1,-6 6,-125 153,128-144,1 1,1 0,1 0,1 1,1 1,2 0,0 0,-1 17,-57 146,32-120,24-50</inkml:trace>
  <inkml:trace contextRef="#ctx0" brushRef="#br1" timeOffset="76545.97">1022 419,'0'5,"0"5,0 5,0 5,0 3,0 1,0 2,0 0,0 0,0 1,0-2,0 1,0-5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7.405"/>
    </inkml:context>
    <inkml:brush xml:id="br0">
      <inkml:brushProperty name="width" value="0.05" units="cm"/>
      <inkml:brushProperty name="height" value="0.05" units="cm"/>
      <inkml:brushProperty name="color" value="#F6630D"/>
    </inkml:brush>
  </inkml:definitions>
  <inkml:trace contextRef="#ctx0" brushRef="#br0">612 1 24575,'-11'26'0,"1"0"0,-7 31 0,-7 18 0,-21 32 0,-6-3 0,-66 103 0,-45 88 0,139-246 0,2 2 0,3 1 0,1 0 0,-10 62 0,24-97-116,-12 55 366,13-68-357,1 0 0,-1 1 0,1-1 0,-1 0 0,0 0 0,-1-1 0,1 1-1,-1 0 1,1-1 0,-1 1 0,0-1 0,0 0 0,-5 4 0,-6-1-6719</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17.256"/>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370 151,'-355'26,"356"-26,-1 1,1 0,0-1,-1 1,1 0,0-1,-1 1,1 0,-1-1,1 1,-1 0,1 0,-1 0,0 0,1-1,-1 1,0 0,0 0,0 0,0 0,0 0,0 0,0 0,0 0,0-1,0 1,0 0,0 0,-1 0,1 0,0 0,-1 0,1-1,0 1,-1 0,1 0,-1-1,0 1,1 0,-1-1,1 1,-1 0,0-1,0 1,1-1,-1 1,0-1,0 1,0-1,0 0,1 1,-1-1,0 0,0 0,0 0,0 0,0 0,0 0,0 0,0 0,1 0,40 14,-15-7,-1 0,1 2,-1 1,-1 1,0 1,-1 1,0 1,-1 1,0 0,13 15,23 57,-56-86,0 1,-1 0,1 0,0 0,0 0,-1 0,1 0,-1 0,0 0,1 0,-1 0,0 0,0 0,0 0,-1 0,1 0,0 0,-1 0,1 0,-1 0,0 0,0 0,0 0,0-1,0 1,0 0,0-1,0 1,-1 0,1-1,-1 0,1 1,-1-1,1 0,-1 0,0 0,0 0,0 0,1 0,-1 0,0-1,0 1,0 0,0-1,0 0,0 0,0 1,-93-7,93 5,0 1,0-1,1 0,-1 0,0 0,1 0,-1-1,1 1,-1 0,1 0,0-1,0 1,-1-1,1 1,0-1,0 0,0 1,1-1,-1 0,0 0,1 0,-1 1,1-1,-1 0,1 0,0 0,0 0,0 0,0 0,0 0,1 0,-1 0,0 1,1-1,-1 0,1 0,0 0,0 1,0-1,-1 0,2 1,-1-1,0 1,0-1,0 1,2-2,17-23,0 1,2 0,1 2,1 0,0 2,2 0,6-1,101-92,-114 92</inkml:trace>
  <inkml:trace contextRef="#ctx0" brushRef="#br1" timeOffset="96955.33">1073 1,'-17'3,"1"2,-1-1,1 2,-1 0,2 1,-1 1,1 0,0 1,1 1,0 0,1 1,-13 12,10-9,-79 52,72-52,0 0,1 2,1 0,0 2,1 0,1 1,1 1,-12 18,-38 54,21-5,37-71</inkml:trace>
  <inkml:trace contextRef="#ctx0" brushRef="#br1" timeOffset="98512.62">1400 227,'-23'0,"-3"-1,0 0,0 2,0 1,0 1,1 1,-1 1,1 2,0 0,-6 5,28-10,2-1,-1 1,0 1,0-1,0 0,1 0,-1 1,1-1,0 1,0-1,0 1,0 0,0-1,1 1,-1 0,1-1,-1 1,1 0,0 0,0 0,0-1,1 1,-1 0,1 0,0-1,-1 1,1 0,0-1,0 1,1-1,-1 1,1-1,-1 0,1 1,0-1,-1 0,1 0,0 0,0 0,3 1,22 60,-28-57,-1 0,0 0,-1-1,1 1,-1 0,0-1,-1 0,1 0,-1 0,0 0,0 0,0-1,-1 1,0-1,0-1,0 1,0-1,0 1,-1-2,1 1,-1 0,0-1,0 0,0-1,-1 1,7-2,1-1,-1 1,0 0,0 0,0-1,1 1,-1 0,0-1,0 1,0 0,0-1,0 1,0 0,1-1,-1 1,0 0,0-1,0 1,0 0,0-1,0 1,-1 0,1-1,0 1,0-1,0 1,0 0,0-1,0 1,0 0,-1 0,1-1,0 1,0 0,-1-1,1 1,0 0,0 0,-1 0,1-1,0 1,0 0,-1 0,1 0,0-1,-1 1,1 0,0 0,31-22,308-140,-319 151,-4 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19.271"/>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666 126,'-244'-25,"193"24,0 2,1 2,-1 2,1 3,-45 13,22 22,146-21,-55-21,0 0,-1-1,1-1,0 0,0-1,-1-1,1-1,-1-1,0 0,14-7,43-18,-72 32,1 0,-1 1,0-1,0 0,-1 1,1-1,0 1,-1-1,0 1,0 0,1-1,-1 1,-1 0,1 0,0 0,-1 0,0 0,1 0,-1 0,0 0,-1 0,1 0,0 0,-1 0,0 0,1-1,-1 1,-1 0,1 0,-1 1,2-2,-72 340,59-206,14-115</inkml:trace>
  <inkml:trace contextRef="#ctx0" brushRef="#br1" timeOffset="100511.76">1093 1,'-54'35,"-381"370,169-157,253-230,8-5</inkml:trace>
  <inkml:trace contextRef="#ctx0" brushRef="#br1" timeOffset="101952.88">1471 528,'-76'-19,"-167"28,244-8,0-1,0 1,0-1,0 1,0 0,-1-1,1 1,0 0,0 0,-1-1,1 1,-1 0,1 0,0 0,-1 0,0 0,1 0,-1 0,0 0,1 0,-1 0,0 0,0 0,0 0,0 0,0 0,0 0,0 0,0 1,0-1,-1 0,1 0,0 0,-1 0,1 0,-1 0,1-1,-1 1,1 0,-1 0,0 0,1 0,-1-1,0 1,0 0,0 0,1-1,-1 1,0-1,0 1,0-1,0 1,0-1,0 0,0 1,-1-1,287 83,-279-79,-1 0,0 0,0 1,0-1,0 1,-1 0,0 1,0-1,0 1,-1 0,0 0,0 0,0 0,-1 1,0-1,0 0,-1 1,1 0,-1-1,-1 1,0 0,1 0,-2-1,1 1,-1 0,0-1,-1 1,-1 6,-1-10,0 1,0 0,0-1,0 0,0 0,-1 0,0 0,1-1,-1 0,0 0,0 0,0 0,0-1,-1 0,1 0,0 0,0-1,-1 0,1 0,0 0,-1-1,1 1,0-1,-5-2,-9 3,-177-5,192 4,1 0,-1 0,1-1,-1 1,1-1,0 0,-1 0,1 0,0 0,0 0,0-1,1 1,-1-1,0 0,1 0,0 0,0 0,0 0,0 0,0-1,1 1,-1-1,1 1,0-1,0 1,0-1,1 0,-1 0,1 1,0-1,0 0,0 0,0 1,1-1,0 0,-1 1,1-1,1 0,-1 1,0-1,1 1,0 0,0-1,0 1,0 0,0 0,1 0,-1 1,1-1,0 1,0-1,0 1,3-2,27-18,2 1,0 2,2 2,0 1,0 1,2 3,24-5,54-21,-46-4,-72 40,0 1,0-1,0 0,0 1,0-1,0 1,0 0,0-1,-1 1,1 0,0 0,-1 0,1 0,-1 0,1 0,-1 0,0 0,1 0,-1 1,0-1,0 1,1-1,-1 1,0 0,0 0,0 0,1 0,-1 0,0 0,0 0,-1 1,1-1,-20-1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1:21.265"/>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68 528,'-48'176,"39"-129,7-38,-1-1,1 1,1 0,0-1,0 1,0 0,1 0,1 0,-1 0,1 0,1-1,0 1,0 0,1-1,3 7,0-8,1 0,1 0,-1-1,1-1,0 1,0-1,1 0,-1-1,1 0,0-1,0 1,1-2,-1 1,1-1,-1-1,1 0,0 0,-1-1,1 0,0-1,-1 0,1 0,-1-1,10-3,34 2,-49 4,0 0,1-1,-1 1,0-1,1 0,-1-1,0 1,1-1,-1 1,0-1,1-1,-1 1,0-1,0 1,0-1,0 0,-1 0,1-1,-1 1,1-1,-1 0,0 0,0 0,0 0,0-1,0 1,-1-1,0 1,1-1,-2 0,1 0,0 0,-1 0,1-1,-1 1,0 0,-1 0,1-3,2-4,-1 0,0 0,0 0,-1 0,-1-1,0 1,0 0,-1 0,-1-1,0 1,0 0,-1 0,-1 1,1-1,-2 1,0-1,0 1,0 1,-2-1,1 1,-1 0,0 0,-1 1,0 0,-2-1,-299-121,285 120</inkml:trace>
  <inkml:trace contextRef="#ctx0" brushRef="#br1" timeOffset="95915.4">998 0,'-65'312,"-90"354,138-606,-3 0,-2-1,-3-2,-22 37,-35 39,81-130</inkml:trace>
  <inkml:trace contextRef="#ctx0" brushRef="#br1" timeOffset="97278.7">1527 780,'-48'-1,"15"0,-1 0,1 3,-1 1,1 1,0 1,-22 8,52-12,0 0,1 0,-1 0,1 0,-1 0,1 1,-1-1,1 1,0-1,-1 1,1 0,0 0,0 0,0 0,1 1,-1-1,0 0,1 1,0-1,-1 1,1 0,0-1,0 1,1 0,-1-1,1 1,-1 0,1 0,0 0,0 0,0-1,0 1,0 0,1 0,0 0,-1 0,1-1,0 1,0 0,0-1,1 1,-1-1,0 1,1-1,0 0,0 0,0 1,0-1,0-1,0 1,0 0,0 0,1-1,-1 1,1-1,-1 0,1 0,0 1,25 14,-24-15,1 0,-1 1,0-1,0 1,0 0,0 0,0 1,0-1,0 1,-1 0,1 0,-1 0,0 0,0 0,0 1,0-1,-1 1,1 0,-1 0,0 0,0 0,-1 0,1 1,-1-1,0 0,0 1,0-1,-1 1,1-1,-1 1,0-1,-1 1,1-1,-1 1,0-1,0 2,-5 0,0 0,0-1,0 1,-1-1,0 0,0-1,-1 0,1 0,-1-1,1 1,-1-2,0 1,-1-1,1 0,0-1,0 0,-1 0,1-1,-1 0,1-1,0 1,-1-2,-5-1,12 4,-1-1,1 0,0 0,0 0,-1 0,1-1,0 1,0 0,-1-1,1 0,0 1,0-1,0 0,0 0,0 0,0-1,0 1,0 0,1-1,-1 1,0-1,1 0,-1 1,1-1,0 0,-1 0,1 0,0 0,0 0,0 0,1 0,-1-1,0 1,1 0,-1 0,1 0,0-1,0 1,0 0,0-1,0 1,0 0,1 0,-1-1,1 1,-1 0,1 0,0 0,0 0,0 0,0 0,0 0,1 0,-1 0,1 0,-1 1,1-1,-1 1,1-1,1 0,21-14,0 2,1 0,1 2,0 0,1 2,0 1,0 2,5-1,147-56,-178 65,0-1,0 0,0 0,0 0,0 0,0 0,0 0,0-1,0 1,-1 0,1 0,0-1,0 1,0 0,0-1,0 1,0-1,-1 1,1-1,0 0,0 1,-1-1,1 0,0 1,-1-1,1 0,-1 0,1 0,-1 0,1 1,-1-1,0 0,1 0,-1 0,0 0,0 0,0 0,0 0,0 0,0 0,0 0,0 0,0 0,0 0,0 0,0 0,-1 0,1 1,0-1,-1 0,1 0,-1 0,1 0,-1 1,0-1,1 0,-1 0,1 1,-1-1,0 0,0 1,0-1,-14-3</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52.607"/>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78 76,'0'4,"-4"2,-6 3,-1 6,1 3,-2 0,1 0,3 2,2 1,2 2,2 1,6-3,6-6,6-5,0-5</inkml:trace>
  <inkml:trace contextRef="#ctx0" brushRef="#br0" timeOffset="871.45">379 0,'-23'200,"11"-131,-3-1,-3 0,-3-2,-20 40,15-36,17-43</inkml:trace>
  <inkml:trace contextRef="#ctx0" brushRef="#br0" timeOffset="2456.9">103 327,'4'0,"6"0,5-4,5-2,3 1,2 0,1-2,0-1,-4 2</inkml:trace>
  <inkml:trace contextRef="#ctx0" brushRef="#br1" timeOffset="135035.01">682 0,'-78'44,"46"-19,1 1,1 2,2 0,0 2,2 2,-12 19,-19 21,-62 125,75-124,42-61</inkml:trace>
  <inkml:trace contextRef="#ctx0" brushRef="#br1" timeOffset="135688.84">782 428,'4'0,"6"-4,5 2,1 7,-3 6,-4 6,-2 3,-4 4,-2-3</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3:10.545"/>
    </inkml:context>
    <inkml:brush xml:id="br0">
      <inkml:brushProperty name="width" value="0.1" units="cm"/>
      <inkml:brushProperty name="height" value="0.1" units="cm"/>
      <inkml:brushProperty name="color" value="#33CCFF"/>
      <inkml:brushProperty name="ignorePressure" value="1"/>
    </inkml:brush>
  </inkml:definitions>
  <inkml:trace contextRef="#ctx0" brushRef="#br0">0 0,'0'4,"0"6,0 6,0 12,5 2,0 0,1 0,-2 2,0 0,-2 0,-1-2,-1-2,4-5,2-7</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0:51.693"/>
    </inkml:context>
    <inkml:brush xml:id="br0">
      <inkml:brushProperty name="width" value="0.05" units="cm"/>
      <inkml:brushProperty name="height" value="0.05"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235 126,'3'1,"1"-1,-1 1,0 0,0 0,1 0,-1 0,0 1,0-1,0 1,-1 0,1 0,0 0,-1 0,1 0,-1 1,0-1,1 1,-1-1,0 1,-1 0,1 0,0 0,-1 0,0 0,0 0,0 0,0 1,0-1,0 0,-1 1,0-1,1 0,-1 1,-1-1,1 0,0 1,-1-1,0 0,0 0,0 1,0-1,0 0,0 0,-1 0,0 0,1 0,-1-1,0 1,-1 0,1-1,-2 2,-191 109,112-74,153-41,96-4,-160 9,0 1,-1 0,1 0,-1 0,0 1,0 0,0 0,-1 0,0 0,0 1,0-1,0 1,-1 0,0 1,0-1,-1 0,0 1,0-1,0 1,-1 0,0-1,0 1,-1 0,0 0,0 0,-1 4,7 26,-5-31,0 0,0 0,-1 0,0 0,0 0,0 0,-1 0,0 0,0 0,0 0,-1 0,0 0,0-1,0 1,-1-1,0 1,0-1,0 0,-1 0,0 0,0-1,0 1,0-1,-1 0,1 0,-1-1,0 1,0-1,-1 0,1 0,-1-1,1 0,-6 2,-103 31,97-37</inkml:trace>
  <inkml:trace contextRef="#ctx0" brushRef="#br1" timeOffset="138120.59">562 1,'-39'93,"27"-68,-85 242,83-97,-27 82,10-161,24-77</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3:11.761"/>
    </inkml:context>
    <inkml:brush xml:id="br0">
      <inkml:brushProperty name="width" value="0.1" units="cm"/>
      <inkml:brushProperty name="height" value="0.1" units="cm"/>
      <inkml:brushProperty name="color" value="#33CCFF"/>
      <inkml:brushProperty name="ignorePressure" value="1"/>
    </inkml:brush>
  </inkml:definitions>
  <inkml:trace contextRef="#ctx0" brushRef="#br0">168 1,'-23'168,"-29"206,-33-106,77-250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3:12.504"/>
    </inkml:context>
    <inkml:brush xml:id="br0">
      <inkml:brushProperty name="width" value="0.1" units="cm"/>
      <inkml:brushProperty name="height" value="0.1" units="cm"/>
      <inkml:brushProperty name="color" value="#33CCFF"/>
      <inkml:brushProperty name="ignorePressure" value="1"/>
    </inkml:brush>
  </inkml:definitions>
  <inkml:trace contextRef="#ctx0" brushRef="#br0">0 0,'0'9,"4"2,2 9,4 4,0 7,-1 3,-3 0,-2-3,3-5,-1-3,0-2,-2 1,3-4,5-1,0-3</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8:54:50.346"/>
    </inkml:context>
    <inkml:brush xml:id="br0">
      <inkml:brushProperty name="width" value="0.3" units="cm"/>
      <inkml:brushProperty name="height" value="0.6" units="cm"/>
      <inkml:brushProperty name="color" value="#C2F30D"/>
      <inkml:brushProperty name="tip" value="rectangle"/>
      <inkml:brushProperty name="rasterOp" value="maskPen"/>
      <inkml:brushProperty name="ignorePressure" value="1"/>
    </inkml:brush>
  </inkml:definitions>
  <inkml:trace contextRef="#ctx0" brushRef="#br0">1562 384,'-62'-82,"32"52,-2 1,-1 2,-1 1,-1 2,-1 1,-1 2,-1 2,-10-3,-106-29,121 43,-1 1,0 1,0 2,-1 1,1 2,-1 1,1 2,-11 3,-177 49,-9 67,218-113,0 0,1 0,0 1,0 1,1 0,0 0,1 1,0 1,0-1,2 2,-1-1,2 1,-1 1,2-1,0 1,-3 10,-42 94,18 144,33-253,0 1,0-1,1 1,1-1,-1 1,2-1,-1 0,1 0,0 0,1 0,0 0,1-1,-1 1,2-1,-1-1,1 1,0-1,1 0,7 10,1-2,1 0,1-1,0 0,0-1,1-1,1-1,0-1,13 5,148 59,136-7,-302-64,-1-1,1 0,-1-1,1 0,0-1,-1-1,1 0,0-1,-1 0,1-1,-1-1,0 0,0-1,-1 0,1-1,-1 0,0-1,-1 0,1-1,-2 0,1-1,-1 0,0-2,323-351,-272 253,-16-14,-44 119,-1 0,1 1,-1-1,0 1,0-1,0 0,-1 1,1-1,-1 1,0-1,0 1,0-1,0 1,-1-1,1 1,-1 0,0 0,0 0,0 0,0 0,-1 0,1 1,-1-1,1 1,-1 0,0 0,0-1,0 2,0-1,-1 0,1 1,0-1,-1 1,-2 0,-28-7,0 2,0 2,0 1,-1 2,1 1,-30 4,-21-1,-28-4,64-2,-1 3,0 2,1 2,0 2,-4 3,38-3,1 0,-1 2,1-1,0 2,1 0,0 1,0 0,1 1,0 0,1 1,1 0,0 1,-5 8,-12 11,-23 56,49-86,0 0,0 0,1 0,-1 0,1 0,-1 1,1-1,0 0,0 0,0 0,0 1,1-1,-1 0,0 0,1 0,0 1,-1-1,1 0,0 0,0 0,0 0,0 0,1-1,-1 1,0 0,1 0,-1-1,1 1,0-1,-1 0,1 1,0-1,0 0,0 0,0 0,0 0,0 0,0 0,0-1,0 1,2-1,16 3,0-2,-1 0,1-1,0-1,-1-1,1-1,-1 0,1-2,-1 0,0-1,-1-1,2-1,152-34,-141 42,-1-2,1-1,-1-2,0-1,0-1,0-1,-1-2,-1-1,0-1,0-2,-1 0,-1-2,-1-1,0-1,-1-1,10-14,95-59,-126 93,0 1,0-1,-1 0,1 1,0 0,-1-1,0 1,1 0,-1 0,0 1,0-1,0 0,0 1,0-1,-1 1,1-1,-1 1,0 0,0 0,0 0,0 0,0-1,0 1,-1 0,0 1,1-1,-1 0,0 0,0 0,-1 0,1 0,-1 0,0 0,1 0,-1 0,0-1,-2 4,3 5,0 5,0 0,-2 0,1-1,-2 1,0 0,-1-1,0 0,-1 0,-1 0,-1-1,-4 9,-90 158,-110 50,174-204,-60 65,151-102,-14-16,-1-1,-1-3,-2 0,0-3,-3-1,-1-1,18-26,51-53,34-48,-125 152,0-1,-1 0,-1-1,0 1,0-2,-1 1,-1-1,0 0,-1 0,0-1,-1 1,-1-1,0 0,-1 0,1-6,-3-1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39:48.410"/>
    </inkml:context>
    <inkml:brush xml:id="br0">
      <inkml:brushProperty name="width" value="0.035" units="cm"/>
      <inkml:brushProperty name="height" value="0.035" units="cm"/>
      <inkml:brushProperty name="color" value="#008C3A"/>
    </inkml:brush>
  </inkml:definitions>
  <inkml:trace contextRef="#ctx0" brushRef="#br0">1 1 24575,'0'0'-8191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8.065"/>
    </inkml:context>
    <inkml:brush xml:id="br0">
      <inkml:brushProperty name="width" value="0.05" units="cm"/>
      <inkml:brushProperty name="height" value="0.05" units="cm"/>
      <inkml:brushProperty name="color" value="#F6630D"/>
    </inkml:brush>
  </inkml:definitions>
  <inkml:trace contextRef="#ctx0" brushRef="#br0">1 1 24575,'0'5'0,"0"6"0,0 7 0,0 5 0,5-2 0,11-4 0,18-5 0,8-5 0,7-3 0,-1-2 0,-2-2 0,-6-1 0,-8 0-8191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41:09.219"/>
    </inkml:context>
    <inkml:brush xml:id="br0">
      <inkml:brushProperty name="width" value="0.035" units="cm"/>
      <inkml:brushProperty name="height" value="0.035" units="cm"/>
      <inkml:brushProperty name="color" value="#008C3A"/>
    </inkml:brush>
  </inkml:definitions>
  <inkml:trace contextRef="#ctx0" brushRef="#br0">1 1 24575,'0'0'-8191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17:41:10.246"/>
    </inkml:context>
    <inkml:brush xml:id="br0">
      <inkml:brushProperty name="width" value="0.035" units="cm"/>
      <inkml:brushProperty name="height" value="0.035" units="cm"/>
      <inkml:brushProperty name="color" value="#008C3A"/>
    </inkml:brush>
  </inkml:definitions>
  <inkml:trace contextRef="#ctx0" brushRef="#br0">1 1 24575,'0'0'-8191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6:59.059"/>
    </inkml:context>
    <inkml:brush xml:id="br0">
      <inkml:brushProperty name="width" value="0.1" units="cm"/>
      <inkml:brushProperty name="height" value="0.1" units="cm"/>
      <inkml:brushProperty name="color" value="#FFC114"/>
      <inkml:brushProperty name="ignorePressure" value="1"/>
    </inkml:brush>
  </inkml:definitions>
  <inkml:trace contextRef="#ctx0" brushRef="#br0">1180 45,'-278'27,"42"25,135-27,83-23,0 1,0 1,0 1,0 0,0 1,1 1,0 1,1 0,0 2,0 0,1 0,0 1,-13 13,-107 87,120-97,-1 0,2 2,0 0,1 0,1 1,0 1,1 0,1 1,1 0,0 0,2 1,0 0,0 4,7-22,-6 17,1 0,0-1,2 2,0-1,1 0,1 0,1 1,0-1,2 0,3 16,0-9,1 0,2 0,0-1,2 0,1-1,1 0,1-1,0 0,2-1,1 0,1-1,0-1,2-1,9 7,184 112,-6-52,-164-71,1-3,0-1,1-3,0-1,1-2,0-2,-1-2,1-2,28-5,56 3,336 2,-437-2,-1-1,1-1,-1-1,1-2,-2-1,1-1,-1-1,-1-1,0-2,-1 0,13-11,27-16,-48 32,0 0,-1-1,0-1,-1 0,0-1,-1-1,0 0,-1-1,2-2,-4 0,13-14,-2-1,-1-1,-2 0,-1-2,-1 0,-2-1,7-28,-10 10,-1 0,-3-1,-2 1,-2-1,-3 0,-3-19,0 64,-1 1,0-1,0 1,-1 0,0 0,0 0,-1 0,1 1,-2 0,1 0,-1 1,0 0,-1 0,1 0,-1 1,0 1,0-1,-1 1,0 0,-18-13,-32-20,-1 3,-1 2,-2 3,-1 3,-49-13,-28-2,-1 6,-136-15,-10 31,271 15</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7:04.470"/>
    </inkml:context>
    <inkml:brush xml:id="br0">
      <inkml:brushProperty name="width" value="0.1" units="cm"/>
      <inkml:brushProperty name="height" value="0.1" units="cm"/>
      <inkml:brushProperty name="color" value="#FFC114"/>
      <inkml:brushProperty name="ignorePressure" value="1"/>
    </inkml:brush>
  </inkml:definitions>
  <inkml:trace contextRef="#ctx0" brushRef="#br0">1365 137,'-861'0,"843"1,1 1,-1 0,1 1,0 1,0 0,0 2,1 0,0 0,0 2,0 0,1 1,0 0,1 1,0 1,0 0,2 1,-7 7,-122 148,93-12,36-95,9-48,0 0,0 0,1 0,0 0,1 1,0-1,1 0,1 1,0-1,1 0,0 1,0-1,2 0,-1-1,1 1,1-1,0 1,1-1,0-1,1 1,0-1,0 0,1-1,1 0,0 0,0 0,21 11,2 0,1-2,0-1,1-2,0-1,2-2,-1-1,1-2,1-2,0-1,7-1,100 24,-45-9,1-5,1-3,0-5,50-5,-102-2,-26 1,1 0,-1-2,0 0,1-2,-1-1,0 0,-1-2,1 0,8-5,-11 1,-1 3,-1-1,0-1,-1 0,0-2,0 0,-1-1,-1 0,0-1,10-12,123-182,-136 182,-1 0,0-1,-2 0,-1 0,-2-1,0 0,-2-1,0 1,-2-22,6 6,-6 40,0-1,-1 0,0 1,0-1,0 0,0 0,-1 1,0-1,1 0,-1 0,0 0,-1 0,1 0,-1 1,0-1,0 0,0 0,0 1,-1-1,1 1,-1-1,0 1,0 0,0-1,-1 1,1 0,-1 1,0-2,-73-52,-2 4,-3 3,-1 4,-2 3,-50-15,89 39,-2 2,0 2,0 3,-1 1,0 3,-9 0,32 4,3-3</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7:16.568"/>
    </inkml:context>
    <inkml:brush xml:id="br0">
      <inkml:brushProperty name="width" value="0.1" units="cm"/>
      <inkml:brushProperty name="height" value="0.1" units="cm"/>
      <inkml:brushProperty name="color" value="#F6630D"/>
      <inkml:brushProperty name="ignorePressure" value="1"/>
    </inkml:brush>
  </inkml:definitions>
  <inkml:trace contextRef="#ctx0" brushRef="#br0">2517 252,'0'-5,"1"0,-1 0,0 0,-1-1,1 1,-1 0,0 0,-1 0,1 0,-1 0,0 0,0 0,0 1,-1-1,1 1,-1-1,0 1,-1 0,1 0,-1 1,1-1,-1 1,0-1,-1 1,1 0,0 1,-1-1,0 1,0 0,1 0,-4 0,-46-17,-1 4,0 1,-1 3,-35-1,85 11,-155-25,-126 1,-806 26,1060 0,1 2,-1 1,1 1,0 1,1 2,-1 2,2 0,-1 2,-15 10,33-16,0 1,1 1,0-1,1 2,0 0,0 0,1 1,0 0,0 1,1 0,1 1,0 0,0 0,1 1,1-1,0 1,1 1,1-1,0 1,0 0,1 0,1 0,0 3,-47 216,48-219,0 0,0 1,1-1,1 0,1 1,0-1,0 0,2 0,0 0,0 0,1-1,1 0,0 0,8 11,13 22,2-1,3-1,1-2,2-1,2-2,1-1,2-2,2-2,1-2,1-2,2-2,0-1,2-3,51 18,14-11,0-5,2-5,1-5,0-6,0-4,74-7,-114 0,-43 3,1-1,0-2,0-2,-1-1,0-1,1-2,-2-1,1-2,1-2,229-123,-239 118,-2-1,0-1,-2-1,0 0,-1-2,-1 0,6-11,39-45,-37 44,-2 0,-1-2,-3-1,0 0,13-39,23-97,-50 154,-1-1,0 0,-2 0,0-1,-1 1,-1 0,-1-1,-1 1,-1-1,-1 1,0 0,-5-14,-16-1,10 24</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7:31.557"/>
    </inkml:context>
    <inkml:brush xml:id="br0">
      <inkml:brushProperty name="width" value="0.1" units="cm"/>
      <inkml:brushProperty name="height" value="0.1" units="cm"/>
      <inkml:brushProperty name="color" value="#33CCFF"/>
      <inkml:brushProperty name="ignorePressure" value="1"/>
    </inkml:brush>
  </inkml:definitions>
  <inkml:trace contextRef="#ctx0" brushRef="#br0">1593 112,'-1107'0,"939"43,85-14,68-22,1 1,0 0,1 1,-1 1,2 0,-1 0,1 1,1 1,0 0,1 0,0 1,1 1,0 0,1 0,1 0,0 1,1 0,-1 7,-2 9,2 0,1 0,1 1,2 0,1-1,1 1,2 0,1 0,4 12,-2-29,0-1,1 0,1 1,0-2,1 1,0-1,1 0,1-1,0 1,1-2,0 1,0-2,1 1,1-1,0-1,0 0,1-1,8 4,23 22,-20-17,0-2,1 0,1-1,0-2,1 0,27 7,145 23,134 11,-279-44,0-3,1-2,-1-2,1-2,23-5,-60 0,-1 1,1-2,-1-1,0 0,-1-1,0 0,0-1,-1-1,0-1,5-5,40-25,0 6,-1-3,-2-3,-1-2,20-23,26-124,-92 169,-1-1,-2 0,0-1,-1 0,-2 0,0 0,-2 0,0-1,-1 1,-2-1,-1-11,-1 26,1-1,-1 1,-1 0,0 1,0-1,0 1,-1-1,-1 1,1 1,-1-1,-1 1,1 0,-1 0,0 1,-1 0,1 0,-1 1,-1 0,1 0,-1 1,1 0,-5-1,-69-48,-119-52,167 91,-85-32,103 37</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7:34.356"/>
    </inkml:context>
    <inkml:brush xml:id="br0">
      <inkml:brushProperty name="width" value="0.1" units="cm"/>
      <inkml:brushProperty name="height" value="0.1" units="cm"/>
      <inkml:brushProperty name="color" value="#33CCFF"/>
      <inkml:brushProperty name="ignorePressure" value="1"/>
    </inkml:brush>
  </inkml:definitions>
  <inkml:trace contextRef="#ctx0" brushRef="#br0">1314 1433,'30'-3,"0"-1,0-2,-1 0,0-2,0-2,-1 0,0-2,1-2,60-23,241-55,-312 87,0 0,-1-1,0-2,0 1,-1-2,0 0,0-1,-1 0,0-2,1-2,60-38,-63 45,1-1,-2-1,1 0,-1 0,-1-1,0-1,0 0,-1-1,0 1,-1-2,-1 0,0 0,5-10,103-174,-111 188,4-4,-1-1,0 0,-1 0,-1 0,0-1,-1 0,0 0,-1-1,-1 1,-1-1,0 0,-1 1,-1-1,0 0,-1 0,-1 0,-2-9,-98-62,87 78,-47-28,-1 4,-1 2,-2 3,-1 2,-55-11,-230-49,65 46,-79 26,-26 4,353 17,0 2,0 2,1 1,1 2,0 2,1 1,-31 20,46-23,0 1,1 1,0 1,2 1,0 1,1 0,0 1,2 1,1 0,0 1,2 1,1 0,0 1,2 0,0 0,0 9,-2 15,2 1,2 0,2 0,2 0,3 10,-2-48,0 0,1 0,1 0,-1 0,2 0,0 0,0 0,1-1,0 1,1 0,0-1,1 1,0-1,1 0,0 0,0 0,1-1,0 0,1 0,0-1,0 1,1-2,0 1,1-1,-1 0,1-1,0 0,1 0,2 0,479 145,-417-129,1-4,0-4,1-2,22-3,413 16,-446-15,-49-5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30T19:08:09.03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1190 128,'-482'0,"449"6,0 1,1 2,0 1,0 1,1 2,-17 10,-7 1,35-13,1 0,1 1,0 1,1 1,0 1,1 0,1 1,0 0,1 2,1-1,0 2,2 0,0 0,1 1,-2 8,-76 113,27 48,55-168,1 0,0 0,2 1,0-1,2 1,0 0,2 0,0-1,2 5,-1 41,-2-60,-1 0,1-1,0 1,1 0,-1 0,1-1,1 1,-1 0,1-1,0 1,1-1,0 0,0 0,0 0,0 0,1 0,0-1,0 1,1-1,0 0,0-1,0 1,0-1,0 0,1 0,0-1,0 1,0-1,5 1,176 95,80-14,-119-52,109 11,-13-19,200-26,-406-3,0-1,0-2,-1-2,0-2,0-1,-1-1,-1-2,-1-2,0-1,-1-2,22-17,-33 20,-1-2,-1 0,-1-2,0 0,-2-1,0-1,11-21,-15 17,-1-1,-1 0,-2 0,0-1,-2-1,-1 1,1-23,12-125,-10-128,-15 288,0 1,-1 0,0 0,-2 1,0 0,0 0,-1 1,-1 0,0 1,-1 0,-1 1,0 0,0 1,-1 1,-1 0,0 1,0 0,0 1,-1 1,-15-4,-4-8,-18-9,-1 2,-1 3,-2 3,0 2,-1 2,0 3,-1 2,-51-1,-157-13,-49 27,225 30,77-24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8.553"/>
    </inkml:context>
    <inkml:brush xml:id="br0">
      <inkml:brushProperty name="width" value="0.05" units="cm"/>
      <inkml:brushProperty name="height" value="0.05" units="cm"/>
      <inkml:brushProperty name="color" value="#F6630D"/>
    </inkml:brush>
  </inkml:definitions>
  <inkml:trace contextRef="#ctx0" brushRef="#br0">176 0 24575,'0'10'0,"0"18"0,0 19 0,0 16 0,0 12 0,-5 14 0,-6 15 0,-7 10 0,0 0 0,-2-4 0,-2-7 0,3-10 0,3-12 0,1-9 0,3-13 0,2-11 0,4-8 0,3-12-8191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9.668"/>
    </inkml:context>
    <inkml:brush xml:id="br0">
      <inkml:brushProperty name="width" value="0.05" units="cm"/>
      <inkml:brushProperty name="height" value="0.05" units="cm"/>
      <inkml:brushProperty name="color" value="#F6630D"/>
    </inkml:brush>
  </inkml:definitions>
  <inkml:trace contextRef="#ctx0" brushRef="#br0">139 0 24575,'-1'0'0,"1"0"0,-1 0 0,0 1 0,0-1 0,0 0 0,1 0 0,-1 1 0,0-1 0,1 1 0,-1-1 0,0 0 0,1 1 0,-1-1 0,0 1 0,1 0 0,-1-1 0,1 1 0,-1-1 0,1 1 0,-1 0 0,1-1 0,-1 1 0,1 0 0,0 0 0,-1-1 0,1 1 0,0 1 0,-5 25 0,4-22 0,-8 171 0,-1 2 0,3-84 0,5-56 0,-1 0 0,-2 1 0,-14 48 0,18-83-76,0 0 1,0-1-1,0 0 0,-1 1 0,1-1 0,-1 0 0,0 0 0,0 1 1,0-2-1,-1 1 0,1 0 0,-1 0 0,0-1 0,1 1 1,-1-1-1,0 0 0,-6 3 0,-10 2-6750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265"/>
    </inkml:context>
    <inkml:brush xml:id="br0">
      <inkml:brushProperty name="width" value="0.05" units="cm"/>
      <inkml:brushProperty name="height" value="0.05" units="cm"/>
      <inkml:brushProperty name="color" value="#F6630D"/>
    </inkml:brush>
  </inkml:definitions>
  <inkml:trace contextRef="#ctx0" brushRef="#br0">0 1 24575,'0'5'0,"0"6"0,0 7 0,0 5 0,0 3 0,5-2 0,6-6 0,7-6 0,5-4 0,8-4 0,4-3 0,6-1 0,0-1 0,-1-1 0,-2-4 0,-9-1-8191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706"/>
    </inkml:context>
    <inkml:brush xml:id="br0">
      <inkml:brushProperty name="width" value="0.05" units="cm"/>
      <inkml:brushProperty name="height" value="0.05" units="cm"/>
      <inkml:brushProperty name="color" value="#F6630D"/>
    </inkml:brush>
  </inkml:definitions>
  <inkml:trace contextRef="#ctx0" brushRef="#br0">0 0 24575,'2'118'0,"25"171"0,-12-176 0,1 180 0,-16-290-42,0-1-1,0 1 0,0 0 1,0 0-1,0 0 0,0 0 1,1-1-1,-1 1 0,1 0 1,0-1-1,0 1 0,0 0 1,0-1-1,1 1 0,-1-1 1,1 1-1,-1-1 0,1 0 1,0 0-1,0 0 0,0 0 1,0 0-1,0 0 0,0 0 1,0-1-1,1 1 0,-1-1 1,1 1-1,-1-1 0,1 0 1,4 1-1,30 9-6783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1.932"/>
    </inkml:context>
    <inkml:brush xml:id="br0">
      <inkml:brushProperty name="width" value="0.05" units="cm"/>
      <inkml:brushProperty name="height" value="0.05" units="cm"/>
      <inkml:brushProperty name="color" value="#F6630D"/>
    </inkml:brush>
  </inkml:definitions>
  <inkml:trace contextRef="#ctx0" brushRef="#br0">18 0 24575,'0'10'0,"0"13"0,0 13 0,0 19 0,0 10 0,0 10 0,0 1 0,0-8 0,0-10 0,-5-14 0,-1-11 0,-1-11-8191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2.765"/>
    </inkml:context>
    <inkml:brush xml:id="br0">
      <inkml:brushProperty name="width" value="0.05" units="cm"/>
      <inkml:brushProperty name="height" value="0.05" units="cm"/>
      <inkml:brushProperty name="color" value="#F6630D"/>
    </inkml:brush>
  </inkml:definitions>
  <inkml:trace contextRef="#ctx0" brushRef="#br0">73 0 24575,'-5'0'0,"-6"5"0,-7 12 0,1 7 0,2 5 0,9-2 0,10-7 0,10-5 0,7-7 0,5-3 0,3-4 0,1-1 0,1-1 0,0 0 0,-1 0 0,-5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03:19:03.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19,'143'0,"262"33,-128 4,293 3,285-38,-418-5,4533 3,-4730-7,471-73,-441 45,-235 29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3.458"/>
    </inkml:context>
    <inkml:brush xml:id="br0">
      <inkml:brushProperty name="width" value="0.05" units="cm"/>
      <inkml:brushProperty name="height" value="0.05" units="cm"/>
      <inkml:brushProperty name="color" value="#F6630D"/>
    </inkml:brush>
  </inkml:definitions>
  <inkml:trace contextRef="#ctx0" brushRef="#br0">18 0 24575,'0'5'0,"0"16"0,0 10 0,0 14 0,0 4 0,0 4 0,0 3 0,-5 1 0,-1-4 0,-1-10-8191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5.708"/>
    </inkml:context>
    <inkml:brush xml:id="br0">
      <inkml:brushProperty name="width" value="0.05" units="cm"/>
      <inkml:brushProperty name="height" value="0.05" units="cm"/>
      <inkml:brushProperty name="color" value="#F6630D"/>
    </inkml:brush>
  </inkml:definitions>
  <inkml:trace contextRef="#ctx0" brushRef="#br0">131 0 24575,'5'0'0,"2"10"0,-1 13 0,-1 12 0,-2 20 0,-1 16 0,0 9 0,-2 2 0,0-3 0,-10 4 0,-3-2 0,-5-5 0,-4-5 0,2-11 0,0-5 0,-3-7 0,4-7 0,4-10-8191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7.344"/>
    </inkml:context>
    <inkml:brush xml:id="br0">
      <inkml:brushProperty name="width" value="0.05" units="cm"/>
      <inkml:brushProperty name="height" value="0.05" units="cm"/>
      <inkml:brushProperty name="color" value="#F6630D"/>
    </inkml:brush>
  </inkml:definitions>
  <inkml:trace contextRef="#ctx0" brushRef="#br0">0 29 24575,'13'-1'0,"-1"0"0,1-1 0,21-7 0,26-3 0,-44 10 0,-1 1 0,1 1 0,0 0 0,-1 2 0,1-1 0,-1 2 0,1 0 0,-1 1 0,0 1 0,0 0 0,-1 1 0,0 0 0,0 1 0,0 1 0,22 16 0,-33-22 0,-1 0 0,0 1 0,1-1 0,-1 0 0,0 1 0,0 0 0,0-1 0,-1 1 0,1 0 0,-1 0 0,1 0 0,-1 0 0,0 0 0,0 0 0,0 0 0,-1 0 0,1 1 0,-1-1 0,0 0 0,1 0 0,-2 1 0,1-1 0,0 0 0,-1 0 0,0 5 0,-2-2 0,1 1 0,-2 0 0,1-1 0,-1 0 0,0 0 0,0 0 0,0 0 0,-1-1 0,0 0 0,-8 8 0,11-12 0,1 0 0,-1 0 0,1 0 0,-1 1 0,1-1 0,0 0 0,-1 1 0,1-1 0,0 1 0,0 0 0,0-1 0,0 1 0,0 0 0,0 0 0,1 0 0,-1 0 0,1-1 0,-1 1 0,1 0 0,0 0 0,-1 0 0,1 2 0,1-2 0,1 0 0,-1-1 0,0 1 0,0-1 0,1 1 0,-1-1 0,1 0 0,-1 0 0,1 0 0,0 1 0,-1-1 0,1-1 0,0 1 0,0 0 0,0 0 0,-1-1 0,1 1 0,0-1 0,0 0 0,0 1 0,0-1 0,4 0 0,6 1 0,1 1 0,-1 1 0,1 0 0,-1 0 0,0 1 0,16 8 0,-24-10 0,0 1 0,0 0 0,0 0 0,0 0 0,0 0 0,-1 1 0,1 0 0,-1-1 0,0 1 0,0 0 0,-1 0 0,1 1 0,-1-1 0,0 1 0,0-1 0,0 1 0,-1 0 0,1-1 0,0 8 0,0-3 0,-1-1 0,0 1 0,0-1 0,-1 1 0,0-1 0,0 1 0,-1-1 0,0 1 0,-1-1 0,0 1 0,0-1 0,0 0 0,-6 12 0,4-15 0,1 0 0,-1 0 0,0 0 0,0 0 0,0-1 0,-1 0 0,0 0 0,0 0 0,0 0 0,0-1 0,0 0 0,-1 0 0,1 0 0,-1-1 0,0 0 0,0 0 0,0 0 0,0-1 0,-7 1 0,-20 3-455,-1-2 0,-37-1 0,43-3-6371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8.586"/>
    </inkml:context>
    <inkml:brush xml:id="br0">
      <inkml:brushProperty name="width" value="0.05" units="cm"/>
      <inkml:brushProperty name="height" value="0.05" units="cm"/>
      <inkml:brushProperty name="color" value="#F6630D"/>
    </inkml:brush>
  </inkml:definitions>
  <inkml:trace contextRef="#ctx0" brushRef="#br0">128 0 24575,'5'0'0,"2"10"0,-1 13 0,-1 12 0,-1 15 0,-2 14 0,0 11 0,-7 2 0,-6 3 0,-7 2 0,-5-2 0,1-6 0,5-10 0,0-11 0,3-10 0,4-7 0,-2-4 0,2-9-8191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09.875"/>
    </inkml:context>
    <inkml:brush xml:id="br0">
      <inkml:brushProperty name="width" value="0.05" units="cm"/>
      <inkml:brushProperty name="height" value="0.05" units="cm"/>
      <inkml:brushProperty name="color" value="#F6630D"/>
    </inkml:brush>
  </inkml:definitions>
  <inkml:trace contextRef="#ctx0" brushRef="#br0">0 2 24575,'93'-1'0,"102"3"0,-192-2 0,0 0 0,0 1 0,-1-1 0,1 1 0,0-1 0,0 1 0,0 0 0,-1 0 0,1 0 0,0 1 0,-1-1 0,1 1 0,-1-1 0,0 1 0,1 0 0,-1 0 0,0 0 0,0 0 0,0 0 0,-1 0 0,1 1 0,0-1 0,-1 1 0,1-1 0,-1 1 0,0-1 0,0 1 0,0 0 0,0 0 0,-1-1 0,1 1 0,-1 0 0,1 0 0,-1 0 0,0 0 0,0 0 0,0 0 0,-1 0 0,1-1 0,-2 7 0,0-1 0,0 1 0,0-1 0,-1 0 0,0 0 0,0 0 0,-1 0 0,0-1 0,0 1 0,-1-1 0,0 0 0,0 0 0,-1-1 0,-7 7 0,-41 26 0,54-39 0,0 0 0,-1 1 0,1-1 0,-1 0 0,1 0 0,0 1 0,-1-1 0,1 0 0,0 1 0,0-1 0,-1 1 0,1-1 0,0 0 0,0 1 0,-1-1 0,1 1 0,0-1 0,0 1 0,0-1 0,0 1 0,0-1 0,0 1 0,-1-1 0,1 0 0,0 1 0,1-1 0,-1 1 0,0-1 0,0 1 0,0-1 0,0 1 0,0-1 0,0 1 0,0-1 0,1 1 0,-1 0 0,20 11 0,34 3 0,-49-14 0,16 3 0,-5-1 0,0 0 0,-1 1 0,1 0 0,-1 2 0,26 12 0,-37-16 0,-1 0 0,0 0 0,-1 0 0,1 1 0,0-1 0,-1 1 0,1-1 0,-1 1 0,0 0 0,0 0 0,0 0 0,0 0 0,0 1 0,-1-1 0,0 0 0,1 1 0,-1-1 0,0 1 0,-1-1 0,1 1 0,-1-1 0,1 1 0,-1 0 0,0-1 0,0 1 0,-1 0 0,1-1 0,-1 1 0,0-1 0,0 1 0,-2 5 0,-1-1 6,1 0 0,-1 0 0,0-1 0,-1 0 0,0 0 0,0 0 0,0 0 0,-1-1 0,0 0 0,0 0 0,-1-1 0,0 0 0,0 0 0,0 0 0,0-1 0,-1 0 0,1 0 0,-1-1 0,-13 4 0,-4 1-254,0-2 1,-1 0-1,0-2 1,0-1-1,-29 0 1,28-2-6579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0.977"/>
    </inkml:context>
    <inkml:brush xml:id="br0">
      <inkml:brushProperty name="width" value="0.05" units="cm"/>
      <inkml:brushProperty name="height" value="0.05" units="cm"/>
      <inkml:brushProperty name="color" value="#F6630D"/>
    </inkml:brush>
  </inkml:definitions>
  <inkml:trace contextRef="#ctx0" brushRef="#br0">168 0 24575,'0'5'0,"0"11"0,-4 18 0,-8 18 0,-1 15 0,-3 10 0,-4 3 0,2-4 0,3-8 0,0-12 0,-3-10 0,2-9 0,4-4 0,3-9-8191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2.125"/>
    </inkml:context>
    <inkml:brush xml:id="br0">
      <inkml:brushProperty name="width" value="0.05" units="cm"/>
      <inkml:brushProperty name="height" value="0.05" units="cm"/>
      <inkml:brushProperty name="color" value="#F6630D"/>
    </inkml:brush>
  </inkml:definitions>
  <inkml:trace contextRef="#ctx0" brushRef="#br0">0 2 24575,'115'-1'0,"129"3"0,-241-2 0,0 0 0,1 0 0,-1 0 0,0 1 0,0-1 0,1 1 0,-1 0 0,0 0 0,0 0 0,0 0 0,0 1 0,0-1 0,0 1 0,0 0 0,-1-1 0,1 1 0,-1 1 0,1-1 0,-1 0 0,0 1 0,0-1 0,0 1 0,0-1 0,0 1 0,0 0 0,-1 0 0,1 0 0,-1 0 0,0 0 0,0 0 0,0 0 0,-1 1 0,1-1 0,-1 0 0,1 4 0,-1 2 0,-1 0 0,0 1 0,0-1 0,-1 0 0,0 0 0,0 0 0,-1 0 0,-1-1 0,1 1 0,-1-1 0,-8 13 0,7-14 0,0 0 0,1-1 0,0 1 0,1 0 0,-1-1 0,-3 15 0,6-19 0,1-1 0,0 1 0,0 0 0,0 0 0,0 0 0,0-1 0,0 1 0,0 0 0,0 0 0,1-1 0,-1 1 0,1 0 0,-1-1 0,1 1 0,0 0 0,-1-1 0,1 1 0,0-1 0,0 1 0,0-1 0,0 1 0,1-1 0,-1 0 0,0 0 0,0 1 0,1-1 0,-1 0 0,1 0 0,-1 0 0,1-1 0,1 2 0,58 17 0,-49-17 0,0 1 0,1 1 0,-1 0 0,-1 0 0,1 1 0,13 8 0,-23-11 0,0-1 0,0 1 0,-1 0 0,1 0 0,0 0 0,0 0 0,-1 0 0,1 0 0,-1 0 0,0 0 0,0 1 0,0-1 0,0 0 0,0 1 0,0-1 0,-1 1 0,1-1 0,-1 1 0,1 0 0,-1-1 0,0 1 0,0-1 0,0 1 0,-1-1 0,1 1 0,-1 0 0,1-1 0,-1 1 0,0-1 0,0 0 0,0 1 0,0-1 0,0 0 0,0 1 0,-3 2 0,-1 2 0,0 0 0,0 0 0,0-1 0,-1 1 0,1-1 0,-2 0 0,1-1 0,-1 0 0,0 0 0,0 0 0,0-1 0,0 0 0,-1 0 0,0-1 0,-8 3 0,-18 4 0,-1-1 0,-47 6 0,14-3 0,-107 18-1365,145-28-5461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3.429"/>
    </inkml:context>
    <inkml:brush xml:id="br0">
      <inkml:brushProperty name="width" value="0.05" units="cm"/>
      <inkml:brushProperty name="height" value="0.05" units="cm"/>
      <inkml:brushProperty name="color" value="#F6630D"/>
    </inkml:brush>
  </inkml:definitions>
  <inkml:trace contextRef="#ctx0" brushRef="#br0">491 0 24575,'-6'8'0,"0"0"0,0 0 0,1 0 0,0 1 0,1-1 0,0 1 0,-5 15 0,-4 8 0,-141 339 0,46-106 0,86-210 0,-34 70 0,28-60 44,23-50-279,-1-1 0,0 0 0,-1 0 1,0 0-1,-10 12 0,0-7-6591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4.610"/>
    </inkml:context>
    <inkml:brush xml:id="br0">
      <inkml:brushProperty name="width" value="0.05" units="cm"/>
      <inkml:brushProperty name="height" value="0.05" units="cm"/>
      <inkml:brushProperty name="color" value="#F6630D"/>
    </inkml:brush>
  </inkml:definitions>
  <inkml:trace contextRef="#ctx0" brushRef="#br0">0 29 24575,'5'-4'0,"0"1"0,0 0 0,1 0 0,-1 0 0,1 1 0,-1 0 0,1 0 0,0 0 0,0 0 0,0 1 0,0 0 0,11 0 0,74 1 0,-88 0 0,1 0 0,-1 0 0,0 1 0,0-1 0,0 1 0,0-1 0,0 1 0,0 0 0,0 0 0,0 0 0,0 1 0,0-1 0,0 1 0,0-1 0,-1 1 0,1 0 0,-1 0 0,1 0 0,-1 1 0,0-1 0,0 0 0,0 1 0,0-1 0,0 1 0,-1 0 0,1 0 0,1 5 0,-2-3 0,0 0 0,-1 0 0,0 0 0,0 0 0,0-1 0,-1 1 0,1 0 0,-1 0 0,0 0 0,-1-1 0,1 1 0,-1-1 0,0 1 0,0-1 0,0 0 0,-1 1 0,-5 6 0,-8 10 0,12-16 0,-1 0 0,1 0 0,0 0 0,1 1 0,-1 0 0,1 0 0,-4 11 0,7-16 0,0 0 0,-1 0 0,1 0 0,0 0 0,0 0 0,0 0 0,0 1 0,1-1 0,-1 0 0,0 0 0,0 0 0,1 0 0,-1 0 0,0 0 0,1 0 0,-1 0 0,1 0 0,0 0 0,-1 0 0,2 1 0,0 0 0,1 0 0,-1 0 0,0 0 0,1-1 0,0 1 0,-1-1 0,1 0 0,0 0 0,0 0 0,0 0 0,3 1 0,43 4 0,-40-5 0,0 0 0,0 0 0,0 1 0,0 0 0,13 5 0,-19-6 0,0 1 0,0-1 0,-1 1 0,1 0 0,0 0 0,-1 0 0,1 1 0,-1-1 0,0 0 0,0 1 0,0 0 0,0-1 0,0 1 0,-1 0 0,1 0 0,-1 0 0,0 0 0,0 0 0,2 6 0,-1 1 0,-1 0 0,0 0 0,-1 0 0,0 0 0,0 1 0,-1-1 0,0 0 0,-1 0 0,0 0 0,-1 0 0,0-1 0,0 1 0,-1-1 0,0 1 0,-1-1 0,0-1 0,0 1 0,-1-1 0,0 1 0,-1-2 0,0 1 0,0-1 0,0 0 0,-1 0 0,0-1 0,0 0 0,-1-1 0,0 0 0,0 0 0,0-1 0,0 0 0,-1 0 0,1-1 0,-1 0 0,-17 2 0,-4-3-1365,5-1-5461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7.405"/>
    </inkml:context>
    <inkml:brush xml:id="br0">
      <inkml:brushProperty name="width" value="0.05" units="cm"/>
      <inkml:brushProperty name="height" value="0.05" units="cm"/>
      <inkml:brushProperty name="color" value="#F6630D"/>
    </inkml:brush>
  </inkml:definitions>
  <inkml:trace contextRef="#ctx0" brushRef="#br0">612 1 24575,'-11'26'0,"1"0"0,-7 31 0,-7 18 0,-21 32 0,-6-3 0,-66 103 0,-45 88 0,139-246 0,2 2 0,3 1 0,1 0 0,-10 62 0,24-97-116,-12 55 366,13-68-357,1 0 0,-1 1 0,1-1 0,-1 0 0,0 0 0,-1-1 0,1 1-1,-1 0 1,1-1 0,-1 1 0,0-1 0,0 0 0,-5 4 0,-6-1-6719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20T20:25:43.253"/>
    </inkml:context>
    <inkml:brush xml:id="br0">
      <inkml:brushProperty name="width" value="0.05" units="cm"/>
      <inkml:brushProperty name="height" value="0.05" units="cm"/>
      <inkml:brushProperty name="color" value="#E71224"/>
      <inkml:brushProperty name="ignorePressure" value="1"/>
    </inkml:brush>
  </inkml:definitions>
  <inkml:trace contextRef="#ctx0" brushRef="#br0">6791 0,'-5'0,"0"9,-1 11,2 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19.668"/>
    </inkml:context>
    <inkml:brush xml:id="br0">
      <inkml:brushProperty name="width" value="0.05" units="cm"/>
      <inkml:brushProperty name="height" value="0.05" units="cm"/>
      <inkml:brushProperty name="color" value="#F6630D"/>
    </inkml:brush>
  </inkml:definitions>
  <inkml:trace contextRef="#ctx0" brushRef="#br0">139 0 24575,'-1'0'0,"1"0"0,-1 0 0,0 1 0,0-1 0,0 0 0,1 0 0,-1 1 0,0-1 0,1 1 0,-1-1 0,0 0 0,1 1 0,-1-1 0,0 1 0,1 0 0,-1-1 0,1 1 0,-1-1 0,1 1 0,-1 0 0,1-1 0,-1 1 0,1 0 0,0 0 0,-1-1 0,1 1 0,0 1 0,-5 25 0,4-22 0,-8 171 0,-1 2 0,3-84 0,5-56 0,-1 0 0,-2 1 0,-14 48 0,18-83-76,0 0 1,0-1-1,0 0 0,-1 1 0,1-1 0,-1 0 0,0 0 0,0 1 1,0-2-1,-1 1 0,1 0 0,-1 0 0,0-1 0,1 1 1,-1-1-1,0 0 0,-6 3 0,-10 2-6750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265"/>
    </inkml:context>
    <inkml:brush xml:id="br0">
      <inkml:brushProperty name="width" value="0.05" units="cm"/>
      <inkml:brushProperty name="height" value="0.05" units="cm"/>
      <inkml:brushProperty name="color" value="#F6630D"/>
    </inkml:brush>
  </inkml:definitions>
  <inkml:trace contextRef="#ctx0" brushRef="#br0">0 1 24575,'0'5'0,"0"6"0,0 7 0,0 5 0,0 3 0,5-2 0,6-6 0,7-6 0,5-4 0,8-4 0,4-3 0,6-1 0,0-1 0,-1-1 0,-2-4 0,-9-1-8191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0.706"/>
    </inkml:context>
    <inkml:brush xml:id="br0">
      <inkml:brushProperty name="width" value="0.05" units="cm"/>
      <inkml:brushProperty name="height" value="0.05" units="cm"/>
      <inkml:brushProperty name="color" value="#F6630D"/>
    </inkml:brush>
  </inkml:definitions>
  <inkml:trace contextRef="#ctx0" brushRef="#br0">0 0 24575,'2'118'0,"25"171"0,-12-176 0,1 180 0,-16-290-42,0-1-1,0 1 0,0 0 1,0 0-1,0 0 0,0 0 1,1-1-1,-1 1 0,1 0 1,0-1-1,0 1 0,0 0 1,0-1-1,1 1 0,-1-1 1,1 1-1,-1-1 0,1 0 1,0 0-1,0 0 0,0 0 1,0 0-1,0 0 0,0 0 1,0-1-1,1 1 0,-1-1 1,1 1-1,-1-1 0,1 0 1,4 1-1,30 9-6783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1.932"/>
    </inkml:context>
    <inkml:brush xml:id="br0">
      <inkml:brushProperty name="width" value="0.05" units="cm"/>
      <inkml:brushProperty name="height" value="0.05" units="cm"/>
      <inkml:brushProperty name="color" value="#F6630D"/>
    </inkml:brush>
  </inkml:definitions>
  <inkml:trace contextRef="#ctx0" brushRef="#br0">18 0 24575,'0'10'0,"0"13"0,0 13 0,0 19 0,0 10 0,0 10 0,0 1 0,0-8 0,0-10 0,-5-14 0,-1-11 0,-1-11-8191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2.765"/>
    </inkml:context>
    <inkml:brush xml:id="br0">
      <inkml:brushProperty name="width" value="0.05" units="cm"/>
      <inkml:brushProperty name="height" value="0.05" units="cm"/>
      <inkml:brushProperty name="color" value="#F6630D"/>
    </inkml:brush>
  </inkml:definitions>
  <inkml:trace contextRef="#ctx0" brushRef="#br0">73 0 24575,'-5'0'0,"-6"5"0,-7 12 0,1 7 0,2 5 0,9-2 0,10-7 0,10-5 0,7-7 0,5-3 0,3-4 0,1-1 0,1-1 0,0 0 0,-1 0 0,-5 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23.458"/>
    </inkml:context>
    <inkml:brush xml:id="br0">
      <inkml:brushProperty name="width" value="0.05" units="cm"/>
      <inkml:brushProperty name="height" value="0.05" units="cm"/>
      <inkml:brushProperty name="color" value="#F6630D"/>
    </inkml:brush>
  </inkml:definitions>
  <inkml:trace contextRef="#ctx0" brushRef="#br0">18 0 24575,'0'5'0,"0"16"0,0 10 0,0 14 0,0 4 0,0 4 0,0 3 0,-5 1 0,-1-4 0,-1-10-8191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3-30T23:03:41.86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3868,'0'1,"1"0,-1 0,1 0,-1 0,1 1,0-1,-1 0,1 0,0 0,0 0,0-1,0 1,0 0,0 0,0 0,0-1,0 1,0 0,0-1,0 1,0-1,0 1,1-1,-1 0,2 1,42 7,-34-6,740 105,-219-35,-150-10,138 21,1-33,-510-49,1-1,0-1,-1 1,1-2,-1 0,1 0,-1-1,0-1,11-4,-6 0,-1-1,0 0,-1-2,0 1,16-16,846-731,-631 551,-86 69,330-257,-363 301,165-157,92-135,-300 299,82-87,389-366,-130 147,-343 306,-44 45,55-47,3 17,111-65,48-34,-206 132,-11 8,50-31,-76 54,-1 1,1 1,0 0,1 0,-1 1,1 0,0 1,0 1,24-2,-29 4,0 0,0 1,0 0,-1 1,1 0,0 0,-1 0,1 1,-1-1,12 8,56 47,-33-24,673 462,-281-203,-381-255,555 348,270 96,81 46,-897-494,764 338,-429-205,417 168,-303-165,-185-67,-278-84,-1 1,0 2,68 44,-66-41,-26-16</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5.621"/>
    </inkml:context>
    <inkml:brush xml:id="br0">
      <inkml:brushProperty name="width" value="0.05" units="cm"/>
      <inkml:brushProperty name="height" value="0.05" units="cm"/>
      <inkml:brushProperty name="color" value="#F6630D"/>
    </inkml:brush>
  </inkml:definitions>
  <inkml:trace contextRef="#ctx0" brushRef="#br0">513 1 24575,'-5'0'0,"0"1"0,0 0 0,0 0 0,0 0 0,0 1 0,1 0 0,-1 0 0,0 0 0,1 1 0,0-1 0,-1 1 0,1 0 0,0 0 0,1 0 0,-1 1 0,-3 4 0,-9 10 0,0 1 0,-13 23 0,16-22 0,-52 78 0,5 2 0,-53 119 0,89-168 0,5-11 0,1 0 0,-17 60 0,17-49-1365,11-40-5461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7.602"/>
    </inkml:context>
    <inkml:brush xml:id="br0">
      <inkml:brushProperty name="width" value="0.05" units="cm"/>
      <inkml:brushProperty name="height" value="0.05" units="cm"/>
      <inkml:brushProperty name="color" value="#F6630D"/>
    </inkml:brush>
  </inkml:definitions>
  <inkml:trace contextRef="#ctx0" brushRef="#br0">228 18 24575,'1'0'0,"-1"0"0,1 0 0,-1 0 0,0 0 0,1 0 0,-1 0 0,1-1 0,-1 1 0,0 0 0,1 0 0,-1 0 0,0-1 0,1 1 0,-1 0 0,0-1 0,0 1 0,1 0 0,-1-1 0,0 1 0,0 0 0,1-1 0,-1 1 0,0 0 0,0-1 0,0 1 0,0-1 0,0 1 0,1 0 0,-1-1 0,0 1 0,0-1 0,0 1 0,0 0 0,0-1 0,0 1 0,0-1 0,0 1 0,-1-1 0,1 1 0,0 0 0,0-1 0,0 1 0,0 0 0,-1-1 0,1 1 0,0-1 0,0 1 0,0 0 0,-1-1 0,1 1 0,0 0 0,-1 0 0,1-1 0,-1 1 0,5 0 0,0 1 0,-1 0 0,1 0 0,-1 0 0,1 1 0,-1-1 0,0 1 0,0-1 0,1 1 0,-1 0 0,0 1 0,-1-1 0,1 0 0,0 1 0,-1-1 0,1 1 0,-1 0 0,0 0 0,0 0 0,0 0 0,0 1 0,0-1 0,-1 0 0,3 7 0,-2-3 0,-1 0 0,1 0 0,-1-1 0,0 1 0,-1 0 0,0 0 0,0 0 0,0 0 0,-1 0 0,0 0 0,0 0 0,-3 7 0,3-12 0,0 1 0,0-1 0,0 1 0,1-1 0,-1 1 0,1-1 0,0 1 0,-1-1 0,1 1 0,0-1 0,1 1 0,-1 0 0,0-1 0,1 1 0,-1-1 0,1 1 0,0-1 0,0 0 0,0 1 0,1 1 0,2 1 0,1 0 0,-1-1 0,1 0 0,0 0 0,0 0 0,1 0 0,5 2 0,-5-2 0,0 0 0,-1 0 0,1 0 0,-1 1 0,0 0 0,0 0 0,-1 0 0,1 1 0,-1 0 0,0-1 0,-1 1 0,0 0 0,0 1 0,0-1 0,0 1 0,-1-1 0,1 9 0,-2-10 0,0 0 0,-1-1 0,0 1 0,0 0 0,-1 0 0,1 0 0,-1 0 0,0-1 0,0 1 0,-1 0 0,0-1 0,1 1 0,-1-1 0,-1 0 0,1 1 0,-1-1 0,1 0 0,-1 0 0,0-1 0,-1 1 0,1-1 0,-1 1 0,1-1 0,-1 0 0,-6 3 0,-1 1 6,0-1-1,-1 0 1,1-1 0,-1-1-1,0 0 1,0 0 0,-1-1-1,1-1 1,-18 2-1,-13-2-175,-61-5 0,40 1-911,39 1-5745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30T23:03:58.609"/>
    </inkml:context>
    <inkml:brush xml:id="br0">
      <inkml:brushProperty name="width" value="0.05" units="cm"/>
      <inkml:brushProperty name="height" value="0.05" units="cm"/>
      <inkml:brushProperty name="color" value="#F6630D"/>
    </inkml:brush>
  </inkml:definitions>
  <inkml:trace contextRef="#ctx0" brushRef="#br0">453 0 24575,'-5'15'0,"-11"24"0,-13 35 0,-7 25 0,-16 34 0,1 10 0,-7 0 0,3-9 0,5-19 0,11-23 0,13-22 0,5-19 0,7-17-8191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39466" y="0"/>
            <a:ext cx="3013763" cy="465455"/>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36E40C6D-5B4D-495B-85E8-01DFA31DB8FE}" type="datetimeFigureOut">
              <a:rPr lang="en-US"/>
              <a:pPr>
                <a:defRPr/>
              </a:pPr>
              <a:t>11/27/2023</a:t>
            </a:fld>
            <a:endParaRPr lang="en-US"/>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30"/>
            <a:ext cx="3013763" cy="465455"/>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39466" y="8842030"/>
            <a:ext cx="3013763" cy="465455"/>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1E427529-BEC9-4328-837A-00CBE7166B1B}" type="slidenum">
              <a:rPr lang="en-US"/>
              <a:pPr>
                <a:defRPr/>
              </a:pPr>
              <a:t>‹#›</a:t>
            </a:fld>
            <a:endParaRPr lang="en-US"/>
          </a:p>
        </p:txBody>
      </p:sp>
    </p:spTree>
    <p:extLst>
      <p:ext uri="{BB962C8B-B14F-4D97-AF65-F5344CB8AC3E}">
        <p14:creationId xmlns:p14="http://schemas.microsoft.com/office/powerpoint/2010/main" val="10795617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lgs4.cs.princeton.edu/64maxflow/FordFulkerson.java.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lgs4.cs.princeton.edu/64maxflow/FordFulkerson.java.html"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pPr eaLnBrk="1" hangingPunct="1"/>
            <a:endParaRPr lang="en-US" altLang="en-US"/>
          </a:p>
        </p:txBody>
      </p:sp>
      <p:sp>
        <p:nvSpPr>
          <p:cNvPr id="21508"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A2071695-DF32-411A-853C-7695474B1438}" type="slidenum">
              <a:rPr lang="zh-TW" altLang="en-US" sz="1200" i="0"/>
              <a:pPr/>
              <a:t>9</a:t>
            </a:fld>
            <a:endParaRPr lang="en-US" altLang="zh-TW" sz="1200" i="0"/>
          </a:p>
        </p:txBody>
      </p:sp>
    </p:spTree>
    <p:extLst>
      <p:ext uri="{BB962C8B-B14F-4D97-AF65-F5344CB8AC3E}">
        <p14:creationId xmlns:p14="http://schemas.microsoft.com/office/powerpoint/2010/main" val="2529311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32</a:t>
            </a:fld>
            <a:endParaRPr lang="en-US"/>
          </a:p>
        </p:txBody>
      </p:sp>
    </p:spTree>
    <p:extLst>
      <p:ext uri="{BB962C8B-B14F-4D97-AF65-F5344CB8AC3E}">
        <p14:creationId xmlns:p14="http://schemas.microsoft.com/office/powerpoint/2010/main" val="348266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https://algs4.cs.princeton.edu/64maxflow/FordFulkerson.java.html</a:t>
            </a:r>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41</a:t>
            </a:fld>
            <a:endParaRPr lang="en-US"/>
          </a:p>
        </p:txBody>
      </p:sp>
    </p:spTree>
    <p:extLst>
      <p:ext uri="{BB962C8B-B14F-4D97-AF65-F5344CB8AC3E}">
        <p14:creationId xmlns:p14="http://schemas.microsoft.com/office/powerpoint/2010/main" val="226261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https://algs4.cs.princeton.edu/64maxflow/FordFulkerson.java.html</a:t>
            </a:r>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42</a:t>
            </a:fld>
            <a:endParaRPr lang="en-US"/>
          </a:p>
        </p:txBody>
      </p:sp>
    </p:spTree>
    <p:extLst>
      <p:ext uri="{BB962C8B-B14F-4D97-AF65-F5344CB8AC3E}">
        <p14:creationId xmlns:p14="http://schemas.microsoft.com/office/powerpoint/2010/main" val="33902783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43</a:t>
            </a:fld>
            <a:endParaRPr lang="en-US"/>
          </a:p>
        </p:txBody>
      </p:sp>
    </p:spTree>
    <p:extLst>
      <p:ext uri="{BB962C8B-B14F-4D97-AF65-F5344CB8AC3E}">
        <p14:creationId xmlns:p14="http://schemas.microsoft.com/office/powerpoint/2010/main" val="201717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44</a:t>
            </a:fld>
            <a:endParaRPr lang="en-US"/>
          </a:p>
        </p:txBody>
      </p:sp>
    </p:spTree>
    <p:extLst>
      <p:ext uri="{BB962C8B-B14F-4D97-AF65-F5344CB8AC3E}">
        <p14:creationId xmlns:p14="http://schemas.microsoft.com/office/powerpoint/2010/main" val="1213698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45</a:t>
            </a:fld>
            <a:endParaRPr lang="en-US"/>
          </a:p>
        </p:txBody>
      </p:sp>
    </p:spTree>
    <p:extLst>
      <p:ext uri="{BB962C8B-B14F-4D97-AF65-F5344CB8AC3E}">
        <p14:creationId xmlns:p14="http://schemas.microsoft.com/office/powerpoint/2010/main" val="299827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49</a:t>
            </a:fld>
            <a:endParaRPr lang="en-US"/>
          </a:p>
        </p:txBody>
      </p:sp>
    </p:spTree>
    <p:extLst>
      <p:ext uri="{BB962C8B-B14F-4D97-AF65-F5344CB8AC3E}">
        <p14:creationId xmlns:p14="http://schemas.microsoft.com/office/powerpoint/2010/main" val="23747550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51</a:t>
            </a:fld>
            <a:endParaRPr lang="en-US"/>
          </a:p>
        </p:txBody>
      </p:sp>
    </p:spTree>
    <p:extLst>
      <p:ext uri="{BB962C8B-B14F-4D97-AF65-F5344CB8AC3E}">
        <p14:creationId xmlns:p14="http://schemas.microsoft.com/office/powerpoint/2010/main" val="15077945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52</a:t>
            </a:fld>
            <a:endParaRPr lang="en-US"/>
          </a:p>
        </p:txBody>
      </p:sp>
    </p:spTree>
    <p:extLst>
      <p:ext uri="{BB962C8B-B14F-4D97-AF65-F5344CB8AC3E}">
        <p14:creationId xmlns:p14="http://schemas.microsoft.com/office/powerpoint/2010/main" val="1083138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53</a:t>
            </a:fld>
            <a:endParaRPr lang="en-US"/>
          </a:p>
        </p:txBody>
      </p:sp>
    </p:spTree>
    <p:extLst>
      <p:ext uri="{BB962C8B-B14F-4D97-AF65-F5344CB8AC3E}">
        <p14:creationId xmlns:p14="http://schemas.microsoft.com/office/powerpoint/2010/main" val="1368039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pPr eaLnBrk="1" hangingPunct="1"/>
            <a:endParaRPr lang="en-US" altLang="en-US"/>
          </a:p>
        </p:txBody>
      </p:sp>
      <p:sp>
        <p:nvSpPr>
          <p:cNvPr id="21508"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A2071695-DF32-411A-853C-7695474B1438}" type="slidenum">
              <a:rPr lang="zh-TW" altLang="en-US" sz="1200" i="0"/>
              <a:pPr/>
              <a:t>10</a:t>
            </a:fld>
            <a:endParaRPr lang="en-US" altLang="zh-TW" sz="1200" i="0"/>
          </a:p>
        </p:txBody>
      </p:sp>
    </p:spTree>
    <p:extLst>
      <p:ext uri="{BB962C8B-B14F-4D97-AF65-F5344CB8AC3E}">
        <p14:creationId xmlns:p14="http://schemas.microsoft.com/office/powerpoint/2010/main" val="1563124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54</a:t>
            </a:fld>
            <a:endParaRPr lang="en-US"/>
          </a:p>
        </p:txBody>
      </p:sp>
    </p:spTree>
    <p:extLst>
      <p:ext uri="{BB962C8B-B14F-4D97-AF65-F5344CB8AC3E}">
        <p14:creationId xmlns:p14="http://schemas.microsoft.com/office/powerpoint/2010/main" val="1401337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55</a:t>
            </a:fld>
            <a:endParaRPr lang="en-US"/>
          </a:p>
        </p:txBody>
      </p:sp>
    </p:spTree>
    <p:extLst>
      <p:ext uri="{BB962C8B-B14F-4D97-AF65-F5344CB8AC3E}">
        <p14:creationId xmlns:p14="http://schemas.microsoft.com/office/powerpoint/2010/main" val="1443817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56</a:t>
            </a:fld>
            <a:endParaRPr lang="en-US"/>
          </a:p>
        </p:txBody>
      </p:sp>
    </p:spTree>
    <p:extLst>
      <p:ext uri="{BB962C8B-B14F-4D97-AF65-F5344CB8AC3E}">
        <p14:creationId xmlns:p14="http://schemas.microsoft.com/office/powerpoint/2010/main" val="2414188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57</a:t>
            </a:fld>
            <a:endParaRPr lang="en-US"/>
          </a:p>
        </p:txBody>
      </p:sp>
    </p:spTree>
    <p:extLst>
      <p:ext uri="{BB962C8B-B14F-4D97-AF65-F5344CB8AC3E}">
        <p14:creationId xmlns:p14="http://schemas.microsoft.com/office/powerpoint/2010/main" val="2972037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58</a:t>
            </a:fld>
            <a:endParaRPr lang="en-US"/>
          </a:p>
        </p:txBody>
      </p:sp>
    </p:spTree>
    <p:extLst>
      <p:ext uri="{BB962C8B-B14F-4D97-AF65-F5344CB8AC3E}">
        <p14:creationId xmlns:p14="http://schemas.microsoft.com/office/powerpoint/2010/main" val="7526110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59</a:t>
            </a:fld>
            <a:endParaRPr lang="en-US"/>
          </a:p>
        </p:txBody>
      </p:sp>
    </p:spTree>
    <p:extLst>
      <p:ext uri="{BB962C8B-B14F-4D97-AF65-F5344CB8AC3E}">
        <p14:creationId xmlns:p14="http://schemas.microsoft.com/office/powerpoint/2010/main" val="1764091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60</a:t>
            </a:fld>
            <a:endParaRPr lang="en-US"/>
          </a:p>
        </p:txBody>
      </p:sp>
    </p:spTree>
    <p:extLst>
      <p:ext uri="{BB962C8B-B14F-4D97-AF65-F5344CB8AC3E}">
        <p14:creationId xmlns:p14="http://schemas.microsoft.com/office/powerpoint/2010/main" val="3472216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61</a:t>
            </a:fld>
            <a:endParaRPr lang="en-US"/>
          </a:p>
        </p:txBody>
      </p:sp>
    </p:spTree>
    <p:extLst>
      <p:ext uri="{BB962C8B-B14F-4D97-AF65-F5344CB8AC3E}">
        <p14:creationId xmlns:p14="http://schemas.microsoft.com/office/powerpoint/2010/main" val="17408438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A=1 (so each class will be assigned to only one room/time/proctor</a:t>
            </a:r>
          </a:p>
          <a:p>
            <a:r>
              <a:rPr lang="en-US" dirty="0"/>
              <a:t>B=1 (so only one room will be assigned per class)</a:t>
            </a:r>
          </a:p>
          <a:p>
            <a:r>
              <a:rPr lang="en-US" dirty="0"/>
              <a:t>C=1 (so each room/time pair is unique)</a:t>
            </a:r>
          </a:p>
          <a:p>
            <a:r>
              <a:rPr lang="en-US" dirty="0"/>
              <a:t>D=1 (so a proctor isn’t double booked)</a:t>
            </a:r>
          </a:p>
          <a:p>
            <a:r>
              <a:rPr lang="en-US" dirty="0"/>
              <a:t>E=5 (to control the total number of times the proctor is working)</a:t>
            </a:r>
          </a:p>
        </p:txBody>
      </p:sp>
      <p:sp>
        <p:nvSpPr>
          <p:cNvPr id="4" name="Slide Number Placeholder 3"/>
          <p:cNvSpPr>
            <a:spLocks noGrp="1"/>
          </p:cNvSpPr>
          <p:nvPr>
            <p:ph type="sldNum" sz="quarter" idx="5"/>
          </p:nvPr>
        </p:nvSpPr>
        <p:spPr/>
        <p:txBody>
          <a:bodyPr/>
          <a:lstStyle/>
          <a:p>
            <a:pPr>
              <a:defRPr/>
            </a:pPr>
            <a:fld id="{1E427529-BEC9-4328-837A-00CBE7166B1B}" type="slidenum">
              <a:rPr lang="en-US" smtClean="0"/>
              <a:pPr>
                <a:defRPr/>
              </a:pPr>
              <a:t>62</a:t>
            </a:fld>
            <a:endParaRPr lang="en-US"/>
          </a:p>
        </p:txBody>
      </p:sp>
    </p:spTree>
    <p:extLst>
      <p:ext uri="{BB962C8B-B14F-4D97-AF65-F5344CB8AC3E}">
        <p14:creationId xmlns:p14="http://schemas.microsoft.com/office/powerpoint/2010/main" val="4238083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4C9304D7-049D-42C6-B0C6-491374D8A626}" type="slidenum">
              <a:rPr lang="en-US" altLang="en-US"/>
              <a:pPr>
                <a:spcBef>
                  <a:spcPct val="0"/>
                </a:spcBef>
              </a:pPr>
              <a:t>151</a:t>
            </a:fld>
            <a:endParaRPr lang="en-US" altLang="en-US"/>
          </a:p>
        </p:txBody>
      </p:sp>
      <p:sp>
        <p:nvSpPr>
          <p:cNvPr id="717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2333102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p:spPr>
        <p:txBody>
          <a:bodyPr/>
          <a:lstStyle/>
          <a:p>
            <a:pPr eaLnBrk="1" hangingPunct="1"/>
            <a:endParaRPr lang="en-US" altLang="en-US"/>
          </a:p>
        </p:txBody>
      </p:sp>
      <p:sp>
        <p:nvSpPr>
          <p:cNvPr id="21508"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A2071695-DF32-411A-853C-7695474B1438}" type="slidenum">
              <a:rPr lang="zh-TW" altLang="en-US" sz="1200" i="0"/>
              <a:pPr/>
              <a:t>11</a:t>
            </a:fld>
            <a:endParaRPr lang="en-US" altLang="zh-TW" sz="1200" i="0"/>
          </a:p>
        </p:txBody>
      </p:sp>
    </p:spTree>
    <p:extLst>
      <p:ext uri="{BB962C8B-B14F-4D97-AF65-F5344CB8AC3E}">
        <p14:creationId xmlns:p14="http://schemas.microsoft.com/office/powerpoint/2010/main" val="310947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Nodes are clubs.  Colors are times.  Arcs are “shares</a:t>
            </a:r>
            <a:r>
              <a:rPr lang="en-US" baseline="0" dirty="0"/>
              <a:t> common members”.</a:t>
            </a:r>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156</a:t>
            </a:fld>
            <a:endParaRPr lang="en-US"/>
          </a:p>
        </p:txBody>
      </p:sp>
    </p:spTree>
    <p:extLst>
      <p:ext uri="{BB962C8B-B14F-4D97-AF65-F5344CB8AC3E}">
        <p14:creationId xmlns:p14="http://schemas.microsoft.com/office/powerpoint/2010/main" val="1988578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consider each sentence of the article as a vertex of the graph. Thus vertex labels are the sentence numbers from the article. For our experiments, we have collected around 1,000 research article from different archive that have explicit.  Edges are semantic</a:t>
            </a:r>
            <a:r>
              <a:rPr lang="en-US" baseline="0" dirty="0"/>
              <a:t> connection.</a:t>
            </a:r>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162</a:t>
            </a:fld>
            <a:endParaRPr lang="en-US"/>
          </a:p>
        </p:txBody>
      </p:sp>
    </p:spTree>
    <p:extLst>
      <p:ext uri="{BB962C8B-B14F-4D97-AF65-F5344CB8AC3E}">
        <p14:creationId xmlns:p14="http://schemas.microsoft.com/office/powerpoint/2010/main" val="168160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Can be done with graph coloring.  Nodes are pairs of students.  Arcs are</a:t>
            </a:r>
            <a:r>
              <a:rPr lang="en-US" baseline="0" dirty="0"/>
              <a:t> “Contain a common member”.  Colors are the projects.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163</a:t>
            </a:fld>
            <a:endParaRPr lang="en-US"/>
          </a:p>
        </p:txBody>
      </p:sp>
    </p:spTree>
    <p:extLst>
      <p:ext uri="{BB962C8B-B14F-4D97-AF65-F5344CB8AC3E}">
        <p14:creationId xmlns:p14="http://schemas.microsoft.com/office/powerpoint/2010/main" val="40089347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Can be done with graph coloring.  Nodes are pairs of students.  Arcs are</a:t>
            </a:r>
            <a:r>
              <a:rPr lang="en-US" baseline="0" dirty="0"/>
              <a:t> “Contain a common member”.  Colors are the projects.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164</a:t>
            </a:fld>
            <a:endParaRPr lang="en-US"/>
          </a:p>
        </p:txBody>
      </p:sp>
    </p:spTree>
    <p:extLst>
      <p:ext uri="{BB962C8B-B14F-4D97-AF65-F5344CB8AC3E}">
        <p14:creationId xmlns:p14="http://schemas.microsoft.com/office/powerpoint/2010/main" val="20792228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Can be done with graph coloring.  Nodes are pairs of students.  Arcs are</a:t>
            </a:r>
            <a:r>
              <a:rPr lang="en-US" baseline="0" dirty="0"/>
              <a:t> “Contain a common member”.  Colors are the projects.  If we have N students, there are N(N-1)/2 nodes and a possibility of N-1 groups.  If you want fewer projects, don’t assign all the colors to a project.</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165</a:t>
            </a:fld>
            <a:endParaRPr lang="en-US"/>
          </a:p>
        </p:txBody>
      </p:sp>
    </p:spTree>
    <p:extLst>
      <p:ext uri="{BB962C8B-B14F-4D97-AF65-F5344CB8AC3E}">
        <p14:creationId xmlns:p14="http://schemas.microsoft.com/office/powerpoint/2010/main" val="229450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4842278-4F8E-4DCC-8E9F-A92119FEAF70}" type="slidenum">
              <a:rPr lang="en-US" altLang="en-US"/>
              <a:pPr>
                <a:spcBef>
                  <a:spcPct val="0"/>
                </a:spcBef>
              </a:pPr>
              <a:t>169</a:t>
            </a:fld>
            <a:endParaRPr lang="en-US" altLang="en-US"/>
          </a:p>
        </p:txBody>
      </p:sp>
      <p:sp>
        <p:nvSpPr>
          <p:cNvPr id="235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86550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pPr eaLnBrk="1" hangingPunct="1"/>
            <a:endParaRPr lang="en-US" altLang="en-US"/>
          </a:p>
        </p:txBody>
      </p:sp>
      <p:sp>
        <p:nvSpPr>
          <p:cNvPr id="29700"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474DF9BF-13A1-4DF9-A4C9-B93C1A6281A6}" type="slidenum">
              <a:rPr lang="zh-TW" altLang="en-US" sz="1200" i="0"/>
              <a:pPr/>
              <a:t>12</a:t>
            </a:fld>
            <a:endParaRPr lang="en-US" altLang="zh-TW" sz="1200" i="0"/>
          </a:p>
        </p:txBody>
      </p:sp>
    </p:spTree>
    <p:extLst>
      <p:ext uri="{BB962C8B-B14F-4D97-AF65-F5344CB8AC3E}">
        <p14:creationId xmlns:p14="http://schemas.microsoft.com/office/powerpoint/2010/main" val="1020740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pPr eaLnBrk="1" hangingPunct="1"/>
            <a:endParaRPr lang="en-US" altLang="en-US"/>
          </a:p>
        </p:txBody>
      </p:sp>
      <p:sp>
        <p:nvSpPr>
          <p:cNvPr id="29700"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474DF9BF-13A1-4DF9-A4C9-B93C1A6281A6}" type="slidenum">
              <a:rPr lang="zh-TW" altLang="en-US" sz="1200" i="0"/>
              <a:pPr/>
              <a:t>13</a:t>
            </a:fld>
            <a:endParaRPr lang="en-US" altLang="zh-TW" sz="1200" i="0"/>
          </a:p>
        </p:txBody>
      </p:sp>
    </p:spTree>
    <p:extLst>
      <p:ext uri="{BB962C8B-B14F-4D97-AF65-F5344CB8AC3E}">
        <p14:creationId xmlns:p14="http://schemas.microsoft.com/office/powerpoint/2010/main" val="14012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pPr eaLnBrk="1" hangingPunct="1"/>
            <a:endParaRPr lang="en-US" altLang="en-US"/>
          </a:p>
        </p:txBody>
      </p:sp>
      <p:sp>
        <p:nvSpPr>
          <p:cNvPr id="29700"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474DF9BF-13A1-4DF9-A4C9-B93C1A6281A6}" type="slidenum">
              <a:rPr lang="zh-TW" altLang="en-US" sz="1200" i="0"/>
              <a:pPr/>
              <a:t>14</a:t>
            </a:fld>
            <a:endParaRPr lang="en-US" altLang="zh-TW" sz="1200" i="0"/>
          </a:p>
        </p:txBody>
      </p:sp>
    </p:spTree>
    <p:extLst>
      <p:ext uri="{BB962C8B-B14F-4D97-AF65-F5344CB8AC3E}">
        <p14:creationId xmlns:p14="http://schemas.microsoft.com/office/powerpoint/2010/main" val="78926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p:spPr>
        <p:txBody>
          <a:bodyPr/>
          <a:lstStyle/>
          <a:p>
            <a:pPr eaLnBrk="1" hangingPunct="1"/>
            <a:endParaRPr lang="en-US" altLang="en-US"/>
          </a:p>
        </p:txBody>
      </p:sp>
      <p:sp>
        <p:nvSpPr>
          <p:cNvPr id="29700" name="Slide Number Placeholder 3"/>
          <p:cNvSpPr>
            <a:spLocks noGrp="1"/>
          </p:cNvSpPr>
          <p:nvPr>
            <p:ph type="sldNum" sz="quarter" idx="5"/>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474DF9BF-13A1-4DF9-A4C9-B93C1A6281A6}" type="slidenum">
              <a:rPr lang="zh-TW" altLang="en-US" sz="1200" i="0"/>
              <a:pPr/>
              <a:t>15</a:t>
            </a:fld>
            <a:endParaRPr lang="en-US" altLang="zh-TW" sz="1200" i="0"/>
          </a:p>
        </p:txBody>
      </p:sp>
    </p:spTree>
    <p:extLst>
      <p:ext uri="{BB962C8B-B14F-4D97-AF65-F5344CB8AC3E}">
        <p14:creationId xmlns:p14="http://schemas.microsoft.com/office/powerpoint/2010/main" val="2118703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Again, somewhere along the path each stream of water takes, there will be at least one such tube-segment, otherwise, the system isn't really being used at full capacity.</a:t>
            </a:r>
          </a:p>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28</a:t>
            </a:fld>
            <a:endParaRPr lang="en-US"/>
          </a:p>
        </p:txBody>
      </p:sp>
    </p:spTree>
    <p:extLst>
      <p:ext uri="{BB962C8B-B14F-4D97-AF65-F5344CB8AC3E}">
        <p14:creationId xmlns:p14="http://schemas.microsoft.com/office/powerpoint/2010/main" val="2932590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E427529-BEC9-4328-837A-00CBE7166B1B}" type="slidenum">
              <a:rPr lang="en-US" smtClean="0"/>
              <a:pPr>
                <a:defRPr/>
              </a:pPr>
              <a:t>30</a:t>
            </a:fld>
            <a:endParaRPr lang="en-US"/>
          </a:p>
        </p:txBody>
      </p:sp>
    </p:spTree>
    <p:extLst>
      <p:ext uri="{BB962C8B-B14F-4D97-AF65-F5344CB8AC3E}">
        <p14:creationId xmlns:p14="http://schemas.microsoft.com/office/powerpoint/2010/main" val="270764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9560A2C-3F27-49DA-85C2-75DEBF0A4C6A}" type="datetimeFigureOut">
              <a:rPr lang="en-US" smtClean="0"/>
              <a:pPr>
                <a:defRPr/>
              </a:pPr>
              <a:t>11/27/2023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70C2AAF-2B4C-4F69-8E54-16E07147217F}" type="slidenum">
              <a:rPr lang="en-US" smtClean="0"/>
              <a:pPr>
                <a:defRPr/>
              </a:pPr>
              <a:t>‹#›</a:t>
            </a:fld>
            <a:endParaRPr lang="en-US"/>
          </a:p>
        </p:txBody>
      </p:sp>
    </p:spTree>
    <p:extLst>
      <p:ext uri="{BB962C8B-B14F-4D97-AF65-F5344CB8AC3E}">
        <p14:creationId xmlns:p14="http://schemas.microsoft.com/office/powerpoint/2010/main" val="1819460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803A543-730C-4DEA-92A7-52D69177F129}" type="datetimeFigureOut">
              <a:rPr lang="en-US" smtClean="0"/>
              <a:pPr>
                <a:defRPr/>
              </a:pPr>
              <a:t>11/27/2023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1D2513-4989-41CE-AB98-A9750BAE2753}" type="slidenum">
              <a:rPr lang="en-US" smtClean="0"/>
              <a:pPr>
                <a:defRPr/>
              </a:pPr>
              <a:t>‹#›</a:t>
            </a:fld>
            <a:endParaRPr lang="en-US"/>
          </a:p>
        </p:txBody>
      </p:sp>
    </p:spTree>
    <p:extLst>
      <p:ext uri="{BB962C8B-B14F-4D97-AF65-F5344CB8AC3E}">
        <p14:creationId xmlns:p14="http://schemas.microsoft.com/office/powerpoint/2010/main" val="2490687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E5685243-7B21-49B8-9CFB-667A3F8A18B1}" type="datetimeFigureOut">
              <a:rPr lang="en-US" smtClean="0"/>
              <a:pPr>
                <a:defRPr/>
              </a:pPr>
              <a:t>11/27/2023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E162B5B-7213-4B75-98F1-A6418B83A600}" type="slidenum">
              <a:rPr lang="en-US" smtClean="0"/>
              <a:pPr>
                <a:defRPr/>
              </a:pPr>
              <a:t>‹#›</a:t>
            </a:fld>
            <a:endParaRPr lang="en-US"/>
          </a:p>
        </p:txBody>
      </p:sp>
    </p:spTree>
    <p:extLst>
      <p:ext uri="{BB962C8B-B14F-4D97-AF65-F5344CB8AC3E}">
        <p14:creationId xmlns:p14="http://schemas.microsoft.com/office/powerpoint/2010/main" val="3154027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5144E2-6A00-4B91-AC99-D0424CF0D897}" type="slidenum">
              <a:rPr lang="en-US"/>
              <a:pPr>
                <a:defRPr/>
              </a:pPr>
              <a:t>‹#›</a:t>
            </a:fld>
            <a:endParaRPr lang="en-US"/>
          </a:p>
        </p:txBody>
      </p:sp>
    </p:spTree>
    <p:extLst>
      <p:ext uri="{BB962C8B-B14F-4D97-AF65-F5344CB8AC3E}">
        <p14:creationId xmlns:p14="http://schemas.microsoft.com/office/powerpoint/2010/main" val="323656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611A0E9-99A8-48AE-B540-55AA27510D1C}" type="slidenum">
              <a:rPr lang="en-US"/>
              <a:pPr>
                <a:defRPr/>
              </a:pPr>
              <a:t>‹#›</a:t>
            </a:fld>
            <a:endParaRPr lang="en-US"/>
          </a:p>
        </p:txBody>
      </p:sp>
    </p:spTree>
    <p:extLst>
      <p:ext uri="{BB962C8B-B14F-4D97-AF65-F5344CB8AC3E}">
        <p14:creationId xmlns:p14="http://schemas.microsoft.com/office/powerpoint/2010/main" val="303735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B31F0-34D1-45DE-BB87-519E081B4CBA}"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6D8C46-B78E-469B-ABE3-AA1CF341A9C8}" type="slidenum">
              <a:rPr lang="en-US" smtClean="0"/>
              <a:t>‹#›</a:t>
            </a:fld>
            <a:endParaRPr lang="en-US"/>
          </a:p>
        </p:txBody>
      </p:sp>
    </p:spTree>
    <p:extLst>
      <p:ext uri="{BB962C8B-B14F-4D97-AF65-F5344CB8AC3E}">
        <p14:creationId xmlns:p14="http://schemas.microsoft.com/office/powerpoint/2010/main" val="1036745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3C3F9C5F-9F64-4F91-9616-5D36A6164232}" type="datetimeFigureOut">
              <a:rPr lang="en-US" smtClean="0"/>
              <a:pPr>
                <a:defRPr/>
              </a:pPr>
              <a:t>11/27/2023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8F407BE-51DA-47B6-83B1-33E74AF18DA2}" type="slidenum">
              <a:rPr lang="en-US" smtClean="0"/>
              <a:pPr>
                <a:defRPr/>
              </a:pPr>
              <a:t>‹#›</a:t>
            </a:fld>
            <a:endParaRPr lang="en-US"/>
          </a:p>
        </p:txBody>
      </p:sp>
    </p:spTree>
    <p:extLst>
      <p:ext uri="{BB962C8B-B14F-4D97-AF65-F5344CB8AC3E}">
        <p14:creationId xmlns:p14="http://schemas.microsoft.com/office/powerpoint/2010/main" val="14278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C12FC942-28A8-4E8F-A246-F20F418D9A93}" type="datetimeFigureOut">
              <a:rPr lang="en-US" smtClean="0"/>
              <a:pPr>
                <a:defRPr/>
              </a:pPr>
              <a:t>11/27/2023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DFD608-8DA9-497E-A5B1-0BF7282BABB9}" type="slidenum">
              <a:rPr lang="en-US" smtClean="0"/>
              <a:pPr>
                <a:defRPr/>
              </a:pPr>
              <a:t>‹#›</a:t>
            </a:fld>
            <a:endParaRPr lang="en-US"/>
          </a:p>
        </p:txBody>
      </p:sp>
    </p:spTree>
    <p:extLst>
      <p:ext uri="{BB962C8B-B14F-4D97-AF65-F5344CB8AC3E}">
        <p14:creationId xmlns:p14="http://schemas.microsoft.com/office/powerpoint/2010/main" val="123930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23204B11-9E97-4ECC-B394-9EA2F54DFEA2}" type="datetimeFigureOut">
              <a:rPr lang="en-US" smtClean="0"/>
              <a:pPr>
                <a:defRPr/>
              </a:pPr>
              <a:t>11/27/2023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A191FF7-4517-4AA9-8EA4-69B11FA1C051}" type="slidenum">
              <a:rPr lang="en-US" smtClean="0"/>
              <a:pPr>
                <a:defRPr/>
              </a:pPr>
              <a:t>‹#›</a:t>
            </a:fld>
            <a:endParaRPr lang="en-US"/>
          </a:p>
        </p:txBody>
      </p:sp>
    </p:spTree>
    <p:extLst>
      <p:ext uri="{BB962C8B-B14F-4D97-AF65-F5344CB8AC3E}">
        <p14:creationId xmlns:p14="http://schemas.microsoft.com/office/powerpoint/2010/main" val="1503505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EA28FA3-6831-43E7-9EAC-4EF0FF2642EA}" type="datetimeFigureOut">
              <a:rPr lang="en-US" smtClean="0"/>
              <a:pPr>
                <a:defRPr/>
              </a:pPr>
              <a:t>11/27/2023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9575C48-B2F2-4E89-A12A-5DEBD86FA8E2}" type="slidenum">
              <a:rPr lang="en-US" smtClean="0"/>
              <a:pPr>
                <a:defRPr/>
              </a:pPr>
              <a:t>‹#›</a:t>
            </a:fld>
            <a:endParaRPr lang="en-US"/>
          </a:p>
        </p:txBody>
      </p:sp>
    </p:spTree>
    <p:extLst>
      <p:ext uri="{BB962C8B-B14F-4D97-AF65-F5344CB8AC3E}">
        <p14:creationId xmlns:p14="http://schemas.microsoft.com/office/powerpoint/2010/main" val="321201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A36B7290-5005-4C02-9C95-F0A4B2C965B8}" type="datetimeFigureOut">
              <a:rPr lang="en-US" smtClean="0"/>
              <a:pPr>
                <a:defRPr/>
              </a:pPr>
              <a:t>11/27/2023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7B3408A-0F81-4398-8909-BB36A4795514}" type="slidenum">
              <a:rPr lang="en-US" smtClean="0"/>
              <a:pPr>
                <a:defRPr/>
              </a:pPr>
              <a:t>‹#›</a:t>
            </a:fld>
            <a:endParaRPr lang="en-US"/>
          </a:p>
        </p:txBody>
      </p:sp>
    </p:spTree>
    <p:extLst>
      <p:ext uri="{BB962C8B-B14F-4D97-AF65-F5344CB8AC3E}">
        <p14:creationId xmlns:p14="http://schemas.microsoft.com/office/powerpoint/2010/main" val="2506190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E80A99A-0421-4C79-B630-AFDEB870DF4A}" type="datetimeFigureOut">
              <a:rPr lang="en-US" smtClean="0"/>
              <a:pPr>
                <a:defRPr/>
              </a:pPr>
              <a:t>11/27/2023</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872CFB0-5482-4D31-BC75-08FFFC8EB95E}" type="slidenum">
              <a:rPr lang="en-US" smtClean="0"/>
              <a:pPr>
                <a:defRPr/>
              </a:pPr>
              <a:t>‹#›</a:t>
            </a:fld>
            <a:endParaRPr lang="en-US"/>
          </a:p>
        </p:txBody>
      </p:sp>
    </p:spTree>
    <p:extLst>
      <p:ext uri="{BB962C8B-B14F-4D97-AF65-F5344CB8AC3E}">
        <p14:creationId xmlns:p14="http://schemas.microsoft.com/office/powerpoint/2010/main" val="282707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F872E01-7DCA-41AF-A508-A1841D820805}" type="datetimeFigureOut">
              <a:rPr lang="en-US" smtClean="0"/>
              <a:pPr>
                <a:defRPr/>
              </a:pPr>
              <a:t>11/27/2023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0B658B-08A7-474C-B885-2DEA0DC1C029}" type="slidenum">
              <a:rPr lang="en-US" smtClean="0"/>
              <a:pPr>
                <a:defRPr/>
              </a:pPr>
              <a:t>‹#›</a:t>
            </a:fld>
            <a:endParaRPr lang="en-US"/>
          </a:p>
        </p:txBody>
      </p:sp>
    </p:spTree>
    <p:extLst>
      <p:ext uri="{BB962C8B-B14F-4D97-AF65-F5344CB8AC3E}">
        <p14:creationId xmlns:p14="http://schemas.microsoft.com/office/powerpoint/2010/main" val="383803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C65A251-307E-4201-B9F8-9D8470095963}" type="datetimeFigureOut">
              <a:rPr lang="en-US" smtClean="0"/>
              <a:pPr>
                <a:defRPr/>
              </a:pPr>
              <a:t>11/27/2023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809FE5C-C236-4322-8E10-31F891737B19}" type="slidenum">
              <a:rPr lang="en-US" smtClean="0"/>
              <a:pPr>
                <a:defRPr/>
              </a:pPr>
              <a:t>‹#›</a:t>
            </a:fld>
            <a:endParaRPr lang="en-US"/>
          </a:p>
        </p:txBody>
      </p:sp>
    </p:spTree>
    <p:extLst>
      <p:ext uri="{BB962C8B-B14F-4D97-AF65-F5344CB8AC3E}">
        <p14:creationId xmlns:p14="http://schemas.microsoft.com/office/powerpoint/2010/main" val="2579170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44E9139D-B1ED-4B22-A3E0-B5259DC21414}" type="datetimeFigureOut">
              <a:rPr lang="en-US" smtClean="0"/>
              <a:pPr>
                <a:defRPr/>
              </a:pPr>
              <a:t>11/27/2023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578E768-3C28-46FB-ABC1-AD8F461E1AFE}" type="slidenum">
              <a:rPr lang="en-US" smtClean="0"/>
              <a:pPr>
                <a:defRPr/>
              </a:pPr>
              <a:t>‹#›</a:t>
            </a:fld>
            <a:endParaRPr lang="en-US"/>
          </a:p>
        </p:txBody>
      </p:sp>
    </p:spTree>
    <p:extLst>
      <p:ext uri="{BB962C8B-B14F-4D97-AF65-F5344CB8AC3E}">
        <p14:creationId xmlns:p14="http://schemas.microsoft.com/office/powerpoint/2010/main" val="82709355"/>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C6B31F0-34D1-45DE-BB87-519E081B4CBA}" type="datetimeFigureOut">
              <a:rPr lang="en-US" smtClean="0"/>
              <a:t>11/27/2023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6D8C46-B78E-469B-ABE3-AA1CF341A9C8}" type="slidenum">
              <a:rPr lang="en-US" smtClean="0"/>
              <a:t>‹#›</a:t>
            </a:fld>
            <a:endParaRPr lang="en-US"/>
          </a:p>
        </p:txBody>
      </p:sp>
    </p:spTree>
    <p:extLst>
      <p:ext uri="{BB962C8B-B14F-4D97-AF65-F5344CB8AC3E}">
        <p14:creationId xmlns:p14="http://schemas.microsoft.com/office/powerpoint/2010/main" val="3057799125"/>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customXml" Target="../ink/ink6.xml"/></Relationships>
</file>

<file path=ppt/slides/_rels/slide100.xml.rels><?xml version="1.0" encoding="UTF-8" standalone="yes"?>
<Relationships xmlns="http://schemas.openxmlformats.org/package/2006/relationships"><Relationship Id="rId2" Type="http://schemas.openxmlformats.org/officeDocument/2006/relationships/image" Target="../media/image328.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28.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2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3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4.png"/><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image" Target="../media/image335.jpeg"/><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2" Type="http://schemas.openxmlformats.org/officeDocument/2006/relationships/image" Target="../media/image336.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36.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customXml" Target="../ink/ink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37.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3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3" Type="http://schemas.openxmlformats.org/officeDocument/2006/relationships/customXml" Target="../ink/ink623.xml"/><Relationship Id="rId26" Type="http://schemas.openxmlformats.org/officeDocument/2006/relationships/image" Target="../media/image21.emf"/><Relationship Id="rId39" Type="http://schemas.openxmlformats.org/officeDocument/2006/relationships/customXml" Target="../ink/ink634.xml"/><Relationship Id="rId21" Type="http://schemas.openxmlformats.org/officeDocument/2006/relationships/customXml" Target="../ink/ink625.xml"/><Relationship Id="rId34" Type="http://schemas.openxmlformats.org/officeDocument/2006/relationships/image" Target="../media/image25.emf"/><Relationship Id="rId42" Type="http://schemas.openxmlformats.org/officeDocument/2006/relationships/image" Target="../media/image29.emf"/><Relationship Id="rId7" Type="http://schemas.openxmlformats.org/officeDocument/2006/relationships/customXml" Target="../ink/ink620.xml"/><Relationship Id="rId12" Type="http://schemas.openxmlformats.org/officeDocument/2006/relationships/image" Target="../media/image14.emf"/><Relationship Id="rId25" Type="http://schemas.openxmlformats.org/officeDocument/2006/relationships/customXml" Target="../ink/ink627.xml"/><Relationship Id="rId33" Type="http://schemas.openxmlformats.org/officeDocument/2006/relationships/customXml" Target="../ink/ink631.xml"/><Relationship Id="rId38" Type="http://schemas.openxmlformats.org/officeDocument/2006/relationships/image" Target="../media/image27.emf"/><Relationship Id="rId2" Type="http://schemas.openxmlformats.org/officeDocument/2006/relationships/image" Target="../media/image338.png"/><Relationship Id="rId20" Type="http://schemas.openxmlformats.org/officeDocument/2006/relationships/image" Target="../media/image18.emf"/><Relationship Id="rId29" Type="http://schemas.openxmlformats.org/officeDocument/2006/relationships/customXml" Target="../ink/ink629.xml"/><Relationship Id="rId41" Type="http://schemas.openxmlformats.org/officeDocument/2006/relationships/customXml" Target="../ink/ink635.xml"/><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customXml" Target="../ink/ink622.xml"/><Relationship Id="rId24" Type="http://schemas.openxmlformats.org/officeDocument/2006/relationships/image" Target="../media/image20.emf"/><Relationship Id="rId32" Type="http://schemas.openxmlformats.org/officeDocument/2006/relationships/image" Target="../media/image24.emf"/><Relationship Id="rId37" Type="http://schemas.openxmlformats.org/officeDocument/2006/relationships/customXml" Target="../ink/ink633.xml"/><Relationship Id="rId40" Type="http://schemas.openxmlformats.org/officeDocument/2006/relationships/image" Target="../media/image28.emf"/><Relationship Id="rId5" Type="http://schemas.openxmlformats.org/officeDocument/2006/relationships/customXml" Target="../ink/ink619.xml"/><Relationship Id="rId15" Type="http://schemas.openxmlformats.org/officeDocument/2006/relationships/customXml" Target="../ink/ink624.xml"/><Relationship Id="rId23" Type="http://schemas.openxmlformats.org/officeDocument/2006/relationships/customXml" Target="../ink/ink626.xml"/><Relationship Id="rId28" Type="http://schemas.openxmlformats.org/officeDocument/2006/relationships/image" Target="../media/image22.emf"/><Relationship Id="rId36" Type="http://schemas.openxmlformats.org/officeDocument/2006/relationships/image" Target="../media/image26.emf"/><Relationship Id="rId10" Type="http://schemas.openxmlformats.org/officeDocument/2006/relationships/image" Target="../media/image13.emf"/><Relationship Id="rId31" Type="http://schemas.openxmlformats.org/officeDocument/2006/relationships/customXml" Target="../ink/ink630.xml"/><Relationship Id="rId44" Type="http://schemas.openxmlformats.org/officeDocument/2006/relationships/image" Target="../media/image2270.png"/><Relationship Id="rId4" Type="http://schemas.openxmlformats.org/officeDocument/2006/relationships/image" Target="../media/image10.emf"/><Relationship Id="rId9" Type="http://schemas.openxmlformats.org/officeDocument/2006/relationships/customXml" Target="../ink/ink621.xml"/><Relationship Id="rId14" Type="http://schemas.openxmlformats.org/officeDocument/2006/relationships/image" Target="../media/image15.emf"/><Relationship Id="rId22" Type="http://schemas.openxmlformats.org/officeDocument/2006/relationships/image" Target="../media/image19.emf"/><Relationship Id="rId27" Type="http://schemas.openxmlformats.org/officeDocument/2006/relationships/customXml" Target="../ink/ink628.xml"/><Relationship Id="rId30" Type="http://schemas.openxmlformats.org/officeDocument/2006/relationships/image" Target="../media/image23.emf"/><Relationship Id="rId35" Type="http://schemas.openxmlformats.org/officeDocument/2006/relationships/customXml" Target="../ink/ink632.xml"/><Relationship Id="rId43" Type="http://schemas.openxmlformats.org/officeDocument/2006/relationships/customXml" Target="../ink/ink636.xml"/><Relationship Id="rId8" Type="http://schemas.openxmlformats.org/officeDocument/2006/relationships/image" Target="../media/image12.emf"/><Relationship Id="rId3" Type="http://schemas.openxmlformats.org/officeDocument/2006/relationships/customXml" Target="../ink/ink618.xml"/></Relationships>
</file>

<file path=ppt/slides/_rels/slide118.xml.rels><?xml version="1.0" encoding="UTF-8" standalone="yes"?>
<Relationships xmlns="http://schemas.openxmlformats.org/package/2006/relationships"><Relationship Id="rId8" Type="http://schemas.openxmlformats.org/officeDocument/2006/relationships/image" Target="../media/image33.emf"/><Relationship Id="rId13" Type="http://schemas.openxmlformats.org/officeDocument/2006/relationships/customXml" Target="../ink/ink642.xml"/><Relationship Id="rId3" Type="http://schemas.openxmlformats.org/officeDocument/2006/relationships/customXml" Target="../ink/ink637.xml"/><Relationship Id="rId7" Type="http://schemas.openxmlformats.org/officeDocument/2006/relationships/customXml" Target="../ink/ink639.xml"/><Relationship Id="rId12" Type="http://schemas.openxmlformats.org/officeDocument/2006/relationships/image" Target="../media/image460.png"/><Relationship Id="rId2" Type="http://schemas.openxmlformats.org/officeDocument/2006/relationships/image" Target="../media/image339.png"/><Relationship Id="rId16" Type="http://schemas.openxmlformats.org/officeDocument/2006/relationships/image" Target="../media/image480.png"/><Relationship Id="rId1" Type="http://schemas.openxmlformats.org/officeDocument/2006/relationships/slideLayout" Target="../slideLayouts/slideLayout6.xml"/><Relationship Id="rId6" Type="http://schemas.openxmlformats.org/officeDocument/2006/relationships/image" Target="../media/image440.png"/><Relationship Id="rId11" Type="http://schemas.openxmlformats.org/officeDocument/2006/relationships/customXml" Target="../ink/ink641.xml"/><Relationship Id="rId5" Type="http://schemas.openxmlformats.org/officeDocument/2006/relationships/customXml" Target="../ink/ink638.xml"/><Relationship Id="rId15" Type="http://schemas.openxmlformats.org/officeDocument/2006/relationships/customXml" Target="../ink/ink643.xml"/><Relationship Id="rId10" Type="http://schemas.openxmlformats.org/officeDocument/2006/relationships/image" Target="../media/image450.png"/><Relationship Id="rId4" Type="http://schemas.openxmlformats.org/officeDocument/2006/relationships/image" Target="../media/image430.png"/><Relationship Id="rId9" Type="http://schemas.openxmlformats.org/officeDocument/2006/relationships/customXml" Target="../ink/ink640.xml"/><Relationship Id="rId14" Type="http://schemas.openxmlformats.org/officeDocument/2006/relationships/image" Target="../media/image470.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customXml" Target="../ink/ink9.xml"/><Relationship Id="rId4" Type="http://schemas.openxmlformats.org/officeDocument/2006/relationships/image" Target="../media/image81.png"/><Relationship Id="rId14" Type="http://schemas.openxmlformats.org/officeDocument/2006/relationships/image" Target="../media/image41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40.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41.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42.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43.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8" Type="http://schemas.openxmlformats.org/officeDocument/2006/relationships/image" Target="../media/image290.emf"/><Relationship Id="rId3" Type="http://schemas.openxmlformats.org/officeDocument/2006/relationships/customXml" Target="../ink/ink644.xml"/><Relationship Id="rId7" Type="http://schemas.openxmlformats.org/officeDocument/2006/relationships/customXml" Target="../ink/ink646.xml"/><Relationship Id="rId12" Type="http://schemas.openxmlformats.org/officeDocument/2006/relationships/image" Target="../media/image310.emf"/><Relationship Id="rId2" Type="http://schemas.openxmlformats.org/officeDocument/2006/relationships/image" Target="../media/image343.jpeg"/><Relationship Id="rId1" Type="http://schemas.openxmlformats.org/officeDocument/2006/relationships/slideLayout" Target="../slideLayouts/slideLayout2.xml"/><Relationship Id="rId6" Type="http://schemas.openxmlformats.org/officeDocument/2006/relationships/image" Target="../media/image280.emf"/><Relationship Id="rId11" Type="http://schemas.openxmlformats.org/officeDocument/2006/relationships/customXml" Target="../ink/ink648.xml"/><Relationship Id="rId5" Type="http://schemas.openxmlformats.org/officeDocument/2006/relationships/customXml" Target="../ink/ink645.xml"/><Relationship Id="rId10" Type="http://schemas.openxmlformats.org/officeDocument/2006/relationships/image" Target="../media/image30.emf"/><Relationship Id="rId4" Type="http://schemas.openxmlformats.org/officeDocument/2006/relationships/image" Target="../media/image270.emf"/><Relationship Id="rId9" Type="http://schemas.openxmlformats.org/officeDocument/2006/relationships/customXml" Target="../ink/ink64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customXml" Target="../ink/ink649.xml"/><Relationship Id="rId2" Type="http://schemas.openxmlformats.org/officeDocument/2006/relationships/image" Target="../media/image344.png"/><Relationship Id="rId1" Type="http://schemas.openxmlformats.org/officeDocument/2006/relationships/slideLayout" Target="../slideLayouts/slideLayout2.xml"/><Relationship Id="rId4" Type="http://schemas.openxmlformats.org/officeDocument/2006/relationships/image" Target="../media/image1191.png"/></Relationships>
</file>

<file path=ppt/slides/_rels/slide128.xml.rels><?xml version="1.0" encoding="UTF-8" standalone="yes"?>
<Relationships xmlns="http://schemas.openxmlformats.org/package/2006/relationships"><Relationship Id="rId3" Type="http://schemas.openxmlformats.org/officeDocument/2006/relationships/customXml" Target="../ink/ink650.xml"/><Relationship Id="rId2" Type="http://schemas.openxmlformats.org/officeDocument/2006/relationships/image" Target="../media/image344.png"/><Relationship Id="rId1" Type="http://schemas.openxmlformats.org/officeDocument/2006/relationships/slideLayout" Target="../slideLayouts/slideLayout2.xml"/><Relationship Id="rId4" Type="http://schemas.openxmlformats.org/officeDocument/2006/relationships/image" Target="../media/image1212.png"/></Relationships>
</file>

<file path=ppt/slides/_rels/slide129.xml.rels><?xml version="1.0" encoding="UTF-8" standalone="yes"?>
<Relationships xmlns="http://schemas.openxmlformats.org/package/2006/relationships"><Relationship Id="rId3" Type="http://schemas.openxmlformats.org/officeDocument/2006/relationships/image" Target="../media/image346.jpg"/><Relationship Id="rId2" Type="http://schemas.openxmlformats.org/officeDocument/2006/relationships/image" Target="../media/image34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11.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13.xml"/></Relationships>
</file>

<file path=ppt/slides/_rels/slide130.xml.rels><?xml version="1.0" encoding="UTF-8" standalone="yes"?>
<Relationships xmlns="http://schemas.openxmlformats.org/package/2006/relationships"><Relationship Id="rId3" Type="http://schemas.openxmlformats.org/officeDocument/2006/relationships/image" Target="../media/image346.jpg"/><Relationship Id="rId2" Type="http://schemas.openxmlformats.org/officeDocument/2006/relationships/image" Target="../media/image345.jpg"/><Relationship Id="rId1" Type="http://schemas.openxmlformats.org/officeDocument/2006/relationships/slideLayout" Target="../slideLayouts/slideLayout6.xml"/><Relationship Id="rId11" Type="http://schemas.openxmlformats.org/officeDocument/2006/relationships/image" Target="../media/image1160.png"/><Relationship Id="rId4" Type="http://schemas.openxmlformats.org/officeDocument/2006/relationships/customXml" Target="../ink/ink65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47.gif"/><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image" Target="../media/image348.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mailto:tonnieford@gmail.com"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customXml" Target="../ink/ink18.xml"/><Relationship Id="rId5" Type="http://schemas.openxmlformats.org/officeDocument/2006/relationships/customXml" Target="../ink/ink15.xml"/><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customXml" Target="../ink/ink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8" Type="http://schemas.openxmlformats.org/officeDocument/2006/relationships/customXml" Target="../ink/ink655.xml"/><Relationship Id="rId13" Type="http://schemas.openxmlformats.org/officeDocument/2006/relationships/image" Target="../media/image358.png"/><Relationship Id="rId18" Type="http://schemas.openxmlformats.org/officeDocument/2006/relationships/customXml" Target="../ink/ink660.xml"/><Relationship Id="rId3" Type="http://schemas.openxmlformats.org/officeDocument/2006/relationships/image" Target="../media/image353.png"/><Relationship Id="rId21" Type="http://schemas.openxmlformats.org/officeDocument/2006/relationships/image" Target="../media/image365.png"/><Relationship Id="rId7" Type="http://schemas.openxmlformats.org/officeDocument/2006/relationships/image" Target="../media/image355.png"/><Relationship Id="rId12" Type="http://schemas.openxmlformats.org/officeDocument/2006/relationships/customXml" Target="../ink/ink657.xml"/><Relationship Id="rId17" Type="http://schemas.openxmlformats.org/officeDocument/2006/relationships/image" Target="../media/image363.png"/><Relationship Id="rId25" Type="http://schemas.openxmlformats.org/officeDocument/2006/relationships/image" Target="../media/image367.png"/><Relationship Id="rId2" Type="http://schemas.openxmlformats.org/officeDocument/2006/relationships/customXml" Target="../ink/ink652.xml"/><Relationship Id="rId16" Type="http://schemas.openxmlformats.org/officeDocument/2006/relationships/customXml" Target="../ink/ink659.xml"/><Relationship Id="rId20" Type="http://schemas.openxmlformats.org/officeDocument/2006/relationships/customXml" Target="../ink/ink661.xml"/><Relationship Id="rId1" Type="http://schemas.openxmlformats.org/officeDocument/2006/relationships/slideLayout" Target="../slideLayouts/slideLayout6.xml"/><Relationship Id="rId6" Type="http://schemas.openxmlformats.org/officeDocument/2006/relationships/customXml" Target="../ink/ink654.xml"/><Relationship Id="rId11" Type="http://schemas.openxmlformats.org/officeDocument/2006/relationships/image" Target="../media/image357.png"/><Relationship Id="rId24" Type="http://schemas.openxmlformats.org/officeDocument/2006/relationships/customXml" Target="../ink/ink663.xml"/><Relationship Id="rId5" Type="http://schemas.openxmlformats.org/officeDocument/2006/relationships/image" Target="../media/image354.png"/><Relationship Id="rId15" Type="http://schemas.openxmlformats.org/officeDocument/2006/relationships/image" Target="../media/image359.png"/><Relationship Id="rId23" Type="http://schemas.openxmlformats.org/officeDocument/2006/relationships/image" Target="../media/image366.png"/><Relationship Id="rId10" Type="http://schemas.openxmlformats.org/officeDocument/2006/relationships/customXml" Target="../ink/ink656.xml"/><Relationship Id="rId19" Type="http://schemas.openxmlformats.org/officeDocument/2006/relationships/image" Target="../media/image364.png"/><Relationship Id="rId4" Type="http://schemas.openxmlformats.org/officeDocument/2006/relationships/customXml" Target="../ink/ink653.xml"/><Relationship Id="rId9" Type="http://schemas.openxmlformats.org/officeDocument/2006/relationships/image" Target="../media/image356.png"/><Relationship Id="rId14" Type="http://schemas.openxmlformats.org/officeDocument/2006/relationships/customXml" Target="../ink/ink658.xml"/><Relationship Id="rId22" Type="http://schemas.openxmlformats.org/officeDocument/2006/relationships/customXml" Target="../ink/ink662.xml"/></Relationships>
</file>

<file path=ppt/slides/_rels/slide142.xml.rels><?xml version="1.0" encoding="UTF-8" standalone="yes"?>
<Relationships xmlns="http://schemas.openxmlformats.org/package/2006/relationships"><Relationship Id="rId8" Type="http://schemas.openxmlformats.org/officeDocument/2006/relationships/customXml" Target="../ink/ink667.xml"/><Relationship Id="rId3" Type="http://schemas.openxmlformats.org/officeDocument/2006/relationships/image" Target="../media/image1320.png"/><Relationship Id="rId7" Type="http://schemas.openxmlformats.org/officeDocument/2006/relationships/image" Target="../media/image1340.png"/><Relationship Id="rId2" Type="http://schemas.openxmlformats.org/officeDocument/2006/relationships/customXml" Target="../ink/ink664.xml"/><Relationship Id="rId1" Type="http://schemas.openxmlformats.org/officeDocument/2006/relationships/slideLayout" Target="../slideLayouts/slideLayout6.xml"/><Relationship Id="rId6" Type="http://schemas.openxmlformats.org/officeDocument/2006/relationships/customXml" Target="../ink/ink666.xml"/><Relationship Id="rId5" Type="http://schemas.openxmlformats.org/officeDocument/2006/relationships/image" Target="../media/image1330.png"/><Relationship Id="rId4" Type="http://schemas.openxmlformats.org/officeDocument/2006/relationships/customXml" Target="../ink/ink665.xml"/><Relationship Id="rId9" Type="http://schemas.openxmlformats.org/officeDocument/2006/relationships/image" Target="../media/image1350.png"/></Relationships>
</file>

<file path=ppt/slides/_rels/slide143.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image" Target="../media/image34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350.jpeg"/><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6" Type="http://schemas.openxmlformats.org/officeDocument/2006/relationships/image" Target="../media/image385.png"/><Relationship Id="rId21" Type="http://schemas.openxmlformats.org/officeDocument/2006/relationships/customXml" Target="../ink/ink677.xml"/><Relationship Id="rId42" Type="http://schemas.openxmlformats.org/officeDocument/2006/relationships/image" Target="../media/image396.png"/><Relationship Id="rId47" Type="http://schemas.openxmlformats.org/officeDocument/2006/relationships/customXml" Target="../ink/ink690.xml"/><Relationship Id="rId63" Type="http://schemas.openxmlformats.org/officeDocument/2006/relationships/customXml" Target="../ink/ink698.xml"/><Relationship Id="rId68" Type="http://schemas.openxmlformats.org/officeDocument/2006/relationships/image" Target="../media/image416.png"/><Relationship Id="rId2" Type="http://schemas.openxmlformats.org/officeDocument/2006/relationships/image" Target="../media/image350.jpeg"/><Relationship Id="rId16" Type="http://schemas.openxmlformats.org/officeDocument/2006/relationships/image" Target="../media/image377.png"/><Relationship Id="rId29" Type="http://schemas.openxmlformats.org/officeDocument/2006/relationships/customXml" Target="../ink/ink681.xml"/><Relationship Id="rId11" Type="http://schemas.openxmlformats.org/officeDocument/2006/relationships/customXml" Target="../ink/ink672.xml"/><Relationship Id="rId24" Type="http://schemas.openxmlformats.org/officeDocument/2006/relationships/image" Target="../media/image384.png"/><Relationship Id="rId32" Type="http://schemas.openxmlformats.org/officeDocument/2006/relationships/image" Target="../media/image388.png"/><Relationship Id="rId37" Type="http://schemas.openxmlformats.org/officeDocument/2006/relationships/customXml" Target="../ink/ink685.xml"/><Relationship Id="rId40" Type="http://schemas.openxmlformats.org/officeDocument/2006/relationships/image" Target="../media/image395.png"/><Relationship Id="rId45" Type="http://schemas.openxmlformats.org/officeDocument/2006/relationships/customXml" Target="../ink/ink689.xml"/><Relationship Id="rId53" Type="http://schemas.openxmlformats.org/officeDocument/2006/relationships/customXml" Target="../ink/ink693.xml"/><Relationship Id="rId58" Type="http://schemas.openxmlformats.org/officeDocument/2006/relationships/image" Target="../media/image407.png"/><Relationship Id="rId66" Type="http://schemas.openxmlformats.org/officeDocument/2006/relationships/image" Target="../media/image415.png"/><Relationship Id="rId74" Type="http://schemas.openxmlformats.org/officeDocument/2006/relationships/image" Target="../media/image419.png"/><Relationship Id="rId5" Type="http://schemas.openxmlformats.org/officeDocument/2006/relationships/customXml" Target="../ink/ink669.xml"/><Relationship Id="rId61" Type="http://schemas.openxmlformats.org/officeDocument/2006/relationships/customXml" Target="../ink/ink697.xml"/><Relationship Id="rId19" Type="http://schemas.openxmlformats.org/officeDocument/2006/relationships/customXml" Target="../ink/ink676.xml"/><Relationship Id="rId14" Type="http://schemas.openxmlformats.org/officeDocument/2006/relationships/image" Target="../media/image376.png"/><Relationship Id="rId22" Type="http://schemas.openxmlformats.org/officeDocument/2006/relationships/image" Target="../media/image383.png"/><Relationship Id="rId27" Type="http://schemas.openxmlformats.org/officeDocument/2006/relationships/customXml" Target="../ink/ink680.xml"/><Relationship Id="rId30" Type="http://schemas.openxmlformats.org/officeDocument/2006/relationships/image" Target="../media/image387.png"/><Relationship Id="rId35" Type="http://schemas.openxmlformats.org/officeDocument/2006/relationships/customXml" Target="../ink/ink684.xml"/><Relationship Id="rId43" Type="http://schemas.openxmlformats.org/officeDocument/2006/relationships/customXml" Target="../ink/ink688.xml"/><Relationship Id="rId48" Type="http://schemas.openxmlformats.org/officeDocument/2006/relationships/image" Target="../media/image399.png"/><Relationship Id="rId56" Type="http://schemas.openxmlformats.org/officeDocument/2006/relationships/image" Target="../media/image406.png"/><Relationship Id="rId64" Type="http://schemas.openxmlformats.org/officeDocument/2006/relationships/image" Target="../media/image414.png"/><Relationship Id="rId69" Type="http://schemas.openxmlformats.org/officeDocument/2006/relationships/customXml" Target="../ink/ink701.xml"/><Relationship Id="rId8" Type="http://schemas.openxmlformats.org/officeDocument/2006/relationships/image" Target="../media/image373.png"/><Relationship Id="rId51" Type="http://schemas.openxmlformats.org/officeDocument/2006/relationships/customXml" Target="../ink/ink692.xml"/><Relationship Id="rId72" Type="http://schemas.openxmlformats.org/officeDocument/2006/relationships/image" Target="../media/image418.png"/><Relationship Id="rId3" Type="http://schemas.openxmlformats.org/officeDocument/2006/relationships/customXml" Target="../ink/ink668.xml"/><Relationship Id="rId12" Type="http://schemas.openxmlformats.org/officeDocument/2006/relationships/image" Target="../media/image375.png"/><Relationship Id="rId17" Type="http://schemas.openxmlformats.org/officeDocument/2006/relationships/customXml" Target="../ink/ink675.xml"/><Relationship Id="rId25" Type="http://schemas.openxmlformats.org/officeDocument/2006/relationships/customXml" Target="../ink/ink679.xml"/><Relationship Id="rId33" Type="http://schemas.openxmlformats.org/officeDocument/2006/relationships/customXml" Target="../ink/ink683.xml"/><Relationship Id="rId38" Type="http://schemas.openxmlformats.org/officeDocument/2006/relationships/image" Target="../media/image394.png"/><Relationship Id="rId46" Type="http://schemas.openxmlformats.org/officeDocument/2006/relationships/image" Target="../media/image398.png"/><Relationship Id="rId59" Type="http://schemas.openxmlformats.org/officeDocument/2006/relationships/customXml" Target="../ink/ink696.xml"/><Relationship Id="rId67" Type="http://schemas.openxmlformats.org/officeDocument/2006/relationships/customXml" Target="../ink/ink700.xml"/><Relationship Id="rId20" Type="http://schemas.openxmlformats.org/officeDocument/2006/relationships/image" Target="../media/image379.png"/><Relationship Id="rId41" Type="http://schemas.openxmlformats.org/officeDocument/2006/relationships/customXml" Target="../ink/ink687.xml"/><Relationship Id="rId54" Type="http://schemas.openxmlformats.org/officeDocument/2006/relationships/image" Target="../media/image405.png"/><Relationship Id="rId62" Type="http://schemas.openxmlformats.org/officeDocument/2006/relationships/image" Target="../media/image409.png"/><Relationship Id="rId70" Type="http://schemas.openxmlformats.org/officeDocument/2006/relationships/image" Target="../media/image417.png"/><Relationship Id="rId1" Type="http://schemas.openxmlformats.org/officeDocument/2006/relationships/slideLayout" Target="../slideLayouts/slideLayout14.xml"/><Relationship Id="rId6" Type="http://schemas.openxmlformats.org/officeDocument/2006/relationships/image" Target="../media/image369.png"/><Relationship Id="rId15" Type="http://schemas.openxmlformats.org/officeDocument/2006/relationships/customXml" Target="../ink/ink674.xml"/><Relationship Id="rId23" Type="http://schemas.openxmlformats.org/officeDocument/2006/relationships/customXml" Target="../ink/ink678.xml"/><Relationship Id="rId28" Type="http://schemas.openxmlformats.org/officeDocument/2006/relationships/image" Target="../media/image386.png"/><Relationship Id="rId36" Type="http://schemas.openxmlformats.org/officeDocument/2006/relationships/image" Target="../media/image393.png"/><Relationship Id="rId49" Type="http://schemas.openxmlformats.org/officeDocument/2006/relationships/customXml" Target="../ink/ink691.xml"/><Relationship Id="rId57" Type="http://schemas.openxmlformats.org/officeDocument/2006/relationships/customXml" Target="../ink/ink695.xml"/><Relationship Id="rId10" Type="http://schemas.openxmlformats.org/officeDocument/2006/relationships/image" Target="../media/image374.png"/><Relationship Id="rId31" Type="http://schemas.openxmlformats.org/officeDocument/2006/relationships/customXml" Target="../ink/ink682.xml"/><Relationship Id="rId44" Type="http://schemas.openxmlformats.org/officeDocument/2006/relationships/image" Target="../media/image397.png"/><Relationship Id="rId52" Type="http://schemas.openxmlformats.org/officeDocument/2006/relationships/image" Target="../media/image404.png"/><Relationship Id="rId60" Type="http://schemas.openxmlformats.org/officeDocument/2006/relationships/image" Target="../media/image408.png"/><Relationship Id="rId65" Type="http://schemas.openxmlformats.org/officeDocument/2006/relationships/customXml" Target="../ink/ink699.xml"/><Relationship Id="rId73" Type="http://schemas.openxmlformats.org/officeDocument/2006/relationships/customXml" Target="../ink/ink703.xml"/><Relationship Id="rId4" Type="http://schemas.openxmlformats.org/officeDocument/2006/relationships/image" Target="../media/image368.png"/><Relationship Id="rId9" Type="http://schemas.openxmlformats.org/officeDocument/2006/relationships/customXml" Target="../ink/ink671.xml"/><Relationship Id="rId13" Type="http://schemas.openxmlformats.org/officeDocument/2006/relationships/customXml" Target="../ink/ink673.xml"/><Relationship Id="rId18" Type="http://schemas.openxmlformats.org/officeDocument/2006/relationships/image" Target="../media/image378.png"/><Relationship Id="rId39" Type="http://schemas.openxmlformats.org/officeDocument/2006/relationships/customXml" Target="../ink/ink686.xml"/><Relationship Id="rId34" Type="http://schemas.openxmlformats.org/officeDocument/2006/relationships/image" Target="../media/image389.png"/><Relationship Id="rId50" Type="http://schemas.openxmlformats.org/officeDocument/2006/relationships/image" Target="../media/image403.png"/><Relationship Id="rId55" Type="http://schemas.openxmlformats.org/officeDocument/2006/relationships/customXml" Target="../ink/ink694.xml"/><Relationship Id="rId7" Type="http://schemas.openxmlformats.org/officeDocument/2006/relationships/customXml" Target="../ink/ink670.xml"/><Relationship Id="rId71" Type="http://schemas.openxmlformats.org/officeDocument/2006/relationships/customXml" Target="../ink/ink702.xml"/></Relationships>
</file>

<file path=ppt/slides/_rels/slide146.xml.rels><?xml version="1.0" encoding="UTF-8" standalone="yes"?>
<Relationships xmlns="http://schemas.openxmlformats.org/package/2006/relationships"><Relationship Id="rId2" Type="http://schemas.openxmlformats.org/officeDocument/2006/relationships/image" Target="../media/image422.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3" Type="http://schemas.openxmlformats.org/officeDocument/2006/relationships/customXml" Target="../ink/ink709.xml"/><Relationship Id="rId18" Type="http://schemas.openxmlformats.org/officeDocument/2006/relationships/image" Target="../media/image1650.png"/><Relationship Id="rId26" Type="http://schemas.openxmlformats.org/officeDocument/2006/relationships/image" Target="../media/image1690.png"/><Relationship Id="rId39" Type="http://schemas.openxmlformats.org/officeDocument/2006/relationships/customXml" Target="../ink/ink722.xml"/><Relationship Id="rId21" Type="http://schemas.openxmlformats.org/officeDocument/2006/relationships/customXml" Target="../ink/ink713.xml"/><Relationship Id="rId34" Type="http://schemas.openxmlformats.org/officeDocument/2006/relationships/image" Target="../media/image1740.png"/><Relationship Id="rId42" Type="http://schemas.openxmlformats.org/officeDocument/2006/relationships/image" Target="../media/image1780.png"/><Relationship Id="rId47" Type="http://schemas.openxmlformats.org/officeDocument/2006/relationships/customXml" Target="../ink/ink726.xml"/><Relationship Id="rId50" Type="http://schemas.openxmlformats.org/officeDocument/2006/relationships/image" Target="../media/image1830.png"/><Relationship Id="rId7" Type="http://schemas.openxmlformats.org/officeDocument/2006/relationships/customXml" Target="../ink/ink706.xml"/><Relationship Id="rId2" Type="http://schemas.openxmlformats.org/officeDocument/2006/relationships/image" Target="../media/image422.png"/><Relationship Id="rId16" Type="http://schemas.openxmlformats.org/officeDocument/2006/relationships/image" Target="../media/image1640.png"/><Relationship Id="rId29" Type="http://schemas.openxmlformats.org/officeDocument/2006/relationships/customXml" Target="../ink/ink717.xml"/><Relationship Id="rId11" Type="http://schemas.openxmlformats.org/officeDocument/2006/relationships/customXml" Target="../ink/ink708.xml"/><Relationship Id="rId24" Type="http://schemas.openxmlformats.org/officeDocument/2006/relationships/image" Target="../media/image1680.png"/><Relationship Id="rId32" Type="http://schemas.openxmlformats.org/officeDocument/2006/relationships/image" Target="../media/image1730.png"/><Relationship Id="rId37" Type="http://schemas.openxmlformats.org/officeDocument/2006/relationships/customXml" Target="../ink/ink721.xml"/><Relationship Id="rId40" Type="http://schemas.openxmlformats.org/officeDocument/2006/relationships/image" Target="../media/image1770.png"/><Relationship Id="rId45" Type="http://schemas.openxmlformats.org/officeDocument/2006/relationships/customXml" Target="../ink/ink725.xml"/><Relationship Id="rId5" Type="http://schemas.openxmlformats.org/officeDocument/2006/relationships/customXml" Target="../ink/ink705.xml"/><Relationship Id="rId15" Type="http://schemas.openxmlformats.org/officeDocument/2006/relationships/customXml" Target="../ink/ink710.xml"/><Relationship Id="rId23" Type="http://schemas.openxmlformats.org/officeDocument/2006/relationships/customXml" Target="../ink/ink714.xml"/><Relationship Id="rId28" Type="http://schemas.openxmlformats.org/officeDocument/2006/relationships/image" Target="../media/image1700.png"/><Relationship Id="rId36" Type="http://schemas.openxmlformats.org/officeDocument/2006/relationships/image" Target="../media/image1750.png"/><Relationship Id="rId49" Type="http://schemas.openxmlformats.org/officeDocument/2006/relationships/customXml" Target="../ink/ink727.xml"/><Relationship Id="rId10" Type="http://schemas.openxmlformats.org/officeDocument/2006/relationships/image" Target="../media/image1400.png"/><Relationship Id="rId19" Type="http://schemas.openxmlformats.org/officeDocument/2006/relationships/customXml" Target="../ink/ink712.xml"/><Relationship Id="rId31" Type="http://schemas.openxmlformats.org/officeDocument/2006/relationships/customXml" Target="../ink/ink718.xml"/><Relationship Id="rId44" Type="http://schemas.openxmlformats.org/officeDocument/2006/relationships/image" Target="../media/image1790.png"/><Relationship Id="rId52" Type="http://schemas.openxmlformats.org/officeDocument/2006/relationships/image" Target="../media/image1840.png"/><Relationship Id="rId4" Type="http://schemas.openxmlformats.org/officeDocument/2006/relationships/image" Target="../media/image1370.png"/><Relationship Id="rId9" Type="http://schemas.openxmlformats.org/officeDocument/2006/relationships/customXml" Target="../ink/ink707.xml"/><Relationship Id="rId14" Type="http://schemas.openxmlformats.org/officeDocument/2006/relationships/image" Target="../media/image1620.png"/><Relationship Id="rId22" Type="http://schemas.openxmlformats.org/officeDocument/2006/relationships/image" Target="../media/image1670.png"/><Relationship Id="rId27" Type="http://schemas.openxmlformats.org/officeDocument/2006/relationships/customXml" Target="../ink/ink716.xml"/><Relationship Id="rId30" Type="http://schemas.openxmlformats.org/officeDocument/2006/relationships/image" Target="../media/image1710.png"/><Relationship Id="rId35" Type="http://schemas.openxmlformats.org/officeDocument/2006/relationships/customXml" Target="../ink/ink720.xml"/><Relationship Id="rId43" Type="http://schemas.openxmlformats.org/officeDocument/2006/relationships/customXml" Target="../ink/ink724.xml"/><Relationship Id="rId48" Type="http://schemas.openxmlformats.org/officeDocument/2006/relationships/image" Target="../media/image1820.png"/><Relationship Id="rId8" Type="http://schemas.openxmlformats.org/officeDocument/2006/relationships/image" Target="../media/image1390.png"/><Relationship Id="rId51" Type="http://schemas.openxmlformats.org/officeDocument/2006/relationships/customXml" Target="../ink/ink728.xml"/><Relationship Id="rId3" Type="http://schemas.openxmlformats.org/officeDocument/2006/relationships/customXml" Target="../ink/ink704.xml"/><Relationship Id="rId12" Type="http://schemas.openxmlformats.org/officeDocument/2006/relationships/image" Target="../media/image1411.png"/><Relationship Id="rId17" Type="http://schemas.openxmlformats.org/officeDocument/2006/relationships/customXml" Target="../ink/ink711.xml"/><Relationship Id="rId25" Type="http://schemas.openxmlformats.org/officeDocument/2006/relationships/customXml" Target="../ink/ink715.xml"/><Relationship Id="rId33" Type="http://schemas.openxmlformats.org/officeDocument/2006/relationships/customXml" Target="../ink/ink719.xml"/><Relationship Id="rId38" Type="http://schemas.openxmlformats.org/officeDocument/2006/relationships/image" Target="../media/image1760.png"/><Relationship Id="rId46" Type="http://schemas.openxmlformats.org/officeDocument/2006/relationships/image" Target="../media/image1810.png"/><Relationship Id="rId20" Type="http://schemas.openxmlformats.org/officeDocument/2006/relationships/image" Target="../media/image1660.png"/><Relationship Id="rId41" Type="http://schemas.openxmlformats.org/officeDocument/2006/relationships/customXml" Target="../ink/ink723.xml"/><Relationship Id="rId1" Type="http://schemas.openxmlformats.org/officeDocument/2006/relationships/slideLayout" Target="../slideLayouts/slideLayout6.xml"/><Relationship Id="rId6" Type="http://schemas.openxmlformats.org/officeDocument/2006/relationships/image" Target="../media/image1380.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20.xml"/><Relationship Id="rId4" Type="http://schemas.openxmlformats.org/officeDocument/2006/relationships/image" Target="../media/image10.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23.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424.png"/><Relationship Id="rId2" Type="http://schemas.openxmlformats.org/officeDocument/2006/relationships/customXml" Target="../ink/ink729.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image" Target="../media/image425.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hyperlink" Target="https://en.wikipedia.org/wiki/Vertex_(graph_theory)" TargetMode="Externa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426.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42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429.png"/><Relationship Id="rId2" Type="http://schemas.openxmlformats.org/officeDocument/2006/relationships/image" Target="../media/image428.jpeg"/><Relationship Id="rId1" Type="http://schemas.openxmlformats.org/officeDocument/2006/relationships/slideLayout" Target="../slideLayouts/slideLayout7.xml"/><Relationship Id="rId6" Type="http://schemas.openxmlformats.org/officeDocument/2006/relationships/customXml" Target="../ink/ink731.xml"/><Relationship Id="rId5" Type="http://schemas.openxmlformats.org/officeDocument/2006/relationships/image" Target="../media/image424.png"/><Relationship Id="rId4" Type="http://schemas.openxmlformats.org/officeDocument/2006/relationships/customXml" Target="../ink/ink7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429.png"/><Relationship Id="rId2" Type="http://schemas.openxmlformats.org/officeDocument/2006/relationships/image" Target="../media/image428.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433.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8" Type="http://schemas.openxmlformats.org/officeDocument/2006/relationships/image" Target="../media/image1930.png"/><Relationship Id="rId13" Type="http://schemas.openxmlformats.org/officeDocument/2006/relationships/customXml" Target="../ink/ink737.xml"/><Relationship Id="rId3" Type="http://schemas.openxmlformats.org/officeDocument/2006/relationships/customXml" Target="../ink/ink732.xml"/><Relationship Id="rId7" Type="http://schemas.openxmlformats.org/officeDocument/2006/relationships/customXml" Target="../ink/ink734.xml"/><Relationship Id="rId12" Type="http://schemas.openxmlformats.org/officeDocument/2006/relationships/image" Target="../media/image195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920.png"/><Relationship Id="rId11" Type="http://schemas.openxmlformats.org/officeDocument/2006/relationships/customXml" Target="../ink/ink736.xml"/><Relationship Id="rId5" Type="http://schemas.openxmlformats.org/officeDocument/2006/relationships/customXml" Target="../ink/ink733.xml"/><Relationship Id="rId10" Type="http://schemas.openxmlformats.org/officeDocument/2006/relationships/image" Target="../media/image1940.png"/><Relationship Id="rId4" Type="http://schemas.openxmlformats.org/officeDocument/2006/relationships/image" Target="../media/image1910.png"/><Relationship Id="rId9" Type="http://schemas.openxmlformats.org/officeDocument/2006/relationships/customXml" Target="../ink/ink735.xml"/><Relationship Id="rId14" Type="http://schemas.openxmlformats.org/officeDocument/2006/relationships/image" Target="../media/image1960.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customXml" Target="../ink/ink21.xml"/><Relationship Id="rId1" Type="http://schemas.openxmlformats.org/officeDocument/2006/relationships/slideLayout" Target="../slideLayouts/slideLayout2.xml"/><Relationship Id="rId4" Type="http://schemas.openxmlformats.org/officeDocument/2006/relationships/customXml" Target="../ink/ink2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81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24.xml"/><Relationship Id="rId7" Type="http://schemas.openxmlformats.org/officeDocument/2006/relationships/customXml" Target="../ink/ink26.xml"/><Relationship Id="rId12"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customXml" Target="../ink/ink28.xml"/><Relationship Id="rId5" Type="http://schemas.openxmlformats.org/officeDocument/2006/relationships/customXml" Target="../ink/ink25.xml"/><Relationship Id="rId10" Type="http://schemas.openxmlformats.org/officeDocument/2006/relationships/image" Target="../media/image22.png"/><Relationship Id="rId4" Type="http://schemas.openxmlformats.org/officeDocument/2006/relationships/image" Target="../media/image1911.png"/><Relationship Id="rId9" Type="http://schemas.openxmlformats.org/officeDocument/2006/relationships/customXml" Target="../ink/ink27.xml"/></Relationships>
</file>

<file path=ppt/slides/_rels/slide23.xml.rels><?xml version="1.0" encoding="UTF-8" standalone="yes"?>
<Relationships xmlns="http://schemas.openxmlformats.org/package/2006/relationships"><Relationship Id="rId13" Type="http://schemas.openxmlformats.org/officeDocument/2006/relationships/customXml" Target="../ink/ink34.xml"/><Relationship Id="rId18" Type="http://schemas.openxmlformats.org/officeDocument/2006/relationships/image" Target="../media/image29.png"/><Relationship Id="rId26" Type="http://schemas.openxmlformats.org/officeDocument/2006/relationships/image" Target="../media/image33.png"/><Relationship Id="rId39" Type="http://schemas.openxmlformats.org/officeDocument/2006/relationships/customXml" Target="../ink/ink47.xml"/><Relationship Id="rId21" Type="http://schemas.openxmlformats.org/officeDocument/2006/relationships/customXml" Target="../ink/ink38.xml"/><Relationship Id="rId34" Type="http://schemas.openxmlformats.org/officeDocument/2006/relationships/image" Target="../media/image37.png"/><Relationship Id="rId42" Type="http://schemas.openxmlformats.org/officeDocument/2006/relationships/image" Target="../media/image41.png"/><Relationship Id="rId7" Type="http://schemas.openxmlformats.org/officeDocument/2006/relationships/customXml" Target="../ink/ink31.xml"/><Relationship Id="rId2" Type="http://schemas.openxmlformats.org/officeDocument/2006/relationships/image" Target="../media/image19.png"/><Relationship Id="rId16" Type="http://schemas.openxmlformats.org/officeDocument/2006/relationships/image" Target="../media/image28.png"/><Relationship Id="rId20" Type="http://schemas.openxmlformats.org/officeDocument/2006/relationships/image" Target="../media/image30.png"/><Relationship Id="rId29" Type="http://schemas.openxmlformats.org/officeDocument/2006/relationships/customXml" Target="../ink/ink42.xml"/><Relationship Id="rId41" Type="http://schemas.openxmlformats.org/officeDocument/2006/relationships/customXml" Target="../ink/ink48.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customXml" Target="../ink/ink33.xml"/><Relationship Id="rId24" Type="http://schemas.openxmlformats.org/officeDocument/2006/relationships/image" Target="../media/image32.png"/><Relationship Id="rId32" Type="http://schemas.openxmlformats.org/officeDocument/2006/relationships/image" Target="../media/image36.png"/><Relationship Id="rId37" Type="http://schemas.openxmlformats.org/officeDocument/2006/relationships/customXml" Target="../ink/ink46.xml"/><Relationship Id="rId40" Type="http://schemas.openxmlformats.org/officeDocument/2006/relationships/image" Target="../media/image40.png"/><Relationship Id="rId5" Type="http://schemas.openxmlformats.org/officeDocument/2006/relationships/customXml" Target="../ink/ink30.xml"/><Relationship Id="rId15" Type="http://schemas.openxmlformats.org/officeDocument/2006/relationships/customXml" Target="../ink/ink35.xml"/><Relationship Id="rId23" Type="http://schemas.openxmlformats.org/officeDocument/2006/relationships/customXml" Target="../ink/ink39.xml"/><Relationship Id="rId28" Type="http://schemas.openxmlformats.org/officeDocument/2006/relationships/image" Target="../media/image34.png"/><Relationship Id="rId36" Type="http://schemas.openxmlformats.org/officeDocument/2006/relationships/image" Target="../media/image38.png"/><Relationship Id="rId10" Type="http://schemas.openxmlformats.org/officeDocument/2006/relationships/image" Target="../media/image22.png"/><Relationship Id="rId19" Type="http://schemas.openxmlformats.org/officeDocument/2006/relationships/customXml" Target="../ink/ink37.xml"/><Relationship Id="rId31" Type="http://schemas.openxmlformats.org/officeDocument/2006/relationships/customXml" Target="../ink/ink43.xml"/><Relationship Id="rId44" Type="http://schemas.openxmlformats.org/officeDocument/2006/relationships/image" Target="../media/image42.png"/><Relationship Id="rId4" Type="http://schemas.openxmlformats.org/officeDocument/2006/relationships/image" Target="../media/image1911.png"/><Relationship Id="rId9" Type="http://schemas.openxmlformats.org/officeDocument/2006/relationships/customXml" Target="../ink/ink32.xml"/><Relationship Id="rId14" Type="http://schemas.openxmlformats.org/officeDocument/2006/relationships/image" Target="../media/image27.png"/><Relationship Id="rId22" Type="http://schemas.openxmlformats.org/officeDocument/2006/relationships/image" Target="../media/image31.png"/><Relationship Id="rId27" Type="http://schemas.openxmlformats.org/officeDocument/2006/relationships/customXml" Target="../ink/ink41.xml"/><Relationship Id="rId30" Type="http://schemas.openxmlformats.org/officeDocument/2006/relationships/image" Target="../media/image35.png"/><Relationship Id="rId35" Type="http://schemas.openxmlformats.org/officeDocument/2006/relationships/customXml" Target="../ink/ink45.xml"/><Relationship Id="rId43" Type="http://schemas.openxmlformats.org/officeDocument/2006/relationships/customXml" Target="../ink/ink49.xml"/><Relationship Id="rId8" Type="http://schemas.openxmlformats.org/officeDocument/2006/relationships/image" Target="../media/image25.png"/><Relationship Id="rId3" Type="http://schemas.openxmlformats.org/officeDocument/2006/relationships/customXml" Target="../ink/ink29.xml"/><Relationship Id="rId12" Type="http://schemas.openxmlformats.org/officeDocument/2006/relationships/image" Target="../media/image26.png"/><Relationship Id="rId17" Type="http://schemas.openxmlformats.org/officeDocument/2006/relationships/customXml" Target="../ink/ink36.xml"/><Relationship Id="rId25" Type="http://schemas.openxmlformats.org/officeDocument/2006/relationships/customXml" Target="../ink/ink40.xml"/><Relationship Id="rId33" Type="http://schemas.openxmlformats.org/officeDocument/2006/relationships/customXml" Target="../ink/ink44.xml"/><Relationship Id="rId38"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brilliant.org/wiki/flow-networ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17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51.xml"/><Relationship Id="rId5" Type="http://schemas.openxmlformats.org/officeDocument/2006/relationships/image" Target="../media/image1611.png"/><Relationship Id="rId4" Type="http://schemas.openxmlformats.org/officeDocument/2006/relationships/customXml" Target="../ink/ink50.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57.xml"/><Relationship Id="rId18" Type="http://schemas.openxmlformats.org/officeDocument/2006/relationships/image" Target="../media/image250.png"/><Relationship Id="rId3" Type="http://schemas.openxmlformats.org/officeDocument/2006/relationships/customXml" Target="../ink/ink52.xml"/><Relationship Id="rId21" Type="http://schemas.openxmlformats.org/officeDocument/2006/relationships/customXml" Target="../ink/ink61.xml"/><Relationship Id="rId7" Type="http://schemas.openxmlformats.org/officeDocument/2006/relationships/customXml" Target="../ink/ink54.xml"/><Relationship Id="rId12" Type="http://schemas.openxmlformats.org/officeDocument/2006/relationships/image" Target="../media/image221.png"/><Relationship Id="rId17" Type="http://schemas.openxmlformats.org/officeDocument/2006/relationships/customXml" Target="../ink/ink59.xml"/><Relationship Id="rId2" Type="http://schemas.openxmlformats.org/officeDocument/2006/relationships/image" Target="../media/image48.png"/><Relationship Id="rId16" Type="http://schemas.openxmlformats.org/officeDocument/2006/relationships/image" Target="../media/image240.png"/><Relationship Id="rId20" Type="http://schemas.openxmlformats.org/officeDocument/2006/relationships/image" Target="../media/image260.png"/><Relationship Id="rId1" Type="http://schemas.openxmlformats.org/officeDocument/2006/relationships/slideLayout" Target="../slideLayouts/slideLayout14.xml"/><Relationship Id="rId6" Type="http://schemas.openxmlformats.org/officeDocument/2006/relationships/image" Target="../media/image199.png"/><Relationship Id="rId11" Type="http://schemas.openxmlformats.org/officeDocument/2006/relationships/customXml" Target="../ink/ink56.xml"/><Relationship Id="rId5" Type="http://schemas.openxmlformats.org/officeDocument/2006/relationships/customXml" Target="../ink/ink53.xml"/><Relationship Id="rId15" Type="http://schemas.openxmlformats.org/officeDocument/2006/relationships/customXml" Target="../ink/ink58.xml"/><Relationship Id="rId10" Type="http://schemas.openxmlformats.org/officeDocument/2006/relationships/image" Target="../media/image211.png"/><Relationship Id="rId19" Type="http://schemas.openxmlformats.org/officeDocument/2006/relationships/customXml" Target="../ink/ink60.xml"/><Relationship Id="rId4" Type="http://schemas.openxmlformats.org/officeDocument/2006/relationships/image" Target="../media/image185.png"/><Relationship Id="rId9" Type="http://schemas.openxmlformats.org/officeDocument/2006/relationships/customXml" Target="../ink/ink55.xml"/><Relationship Id="rId14" Type="http://schemas.openxmlformats.org/officeDocument/2006/relationships/image" Target="../media/image232.png"/><Relationship Id="rId22" Type="http://schemas.openxmlformats.org/officeDocument/2006/relationships/image" Target="../media/image272.png"/></Relationships>
</file>

<file path=ppt/slides/_rels/slide3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3" Type="http://schemas.openxmlformats.org/officeDocument/2006/relationships/customXml" Target="../ink/ink67.xml"/><Relationship Id="rId18" Type="http://schemas.openxmlformats.org/officeDocument/2006/relationships/image" Target="../media/image372.png"/><Relationship Id="rId26" Type="http://schemas.openxmlformats.org/officeDocument/2006/relationships/image" Target="../media/image413.png"/><Relationship Id="rId39" Type="http://schemas.openxmlformats.org/officeDocument/2006/relationships/customXml" Target="../ink/ink80.xml"/><Relationship Id="rId21" Type="http://schemas.openxmlformats.org/officeDocument/2006/relationships/customXml" Target="../ink/ink71.xml"/><Relationship Id="rId34" Type="http://schemas.openxmlformats.org/officeDocument/2006/relationships/image" Target="../media/image453.png"/><Relationship Id="rId7" Type="http://schemas.openxmlformats.org/officeDocument/2006/relationships/customXml" Target="../ink/ink64.xml"/><Relationship Id="rId12" Type="http://schemas.openxmlformats.org/officeDocument/2006/relationships/image" Target="../media/image342.png"/><Relationship Id="rId17" Type="http://schemas.openxmlformats.org/officeDocument/2006/relationships/customXml" Target="../ink/ink69.xml"/><Relationship Id="rId25" Type="http://schemas.openxmlformats.org/officeDocument/2006/relationships/customXml" Target="../ink/ink73.xml"/><Relationship Id="rId33" Type="http://schemas.openxmlformats.org/officeDocument/2006/relationships/customXml" Target="../ink/ink77.xml"/><Relationship Id="rId38" Type="http://schemas.openxmlformats.org/officeDocument/2006/relationships/image" Target="../media/image472.png"/><Relationship Id="rId2" Type="http://schemas.openxmlformats.org/officeDocument/2006/relationships/image" Target="../media/image50.png"/><Relationship Id="rId16" Type="http://schemas.openxmlformats.org/officeDocument/2006/relationships/image" Target="../media/image362.png"/><Relationship Id="rId20" Type="http://schemas.openxmlformats.org/officeDocument/2006/relationships/image" Target="../media/image382.png"/><Relationship Id="rId29" Type="http://schemas.openxmlformats.org/officeDocument/2006/relationships/customXml" Target="../ink/ink75.xml"/><Relationship Id="rId1" Type="http://schemas.openxmlformats.org/officeDocument/2006/relationships/slideLayout" Target="../slideLayouts/slideLayout6.xml"/><Relationship Id="rId6" Type="http://schemas.openxmlformats.org/officeDocument/2006/relationships/image" Target="../media/image312.png"/><Relationship Id="rId11" Type="http://schemas.openxmlformats.org/officeDocument/2006/relationships/customXml" Target="../ink/ink66.xml"/><Relationship Id="rId24" Type="http://schemas.openxmlformats.org/officeDocument/2006/relationships/image" Target="../media/image402.png"/><Relationship Id="rId32" Type="http://schemas.openxmlformats.org/officeDocument/2006/relationships/image" Target="../media/image441.png"/><Relationship Id="rId37" Type="http://schemas.openxmlformats.org/officeDocument/2006/relationships/customXml" Target="../ink/ink79.xml"/><Relationship Id="rId40" Type="http://schemas.openxmlformats.org/officeDocument/2006/relationships/image" Target="../media/image481.png"/><Relationship Id="rId5" Type="http://schemas.openxmlformats.org/officeDocument/2006/relationships/customXml" Target="../ink/ink63.xml"/><Relationship Id="rId15" Type="http://schemas.openxmlformats.org/officeDocument/2006/relationships/customXml" Target="../ink/ink68.xml"/><Relationship Id="rId23" Type="http://schemas.openxmlformats.org/officeDocument/2006/relationships/customXml" Target="../ink/ink72.xml"/><Relationship Id="rId28" Type="http://schemas.openxmlformats.org/officeDocument/2006/relationships/image" Target="../media/image420.png"/><Relationship Id="rId36" Type="http://schemas.openxmlformats.org/officeDocument/2006/relationships/image" Target="../media/image463.png"/><Relationship Id="rId10" Type="http://schemas.openxmlformats.org/officeDocument/2006/relationships/image" Target="../media/image332.png"/><Relationship Id="rId19" Type="http://schemas.openxmlformats.org/officeDocument/2006/relationships/customXml" Target="../ink/ink70.xml"/><Relationship Id="rId31" Type="http://schemas.openxmlformats.org/officeDocument/2006/relationships/customXml" Target="../ink/ink76.xml"/><Relationship Id="rId4" Type="http://schemas.openxmlformats.org/officeDocument/2006/relationships/image" Target="../media/image302.png"/><Relationship Id="rId9" Type="http://schemas.openxmlformats.org/officeDocument/2006/relationships/customXml" Target="../ink/ink65.xml"/><Relationship Id="rId14" Type="http://schemas.openxmlformats.org/officeDocument/2006/relationships/image" Target="../media/image352.png"/><Relationship Id="rId22" Type="http://schemas.openxmlformats.org/officeDocument/2006/relationships/image" Target="../media/image392.png"/><Relationship Id="rId27" Type="http://schemas.openxmlformats.org/officeDocument/2006/relationships/customXml" Target="../ink/ink74.xml"/><Relationship Id="rId30" Type="http://schemas.openxmlformats.org/officeDocument/2006/relationships/image" Target="../media/image431.png"/><Relationship Id="rId35" Type="http://schemas.openxmlformats.org/officeDocument/2006/relationships/customXml" Target="../ink/ink78.xml"/><Relationship Id="rId8" Type="http://schemas.openxmlformats.org/officeDocument/2006/relationships/image" Target="../media/image322.png"/><Relationship Id="rId3" Type="http://schemas.openxmlformats.org/officeDocument/2006/relationships/customXml" Target="../ink/ink62.xml"/></Relationships>
</file>

<file path=ppt/slides/_rels/slide35.xml.rels><?xml version="1.0" encoding="UTF-8" standalone="yes"?>
<Relationships xmlns="http://schemas.openxmlformats.org/package/2006/relationships"><Relationship Id="rId26" Type="http://schemas.openxmlformats.org/officeDocument/2006/relationships/image" Target="../media/image60.png"/><Relationship Id="rId21" Type="http://schemas.openxmlformats.org/officeDocument/2006/relationships/customXml" Target="../ink/ink90.xml"/><Relationship Id="rId42" Type="http://schemas.openxmlformats.org/officeDocument/2006/relationships/image" Target="../media/image89.png"/><Relationship Id="rId47" Type="http://schemas.openxmlformats.org/officeDocument/2006/relationships/customXml" Target="../ink/ink103.xml"/><Relationship Id="rId63" Type="http://schemas.openxmlformats.org/officeDocument/2006/relationships/customXml" Target="../ink/ink111.xml"/><Relationship Id="rId68" Type="http://schemas.openxmlformats.org/officeDocument/2006/relationships/image" Target="../media/image61.png"/><Relationship Id="rId7" Type="http://schemas.openxmlformats.org/officeDocument/2006/relationships/customXml" Target="../ink/ink83.xml"/><Relationship Id="rId2" Type="http://schemas.openxmlformats.org/officeDocument/2006/relationships/image" Target="../media/image50.png"/><Relationship Id="rId16" Type="http://schemas.openxmlformats.org/officeDocument/2006/relationships/image" Target="../media/image55.png"/><Relationship Id="rId29" Type="http://schemas.openxmlformats.org/officeDocument/2006/relationships/customXml" Target="../ink/ink94.xml"/><Relationship Id="rId11" Type="http://schemas.openxmlformats.org/officeDocument/2006/relationships/customXml" Target="../ink/ink85.xml"/><Relationship Id="rId24" Type="http://schemas.openxmlformats.org/officeDocument/2006/relationships/image" Target="../media/image59.png"/><Relationship Id="rId32" Type="http://schemas.openxmlformats.org/officeDocument/2006/relationships/image" Target="../media/image84.png"/><Relationship Id="rId37" Type="http://schemas.openxmlformats.org/officeDocument/2006/relationships/customXml" Target="../ink/ink98.xml"/><Relationship Id="rId40" Type="http://schemas.openxmlformats.org/officeDocument/2006/relationships/image" Target="../media/image88.png"/><Relationship Id="rId45" Type="http://schemas.openxmlformats.org/officeDocument/2006/relationships/customXml" Target="../ink/ink102.xml"/><Relationship Id="rId53" Type="http://schemas.openxmlformats.org/officeDocument/2006/relationships/customXml" Target="../ink/ink106.xml"/><Relationship Id="rId58" Type="http://schemas.openxmlformats.org/officeDocument/2006/relationships/image" Target="../media/image97.png"/><Relationship Id="rId66" Type="http://schemas.openxmlformats.org/officeDocument/2006/relationships/image" Target="../media/image100.png"/><Relationship Id="rId5" Type="http://schemas.openxmlformats.org/officeDocument/2006/relationships/customXml" Target="../ink/ink82.xml"/><Relationship Id="rId61" Type="http://schemas.openxmlformats.org/officeDocument/2006/relationships/customXml" Target="../ink/ink110.xml"/><Relationship Id="rId19" Type="http://schemas.openxmlformats.org/officeDocument/2006/relationships/customXml" Target="../ink/ink89.xml"/><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93.xml"/><Relationship Id="rId30" Type="http://schemas.openxmlformats.org/officeDocument/2006/relationships/image" Target="../media/image83.png"/><Relationship Id="rId35" Type="http://schemas.openxmlformats.org/officeDocument/2006/relationships/customXml" Target="../ink/ink97.xml"/><Relationship Id="rId43" Type="http://schemas.openxmlformats.org/officeDocument/2006/relationships/customXml" Target="../ink/ink101.xml"/><Relationship Id="rId48" Type="http://schemas.openxmlformats.org/officeDocument/2006/relationships/image" Target="../media/image92.png"/><Relationship Id="rId56" Type="http://schemas.openxmlformats.org/officeDocument/2006/relationships/image" Target="../media/image96.png"/><Relationship Id="rId64" Type="http://schemas.openxmlformats.org/officeDocument/2006/relationships/image" Target="../media/image99.png"/><Relationship Id="rId69" Type="http://schemas.openxmlformats.org/officeDocument/2006/relationships/customXml" Target="../ink/ink114.xml"/><Relationship Id="rId8" Type="http://schemas.openxmlformats.org/officeDocument/2006/relationships/image" Target="../media/image51.png"/><Relationship Id="rId51" Type="http://schemas.openxmlformats.org/officeDocument/2006/relationships/customXml" Target="../ink/ink105.xml"/><Relationship Id="rId3" Type="http://schemas.openxmlformats.org/officeDocument/2006/relationships/customXml" Target="../ink/ink81.xml"/><Relationship Id="rId12" Type="http://schemas.openxmlformats.org/officeDocument/2006/relationships/image" Target="../media/image53.png"/><Relationship Id="rId17" Type="http://schemas.openxmlformats.org/officeDocument/2006/relationships/customXml" Target="../ink/ink88.xml"/><Relationship Id="rId25" Type="http://schemas.openxmlformats.org/officeDocument/2006/relationships/customXml" Target="../ink/ink92.xml"/><Relationship Id="rId33" Type="http://schemas.openxmlformats.org/officeDocument/2006/relationships/customXml" Target="../ink/ink96.xml"/><Relationship Id="rId38" Type="http://schemas.openxmlformats.org/officeDocument/2006/relationships/image" Target="../media/image87.png"/><Relationship Id="rId46" Type="http://schemas.openxmlformats.org/officeDocument/2006/relationships/image" Target="../media/image91.png"/><Relationship Id="rId59" Type="http://schemas.openxmlformats.org/officeDocument/2006/relationships/customXml" Target="../ink/ink109.xml"/><Relationship Id="rId67" Type="http://schemas.openxmlformats.org/officeDocument/2006/relationships/customXml" Target="../ink/ink113.xml"/><Relationship Id="rId20" Type="http://schemas.openxmlformats.org/officeDocument/2006/relationships/image" Target="../media/image57.png"/><Relationship Id="rId41" Type="http://schemas.openxmlformats.org/officeDocument/2006/relationships/customXml" Target="../ink/ink100.xml"/><Relationship Id="rId54" Type="http://schemas.openxmlformats.org/officeDocument/2006/relationships/image" Target="../media/image95.png"/><Relationship Id="rId62" Type="http://schemas.openxmlformats.org/officeDocument/2006/relationships/image" Target="../media/image98.png"/><Relationship Id="rId70" Type="http://schemas.openxmlformats.org/officeDocument/2006/relationships/image" Target="../media/image62.png"/><Relationship Id="rId1" Type="http://schemas.openxmlformats.org/officeDocument/2006/relationships/slideLayout" Target="../slideLayouts/slideLayout6.xml"/><Relationship Id="rId6" Type="http://schemas.openxmlformats.org/officeDocument/2006/relationships/image" Target="../media/image500.png"/><Relationship Id="rId15" Type="http://schemas.openxmlformats.org/officeDocument/2006/relationships/customXml" Target="../ink/ink87.xml"/><Relationship Id="rId23" Type="http://schemas.openxmlformats.org/officeDocument/2006/relationships/customXml" Target="../ink/ink91.xml"/><Relationship Id="rId28" Type="http://schemas.openxmlformats.org/officeDocument/2006/relationships/image" Target="../media/image82.png"/><Relationship Id="rId36" Type="http://schemas.openxmlformats.org/officeDocument/2006/relationships/image" Target="../media/image86.png"/><Relationship Id="rId49" Type="http://schemas.openxmlformats.org/officeDocument/2006/relationships/customXml" Target="../ink/ink104.xml"/><Relationship Id="rId57" Type="http://schemas.openxmlformats.org/officeDocument/2006/relationships/customXml" Target="../ink/ink108.xml"/><Relationship Id="rId10" Type="http://schemas.openxmlformats.org/officeDocument/2006/relationships/image" Target="../media/image52.png"/><Relationship Id="rId31" Type="http://schemas.openxmlformats.org/officeDocument/2006/relationships/customXml" Target="../ink/ink95.xml"/><Relationship Id="rId44" Type="http://schemas.openxmlformats.org/officeDocument/2006/relationships/image" Target="../media/image90.png"/><Relationship Id="rId52" Type="http://schemas.openxmlformats.org/officeDocument/2006/relationships/image" Target="../media/image94.png"/><Relationship Id="rId60" Type="http://schemas.openxmlformats.org/officeDocument/2006/relationships/image" Target="../media/image260.png"/><Relationship Id="rId65" Type="http://schemas.openxmlformats.org/officeDocument/2006/relationships/customXml" Target="../ink/ink112.xml"/><Relationship Id="rId4" Type="http://schemas.openxmlformats.org/officeDocument/2006/relationships/image" Target="../media/image490.png"/><Relationship Id="rId9" Type="http://schemas.openxmlformats.org/officeDocument/2006/relationships/customXml" Target="../ink/ink84.xml"/><Relationship Id="rId13" Type="http://schemas.openxmlformats.org/officeDocument/2006/relationships/customXml" Target="../ink/ink86.xml"/><Relationship Id="rId18" Type="http://schemas.openxmlformats.org/officeDocument/2006/relationships/image" Target="../media/image56.png"/><Relationship Id="rId39" Type="http://schemas.openxmlformats.org/officeDocument/2006/relationships/customXml" Target="../ink/ink99.xml"/><Relationship Id="rId34" Type="http://schemas.openxmlformats.org/officeDocument/2006/relationships/image" Target="../media/image85.png"/><Relationship Id="rId50" Type="http://schemas.openxmlformats.org/officeDocument/2006/relationships/image" Target="../media/image93.png"/><Relationship Id="rId55" Type="http://schemas.openxmlformats.org/officeDocument/2006/relationships/customXml" Target="../ink/ink107.xml"/></Relationships>
</file>

<file path=ppt/slides/_rels/slide36.xml.rels><?xml version="1.0" encoding="UTF-8" standalone="yes"?>
<Relationships xmlns="http://schemas.openxmlformats.org/package/2006/relationships"><Relationship Id="rId26" Type="http://schemas.openxmlformats.org/officeDocument/2006/relationships/image" Target="../media/image60.png"/><Relationship Id="rId21" Type="http://schemas.openxmlformats.org/officeDocument/2006/relationships/customXml" Target="../ink/ink124.xml"/><Relationship Id="rId42" Type="http://schemas.openxmlformats.org/officeDocument/2006/relationships/image" Target="../media/image106.png"/><Relationship Id="rId47" Type="http://schemas.openxmlformats.org/officeDocument/2006/relationships/customXml" Target="../ink/ink137.xml"/><Relationship Id="rId63" Type="http://schemas.openxmlformats.org/officeDocument/2006/relationships/customXml" Target="../ink/ink145.xml"/><Relationship Id="rId68" Type="http://schemas.openxmlformats.org/officeDocument/2006/relationships/image" Target="../media/image119.png"/><Relationship Id="rId84" Type="http://schemas.openxmlformats.org/officeDocument/2006/relationships/image" Target="../media/image127.png"/><Relationship Id="rId89" Type="http://schemas.openxmlformats.org/officeDocument/2006/relationships/customXml" Target="../ink/ink157.xml"/><Relationship Id="rId112" Type="http://schemas.openxmlformats.org/officeDocument/2006/relationships/image" Target="../media/image64.png"/><Relationship Id="rId16" Type="http://schemas.openxmlformats.org/officeDocument/2006/relationships/image" Target="../media/image55.png"/><Relationship Id="rId107" Type="http://schemas.openxmlformats.org/officeDocument/2006/relationships/customXml" Target="../ink/ink166.xml"/><Relationship Id="rId11" Type="http://schemas.openxmlformats.org/officeDocument/2006/relationships/customXml" Target="../ink/ink119.xml"/><Relationship Id="rId32" Type="http://schemas.openxmlformats.org/officeDocument/2006/relationships/image" Target="../media/image84.png"/><Relationship Id="rId37" Type="http://schemas.openxmlformats.org/officeDocument/2006/relationships/customXml" Target="../ink/ink132.xml"/><Relationship Id="rId53" Type="http://schemas.openxmlformats.org/officeDocument/2006/relationships/customXml" Target="../ink/ink140.xml"/><Relationship Id="rId58" Type="http://schemas.openxmlformats.org/officeDocument/2006/relationships/image" Target="../media/image260.png"/><Relationship Id="rId74" Type="http://schemas.openxmlformats.org/officeDocument/2006/relationships/image" Target="../media/image122.png"/><Relationship Id="rId79" Type="http://schemas.openxmlformats.org/officeDocument/2006/relationships/customXml" Target="../ink/ink152.xml"/><Relationship Id="rId102" Type="http://schemas.openxmlformats.org/officeDocument/2006/relationships/image" Target="../media/image136.png"/><Relationship Id="rId5" Type="http://schemas.openxmlformats.org/officeDocument/2006/relationships/customXml" Target="../ink/ink116.xml"/><Relationship Id="rId90" Type="http://schemas.openxmlformats.org/officeDocument/2006/relationships/image" Target="../media/image130.png"/><Relationship Id="rId95" Type="http://schemas.openxmlformats.org/officeDocument/2006/relationships/customXml" Target="../ink/ink160.xml"/><Relationship Id="rId22" Type="http://schemas.openxmlformats.org/officeDocument/2006/relationships/image" Target="../media/image58.png"/><Relationship Id="rId27" Type="http://schemas.openxmlformats.org/officeDocument/2006/relationships/customXml" Target="../ink/ink127.xml"/><Relationship Id="rId43" Type="http://schemas.openxmlformats.org/officeDocument/2006/relationships/customXml" Target="../ink/ink135.xml"/><Relationship Id="rId48" Type="http://schemas.openxmlformats.org/officeDocument/2006/relationships/image" Target="../media/image109.png"/><Relationship Id="rId64" Type="http://schemas.openxmlformats.org/officeDocument/2006/relationships/image" Target="../media/image117.png"/><Relationship Id="rId69" Type="http://schemas.openxmlformats.org/officeDocument/2006/relationships/customXml" Target="../ink/ink147.xml"/><Relationship Id="rId80" Type="http://schemas.openxmlformats.org/officeDocument/2006/relationships/image" Target="../media/image125.png"/><Relationship Id="rId85" Type="http://schemas.openxmlformats.org/officeDocument/2006/relationships/customXml" Target="../ink/ink155.xml"/><Relationship Id="rId12" Type="http://schemas.openxmlformats.org/officeDocument/2006/relationships/image" Target="../media/image53.png"/><Relationship Id="rId17" Type="http://schemas.openxmlformats.org/officeDocument/2006/relationships/customXml" Target="../ink/ink122.xml"/><Relationship Id="rId33" Type="http://schemas.openxmlformats.org/officeDocument/2006/relationships/customXml" Target="../ink/ink130.xml"/><Relationship Id="rId38" Type="http://schemas.openxmlformats.org/officeDocument/2006/relationships/image" Target="../media/image104.png"/><Relationship Id="rId59" Type="http://schemas.openxmlformats.org/officeDocument/2006/relationships/customXml" Target="../ink/ink143.xml"/><Relationship Id="rId103" Type="http://schemas.openxmlformats.org/officeDocument/2006/relationships/customXml" Target="../ink/ink164.xml"/><Relationship Id="rId108" Type="http://schemas.openxmlformats.org/officeDocument/2006/relationships/image" Target="../media/image139.png"/><Relationship Id="rId54" Type="http://schemas.openxmlformats.org/officeDocument/2006/relationships/image" Target="../media/image112.png"/><Relationship Id="rId70" Type="http://schemas.openxmlformats.org/officeDocument/2006/relationships/image" Target="../media/image120.png"/><Relationship Id="rId75" Type="http://schemas.openxmlformats.org/officeDocument/2006/relationships/customXml" Target="../ink/ink150.xml"/><Relationship Id="rId91" Type="http://schemas.openxmlformats.org/officeDocument/2006/relationships/customXml" Target="../ink/ink158.xml"/><Relationship Id="rId96" Type="http://schemas.openxmlformats.org/officeDocument/2006/relationships/image" Target="../media/image133.png"/><Relationship Id="rId1" Type="http://schemas.openxmlformats.org/officeDocument/2006/relationships/slideLayout" Target="../slideLayouts/slideLayout6.xml"/><Relationship Id="rId6" Type="http://schemas.openxmlformats.org/officeDocument/2006/relationships/image" Target="../media/image500.png"/><Relationship Id="rId15" Type="http://schemas.openxmlformats.org/officeDocument/2006/relationships/customXml" Target="../ink/ink121.xml"/><Relationship Id="rId23" Type="http://schemas.openxmlformats.org/officeDocument/2006/relationships/customXml" Target="../ink/ink125.xml"/><Relationship Id="rId28" Type="http://schemas.openxmlformats.org/officeDocument/2006/relationships/image" Target="../media/image82.png"/><Relationship Id="rId36" Type="http://schemas.openxmlformats.org/officeDocument/2006/relationships/image" Target="../media/image103.png"/><Relationship Id="rId49" Type="http://schemas.openxmlformats.org/officeDocument/2006/relationships/customXml" Target="../ink/ink138.xml"/><Relationship Id="rId57" Type="http://schemas.openxmlformats.org/officeDocument/2006/relationships/customXml" Target="../ink/ink142.xml"/><Relationship Id="rId106" Type="http://schemas.openxmlformats.org/officeDocument/2006/relationships/image" Target="../media/image138.png"/><Relationship Id="rId10" Type="http://schemas.openxmlformats.org/officeDocument/2006/relationships/image" Target="../media/image52.png"/><Relationship Id="rId31" Type="http://schemas.openxmlformats.org/officeDocument/2006/relationships/customXml" Target="../ink/ink129.xml"/><Relationship Id="rId44" Type="http://schemas.openxmlformats.org/officeDocument/2006/relationships/image" Target="../media/image107.png"/><Relationship Id="rId52" Type="http://schemas.openxmlformats.org/officeDocument/2006/relationships/image" Target="../media/image111.png"/><Relationship Id="rId60" Type="http://schemas.openxmlformats.org/officeDocument/2006/relationships/image" Target="../media/image114.png"/><Relationship Id="rId65" Type="http://schemas.openxmlformats.org/officeDocument/2006/relationships/customXml" Target="../ink/ink146.xml"/><Relationship Id="rId73" Type="http://schemas.openxmlformats.org/officeDocument/2006/relationships/customXml" Target="../ink/ink149.xml"/><Relationship Id="rId78" Type="http://schemas.openxmlformats.org/officeDocument/2006/relationships/image" Target="../media/image124.png"/><Relationship Id="rId81" Type="http://schemas.openxmlformats.org/officeDocument/2006/relationships/customXml" Target="../ink/ink153.xml"/><Relationship Id="rId86" Type="http://schemas.openxmlformats.org/officeDocument/2006/relationships/image" Target="../media/image128.png"/><Relationship Id="rId94" Type="http://schemas.openxmlformats.org/officeDocument/2006/relationships/image" Target="../media/image132.png"/><Relationship Id="rId99" Type="http://schemas.openxmlformats.org/officeDocument/2006/relationships/customXml" Target="../ink/ink162.xml"/><Relationship Id="rId101" Type="http://schemas.openxmlformats.org/officeDocument/2006/relationships/customXml" Target="../ink/ink163.xml"/><Relationship Id="rId4" Type="http://schemas.openxmlformats.org/officeDocument/2006/relationships/image" Target="../media/image490.png"/><Relationship Id="rId9" Type="http://schemas.openxmlformats.org/officeDocument/2006/relationships/customXml" Target="../ink/ink118.xml"/><Relationship Id="rId13" Type="http://schemas.openxmlformats.org/officeDocument/2006/relationships/customXml" Target="../ink/ink120.xml"/><Relationship Id="rId18" Type="http://schemas.openxmlformats.org/officeDocument/2006/relationships/image" Target="../media/image56.png"/><Relationship Id="rId39" Type="http://schemas.openxmlformats.org/officeDocument/2006/relationships/customXml" Target="../ink/ink133.xml"/><Relationship Id="rId109" Type="http://schemas.openxmlformats.org/officeDocument/2006/relationships/customXml" Target="../ink/ink167.xml"/><Relationship Id="rId34" Type="http://schemas.openxmlformats.org/officeDocument/2006/relationships/image" Target="../media/image102.png"/><Relationship Id="rId50" Type="http://schemas.openxmlformats.org/officeDocument/2006/relationships/image" Target="../media/image110.png"/><Relationship Id="rId55" Type="http://schemas.openxmlformats.org/officeDocument/2006/relationships/customXml" Target="../ink/ink141.xml"/><Relationship Id="rId76" Type="http://schemas.openxmlformats.org/officeDocument/2006/relationships/image" Target="../media/image123.png"/><Relationship Id="rId97" Type="http://schemas.openxmlformats.org/officeDocument/2006/relationships/customXml" Target="../ink/ink161.xml"/><Relationship Id="rId104" Type="http://schemas.openxmlformats.org/officeDocument/2006/relationships/image" Target="../media/image137.png"/><Relationship Id="rId7" Type="http://schemas.openxmlformats.org/officeDocument/2006/relationships/customXml" Target="../ink/ink117.xml"/><Relationship Id="rId71" Type="http://schemas.openxmlformats.org/officeDocument/2006/relationships/customXml" Target="../ink/ink148.xml"/><Relationship Id="rId92" Type="http://schemas.openxmlformats.org/officeDocument/2006/relationships/image" Target="../media/image131.png"/><Relationship Id="rId2" Type="http://schemas.openxmlformats.org/officeDocument/2006/relationships/image" Target="../media/image50.png"/><Relationship Id="rId29" Type="http://schemas.openxmlformats.org/officeDocument/2006/relationships/customXml" Target="../ink/ink128.xml"/><Relationship Id="rId24" Type="http://schemas.openxmlformats.org/officeDocument/2006/relationships/image" Target="../media/image59.png"/><Relationship Id="rId40" Type="http://schemas.openxmlformats.org/officeDocument/2006/relationships/image" Target="../media/image105.png"/><Relationship Id="rId45" Type="http://schemas.openxmlformats.org/officeDocument/2006/relationships/customXml" Target="../ink/ink136.xml"/><Relationship Id="rId87" Type="http://schemas.openxmlformats.org/officeDocument/2006/relationships/customXml" Target="../ink/ink156.xml"/><Relationship Id="rId110" Type="http://schemas.openxmlformats.org/officeDocument/2006/relationships/image" Target="../media/image63.png"/><Relationship Id="rId61" Type="http://schemas.openxmlformats.org/officeDocument/2006/relationships/customXml" Target="../ink/ink144.xml"/><Relationship Id="rId82" Type="http://schemas.openxmlformats.org/officeDocument/2006/relationships/image" Target="../media/image126.png"/><Relationship Id="rId19" Type="http://schemas.openxmlformats.org/officeDocument/2006/relationships/customXml" Target="../ink/ink123.xml"/><Relationship Id="rId14" Type="http://schemas.openxmlformats.org/officeDocument/2006/relationships/image" Target="../media/image54.png"/><Relationship Id="rId30" Type="http://schemas.openxmlformats.org/officeDocument/2006/relationships/image" Target="../media/image83.png"/><Relationship Id="rId35" Type="http://schemas.openxmlformats.org/officeDocument/2006/relationships/customXml" Target="../ink/ink131.xml"/><Relationship Id="rId56" Type="http://schemas.openxmlformats.org/officeDocument/2006/relationships/image" Target="../media/image113.png"/><Relationship Id="rId77" Type="http://schemas.openxmlformats.org/officeDocument/2006/relationships/customXml" Target="../ink/ink151.xml"/><Relationship Id="rId100" Type="http://schemas.openxmlformats.org/officeDocument/2006/relationships/image" Target="../media/image135.png"/><Relationship Id="rId105" Type="http://schemas.openxmlformats.org/officeDocument/2006/relationships/customXml" Target="../ink/ink165.xml"/><Relationship Id="rId8" Type="http://schemas.openxmlformats.org/officeDocument/2006/relationships/image" Target="../media/image51.png"/><Relationship Id="rId51" Type="http://schemas.openxmlformats.org/officeDocument/2006/relationships/customXml" Target="../ink/ink139.xml"/><Relationship Id="rId72" Type="http://schemas.openxmlformats.org/officeDocument/2006/relationships/image" Target="../media/image121.png"/><Relationship Id="rId93" Type="http://schemas.openxmlformats.org/officeDocument/2006/relationships/customXml" Target="../ink/ink159.xml"/><Relationship Id="rId98" Type="http://schemas.openxmlformats.org/officeDocument/2006/relationships/image" Target="../media/image134.png"/><Relationship Id="rId3" Type="http://schemas.openxmlformats.org/officeDocument/2006/relationships/customXml" Target="../ink/ink115.xml"/><Relationship Id="rId25" Type="http://schemas.openxmlformats.org/officeDocument/2006/relationships/customXml" Target="../ink/ink126.xml"/><Relationship Id="rId46" Type="http://schemas.openxmlformats.org/officeDocument/2006/relationships/image" Target="../media/image108.png"/><Relationship Id="rId20" Type="http://schemas.openxmlformats.org/officeDocument/2006/relationships/image" Target="../media/image57.png"/><Relationship Id="rId41" Type="http://schemas.openxmlformats.org/officeDocument/2006/relationships/customXml" Target="../ink/ink134.xml"/><Relationship Id="rId62" Type="http://schemas.openxmlformats.org/officeDocument/2006/relationships/image" Target="../media/image116.png"/><Relationship Id="rId83" Type="http://schemas.openxmlformats.org/officeDocument/2006/relationships/customXml" Target="../ink/ink154.xml"/><Relationship Id="rId88" Type="http://schemas.openxmlformats.org/officeDocument/2006/relationships/image" Target="../media/image129.png"/><Relationship Id="rId111" Type="http://schemas.openxmlformats.org/officeDocument/2006/relationships/customXml" Target="../ink/ink168.xml"/></Relationships>
</file>

<file path=ppt/slides/_rels/slide37.xml.rels><?xml version="1.0" encoding="UTF-8" standalone="yes"?>
<Relationships xmlns="http://schemas.openxmlformats.org/package/2006/relationships"><Relationship Id="rId26" Type="http://schemas.openxmlformats.org/officeDocument/2006/relationships/image" Target="../media/image76.png"/><Relationship Id="rId117" Type="http://schemas.openxmlformats.org/officeDocument/2006/relationships/customXml" Target="../ink/ink226.xml"/><Relationship Id="rId21" Type="http://schemas.openxmlformats.org/officeDocument/2006/relationships/customXml" Target="../ink/ink178.xml"/><Relationship Id="rId42" Type="http://schemas.openxmlformats.org/officeDocument/2006/relationships/image" Target="../media/image141.png"/><Relationship Id="rId47" Type="http://schemas.openxmlformats.org/officeDocument/2006/relationships/customXml" Target="../ink/ink191.xml"/><Relationship Id="rId63" Type="http://schemas.openxmlformats.org/officeDocument/2006/relationships/customXml" Target="../ink/ink199.xml"/><Relationship Id="rId68" Type="http://schemas.openxmlformats.org/officeDocument/2006/relationships/image" Target="../media/image154.png"/><Relationship Id="rId84" Type="http://schemas.openxmlformats.org/officeDocument/2006/relationships/image" Target="../media/image162.png"/><Relationship Id="rId89" Type="http://schemas.openxmlformats.org/officeDocument/2006/relationships/customXml" Target="../ink/ink212.xml"/><Relationship Id="rId112" Type="http://schemas.openxmlformats.org/officeDocument/2006/relationships/image" Target="../media/image176.png"/><Relationship Id="rId16" Type="http://schemas.openxmlformats.org/officeDocument/2006/relationships/image" Target="../media/image71.png"/><Relationship Id="rId107" Type="http://schemas.openxmlformats.org/officeDocument/2006/relationships/customXml" Target="../ink/ink221.xml"/><Relationship Id="rId11" Type="http://schemas.openxmlformats.org/officeDocument/2006/relationships/customXml" Target="../ink/ink173.xml"/><Relationship Id="rId32" Type="http://schemas.openxmlformats.org/officeDocument/2006/relationships/image" Target="../media/image79.png"/><Relationship Id="rId37" Type="http://schemas.openxmlformats.org/officeDocument/2006/relationships/customXml" Target="../ink/ink186.xml"/><Relationship Id="rId53" Type="http://schemas.openxmlformats.org/officeDocument/2006/relationships/customXml" Target="../ink/ink194.xml"/><Relationship Id="rId58" Type="http://schemas.openxmlformats.org/officeDocument/2006/relationships/image" Target="../media/image149.png"/><Relationship Id="rId74" Type="http://schemas.openxmlformats.org/officeDocument/2006/relationships/image" Target="../media/image157.png"/><Relationship Id="rId79" Type="http://schemas.openxmlformats.org/officeDocument/2006/relationships/customXml" Target="../ink/ink207.xml"/><Relationship Id="rId102" Type="http://schemas.openxmlformats.org/officeDocument/2006/relationships/image" Target="../media/image171.png"/><Relationship Id="rId123" Type="http://schemas.openxmlformats.org/officeDocument/2006/relationships/customXml" Target="../ink/ink229.xml"/><Relationship Id="rId128" Type="http://schemas.openxmlformats.org/officeDocument/2006/relationships/image" Target="../media/image184.png"/><Relationship Id="rId5" Type="http://schemas.openxmlformats.org/officeDocument/2006/relationships/customXml" Target="../ink/ink170.xml"/><Relationship Id="rId90" Type="http://schemas.openxmlformats.org/officeDocument/2006/relationships/image" Target="../media/image165.png"/><Relationship Id="rId95" Type="http://schemas.openxmlformats.org/officeDocument/2006/relationships/customXml" Target="../ink/ink215.xml"/><Relationship Id="rId22" Type="http://schemas.openxmlformats.org/officeDocument/2006/relationships/image" Target="../media/image74.png"/><Relationship Id="rId27" Type="http://schemas.openxmlformats.org/officeDocument/2006/relationships/customXml" Target="../ink/ink181.xml"/><Relationship Id="rId43" Type="http://schemas.openxmlformats.org/officeDocument/2006/relationships/customXml" Target="../ink/ink189.xml"/><Relationship Id="rId48" Type="http://schemas.openxmlformats.org/officeDocument/2006/relationships/image" Target="../media/image144.png"/><Relationship Id="rId64" Type="http://schemas.openxmlformats.org/officeDocument/2006/relationships/image" Target="../media/image152.png"/><Relationship Id="rId69" Type="http://schemas.openxmlformats.org/officeDocument/2006/relationships/customXml" Target="../ink/ink202.xml"/><Relationship Id="rId113" Type="http://schemas.openxmlformats.org/officeDocument/2006/relationships/customXml" Target="../ink/ink224.xml"/><Relationship Id="rId118" Type="http://schemas.openxmlformats.org/officeDocument/2006/relationships/image" Target="../media/image179.png"/><Relationship Id="rId80" Type="http://schemas.openxmlformats.org/officeDocument/2006/relationships/image" Target="../media/image160.png"/><Relationship Id="rId85" Type="http://schemas.openxmlformats.org/officeDocument/2006/relationships/customXml" Target="../ink/ink210.xml"/><Relationship Id="rId12" Type="http://schemas.openxmlformats.org/officeDocument/2006/relationships/image" Target="../media/image69.png"/><Relationship Id="rId17" Type="http://schemas.openxmlformats.org/officeDocument/2006/relationships/customXml" Target="../ink/ink176.xml"/><Relationship Id="rId33" Type="http://schemas.openxmlformats.org/officeDocument/2006/relationships/customXml" Target="../ink/ink184.xml"/><Relationship Id="rId38" Type="http://schemas.openxmlformats.org/officeDocument/2006/relationships/image" Target="../media/image118.png"/><Relationship Id="rId59" Type="http://schemas.openxmlformats.org/officeDocument/2006/relationships/customXml" Target="../ink/ink197.xml"/><Relationship Id="rId103" Type="http://schemas.openxmlformats.org/officeDocument/2006/relationships/customXml" Target="../ink/ink219.xml"/><Relationship Id="rId108" Type="http://schemas.openxmlformats.org/officeDocument/2006/relationships/image" Target="../media/image174.png"/><Relationship Id="rId124" Type="http://schemas.openxmlformats.org/officeDocument/2006/relationships/image" Target="../media/image182.png"/><Relationship Id="rId54" Type="http://schemas.openxmlformats.org/officeDocument/2006/relationships/image" Target="../media/image147.png"/><Relationship Id="rId70" Type="http://schemas.openxmlformats.org/officeDocument/2006/relationships/image" Target="../media/image155.png"/><Relationship Id="rId75" Type="http://schemas.openxmlformats.org/officeDocument/2006/relationships/customXml" Target="../ink/ink205.xml"/><Relationship Id="rId91" Type="http://schemas.openxmlformats.org/officeDocument/2006/relationships/customXml" Target="../ink/ink213.xml"/><Relationship Id="rId96" Type="http://schemas.openxmlformats.org/officeDocument/2006/relationships/image" Target="../media/image168.png"/><Relationship Id="rId1" Type="http://schemas.openxmlformats.org/officeDocument/2006/relationships/slideLayout" Target="../slideLayouts/slideLayout6.xml"/><Relationship Id="rId6" Type="http://schemas.openxmlformats.org/officeDocument/2006/relationships/image" Target="../media/image66.png"/><Relationship Id="rId23" Type="http://schemas.openxmlformats.org/officeDocument/2006/relationships/customXml" Target="../ink/ink179.xml"/><Relationship Id="rId28" Type="http://schemas.openxmlformats.org/officeDocument/2006/relationships/image" Target="../media/image77.png"/><Relationship Id="rId49" Type="http://schemas.openxmlformats.org/officeDocument/2006/relationships/customXml" Target="../ink/ink192.xml"/><Relationship Id="rId114" Type="http://schemas.openxmlformats.org/officeDocument/2006/relationships/image" Target="../media/image177.png"/><Relationship Id="rId119" Type="http://schemas.openxmlformats.org/officeDocument/2006/relationships/customXml" Target="../ink/ink227.xml"/><Relationship Id="rId44" Type="http://schemas.openxmlformats.org/officeDocument/2006/relationships/image" Target="../media/image142.png"/><Relationship Id="rId60" Type="http://schemas.openxmlformats.org/officeDocument/2006/relationships/image" Target="../media/image150.png"/><Relationship Id="rId65" Type="http://schemas.openxmlformats.org/officeDocument/2006/relationships/customXml" Target="../ink/ink200.xml"/><Relationship Id="rId81" Type="http://schemas.openxmlformats.org/officeDocument/2006/relationships/customXml" Target="../ink/ink208.xml"/><Relationship Id="rId86" Type="http://schemas.openxmlformats.org/officeDocument/2006/relationships/image" Target="../media/image163.png"/><Relationship Id="rId13" Type="http://schemas.openxmlformats.org/officeDocument/2006/relationships/customXml" Target="../ink/ink174.xml"/><Relationship Id="rId18" Type="http://schemas.openxmlformats.org/officeDocument/2006/relationships/image" Target="../media/image72.png"/><Relationship Id="rId39" Type="http://schemas.openxmlformats.org/officeDocument/2006/relationships/customXml" Target="../ink/ink187.xml"/><Relationship Id="rId109" Type="http://schemas.openxmlformats.org/officeDocument/2006/relationships/customXml" Target="../ink/ink222.xml"/><Relationship Id="rId34" Type="http://schemas.openxmlformats.org/officeDocument/2006/relationships/image" Target="../media/image80.png"/><Relationship Id="rId50" Type="http://schemas.openxmlformats.org/officeDocument/2006/relationships/image" Target="../media/image145.png"/><Relationship Id="rId55" Type="http://schemas.openxmlformats.org/officeDocument/2006/relationships/customXml" Target="../ink/ink195.xml"/><Relationship Id="rId76" Type="http://schemas.openxmlformats.org/officeDocument/2006/relationships/image" Target="../media/image158.png"/><Relationship Id="rId97" Type="http://schemas.openxmlformats.org/officeDocument/2006/relationships/customXml" Target="../ink/ink216.xml"/><Relationship Id="rId104" Type="http://schemas.openxmlformats.org/officeDocument/2006/relationships/image" Target="../media/image172.png"/><Relationship Id="rId120" Type="http://schemas.openxmlformats.org/officeDocument/2006/relationships/image" Target="../media/image180.png"/><Relationship Id="rId125" Type="http://schemas.openxmlformats.org/officeDocument/2006/relationships/customXml" Target="../ink/ink230.xml"/><Relationship Id="rId7" Type="http://schemas.openxmlformats.org/officeDocument/2006/relationships/customXml" Target="../ink/ink171.xml"/><Relationship Id="rId71" Type="http://schemas.openxmlformats.org/officeDocument/2006/relationships/customXml" Target="../ink/ink203.xml"/><Relationship Id="rId92" Type="http://schemas.openxmlformats.org/officeDocument/2006/relationships/image" Target="../media/image166.png"/><Relationship Id="rId2" Type="http://schemas.openxmlformats.org/officeDocument/2006/relationships/image" Target="../media/image50.png"/><Relationship Id="rId29" Type="http://schemas.openxmlformats.org/officeDocument/2006/relationships/customXml" Target="../ink/ink182.xml"/><Relationship Id="rId24" Type="http://schemas.openxmlformats.org/officeDocument/2006/relationships/image" Target="../media/image75.png"/><Relationship Id="rId40" Type="http://schemas.openxmlformats.org/officeDocument/2006/relationships/image" Target="../media/image140.png"/><Relationship Id="rId45" Type="http://schemas.openxmlformats.org/officeDocument/2006/relationships/customXml" Target="../ink/ink190.xml"/><Relationship Id="rId66" Type="http://schemas.openxmlformats.org/officeDocument/2006/relationships/image" Target="../media/image153.png"/><Relationship Id="rId87" Type="http://schemas.openxmlformats.org/officeDocument/2006/relationships/customXml" Target="../ink/ink211.xml"/><Relationship Id="rId110" Type="http://schemas.openxmlformats.org/officeDocument/2006/relationships/image" Target="../media/image175.png"/><Relationship Id="rId115" Type="http://schemas.openxmlformats.org/officeDocument/2006/relationships/customXml" Target="../ink/ink225.xml"/><Relationship Id="rId61" Type="http://schemas.openxmlformats.org/officeDocument/2006/relationships/customXml" Target="../ink/ink198.xml"/><Relationship Id="rId82" Type="http://schemas.openxmlformats.org/officeDocument/2006/relationships/image" Target="../media/image161.png"/><Relationship Id="rId19" Type="http://schemas.openxmlformats.org/officeDocument/2006/relationships/customXml" Target="../ink/ink177.xml"/><Relationship Id="rId14" Type="http://schemas.openxmlformats.org/officeDocument/2006/relationships/image" Target="../media/image70.png"/><Relationship Id="rId30" Type="http://schemas.openxmlformats.org/officeDocument/2006/relationships/image" Target="../media/image78.png"/><Relationship Id="rId35" Type="http://schemas.openxmlformats.org/officeDocument/2006/relationships/customXml" Target="../ink/ink185.xml"/><Relationship Id="rId56" Type="http://schemas.openxmlformats.org/officeDocument/2006/relationships/image" Target="../media/image148.png"/><Relationship Id="rId77" Type="http://schemas.openxmlformats.org/officeDocument/2006/relationships/customXml" Target="../ink/ink206.xml"/><Relationship Id="rId100" Type="http://schemas.openxmlformats.org/officeDocument/2006/relationships/image" Target="../media/image170.png"/><Relationship Id="rId105" Type="http://schemas.openxmlformats.org/officeDocument/2006/relationships/customXml" Target="../ink/ink220.xml"/><Relationship Id="rId126" Type="http://schemas.openxmlformats.org/officeDocument/2006/relationships/image" Target="../media/image183.png"/><Relationship Id="rId8" Type="http://schemas.openxmlformats.org/officeDocument/2006/relationships/image" Target="../media/image67.png"/><Relationship Id="rId51" Type="http://schemas.openxmlformats.org/officeDocument/2006/relationships/customXml" Target="../ink/ink193.xml"/><Relationship Id="rId72" Type="http://schemas.openxmlformats.org/officeDocument/2006/relationships/image" Target="../media/image156.png"/><Relationship Id="rId93" Type="http://schemas.openxmlformats.org/officeDocument/2006/relationships/customXml" Target="../ink/ink214.xml"/><Relationship Id="rId98" Type="http://schemas.openxmlformats.org/officeDocument/2006/relationships/image" Target="../media/image169.png"/><Relationship Id="rId121" Type="http://schemas.openxmlformats.org/officeDocument/2006/relationships/customXml" Target="../ink/ink228.xml"/><Relationship Id="rId3" Type="http://schemas.openxmlformats.org/officeDocument/2006/relationships/customXml" Target="../ink/ink169.xml"/><Relationship Id="rId25" Type="http://schemas.openxmlformats.org/officeDocument/2006/relationships/customXml" Target="../ink/ink180.xml"/><Relationship Id="rId46" Type="http://schemas.openxmlformats.org/officeDocument/2006/relationships/image" Target="../media/image143.png"/><Relationship Id="rId67" Type="http://schemas.openxmlformats.org/officeDocument/2006/relationships/customXml" Target="../ink/ink201.xml"/><Relationship Id="rId116" Type="http://schemas.openxmlformats.org/officeDocument/2006/relationships/image" Target="../media/image178.png"/><Relationship Id="rId20" Type="http://schemas.openxmlformats.org/officeDocument/2006/relationships/image" Target="../media/image73.png"/><Relationship Id="rId41" Type="http://schemas.openxmlformats.org/officeDocument/2006/relationships/customXml" Target="../ink/ink188.xml"/><Relationship Id="rId62" Type="http://schemas.openxmlformats.org/officeDocument/2006/relationships/image" Target="../media/image151.png"/><Relationship Id="rId83" Type="http://schemas.openxmlformats.org/officeDocument/2006/relationships/customXml" Target="../ink/ink209.xml"/><Relationship Id="rId88" Type="http://schemas.openxmlformats.org/officeDocument/2006/relationships/image" Target="../media/image164.png"/><Relationship Id="rId111" Type="http://schemas.openxmlformats.org/officeDocument/2006/relationships/customXml" Target="../ink/ink223.xml"/><Relationship Id="rId15" Type="http://schemas.openxmlformats.org/officeDocument/2006/relationships/customXml" Target="../ink/ink175.xml"/><Relationship Id="rId36" Type="http://schemas.openxmlformats.org/officeDocument/2006/relationships/image" Target="../media/image101.png"/><Relationship Id="rId57" Type="http://schemas.openxmlformats.org/officeDocument/2006/relationships/customXml" Target="../ink/ink196.xml"/><Relationship Id="rId106" Type="http://schemas.openxmlformats.org/officeDocument/2006/relationships/image" Target="../media/image173.png"/><Relationship Id="rId127" Type="http://schemas.openxmlformats.org/officeDocument/2006/relationships/customXml" Target="../ink/ink231.xml"/><Relationship Id="rId10" Type="http://schemas.openxmlformats.org/officeDocument/2006/relationships/image" Target="../media/image68.png"/><Relationship Id="rId31" Type="http://schemas.openxmlformats.org/officeDocument/2006/relationships/customXml" Target="../ink/ink183.xml"/><Relationship Id="rId52" Type="http://schemas.openxmlformats.org/officeDocument/2006/relationships/image" Target="../media/image146.png"/><Relationship Id="rId73" Type="http://schemas.openxmlformats.org/officeDocument/2006/relationships/customXml" Target="../ink/ink204.xml"/><Relationship Id="rId78" Type="http://schemas.openxmlformats.org/officeDocument/2006/relationships/image" Target="../media/image159.png"/><Relationship Id="rId94" Type="http://schemas.openxmlformats.org/officeDocument/2006/relationships/image" Target="../media/image167.png"/><Relationship Id="rId99" Type="http://schemas.openxmlformats.org/officeDocument/2006/relationships/customXml" Target="../ink/ink217.xml"/><Relationship Id="rId101" Type="http://schemas.openxmlformats.org/officeDocument/2006/relationships/customXml" Target="../ink/ink218.xml"/><Relationship Id="rId122" Type="http://schemas.openxmlformats.org/officeDocument/2006/relationships/image" Target="../media/image181.png"/><Relationship Id="rId4" Type="http://schemas.openxmlformats.org/officeDocument/2006/relationships/image" Target="../media/image65.png"/><Relationship Id="rId9" Type="http://schemas.openxmlformats.org/officeDocument/2006/relationships/customXml" Target="../ink/ink172.xml"/></Relationships>
</file>

<file path=ppt/slides/_rels/slide38.xml.rels><?xml version="1.0" encoding="UTF-8" standalone="yes"?>
<Relationships xmlns="http://schemas.openxmlformats.org/package/2006/relationships"><Relationship Id="rId117" Type="http://schemas.openxmlformats.org/officeDocument/2006/relationships/customXml" Target="../ink/ink288.xml"/><Relationship Id="rId21" Type="http://schemas.openxmlformats.org/officeDocument/2006/relationships/customXml" Target="../ink/ink241.xml"/><Relationship Id="rId42" Type="http://schemas.openxmlformats.org/officeDocument/2006/relationships/image" Target="../media/image106.png"/><Relationship Id="rId63" Type="http://schemas.openxmlformats.org/officeDocument/2006/relationships/customXml" Target="../ink/ink262.xml"/><Relationship Id="rId84" Type="http://schemas.openxmlformats.org/officeDocument/2006/relationships/image" Target="../media/image1492.png"/><Relationship Id="rId138" Type="http://schemas.openxmlformats.org/officeDocument/2006/relationships/image" Target="../media/image190.png"/><Relationship Id="rId11" Type="http://schemas.openxmlformats.org/officeDocument/2006/relationships/customXml" Target="../ink/ink236.xml"/><Relationship Id="rId32" Type="http://schemas.openxmlformats.org/officeDocument/2006/relationships/image" Target="../media/image84.png"/><Relationship Id="rId53" Type="http://schemas.openxmlformats.org/officeDocument/2006/relationships/customXml" Target="../ink/ink257.xml"/><Relationship Id="rId74" Type="http://schemas.openxmlformats.org/officeDocument/2006/relationships/image" Target="../media/image1442.png"/><Relationship Id="rId128" Type="http://schemas.openxmlformats.org/officeDocument/2006/relationships/image" Target="../media/image1701.png"/><Relationship Id="rId5" Type="http://schemas.openxmlformats.org/officeDocument/2006/relationships/customXml" Target="../ink/ink233.xml"/><Relationship Id="rId90" Type="http://schemas.openxmlformats.org/officeDocument/2006/relationships/image" Target="../media/image1522.png"/><Relationship Id="rId95" Type="http://schemas.openxmlformats.org/officeDocument/2006/relationships/customXml" Target="../ink/ink278.xml"/><Relationship Id="rId22" Type="http://schemas.openxmlformats.org/officeDocument/2006/relationships/image" Target="../media/image58.png"/><Relationship Id="rId27" Type="http://schemas.openxmlformats.org/officeDocument/2006/relationships/customXml" Target="../ink/ink244.xml"/><Relationship Id="rId43" Type="http://schemas.openxmlformats.org/officeDocument/2006/relationships/customXml" Target="../ink/ink252.xml"/><Relationship Id="rId48" Type="http://schemas.openxmlformats.org/officeDocument/2006/relationships/image" Target="../media/image109.png"/><Relationship Id="rId64" Type="http://schemas.openxmlformats.org/officeDocument/2006/relationships/image" Target="../media/image117.png"/><Relationship Id="rId69" Type="http://schemas.openxmlformats.org/officeDocument/2006/relationships/customXml" Target="../ink/ink265.xml"/><Relationship Id="rId113" Type="http://schemas.openxmlformats.org/officeDocument/2006/relationships/customXml" Target="../ink/ink286.xml"/><Relationship Id="rId118" Type="http://schemas.openxmlformats.org/officeDocument/2006/relationships/image" Target="../media/image1651.png"/><Relationship Id="rId134" Type="http://schemas.openxmlformats.org/officeDocument/2006/relationships/image" Target="../media/image188.png"/><Relationship Id="rId139" Type="http://schemas.openxmlformats.org/officeDocument/2006/relationships/customXml" Target="../ink/ink299.xml"/><Relationship Id="rId80" Type="http://schemas.openxmlformats.org/officeDocument/2006/relationships/image" Target="../media/image1472.png"/><Relationship Id="rId85" Type="http://schemas.openxmlformats.org/officeDocument/2006/relationships/customXml" Target="../ink/ink273.xml"/><Relationship Id="rId12" Type="http://schemas.openxmlformats.org/officeDocument/2006/relationships/image" Target="../media/image53.png"/><Relationship Id="rId17" Type="http://schemas.openxmlformats.org/officeDocument/2006/relationships/customXml" Target="../ink/ink239.xml"/><Relationship Id="rId33" Type="http://schemas.openxmlformats.org/officeDocument/2006/relationships/customXml" Target="../ink/ink247.xml"/><Relationship Id="rId38" Type="http://schemas.openxmlformats.org/officeDocument/2006/relationships/image" Target="../media/image104.png"/><Relationship Id="rId59" Type="http://schemas.openxmlformats.org/officeDocument/2006/relationships/customXml" Target="../ink/ink260.xml"/><Relationship Id="rId103" Type="http://schemas.openxmlformats.org/officeDocument/2006/relationships/customXml" Target="../ink/ink282.xml"/><Relationship Id="rId108" Type="http://schemas.openxmlformats.org/officeDocument/2006/relationships/image" Target="../media/image1601.png"/><Relationship Id="rId124" Type="http://schemas.openxmlformats.org/officeDocument/2006/relationships/image" Target="../media/image1681.png"/><Relationship Id="rId129" Type="http://schemas.openxmlformats.org/officeDocument/2006/relationships/customXml" Target="../ink/ink294.xml"/><Relationship Id="rId54" Type="http://schemas.openxmlformats.org/officeDocument/2006/relationships/image" Target="../media/image112.png"/><Relationship Id="rId70" Type="http://schemas.openxmlformats.org/officeDocument/2006/relationships/image" Target="../media/image1422.png"/><Relationship Id="rId75" Type="http://schemas.openxmlformats.org/officeDocument/2006/relationships/customXml" Target="../ink/ink268.xml"/><Relationship Id="rId91" Type="http://schemas.openxmlformats.org/officeDocument/2006/relationships/customXml" Target="../ink/ink276.xml"/><Relationship Id="rId96" Type="http://schemas.openxmlformats.org/officeDocument/2006/relationships/image" Target="../media/image135.png"/><Relationship Id="rId140" Type="http://schemas.openxmlformats.org/officeDocument/2006/relationships/image" Target="../media/image191.png"/><Relationship Id="rId145" Type="http://schemas.openxmlformats.org/officeDocument/2006/relationships/customXml" Target="../ink/ink303.xml"/><Relationship Id="rId1" Type="http://schemas.openxmlformats.org/officeDocument/2006/relationships/slideLayout" Target="../slideLayouts/slideLayout6.xml"/><Relationship Id="rId6" Type="http://schemas.openxmlformats.org/officeDocument/2006/relationships/image" Target="../media/image500.png"/><Relationship Id="rId23" Type="http://schemas.openxmlformats.org/officeDocument/2006/relationships/customXml" Target="../ink/ink242.xml"/><Relationship Id="rId28" Type="http://schemas.openxmlformats.org/officeDocument/2006/relationships/image" Target="../media/image82.png"/><Relationship Id="rId49" Type="http://schemas.openxmlformats.org/officeDocument/2006/relationships/customXml" Target="../ink/ink255.xml"/><Relationship Id="rId114" Type="http://schemas.openxmlformats.org/officeDocument/2006/relationships/image" Target="../media/image1631.png"/><Relationship Id="rId119" Type="http://schemas.openxmlformats.org/officeDocument/2006/relationships/customXml" Target="../ink/ink289.xml"/><Relationship Id="rId44" Type="http://schemas.openxmlformats.org/officeDocument/2006/relationships/image" Target="../media/image107.png"/><Relationship Id="rId60" Type="http://schemas.openxmlformats.org/officeDocument/2006/relationships/image" Target="../media/image114.png"/><Relationship Id="rId65" Type="http://schemas.openxmlformats.org/officeDocument/2006/relationships/customXml" Target="../ink/ink263.xml"/><Relationship Id="rId81" Type="http://schemas.openxmlformats.org/officeDocument/2006/relationships/customXml" Target="../ink/ink271.xml"/><Relationship Id="rId86" Type="http://schemas.openxmlformats.org/officeDocument/2006/relationships/image" Target="../media/image1502.png"/><Relationship Id="rId130" Type="http://schemas.openxmlformats.org/officeDocument/2006/relationships/image" Target="../media/image186.png"/><Relationship Id="rId135" Type="http://schemas.openxmlformats.org/officeDocument/2006/relationships/customXml" Target="../ink/ink297.xml"/><Relationship Id="rId13" Type="http://schemas.openxmlformats.org/officeDocument/2006/relationships/customXml" Target="../ink/ink237.xml"/><Relationship Id="rId18" Type="http://schemas.openxmlformats.org/officeDocument/2006/relationships/image" Target="../media/image56.png"/><Relationship Id="rId39" Type="http://schemas.openxmlformats.org/officeDocument/2006/relationships/customXml" Target="../ink/ink250.xml"/><Relationship Id="rId109" Type="http://schemas.openxmlformats.org/officeDocument/2006/relationships/customXml" Target="../ink/ink284.xml"/><Relationship Id="rId34" Type="http://schemas.openxmlformats.org/officeDocument/2006/relationships/image" Target="../media/image102.png"/><Relationship Id="rId50" Type="http://schemas.openxmlformats.org/officeDocument/2006/relationships/image" Target="../media/image110.png"/><Relationship Id="rId55" Type="http://schemas.openxmlformats.org/officeDocument/2006/relationships/customXml" Target="../ink/ink258.xml"/><Relationship Id="rId76" Type="http://schemas.openxmlformats.org/officeDocument/2006/relationships/image" Target="../media/image1452.png"/><Relationship Id="rId97" Type="http://schemas.openxmlformats.org/officeDocument/2006/relationships/customXml" Target="../ink/ink279.xml"/><Relationship Id="rId104" Type="http://schemas.openxmlformats.org/officeDocument/2006/relationships/image" Target="../media/image1581.png"/><Relationship Id="rId120" Type="http://schemas.openxmlformats.org/officeDocument/2006/relationships/image" Target="../media/image1661.png"/><Relationship Id="rId125" Type="http://schemas.openxmlformats.org/officeDocument/2006/relationships/customXml" Target="../ink/ink292.xml"/><Relationship Id="rId141" Type="http://schemas.openxmlformats.org/officeDocument/2006/relationships/customXml" Target="../ink/ink300.xml"/><Relationship Id="rId146" Type="http://schemas.openxmlformats.org/officeDocument/2006/relationships/customXml" Target="../ink/ink304.xml"/><Relationship Id="rId7" Type="http://schemas.openxmlformats.org/officeDocument/2006/relationships/customXml" Target="../ink/ink234.xml"/><Relationship Id="rId71" Type="http://schemas.openxmlformats.org/officeDocument/2006/relationships/customXml" Target="../ink/ink266.xml"/><Relationship Id="rId92" Type="http://schemas.openxmlformats.org/officeDocument/2006/relationships/image" Target="../media/image1532.png"/><Relationship Id="rId2" Type="http://schemas.openxmlformats.org/officeDocument/2006/relationships/image" Target="../media/image50.png"/><Relationship Id="rId29" Type="http://schemas.openxmlformats.org/officeDocument/2006/relationships/customXml" Target="../ink/ink245.xml"/><Relationship Id="rId24" Type="http://schemas.openxmlformats.org/officeDocument/2006/relationships/image" Target="../media/image59.png"/><Relationship Id="rId40" Type="http://schemas.openxmlformats.org/officeDocument/2006/relationships/image" Target="../media/image105.png"/><Relationship Id="rId45" Type="http://schemas.openxmlformats.org/officeDocument/2006/relationships/customXml" Target="../ink/ink253.xml"/><Relationship Id="rId66" Type="http://schemas.openxmlformats.org/officeDocument/2006/relationships/image" Target="../media/image1402.png"/><Relationship Id="rId87" Type="http://schemas.openxmlformats.org/officeDocument/2006/relationships/customXml" Target="../ink/ink274.xml"/><Relationship Id="rId110" Type="http://schemas.openxmlformats.org/officeDocument/2006/relationships/image" Target="../media/image1612.png"/><Relationship Id="rId115" Type="http://schemas.openxmlformats.org/officeDocument/2006/relationships/customXml" Target="../ink/ink287.xml"/><Relationship Id="rId131" Type="http://schemas.openxmlformats.org/officeDocument/2006/relationships/customXml" Target="../ink/ink295.xml"/><Relationship Id="rId136" Type="http://schemas.openxmlformats.org/officeDocument/2006/relationships/image" Target="../media/image189.png"/><Relationship Id="rId61" Type="http://schemas.openxmlformats.org/officeDocument/2006/relationships/customXml" Target="../ink/ink261.xml"/><Relationship Id="rId82" Type="http://schemas.openxmlformats.org/officeDocument/2006/relationships/image" Target="../media/image1482.png"/><Relationship Id="rId19" Type="http://schemas.openxmlformats.org/officeDocument/2006/relationships/customXml" Target="../ink/ink240.xml"/><Relationship Id="rId14" Type="http://schemas.openxmlformats.org/officeDocument/2006/relationships/image" Target="../media/image54.png"/><Relationship Id="rId30" Type="http://schemas.openxmlformats.org/officeDocument/2006/relationships/image" Target="../media/image83.png"/><Relationship Id="rId35" Type="http://schemas.openxmlformats.org/officeDocument/2006/relationships/customXml" Target="../ink/ink248.xml"/><Relationship Id="rId56" Type="http://schemas.openxmlformats.org/officeDocument/2006/relationships/image" Target="../media/image113.png"/><Relationship Id="rId77" Type="http://schemas.openxmlformats.org/officeDocument/2006/relationships/customXml" Target="../ink/ink269.xml"/><Relationship Id="rId100" Type="http://schemas.openxmlformats.org/officeDocument/2006/relationships/image" Target="../media/image1562.png"/><Relationship Id="rId105" Type="http://schemas.openxmlformats.org/officeDocument/2006/relationships/customXml" Target="../ink/ink283.xml"/><Relationship Id="rId126" Type="http://schemas.openxmlformats.org/officeDocument/2006/relationships/image" Target="../media/image1692.png"/><Relationship Id="rId147" Type="http://schemas.openxmlformats.org/officeDocument/2006/relationships/customXml" Target="../ink/ink305.xml"/><Relationship Id="rId8" Type="http://schemas.openxmlformats.org/officeDocument/2006/relationships/image" Target="../media/image51.png"/><Relationship Id="rId51" Type="http://schemas.openxmlformats.org/officeDocument/2006/relationships/customXml" Target="../ink/ink256.xml"/><Relationship Id="rId72" Type="http://schemas.openxmlformats.org/officeDocument/2006/relationships/image" Target="../media/image1432.png"/><Relationship Id="rId93" Type="http://schemas.openxmlformats.org/officeDocument/2006/relationships/customXml" Target="../ink/ink277.xml"/><Relationship Id="rId98" Type="http://schemas.openxmlformats.org/officeDocument/2006/relationships/image" Target="../media/image1552.png"/><Relationship Id="rId121" Type="http://schemas.openxmlformats.org/officeDocument/2006/relationships/customXml" Target="../ink/ink290.xml"/><Relationship Id="rId142" Type="http://schemas.openxmlformats.org/officeDocument/2006/relationships/image" Target="../media/image192.png"/><Relationship Id="rId3" Type="http://schemas.openxmlformats.org/officeDocument/2006/relationships/customXml" Target="../ink/ink232.xml"/><Relationship Id="rId25" Type="http://schemas.openxmlformats.org/officeDocument/2006/relationships/customXml" Target="../ink/ink243.xml"/><Relationship Id="rId46" Type="http://schemas.openxmlformats.org/officeDocument/2006/relationships/image" Target="../media/image108.png"/><Relationship Id="rId67" Type="http://schemas.openxmlformats.org/officeDocument/2006/relationships/customXml" Target="../ink/ink264.xml"/><Relationship Id="rId116" Type="http://schemas.openxmlformats.org/officeDocument/2006/relationships/image" Target="../media/image1641.png"/><Relationship Id="rId137" Type="http://schemas.openxmlformats.org/officeDocument/2006/relationships/customXml" Target="../ink/ink298.xml"/><Relationship Id="rId20" Type="http://schemas.openxmlformats.org/officeDocument/2006/relationships/image" Target="../media/image57.png"/><Relationship Id="rId41" Type="http://schemas.openxmlformats.org/officeDocument/2006/relationships/customXml" Target="../ink/ink251.xml"/><Relationship Id="rId62" Type="http://schemas.openxmlformats.org/officeDocument/2006/relationships/image" Target="../media/image116.png"/><Relationship Id="rId83" Type="http://schemas.openxmlformats.org/officeDocument/2006/relationships/customXml" Target="../ink/ink272.xml"/><Relationship Id="rId88" Type="http://schemas.openxmlformats.org/officeDocument/2006/relationships/image" Target="../media/image1513.png"/><Relationship Id="rId111" Type="http://schemas.openxmlformats.org/officeDocument/2006/relationships/customXml" Target="../ink/ink285.xml"/><Relationship Id="rId132" Type="http://schemas.openxmlformats.org/officeDocument/2006/relationships/image" Target="../media/image187.png"/><Relationship Id="rId15" Type="http://schemas.openxmlformats.org/officeDocument/2006/relationships/customXml" Target="../ink/ink238.xml"/><Relationship Id="rId36" Type="http://schemas.openxmlformats.org/officeDocument/2006/relationships/image" Target="../media/image103.png"/><Relationship Id="rId57" Type="http://schemas.openxmlformats.org/officeDocument/2006/relationships/customXml" Target="../ink/ink259.xml"/><Relationship Id="rId127" Type="http://schemas.openxmlformats.org/officeDocument/2006/relationships/customXml" Target="../ink/ink293.xml"/><Relationship Id="rId10" Type="http://schemas.openxmlformats.org/officeDocument/2006/relationships/image" Target="../media/image52.png"/><Relationship Id="rId31" Type="http://schemas.openxmlformats.org/officeDocument/2006/relationships/customXml" Target="../ink/ink246.xml"/><Relationship Id="rId52" Type="http://schemas.openxmlformats.org/officeDocument/2006/relationships/image" Target="../media/image111.png"/><Relationship Id="rId73" Type="http://schemas.openxmlformats.org/officeDocument/2006/relationships/customXml" Target="../ink/ink267.xml"/><Relationship Id="rId78" Type="http://schemas.openxmlformats.org/officeDocument/2006/relationships/image" Target="../media/image1462.png"/><Relationship Id="rId94" Type="http://schemas.openxmlformats.org/officeDocument/2006/relationships/image" Target="../media/image1542.png"/><Relationship Id="rId99" Type="http://schemas.openxmlformats.org/officeDocument/2006/relationships/customXml" Target="../ink/ink280.xml"/><Relationship Id="rId101" Type="http://schemas.openxmlformats.org/officeDocument/2006/relationships/customXml" Target="../ink/ink281.xml"/><Relationship Id="rId122" Type="http://schemas.openxmlformats.org/officeDocument/2006/relationships/image" Target="../media/image1671.png"/><Relationship Id="rId143" Type="http://schemas.openxmlformats.org/officeDocument/2006/relationships/customXml" Target="../ink/ink301.xml"/><Relationship Id="rId4" Type="http://schemas.openxmlformats.org/officeDocument/2006/relationships/image" Target="../media/image490.png"/><Relationship Id="rId9" Type="http://schemas.openxmlformats.org/officeDocument/2006/relationships/customXml" Target="../ink/ink235.xml"/><Relationship Id="rId26" Type="http://schemas.openxmlformats.org/officeDocument/2006/relationships/image" Target="../media/image60.png"/><Relationship Id="rId47" Type="http://schemas.openxmlformats.org/officeDocument/2006/relationships/customXml" Target="../ink/ink254.xml"/><Relationship Id="rId68" Type="http://schemas.openxmlformats.org/officeDocument/2006/relationships/image" Target="../media/image1413.png"/><Relationship Id="rId89" Type="http://schemas.openxmlformats.org/officeDocument/2006/relationships/customXml" Target="../ink/ink275.xml"/><Relationship Id="rId112" Type="http://schemas.openxmlformats.org/officeDocument/2006/relationships/image" Target="../media/image1622.png"/><Relationship Id="rId133" Type="http://schemas.openxmlformats.org/officeDocument/2006/relationships/customXml" Target="../ink/ink296.xml"/><Relationship Id="rId16" Type="http://schemas.openxmlformats.org/officeDocument/2006/relationships/image" Target="../media/image55.png"/><Relationship Id="rId37" Type="http://schemas.openxmlformats.org/officeDocument/2006/relationships/customXml" Target="../ink/ink249.xml"/><Relationship Id="rId58" Type="http://schemas.openxmlformats.org/officeDocument/2006/relationships/image" Target="../media/image260.png"/><Relationship Id="rId79" Type="http://schemas.openxmlformats.org/officeDocument/2006/relationships/customXml" Target="../ink/ink270.xml"/><Relationship Id="rId102" Type="http://schemas.openxmlformats.org/officeDocument/2006/relationships/image" Target="../media/image1571.png"/><Relationship Id="rId123" Type="http://schemas.openxmlformats.org/officeDocument/2006/relationships/customXml" Target="../ink/ink291.xml"/><Relationship Id="rId144" Type="http://schemas.openxmlformats.org/officeDocument/2006/relationships/customXml" Target="../ink/ink302.xml"/></Relationships>
</file>

<file path=ppt/slides/_rels/slide39.xml.rels><?xml version="1.0" encoding="UTF-8" standalone="yes"?>
<Relationships xmlns="http://schemas.openxmlformats.org/package/2006/relationships"><Relationship Id="rId3" Type="http://schemas.openxmlformats.org/officeDocument/2006/relationships/customXml" Target="../ink/ink306.xml"/><Relationship Id="rId2" Type="http://schemas.openxmlformats.org/officeDocument/2006/relationships/image" Target="../media/image193.png"/><Relationship Id="rId1" Type="http://schemas.openxmlformats.org/officeDocument/2006/relationships/slideLayout" Target="../slideLayouts/slideLayout2.xml"/><Relationship Id="rId4" Type="http://schemas.openxmlformats.org/officeDocument/2006/relationships/image" Target="../media/image2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307.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17" Type="http://schemas.openxmlformats.org/officeDocument/2006/relationships/image" Target="../media/image1171.png"/><Relationship Id="rId21" Type="http://schemas.openxmlformats.org/officeDocument/2006/relationships/image" Target="../media/image381.png"/><Relationship Id="rId42" Type="http://schemas.openxmlformats.org/officeDocument/2006/relationships/customXml" Target="../ink/ink327.xml"/><Relationship Id="rId47" Type="http://schemas.openxmlformats.org/officeDocument/2006/relationships/image" Target="../media/image511.png"/><Relationship Id="rId63" Type="http://schemas.openxmlformats.org/officeDocument/2006/relationships/image" Target="../media/image890.png"/><Relationship Id="rId68" Type="http://schemas.openxmlformats.org/officeDocument/2006/relationships/customXml" Target="../ink/ink340.xml"/><Relationship Id="rId84" Type="http://schemas.openxmlformats.org/officeDocument/2006/relationships/customXml" Target="../ink/ink348.xml"/><Relationship Id="rId89" Type="http://schemas.openxmlformats.org/officeDocument/2006/relationships/image" Target="../media/image1021.png"/><Relationship Id="rId112" Type="http://schemas.openxmlformats.org/officeDocument/2006/relationships/customXml" Target="../ink/ink362.xml"/><Relationship Id="rId16" Type="http://schemas.openxmlformats.org/officeDocument/2006/relationships/customXml" Target="../ink/ink314.xml"/><Relationship Id="rId107" Type="http://schemas.openxmlformats.org/officeDocument/2006/relationships/image" Target="../media/image1112.png"/><Relationship Id="rId11" Type="http://schemas.openxmlformats.org/officeDocument/2006/relationships/image" Target="../media/image331.png"/><Relationship Id="rId32" Type="http://schemas.openxmlformats.org/officeDocument/2006/relationships/customXml" Target="../ink/ink322.xml"/><Relationship Id="rId37" Type="http://schemas.openxmlformats.org/officeDocument/2006/relationships/image" Target="../media/image462.png"/><Relationship Id="rId53" Type="http://schemas.openxmlformats.org/officeDocument/2006/relationships/image" Target="../media/image831.png"/><Relationship Id="rId58" Type="http://schemas.openxmlformats.org/officeDocument/2006/relationships/customXml" Target="../ink/ink335.xml"/><Relationship Id="rId74" Type="http://schemas.openxmlformats.org/officeDocument/2006/relationships/customXml" Target="../ink/ink343.xml"/><Relationship Id="rId79" Type="http://schemas.openxmlformats.org/officeDocument/2006/relationships/image" Target="../media/image971.png"/><Relationship Id="rId102" Type="http://schemas.openxmlformats.org/officeDocument/2006/relationships/customXml" Target="../ink/ink357.xml"/><Relationship Id="rId123" Type="http://schemas.openxmlformats.org/officeDocument/2006/relationships/image" Target="../media/image1202.png"/><Relationship Id="rId128" Type="http://schemas.openxmlformats.org/officeDocument/2006/relationships/customXml" Target="../ink/ink370.xml"/><Relationship Id="rId5" Type="http://schemas.openxmlformats.org/officeDocument/2006/relationships/image" Target="../media/image301.png"/><Relationship Id="rId90" Type="http://schemas.openxmlformats.org/officeDocument/2006/relationships/customXml" Target="../ink/ink351.xml"/><Relationship Id="rId95" Type="http://schemas.openxmlformats.org/officeDocument/2006/relationships/image" Target="../media/image1051.png"/><Relationship Id="rId22" Type="http://schemas.openxmlformats.org/officeDocument/2006/relationships/customXml" Target="../ink/ink317.xml"/><Relationship Id="rId27" Type="http://schemas.openxmlformats.org/officeDocument/2006/relationships/image" Target="../media/image411.png"/><Relationship Id="rId43" Type="http://schemas.openxmlformats.org/officeDocument/2006/relationships/image" Target="../media/image491.png"/><Relationship Id="rId48" Type="http://schemas.openxmlformats.org/officeDocument/2006/relationships/customXml" Target="../ink/ink330.xml"/><Relationship Id="rId64" Type="http://schemas.openxmlformats.org/officeDocument/2006/relationships/customXml" Target="../ink/ink338.xml"/><Relationship Id="rId69" Type="http://schemas.openxmlformats.org/officeDocument/2006/relationships/image" Target="../media/image920.png"/><Relationship Id="rId113" Type="http://schemas.openxmlformats.org/officeDocument/2006/relationships/image" Target="../media/image1141.png"/><Relationship Id="rId118" Type="http://schemas.openxmlformats.org/officeDocument/2006/relationships/customXml" Target="../ink/ink365.xml"/><Relationship Id="rId80" Type="http://schemas.openxmlformats.org/officeDocument/2006/relationships/customXml" Target="../ink/ink346.xml"/><Relationship Id="rId85" Type="http://schemas.openxmlformats.org/officeDocument/2006/relationships/image" Target="../media/image1001.png"/><Relationship Id="rId12" Type="http://schemas.openxmlformats.org/officeDocument/2006/relationships/customXml" Target="../ink/ink312.xml"/><Relationship Id="rId17" Type="http://schemas.openxmlformats.org/officeDocument/2006/relationships/image" Target="../media/image361.png"/><Relationship Id="rId33" Type="http://schemas.openxmlformats.org/officeDocument/2006/relationships/image" Target="../media/image442.png"/><Relationship Id="rId38" Type="http://schemas.openxmlformats.org/officeDocument/2006/relationships/customXml" Target="../ink/ink325.xml"/><Relationship Id="rId59" Type="http://schemas.openxmlformats.org/officeDocument/2006/relationships/image" Target="../media/image871.png"/><Relationship Id="rId103" Type="http://schemas.openxmlformats.org/officeDocument/2006/relationships/image" Target="../media/image1091.png"/><Relationship Id="rId108" Type="http://schemas.openxmlformats.org/officeDocument/2006/relationships/customXml" Target="../ink/ink360.xml"/><Relationship Id="rId124" Type="http://schemas.openxmlformats.org/officeDocument/2006/relationships/customXml" Target="../ink/ink368.xml"/><Relationship Id="rId129" Type="http://schemas.openxmlformats.org/officeDocument/2006/relationships/image" Target="../media/image1230.png"/><Relationship Id="rId54" Type="http://schemas.openxmlformats.org/officeDocument/2006/relationships/customXml" Target="../ink/ink333.xml"/><Relationship Id="rId70" Type="http://schemas.openxmlformats.org/officeDocument/2006/relationships/customXml" Target="../ink/ink341.xml"/><Relationship Id="rId75" Type="http://schemas.openxmlformats.org/officeDocument/2006/relationships/image" Target="../media/image951.png"/><Relationship Id="rId91" Type="http://schemas.openxmlformats.org/officeDocument/2006/relationships/image" Target="../media/image1031.png"/><Relationship Id="rId96" Type="http://schemas.openxmlformats.org/officeDocument/2006/relationships/customXml" Target="../ink/ink354.xml"/><Relationship Id="rId1" Type="http://schemas.openxmlformats.org/officeDocument/2006/relationships/slideLayout" Target="../slideLayouts/slideLayout2.xml"/><Relationship Id="rId6" Type="http://schemas.openxmlformats.org/officeDocument/2006/relationships/customXml" Target="../ink/ink309.xml"/><Relationship Id="rId23" Type="http://schemas.openxmlformats.org/officeDocument/2006/relationships/image" Target="../media/image391.png"/><Relationship Id="rId28" Type="http://schemas.openxmlformats.org/officeDocument/2006/relationships/customXml" Target="../ink/ink320.xml"/><Relationship Id="rId49" Type="http://schemas.openxmlformats.org/officeDocument/2006/relationships/image" Target="../media/image601.png"/><Relationship Id="rId114" Type="http://schemas.openxmlformats.org/officeDocument/2006/relationships/customXml" Target="../ink/ink363.xml"/><Relationship Id="rId119" Type="http://schemas.openxmlformats.org/officeDocument/2006/relationships/image" Target="../media/image1181.png"/><Relationship Id="rId44" Type="http://schemas.openxmlformats.org/officeDocument/2006/relationships/customXml" Target="../ink/ink328.xml"/><Relationship Id="rId60" Type="http://schemas.openxmlformats.org/officeDocument/2006/relationships/customXml" Target="../ink/ink336.xml"/><Relationship Id="rId65" Type="http://schemas.openxmlformats.org/officeDocument/2006/relationships/image" Target="../media/image900.png"/><Relationship Id="rId81" Type="http://schemas.openxmlformats.org/officeDocument/2006/relationships/image" Target="../media/image981.png"/><Relationship Id="rId86" Type="http://schemas.openxmlformats.org/officeDocument/2006/relationships/customXml" Target="../ink/ink349.xml"/><Relationship Id="rId13" Type="http://schemas.openxmlformats.org/officeDocument/2006/relationships/image" Target="../media/image341.png"/><Relationship Id="rId18" Type="http://schemas.openxmlformats.org/officeDocument/2006/relationships/customXml" Target="../ink/ink315.xml"/><Relationship Id="rId39" Type="http://schemas.openxmlformats.org/officeDocument/2006/relationships/image" Target="../media/image471.png"/><Relationship Id="rId109" Type="http://schemas.openxmlformats.org/officeDocument/2006/relationships/image" Target="../media/image1121.png"/><Relationship Id="rId34" Type="http://schemas.openxmlformats.org/officeDocument/2006/relationships/customXml" Target="../ink/ink323.xml"/><Relationship Id="rId50" Type="http://schemas.openxmlformats.org/officeDocument/2006/relationships/customXml" Target="../ink/ink331.xml"/><Relationship Id="rId55" Type="http://schemas.openxmlformats.org/officeDocument/2006/relationships/image" Target="../media/image851.png"/><Relationship Id="rId76" Type="http://schemas.openxmlformats.org/officeDocument/2006/relationships/customXml" Target="../ink/ink344.xml"/><Relationship Id="rId97" Type="http://schemas.openxmlformats.org/officeDocument/2006/relationships/image" Target="../media/image1061.png"/><Relationship Id="rId104" Type="http://schemas.openxmlformats.org/officeDocument/2006/relationships/customXml" Target="../ink/ink358.xml"/><Relationship Id="rId120" Type="http://schemas.openxmlformats.org/officeDocument/2006/relationships/customXml" Target="../ink/ink366.xml"/><Relationship Id="rId125" Type="http://schemas.openxmlformats.org/officeDocument/2006/relationships/image" Target="../media/image1214.png"/><Relationship Id="rId7" Type="http://schemas.openxmlformats.org/officeDocument/2006/relationships/image" Target="../media/image311.png"/><Relationship Id="rId71" Type="http://schemas.openxmlformats.org/officeDocument/2006/relationships/image" Target="../media/image930.png"/><Relationship Id="rId92" Type="http://schemas.openxmlformats.org/officeDocument/2006/relationships/customXml" Target="../ink/ink352.xml"/><Relationship Id="rId2" Type="http://schemas.openxmlformats.org/officeDocument/2006/relationships/notesSlide" Target="../notesSlides/notesSlide13.xml"/><Relationship Id="rId29" Type="http://schemas.openxmlformats.org/officeDocument/2006/relationships/image" Target="../media/image421.png"/><Relationship Id="rId24" Type="http://schemas.openxmlformats.org/officeDocument/2006/relationships/customXml" Target="../ink/ink318.xml"/><Relationship Id="rId40" Type="http://schemas.openxmlformats.org/officeDocument/2006/relationships/customXml" Target="../ink/ink326.xml"/><Relationship Id="rId45" Type="http://schemas.openxmlformats.org/officeDocument/2006/relationships/image" Target="../media/image501.png"/><Relationship Id="rId66" Type="http://schemas.openxmlformats.org/officeDocument/2006/relationships/customXml" Target="../ink/ink339.xml"/><Relationship Id="rId87" Type="http://schemas.openxmlformats.org/officeDocument/2006/relationships/image" Target="../media/image1011.png"/><Relationship Id="rId110" Type="http://schemas.openxmlformats.org/officeDocument/2006/relationships/customXml" Target="../ink/ink361.xml"/><Relationship Id="rId115" Type="http://schemas.openxmlformats.org/officeDocument/2006/relationships/image" Target="../media/image1161.png"/><Relationship Id="rId61" Type="http://schemas.openxmlformats.org/officeDocument/2006/relationships/image" Target="../media/image881.png"/><Relationship Id="rId82" Type="http://schemas.openxmlformats.org/officeDocument/2006/relationships/customXml" Target="../ink/ink347.xml"/><Relationship Id="rId19" Type="http://schemas.openxmlformats.org/officeDocument/2006/relationships/image" Target="../media/image371.png"/><Relationship Id="rId14" Type="http://schemas.openxmlformats.org/officeDocument/2006/relationships/customXml" Target="../ink/ink313.xml"/><Relationship Id="rId30" Type="http://schemas.openxmlformats.org/officeDocument/2006/relationships/customXml" Target="../ink/ink321.xml"/><Relationship Id="rId35" Type="http://schemas.openxmlformats.org/officeDocument/2006/relationships/image" Target="../media/image452.png"/><Relationship Id="rId56" Type="http://schemas.openxmlformats.org/officeDocument/2006/relationships/customXml" Target="../ink/ink334.xml"/><Relationship Id="rId77" Type="http://schemas.openxmlformats.org/officeDocument/2006/relationships/image" Target="../media/image961.png"/><Relationship Id="rId100" Type="http://schemas.openxmlformats.org/officeDocument/2006/relationships/customXml" Target="../ink/ink356.xml"/><Relationship Id="rId105" Type="http://schemas.openxmlformats.org/officeDocument/2006/relationships/image" Target="../media/image1101.png"/><Relationship Id="rId126" Type="http://schemas.openxmlformats.org/officeDocument/2006/relationships/customXml" Target="../ink/ink369.xml"/><Relationship Id="rId8" Type="http://schemas.openxmlformats.org/officeDocument/2006/relationships/customXml" Target="../ink/ink310.xml"/><Relationship Id="rId51" Type="http://schemas.openxmlformats.org/officeDocument/2006/relationships/image" Target="../media/image821.png"/><Relationship Id="rId72" Type="http://schemas.openxmlformats.org/officeDocument/2006/relationships/customXml" Target="../ink/ink342.xml"/><Relationship Id="rId93" Type="http://schemas.openxmlformats.org/officeDocument/2006/relationships/image" Target="../media/image1041.png"/><Relationship Id="rId98" Type="http://schemas.openxmlformats.org/officeDocument/2006/relationships/customXml" Target="../ink/ink355.xml"/><Relationship Id="rId121" Type="http://schemas.openxmlformats.org/officeDocument/2006/relationships/image" Target="../media/image1192.png"/><Relationship Id="rId3" Type="http://schemas.openxmlformats.org/officeDocument/2006/relationships/image" Target="../media/image47.png"/><Relationship Id="rId25" Type="http://schemas.openxmlformats.org/officeDocument/2006/relationships/image" Target="../media/image401.png"/><Relationship Id="rId46" Type="http://schemas.openxmlformats.org/officeDocument/2006/relationships/customXml" Target="../ink/ink329.xml"/><Relationship Id="rId67" Type="http://schemas.openxmlformats.org/officeDocument/2006/relationships/image" Target="../media/image910.png"/><Relationship Id="rId116" Type="http://schemas.openxmlformats.org/officeDocument/2006/relationships/customXml" Target="../ink/ink364.xml"/><Relationship Id="rId20" Type="http://schemas.openxmlformats.org/officeDocument/2006/relationships/customXml" Target="../ink/ink316.xml"/><Relationship Id="rId41" Type="http://schemas.openxmlformats.org/officeDocument/2006/relationships/image" Target="../media/image482.png"/><Relationship Id="rId62" Type="http://schemas.openxmlformats.org/officeDocument/2006/relationships/customXml" Target="../ink/ink337.xml"/><Relationship Id="rId83" Type="http://schemas.openxmlformats.org/officeDocument/2006/relationships/image" Target="../media/image991.png"/><Relationship Id="rId88" Type="http://schemas.openxmlformats.org/officeDocument/2006/relationships/customXml" Target="../ink/ink350.xml"/><Relationship Id="rId111" Type="http://schemas.openxmlformats.org/officeDocument/2006/relationships/image" Target="../media/image1131.png"/><Relationship Id="rId15" Type="http://schemas.openxmlformats.org/officeDocument/2006/relationships/image" Target="../media/image351.png"/><Relationship Id="rId36" Type="http://schemas.openxmlformats.org/officeDocument/2006/relationships/customXml" Target="../ink/ink324.xml"/><Relationship Id="rId57" Type="http://schemas.openxmlformats.org/officeDocument/2006/relationships/image" Target="../media/image860.png"/><Relationship Id="rId106" Type="http://schemas.openxmlformats.org/officeDocument/2006/relationships/customXml" Target="../ink/ink359.xml"/><Relationship Id="rId127" Type="http://schemas.openxmlformats.org/officeDocument/2006/relationships/image" Target="../media/image1222.png"/><Relationship Id="rId10" Type="http://schemas.openxmlformats.org/officeDocument/2006/relationships/customXml" Target="../ink/ink311.xml"/><Relationship Id="rId31" Type="http://schemas.openxmlformats.org/officeDocument/2006/relationships/image" Target="../media/image432.png"/><Relationship Id="rId52" Type="http://schemas.openxmlformats.org/officeDocument/2006/relationships/customXml" Target="../ink/ink332.xml"/><Relationship Id="rId73" Type="http://schemas.openxmlformats.org/officeDocument/2006/relationships/image" Target="../media/image941.png"/><Relationship Id="rId78" Type="http://schemas.openxmlformats.org/officeDocument/2006/relationships/customXml" Target="../ink/ink345.xml"/><Relationship Id="rId94" Type="http://schemas.openxmlformats.org/officeDocument/2006/relationships/customXml" Target="../ink/ink353.xml"/><Relationship Id="rId99" Type="http://schemas.openxmlformats.org/officeDocument/2006/relationships/image" Target="../media/image1071.png"/><Relationship Id="rId101" Type="http://schemas.openxmlformats.org/officeDocument/2006/relationships/image" Target="../media/image1081.png"/><Relationship Id="rId122" Type="http://schemas.openxmlformats.org/officeDocument/2006/relationships/customXml" Target="../ink/ink367.xml"/><Relationship Id="rId4" Type="http://schemas.openxmlformats.org/officeDocument/2006/relationships/customXml" Target="../ink/ink308.xml"/><Relationship Id="rId9" Type="http://schemas.openxmlformats.org/officeDocument/2006/relationships/image" Target="../media/image321.png"/><Relationship Id="rId26" Type="http://schemas.openxmlformats.org/officeDocument/2006/relationships/customXml" Target="../ink/ink319.xml"/></Relationships>
</file>

<file path=ppt/slides/_rels/slide44.xml.rels><?xml version="1.0" encoding="UTF-8" standalone="yes"?>
<Relationships xmlns="http://schemas.openxmlformats.org/package/2006/relationships"><Relationship Id="rId26" Type="http://schemas.openxmlformats.org/officeDocument/2006/relationships/customXml" Target="../ink/ink382.xml"/><Relationship Id="rId21" Type="http://schemas.openxmlformats.org/officeDocument/2006/relationships/image" Target="../media/image1311.png"/><Relationship Id="rId42" Type="http://schemas.openxmlformats.org/officeDocument/2006/relationships/customXml" Target="../ink/ink390.xml"/><Relationship Id="rId47" Type="http://schemas.openxmlformats.org/officeDocument/2006/relationships/image" Target="../media/image1441.png"/><Relationship Id="rId63" Type="http://schemas.openxmlformats.org/officeDocument/2006/relationships/image" Target="../media/image1521.png"/><Relationship Id="rId68" Type="http://schemas.openxmlformats.org/officeDocument/2006/relationships/customXml" Target="../ink/ink403.xml"/><Relationship Id="rId84" Type="http://schemas.openxmlformats.org/officeDocument/2006/relationships/customXml" Target="../ink/ink411.xml"/><Relationship Id="rId89" Type="http://schemas.openxmlformats.org/officeDocument/2006/relationships/image" Target="../media/image207.png"/><Relationship Id="rId112" Type="http://schemas.openxmlformats.org/officeDocument/2006/relationships/customXml" Target="../ink/ink431.xml"/><Relationship Id="rId16" Type="http://schemas.openxmlformats.org/officeDocument/2006/relationships/customXml" Target="../ink/ink377.xml"/><Relationship Id="rId107" Type="http://schemas.openxmlformats.org/officeDocument/2006/relationships/customXml" Target="../ink/ink426.xml"/><Relationship Id="rId11" Type="http://schemas.openxmlformats.org/officeDocument/2006/relationships/image" Target="../media/image1270.png"/><Relationship Id="rId32" Type="http://schemas.openxmlformats.org/officeDocument/2006/relationships/customXml" Target="../ink/ink385.xml"/><Relationship Id="rId37" Type="http://schemas.openxmlformats.org/officeDocument/2006/relationships/image" Target="../media/image1391.png"/><Relationship Id="rId53" Type="http://schemas.openxmlformats.org/officeDocument/2006/relationships/image" Target="../media/image1471.png"/><Relationship Id="rId58" Type="http://schemas.openxmlformats.org/officeDocument/2006/relationships/customXml" Target="../ink/ink398.xml"/><Relationship Id="rId74" Type="http://schemas.openxmlformats.org/officeDocument/2006/relationships/customXml" Target="../ink/ink406.xml"/><Relationship Id="rId79" Type="http://schemas.openxmlformats.org/officeDocument/2006/relationships/image" Target="../media/image202.png"/><Relationship Id="rId102" Type="http://schemas.openxmlformats.org/officeDocument/2006/relationships/customXml" Target="../ink/ink421.xml"/><Relationship Id="rId5" Type="http://schemas.openxmlformats.org/officeDocument/2006/relationships/image" Target="../media/image1242.png"/><Relationship Id="rId90" Type="http://schemas.openxmlformats.org/officeDocument/2006/relationships/customXml" Target="../ink/ink414.xml"/><Relationship Id="rId95" Type="http://schemas.openxmlformats.org/officeDocument/2006/relationships/image" Target="../media/image210.png"/><Relationship Id="rId22" Type="http://schemas.openxmlformats.org/officeDocument/2006/relationships/customXml" Target="../ink/ink380.xml"/><Relationship Id="rId27" Type="http://schemas.openxmlformats.org/officeDocument/2006/relationships/image" Target="../media/image1341.png"/><Relationship Id="rId43" Type="http://schemas.openxmlformats.org/officeDocument/2006/relationships/image" Target="../media/image1421.png"/><Relationship Id="rId48" Type="http://schemas.openxmlformats.org/officeDocument/2006/relationships/customXml" Target="../ink/ink393.xml"/><Relationship Id="rId64" Type="http://schemas.openxmlformats.org/officeDocument/2006/relationships/customXml" Target="../ink/ink401.xml"/><Relationship Id="rId69" Type="http://schemas.openxmlformats.org/officeDocument/2006/relationships/image" Target="../media/image195.png"/><Relationship Id="rId113" Type="http://schemas.openxmlformats.org/officeDocument/2006/relationships/customXml" Target="../ink/ink432.xml"/><Relationship Id="rId80" Type="http://schemas.openxmlformats.org/officeDocument/2006/relationships/customXml" Target="../ink/ink409.xml"/><Relationship Id="rId85" Type="http://schemas.openxmlformats.org/officeDocument/2006/relationships/image" Target="../media/image205.png"/><Relationship Id="rId12" Type="http://schemas.openxmlformats.org/officeDocument/2006/relationships/customXml" Target="../ink/ink375.xml"/><Relationship Id="rId17" Type="http://schemas.openxmlformats.org/officeDocument/2006/relationships/image" Target="../media/image1300.png"/><Relationship Id="rId33" Type="http://schemas.openxmlformats.org/officeDocument/2006/relationships/image" Target="../media/image1371.png"/><Relationship Id="rId38" Type="http://schemas.openxmlformats.org/officeDocument/2006/relationships/customXml" Target="../ink/ink388.xml"/><Relationship Id="rId59" Type="http://schemas.openxmlformats.org/officeDocument/2006/relationships/image" Target="../media/image1501.png"/><Relationship Id="rId103" Type="http://schemas.openxmlformats.org/officeDocument/2006/relationships/customXml" Target="../ink/ink422.xml"/><Relationship Id="rId108" Type="http://schemas.openxmlformats.org/officeDocument/2006/relationships/customXml" Target="../ink/ink427.xml"/><Relationship Id="rId54" Type="http://schemas.openxmlformats.org/officeDocument/2006/relationships/customXml" Target="../ink/ink396.xml"/><Relationship Id="rId70" Type="http://schemas.openxmlformats.org/officeDocument/2006/relationships/customXml" Target="../ink/ink404.xml"/><Relationship Id="rId75" Type="http://schemas.openxmlformats.org/officeDocument/2006/relationships/image" Target="../media/image198.png"/><Relationship Id="rId91" Type="http://schemas.openxmlformats.org/officeDocument/2006/relationships/image" Target="../media/image208.png"/><Relationship Id="rId96" Type="http://schemas.openxmlformats.org/officeDocument/2006/relationships/customXml" Target="../ink/ink417.xml"/><Relationship Id="rId1" Type="http://schemas.openxmlformats.org/officeDocument/2006/relationships/slideLayout" Target="../slideLayouts/slideLayout2.xml"/><Relationship Id="rId6" Type="http://schemas.openxmlformats.org/officeDocument/2006/relationships/customXml" Target="../ink/ink372.xml"/><Relationship Id="rId15" Type="http://schemas.openxmlformats.org/officeDocument/2006/relationships/image" Target="../media/image1290.png"/><Relationship Id="rId23" Type="http://schemas.openxmlformats.org/officeDocument/2006/relationships/image" Target="../media/image1321.png"/><Relationship Id="rId28" Type="http://schemas.openxmlformats.org/officeDocument/2006/relationships/customXml" Target="../ink/ink383.xml"/><Relationship Id="rId36" Type="http://schemas.openxmlformats.org/officeDocument/2006/relationships/customXml" Target="../ink/ink387.xml"/><Relationship Id="rId49" Type="http://schemas.openxmlformats.org/officeDocument/2006/relationships/image" Target="../media/image1451.png"/><Relationship Id="rId57" Type="http://schemas.openxmlformats.org/officeDocument/2006/relationships/image" Target="../media/image1491.png"/><Relationship Id="rId106" Type="http://schemas.openxmlformats.org/officeDocument/2006/relationships/customXml" Target="../ink/ink425.xml"/><Relationship Id="rId10" Type="http://schemas.openxmlformats.org/officeDocument/2006/relationships/customXml" Target="../ink/ink374.xml"/><Relationship Id="rId31" Type="http://schemas.openxmlformats.org/officeDocument/2006/relationships/image" Target="../media/image1360.png"/><Relationship Id="rId44" Type="http://schemas.openxmlformats.org/officeDocument/2006/relationships/customXml" Target="../ink/ink391.xml"/><Relationship Id="rId52" Type="http://schemas.openxmlformats.org/officeDocument/2006/relationships/customXml" Target="../ink/ink395.xml"/><Relationship Id="rId60" Type="http://schemas.openxmlformats.org/officeDocument/2006/relationships/customXml" Target="../ink/ink399.xml"/><Relationship Id="rId65" Type="http://schemas.openxmlformats.org/officeDocument/2006/relationships/image" Target="../media/image1531.png"/><Relationship Id="rId73" Type="http://schemas.openxmlformats.org/officeDocument/2006/relationships/image" Target="../media/image197.png"/><Relationship Id="rId78" Type="http://schemas.openxmlformats.org/officeDocument/2006/relationships/customXml" Target="../ink/ink408.xml"/><Relationship Id="rId81" Type="http://schemas.openxmlformats.org/officeDocument/2006/relationships/image" Target="../media/image203.png"/><Relationship Id="rId86" Type="http://schemas.openxmlformats.org/officeDocument/2006/relationships/customXml" Target="../ink/ink412.xml"/><Relationship Id="rId94" Type="http://schemas.openxmlformats.org/officeDocument/2006/relationships/customXml" Target="../ink/ink416.xml"/><Relationship Id="rId99" Type="http://schemas.openxmlformats.org/officeDocument/2006/relationships/image" Target="../media/image213.png"/><Relationship Id="rId101" Type="http://schemas.openxmlformats.org/officeDocument/2006/relationships/customXml" Target="../ink/ink420.xml"/><Relationship Id="rId4" Type="http://schemas.openxmlformats.org/officeDocument/2006/relationships/customXml" Target="../ink/ink371.xml"/><Relationship Id="rId9" Type="http://schemas.openxmlformats.org/officeDocument/2006/relationships/image" Target="../media/image1261.png"/><Relationship Id="rId13" Type="http://schemas.openxmlformats.org/officeDocument/2006/relationships/image" Target="../media/image1280.png"/><Relationship Id="rId18" Type="http://schemas.openxmlformats.org/officeDocument/2006/relationships/customXml" Target="../ink/ink378.xml"/><Relationship Id="rId39" Type="http://schemas.openxmlformats.org/officeDocument/2006/relationships/image" Target="../media/image1401.png"/><Relationship Id="rId109" Type="http://schemas.openxmlformats.org/officeDocument/2006/relationships/customXml" Target="../ink/ink428.xml"/><Relationship Id="rId34" Type="http://schemas.openxmlformats.org/officeDocument/2006/relationships/customXml" Target="../ink/ink386.xml"/><Relationship Id="rId50" Type="http://schemas.openxmlformats.org/officeDocument/2006/relationships/customXml" Target="../ink/ink394.xml"/><Relationship Id="rId55" Type="http://schemas.openxmlformats.org/officeDocument/2006/relationships/image" Target="../media/image1481.png"/><Relationship Id="rId76" Type="http://schemas.openxmlformats.org/officeDocument/2006/relationships/customXml" Target="../ink/ink407.xml"/><Relationship Id="rId97" Type="http://schemas.openxmlformats.org/officeDocument/2006/relationships/image" Target="../media/image212.png"/><Relationship Id="rId104" Type="http://schemas.openxmlformats.org/officeDocument/2006/relationships/customXml" Target="../ink/ink423.xml"/><Relationship Id="rId7" Type="http://schemas.openxmlformats.org/officeDocument/2006/relationships/image" Target="../media/image1252.png"/><Relationship Id="rId71" Type="http://schemas.openxmlformats.org/officeDocument/2006/relationships/image" Target="../media/image196.png"/><Relationship Id="rId92" Type="http://schemas.openxmlformats.org/officeDocument/2006/relationships/customXml" Target="../ink/ink415.xml"/><Relationship Id="rId2" Type="http://schemas.openxmlformats.org/officeDocument/2006/relationships/notesSlide" Target="../notesSlides/notesSlide14.xml"/><Relationship Id="rId29" Type="http://schemas.openxmlformats.org/officeDocument/2006/relationships/image" Target="../media/image1351.png"/><Relationship Id="rId24" Type="http://schemas.openxmlformats.org/officeDocument/2006/relationships/customXml" Target="../ink/ink381.xml"/><Relationship Id="rId40" Type="http://schemas.openxmlformats.org/officeDocument/2006/relationships/customXml" Target="../ink/ink389.xml"/><Relationship Id="rId45" Type="http://schemas.openxmlformats.org/officeDocument/2006/relationships/image" Target="../media/image1431.png"/><Relationship Id="rId66" Type="http://schemas.openxmlformats.org/officeDocument/2006/relationships/customXml" Target="../ink/ink402.xml"/><Relationship Id="rId87" Type="http://schemas.openxmlformats.org/officeDocument/2006/relationships/image" Target="../media/image206.png"/><Relationship Id="rId110" Type="http://schemas.openxmlformats.org/officeDocument/2006/relationships/customXml" Target="../ink/ink429.xml"/><Relationship Id="rId61" Type="http://schemas.openxmlformats.org/officeDocument/2006/relationships/image" Target="../media/image1512.png"/><Relationship Id="rId82" Type="http://schemas.openxmlformats.org/officeDocument/2006/relationships/customXml" Target="../ink/ink410.xml"/><Relationship Id="rId19" Type="http://schemas.openxmlformats.org/officeDocument/2006/relationships/image" Target="../media/image1112.png"/><Relationship Id="rId14" Type="http://schemas.openxmlformats.org/officeDocument/2006/relationships/customXml" Target="../ink/ink376.xml"/><Relationship Id="rId30" Type="http://schemas.openxmlformats.org/officeDocument/2006/relationships/customXml" Target="../ink/ink384.xml"/><Relationship Id="rId35" Type="http://schemas.openxmlformats.org/officeDocument/2006/relationships/image" Target="../media/image1381.png"/><Relationship Id="rId56" Type="http://schemas.openxmlformats.org/officeDocument/2006/relationships/customXml" Target="../ink/ink397.xml"/><Relationship Id="rId77" Type="http://schemas.openxmlformats.org/officeDocument/2006/relationships/image" Target="../media/image201.png"/><Relationship Id="rId100" Type="http://schemas.openxmlformats.org/officeDocument/2006/relationships/customXml" Target="../ink/ink419.xml"/><Relationship Id="rId105" Type="http://schemas.openxmlformats.org/officeDocument/2006/relationships/customXml" Target="../ink/ink424.xml"/><Relationship Id="rId8" Type="http://schemas.openxmlformats.org/officeDocument/2006/relationships/customXml" Target="../ink/ink373.xml"/><Relationship Id="rId51" Type="http://schemas.openxmlformats.org/officeDocument/2006/relationships/image" Target="../media/image1461.png"/><Relationship Id="rId72" Type="http://schemas.openxmlformats.org/officeDocument/2006/relationships/customXml" Target="../ink/ink405.xml"/><Relationship Id="rId93" Type="http://schemas.openxmlformats.org/officeDocument/2006/relationships/image" Target="../media/image209.png"/><Relationship Id="rId98" Type="http://schemas.openxmlformats.org/officeDocument/2006/relationships/customXml" Target="../ink/ink418.xml"/><Relationship Id="rId3" Type="http://schemas.openxmlformats.org/officeDocument/2006/relationships/image" Target="../media/image47.png"/><Relationship Id="rId25" Type="http://schemas.openxmlformats.org/officeDocument/2006/relationships/image" Target="../media/image1331.png"/><Relationship Id="rId46" Type="http://schemas.openxmlformats.org/officeDocument/2006/relationships/customXml" Target="../ink/ink392.xml"/><Relationship Id="rId67" Type="http://schemas.openxmlformats.org/officeDocument/2006/relationships/image" Target="../media/image1541.png"/><Relationship Id="rId20" Type="http://schemas.openxmlformats.org/officeDocument/2006/relationships/customXml" Target="../ink/ink379.xml"/><Relationship Id="rId41" Type="http://schemas.openxmlformats.org/officeDocument/2006/relationships/image" Target="../media/image1412.png"/><Relationship Id="rId62" Type="http://schemas.openxmlformats.org/officeDocument/2006/relationships/customXml" Target="../ink/ink400.xml"/><Relationship Id="rId83" Type="http://schemas.openxmlformats.org/officeDocument/2006/relationships/image" Target="../media/image204.png"/><Relationship Id="rId88" Type="http://schemas.openxmlformats.org/officeDocument/2006/relationships/customXml" Target="../ink/ink413.xml"/><Relationship Id="rId111" Type="http://schemas.openxmlformats.org/officeDocument/2006/relationships/customXml" Target="../ink/ink430.xml"/></Relationships>
</file>

<file path=ppt/slides/_rels/slide45.xml.rels><?xml version="1.0" encoding="UTF-8" standalone="yes"?>
<Relationships xmlns="http://schemas.openxmlformats.org/package/2006/relationships"><Relationship Id="rId117" Type="http://schemas.openxmlformats.org/officeDocument/2006/relationships/image" Target="../media/image265.png"/><Relationship Id="rId21" Type="http://schemas.openxmlformats.org/officeDocument/2006/relationships/image" Target="../media/image223.png"/><Relationship Id="rId42" Type="http://schemas.openxmlformats.org/officeDocument/2006/relationships/customXml" Target="../ink/ink452.xml"/><Relationship Id="rId63" Type="http://schemas.openxmlformats.org/officeDocument/2006/relationships/image" Target="../media/image246.png"/><Relationship Id="rId84" Type="http://schemas.openxmlformats.org/officeDocument/2006/relationships/customXml" Target="../ink/ink473.xml"/><Relationship Id="rId138" Type="http://schemas.openxmlformats.org/officeDocument/2006/relationships/customXml" Target="../ink/ink507.xml"/><Relationship Id="rId159" Type="http://schemas.openxmlformats.org/officeDocument/2006/relationships/image" Target="../media/image288.png"/><Relationship Id="rId170" Type="http://schemas.openxmlformats.org/officeDocument/2006/relationships/customXml" Target="../ink/ink523.xml"/><Relationship Id="rId107" Type="http://schemas.openxmlformats.org/officeDocument/2006/relationships/customXml" Target="../ink/ink488.xml"/><Relationship Id="rId11" Type="http://schemas.openxmlformats.org/officeDocument/2006/relationships/image" Target="../media/image217.png"/><Relationship Id="rId32" Type="http://schemas.openxmlformats.org/officeDocument/2006/relationships/customXml" Target="../ink/ink447.xml"/><Relationship Id="rId53" Type="http://schemas.openxmlformats.org/officeDocument/2006/relationships/image" Target="../media/image241.png"/><Relationship Id="rId74" Type="http://schemas.openxmlformats.org/officeDocument/2006/relationships/customXml" Target="../ink/ink468.xml"/><Relationship Id="rId128" Type="http://schemas.openxmlformats.org/officeDocument/2006/relationships/customXml" Target="../ink/ink502.xml"/><Relationship Id="rId149" Type="http://schemas.openxmlformats.org/officeDocument/2006/relationships/image" Target="../media/image283.png"/><Relationship Id="rId5" Type="http://schemas.openxmlformats.org/officeDocument/2006/relationships/image" Target="../media/image214.png"/><Relationship Id="rId95" Type="http://schemas.openxmlformats.org/officeDocument/2006/relationships/image" Target="../media/image261.png"/><Relationship Id="rId160" Type="http://schemas.openxmlformats.org/officeDocument/2006/relationships/customXml" Target="../ink/ink518.xml"/><Relationship Id="rId181" Type="http://schemas.openxmlformats.org/officeDocument/2006/relationships/image" Target="../media/image299.png"/><Relationship Id="rId22" Type="http://schemas.openxmlformats.org/officeDocument/2006/relationships/customXml" Target="../ink/ink442.xml"/><Relationship Id="rId43" Type="http://schemas.openxmlformats.org/officeDocument/2006/relationships/image" Target="../media/image235.png"/><Relationship Id="rId64" Type="http://schemas.openxmlformats.org/officeDocument/2006/relationships/customXml" Target="../ink/ink463.xml"/><Relationship Id="rId118" Type="http://schemas.openxmlformats.org/officeDocument/2006/relationships/customXml" Target="../ink/ink497.xml"/><Relationship Id="rId139" Type="http://schemas.openxmlformats.org/officeDocument/2006/relationships/image" Target="../media/image277.png"/><Relationship Id="rId85" Type="http://schemas.openxmlformats.org/officeDocument/2006/relationships/image" Target="../media/image256.png"/><Relationship Id="rId150" Type="http://schemas.openxmlformats.org/officeDocument/2006/relationships/customXml" Target="../ink/ink513.xml"/><Relationship Id="rId171" Type="http://schemas.openxmlformats.org/officeDocument/2006/relationships/image" Target="../media/image294.png"/><Relationship Id="rId12" Type="http://schemas.openxmlformats.org/officeDocument/2006/relationships/customXml" Target="../ink/ink437.xml"/><Relationship Id="rId33" Type="http://schemas.openxmlformats.org/officeDocument/2006/relationships/image" Target="../media/image229.png"/><Relationship Id="rId108" Type="http://schemas.openxmlformats.org/officeDocument/2006/relationships/customXml" Target="../ink/ink489.xml"/><Relationship Id="rId129" Type="http://schemas.openxmlformats.org/officeDocument/2006/relationships/image" Target="../media/image271.png"/><Relationship Id="rId54" Type="http://schemas.openxmlformats.org/officeDocument/2006/relationships/customXml" Target="../ink/ink458.xml"/><Relationship Id="rId75" Type="http://schemas.openxmlformats.org/officeDocument/2006/relationships/image" Target="../media/image251.png"/><Relationship Id="rId96" Type="http://schemas.openxmlformats.org/officeDocument/2006/relationships/customXml" Target="../ink/ink479.xml"/><Relationship Id="rId140" Type="http://schemas.openxmlformats.org/officeDocument/2006/relationships/customXml" Target="../ink/ink508.xml"/><Relationship Id="rId161" Type="http://schemas.openxmlformats.org/officeDocument/2006/relationships/image" Target="../media/image289.png"/><Relationship Id="rId182" Type="http://schemas.openxmlformats.org/officeDocument/2006/relationships/customXml" Target="../ink/ink529.xml"/><Relationship Id="rId6" Type="http://schemas.openxmlformats.org/officeDocument/2006/relationships/customXml" Target="../ink/ink434.xml"/><Relationship Id="rId23" Type="http://schemas.openxmlformats.org/officeDocument/2006/relationships/image" Target="../media/image224.png"/><Relationship Id="rId119" Type="http://schemas.openxmlformats.org/officeDocument/2006/relationships/image" Target="../media/image266.png"/><Relationship Id="rId44" Type="http://schemas.openxmlformats.org/officeDocument/2006/relationships/customXml" Target="../ink/ink453.xml"/><Relationship Id="rId65" Type="http://schemas.openxmlformats.org/officeDocument/2006/relationships/image" Target="../media/image247.png"/><Relationship Id="rId86" Type="http://schemas.openxmlformats.org/officeDocument/2006/relationships/customXml" Target="../ink/ink474.xml"/><Relationship Id="rId130" Type="http://schemas.openxmlformats.org/officeDocument/2006/relationships/customXml" Target="../ink/ink503.xml"/><Relationship Id="rId151" Type="http://schemas.openxmlformats.org/officeDocument/2006/relationships/image" Target="../media/image284.png"/><Relationship Id="rId172" Type="http://schemas.openxmlformats.org/officeDocument/2006/relationships/customXml" Target="../ink/ink524.xml"/><Relationship Id="rId13" Type="http://schemas.openxmlformats.org/officeDocument/2006/relationships/image" Target="../media/image218.png"/><Relationship Id="rId18" Type="http://schemas.openxmlformats.org/officeDocument/2006/relationships/customXml" Target="../ink/ink440.xml"/><Relationship Id="rId39" Type="http://schemas.openxmlformats.org/officeDocument/2006/relationships/image" Target="../media/image233.png"/><Relationship Id="rId109" Type="http://schemas.openxmlformats.org/officeDocument/2006/relationships/customXml" Target="../ink/ink490.xml"/><Relationship Id="rId34" Type="http://schemas.openxmlformats.org/officeDocument/2006/relationships/customXml" Target="../ink/ink448.xml"/><Relationship Id="rId50" Type="http://schemas.openxmlformats.org/officeDocument/2006/relationships/customXml" Target="../ink/ink456.xml"/><Relationship Id="rId55" Type="http://schemas.openxmlformats.org/officeDocument/2006/relationships/image" Target="../media/image242.png"/><Relationship Id="rId76" Type="http://schemas.openxmlformats.org/officeDocument/2006/relationships/customXml" Target="../ink/ink469.xml"/><Relationship Id="rId97" Type="http://schemas.openxmlformats.org/officeDocument/2006/relationships/image" Target="../media/image262.png"/><Relationship Id="rId104" Type="http://schemas.openxmlformats.org/officeDocument/2006/relationships/customXml" Target="../ink/ink485.xml"/><Relationship Id="rId120" Type="http://schemas.openxmlformats.org/officeDocument/2006/relationships/customXml" Target="../ink/ink498.xml"/><Relationship Id="rId125" Type="http://schemas.openxmlformats.org/officeDocument/2006/relationships/image" Target="../media/image269.png"/><Relationship Id="rId141" Type="http://schemas.openxmlformats.org/officeDocument/2006/relationships/image" Target="../media/image278.png"/><Relationship Id="rId146" Type="http://schemas.openxmlformats.org/officeDocument/2006/relationships/customXml" Target="../ink/ink511.xml"/><Relationship Id="rId167" Type="http://schemas.openxmlformats.org/officeDocument/2006/relationships/image" Target="../media/image292.png"/><Relationship Id="rId7" Type="http://schemas.openxmlformats.org/officeDocument/2006/relationships/image" Target="../media/image215.png"/><Relationship Id="rId71" Type="http://schemas.openxmlformats.org/officeDocument/2006/relationships/image" Target="../media/image196.png"/><Relationship Id="rId92" Type="http://schemas.openxmlformats.org/officeDocument/2006/relationships/customXml" Target="../ink/ink477.xml"/><Relationship Id="rId162" Type="http://schemas.openxmlformats.org/officeDocument/2006/relationships/customXml" Target="../ink/ink519.xml"/><Relationship Id="rId183" Type="http://schemas.openxmlformats.org/officeDocument/2006/relationships/image" Target="../media/image300.png"/><Relationship Id="rId2" Type="http://schemas.openxmlformats.org/officeDocument/2006/relationships/notesSlide" Target="../notesSlides/notesSlide15.xml"/><Relationship Id="rId29" Type="http://schemas.openxmlformats.org/officeDocument/2006/relationships/image" Target="../media/image227.png"/><Relationship Id="rId24" Type="http://schemas.openxmlformats.org/officeDocument/2006/relationships/customXml" Target="../ink/ink443.xml"/><Relationship Id="rId40" Type="http://schemas.openxmlformats.org/officeDocument/2006/relationships/customXml" Target="../ink/ink451.xml"/><Relationship Id="rId45" Type="http://schemas.openxmlformats.org/officeDocument/2006/relationships/image" Target="../media/image236.png"/><Relationship Id="rId66" Type="http://schemas.openxmlformats.org/officeDocument/2006/relationships/customXml" Target="../ink/ink464.xml"/><Relationship Id="rId87" Type="http://schemas.openxmlformats.org/officeDocument/2006/relationships/image" Target="../media/image257.png"/><Relationship Id="rId110" Type="http://schemas.openxmlformats.org/officeDocument/2006/relationships/customXml" Target="../ink/ink491.xml"/><Relationship Id="rId115" Type="http://schemas.openxmlformats.org/officeDocument/2006/relationships/image" Target="../media/image264.png"/><Relationship Id="rId131" Type="http://schemas.openxmlformats.org/officeDocument/2006/relationships/image" Target="../media/image273.png"/><Relationship Id="rId136" Type="http://schemas.openxmlformats.org/officeDocument/2006/relationships/customXml" Target="../ink/ink506.xml"/><Relationship Id="rId157" Type="http://schemas.openxmlformats.org/officeDocument/2006/relationships/image" Target="../media/image287.png"/><Relationship Id="rId178" Type="http://schemas.openxmlformats.org/officeDocument/2006/relationships/customXml" Target="../ink/ink527.xml"/><Relationship Id="rId61" Type="http://schemas.openxmlformats.org/officeDocument/2006/relationships/image" Target="../media/image245.png"/><Relationship Id="rId82" Type="http://schemas.openxmlformats.org/officeDocument/2006/relationships/customXml" Target="../ink/ink472.xml"/><Relationship Id="rId152" Type="http://schemas.openxmlformats.org/officeDocument/2006/relationships/customXml" Target="../ink/ink514.xml"/><Relationship Id="rId173" Type="http://schemas.openxmlformats.org/officeDocument/2006/relationships/image" Target="../media/image295.png"/><Relationship Id="rId19" Type="http://schemas.openxmlformats.org/officeDocument/2006/relationships/image" Target="../media/image222.png"/><Relationship Id="rId14" Type="http://schemas.openxmlformats.org/officeDocument/2006/relationships/customXml" Target="../ink/ink438.xml"/><Relationship Id="rId30" Type="http://schemas.openxmlformats.org/officeDocument/2006/relationships/customXml" Target="../ink/ink446.xml"/><Relationship Id="rId35" Type="http://schemas.openxmlformats.org/officeDocument/2006/relationships/image" Target="../media/image230.png"/><Relationship Id="rId56" Type="http://schemas.openxmlformats.org/officeDocument/2006/relationships/customXml" Target="../ink/ink459.xml"/><Relationship Id="rId77" Type="http://schemas.openxmlformats.org/officeDocument/2006/relationships/image" Target="../media/image252.png"/><Relationship Id="rId100" Type="http://schemas.openxmlformats.org/officeDocument/2006/relationships/customXml" Target="../ink/ink481.xml"/><Relationship Id="rId105" Type="http://schemas.openxmlformats.org/officeDocument/2006/relationships/customXml" Target="../ink/ink486.xml"/><Relationship Id="rId126" Type="http://schemas.openxmlformats.org/officeDocument/2006/relationships/customXml" Target="../ink/ink501.xml"/><Relationship Id="rId147" Type="http://schemas.openxmlformats.org/officeDocument/2006/relationships/image" Target="../media/image282.png"/><Relationship Id="rId168" Type="http://schemas.openxmlformats.org/officeDocument/2006/relationships/customXml" Target="../ink/ink522.xml"/><Relationship Id="rId8" Type="http://schemas.openxmlformats.org/officeDocument/2006/relationships/customXml" Target="../ink/ink435.xml"/><Relationship Id="rId51" Type="http://schemas.openxmlformats.org/officeDocument/2006/relationships/image" Target="../media/image239.png"/><Relationship Id="rId72" Type="http://schemas.openxmlformats.org/officeDocument/2006/relationships/customXml" Target="../ink/ink467.xml"/><Relationship Id="rId93" Type="http://schemas.openxmlformats.org/officeDocument/2006/relationships/image" Target="../media/image209.png"/><Relationship Id="rId98" Type="http://schemas.openxmlformats.org/officeDocument/2006/relationships/customXml" Target="../ink/ink480.xml"/><Relationship Id="rId121" Type="http://schemas.openxmlformats.org/officeDocument/2006/relationships/image" Target="../media/image267.png"/><Relationship Id="rId142" Type="http://schemas.openxmlformats.org/officeDocument/2006/relationships/customXml" Target="../ink/ink509.xml"/><Relationship Id="rId163" Type="http://schemas.openxmlformats.org/officeDocument/2006/relationships/image" Target="../media/image290.png"/><Relationship Id="rId184" Type="http://schemas.openxmlformats.org/officeDocument/2006/relationships/customXml" Target="../ink/ink530.xml"/><Relationship Id="rId3" Type="http://schemas.openxmlformats.org/officeDocument/2006/relationships/image" Target="../media/image47.png"/><Relationship Id="rId25" Type="http://schemas.openxmlformats.org/officeDocument/2006/relationships/image" Target="../media/image225.png"/><Relationship Id="rId46" Type="http://schemas.openxmlformats.org/officeDocument/2006/relationships/customXml" Target="../ink/ink454.xml"/><Relationship Id="rId67" Type="http://schemas.openxmlformats.org/officeDocument/2006/relationships/image" Target="../media/image248.png"/><Relationship Id="rId116" Type="http://schemas.openxmlformats.org/officeDocument/2006/relationships/customXml" Target="../ink/ink496.xml"/><Relationship Id="rId137" Type="http://schemas.openxmlformats.org/officeDocument/2006/relationships/image" Target="../media/image276.png"/><Relationship Id="rId158" Type="http://schemas.openxmlformats.org/officeDocument/2006/relationships/customXml" Target="../ink/ink517.xml"/><Relationship Id="rId20" Type="http://schemas.openxmlformats.org/officeDocument/2006/relationships/customXml" Target="../ink/ink441.xml"/><Relationship Id="rId41" Type="http://schemas.openxmlformats.org/officeDocument/2006/relationships/image" Target="../media/image234.png"/><Relationship Id="rId62" Type="http://schemas.openxmlformats.org/officeDocument/2006/relationships/customXml" Target="../ink/ink462.xml"/><Relationship Id="rId83" Type="http://schemas.openxmlformats.org/officeDocument/2006/relationships/image" Target="../media/image255.png"/><Relationship Id="rId88" Type="http://schemas.openxmlformats.org/officeDocument/2006/relationships/customXml" Target="../ink/ink475.xml"/><Relationship Id="rId111" Type="http://schemas.openxmlformats.org/officeDocument/2006/relationships/customXml" Target="../ink/ink492.xml"/><Relationship Id="rId132" Type="http://schemas.openxmlformats.org/officeDocument/2006/relationships/customXml" Target="../ink/ink504.xml"/><Relationship Id="rId153" Type="http://schemas.openxmlformats.org/officeDocument/2006/relationships/image" Target="../media/image285.png"/><Relationship Id="rId174" Type="http://schemas.openxmlformats.org/officeDocument/2006/relationships/customXml" Target="../ink/ink525.xml"/><Relationship Id="rId179" Type="http://schemas.openxmlformats.org/officeDocument/2006/relationships/image" Target="../media/image298.png"/><Relationship Id="rId15" Type="http://schemas.openxmlformats.org/officeDocument/2006/relationships/image" Target="../media/image219.png"/><Relationship Id="rId36" Type="http://schemas.openxmlformats.org/officeDocument/2006/relationships/customXml" Target="../ink/ink449.xml"/><Relationship Id="rId57" Type="http://schemas.openxmlformats.org/officeDocument/2006/relationships/image" Target="../media/image243.png"/><Relationship Id="rId106" Type="http://schemas.openxmlformats.org/officeDocument/2006/relationships/customXml" Target="../ink/ink487.xml"/><Relationship Id="rId127" Type="http://schemas.openxmlformats.org/officeDocument/2006/relationships/image" Target="../media/image270.png"/><Relationship Id="rId10" Type="http://schemas.openxmlformats.org/officeDocument/2006/relationships/customXml" Target="../ink/ink436.xml"/><Relationship Id="rId31" Type="http://schemas.openxmlformats.org/officeDocument/2006/relationships/image" Target="../media/image228.png"/><Relationship Id="rId52" Type="http://schemas.openxmlformats.org/officeDocument/2006/relationships/customXml" Target="../ink/ink457.xml"/><Relationship Id="rId73" Type="http://schemas.openxmlformats.org/officeDocument/2006/relationships/image" Target="../media/image249.png"/><Relationship Id="rId78" Type="http://schemas.openxmlformats.org/officeDocument/2006/relationships/customXml" Target="../ink/ink470.xml"/><Relationship Id="rId94" Type="http://schemas.openxmlformats.org/officeDocument/2006/relationships/customXml" Target="../ink/ink478.xml"/><Relationship Id="rId99" Type="http://schemas.openxmlformats.org/officeDocument/2006/relationships/image" Target="../media/image263.png"/><Relationship Id="rId101" Type="http://schemas.openxmlformats.org/officeDocument/2006/relationships/customXml" Target="../ink/ink482.xml"/><Relationship Id="rId122" Type="http://schemas.openxmlformats.org/officeDocument/2006/relationships/customXml" Target="../ink/ink499.xml"/><Relationship Id="rId143" Type="http://schemas.openxmlformats.org/officeDocument/2006/relationships/image" Target="../media/image279.png"/><Relationship Id="rId148" Type="http://schemas.openxmlformats.org/officeDocument/2006/relationships/customXml" Target="../ink/ink512.xml"/><Relationship Id="rId164" Type="http://schemas.openxmlformats.org/officeDocument/2006/relationships/customXml" Target="../ink/ink520.xml"/><Relationship Id="rId169" Type="http://schemas.openxmlformats.org/officeDocument/2006/relationships/image" Target="../media/image293.png"/><Relationship Id="rId185" Type="http://schemas.openxmlformats.org/officeDocument/2006/relationships/image" Target="../media/image303.png"/><Relationship Id="rId4" Type="http://schemas.openxmlformats.org/officeDocument/2006/relationships/customXml" Target="../ink/ink433.xml"/><Relationship Id="rId9" Type="http://schemas.openxmlformats.org/officeDocument/2006/relationships/image" Target="../media/image216.png"/><Relationship Id="rId180" Type="http://schemas.openxmlformats.org/officeDocument/2006/relationships/customXml" Target="../ink/ink528.xml"/><Relationship Id="rId26" Type="http://schemas.openxmlformats.org/officeDocument/2006/relationships/customXml" Target="../ink/ink444.xml"/><Relationship Id="rId47" Type="http://schemas.openxmlformats.org/officeDocument/2006/relationships/image" Target="../media/image237.png"/><Relationship Id="rId68" Type="http://schemas.openxmlformats.org/officeDocument/2006/relationships/customXml" Target="../ink/ink465.xml"/><Relationship Id="rId89" Type="http://schemas.openxmlformats.org/officeDocument/2006/relationships/image" Target="../media/image258.png"/><Relationship Id="rId112" Type="http://schemas.openxmlformats.org/officeDocument/2006/relationships/customXml" Target="../ink/ink493.xml"/><Relationship Id="rId133" Type="http://schemas.openxmlformats.org/officeDocument/2006/relationships/image" Target="../media/image274.png"/><Relationship Id="rId154" Type="http://schemas.openxmlformats.org/officeDocument/2006/relationships/customXml" Target="../ink/ink515.xml"/><Relationship Id="rId175" Type="http://schemas.openxmlformats.org/officeDocument/2006/relationships/image" Target="../media/image296.png"/><Relationship Id="rId16" Type="http://schemas.openxmlformats.org/officeDocument/2006/relationships/customXml" Target="../ink/ink439.xml"/><Relationship Id="rId37" Type="http://schemas.openxmlformats.org/officeDocument/2006/relationships/image" Target="../media/image231.png"/><Relationship Id="rId58" Type="http://schemas.openxmlformats.org/officeDocument/2006/relationships/customXml" Target="../ink/ink460.xml"/><Relationship Id="rId79" Type="http://schemas.openxmlformats.org/officeDocument/2006/relationships/image" Target="../media/image253.png"/><Relationship Id="rId102" Type="http://schemas.openxmlformats.org/officeDocument/2006/relationships/customXml" Target="../ink/ink483.xml"/><Relationship Id="rId123" Type="http://schemas.openxmlformats.org/officeDocument/2006/relationships/image" Target="../media/image268.png"/><Relationship Id="rId144" Type="http://schemas.openxmlformats.org/officeDocument/2006/relationships/customXml" Target="../ink/ink510.xml"/><Relationship Id="rId90" Type="http://schemas.openxmlformats.org/officeDocument/2006/relationships/customXml" Target="../ink/ink476.xml"/><Relationship Id="rId165" Type="http://schemas.openxmlformats.org/officeDocument/2006/relationships/image" Target="../media/image291.png"/><Relationship Id="rId186" Type="http://schemas.openxmlformats.org/officeDocument/2006/relationships/customXml" Target="../ink/ink531.xml"/><Relationship Id="rId27" Type="http://schemas.openxmlformats.org/officeDocument/2006/relationships/image" Target="../media/image226.png"/><Relationship Id="rId48" Type="http://schemas.openxmlformats.org/officeDocument/2006/relationships/customXml" Target="../ink/ink455.xml"/><Relationship Id="rId69" Type="http://schemas.openxmlformats.org/officeDocument/2006/relationships/image" Target="../media/image195.png"/><Relationship Id="rId113" Type="http://schemas.openxmlformats.org/officeDocument/2006/relationships/customXml" Target="../ink/ink494.xml"/><Relationship Id="rId134" Type="http://schemas.openxmlformats.org/officeDocument/2006/relationships/customXml" Target="../ink/ink505.xml"/><Relationship Id="rId80" Type="http://schemas.openxmlformats.org/officeDocument/2006/relationships/customXml" Target="../ink/ink471.xml"/><Relationship Id="rId155" Type="http://schemas.openxmlformats.org/officeDocument/2006/relationships/image" Target="../media/image286.png"/><Relationship Id="rId176" Type="http://schemas.openxmlformats.org/officeDocument/2006/relationships/customXml" Target="../ink/ink526.xml"/><Relationship Id="rId17" Type="http://schemas.openxmlformats.org/officeDocument/2006/relationships/image" Target="../media/image220.png"/><Relationship Id="rId38" Type="http://schemas.openxmlformats.org/officeDocument/2006/relationships/customXml" Target="../ink/ink450.xml"/><Relationship Id="rId59" Type="http://schemas.openxmlformats.org/officeDocument/2006/relationships/image" Target="../media/image244.png"/><Relationship Id="rId103" Type="http://schemas.openxmlformats.org/officeDocument/2006/relationships/customXml" Target="../ink/ink484.xml"/><Relationship Id="rId124" Type="http://schemas.openxmlformats.org/officeDocument/2006/relationships/customXml" Target="../ink/ink500.xml"/><Relationship Id="rId70" Type="http://schemas.openxmlformats.org/officeDocument/2006/relationships/customXml" Target="../ink/ink466.xml"/><Relationship Id="rId91" Type="http://schemas.openxmlformats.org/officeDocument/2006/relationships/image" Target="../media/image259.png"/><Relationship Id="rId145" Type="http://schemas.openxmlformats.org/officeDocument/2006/relationships/image" Target="../media/image281.png"/><Relationship Id="rId166" Type="http://schemas.openxmlformats.org/officeDocument/2006/relationships/customXml" Target="../ink/ink521.xml"/><Relationship Id="rId187" Type="http://schemas.openxmlformats.org/officeDocument/2006/relationships/image" Target="../media/image304.png"/><Relationship Id="rId1" Type="http://schemas.openxmlformats.org/officeDocument/2006/relationships/slideLayout" Target="../slideLayouts/slideLayout2.xml"/><Relationship Id="rId28" Type="http://schemas.openxmlformats.org/officeDocument/2006/relationships/customXml" Target="../ink/ink445.xml"/><Relationship Id="rId49" Type="http://schemas.openxmlformats.org/officeDocument/2006/relationships/image" Target="../media/image238.png"/><Relationship Id="rId114" Type="http://schemas.openxmlformats.org/officeDocument/2006/relationships/customXml" Target="../ink/ink495.xml"/><Relationship Id="rId60" Type="http://schemas.openxmlformats.org/officeDocument/2006/relationships/customXml" Target="../ink/ink461.xml"/><Relationship Id="rId81" Type="http://schemas.openxmlformats.org/officeDocument/2006/relationships/image" Target="../media/image254.png"/><Relationship Id="rId135" Type="http://schemas.openxmlformats.org/officeDocument/2006/relationships/image" Target="../media/image275.png"/><Relationship Id="rId156" Type="http://schemas.openxmlformats.org/officeDocument/2006/relationships/customXml" Target="../ink/ink516.xml"/><Relationship Id="rId177" Type="http://schemas.openxmlformats.org/officeDocument/2006/relationships/image" Target="../media/image297.png"/></Relationships>
</file>

<file path=ppt/slides/_rels/slide46.xml.rels><?xml version="1.0" encoding="UTF-8" standalone="yes"?>
<Relationships xmlns="http://schemas.openxmlformats.org/package/2006/relationships"><Relationship Id="rId2" Type="http://schemas.openxmlformats.org/officeDocument/2006/relationships/customXml" Target="../ink/ink532.xml"/><Relationship Id="rId1" Type="http://schemas.openxmlformats.org/officeDocument/2006/relationships/slideLayout" Target="../slideLayouts/slideLayout2.xml"/><Relationship Id="rId23" Type="http://schemas.openxmlformats.org/officeDocument/2006/relationships/image" Target="../media/image1691.png"/><Relationship Id="rId10" Type="http://schemas.openxmlformats.org/officeDocument/2006/relationships/customXml" Target="../ink/ink533.xml"/><Relationship Id="rId9" Type="http://schemas.openxmlformats.org/officeDocument/2006/relationships/image" Target="../media/image16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customXml" Target="../ink/ink536.xml"/><Relationship Id="rId3" Type="http://schemas.openxmlformats.org/officeDocument/2006/relationships/image" Target="../media/image1.png"/><Relationship Id="rId7" Type="http://schemas.openxmlformats.org/officeDocument/2006/relationships/image" Target="../media/image205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customXml" Target="../ink/ink535.xml"/><Relationship Id="rId11" Type="http://schemas.openxmlformats.org/officeDocument/2006/relationships/image" Target="../media/image2060.png"/><Relationship Id="rId5" Type="http://schemas.openxmlformats.org/officeDocument/2006/relationships/image" Target="../media/image2041.png"/><Relationship Id="rId10" Type="http://schemas.openxmlformats.org/officeDocument/2006/relationships/customXml" Target="../ink/ink538.xml"/><Relationship Id="rId4" Type="http://schemas.openxmlformats.org/officeDocument/2006/relationships/customXml" Target="../ink/ink534.xml"/><Relationship Id="rId9" Type="http://schemas.openxmlformats.org/officeDocument/2006/relationships/customXml" Target="../ink/ink53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3" Type="http://schemas.openxmlformats.org/officeDocument/2006/relationships/image" Target="../media/image1630.png"/><Relationship Id="rId18" Type="http://schemas.openxmlformats.org/officeDocument/2006/relationships/customXml" Target="../ink/ink548.xml"/><Relationship Id="rId26" Type="http://schemas.openxmlformats.org/officeDocument/2006/relationships/customXml" Target="../ink/ink552.xml"/><Relationship Id="rId39" Type="http://schemas.openxmlformats.org/officeDocument/2006/relationships/image" Target="../media/image1530.png"/><Relationship Id="rId21" Type="http://schemas.openxmlformats.org/officeDocument/2006/relationships/image" Target="../media/image1440.png"/><Relationship Id="rId34" Type="http://schemas.openxmlformats.org/officeDocument/2006/relationships/customXml" Target="../ink/ink556.xml"/><Relationship Id="rId42" Type="http://schemas.openxmlformats.org/officeDocument/2006/relationships/customXml" Target="../ink/ink560.xml"/><Relationship Id="rId47" Type="http://schemas.openxmlformats.org/officeDocument/2006/relationships/image" Target="../media/image1570.png"/><Relationship Id="rId50" Type="http://schemas.openxmlformats.org/officeDocument/2006/relationships/customXml" Target="../ink/ink564.xml"/><Relationship Id="rId7" Type="http://schemas.openxmlformats.org/officeDocument/2006/relationships/image" Target="../media/image1310.png"/><Relationship Id="rId2" Type="http://schemas.openxmlformats.org/officeDocument/2006/relationships/customXml" Target="../ink/ink539.xml"/><Relationship Id="rId16" Type="http://schemas.openxmlformats.org/officeDocument/2006/relationships/customXml" Target="../ink/ink547.xml"/><Relationship Id="rId29" Type="http://schemas.openxmlformats.org/officeDocument/2006/relationships/image" Target="../media/image1480.png"/><Relationship Id="rId11" Type="http://schemas.openxmlformats.org/officeDocument/2006/relationships/image" Target="../media/image1510.png"/><Relationship Id="rId24" Type="http://schemas.openxmlformats.org/officeDocument/2006/relationships/customXml" Target="../ink/ink551.xml"/><Relationship Id="rId32" Type="http://schemas.openxmlformats.org/officeDocument/2006/relationships/customXml" Target="../ink/ink555.xml"/><Relationship Id="rId37" Type="http://schemas.openxmlformats.org/officeDocument/2006/relationships/image" Target="../media/image1520.png"/><Relationship Id="rId40" Type="http://schemas.openxmlformats.org/officeDocument/2006/relationships/customXml" Target="../ink/ink559.xml"/><Relationship Id="rId45" Type="http://schemas.openxmlformats.org/officeDocument/2006/relationships/image" Target="../media/image1560.png"/><Relationship Id="rId53" Type="http://schemas.openxmlformats.org/officeDocument/2006/relationships/image" Target="../media/image1600.png"/><Relationship Id="rId5" Type="http://schemas.openxmlformats.org/officeDocument/2006/relationships/customXml" Target="../ink/ink541.xml"/><Relationship Id="rId10" Type="http://schemas.openxmlformats.org/officeDocument/2006/relationships/customXml" Target="../ink/ink544.xml"/><Relationship Id="rId19" Type="http://schemas.openxmlformats.org/officeDocument/2006/relationships/image" Target="../media/image1430.png"/><Relationship Id="rId31" Type="http://schemas.openxmlformats.org/officeDocument/2006/relationships/image" Target="../media/image1490.png"/><Relationship Id="rId44" Type="http://schemas.openxmlformats.org/officeDocument/2006/relationships/customXml" Target="../ink/ink561.xml"/><Relationship Id="rId52" Type="http://schemas.openxmlformats.org/officeDocument/2006/relationships/customXml" Target="../ink/ink565.xml"/><Relationship Id="rId4" Type="http://schemas.openxmlformats.org/officeDocument/2006/relationships/customXml" Target="../ink/ink540.xml"/><Relationship Id="rId9" Type="http://schemas.openxmlformats.org/officeDocument/2006/relationships/image" Target="../media/image1410.png"/><Relationship Id="rId14" Type="http://schemas.openxmlformats.org/officeDocument/2006/relationships/customXml" Target="../ink/ink546.xml"/><Relationship Id="rId22" Type="http://schemas.openxmlformats.org/officeDocument/2006/relationships/customXml" Target="../ink/ink550.xml"/><Relationship Id="rId27" Type="http://schemas.openxmlformats.org/officeDocument/2006/relationships/image" Target="../media/image1470.png"/><Relationship Id="rId30" Type="http://schemas.openxmlformats.org/officeDocument/2006/relationships/customXml" Target="../ink/ink554.xml"/><Relationship Id="rId35" Type="http://schemas.openxmlformats.org/officeDocument/2006/relationships/image" Target="../media/image1511.png"/><Relationship Id="rId43" Type="http://schemas.openxmlformats.org/officeDocument/2006/relationships/image" Target="../media/image1550.png"/><Relationship Id="rId48" Type="http://schemas.openxmlformats.org/officeDocument/2006/relationships/customXml" Target="../ink/ink563.xml"/><Relationship Id="rId8" Type="http://schemas.openxmlformats.org/officeDocument/2006/relationships/customXml" Target="../ink/ink543.xml"/><Relationship Id="rId51" Type="http://schemas.openxmlformats.org/officeDocument/2006/relationships/image" Target="../media/image1590.png"/><Relationship Id="rId3" Type="http://schemas.openxmlformats.org/officeDocument/2006/relationships/image" Target="../media/image1210.png"/><Relationship Id="rId12" Type="http://schemas.openxmlformats.org/officeDocument/2006/relationships/customXml" Target="../ink/ink545.xml"/><Relationship Id="rId17" Type="http://schemas.openxmlformats.org/officeDocument/2006/relationships/image" Target="../media/image1420.png"/><Relationship Id="rId25" Type="http://schemas.openxmlformats.org/officeDocument/2006/relationships/image" Target="../media/image1460.png"/><Relationship Id="rId33" Type="http://schemas.openxmlformats.org/officeDocument/2006/relationships/image" Target="../media/image1500.png"/><Relationship Id="rId38" Type="http://schemas.openxmlformats.org/officeDocument/2006/relationships/customXml" Target="../ink/ink558.xml"/><Relationship Id="rId46" Type="http://schemas.openxmlformats.org/officeDocument/2006/relationships/customXml" Target="../ink/ink562.xml"/><Relationship Id="rId20" Type="http://schemas.openxmlformats.org/officeDocument/2006/relationships/customXml" Target="../ink/ink549.xml"/><Relationship Id="rId41" Type="http://schemas.openxmlformats.org/officeDocument/2006/relationships/image" Target="../media/image1540.png"/><Relationship Id="rId1" Type="http://schemas.openxmlformats.org/officeDocument/2006/relationships/slideLayout" Target="../slideLayouts/slideLayout2.xml"/><Relationship Id="rId6" Type="http://schemas.openxmlformats.org/officeDocument/2006/relationships/customXml" Target="../ink/ink542.xml"/><Relationship Id="rId15" Type="http://schemas.openxmlformats.org/officeDocument/2006/relationships/image" Target="../media/image1720.png"/><Relationship Id="rId23" Type="http://schemas.openxmlformats.org/officeDocument/2006/relationships/image" Target="../media/image1450.png"/><Relationship Id="rId28" Type="http://schemas.openxmlformats.org/officeDocument/2006/relationships/customXml" Target="../ink/ink553.xml"/><Relationship Id="rId36" Type="http://schemas.openxmlformats.org/officeDocument/2006/relationships/customXml" Target="../ink/ink557.xml"/><Relationship Id="rId49" Type="http://schemas.openxmlformats.org/officeDocument/2006/relationships/image" Target="../media/image1580.png"/></Relationships>
</file>

<file path=ppt/slides/_rels/slide51.xml.rels><?xml version="1.0" encoding="UTF-8" standalone="yes"?>
<Relationships xmlns="http://schemas.openxmlformats.org/package/2006/relationships"><Relationship Id="rId8" Type="http://schemas.openxmlformats.org/officeDocument/2006/relationships/customXml" Target="../ink/ink568.xml"/><Relationship Id="rId13" Type="http://schemas.openxmlformats.org/officeDocument/2006/relationships/customXml" Target="../ink/ink571.xml"/><Relationship Id="rId3" Type="http://schemas.openxmlformats.org/officeDocument/2006/relationships/image" Target="../media/image1.png"/><Relationship Id="rId7" Type="http://schemas.openxmlformats.org/officeDocument/2006/relationships/image" Target="../media/image2050.png"/><Relationship Id="rId12" Type="http://schemas.openxmlformats.org/officeDocument/2006/relationships/customXml" Target="../ink/ink570.xml"/><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customXml" Target="../ink/ink567.xml"/><Relationship Id="rId11" Type="http://schemas.openxmlformats.org/officeDocument/2006/relationships/image" Target="../media/image2080.png"/><Relationship Id="rId5" Type="http://schemas.openxmlformats.org/officeDocument/2006/relationships/image" Target="../media/image2900.png"/><Relationship Id="rId15" Type="http://schemas.openxmlformats.org/officeDocument/2006/relationships/image" Target="../media/image2090.png"/><Relationship Id="rId10" Type="http://schemas.openxmlformats.org/officeDocument/2006/relationships/customXml" Target="../ink/ink569.xml"/><Relationship Id="rId4" Type="http://schemas.openxmlformats.org/officeDocument/2006/relationships/customXml" Target="../ink/ink566.xml"/><Relationship Id="rId9" Type="http://schemas.openxmlformats.org/officeDocument/2006/relationships/image" Target="../media/image2070.png"/><Relationship Id="rId14" Type="http://schemas.openxmlformats.org/officeDocument/2006/relationships/customXml" Target="../ink/ink57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00.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customXml" Target="../ink/ink574.xml"/><Relationship Id="rId5" Type="http://schemas.openxmlformats.org/officeDocument/2006/relationships/image" Target="../media/image1800.png"/><Relationship Id="rId4" Type="http://schemas.openxmlformats.org/officeDocument/2006/relationships/customXml" Target="../ink/ink573.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3000.png"/><Relationship Id="rId4" Type="http://schemas.openxmlformats.org/officeDocument/2006/relationships/customXml" Target="../ink/ink575.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6.xml"/><Relationship Id="rId5" Type="http://schemas.openxmlformats.org/officeDocument/2006/relationships/image" Target="../media/image310.png"/><Relationship Id="rId4" Type="http://schemas.openxmlformats.org/officeDocument/2006/relationships/customXml" Target="../ink/ink576.xml"/></Relationships>
</file>

<file path=ppt/slides/_rels/slide57.xml.rels><?xml version="1.0" encoding="UTF-8" standalone="yes"?>
<Relationships xmlns="http://schemas.openxmlformats.org/package/2006/relationships"><Relationship Id="rId8" Type="http://schemas.openxmlformats.org/officeDocument/2006/relationships/customXml" Target="../ink/ink579.xml"/><Relationship Id="rId3" Type="http://schemas.openxmlformats.org/officeDocument/2006/relationships/image" Target="../media/image1.png"/><Relationship Id="rId7" Type="http://schemas.openxmlformats.org/officeDocument/2006/relationships/image" Target="../media/image2050.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customXml" Target="../ink/ink578.xml"/><Relationship Id="rId5" Type="http://schemas.openxmlformats.org/officeDocument/2006/relationships/image" Target="../media/image1610.png"/><Relationship Id="rId10" Type="http://schemas.openxmlformats.org/officeDocument/2006/relationships/customXml" Target="../ink/ink581.xml"/><Relationship Id="rId4" Type="http://schemas.openxmlformats.org/officeDocument/2006/relationships/customXml" Target="../ink/ink577.xml"/><Relationship Id="rId9" Type="http://schemas.openxmlformats.org/officeDocument/2006/relationships/customXml" Target="../ink/ink580.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0.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customXml" Target="../ink/ink583.xml"/><Relationship Id="rId5" Type="http://schemas.openxmlformats.org/officeDocument/2006/relationships/image" Target="../media/image115.png"/><Relationship Id="rId4" Type="http://schemas.openxmlformats.org/officeDocument/2006/relationships/customXml" Target="../ink/ink58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8" Type="http://schemas.openxmlformats.org/officeDocument/2006/relationships/customXml" Target="../ink/ink586.xml"/><Relationship Id="rId3" Type="http://schemas.openxmlformats.org/officeDocument/2006/relationships/image" Target="../media/image1.png"/><Relationship Id="rId7" Type="http://schemas.openxmlformats.org/officeDocument/2006/relationships/image" Target="../media/image2050.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customXml" Target="../ink/ink585.xml"/><Relationship Id="rId11" Type="http://schemas.openxmlformats.org/officeDocument/2006/relationships/image" Target="../media/image2120.png"/><Relationship Id="rId5" Type="http://schemas.openxmlformats.org/officeDocument/2006/relationships/image" Target="../media/image2100.png"/><Relationship Id="rId10" Type="http://schemas.openxmlformats.org/officeDocument/2006/relationships/customXml" Target="../ink/ink588.xml"/><Relationship Id="rId4" Type="http://schemas.openxmlformats.org/officeDocument/2006/relationships/customXml" Target="../ink/ink584.xml"/><Relationship Id="rId9" Type="http://schemas.openxmlformats.org/officeDocument/2006/relationships/customXml" Target="../ink/ink587.xml"/></Relationships>
</file>

<file path=ppt/slides/_rels/slide61.xml.rels><?xml version="1.0" encoding="UTF-8" standalone="yes"?>
<Relationships xmlns="http://schemas.openxmlformats.org/package/2006/relationships"><Relationship Id="rId8" Type="http://schemas.openxmlformats.org/officeDocument/2006/relationships/customXml" Target="../ink/ink591.xml"/><Relationship Id="rId3" Type="http://schemas.openxmlformats.org/officeDocument/2006/relationships/image" Target="../media/image1.png"/><Relationship Id="rId7" Type="http://schemas.openxmlformats.org/officeDocument/2006/relationships/image" Target="../media/image2050.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customXml" Target="../ink/ink590.xml"/><Relationship Id="rId11" Type="http://schemas.openxmlformats.org/officeDocument/2006/relationships/image" Target="../media/image2060.png"/><Relationship Id="rId5" Type="http://schemas.openxmlformats.org/officeDocument/2006/relationships/image" Target="../media/image2041.png"/><Relationship Id="rId10" Type="http://schemas.openxmlformats.org/officeDocument/2006/relationships/customXml" Target="../ink/ink593.xml"/><Relationship Id="rId4" Type="http://schemas.openxmlformats.org/officeDocument/2006/relationships/customXml" Target="../ink/ink589.xml"/><Relationship Id="rId9" Type="http://schemas.openxmlformats.org/officeDocument/2006/relationships/customXml" Target="../ink/ink592.xml"/></Relationships>
</file>

<file path=ppt/slides/_rels/slide62.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customXml" Target="../ink/ink597.xml"/><Relationship Id="rId13" Type="http://schemas.openxmlformats.org/officeDocument/2006/relationships/image" Target="../media/image380.png"/><Relationship Id="rId3" Type="http://schemas.openxmlformats.org/officeDocument/2006/relationships/image" Target="../media/image330.png"/><Relationship Id="rId7" Type="http://schemas.openxmlformats.org/officeDocument/2006/relationships/image" Target="../media/image350.png"/><Relationship Id="rId12" Type="http://schemas.openxmlformats.org/officeDocument/2006/relationships/customXml" Target="../ink/ink599.xml"/><Relationship Id="rId2" Type="http://schemas.openxmlformats.org/officeDocument/2006/relationships/customXml" Target="../ink/ink594.xml"/><Relationship Id="rId1" Type="http://schemas.openxmlformats.org/officeDocument/2006/relationships/slideLayout" Target="../slideLayouts/slideLayout2.xml"/><Relationship Id="rId6" Type="http://schemas.openxmlformats.org/officeDocument/2006/relationships/customXml" Target="../ink/ink596.xml"/><Relationship Id="rId11" Type="http://schemas.openxmlformats.org/officeDocument/2006/relationships/image" Target="../media/image370.png"/><Relationship Id="rId5" Type="http://schemas.openxmlformats.org/officeDocument/2006/relationships/image" Target="../media/image340.png"/><Relationship Id="rId15" Type="http://schemas.openxmlformats.org/officeDocument/2006/relationships/image" Target="../media/image390.png"/><Relationship Id="rId10" Type="http://schemas.openxmlformats.org/officeDocument/2006/relationships/customXml" Target="../ink/ink598.xml"/><Relationship Id="rId4" Type="http://schemas.openxmlformats.org/officeDocument/2006/relationships/customXml" Target="../ink/ink595.xml"/><Relationship Id="rId9" Type="http://schemas.openxmlformats.org/officeDocument/2006/relationships/image" Target="../media/image360.png"/><Relationship Id="rId14" Type="http://schemas.openxmlformats.org/officeDocument/2006/relationships/customXml" Target="../ink/ink60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customXml" Target="../ink/ink60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customXml" Target="../ink/ink602.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customXml" Target="../ink/ink4.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8" Type="http://schemas.openxmlformats.org/officeDocument/2006/relationships/customXml" Target="../ink/ink606.xml"/><Relationship Id="rId13" Type="http://schemas.openxmlformats.org/officeDocument/2006/relationships/image" Target="../media/image314.png"/><Relationship Id="rId3" Type="http://schemas.openxmlformats.org/officeDocument/2006/relationships/image" Target="../media/image306.png"/><Relationship Id="rId7" Type="http://schemas.openxmlformats.org/officeDocument/2006/relationships/image" Target="../media/image308.png"/><Relationship Id="rId12" Type="http://schemas.openxmlformats.org/officeDocument/2006/relationships/customXml" Target="../ink/ink608.xml"/><Relationship Id="rId2" Type="http://schemas.openxmlformats.org/officeDocument/2006/relationships/customXml" Target="../ink/ink603.xml"/><Relationship Id="rId1" Type="http://schemas.openxmlformats.org/officeDocument/2006/relationships/slideLayout" Target="../slideLayouts/slideLayout7.xml"/><Relationship Id="rId6" Type="http://schemas.openxmlformats.org/officeDocument/2006/relationships/customXml" Target="../ink/ink605.xml"/><Relationship Id="rId11" Type="http://schemas.openxmlformats.org/officeDocument/2006/relationships/image" Target="../media/image313.png"/><Relationship Id="rId5" Type="http://schemas.openxmlformats.org/officeDocument/2006/relationships/image" Target="../media/image307.png"/><Relationship Id="rId15" Type="http://schemas.openxmlformats.org/officeDocument/2006/relationships/image" Target="../media/image315.png"/><Relationship Id="rId10" Type="http://schemas.openxmlformats.org/officeDocument/2006/relationships/customXml" Target="../ink/ink607.xml"/><Relationship Id="rId4" Type="http://schemas.openxmlformats.org/officeDocument/2006/relationships/customXml" Target="../ink/ink604.xml"/><Relationship Id="rId9" Type="http://schemas.openxmlformats.org/officeDocument/2006/relationships/image" Target="../media/image309.png"/><Relationship Id="rId14" Type="http://schemas.openxmlformats.org/officeDocument/2006/relationships/customXml" Target="../ink/ink60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customXml" Target="../ink/ink612.xml"/><Relationship Id="rId7" Type="http://schemas.openxmlformats.org/officeDocument/2006/relationships/image" Target="../media/image316.png"/><Relationship Id="rId2" Type="http://schemas.openxmlformats.org/officeDocument/2006/relationships/customXml" Target="../ink/ink610.xml"/><Relationship Id="rId1" Type="http://schemas.openxmlformats.org/officeDocument/2006/relationships/slideLayout" Target="../slideLayouts/slideLayout7.xml"/><Relationship Id="rId6" Type="http://schemas.openxmlformats.org/officeDocument/2006/relationships/customXml" Target="../ink/ink611.xml"/><Relationship Id="rId11" Type="http://schemas.openxmlformats.org/officeDocument/2006/relationships/image" Target="../media/image318.png"/><Relationship Id="rId5" Type="http://schemas.openxmlformats.org/officeDocument/2006/relationships/image" Target="../media/image451.png"/><Relationship Id="rId10" Type="http://schemas.openxmlformats.org/officeDocument/2006/relationships/customXml" Target="../ink/ink613.xml"/><Relationship Id="rId9" Type="http://schemas.openxmlformats.org/officeDocument/2006/relationships/image" Target="../media/image31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customXml" Target="../ink/ink614.xml"/><Relationship Id="rId1" Type="http://schemas.openxmlformats.org/officeDocument/2006/relationships/slideLayout" Target="../slideLayouts/slideLayout7.xml"/><Relationship Id="rId5" Type="http://schemas.openxmlformats.org/officeDocument/2006/relationships/image" Target="../media/image323.png"/><Relationship Id="rId4" Type="http://schemas.openxmlformats.org/officeDocument/2006/relationships/customXml" Target="../ink/ink6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61.png"/><Relationship Id="rId2" Type="http://schemas.openxmlformats.org/officeDocument/2006/relationships/customXml" Target="../ink/ink61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040.png"/><Relationship Id="rId2" Type="http://schemas.openxmlformats.org/officeDocument/2006/relationships/customXml" Target="../ink/ink617.xml"/><Relationship Id="rId1" Type="http://schemas.openxmlformats.org/officeDocument/2006/relationships/slideLayout" Target="../slideLayouts/slideLayout2.xml"/><Relationship Id="rId4" Type="http://schemas.openxmlformats.org/officeDocument/2006/relationships/image" Target="../media/image3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26.png"/><Relationship Id="rId2" Type="http://schemas.openxmlformats.org/officeDocument/2006/relationships/image" Target="../media/image32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27.png"/><Relationship Id="rId2" Type="http://schemas.openxmlformats.org/officeDocument/2006/relationships/hyperlink" Target="https://www.youtube.com/watch?v=h-DV26x6n_Q"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53400" cy="792162"/>
          </a:xfrm>
        </p:spPr>
        <p:txBody>
          <a:bodyPr>
            <a:normAutofit fontScale="90000"/>
          </a:bodyPr>
          <a:lstStyle/>
          <a:p>
            <a:pPr marL="571500" indent="-571500">
              <a:buFont typeface="Wingdings" panose="05000000000000000000" pitchFamily="2" charset="2"/>
              <a:buChar char="v"/>
            </a:pPr>
            <a:r>
              <a:rPr lang="en-US" dirty="0"/>
              <a:t>Unit 10.1</a:t>
            </a:r>
            <a:br>
              <a:rPr lang="en-US" dirty="0"/>
            </a:br>
            <a:endParaRPr lang="en-US" dirty="0"/>
          </a:p>
        </p:txBody>
      </p:sp>
    </p:spTree>
    <p:extLst>
      <p:ext uri="{BB962C8B-B14F-4D97-AF65-F5344CB8AC3E}">
        <p14:creationId xmlns:p14="http://schemas.microsoft.com/office/powerpoint/2010/main" val="51842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Need to update graph.</a:t>
            </a:r>
          </a:p>
        </p:txBody>
      </p:sp>
      <p:sp>
        <p:nvSpPr>
          <p:cNvPr id="20482" name="Slide Number Placeholder 3"/>
          <p:cNvSpPr>
            <a:spLocks noGrp="1"/>
          </p:cNvSpPr>
          <p:nvPr>
            <p:ph type="sldNum" sz="quarter" idx="12"/>
          </p:nvPr>
        </p:nvSpPr>
        <p:spPr>
          <a:xfrm>
            <a:off x="6553200" y="6356350"/>
            <a:ext cx="2133600" cy="365125"/>
          </a:xfrm>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C2621D8E-34FD-408B-BF5B-7BA8358EFD7C}" type="slidenum">
              <a:rPr lang="en-US" altLang="zh-CN"/>
              <a:pPr/>
              <a:t>10</a:t>
            </a:fld>
            <a:endParaRPr lang="en-US" altLang="zh-CN"/>
          </a:p>
        </p:txBody>
      </p:sp>
      <p:grpSp>
        <p:nvGrpSpPr>
          <p:cNvPr id="20488" name="Group 93"/>
          <p:cNvGrpSpPr>
            <a:grpSpLocks/>
          </p:cNvGrpSpPr>
          <p:nvPr/>
        </p:nvGrpSpPr>
        <p:grpSpPr bwMode="auto">
          <a:xfrm>
            <a:off x="3124200" y="1524000"/>
            <a:ext cx="2514600" cy="1905000"/>
            <a:chOff x="2928" y="1200"/>
            <a:chExt cx="2592" cy="1587"/>
          </a:xfrm>
        </p:grpSpPr>
        <p:sp>
          <p:nvSpPr>
            <p:cNvPr id="20490"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0491" name="Group 92"/>
            <p:cNvGrpSpPr>
              <a:grpSpLocks/>
            </p:cNvGrpSpPr>
            <p:nvPr/>
          </p:nvGrpSpPr>
          <p:grpSpPr bwMode="auto">
            <a:xfrm>
              <a:off x="2928" y="1200"/>
              <a:ext cx="2592" cy="1587"/>
              <a:chOff x="2928" y="1200"/>
              <a:chExt cx="2592" cy="1587"/>
            </a:xfrm>
          </p:grpSpPr>
          <p:sp>
            <p:nvSpPr>
              <p:cNvPr id="20492"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0493"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0494"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0495"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0496"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0497"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0498"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6" name="Line 82"/>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7" name="Text Box 83"/>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0508" name="Text Box 84"/>
              <p:cNvSpPr txBox="1">
                <a:spLocks noChangeArrowheads="1"/>
              </p:cNvSpPr>
              <p:nvPr/>
            </p:nvSpPr>
            <p:spPr bwMode="auto">
              <a:xfrm>
                <a:off x="3168" y="220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0509" name="Text Box 85"/>
              <p:cNvSpPr txBox="1">
                <a:spLocks noChangeArrowheads="1"/>
              </p:cNvSpPr>
              <p:nvPr/>
            </p:nvSpPr>
            <p:spPr bwMode="auto">
              <a:xfrm>
                <a:off x="4032" y="120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3</a:t>
                </a:r>
              </a:p>
            </p:txBody>
          </p:sp>
          <p:sp>
            <p:nvSpPr>
              <p:cNvPr id="20510"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0511"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0512" name="Text Box 88"/>
              <p:cNvSpPr txBox="1">
                <a:spLocks noChangeArrowheads="1"/>
              </p:cNvSpPr>
              <p:nvPr/>
            </p:nvSpPr>
            <p:spPr bwMode="auto">
              <a:xfrm>
                <a:off x="4885" y="14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0513"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5</a:t>
                </a:r>
              </a:p>
            </p:txBody>
          </p:sp>
          <p:sp>
            <p:nvSpPr>
              <p:cNvPr id="20514"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0515" name="Text Box 91"/>
              <p:cNvSpPr txBox="1">
                <a:spLocks noChangeArrowheads="1"/>
              </p:cNvSpPr>
              <p:nvPr/>
            </p:nvSpPr>
            <p:spPr bwMode="auto">
              <a:xfrm>
                <a:off x="4032" y="249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5</a:t>
                </a:r>
              </a:p>
            </p:txBody>
          </p:sp>
        </p:grpSp>
      </p:grpSp>
      <p:sp>
        <p:nvSpPr>
          <p:cNvPr id="20489" name="Text Box 94"/>
          <p:cNvSpPr txBox="1">
            <a:spLocks noChangeArrowheads="1"/>
          </p:cNvSpPr>
          <p:nvPr/>
        </p:nvSpPr>
        <p:spPr bwMode="auto">
          <a:xfrm>
            <a:off x="73133" y="4555521"/>
            <a:ext cx="836902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Update residual</a:t>
            </a:r>
            <a:endParaRPr lang="en-US" altLang="zh-CN" i="0" dirty="0"/>
          </a:p>
          <a:p>
            <a:r>
              <a:rPr lang="en-US" b="1" dirty="0"/>
              <a:t>Augmenting path </a:t>
            </a:r>
            <a:r>
              <a:rPr lang="en-US" dirty="0"/>
              <a:t>–a path from the source to the sink where every </a:t>
            </a:r>
          </a:p>
          <a:p>
            <a:r>
              <a:rPr lang="en-US" dirty="0"/>
              <a:t>edge has a non-zero residual capacity.</a:t>
            </a:r>
          </a:p>
          <a:p>
            <a:pPr eaLnBrk="1" hangingPunct="1"/>
            <a:endParaRPr lang="en-US" altLang="zh-CN" i="0" dirty="0"/>
          </a:p>
        </p:txBody>
      </p:sp>
      <p:pic>
        <p:nvPicPr>
          <p:cNvPr id="3" name="Picture 2"/>
          <p:cNvPicPr>
            <a:picLocks noChangeAspect="1"/>
          </p:cNvPicPr>
          <p:nvPr/>
        </p:nvPicPr>
        <p:blipFill rotWithShape="1">
          <a:blip r:embed="rId3"/>
          <a:srcRect l="1245" t="1162" r="11184" b="-1162"/>
          <a:stretch/>
        </p:blipFill>
        <p:spPr>
          <a:xfrm>
            <a:off x="169069" y="1666880"/>
            <a:ext cx="2680917" cy="1746245"/>
          </a:xfrm>
          <a:prstGeom prst="rect">
            <a:avLst/>
          </a:prstGeom>
        </p:spPr>
      </p:pic>
      <p:grpSp>
        <p:nvGrpSpPr>
          <p:cNvPr id="6" name="Group 93">
            <a:extLst>
              <a:ext uri="{FF2B5EF4-FFF2-40B4-BE49-F238E27FC236}">
                <a16:creationId xmlns:a16="http://schemas.microsoft.com/office/drawing/2014/main" id="{EC294550-9906-A904-8DD3-1CDD1925AC66}"/>
              </a:ext>
            </a:extLst>
          </p:cNvPr>
          <p:cNvGrpSpPr>
            <a:grpSpLocks/>
          </p:cNvGrpSpPr>
          <p:nvPr/>
        </p:nvGrpSpPr>
        <p:grpSpPr bwMode="auto">
          <a:xfrm>
            <a:off x="5927555" y="1538894"/>
            <a:ext cx="2514600" cy="2017836"/>
            <a:chOff x="2928" y="1200"/>
            <a:chExt cx="2592" cy="1681"/>
          </a:xfrm>
        </p:grpSpPr>
        <p:sp>
          <p:nvSpPr>
            <p:cNvPr id="7" name="Text Box 65">
              <a:extLst>
                <a:ext uri="{FF2B5EF4-FFF2-40B4-BE49-F238E27FC236}">
                  <a16:creationId xmlns:a16="http://schemas.microsoft.com/office/drawing/2014/main" id="{1C7D83BC-9E3D-1F09-B92B-BE03459EF5DE}"/>
                </a:ext>
              </a:extLst>
            </p:cNvPr>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8" name="Group 92">
              <a:extLst>
                <a:ext uri="{FF2B5EF4-FFF2-40B4-BE49-F238E27FC236}">
                  <a16:creationId xmlns:a16="http://schemas.microsoft.com/office/drawing/2014/main" id="{45DF9FAE-F7D5-0CF8-37FD-50A890B0CB2E}"/>
                </a:ext>
              </a:extLst>
            </p:cNvPr>
            <p:cNvGrpSpPr>
              <a:grpSpLocks/>
            </p:cNvGrpSpPr>
            <p:nvPr/>
          </p:nvGrpSpPr>
          <p:grpSpPr bwMode="auto">
            <a:xfrm>
              <a:off x="2928" y="1200"/>
              <a:ext cx="2592" cy="1681"/>
              <a:chOff x="2928" y="1200"/>
              <a:chExt cx="2592" cy="1681"/>
            </a:xfrm>
          </p:grpSpPr>
          <p:sp>
            <p:nvSpPr>
              <p:cNvPr id="9" name="Oval 67">
                <a:extLst>
                  <a:ext uri="{FF2B5EF4-FFF2-40B4-BE49-F238E27FC236}">
                    <a16:creationId xmlns:a16="http://schemas.microsoft.com/office/drawing/2014/main" id="{E5CB90EE-988B-34CD-DC93-CCE4CD8B88E4}"/>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10" name="Oval 68">
                <a:extLst>
                  <a:ext uri="{FF2B5EF4-FFF2-40B4-BE49-F238E27FC236}">
                    <a16:creationId xmlns:a16="http://schemas.microsoft.com/office/drawing/2014/main" id="{F5BD137C-C138-2731-1C5E-D725A975393B}"/>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11" name="Oval 69">
                <a:extLst>
                  <a:ext uri="{FF2B5EF4-FFF2-40B4-BE49-F238E27FC236}">
                    <a16:creationId xmlns:a16="http://schemas.microsoft.com/office/drawing/2014/main" id="{4D097589-DCBA-4EB0-4F42-AD30D1742BEC}"/>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12" name="Oval 70">
                <a:extLst>
                  <a:ext uri="{FF2B5EF4-FFF2-40B4-BE49-F238E27FC236}">
                    <a16:creationId xmlns:a16="http://schemas.microsoft.com/office/drawing/2014/main" id="{27D92B7A-2E88-8954-9A42-EA67F8AE350C}"/>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13" name="Oval 71">
                <a:extLst>
                  <a:ext uri="{FF2B5EF4-FFF2-40B4-BE49-F238E27FC236}">
                    <a16:creationId xmlns:a16="http://schemas.microsoft.com/office/drawing/2014/main" id="{CB7419A3-188B-AF2B-CED6-483B8A990693}"/>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14" name="Oval 72">
                <a:extLst>
                  <a:ext uri="{FF2B5EF4-FFF2-40B4-BE49-F238E27FC236}">
                    <a16:creationId xmlns:a16="http://schemas.microsoft.com/office/drawing/2014/main" id="{18BBBC6C-690D-D44E-06AA-12A457A00FBF}"/>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15" name="Line 73">
                <a:extLst>
                  <a:ext uri="{FF2B5EF4-FFF2-40B4-BE49-F238E27FC236}">
                    <a16:creationId xmlns:a16="http://schemas.microsoft.com/office/drawing/2014/main" id="{C1915AC8-3A20-6BBD-6D11-3DE05D546050}"/>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74">
                <a:extLst>
                  <a:ext uri="{FF2B5EF4-FFF2-40B4-BE49-F238E27FC236}">
                    <a16:creationId xmlns:a16="http://schemas.microsoft.com/office/drawing/2014/main" id="{3979C44B-22AB-4D8A-D3A6-4C105CD31A13}"/>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75">
                <a:extLst>
                  <a:ext uri="{FF2B5EF4-FFF2-40B4-BE49-F238E27FC236}">
                    <a16:creationId xmlns:a16="http://schemas.microsoft.com/office/drawing/2014/main" id="{8E391FDC-7F24-DCAC-06E0-583D757691AD}"/>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76">
                <a:extLst>
                  <a:ext uri="{FF2B5EF4-FFF2-40B4-BE49-F238E27FC236}">
                    <a16:creationId xmlns:a16="http://schemas.microsoft.com/office/drawing/2014/main" id="{933368FF-5E4E-1A3C-6319-48336C93C10B}"/>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77">
                <a:extLst>
                  <a:ext uri="{FF2B5EF4-FFF2-40B4-BE49-F238E27FC236}">
                    <a16:creationId xmlns:a16="http://schemas.microsoft.com/office/drawing/2014/main" id="{7BCB1B5B-5F71-D614-4D27-1FF80ECFBBB6}"/>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78">
                <a:extLst>
                  <a:ext uri="{FF2B5EF4-FFF2-40B4-BE49-F238E27FC236}">
                    <a16:creationId xmlns:a16="http://schemas.microsoft.com/office/drawing/2014/main" id="{63F9AEE3-4948-DA59-33E3-9AB2B4416A8A}"/>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79">
                <a:extLst>
                  <a:ext uri="{FF2B5EF4-FFF2-40B4-BE49-F238E27FC236}">
                    <a16:creationId xmlns:a16="http://schemas.microsoft.com/office/drawing/2014/main" id="{B09B8208-3C9E-2F3F-E94D-64737B3AE87D}"/>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81">
                <a:extLst>
                  <a:ext uri="{FF2B5EF4-FFF2-40B4-BE49-F238E27FC236}">
                    <a16:creationId xmlns:a16="http://schemas.microsoft.com/office/drawing/2014/main" id="{703C2A36-11B0-36D1-DC1E-6FAFD865171F}"/>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82">
                <a:extLst>
                  <a:ext uri="{FF2B5EF4-FFF2-40B4-BE49-F238E27FC236}">
                    <a16:creationId xmlns:a16="http://schemas.microsoft.com/office/drawing/2014/main" id="{C6C88A94-A942-A588-63EC-F07C04624210}"/>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Text Box 83">
                <a:extLst>
                  <a:ext uri="{FF2B5EF4-FFF2-40B4-BE49-F238E27FC236}">
                    <a16:creationId xmlns:a16="http://schemas.microsoft.com/office/drawing/2014/main" id="{00D50B84-3DFB-5B2E-7907-475C9D80042F}"/>
                  </a:ext>
                </a:extLst>
              </p:cNvPr>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5" name="Text Box 84">
                <a:extLst>
                  <a:ext uri="{FF2B5EF4-FFF2-40B4-BE49-F238E27FC236}">
                    <a16:creationId xmlns:a16="http://schemas.microsoft.com/office/drawing/2014/main" id="{E0E70BE0-1C0D-7389-5D6E-EFD2C92C665E}"/>
                  </a:ext>
                </a:extLst>
              </p:cNvPr>
              <p:cNvSpPr txBox="1">
                <a:spLocks noChangeArrowheads="1"/>
              </p:cNvSpPr>
              <p:nvPr/>
            </p:nvSpPr>
            <p:spPr bwMode="auto">
              <a:xfrm>
                <a:off x="3168" y="2208"/>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6" name="Text Box 85">
                <a:extLst>
                  <a:ext uri="{FF2B5EF4-FFF2-40B4-BE49-F238E27FC236}">
                    <a16:creationId xmlns:a16="http://schemas.microsoft.com/office/drawing/2014/main" id="{F2934684-78D8-101B-9578-A59AC8432C39}"/>
                  </a:ext>
                </a:extLst>
              </p:cNvPr>
              <p:cNvSpPr txBox="1">
                <a:spLocks noChangeArrowheads="1"/>
              </p:cNvSpPr>
              <p:nvPr/>
            </p:nvSpPr>
            <p:spPr bwMode="auto">
              <a:xfrm>
                <a:off x="4032" y="120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3</a:t>
                </a:r>
              </a:p>
            </p:txBody>
          </p:sp>
          <p:sp>
            <p:nvSpPr>
              <p:cNvPr id="27" name="Text Box 86">
                <a:extLst>
                  <a:ext uri="{FF2B5EF4-FFF2-40B4-BE49-F238E27FC236}">
                    <a16:creationId xmlns:a16="http://schemas.microsoft.com/office/drawing/2014/main" id="{795CB87A-C790-1083-FF93-63E94DB4C469}"/>
                  </a:ext>
                </a:extLst>
              </p:cNvPr>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 name="Text Box 87">
                <a:extLst>
                  <a:ext uri="{FF2B5EF4-FFF2-40B4-BE49-F238E27FC236}">
                    <a16:creationId xmlns:a16="http://schemas.microsoft.com/office/drawing/2014/main" id="{AD428904-3017-6279-3257-C6F1D62AA7FE}"/>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9" name="Text Box 88">
                <a:extLst>
                  <a:ext uri="{FF2B5EF4-FFF2-40B4-BE49-F238E27FC236}">
                    <a16:creationId xmlns:a16="http://schemas.microsoft.com/office/drawing/2014/main" id="{B10DD70F-0DBA-3A67-B2A7-111C075E23FF}"/>
                  </a:ext>
                </a:extLst>
              </p:cNvPr>
              <p:cNvSpPr txBox="1">
                <a:spLocks noChangeArrowheads="1"/>
              </p:cNvSpPr>
              <p:nvPr/>
            </p:nvSpPr>
            <p:spPr bwMode="auto">
              <a:xfrm>
                <a:off x="4885" y="14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30" name="Text Box 89">
                <a:extLst>
                  <a:ext uri="{FF2B5EF4-FFF2-40B4-BE49-F238E27FC236}">
                    <a16:creationId xmlns:a16="http://schemas.microsoft.com/office/drawing/2014/main" id="{86F0E121-108F-D437-427F-F832BD786AB4}"/>
                  </a:ext>
                </a:extLst>
              </p:cNvPr>
              <p:cNvSpPr txBox="1">
                <a:spLocks noChangeArrowheads="1"/>
              </p:cNvSpPr>
              <p:nvPr/>
            </p:nvSpPr>
            <p:spPr bwMode="auto">
              <a:xfrm>
                <a:off x="4938" y="221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31" name="Text Box 90">
                <a:extLst>
                  <a:ext uri="{FF2B5EF4-FFF2-40B4-BE49-F238E27FC236}">
                    <a16:creationId xmlns:a16="http://schemas.microsoft.com/office/drawing/2014/main" id="{64CD8FCE-1B59-B978-9FCE-1E5B8CEF38DF}"/>
                  </a:ext>
                </a:extLst>
              </p:cNvPr>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32" name="Text Box 91">
                <a:extLst>
                  <a:ext uri="{FF2B5EF4-FFF2-40B4-BE49-F238E27FC236}">
                    <a16:creationId xmlns:a16="http://schemas.microsoft.com/office/drawing/2014/main" id="{BB528389-CE20-5035-CFA4-1CB7A63E7716}"/>
                  </a:ext>
                </a:extLst>
              </p:cNvPr>
              <p:cNvSpPr txBox="1">
                <a:spLocks noChangeArrowheads="1"/>
              </p:cNvSpPr>
              <p:nvPr/>
            </p:nvSpPr>
            <p:spPr bwMode="auto">
              <a:xfrm>
                <a:off x="4032" y="249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785D20BB-2CCC-BECE-E73C-A4B5574C5FFA}"/>
                  </a:ext>
                </a:extLst>
              </p14:cNvPr>
              <p14:cNvContentPartPr/>
              <p14:nvPr/>
            </p14:nvContentPartPr>
            <p14:xfrm>
              <a:off x="3352509" y="2579537"/>
              <a:ext cx="2308320" cy="523800"/>
            </p14:xfrm>
          </p:contentPart>
        </mc:Choice>
        <mc:Fallback xmlns="">
          <p:pic>
            <p:nvPicPr>
              <p:cNvPr id="33" name="Ink 32">
                <a:extLst>
                  <a:ext uri="{FF2B5EF4-FFF2-40B4-BE49-F238E27FC236}">
                    <a16:creationId xmlns:a16="http://schemas.microsoft.com/office/drawing/2014/main" id="{785D20BB-2CCC-BECE-E73C-A4B5574C5FFA}"/>
                  </a:ext>
                </a:extLst>
              </p:cNvPr>
              <p:cNvPicPr/>
              <p:nvPr/>
            </p:nvPicPr>
            <p:blipFill>
              <a:blip r:embed="rId5"/>
              <a:stretch>
                <a:fillRect/>
              </a:stretch>
            </p:blipFill>
            <p:spPr>
              <a:xfrm>
                <a:off x="3316509" y="2507897"/>
                <a:ext cx="2379960" cy="667440"/>
              </a:xfrm>
              <a:prstGeom prst="rect">
                <a:avLst/>
              </a:prstGeom>
            </p:spPr>
          </p:pic>
        </mc:Fallback>
      </mc:AlternateContent>
    </p:spTree>
    <p:extLst>
      <p:ext uri="{BB962C8B-B14F-4D97-AF65-F5344CB8AC3E}">
        <p14:creationId xmlns:p14="http://schemas.microsoft.com/office/powerpoint/2010/main" val="15182582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914400"/>
          </a:xfrm>
        </p:spPr>
        <p:txBody>
          <a:bodyPr/>
          <a:lstStyle/>
          <a:p>
            <a:pPr eaLnBrk="1" hangingPunct="1"/>
            <a:r>
              <a:rPr lang="en-US" altLang="en-US" dirty="0">
                <a:latin typeface="Times New Roman" pitchFamily="18" charset="0"/>
              </a:rPr>
              <a:t>Euler Path in</a:t>
            </a:r>
            <a:r>
              <a:rPr lang="en-US" altLang="en-US" dirty="0"/>
              <a:t> </a:t>
            </a:r>
            <a:r>
              <a:rPr lang="en-US" altLang="en-US" dirty="0">
                <a:latin typeface="Times New Roman" pitchFamily="18" charset="0"/>
              </a:rPr>
              <a:t>Directed Graphs</a:t>
            </a:r>
          </a:p>
        </p:txBody>
      </p:sp>
      <p:pic>
        <p:nvPicPr>
          <p:cNvPr id="7171" name="Picture 4" descr="09_5_0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43"/>
          <a:stretch/>
        </p:blipFill>
        <p:spPr>
          <a:xfrm>
            <a:off x="381000" y="1591733"/>
            <a:ext cx="8305800" cy="3747030"/>
          </a:xfrm>
          <a:noFill/>
        </p:spPr>
      </p:pic>
      <p:sp>
        <p:nvSpPr>
          <p:cNvPr id="84996" name="Text Box 6"/>
          <p:cNvSpPr txBox="1">
            <a:spLocks noChangeArrowheads="1"/>
          </p:cNvSpPr>
          <p:nvPr/>
        </p:nvSpPr>
        <p:spPr bwMode="auto">
          <a:xfrm>
            <a:off x="228600" y="541020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800" dirty="0">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blinds(horizontal)">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2400"/>
            <a:ext cx="8229600" cy="914400"/>
          </a:xfrm>
        </p:spPr>
        <p:txBody>
          <a:bodyPr/>
          <a:lstStyle/>
          <a:p>
            <a:pPr eaLnBrk="1" hangingPunct="1"/>
            <a:r>
              <a:rPr lang="en-US" altLang="en-US">
                <a:latin typeface="Times New Roman" pitchFamily="18" charset="0"/>
              </a:rPr>
              <a:t>Euler Path in</a:t>
            </a:r>
            <a:r>
              <a:rPr lang="en-US" altLang="en-US"/>
              <a:t> </a:t>
            </a:r>
            <a:r>
              <a:rPr lang="en-US" altLang="en-US">
                <a:latin typeface="Times New Roman" pitchFamily="18" charset="0"/>
              </a:rPr>
              <a:t>Directed Graphs</a:t>
            </a:r>
          </a:p>
        </p:txBody>
      </p:sp>
      <p:pic>
        <p:nvPicPr>
          <p:cNvPr id="8195" name="Picture 3" descr="09_5_04"/>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687"/>
          <a:stretch/>
        </p:blipFill>
        <p:spPr>
          <a:xfrm>
            <a:off x="381000" y="1659467"/>
            <a:ext cx="8305800" cy="3679296"/>
          </a:xfrm>
          <a:noFill/>
        </p:spPr>
      </p:pic>
      <p:sp>
        <p:nvSpPr>
          <p:cNvPr id="86020" name="Text Box 4"/>
          <p:cNvSpPr txBox="1">
            <a:spLocks noChangeArrowheads="1"/>
          </p:cNvSpPr>
          <p:nvPr/>
        </p:nvSpPr>
        <p:spPr bwMode="auto">
          <a:xfrm>
            <a:off x="228600" y="5410200"/>
            <a:ext cx="8763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800">
                <a:latin typeface="Times New Roman" pitchFamily="18" charset="0"/>
              </a:rPr>
              <a:t>       NO	      (a, g, c, b, g, e, d, f, a)          (c, a, b, c, d, b) </a:t>
            </a:r>
          </a:p>
          <a:p>
            <a:pPr algn="ctr" eaLnBrk="1" hangingPunct="1">
              <a:spcBef>
                <a:spcPct val="50000"/>
              </a:spcBef>
              <a:buFontTx/>
              <a:buNone/>
            </a:pPr>
            <a:endParaRPr lang="en-US" altLang="en-US" sz="280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blinds(horizontal)">
                                      <p:cBhvr>
                                        <p:cTn id="7" dur="5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Real Life Applications of </a:t>
            </a:r>
            <a:r>
              <a:rPr lang="en-US" sz="3200" dirty="0" err="1"/>
              <a:t>Eulerian</a:t>
            </a:r>
            <a:r>
              <a:rPr lang="en-US" sz="3200" dirty="0"/>
              <a:t> Circuits/Tours</a:t>
            </a:r>
          </a:p>
        </p:txBody>
      </p:sp>
      <p:sp>
        <p:nvSpPr>
          <p:cNvPr id="3" name="Content Placeholder 2"/>
          <p:cNvSpPr>
            <a:spLocks noGrp="1"/>
          </p:cNvSpPr>
          <p:nvPr>
            <p:ph idx="1"/>
          </p:nvPr>
        </p:nvSpPr>
        <p:spPr>
          <a:xfrm>
            <a:off x="381000" y="1295400"/>
            <a:ext cx="8305800" cy="4830763"/>
          </a:xfrm>
        </p:spPr>
        <p:txBody>
          <a:bodyPr/>
          <a:lstStyle/>
          <a:p>
            <a:r>
              <a:rPr lang="en-US" sz="2800" dirty="0"/>
              <a:t>Snow removal, inspecting railroad tracks, Postal Route, collecting garbage, checking parking meters</a:t>
            </a:r>
          </a:p>
          <a:p>
            <a:r>
              <a:rPr lang="en-US" sz="2800" dirty="0"/>
              <a:t>May need to “</a:t>
            </a:r>
            <a:r>
              <a:rPr lang="en-US" sz="2800" dirty="0" err="1"/>
              <a:t>Eulerize</a:t>
            </a:r>
            <a:r>
              <a:rPr lang="en-US" sz="2800" dirty="0"/>
              <a:t>” – add arcs to make Eulerian</a:t>
            </a:r>
          </a:p>
          <a:p>
            <a:r>
              <a:rPr lang="en-US" sz="2800" dirty="0"/>
              <a:t>DNA sequencing and fragment assembly</a:t>
            </a:r>
          </a:p>
          <a:p>
            <a:r>
              <a:rPr lang="en-US" sz="2800" dirty="0"/>
              <a:t>Designs - </a:t>
            </a:r>
            <a:r>
              <a:rPr lang="en-US" sz="2800" dirty="0" err="1"/>
              <a:t>Kolam</a:t>
            </a:r>
            <a:r>
              <a:rPr lang="en-US" sz="2800" dirty="0"/>
              <a:t>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352800"/>
            <a:ext cx="2228850" cy="239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7786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8600" y="152400"/>
            <a:ext cx="8686800" cy="838200"/>
          </a:xfrm>
        </p:spPr>
        <p:txBody>
          <a:bodyPr/>
          <a:lstStyle/>
          <a:p>
            <a:pPr eaLnBrk="1" hangingPunct="1"/>
            <a:r>
              <a:rPr lang="en-US" altLang="en-US">
                <a:latin typeface="Times New Roman" pitchFamily="18" charset="0"/>
              </a:rPr>
              <a:t>Hamilton Paths and Circuits</a:t>
            </a:r>
          </a:p>
        </p:txBody>
      </p:sp>
      <p:sp>
        <p:nvSpPr>
          <p:cNvPr id="180227" name="Rectangle 3"/>
          <p:cNvSpPr>
            <a:spLocks noGrp="1" noChangeArrowheads="1"/>
          </p:cNvSpPr>
          <p:nvPr>
            <p:ph type="body" idx="1"/>
          </p:nvPr>
        </p:nvSpPr>
        <p:spPr>
          <a:xfrm>
            <a:off x="228600" y="1524000"/>
            <a:ext cx="8686800" cy="4876800"/>
          </a:xfrm>
        </p:spPr>
        <p:txBody>
          <a:bodyPr/>
          <a:lstStyle/>
          <a:p>
            <a:pPr eaLnBrk="1" hangingPunct="1"/>
            <a:r>
              <a:rPr lang="en-US" altLang="en-US" sz="3600">
                <a:latin typeface="Times New Roman" pitchFamily="18" charset="0"/>
              </a:rPr>
              <a:t>A </a:t>
            </a:r>
            <a:r>
              <a:rPr lang="en-US" altLang="en-US" sz="3600" i="1">
                <a:solidFill>
                  <a:schemeClr val="tx2"/>
                </a:solidFill>
                <a:latin typeface="Times New Roman" pitchFamily="18" charset="0"/>
              </a:rPr>
              <a:t>Hamilton path</a:t>
            </a:r>
            <a:r>
              <a:rPr lang="en-US" altLang="en-US" sz="3600">
                <a:latin typeface="Times New Roman" pitchFamily="18" charset="0"/>
              </a:rPr>
              <a:t> in a graph </a:t>
            </a:r>
            <a:r>
              <a:rPr lang="en-US" altLang="en-US" sz="3600" i="1">
                <a:latin typeface="Times New Roman" pitchFamily="18" charset="0"/>
              </a:rPr>
              <a:t>G</a:t>
            </a:r>
            <a:r>
              <a:rPr lang="en-US" altLang="en-US" sz="3600">
                <a:latin typeface="Times New Roman" pitchFamily="18" charset="0"/>
              </a:rPr>
              <a:t> is a path which visits every vertex in </a:t>
            </a:r>
            <a:r>
              <a:rPr lang="en-US" altLang="en-US" sz="3600" i="1">
                <a:latin typeface="Times New Roman" pitchFamily="18" charset="0"/>
              </a:rPr>
              <a:t>G</a:t>
            </a:r>
            <a:r>
              <a:rPr lang="en-US" altLang="en-US" sz="3600">
                <a:latin typeface="Times New Roman" pitchFamily="18" charset="0"/>
              </a:rPr>
              <a:t> exactly once.</a:t>
            </a:r>
          </a:p>
          <a:p>
            <a:pPr eaLnBrk="1" hangingPunct="1">
              <a:buFontTx/>
              <a:buNone/>
            </a:pPr>
            <a:endParaRPr lang="en-US" altLang="en-US" sz="2000">
              <a:latin typeface="Times New Roman" pitchFamily="18" charset="0"/>
            </a:endParaRPr>
          </a:p>
          <a:p>
            <a:pPr eaLnBrk="1" hangingPunct="1"/>
            <a:r>
              <a:rPr lang="en-US" altLang="en-US" sz="3600">
                <a:latin typeface="Times New Roman" pitchFamily="18" charset="0"/>
              </a:rPr>
              <a:t>A </a:t>
            </a:r>
            <a:r>
              <a:rPr lang="en-US" altLang="en-US" sz="3600" i="1">
                <a:solidFill>
                  <a:schemeClr val="tx2"/>
                </a:solidFill>
                <a:latin typeface="Times New Roman" pitchFamily="18" charset="0"/>
              </a:rPr>
              <a:t>Hamilton circuit</a:t>
            </a:r>
            <a:r>
              <a:rPr lang="en-US" altLang="en-US" sz="3600">
                <a:latin typeface="Times New Roman" pitchFamily="18" charset="0"/>
              </a:rPr>
              <a:t> is a Hamilton path that returns to its start.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0227">
                                            <p:txEl>
                                              <p:pRg st="0" end="0"/>
                                            </p:txEl>
                                          </p:spTgt>
                                        </p:tgtEl>
                                        <p:attrNameLst>
                                          <p:attrName>style.visibility</p:attrName>
                                        </p:attrNameLst>
                                      </p:cBhvr>
                                      <p:to>
                                        <p:strVal val="visible"/>
                                      </p:to>
                                    </p:set>
                                    <p:anim calcmode="lin" valueType="num">
                                      <p:cBhvr additive="base">
                                        <p:cTn id="7" dur="500" fill="hold"/>
                                        <p:tgtEl>
                                          <p:spTgt spid="1802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02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0227">
                                            <p:txEl>
                                              <p:pRg st="2" end="2"/>
                                            </p:txEl>
                                          </p:spTgt>
                                        </p:tgtEl>
                                        <p:attrNameLst>
                                          <p:attrName>style.visibility</p:attrName>
                                        </p:attrNameLst>
                                      </p:cBhvr>
                                      <p:to>
                                        <p:strVal val="visible"/>
                                      </p:to>
                                    </p:set>
                                    <p:anim calcmode="lin" valueType="num">
                                      <p:cBhvr additive="base">
                                        <p:cTn id="13" dur="500" fill="hold"/>
                                        <p:tgtEl>
                                          <p:spTgt spid="18022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022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2468562"/>
          </a:xfrm>
        </p:spPr>
        <p:txBody>
          <a:bodyPr>
            <a:normAutofit/>
          </a:bodyPr>
          <a:lstStyle/>
          <a:p>
            <a:r>
              <a:rPr lang="en-US" sz="3200" dirty="0"/>
              <a:t>Dodecahedron is composed of twelve regular pentagons.</a:t>
            </a:r>
            <a:br>
              <a:rPr lang="en-US" sz="3200" dirty="0"/>
            </a:br>
            <a:r>
              <a:rPr lang="en-US" sz="3200" dirty="0"/>
              <a:t>Can you find a path which visits all vertices?  Can you draw it as a graph?</a:t>
            </a:r>
          </a:p>
        </p:txBody>
      </p:sp>
      <p:pic>
        <p:nvPicPr>
          <p:cNvPr id="1026" name="Picture 2" descr="http://upload.wikimedia.org/wikipedia/commons/thumb/6/66/POV-Ray-Dodecahedron.svg/300px-POV-Ray-Dodecahedron.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5600" y="33528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873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152400"/>
            <a:ext cx="8229600" cy="914400"/>
          </a:xfrm>
        </p:spPr>
        <p:txBody>
          <a:bodyPr/>
          <a:lstStyle/>
          <a:p>
            <a:pPr eaLnBrk="1" hangingPunct="1"/>
            <a:r>
              <a:rPr lang="en-US" altLang="en-US">
                <a:latin typeface="Times New Roman" pitchFamily="18" charset="0"/>
              </a:rPr>
              <a:t>Hamilton Circuits</a:t>
            </a:r>
          </a:p>
        </p:txBody>
      </p:sp>
      <p:sp>
        <p:nvSpPr>
          <p:cNvPr id="79875" name="Rectangle 3"/>
          <p:cNvSpPr>
            <a:spLocks noGrp="1" noChangeArrowheads="1"/>
          </p:cNvSpPr>
          <p:nvPr>
            <p:ph type="body" sz="half" idx="1"/>
          </p:nvPr>
        </p:nvSpPr>
        <p:spPr>
          <a:xfrm>
            <a:off x="381000" y="5867400"/>
            <a:ext cx="8153400" cy="762000"/>
          </a:xfrm>
        </p:spPr>
        <p:txBody>
          <a:bodyPr>
            <a:normAutofit lnSpcReduction="10000"/>
          </a:bodyPr>
          <a:lstStyle/>
          <a:p>
            <a:pPr eaLnBrk="1" hangingPunct="1">
              <a:lnSpc>
                <a:spcPct val="80000"/>
              </a:lnSpc>
              <a:buFontTx/>
              <a:buNone/>
            </a:pPr>
            <a:r>
              <a:rPr lang="en-US" altLang="en-US" sz="2800" dirty="0">
                <a:latin typeface="Times New Roman" pitchFamily="18" charset="0"/>
              </a:rPr>
              <a:t>Is there a circuit in this graph that passes through each </a:t>
            </a:r>
            <a:r>
              <a:rPr lang="en-US" altLang="en-US" sz="2800" dirty="0">
                <a:solidFill>
                  <a:srgbClr val="FF0000"/>
                </a:solidFill>
                <a:latin typeface="Times New Roman" pitchFamily="18" charset="0"/>
              </a:rPr>
              <a:t>vertex </a:t>
            </a:r>
            <a:r>
              <a:rPr lang="en-US" altLang="en-US" sz="2800" dirty="0">
                <a:latin typeface="Times New Roman" pitchFamily="18" charset="0"/>
              </a:rPr>
              <a:t>exactly once?</a:t>
            </a:r>
          </a:p>
        </p:txBody>
      </p:sp>
      <p:sp>
        <p:nvSpPr>
          <p:cNvPr id="5" name="Rectangle 4"/>
          <p:cNvSpPr>
            <a:spLocks noGrp="1" noChangeArrowheads="1"/>
          </p:cNvSpPr>
          <p:nvPr/>
        </p:nvSpPr>
        <p:spPr bwMode="auto">
          <a:xfrm>
            <a:off x="685800" y="2693988"/>
            <a:ext cx="7772400" cy="1470025"/>
          </a:xfrm>
          <a:prstGeom prst="rect">
            <a:avLst/>
          </a:prstGeom>
          <a:noFill/>
          <a:ln w="9525">
            <a:noFill/>
            <a:miter lim="800000"/>
            <a:headEnd/>
            <a:tailEnd/>
          </a:ln>
          <a:effectLst/>
        </p:spPr>
        <p:txBody>
          <a:bodyPr anchor="ctr"/>
          <a:lstStyle>
            <a:lvl1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400">
                <a:solidFill>
                  <a:srgbClr val="FF99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400">
                <a:solidFill>
                  <a:srgbClr val="FF9900"/>
                </a:solidFill>
                <a:effectLst>
                  <a:outerShdw blurRad="38100" dist="38100" dir="2700000" algn="tl">
                    <a:srgbClr val="C0C0C0"/>
                  </a:outerShdw>
                </a:effectLst>
                <a:latin typeface="Tahoma" pitchFamily="34" charset="0"/>
              </a:defRPr>
            </a:lvl9pPr>
          </a:lstStyle>
          <a:p>
            <a:pPr eaLnBrk="1" hangingPunct="1">
              <a:defRPr/>
            </a:pPr>
            <a:endParaRPr lang="en-US" sz="3200" dirty="0"/>
          </a:p>
        </p:txBody>
      </p:sp>
      <p:pic>
        <p:nvPicPr>
          <p:cNvPr id="10245"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55997" t="26010" r="33480" b="57323"/>
          <a:stretch/>
        </p:blipFill>
        <p:spPr bwMode="auto">
          <a:xfrm>
            <a:off x="3276600" y="1109133"/>
            <a:ext cx="2726266"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9"/>
          <p:cNvSpPr txBox="1">
            <a:spLocks noChangeArrowheads="1"/>
          </p:cNvSpPr>
          <p:nvPr/>
        </p:nvSpPr>
        <p:spPr bwMode="auto">
          <a:xfrm>
            <a:off x="838200" y="4648200"/>
            <a:ext cx="50674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0"/>
              </a:spcBef>
              <a:buFontTx/>
              <a:buNone/>
            </a:pPr>
            <a:r>
              <a:rPr lang="en-US" altLang="en-US" sz="2400" dirty="0">
                <a:latin typeface="Times New Roman" pitchFamily="18" charset="0"/>
              </a:rPr>
              <a:t>Dodecahedron puzzle equivalent graph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152400"/>
            <a:ext cx="8229600" cy="914400"/>
          </a:xfrm>
        </p:spPr>
        <p:txBody>
          <a:bodyPr/>
          <a:lstStyle/>
          <a:p>
            <a:pPr eaLnBrk="1" hangingPunct="1"/>
            <a:r>
              <a:rPr lang="en-US" altLang="en-US">
                <a:latin typeface="Times New Roman" pitchFamily="18" charset="0"/>
              </a:rPr>
              <a:t>Hamilton Circuits</a:t>
            </a:r>
          </a:p>
        </p:txBody>
      </p:sp>
      <p:sp>
        <p:nvSpPr>
          <p:cNvPr id="185347" name="Rectangle 3"/>
          <p:cNvSpPr>
            <a:spLocks noGrp="1" noChangeArrowheads="1"/>
          </p:cNvSpPr>
          <p:nvPr>
            <p:ph type="body" sz="half" idx="1"/>
          </p:nvPr>
        </p:nvSpPr>
        <p:spPr>
          <a:xfrm>
            <a:off x="381000" y="5867400"/>
            <a:ext cx="8153400" cy="762000"/>
          </a:xfrm>
        </p:spPr>
        <p:txBody>
          <a:bodyPr>
            <a:normAutofit lnSpcReduction="10000"/>
          </a:bodyPr>
          <a:lstStyle/>
          <a:p>
            <a:pPr eaLnBrk="1" hangingPunct="1">
              <a:lnSpc>
                <a:spcPct val="80000"/>
              </a:lnSpc>
              <a:buFontTx/>
              <a:buNone/>
            </a:pPr>
            <a:r>
              <a:rPr lang="en-US" altLang="en-US" sz="2800">
                <a:latin typeface="Times New Roman" pitchFamily="18" charset="0"/>
              </a:rPr>
              <a:t>Yes; this is a circuit that passes through each vertex exactly once.</a:t>
            </a:r>
          </a:p>
        </p:txBody>
      </p:sp>
      <p:pic>
        <p:nvPicPr>
          <p:cNvPr id="11268" name="Picture 6" descr="09_5_09"/>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9996"/>
          <a:stretch/>
        </p:blipFill>
        <p:spPr>
          <a:xfrm>
            <a:off x="838200" y="1591732"/>
            <a:ext cx="6629400" cy="4040717"/>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anim calcmode="lin" valueType="num">
                                      <p:cBhvr additive="base">
                                        <p:cTn id="7" dur="500" fill="hold"/>
                                        <p:tgtEl>
                                          <p:spTgt spid="1853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534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152400"/>
            <a:ext cx="8229600" cy="1066800"/>
          </a:xfrm>
        </p:spPr>
        <p:txBody>
          <a:bodyPr/>
          <a:lstStyle/>
          <a:p>
            <a:pPr eaLnBrk="1" hangingPunct="1"/>
            <a:r>
              <a:rPr lang="en-US" altLang="en-US">
                <a:latin typeface="Times New Roman" pitchFamily="18" charset="0"/>
              </a:rPr>
              <a:t>Finding Hamilton Circuits</a:t>
            </a:r>
          </a:p>
        </p:txBody>
      </p:sp>
      <p:pic>
        <p:nvPicPr>
          <p:cNvPr id="12291" name="Picture 4"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2292" name="Text Box 6"/>
          <p:cNvSpPr txBox="1">
            <a:spLocks noChangeArrowheads="1"/>
          </p:cNvSpPr>
          <p:nvPr/>
        </p:nvSpPr>
        <p:spPr bwMode="auto">
          <a:xfrm>
            <a:off x="381000" y="495300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50000"/>
              </a:spcBef>
              <a:buFontTx/>
              <a:buNone/>
            </a:pPr>
            <a:r>
              <a:rPr lang="en-US" altLang="en-US" sz="2800" dirty="0">
                <a:latin typeface="Times New Roman" pitchFamily="18" charset="0"/>
              </a:rPr>
              <a:t>Which of these three figures has a Hamilton circuit?  Or, if no Hamilton circuit, a Hamilton path?</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52400"/>
            <a:ext cx="8229600" cy="1066800"/>
          </a:xfrm>
        </p:spPr>
        <p:txBody>
          <a:bodyPr/>
          <a:lstStyle/>
          <a:p>
            <a:pPr eaLnBrk="1" hangingPunct="1"/>
            <a:r>
              <a:rPr lang="en-US" altLang="en-US">
                <a:latin typeface="Times New Roman" pitchFamily="18" charset="0"/>
              </a:rPr>
              <a:t>Finding Hamilton Circuits</a:t>
            </a:r>
          </a:p>
        </p:txBody>
      </p:sp>
      <p:pic>
        <p:nvPicPr>
          <p:cNvPr id="13315" name="Picture 3" descr="09_5_1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600200"/>
            <a:ext cx="8534400" cy="2944813"/>
          </a:xfrm>
          <a:noFill/>
        </p:spPr>
      </p:pic>
      <p:sp>
        <p:nvSpPr>
          <p:cNvPr id="13316" name="Text Box 4"/>
          <p:cNvSpPr txBox="1">
            <a:spLocks noChangeArrowheads="1"/>
          </p:cNvSpPr>
          <p:nvPr/>
        </p:nvSpPr>
        <p:spPr bwMode="auto">
          <a:xfrm>
            <a:off x="381000" y="4724400"/>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pPr>
            <a:r>
              <a:rPr lang="en-US" altLang="en-US" sz="2800">
                <a:latin typeface="Times New Roman" pitchFamily="18" charset="0"/>
              </a:rPr>
              <a:t>  G</a:t>
            </a:r>
            <a:r>
              <a:rPr lang="en-US" altLang="en-US" sz="2800" baseline="-25000">
                <a:latin typeface="Times New Roman" pitchFamily="18" charset="0"/>
              </a:rPr>
              <a:t>1</a:t>
            </a:r>
            <a:r>
              <a:rPr lang="en-US" altLang="en-US" sz="2800">
                <a:latin typeface="Times New Roman" pitchFamily="18" charset="0"/>
              </a:rPr>
              <a:t> has a Hamilton circuit: a, b, c, d, e, a</a:t>
            </a:r>
          </a:p>
          <a:p>
            <a:pPr eaLnBrk="1" hangingPunct="1">
              <a:spcBef>
                <a:spcPct val="0"/>
              </a:spcBef>
            </a:pPr>
            <a:r>
              <a:rPr lang="en-US" altLang="en-US" sz="2800">
                <a:latin typeface="Times New Roman" pitchFamily="18" charset="0"/>
              </a:rPr>
              <a:t>  G</a:t>
            </a:r>
            <a:r>
              <a:rPr lang="en-US" altLang="en-US" sz="2800" baseline="-25000">
                <a:latin typeface="Times New Roman" pitchFamily="18" charset="0"/>
              </a:rPr>
              <a:t>2</a:t>
            </a:r>
            <a:r>
              <a:rPr lang="en-US" altLang="en-US" sz="2800">
                <a:latin typeface="Times New Roman" pitchFamily="18" charset="0"/>
              </a:rPr>
              <a:t> does not have a Hamilton circuit, but does have a Hamilton path: a, b, c, d</a:t>
            </a:r>
          </a:p>
          <a:p>
            <a:pPr eaLnBrk="1" hangingPunct="1">
              <a:spcBef>
                <a:spcPct val="0"/>
              </a:spcBef>
            </a:pPr>
            <a:r>
              <a:rPr lang="en-US" altLang="en-US" sz="2800">
                <a:latin typeface="Times New Roman" pitchFamily="18" charset="0"/>
              </a:rPr>
              <a:t>  G</a:t>
            </a:r>
            <a:r>
              <a:rPr lang="en-US" altLang="en-US" sz="2800" baseline="-25000">
                <a:latin typeface="Times New Roman" pitchFamily="18" charset="0"/>
              </a:rPr>
              <a:t>3</a:t>
            </a:r>
            <a:r>
              <a:rPr lang="en-US" altLang="en-US" sz="2800">
                <a:latin typeface="Times New Roman" pitchFamily="18" charset="0"/>
              </a:rPr>
              <a:t> has neither.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152400"/>
            <a:ext cx="8686800" cy="990600"/>
          </a:xfrm>
        </p:spPr>
        <p:txBody>
          <a:bodyPr/>
          <a:lstStyle/>
          <a:p>
            <a:pPr eaLnBrk="1" hangingPunct="1"/>
            <a:r>
              <a:rPr lang="en-US" altLang="en-US">
                <a:latin typeface="Times New Roman" pitchFamily="18" charset="0"/>
              </a:rPr>
              <a:t>Finding Hamilton Circuits</a:t>
            </a:r>
          </a:p>
        </p:txBody>
      </p:sp>
      <p:sp>
        <p:nvSpPr>
          <p:cNvPr id="186371" name="Rectangle 3"/>
          <p:cNvSpPr>
            <a:spLocks noGrp="1" noChangeArrowheads="1"/>
          </p:cNvSpPr>
          <p:nvPr>
            <p:ph type="body" idx="1"/>
          </p:nvPr>
        </p:nvSpPr>
        <p:spPr>
          <a:xfrm>
            <a:off x="457200" y="1600200"/>
            <a:ext cx="8458200" cy="4525963"/>
          </a:xfrm>
        </p:spPr>
        <p:txBody>
          <a:bodyPr/>
          <a:lstStyle/>
          <a:p>
            <a:pPr eaLnBrk="1" hangingPunct="1"/>
            <a:r>
              <a:rPr lang="en-US" altLang="en-US" sz="3600">
                <a:latin typeface="Times New Roman" pitchFamily="18" charset="0"/>
              </a:rPr>
              <a:t>Unlike the Euler circuit problem, finding Hamilton circuits is hard.</a:t>
            </a:r>
          </a:p>
          <a:p>
            <a:pPr eaLnBrk="1" hangingPunct="1"/>
            <a:r>
              <a:rPr lang="en-US" altLang="en-US" sz="3600">
                <a:latin typeface="Times New Roman" pitchFamily="18" charset="0"/>
              </a:rPr>
              <a:t>There is no simple set of necessary and sufficient conditions, and no simple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 calcmode="lin" valueType="num">
                                      <p:cBhvr additive="base">
                                        <p:cTn id="7" dur="500" fill="hold"/>
                                        <p:tgtEl>
                                          <p:spTgt spid="186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6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71">
                                            <p:txEl>
                                              <p:pRg st="1" end="1"/>
                                            </p:txEl>
                                          </p:spTgt>
                                        </p:tgtEl>
                                        <p:attrNameLst>
                                          <p:attrName>style.visibility</p:attrName>
                                        </p:attrNameLst>
                                      </p:cBhvr>
                                      <p:to>
                                        <p:strVal val="visible"/>
                                      </p:to>
                                    </p:set>
                                    <p:anim calcmode="lin" valueType="num">
                                      <p:cBhvr additive="base">
                                        <p:cTn id="13" dur="500" fill="hold"/>
                                        <p:tgtEl>
                                          <p:spTgt spid="186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637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Need to update graph.</a:t>
            </a:r>
          </a:p>
        </p:txBody>
      </p:sp>
      <p:sp>
        <p:nvSpPr>
          <p:cNvPr id="20482" name="Slide Number Placeholder 3"/>
          <p:cNvSpPr>
            <a:spLocks noGrp="1"/>
          </p:cNvSpPr>
          <p:nvPr>
            <p:ph type="sldNum" sz="quarter" idx="12"/>
          </p:nvPr>
        </p:nvSpPr>
        <p:spPr>
          <a:xfrm>
            <a:off x="6553200" y="6356350"/>
            <a:ext cx="2133600" cy="365125"/>
          </a:xfrm>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C2621D8E-34FD-408B-BF5B-7BA8358EFD7C}" type="slidenum">
              <a:rPr lang="en-US" altLang="zh-CN"/>
              <a:pPr/>
              <a:t>11</a:t>
            </a:fld>
            <a:endParaRPr lang="en-US" altLang="zh-CN"/>
          </a:p>
        </p:txBody>
      </p:sp>
      <p:sp>
        <p:nvSpPr>
          <p:cNvPr id="20489" name="Text Box 94"/>
          <p:cNvSpPr txBox="1">
            <a:spLocks noChangeArrowheads="1"/>
          </p:cNvSpPr>
          <p:nvPr/>
        </p:nvSpPr>
        <p:spPr bwMode="auto">
          <a:xfrm>
            <a:off x="73133" y="4555521"/>
            <a:ext cx="75151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Can we do any better?  Did we make any mistakes?</a:t>
            </a:r>
          </a:p>
          <a:p>
            <a:pPr eaLnBrk="1" hangingPunct="1"/>
            <a:r>
              <a:rPr lang="en-US" i="0">
                <a:solidFill>
                  <a:srgbClr val="FF0000"/>
                </a:solidFill>
              </a:rPr>
              <a:t>Observation: can go backwards on edge with forward flow!</a:t>
            </a:r>
            <a:endParaRPr lang="en-US" dirty="0">
              <a:solidFill>
                <a:srgbClr val="FF0000"/>
              </a:solidFill>
            </a:endParaRPr>
          </a:p>
          <a:p>
            <a:pPr eaLnBrk="1" hangingPunct="1"/>
            <a:endParaRPr lang="en-US" altLang="zh-CN" i="0" dirty="0"/>
          </a:p>
        </p:txBody>
      </p:sp>
      <p:pic>
        <p:nvPicPr>
          <p:cNvPr id="3" name="Picture 2"/>
          <p:cNvPicPr>
            <a:picLocks noChangeAspect="1"/>
          </p:cNvPicPr>
          <p:nvPr/>
        </p:nvPicPr>
        <p:blipFill rotWithShape="1">
          <a:blip r:embed="rId3"/>
          <a:srcRect l="1245" t="1162" r="11184" b="-1162"/>
          <a:stretch/>
        </p:blipFill>
        <p:spPr>
          <a:xfrm>
            <a:off x="169069" y="1666880"/>
            <a:ext cx="2680917" cy="1746245"/>
          </a:xfrm>
          <a:prstGeom prst="rect">
            <a:avLst/>
          </a:prstGeom>
        </p:spPr>
      </p:pic>
      <p:grpSp>
        <p:nvGrpSpPr>
          <p:cNvPr id="4" name="Group 93">
            <a:extLst>
              <a:ext uri="{FF2B5EF4-FFF2-40B4-BE49-F238E27FC236}">
                <a16:creationId xmlns:a16="http://schemas.microsoft.com/office/drawing/2014/main" id="{DAAF0DEA-6125-5D3C-2199-D213C67650F3}"/>
              </a:ext>
            </a:extLst>
          </p:cNvPr>
          <p:cNvGrpSpPr>
            <a:grpSpLocks/>
          </p:cNvGrpSpPr>
          <p:nvPr/>
        </p:nvGrpSpPr>
        <p:grpSpPr bwMode="auto">
          <a:xfrm>
            <a:off x="3124200" y="1524000"/>
            <a:ext cx="2514600" cy="2017836"/>
            <a:chOff x="2928" y="1200"/>
            <a:chExt cx="2592" cy="1681"/>
          </a:xfrm>
        </p:grpSpPr>
        <p:sp>
          <p:nvSpPr>
            <p:cNvPr id="5" name="Text Box 65">
              <a:extLst>
                <a:ext uri="{FF2B5EF4-FFF2-40B4-BE49-F238E27FC236}">
                  <a16:creationId xmlns:a16="http://schemas.microsoft.com/office/drawing/2014/main" id="{2C8EDF97-E87F-BAED-0D68-814E2C534C11}"/>
                </a:ext>
              </a:extLst>
            </p:cNvPr>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34" name="Group 92">
              <a:extLst>
                <a:ext uri="{FF2B5EF4-FFF2-40B4-BE49-F238E27FC236}">
                  <a16:creationId xmlns:a16="http://schemas.microsoft.com/office/drawing/2014/main" id="{801EB77A-7E32-9EF2-A171-0CFB312A6EAE}"/>
                </a:ext>
              </a:extLst>
            </p:cNvPr>
            <p:cNvGrpSpPr>
              <a:grpSpLocks/>
            </p:cNvGrpSpPr>
            <p:nvPr/>
          </p:nvGrpSpPr>
          <p:grpSpPr bwMode="auto">
            <a:xfrm>
              <a:off x="2928" y="1200"/>
              <a:ext cx="2592" cy="1681"/>
              <a:chOff x="2928" y="1200"/>
              <a:chExt cx="2592" cy="1681"/>
            </a:xfrm>
          </p:grpSpPr>
          <p:sp>
            <p:nvSpPr>
              <p:cNvPr id="35" name="Oval 67">
                <a:extLst>
                  <a:ext uri="{FF2B5EF4-FFF2-40B4-BE49-F238E27FC236}">
                    <a16:creationId xmlns:a16="http://schemas.microsoft.com/office/drawing/2014/main" id="{2F2D5235-8AF2-AB1F-7675-59128BADA3B9}"/>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36" name="Oval 68">
                <a:extLst>
                  <a:ext uri="{FF2B5EF4-FFF2-40B4-BE49-F238E27FC236}">
                    <a16:creationId xmlns:a16="http://schemas.microsoft.com/office/drawing/2014/main" id="{920E6BAA-0746-9C68-F783-772E500E15AA}"/>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37" name="Oval 69">
                <a:extLst>
                  <a:ext uri="{FF2B5EF4-FFF2-40B4-BE49-F238E27FC236}">
                    <a16:creationId xmlns:a16="http://schemas.microsoft.com/office/drawing/2014/main" id="{94CB1AB0-927C-EAC0-A03D-73211EE56002}"/>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38" name="Oval 70">
                <a:extLst>
                  <a:ext uri="{FF2B5EF4-FFF2-40B4-BE49-F238E27FC236}">
                    <a16:creationId xmlns:a16="http://schemas.microsoft.com/office/drawing/2014/main" id="{232F7ABC-765D-0F21-4597-9E95AB98B1F4}"/>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39" name="Oval 71">
                <a:extLst>
                  <a:ext uri="{FF2B5EF4-FFF2-40B4-BE49-F238E27FC236}">
                    <a16:creationId xmlns:a16="http://schemas.microsoft.com/office/drawing/2014/main" id="{E3CA50EB-BCDD-D53F-5034-2FF7B41C55A6}"/>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40" name="Oval 72">
                <a:extLst>
                  <a:ext uri="{FF2B5EF4-FFF2-40B4-BE49-F238E27FC236}">
                    <a16:creationId xmlns:a16="http://schemas.microsoft.com/office/drawing/2014/main" id="{A6B49E64-A171-4C40-46A9-24F6A48C84AC}"/>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41" name="Line 73">
                <a:extLst>
                  <a:ext uri="{FF2B5EF4-FFF2-40B4-BE49-F238E27FC236}">
                    <a16:creationId xmlns:a16="http://schemas.microsoft.com/office/drawing/2014/main" id="{DCAB7F11-2C16-87A4-DCC4-4B0731184AA5}"/>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74">
                <a:extLst>
                  <a:ext uri="{FF2B5EF4-FFF2-40B4-BE49-F238E27FC236}">
                    <a16:creationId xmlns:a16="http://schemas.microsoft.com/office/drawing/2014/main" id="{13DF2274-8821-CA9C-76F8-78B86B5C9A89}"/>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75">
                <a:extLst>
                  <a:ext uri="{FF2B5EF4-FFF2-40B4-BE49-F238E27FC236}">
                    <a16:creationId xmlns:a16="http://schemas.microsoft.com/office/drawing/2014/main" id="{DC41A947-6B65-079F-ADC2-079E811A3F65}"/>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76">
                <a:extLst>
                  <a:ext uri="{FF2B5EF4-FFF2-40B4-BE49-F238E27FC236}">
                    <a16:creationId xmlns:a16="http://schemas.microsoft.com/office/drawing/2014/main" id="{C1EF8340-4709-3BA1-1610-1AC5112BBD55}"/>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7">
                <a:extLst>
                  <a:ext uri="{FF2B5EF4-FFF2-40B4-BE49-F238E27FC236}">
                    <a16:creationId xmlns:a16="http://schemas.microsoft.com/office/drawing/2014/main" id="{DE27ED33-1276-9489-22BE-9317E9FC293B}"/>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78">
                <a:extLst>
                  <a:ext uri="{FF2B5EF4-FFF2-40B4-BE49-F238E27FC236}">
                    <a16:creationId xmlns:a16="http://schemas.microsoft.com/office/drawing/2014/main" id="{7451BF23-C6A6-BA19-3BEB-3EEB5681E5D9}"/>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9">
                <a:extLst>
                  <a:ext uri="{FF2B5EF4-FFF2-40B4-BE49-F238E27FC236}">
                    <a16:creationId xmlns:a16="http://schemas.microsoft.com/office/drawing/2014/main" id="{0434700E-5BC1-A594-CEB6-20C0939AF828}"/>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81">
                <a:extLst>
                  <a:ext uri="{FF2B5EF4-FFF2-40B4-BE49-F238E27FC236}">
                    <a16:creationId xmlns:a16="http://schemas.microsoft.com/office/drawing/2014/main" id="{ACD19706-E648-B0B1-9E61-C44F8E3B4D5D}"/>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82">
                <a:extLst>
                  <a:ext uri="{FF2B5EF4-FFF2-40B4-BE49-F238E27FC236}">
                    <a16:creationId xmlns:a16="http://schemas.microsoft.com/office/drawing/2014/main" id="{EC22E56E-4C4C-93D5-22E7-D588BF7830B3}"/>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83">
                <a:extLst>
                  <a:ext uri="{FF2B5EF4-FFF2-40B4-BE49-F238E27FC236}">
                    <a16:creationId xmlns:a16="http://schemas.microsoft.com/office/drawing/2014/main" id="{CD7855BC-F2BB-0322-3D94-CBA2FF3D0840}"/>
                  </a:ext>
                </a:extLst>
              </p:cNvPr>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51" name="Text Box 84">
                <a:extLst>
                  <a:ext uri="{FF2B5EF4-FFF2-40B4-BE49-F238E27FC236}">
                    <a16:creationId xmlns:a16="http://schemas.microsoft.com/office/drawing/2014/main" id="{963DD84B-CC64-6249-FD1F-D68CA2C7624C}"/>
                  </a:ext>
                </a:extLst>
              </p:cNvPr>
              <p:cNvSpPr txBox="1">
                <a:spLocks noChangeArrowheads="1"/>
              </p:cNvSpPr>
              <p:nvPr/>
            </p:nvSpPr>
            <p:spPr bwMode="auto">
              <a:xfrm>
                <a:off x="3168" y="2208"/>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52" name="Text Box 85">
                <a:extLst>
                  <a:ext uri="{FF2B5EF4-FFF2-40B4-BE49-F238E27FC236}">
                    <a16:creationId xmlns:a16="http://schemas.microsoft.com/office/drawing/2014/main" id="{FB4B7B51-F926-E286-1754-B57E692E418D}"/>
                  </a:ext>
                </a:extLst>
              </p:cNvPr>
              <p:cNvSpPr txBox="1">
                <a:spLocks noChangeArrowheads="1"/>
              </p:cNvSpPr>
              <p:nvPr/>
            </p:nvSpPr>
            <p:spPr bwMode="auto">
              <a:xfrm>
                <a:off x="4032" y="120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3</a:t>
                </a:r>
              </a:p>
            </p:txBody>
          </p:sp>
          <p:sp>
            <p:nvSpPr>
              <p:cNvPr id="53" name="Text Box 86">
                <a:extLst>
                  <a:ext uri="{FF2B5EF4-FFF2-40B4-BE49-F238E27FC236}">
                    <a16:creationId xmlns:a16="http://schemas.microsoft.com/office/drawing/2014/main" id="{9E78B1F9-EA2D-9B53-D846-F9CE40E2FDD9}"/>
                  </a:ext>
                </a:extLst>
              </p:cNvPr>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54" name="Text Box 87">
                <a:extLst>
                  <a:ext uri="{FF2B5EF4-FFF2-40B4-BE49-F238E27FC236}">
                    <a16:creationId xmlns:a16="http://schemas.microsoft.com/office/drawing/2014/main" id="{C4892A74-954F-E9A0-9217-03AE23F2B971}"/>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55" name="Text Box 88">
                <a:extLst>
                  <a:ext uri="{FF2B5EF4-FFF2-40B4-BE49-F238E27FC236}">
                    <a16:creationId xmlns:a16="http://schemas.microsoft.com/office/drawing/2014/main" id="{E3B7A062-884F-095B-2A92-FA823D64EA65}"/>
                  </a:ext>
                </a:extLst>
              </p:cNvPr>
              <p:cNvSpPr txBox="1">
                <a:spLocks noChangeArrowheads="1"/>
              </p:cNvSpPr>
              <p:nvPr/>
            </p:nvSpPr>
            <p:spPr bwMode="auto">
              <a:xfrm>
                <a:off x="4885" y="14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56" name="Text Box 89">
                <a:extLst>
                  <a:ext uri="{FF2B5EF4-FFF2-40B4-BE49-F238E27FC236}">
                    <a16:creationId xmlns:a16="http://schemas.microsoft.com/office/drawing/2014/main" id="{DDAB1CD8-07C3-D349-D1C5-ECD0E94A1AB2}"/>
                  </a:ext>
                </a:extLst>
              </p:cNvPr>
              <p:cNvSpPr txBox="1">
                <a:spLocks noChangeArrowheads="1"/>
              </p:cNvSpPr>
              <p:nvPr/>
            </p:nvSpPr>
            <p:spPr bwMode="auto">
              <a:xfrm>
                <a:off x="4938" y="221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57" name="Text Box 90">
                <a:extLst>
                  <a:ext uri="{FF2B5EF4-FFF2-40B4-BE49-F238E27FC236}">
                    <a16:creationId xmlns:a16="http://schemas.microsoft.com/office/drawing/2014/main" id="{561D0272-2B5B-5087-7048-4D0160F99351}"/>
                  </a:ext>
                </a:extLst>
              </p:cNvPr>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58" name="Text Box 91">
                <a:extLst>
                  <a:ext uri="{FF2B5EF4-FFF2-40B4-BE49-F238E27FC236}">
                    <a16:creationId xmlns:a16="http://schemas.microsoft.com/office/drawing/2014/main" id="{5050DC9C-9F0E-49BA-C185-278EB02B2E14}"/>
                  </a:ext>
                </a:extLst>
              </p:cNvPr>
              <p:cNvSpPr txBox="1">
                <a:spLocks noChangeArrowheads="1"/>
              </p:cNvSpPr>
              <p:nvPr/>
            </p:nvSpPr>
            <p:spPr bwMode="auto">
              <a:xfrm>
                <a:off x="4032" y="249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grpSp>
        <p:nvGrpSpPr>
          <p:cNvPr id="59" name="Group 93">
            <a:extLst>
              <a:ext uri="{FF2B5EF4-FFF2-40B4-BE49-F238E27FC236}">
                <a16:creationId xmlns:a16="http://schemas.microsoft.com/office/drawing/2014/main" id="{EB91DE30-752E-CBAA-7A70-944D3F7303A3}"/>
              </a:ext>
            </a:extLst>
          </p:cNvPr>
          <p:cNvGrpSpPr>
            <a:grpSpLocks/>
          </p:cNvGrpSpPr>
          <p:nvPr/>
        </p:nvGrpSpPr>
        <p:grpSpPr bwMode="auto">
          <a:xfrm>
            <a:off x="5838383" y="1588220"/>
            <a:ext cx="2514600" cy="2017836"/>
            <a:chOff x="2928" y="1200"/>
            <a:chExt cx="2592" cy="1681"/>
          </a:xfrm>
        </p:grpSpPr>
        <p:sp>
          <p:nvSpPr>
            <p:cNvPr id="60" name="Text Box 65">
              <a:extLst>
                <a:ext uri="{FF2B5EF4-FFF2-40B4-BE49-F238E27FC236}">
                  <a16:creationId xmlns:a16="http://schemas.microsoft.com/office/drawing/2014/main" id="{4F489343-FD30-8993-8406-C71BABBDE830}"/>
                </a:ext>
              </a:extLst>
            </p:cNvPr>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61" name="Group 92">
              <a:extLst>
                <a:ext uri="{FF2B5EF4-FFF2-40B4-BE49-F238E27FC236}">
                  <a16:creationId xmlns:a16="http://schemas.microsoft.com/office/drawing/2014/main" id="{3E846266-A1EF-FA9A-A421-7D674A68CEFE}"/>
                </a:ext>
              </a:extLst>
            </p:cNvPr>
            <p:cNvGrpSpPr>
              <a:grpSpLocks/>
            </p:cNvGrpSpPr>
            <p:nvPr/>
          </p:nvGrpSpPr>
          <p:grpSpPr bwMode="auto">
            <a:xfrm>
              <a:off x="2928" y="1200"/>
              <a:ext cx="2592" cy="1681"/>
              <a:chOff x="2928" y="1200"/>
              <a:chExt cx="2592" cy="1681"/>
            </a:xfrm>
          </p:grpSpPr>
          <p:sp>
            <p:nvSpPr>
              <p:cNvPr id="62" name="Oval 67">
                <a:extLst>
                  <a:ext uri="{FF2B5EF4-FFF2-40B4-BE49-F238E27FC236}">
                    <a16:creationId xmlns:a16="http://schemas.microsoft.com/office/drawing/2014/main" id="{BD2095A8-3478-4A9D-1127-8033F43974A0}"/>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63" name="Oval 68">
                <a:extLst>
                  <a:ext uri="{FF2B5EF4-FFF2-40B4-BE49-F238E27FC236}">
                    <a16:creationId xmlns:a16="http://schemas.microsoft.com/office/drawing/2014/main" id="{EF52FE9E-6E6F-F28C-C547-138FD39785A8}"/>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0480" name="Oval 69">
                <a:extLst>
                  <a:ext uri="{FF2B5EF4-FFF2-40B4-BE49-F238E27FC236}">
                    <a16:creationId xmlns:a16="http://schemas.microsoft.com/office/drawing/2014/main" id="{76205887-013D-D0DF-B183-7F30E4DAB64E}"/>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0481" name="Oval 70">
                <a:extLst>
                  <a:ext uri="{FF2B5EF4-FFF2-40B4-BE49-F238E27FC236}">
                    <a16:creationId xmlns:a16="http://schemas.microsoft.com/office/drawing/2014/main" id="{8AFBFD58-7105-8A17-981E-C667B444AB54}"/>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0483" name="Oval 71">
                <a:extLst>
                  <a:ext uri="{FF2B5EF4-FFF2-40B4-BE49-F238E27FC236}">
                    <a16:creationId xmlns:a16="http://schemas.microsoft.com/office/drawing/2014/main" id="{B98EC102-1CCC-C435-53BC-DE08D57668D2}"/>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0484" name="Oval 72">
                <a:extLst>
                  <a:ext uri="{FF2B5EF4-FFF2-40B4-BE49-F238E27FC236}">
                    <a16:creationId xmlns:a16="http://schemas.microsoft.com/office/drawing/2014/main" id="{CF5A3E12-E2CC-0F86-EB22-6D783B104B14}"/>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0485" name="Line 73">
                <a:extLst>
                  <a:ext uri="{FF2B5EF4-FFF2-40B4-BE49-F238E27FC236}">
                    <a16:creationId xmlns:a16="http://schemas.microsoft.com/office/drawing/2014/main" id="{50D5F487-1F98-F6C8-EF5E-3128450FAE2C}"/>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74">
                <a:extLst>
                  <a:ext uri="{FF2B5EF4-FFF2-40B4-BE49-F238E27FC236}">
                    <a16:creationId xmlns:a16="http://schemas.microsoft.com/office/drawing/2014/main" id="{20765EA1-C1A5-F371-3953-DF60A316CE82}"/>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5">
                <a:extLst>
                  <a:ext uri="{FF2B5EF4-FFF2-40B4-BE49-F238E27FC236}">
                    <a16:creationId xmlns:a16="http://schemas.microsoft.com/office/drawing/2014/main" id="{FCD2C669-6531-AAC8-C2FD-841BFF8A01A7}"/>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Line 76">
                <a:extLst>
                  <a:ext uri="{FF2B5EF4-FFF2-40B4-BE49-F238E27FC236}">
                    <a16:creationId xmlns:a16="http://schemas.microsoft.com/office/drawing/2014/main" id="{78D716D6-FECF-AC49-66CA-B3D6D8285FCB}"/>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7" name="Line 77">
                <a:extLst>
                  <a:ext uri="{FF2B5EF4-FFF2-40B4-BE49-F238E27FC236}">
                    <a16:creationId xmlns:a16="http://schemas.microsoft.com/office/drawing/2014/main" id="{CC3ED26A-4829-1FA9-1AF1-7BC0AA33AB09}"/>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8" name="Line 78">
                <a:extLst>
                  <a:ext uri="{FF2B5EF4-FFF2-40B4-BE49-F238E27FC236}">
                    <a16:creationId xmlns:a16="http://schemas.microsoft.com/office/drawing/2014/main" id="{5CA8F102-C4CE-636F-9DE1-00DDBF643A1B}"/>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Line 79">
                <a:extLst>
                  <a:ext uri="{FF2B5EF4-FFF2-40B4-BE49-F238E27FC236}">
                    <a16:creationId xmlns:a16="http://schemas.microsoft.com/office/drawing/2014/main" id="{6FD4DC33-195B-A685-D540-4F2AA0A16B41}"/>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0" name="Line 81">
                <a:extLst>
                  <a:ext uri="{FF2B5EF4-FFF2-40B4-BE49-F238E27FC236}">
                    <a16:creationId xmlns:a16="http://schemas.microsoft.com/office/drawing/2014/main" id="{467C75F9-7D02-2A2C-2968-EBAE5436813E}"/>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1" name="Line 82">
                <a:extLst>
                  <a:ext uri="{FF2B5EF4-FFF2-40B4-BE49-F238E27FC236}">
                    <a16:creationId xmlns:a16="http://schemas.microsoft.com/office/drawing/2014/main" id="{64AE5FCF-399A-EB35-1C7C-E88CA5C0B84A}"/>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2" name="Text Box 83">
                <a:extLst>
                  <a:ext uri="{FF2B5EF4-FFF2-40B4-BE49-F238E27FC236}">
                    <a16:creationId xmlns:a16="http://schemas.microsoft.com/office/drawing/2014/main" id="{815CF3F1-E7CB-F8EF-1B46-A990954D4F6C}"/>
                  </a:ext>
                </a:extLst>
              </p:cNvPr>
              <p:cNvSpPr txBox="1">
                <a:spLocks noChangeArrowheads="1"/>
              </p:cNvSpPr>
              <p:nvPr/>
            </p:nvSpPr>
            <p:spPr bwMode="auto">
              <a:xfrm>
                <a:off x="3120" y="1440"/>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0523" name="Text Box 84">
                <a:extLst>
                  <a:ext uri="{FF2B5EF4-FFF2-40B4-BE49-F238E27FC236}">
                    <a16:creationId xmlns:a16="http://schemas.microsoft.com/office/drawing/2014/main" id="{F0AA68A0-FC27-8808-F3AC-9B4251642A76}"/>
                  </a:ext>
                </a:extLst>
              </p:cNvPr>
              <p:cNvSpPr txBox="1">
                <a:spLocks noChangeArrowheads="1"/>
              </p:cNvSpPr>
              <p:nvPr/>
            </p:nvSpPr>
            <p:spPr bwMode="auto">
              <a:xfrm>
                <a:off x="3168" y="2208"/>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0524" name="Text Box 85">
                <a:extLst>
                  <a:ext uri="{FF2B5EF4-FFF2-40B4-BE49-F238E27FC236}">
                    <a16:creationId xmlns:a16="http://schemas.microsoft.com/office/drawing/2014/main" id="{C11ED5BD-F99B-E796-349F-E79E7EA3082B}"/>
                  </a:ext>
                </a:extLst>
              </p:cNvPr>
              <p:cNvSpPr txBox="1">
                <a:spLocks noChangeArrowheads="1"/>
              </p:cNvSpPr>
              <p:nvPr/>
            </p:nvSpPr>
            <p:spPr bwMode="auto">
              <a:xfrm>
                <a:off x="4032" y="1200"/>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0525" name="Text Box 86">
                <a:extLst>
                  <a:ext uri="{FF2B5EF4-FFF2-40B4-BE49-F238E27FC236}">
                    <a16:creationId xmlns:a16="http://schemas.microsoft.com/office/drawing/2014/main" id="{DF578D3B-D329-19CD-2A74-1C7A903BEDA3}"/>
                  </a:ext>
                </a:extLst>
              </p:cNvPr>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0526" name="Text Box 87">
                <a:extLst>
                  <a:ext uri="{FF2B5EF4-FFF2-40B4-BE49-F238E27FC236}">
                    <a16:creationId xmlns:a16="http://schemas.microsoft.com/office/drawing/2014/main" id="{EE7DF862-668C-7912-68DE-74716A113BFB}"/>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0527" name="Text Box 88">
                <a:extLst>
                  <a:ext uri="{FF2B5EF4-FFF2-40B4-BE49-F238E27FC236}">
                    <a16:creationId xmlns:a16="http://schemas.microsoft.com/office/drawing/2014/main" id="{95C7465C-0354-FD94-5A6C-74612B2A7D41}"/>
                  </a:ext>
                </a:extLst>
              </p:cNvPr>
              <p:cNvSpPr txBox="1">
                <a:spLocks noChangeArrowheads="1"/>
              </p:cNvSpPr>
              <p:nvPr/>
            </p:nvSpPr>
            <p:spPr bwMode="auto">
              <a:xfrm>
                <a:off x="4885" y="1448"/>
                <a:ext cx="508"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0528" name="Text Box 89">
                <a:extLst>
                  <a:ext uri="{FF2B5EF4-FFF2-40B4-BE49-F238E27FC236}">
                    <a16:creationId xmlns:a16="http://schemas.microsoft.com/office/drawing/2014/main" id="{723E2CC4-8951-15FC-51B8-8107D81E2FEC}"/>
                  </a:ext>
                </a:extLst>
              </p:cNvPr>
              <p:cNvSpPr txBox="1">
                <a:spLocks noChangeArrowheads="1"/>
              </p:cNvSpPr>
              <p:nvPr/>
            </p:nvSpPr>
            <p:spPr bwMode="auto">
              <a:xfrm>
                <a:off x="4938" y="221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0529" name="Text Box 90">
                <a:extLst>
                  <a:ext uri="{FF2B5EF4-FFF2-40B4-BE49-F238E27FC236}">
                    <a16:creationId xmlns:a16="http://schemas.microsoft.com/office/drawing/2014/main" id="{297D3D56-69EC-D88E-2C1F-1CBC2422532B}"/>
                  </a:ext>
                </a:extLst>
              </p:cNvPr>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0530" name="Text Box 91">
                <a:extLst>
                  <a:ext uri="{FF2B5EF4-FFF2-40B4-BE49-F238E27FC236}">
                    <a16:creationId xmlns:a16="http://schemas.microsoft.com/office/drawing/2014/main" id="{9E640CDF-0FA3-0CBB-F52C-69DF55E040D7}"/>
                  </a:ext>
                </a:extLst>
              </p:cNvPr>
              <p:cNvSpPr txBox="1">
                <a:spLocks noChangeArrowheads="1"/>
              </p:cNvSpPr>
              <p:nvPr/>
            </p:nvSpPr>
            <p:spPr bwMode="auto">
              <a:xfrm>
                <a:off x="4032" y="2496"/>
                <a:ext cx="349"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mc:AlternateContent xmlns:mc="http://schemas.openxmlformats.org/markup-compatibility/2006" xmlns:p14="http://schemas.microsoft.com/office/powerpoint/2010/main">
        <mc:Choice Requires="p14">
          <p:contentPart p14:bwMode="auto" r:id="rId4">
            <p14:nvContentPartPr>
              <p14:cNvPr id="20531" name="Ink 20530">
                <a:extLst>
                  <a:ext uri="{FF2B5EF4-FFF2-40B4-BE49-F238E27FC236}">
                    <a16:creationId xmlns:a16="http://schemas.microsoft.com/office/drawing/2014/main" id="{72B8E944-6834-0508-B12D-BF7A8C18410B}"/>
                  </a:ext>
                </a:extLst>
              </p14:cNvPr>
              <p14:cNvContentPartPr/>
              <p14:nvPr/>
            </p14:nvContentPartPr>
            <p14:xfrm>
              <a:off x="3439629" y="1946657"/>
              <a:ext cx="2063880" cy="486000"/>
            </p14:xfrm>
          </p:contentPart>
        </mc:Choice>
        <mc:Fallback xmlns="">
          <p:pic>
            <p:nvPicPr>
              <p:cNvPr id="20531" name="Ink 20530">
                <a:extLst>
                  <a:ext uri="{FF2B5EF4-FFF2-40B4-BE49-F238E27FC236}">
                    <a16:creationId xmlns:a16="http://schemas.microsoft.com/office/drawing/2014/main" id="{72B8E944-6834-0508-B12D-BF7A8C18410B}"/>
                  </a:ext>
                </a:extLst>
              </p:cNvPr>
              <p:cNvPicPr/>
              <p:nvPr/>
            </p:nvPicPr>
            <p:blipFill>
              <a:blip r:embed="rId5"/>
              <a:stretch>
                <a:fillRect/>
              </a:stretch>
            </p:blipFill>
            <p:spPr>
              <a:xfrm>
                <a:off x="3403989" y="1874657"/>
                <a:ext cx="2135520" cy="629640"/>
              </a:xfrm>
              <a:prstGeom prst="rect">
                <a:avLst/>
              </a:prstGeom>
            </p:spPr>
          </p:pic>
        </mc:Fallback>
      </mc:AlternateContent>
    </p:spTree>
    <p:extLst>
      <p:ext uri="{BB962C8B-B14F-4D97-AF65-F5344CB8AC3E}">
        <p14:creationId xmlns:p14="http://schemas.microsoft.com/office/powerpoint/2010/main" val="13148962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applications?</a:t>
            </a:r>
          </a:p>
        </p:txBody>
      </p:sp>
      <p:sp>
        <p:nvSpPr>
          <p:cNvPr id="3" name="Content Placeholder 2"/>
          <p:cNvSpPr>
            <a:spLocks noGrp="1"/>
          </p:cNvSpPr>
          <p:nvPr>
            <p:ph idx="1"/>
          </p:nvPr>
        </p:nvSpPr>
        <p:spPr>
          <a:xfrm>
            <a:off x="381000" y="1295400"/>
            <a:ext cx="8305800" cy="4830763"/>
          </a:xfrm>
        </p:spPr>
        <p:txBody>
          <a:bodyPr>
            <a:normAutofit/>
          </a:bodyPr>
          <a:lstStyle/>
          <a:p>
            <a:r>
              <a:rPr lang="en-US" dirty="0"/>
              <a:t>Anything where you have to visit all locations:</a:t>
            </a:r>
          </a:p>
          <a:p>
            <a:pPr lvl="1"/>
            <a:r>
              <a:rPr lang="en-US" dirty="0"/>
              <a:t>Pizza delivery</a:t>
            </a:r>
          </a:p>
          <a:p>
            <a:pPr lvl="1"/>
            <a:r>
              <a:rPr lang="en-US" dirty="0"/>
              <a:t>Mail delivery</a:t>
            </a:r>
          </a:p>
          <a:p>
            <a:pPr lvl="1"/>
            <a:r>
              <a:rPr lang="en-US" dirty="0"/>
              <a:t>Garbage pickup</a:t>
            </a:r>
          </a:p>
          <a:p>
            <a:pPr lvl="1"/>
            <a:r>
              <a:rPr lang="en-US" dirty="0"/>
              <a:t>Bus service/limousine service</a:t>
            </a:r>
          </a:p>
          <a:p>
            <a:pPr lvl="1"/>
            <a:r>
              <a:rPr lang="en-US" dirty="0"/>
              <a:t>Reading gas meters</a:t>
            </a:r>
          </a:p>
          <a:p>
            <a:pPr lvl="1"/>
            <a:r>
              <a:rPr lang="en-US" altLang="en-US" dirty="0">
                <a:latin typeface="Times New Roman" pitchFamily="18" charset="0"/>
                <a:sym typeface="Symbol" pitchFamily="18" charset="2"/>
              </a:rPr>
              <a:t>Traveling Salesperson Problem – finding a Hamilton circuit in a complete graph such that the total weight of its edges is minimal</a:t>
            </a:r>
            <a:endParaRPr lang="en-US" dirty="0"/>
          </a:p>
          <a:p>
            <a:pPr lvl="1"/>
            <a:endParaRPr lang="en-US" dirty="0"/>
          </a:p>
        </p:txBody>
      </p:sp>
    </p:spTree>
    <p:extLst>
      <p:ext uri="{BB962C8B-B14F-4D97-AF65-F5344CB8AC3E}">
        <p14:creationId xmlns:p14="http://schemas.microsoft.com/office/powerpoint/2010/main" val="20241954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8229600" cy="838200"/>
          </a:xfrm>
        </p:spPr>
        <p:txBody>
          <a:bodyPr/>
          <a:lstStyle/>
          <a:p>
            <a:pPr eaLnBrk="1" hangingPunct="1"/>
            <a:r>
              <a:rPr lang="en-US" altLang="en-US">
                <a:latin typeface="Times New Roman" pitchFamily="18" charset="0"/>
              </a:rPr>
              <a:t>Summary</a:t>
            </a:r>
          </a:p>
        </p:txBody>
      </p:sp>
      <p:graphicFrame>
        <p:nvGraphicFramePr>
          <p:cNvPr id="82986" name="Group 42"/>
          <p:cNvGraphicFramePr>
            <a:graphicFrameLocks noGrp="1"/>
          </p:cNvGraphicFramePr>
          <p:nvPr>
            <p:extLst>
              <p:ext uri="{D42A27DB-BD31-4B8C-83A1-F6EECF244321}">
                <p14:modId xmlns:p14="http://schemas.microsoft.com/office/powerpoint/2010/main" val="337092448"/>
              </p:ext>
            </p:extLst>
          </p:nvPr>
        </p:nvGraphicFramePr>
        <p:xfrm>
          <a:off x="152400" y="1822672"/>
          <a:ext cx="8686800" cy="5035328"/>
        </p:xfrm>
        <a:graphic>
          <a:graphicData uri="http://schemas.openxmlformats.org/drawingml/2006/table">
            <a:tbl>
              <a:tblPr/>
              <a:tblGrid>
                <a:gridCol w="4948281">
                  <a:extLst>
                    <a:ext uri="{9D8B030D-6E8A-4147-A177-3AD203B41FA5}">
                      <a16:colId xmlns:a16="http://schemas.microsoft.com/office/drawing/2014/main" val="20000"/>
                    </a:ext>
                  </a:extLst>
                </a:gridCol>
                <a:gridCol w="1754316">
                  <a:extLst>
                    <a:ext uri="{9D8B030D-6E8A-4147-A177-3AD203B41FA5}">
                      <a16:colId xmlns:a16="http://schemas.microsoft.com/office/drawing/2014/main" val="20001"/>
                    </a:ext>
                  </a:extLst>
                </a:gridCol>
                <a:gridCol w="1984203">
                  <a:extLst>
                    <a:ext uri="{9D8B030D-6E8A-4147-A177-3AD203B41FA5}">
                      <a16:colId xmlns:a16="http://schemas.microsoft.com/office/drawing/2014/main" val="20002"/>
                    </a:ext>
                  </a:extLst>
                </a:gridCol>
              </a:tblGrid>
              <a:tr h="54263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2"/>
                          </a:solidFill>
                          <a:effectLst/>
                          <a:latin typeface="Times New Roman" pitchFamily="18" charset="0"/>
                        </a:rPr>
                        <a:t>Property</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tx2"/>
                          </a:solidFill>
                          <a:effectLst/>
                          <a:latin typeface="Times New Roman" pitchFamily="18" charset="0"/>
                        </a:rPr>
                        <a:t>Euler</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tx2"/>
                          </a:solidFill>
                          <a:effectLst/>
                          <a:latin typeface="Times New Roman" pitchFamily="18" charset="0"/>
                        </a:rPr>
                        <a:t>Hamilton</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685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Repeated visits to a given node allowed?</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57">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Repeated traversals of a given edge allowed?</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0442">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Omitted nodes allowed?</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Yes (if no edges to it)</a:t>
                      </a:r>
                      <a:endParaRPr kumimoji="0" lang="en-US" sz="3200" b="0" i="0" u="none" strike="noStrike" cap="none" normalizeH="0" baseline="0" dirty="0">
                        <a:ln>
                          <a:noFill/>
                        </a:ln>
                        <a:solidFill>
                          <a:schemeClr val="tx1"/>
                        </a:solidFill>
                        <a:effectLst/>
                        <a:latin typeface="Times New Roman" pitchFamily="18" charset="0"/>
                      </a:endParaRP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8006">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Omitted edges allowed?</a:t>
                      </a:r>
                    </a:p>
                  </a:txBody>
                  <a:tcPr marT="45722" marB="4572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61" name="TextBox 1"/>
          <p:cNvSpPr txBox="1">
            <a:spLocks noChangeArrowheads="1"/>
          </p:cNvSpPr>
          <p:nvPr/>
        </p:nvSpPr>
        <p:spPr bwMode="auto">
          <a:xfrm>
            <a:off x="228600" y="1143000"/>
            <a:ext cx="31341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altLang="en-US" dirty="0">
                <a:solidFill>
                  <a:srgbClr val="FF0000"/>
                </a:solidFill>
              </a:rPr>
              <a:t>E</a:t>
            </a:r>
            <a:r>
              <a:rPr lang="en-US" altLang="en-US" dirty="0"/>
              <a:t>uler – </a:t>
            </a:r>
            <a:r>
              <a:rPr lang="en-US" altLang="en-US" dirty="0">
                <a:solidFill>
                  <a:srgbClr val="FF0000"/>
                </a:solidFill>
              </a:rPr>
              <a:t>E</a:t>
            </a:r>
            <a:r>
              <a:rPr lang="en-US" altLang="en-US" dirty="0"/>
              <a:t>dges – </a:t>
            </a:r>
            <a:r>
              <a:rPr lang="en-US" altLang="en-US" dirty="0">
                <a:solidFill>
                  <a:srgbClr val="FF0000"/>
                </a:solidFill>
              </a:rPr>
              <a:t>E</a:t>
            </a:r>
            <a:r>
              <a:rPr lang="en-US" altLang="en-US" dirty="0"/>
              <a:t>asy - </a:t>
            </a:r>
            <a:r>
              <a:rPr lang="en-US" altLang="en-US" dirty="0">
                <a:solidFill>
                  <a:srgbClr val="FF0000"/>
                </a:solidFill>
              </a:rPr>
              <a:t>E</a:t>
            </a:r>
            <a:r>
              <a:rPr lang="en-US" altLang="en-US" dirty="0"/>
              <a:t>ven</a:t>
            </a:r>
          </a:p>
        </p:txBody>
      </p:sp>
      <p:sp>
        <p:nvSpPr>
          <p:cNvPr id="18462" name="TextBox 2"/>
          <p:cNvSpPr txBox="1">
            <a:spLocks noChangeArrowheads="1"/>
          </p:cNvSpPr>
          <p:nvPr/>
        </p:nvSpPr>
        <p:spPr bwMode="auto">
          <a:xfrm>
            <a:off x="5562600" y="1065212"/>
            <a:ext cx="2109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algn="ctr" eaLnBrk="0" fontAlgn="base" hangingPunct="0">
              <a:spcBef>
                <a:spcPct val="0"/>
              </a:spcBef>
              <a:spcAft>
                <a:spcPct val="0"/>
              </a:spcAft>
              <a:defRPr>
                <a:solidFill>
                  <a:schemeClr val="tx1"/>
                </a:solidFill>
                <a:latin typeface="Arial" pitchFamily="34" charset="0"/>
              </a:defRPr>
            </a:lvl6pPr>
            <a:lvl7pPr marL="2971800" indent="-228600" algn="ctr" eaLnBrk="0" fontAlgn="base" hangingPunct="0">
              <a:spcBef>
                <a:spcPct val="0"/>
              </a:spcBef>
              <a:spcAft>
                <a:spcPct val="0"/>
              </a:spcAft>
              <a:defRPr>
                <a:solidFill>
                  <a:schemeClr val="tx1"/>
                </a:solidFill>
                <a:latin typeface="Arial" pitchFamily="34" charset="0"/>
              </a:defRPr>
            </a:lvl7pPr>
            <a:lvl8pPr marL="3429000" indent="-228600" algn="ctr" eaLnBrk="0" fontAlgn="base" hangingPunct="0">
              <a:spcBef>
                <a:spcPct val="0"/>
              </a:spcBef>
              <a:spcAft>
                <a:spcPct val="0"/>
              </a:spcAft>
              <a:defRPr>
                <a:solidFill>
                  <a:schemeClr val="tx1"/>
                </a:solidFill>
                <a:latin typeface="Arial" pitchFamily="34" charset="0"/>
              </a:defRPr>
            </a:lvl8pPr>
            <a:lvl9pPr marL="3886200" indent="-228600" algn="ctr" eaLnBrk="0" fontAlgn="base" hangingPunct="0">
              <a:spcBef>
                <a:spcPct val="0"/>
              </a:spcBef>
              <a:spcAft>
                <a:spcPct val="0"/>
              </a:spcAft>
              <a:defRPr>
                <a:solidFill>
                  <a:schemeClr val="tx1"/>
                </a:solidFill>
                <a:latin typeface="Arial" pitchFamily="34" charset="0"/>
              </a:defRPr>
            </a:lvl9pPr>
          </a:lstStyle>
          <a:p>
            <a:pPr eaLnBrk="1" hangingPunct="1"/>
            <a:r>
              <a:rPr lang="en-US" altLang="en-US">
                <a:solidFill>
                  <a:srgbClr val="FF0000"/>
                </a:solidFill>
              </a:rPr>
              <a:t>H</a:t>
            </a:r>
            <a:r>
              <a:rPr lang="en-US" altLang="en-US"/>
              <a:t>amiltonian - </a:t>
            </a:r>
            <a:r>
              <a:rPr lang="en-US" altLang="en-US">
                <a:solidFill>
                  <a:srgbClr val="FF0000"/>
                </a:solidFill>
              </a:rPr>
              <a:t>H</a:t>
            </a:r>
            <a:r>
              <a:rPr lang="en-US" altLang="en-US"/>
              <a:t>ard</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Algorithm for finding an </a:t>
            </a:r>
            <a:r>
              <a:rPr lang="en-US" b="1" dirty="0" err="1"/>
              <a:t>Eulerian</a:t>
            </a:r>
            <a:r>
              <a:rPr lang="en-US" b="1" dirty="0"/>
              <a:t> Tour</a:t>
            </a:r>
            <a:endParaRPr lang="en-US" b="1" i="1" dirty="0"/>
          </a:p>
        </p:txBody>
      </p:sp>
      <p:sp>
        <p:nvSpPr>
          <p:cNvPr id="3" name="Content Placeholder 2"/>
          <p:cNvSpPr>
            <a:spLocks noGrp="1"/>
          </p:cNvSpPr>
          <p:nvPr>
            <p:ph idx="1"/>
          </p:nvPr>
        </p:nvSpPr>
        <p:spPr/>
        <p:txBody>
          <a:bodyPr>
            <a:normAutofit fontScale="55000" lnSpcReduction="20000"/>
          </a:bodyPr>
          <a:lstStyle/>
          <a:p>
            <a:pPr lvl="0"/>
            <a:r>
              <a:rPr lang="en-US" dirty="0"/>
              <a:t>Mark cycles:</a:t>
            </a:r>
          </a:p>
          <a:p>
            <a:pPr lvl="1"/>
            <a:r>
              <a:rPr lang="en-US" dirty="0"/>
              <a:t>Start at any node that has edges that are not labeled (the edge is not part of a cycle yet).  Randomly start following unlabeled edges (edges not part of a cycle).  Mark each edge you use as being in the same cycle (say, cycle </a:t>
            </a:r>
            <a:r>
              <a:rPr lang="en-US" dirty="0" err="1"/>
              <a:t>i</a:t>
            </a:r>
            <a:r>
              <a:rPr lang="en-US" dirty="0"/>
              <a:t>). Eventually, you will return to the node you started with.  If all edges have been visited, you are very lucky (and are done).</a:t>
            </a:r>
          </a:p>
          <a:p>
            <a:pPr lvl="1"/>
            <a:r>
              <a:rPr lang="en-US" dirty="0"/>
              <a:t>Otherwise, repeat step 1, this time finding a new cycle.  Keep repeating, until every edge belongs to a cycle.</a:t>
            </a:r>
          </a:p>
          <a:p>
            <a:pPr lvl="0"/>
            <a:r>
              <a:rPr lang="en-US" dirty="0"/>
              <a:t>Joining Cycles</a:t>
            </a:r>
          </a:p>
          <a:p>
            <a:pPr lvl="1"/>
            <a:r>
              <a:rPr lang="en-US" dirty="0"/>
              <a:t>Start traversing the cycles and joining them.  As you use an edge, mark it as used (in the final tour).  Keep a stack of  cycles you are following. (This can be as simple as an array in which you keep track of the last subscript of the array.) The top of the stack of cycles always indicates which edges you are trying to follow.  Beginning with a node in cycle x (put x on the cycle stack), keep following (and printing) edges of cycle x, until you encounter a node with edges of a different cycle (which is not on your stack of cycles).</a:t>
            </a:r>
          </a:p>
          <a:p>
            <a:pPr lvl="1"/>
            <a:r>
              <a:rPr lang="en-US" dirty="0"/>
              <a:t>When you encounter a new cycle, put the new cycle name on your stack and start following (and printing) the edges of the new cycle. </a:t>
            </a:r>
          </a:p>
          <a:p>
            <a:pPr lvl="1"/>
            <a:r>
              <a:rPr lang="en-US" dirty="0"/>
              <a:t>Any time you encounter a new cycle, you start following it.  But if you encounter edges of an “old cycle”, you do not follow it until you complete the current cycle.  Then you pop the current cycle off the stack, and start following edges of the top cycle of the stack.</a:t>
            </a:r>
          </a:p>
          <a:p>
            <a:pPr lvl="1"/>
            <a:r>
              <a:rPr lang="en-US" dirty="0"/>
              <a:t>Eventually you will return to the cycle you began with.</a:t>
            </a:r>
          </a:p>
          <a:p>
            <a:endParaRPr lang="en-US" dirty="0"/>
          </a:p>
        </p:txBody>
      </p:sp>
    </p:spTree>
    <p:extLst>
      <p:ext uri="{BB962C8B-B14F-4D97-AF65-F5344CB8AC3E}">
        <p14:creationId xmlns:p14="http://schemas.microsoft.com/office/powerpoint/2010/main" val="38534357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Eulerian Tour"/>
          <p:cNvPicPr>
            <a:picLocks noGrp="1"/>
          </p:cNvPicPr>
          <p:nvPr>
            <p:ph idx="1"/>
          </p:nvPr>
        </p:nvPicPr>
        <p:blipFill>
          <a:blip r:embed="rId2" cstate="print"/>
          <a:srcRect/>
          <a:stretch>
            <a:fillRect/>
          </a:stretch>
        </p:blipFill>
        <p:spPr bwMode="auto">
          <a:xfrm>
            <a:off x="1371600" y="1219200"/>
            <a:ext cx="5767387" cy="4620419"/>
          </a:xfrm>
          <a:prstGeom prst="rect">
            <a:avLst/>
          </a:prstGeom>
          <a:noFill/>
          <a:ln w="9525">
            <a:noFill/>
            <a:miter lim="800000"/>
            <a:headEnd/>
            <a:tailEnd/>
          </a:ln>
        </p:spPr>
      </p:pic>
    </p:spTree>
    <p:extLst>
      <p:ext uri="{BB962C8B-B14F-4D97-AF65-F5344CB8AC3E}">
        <p14:creationId xmlns:p14="http://schemas.microsoft.com/office/powerpoint/2010/main" val="125606072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Unit 10.5</a:t>
            </a:r>
            <a:br>
              <a:rPr lang="en-US" dirty="0"/>
            </a:br>
            <a:endParaRPr lang="en-US" dirty="0"/>
          </a:p>
        </p:txBody>
      </p:sp>
    </p:spTree>
    <p:extLst>
      <p:ext uri="{BB962C8B-B14F-4D97-AF65-F5344CB8AC3E}">
        <p14:creationId xmlns:p14="http://schemas.microsoft.com/office/powerpoint/2010/main" val="2001336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Edge types – </a:t>
            </a:r>
            <a:r>
              <a:rPr lang="en-US" sz="3100" b="1"/>
              <a:t>help us think about graph</a:t>
            </a:r>
            <a:br>
              <a:rPr lang="en-US" dirty="0"/>
            </a:br>
            <a:endParaRPr lang="en-US" dirty="0"/>
          </a:p>
        </p:txBody>
      </p:sp>
      <p:sp>
        <p:nvSpPr>
          <p:cNvPr id="3" name="Content Placeholder 2"/>
          <p:cNvSpPr>
            <a:spLocks noGrp="1"/>
          </p:cNvSpPr>
          <p:nvPr>
            <p:ph idx="1"/>
          </p:nvPr>
        </p:nvSpPr>
        <p:spPr>
          <a:xfrm>
            <a:off x="228600" y="1066800"/>
            <a:ext cx="8458200" cy="5059363"/>
          </a:xfrm>
        </p:spPr>
        <p:txBody>
          <a:bodyPr/>
          <a:lstStyle/>
          <a:p>
            <a:pPr lvl="0"/>
            <a:r>
              <a:rPr lang="en-US" sz="1800" dirty="0"/>
              <a:t>If we do a depth first search on a directed graph, we may get a forest rather than just a tree.</a:t>
            </a:r>
          </a:p>
          <a:p>
            <a:pPr lvl="0"/>
            <a:r>
              <a:rPr lang="en-US" sz="1800" dirty="0"/>
              <a:t>We get forward (to a descendant (but not a child)), back (to an ancestor), and cross edges (to unrelated node).  For the graph which follows show the different types of edges.  Start at A</a:t>
            </a:r>
          </a:p>
          <a:p>
            <a:endParaRPr lang="en-US" dirty="0"/>
          </a:p>
        </p:txBody>
      </p:sp>
      <p:pic>
        <p:nvPicPr>
          <p:cNvPr id="4" name="Picture 3" descr="fig09_74"/>
          <p:cNvPicPr/>
          <p:nvPr/>
        </p:nvPicPr>
        <p:blipFill>
          <a:blip r:embed="rId2" cstate="print"/>
          <a:srcRect/>
          <a:stretch>
            <a:fillRect/>
          </a:stretch>
        </p:blipFill>
        <p:spPr bwMode="auto">
          <a:xfrm>
            <a:off x="1997551" y="2895600"/>
            <a:ext cx="3959860" cy="2743200"/>
          </a:xfrm>
          <a:prstGeom prst="rect">
            <a:avLst/>
          </a:prstGeom>
          <a:noFill/>
          <a:ln w="9525">
            <a:noFill/>
            <a:miter lim="800000"/>
            <a:headEnd/>
            <a:tailEnd/>
          </a:ln>
        </p:spPr>
      </p:pic>
      <p:cxnSp>
        <p:nvCxnSpPr>
          <p:cNvPr id="7" name="Straight Arrow Connector 6">
            <a:extLst>
              <a:ext uri="{FF2B5EF4-FFF2-40B4-BE49-F238E27FC236}">
                <a16:creationId xmlns:a16="http://schemas.microsoft.com/office/drawing/2014/main" id="{0979D515-0DBA-4F8B-BD35-C44DC93317EB}"/>
              </a:ext>
            </a:extLst>
          </p:cNvPr>
          <p:cNvCxnSpPr>
            <a:cxnSpLocks/>
          </p:cNvCxnSpPr>
          <p:nvPr/>
        </p:nvCxnSpPr>
        <p:spPr>
          <a:xfrm>
            <a:off x="3352800" y="3205956"/>
            <a:ext cx="0" cy="97631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594A74-51CE-428A-BF26-61A13CD6129D}"/>
              </a:ext>
            </a:extLst>
          </p:cNvPr>
          <p:cNvCxnSpPr>
            <a:cxnSpLocks/>
          </p:cNvCxnSpPr>
          <p:nvPr/>
        </p:nvCxnSpPr>
        <p:spPr>
          <a:xfrm flipH="1">
            <a:off x="2188050" y="4371578"/>
            <a:ext cx="1080771" cy="100726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40896BB-B55B-4923-A026-3928D7CB5FE7}"/>
              </a:ext>
            </a:extLst>
          </p:cNvPr>
          <p:cNvCxnSpPr>
            <a:cxnSpLocks/>
          </p:cNvCxnSpPr>
          <p:nvPr/>
        </p:nvCxnSpPr>
        <p:spPr>
          <a:xfrm>
            <a:off x="2286000" y="3088480"/>
            <a:ext cx="884873"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166852-8410-4969-92FB-D45033A11533}"/>
              </a:ext>
            </a:extLst>
          </p:cNvPr>
          <p:cNvCxnSpPr>
            <a:cxnSpLocks/>
          </p:cNvCxnSpPr>
          <p:nvPr/>
        </p:nvCxnSpPr>
        <p:spPr>
          <a:xfrm>
            <a:off x="2156459" y="3203575"/>
            <a:ext cx="0" cy="978694"/>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758AC30-B113-4DDB-9D57-DFF4FA948E10}"/>
              </a:ext>
            </a:extLst>
          </p:cNvPr>
          <p:cNvCxnSpPr>
            <a:cxnSpLocks/>
          </p:cNvCxnSpPr>
          <p:nvPr/>
        </p:nvCxnSpPr>
        <p:spPr>
          <a:xfrm>
            <a:off x="3464242" y="3139281"/>
            <a:ext cx="1026478" cy="1042988"/>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8CC61C-52D2-4C7A-89B5-ED42FDF0B6F5}"/>
              </a:ext>
            </a:extLst>
          </p:cNvPr>
          <p:cNvCxnSpPr>
            <a:cxnSpLocks/>
          </p:cNvCxnSpPr>
          <p:nvPr/>
        </p:nvCxnSpPr>
        <p:spPr>
          <a:xfrm>
            <a:off x="5219382" y="3139281"/>
            <a:ext cx="495300" cy="1042988"/>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D3AD2F-DFD2-4DDB-A0FB-646A92281A2E}"/>
              </a:ext>
            </a:extLst>
          </p:cNvPr>
          <p:cNvCxnSpPr>
            <a:cxnSpLocks/>
          </p:cNvCxnSpPr>
          <p:nvPr/>
        </p:nvCxnSpPr>
        <p:spPr>
          <a:xfrm flipH="1">
            <a:off x="2286000" y="4250929"/>
            <a:ext cx="884873"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CC8A842-9F43-4311-B063-C6DD245D7BCB}"/>
              </a:ext>
            </a:extLst>
          </p:cNvPr>
          <p:cNvCxnSpPr>
            <a:cxnSpLocks/>
          </p:cNvCxnSpPr>
          <p:nvPr/>
        </p:nvCxnSpPr>
        <p:spPr>
          <a:xfrm flipV="1">
            <a:off x="5280342" y="4453334"/>
            <a:ext cx="434340" cy="86479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A199E4D-17A4-4A7B-8754-43ED48DCC04B}"/>
              </a:ext>
            </a:extLst>
          </p:cNvPr>
          <p:cNvCxnSpPr>
            <a:cxnSpLocks/>
          </p:cNvCxnSpPr>
          <p:nvPr/>
        </p:nvCxnSpPr>
        <p:spPr>
          <a:xfrm>
            <a:off x="4114800" y="5482828"/>
            <a:ext cx="914400"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03CBE8-207E-402C-8DC2-A53AC4639D52}"/>
              </a:ext>
            </a:extLst>
          </p:cNvPr>
          <p:cNvCxnSpPr>
            <a:cxnSpLocks/>
          </p:cNvCxnSpPr>
          <p:nvPr/>
        </p:nvCxnSpPr>
        <p:spPr>
          <a:xfrm flipH="1">
            <a:off x="4114800" y="4347369"/>
            <a:ext cx="1539796" cy="1077913"/>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1B40D9-E1E9-439E-9AE1-F280D5BB9BEE}"/>
              </a:ext>
            </a:extLst>
          </p:cNvPr>
          <p:cNvCxnSpPr>
            <a:cxnSpLocks/>
          </p:cNvCxnSpPr>
          <p:nvPr/>
        </p:nvCxnSpPr>
        <p:spPr>
          <a:xfrm flipH="1">
            <a:off x="4643120" y="4227910"/>
            <a:ext cx="971391"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97DF85-3947-4D89-ABC4-7EB90486C6DA}"/>
              </a:ext>
            </a:extLst>
          </p:cNvPr>
          <p:cNvCxnSpPr>
            <a:cxnSpLocks/>
          </p:cNvCxnSpPr>
          <p:nvPr/>
        </p:nvCxnSpPr>
        <p:spPr>
          <a:xfrm>
            <a:off x="2132408" y="4412458"/>
            <a:ext cx="24051" cy="90566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8DD882-E02E-4601-9F74-CD3196E0585F}"/>
              </a:ext>
            </a:extLst>
          </p:cNvPr>
          <p:cNvCxnSpPr>
            <a:cxnSpLocks/>
          </p:cNvCxnSpPr>
          <p:nvPr/>
        </p:nvCxnSpPr>
        <p:spPr>
          <a:xfrm flipH="1" flipV="1">
            <a:off x="2225914" y="3139281"/>
            <a:ext cx="1011950" cy="97353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A40190B-389D-478E-8C6C-5313DD0DCF79}"/>
              </a:ext>
            </a:extLst>
          </p:cNvPr>
          <p:cNvCxnSpPr>
            <a:cxnSpLocks/>
          </p:cNvCxnSpPr>
          <p:nvPr/>
        </p:nvCxnSpPr>
        <p:spPr>
          <a:xfrm flipH="1">
            <a:off x="4626769" y="3194052"/>
            <a:ext cx="476091" cy="93860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8A8E24-6C20-46A5-BCE4-51DABBC8AE6F}"/>
              </a:ext>
            </a:extLst>
          </p:cNvPr>
          <p:cNvCxnSpPr>
            <a:cxnSpLocks/>
          </p:cNvCxnSpPr>
          <p:nvPr/>
        </p:nvCxnSpPr>
        <p:spPr>
          <a:xfrm flipH="1">
            <a:off x="3459320" y="4227910"/>
            <a:ext cx="957740" cy="1190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4612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Edge types</a:t>
            </a:r>
            <a:br>
              <a:rPr lang="en-US" dirty="0"/>
            </a:br>
            <a:endParaRPr lang="en-US" dirty="0"/>
          </a:p>
        </p:txBody>
      </p:sp>
      <p:sp>
        <p:nvSpPr>
          <p:cNvPr id="3" name="Content Placeholder 2"/>
          <p:cNvSpPr>
            <a:spLocks noGrp="1"/>
          </p:cNvSpPr>
          <p:nvPr>
            <p:ph idx="1"/>
          </p:nvPr>
        </p:nvSpPr>
        <p:spPr>
          <a:xfrm>
            <a:off x="228600" y="1066800"/>
            <a:ext cx="8458200" cy="5059363"/>
          </a:xfrm>
        </p:spPr>
        <p:txBody>
          <a:bodyPr/>
          <a:lstStyle/>
          <a:p>
            <a:pPr lvl="0"/>
            <a:r>
              <a:rPr lang="en-US" sz="1800" dirty="0"/>
              <a:t>If we do a depth first traversal on a directed graph, we may get a forest rather than just a tree.</a:t>
            </a:r>
          </a:p>
          <a:p>
            <a:pPr lvl="0"/>
            <a:r>
              <a:rPr lang="en-US" sz="1800" dirty="0"/>
              <a:t>We get forward (to a descendant (but not a child)), back (to an ancestor), and cross edges (to unrelated node).  For the graph which follows show the different types of edges.  Start at A, then G</a:t>
            </a:r>
          </a:p>
          <a:p>
            <a:endParaRPr lang="en-US" dirty="0"/>
          </a:p>
        </p:txBody>
      </p:sp>
      <p:pic>
        <p:nvPicPr>
          <p:cNvPr id="4" name="Picture 3" descr="fig09_74"/>
          <p:cNvPicPr/>
          <p:nvPr/>
        </p:nvPicPr>
        <p:blipFill>
          <a:blip r:embed="rId2" cstate="print"/>
          <a:srcRect/>
          <a:stretch>
            <a:fillRect/>
          </a:stretch>
        </p:blipFill>
        <p:spPr bwMode="auto">
          <a:xfrm>
            <a:off x="1997551" y="2895600"/>
            <a:ext cx="3959860" cy="2743200"/>
          </a:xfrm>
          <a:prstGeom prst="rect">
            <a:avLst/>
          </a:prstGeom>
          <a:noFill/>
          <a:ln w="9525">
            <a:noFill/>
            <a:miter lim="800000"/>
            <a:headEnd/>
            <a:tailEnd/>
          </a:ln>
        </p:spPr>
      </p:pic>
      <p:cxnSp>
        <p:nvCxnSpPr>
          <p:cNvPr id="7" name="Straight Arrow Connector 6">
            <a:extLst>
              <a:ext uri="{FF2B5EF4-FFF2-40B4-BE49-F238E27FC236}">
                <a16:creationId xmlns:a16="http://schemas.microsoft.com/office/drawing/2014/main" id="{0979D515-0DBA-4F8B-BD35-C44DC93317EB}"/>
              </a:ext>
            </a:extLst>
          </p:cNvPr>
          <p:cNvCxnSpPr>
            <a:cxnSpLocks/>
          </p:cNvCxnSpPr>
          <p:nvPr/>
        </p:nvCxnSpPr>
        <p:spPr>
          <a:xfrm>
            <a:off x="3352800" y="3205956"/>
            <a:ext cx="0" cy="976313"/>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1594A74-51CE-428A-BF26-61A13CD6129D}"/>
              </a:ext>
            </a:extLst>
          </p:cNvPr>
          <p:cNvCxnSpPr>
            <a:cxnSpLocks/>
          </p:cNvCxnSpPr>
          <p:nvPr/>
        </p:nvCxnSpPr>
        <p:spPr>
          <a:xfrm flipH="1">
            <a:off x="2188050" y="4371578"/>
            <a:ext cx="1080771" cy="1007269"/>
          </a:xfrm>
          <a:prstGeom prst="straightConnector1">
            <a:avLst/>
          </a:prstGeom>
          <a:ln>
            <a:tailEnd type="triangle" w="lg" len="med"/>
          </a:ln>
        </p:spPr>
        <p:style>
          <a:lnRef idx="3">
            <a:schemeClr val="accent4"/>
          </a:lnRef>
          <a:fillRef idx="0">
            <a:schemeClr val="accent4"/>
          </a:fillRef>
          <a:effectRef idx="2">
            <a:schemeClr val="accent4"/>
          </a:effectRef>
          <a:fontRef idx="minor">
            <a:schemeClr val="tx1"/>
          </a:fontRef>
        </p:style>
      </p:cxnSp>
      <p:cxnSp>
        <p:nvCxnSpPr>
          <p:cNvPr id="9" name="Straight Arrow Connector 8">
            <a:extLst>
              <a:ext uri="{FF2B5EF4-FFF2-40B4-BE49-F238E27FC236}">
                <a16:creationId xmlns:a16="http://schemas.microsoft.com/office/drawing/2014/main" id="{240896BB-B55B-4923-A026-3928D7CB5FE7}"/>
              </a:ext>
            </a:extLst>
          </p:cNvPr>
          <p:cNvCxnSpPr>
            <a:cxnSpLocks/>
          </p:cNvCxnSpPr>
          <p:nvPr/>
        </p:nvCxnSpPr>
        <p:spPr>
          <a:xfrm>
            <a:off x="2286000" y="3088480"/>
            <a:ext cx="884873" cy="0"/>
          </a:xfrm>
          <a:prstGeom prst="straightConnector1">
            <a:avLst/>
          </a:prstGeom>
          <a:ln w="412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166852-8410-4969-92FB-D45033A11533}"/>
              </a:ext>
            </a:extLst>
          </p:cNvPr>
          <p:cNvCxnSpPr>
            <a:cxnSpLocks/>
          </p:cNvCxnSpPr>
          <p:nvPr/>
        </p:nvCxnSpPr>
        <p:spPr>
          <a:xfrm>
            <a:off x="2156459" y="3203575"/>
            <a:ext cx="0" cy="978694"/>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cxnSp>
        <p:nvCxnSpPr>
          <p:cNvPr id="11" name="Straight Arrow Connector 10">
            <a:extLst>
              <a:ext uri="{FF2B5EF4-FFF2-40B4-BE49-F238E27FC236}">
                <a16:creationId xmlns:a16="http://schemas.microsoft.com/office/drawing/2014/main" id="{6758AC30-B113-4DDB-9D57-DFF4FA948E10}"/>
              </a:ext>
            </a:extLst>
          </p:cNvPr>
          <p:cNvCxnSpPr>
            <a:cxnSpLocks/>
          </p:cNvCxnSpPr>
          <p:nvPr/>
        </p:nvCxnSpPr>
        <p:spPr>
          <a:xfrm>
            <a:off x="3464242" y="3139281"/>
            <a:ext cx="1026478" cy="10429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18CC61C-52D2-4C7A-89B5-ED42FDF0B6F5}"/>
              </a:ext>
            </a:extLst>
          </p:cNvPr>
          <p:cNvCxnSpPr>
            <a:cxnSpLocks/>
          </p:cNvCxnSpPr>
          <p:nvPr/>
        </p:nvCxnSpPr>
        <p:spPr>
          <a:xfrm>
            <a:off x="5219382" y="3139281"/>
            <a:ext cx="495300" cy="1042988"/>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CD3AD2F-DFD2-4DDB-A0FB-646A92281A2E}"/>
              </a:ext>
            </a:extLst>
          </p:cNvPr>
          <p:cNvCxnSpPr>
            <a:cxnSpLocks/>
          </p:cNvCxnSpPr>
          <p:nvPr/>
        </p:nvCxnSpPr>
        <p:spPr>
          <a:xfrm flipH="1">
            <a:off x="2286000" y="4250929"/>
            <a:ext cx="884873" cy="0"/>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CC8A842-9F43-4311-B063-C6DD245D7BCB}"/>
              </a:ext>
            </a:extLst>
          </p:cNvPr>
          <p:cNvCxnSpPr>
            <a:cxnSpLocks/>
          </p:cNvCxnSpPr>
          <p:nvPr/>
        </p:nvCxnSpPr>
        <p:spPr>
          <a:xfrm flipV="1">
            <a:off x="5280342" y="4453334"/>
            <a:ext cx="434340" cy="864790"/>
          </a:xfrm>
          <a:prstGeom prst="straightConnector1">
            <a:avLst/>
          </a:prstGeom>
          <a:ln>
            <a:tailEnd type="triangle" w="lg" len="med"/>
          </a:ln>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6A199E4D-17A4-4A7B-8754-43ED48DCC04B}"/>
              </a:ext>
            </a:extLst>
          </p:cNvPr>
          <p:cNvCxnSpPr>
            <a:cxnSpLocks/>
          </p:cNvCxnSpPr>
          <p:nvPr/>
        </p:nvCxnSpPr>
        <p:spPr>
          <a:xfrm>
            <a:off x="4114800" y="5482828"/>
            <a:ext cx="914400" cy="0"/>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03CBE8-207E-402C-8DC2-A53AC4639D52}"/>
              </a:ext>
            </a:extLst>
          </p:cNvPr>
          <p:cNvCxnSpPr>
            <a:cxnSpLocks/>
          </p:cNvCxnSpPr>
          <p:nvPr/>
        </p:nvCxnSpPr>
        <p:spPr>
          <a:xfrm flipH="1">
            <a:off x="4114800" y="4347369"/>
            <a:ext cx="1539796" cy="1077913"/>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E1B40D9-E1E9-439E-9AE1-F280D5BB9BEE}"/>
              </a:ext>
            </a:extLst>
          </p:cNvPr>
          <p:cNvCxnSpPr>
            <a:cxnSpLocks/>
          </p:cNvCxnSpPr>
          <p:nvPr/>
        </p:nvCxnSpPr>
        <p:spPr>
          <a:xfrm flipH="1">
            <a:off x="4643120" y="4227910"/>
            <a:ext cx="971391" cy="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B97DF85-3947-4D89-ABC4-7EB90486C6DA}"/>
              </a:ext>
            </a:extLst>
          </p:cNvPr>
          <p:cNvCxnSpPr>
            <a:cxnSpLocks/>
          </p:cNvCxnSpPr>
          <p:nvPr/>
        </p:nvCxnSpPr>
        <p:spPr>
          <a:xfrm>
            <a:off x="2132408" y="4412458"/>
            <a:ext cx="24051" cy="905666"/>
          </a:xfrm>
          <a:prstGeom prst="straightConnector1">
            <a:avLst/>
          </a:prstGeom>
          <a:ln w="3810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C8DD882-E02E-4601-9F74-CD3196E0585F}"/>
              </a:ext>
            </a:extLst>
          </p:cNvPr>
          <p:cNvCxnSpPr>
            <a:cxnSpLocks/>
          </p:cNvCxnSpPr>
          <p:nvPr/>
        </p:nvCxnSpPr>
        <p:spPr>
          <a:xfrm flipH="1" flipV="1">
            <a:off x="2315368" y="3203575"/>
            <a:ext cx="922496" cy="909242"/>
          </a:xfrm>
          <a:prstGeom prst="straightConnector1">
            <a:avLst/>
          </a:prstGeom>
          <a:ln>
            <a:tailEnd type="triangle" w="lg" len="med"/>
          </a:ln>
        </p:spPr>
        <p:style>
          <a:lnRef idx="2">
            <a:schemeClr val="accent3"/>
          </a:lnRef>
          <a:fillRef idx="0">
            <a:schemeClr val="accent3"/>
          </a:fillRef>
          <a:effectRef idx="1">
            <a:schemeClr val="accent3"/>
          </a:effectRef>
          <a:fontRef idx="minor">
            <a:schemeClr val="tx1"/>
          </a:fontRef>
        </p:style>
      </p:cxnSp>
      <p:cxnSp>
        <p:nvCxnSpPr>
          <p:cNvPr id="32" name="Straight Arrow Connector 31">
            <a:extLst>
              <a:ext uri="{FF2B5EF4-FFF2-40B4-BE49-F238E27FC236}">
                <a16:creationId xmlns:a16="http://schemas.microsoft.com/office/drawing/2014/main" id="{8A40190B-389D-478E-8C6C-5313DD0DCF79}"/>
              </a:ext>
            </a:extLst>
          </p:cNvPr>
          <p:cNvCxnSpPr>
            <a:cxnSpLocks/>
          </p:cNvCxnSpPr>
          <p:nvPr/>
        </p:nvCxnSpPr>
        <p:spPr>
          <a:xfrm flipH="1">
            <a:off x="4626769" y="3194052"/>
            <a:ext cx="476091" cy="93860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D8A8E24-6C20-46A5-BCE4-51DABBC8AE6F}"/>
              </a:ext>
            </a:extLst>
          </p:cNvPr>
          <p:cNvCxnSpPr>
            <a:cxnSpLocks/>
          </p:cNvCxnSpPr>
          <p:nvPr/>
        </p:nvCxnSpPr>
        <p:spPr>
          <a:xfrm flipH="1">
            <a:off x="3459320" y="4227910"/>
            <a:ext cx="957740" cy="11905"/>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46082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Edge types</a:t>
            </a:r>
            <a:br>
              <a:rPr lang="en-US" dirty="0"/>
            </a:br>
            <a:endParaRPr lang="en-US" dirty="0"/>
          </a:p>
        </p:txBody>
      </p:sp>
      <p:sp>
        <p:nvSpPr>
          <p:cNvPr id="3" name="Content Placeholder 2"/>
          <p:cNvSpPr>
            <a:spLocks noGrp="1"/>
          </p:cNvSpPr>
          <p:nvPr>
            <p:ph idx="1"/>
          </p:nvPr>
        </p:nvSpPr>
        <p:spPr>
          <a:xfrm>
            <a:off x="304800" y="990600"/>
            <a:ext cx="8382000" cy="5135563"/>
          </a:xfrm>
        </p:spPr>
        <p:txBody>
          <a:bodyPr/>
          <a:lstStyle/>
          <a:p>
            <a:pPr lvl="0"/>
            <a:r>
              <a:rPr lang="en-US" sz="1600" dirty="0"/>
              <a:t>Edge types depend on type of graph and type of traversal.</a:t>
            </a:r>
          </a:p>
          <a:p>
            <a:pPr lvl="0"/>
            <a:r>
              <a:rPr lang="en-US" sz="1600" dirty="0">
                <a:solidFill>
                  <a:srgbClr val="FF0000"/>
                </a:solidFill>
              </a:rPr>
              <a:t>Depends on where  you start.</a:t>
            </a:r>
          </a:p>
          <a:p>
            <a:pPr lvl="0"/>
            <a:r>
              <a:rPr lang="en-US" sz="1600" dirty="0"/>
              <a:t>If we do a depth first search on a directed graph, we may get a forest rather than just a tree.  The edges we selected are termed tree edges</a:t>
            </a:r>
          </a:p>
          <a:p>
            <a:pPr lvl="0"/>
            <a:r>
              <a:rPr lang="en-US" sz="1600" dirty="0">
                <a:solidFill>
                  <a:srgbClr val="FF0000"/>
                </a:solidFill>
              </a:rPr>
              <a:t>We get forward (to descendant), back (to an ancestor), and cross edges (to unrelated node). </a:t>
            </a:r>
            <a:r>
              <a:rPr lang="en-US" sz="1600" dirty="0"/>
              <a:t>Suppose we start at B, Then H then G.  If we start at different places, we get different trees, but the edge types are still useful.</a:t>
            </a:r>
          </a:p>
          <a:p>
            <a:endParaRPr lang="en-US" dirty="0"/>
          </a:p>
        </p:txBody>
      </p:sp>
      <p:pic>
        <p:nvPicPr>
          <p:cNvPr id="4" name="Picture 3" descr="fig09_74"/>
          <p:cNvPicPr/>
          <p:nvPr/>
        </p:nvPicPr>
        <p:blipFill>
          <a:blip r:embed="rId2" cstate="print"/>
          <a:srcRect/>
          <a:stretch>
            <a:fillRect/>
          </a:stretch>
        </p:blipFill>
        <p:spPr bwMode="auto">
          <a:xfrm>
            <a:off x="2057400" y="3029040"/>
            <a:ext cx="3959860" cy="27432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3378240" y="3327480"/>
              <a:ext cx="89280" cy="756000"/>
            </p14:xfrm>
          </p:contentPart>
        </mc:Choice>
        <mc:Fallback xmlns="">
          <p:pic>
            <p:nvPicPr>
              <p:cNvPr id="5" name="Ink 4"/>
              <p:cNvPicPr/>
              <p:nvPr/>
            </p:nvPicPr>
            <p:blipFill>
              <a:blip r:embed="rId4"/>
              <a:stretch>
                <a:fillRect/>
              </a:stretch>
            </p:blipFill>
            <p:spPr>
              <a:xfrm>
                <a:off x="3362400" y="3263760"/>
                <a:ext cx="120960" cy="883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2203560" y="4559400"/>
              <a:ext cx="25560" cy="736920"/>
            </p14:xfrm>
          </p:contentPart>
        </mc:Choice>
        <mc:Fallback xmlns="">
          <p:pic>
            <p:nvPicPr>
              <p:cNvPr id="6" name="Ink 5"/>
              <p:cNvPicPr/>
              <p:nvPr/>
            </p:nvPicPr>
            <p:blipFill>
              <a:blip r:embed="rId6"/>
              <a:stretch>
                <a:fillRect/>
              </a:stretch>
            </p:blipFill>
            <p:spPr>
              <a:xfrm>
                <a:off x="2187720" y="4495680"/>
                <a:ext cx="57240" cy="86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2190600" y="4578480"/>
              <a:ext cx="13320" cy="743040"/>
            </p14:xfrm>
          </p:contentPart>
        </mc:Choice>
        <mc:Fallback xmlns="">
          <p:pic>
            <p:nvPicPr>
              <p:cNvPr id="7" name="Ink 6"/>
              <p:cNvPicPr/>
              <p:nvPr/>
            </p:nvPicPr>
            <p:blipFill>
              <a:blip r:embed="rId8"/>
              <a:stretch>
                <a:fillRect/>
              </a:stretch>
            </p:blipFill>
            <p:spPr>
              <a:xfrm>
                <a:off x="2174760" y="4514760"/>
                <a:ext cx="45000" cy="870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3435480" y="3416400"/>
              <a:ext cx="25560" cy="736920"/>
            </p14:xfrm>
          </p:contentPart>
        </mc:Choice>
        <mc:Fallback xmlns="">
          <p:pic>
            <p:nvPicPr>
              <p:cNvPr id="8" name="Ink 7"/>
              <p:cNvPicPr/>
              <p:nvPr/>
            </p:nvPicPr>
            <p:blipFill>
              <a:blip r:embed="rId10"/>
              <a:stretch>
                <a:fillRect/>
              </a:stretch>
            </p:blipFill>
            <p:spPr>
              <a:xfrm>
                <a:off x="3419640" y="3352680"/>
                <a:ext cx="57240" cy="86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3378240" y="3371760"/>
              <a:ext cx="32040" cy="743400"/>
            </p14:xfrm>
          </p:contentPart>
        </mc:Choice>
        <mc:Fallback xmlns="">
          <p:pic>
            <p:nvPicPr>
              <p:cNvPr id="9" name="Ink 8"/>
              <p:cNvPicPr/>
              <p:nvPr/>
            </p:nvPicPr>
            <p:blipFill>
              <a:blip r:embed="rId12"/>
              <a:stretch>
                <a:fillRect/>
              </a:stretch>
            </p:blipFill>
            <p:spPr>
              <a:xfrm>
                <a:off x="3362400" y="3308400"/>
                <a:ext cx="63720" cy="870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3517920" y="3232080"/>
              <a:ext cx="1105200" cy="908640"/>
            </p14:xfrm>
          </p:contentPart>
        </mc:Choice>
        <mc:Fallback xmlns="">
          <p:pic>
            <p:nvPicPr>
              <p:cNvPr id="10" name="Ink 9"/>
              <p:cNvPicPr/>
              <p:nvPr/>
            </p:nvPicPr>
            <p:blipFill>
              <a:blip r:embed="rId14"/>
              <a:stretch>
                <a:fillRect/>
              </a:stretch>
            </p:blipFill>
            <p:spPr>
              <a:xfrm>
                <a:off x="3502080" y="3168720"/>
                <a:ext cx="1136880" cy="103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p14:cNvContentPartPr/>
              <p14:nvPr/>
            </p14:nvContentPartPr>
            <p14:xfrm>
              <a:off x="2298600" y="3232080"/>
              <a:ext cx="1048320" cy="1010160"/>
            </p14:xfrm>
          </p:contentPart>
        </mc:Choice>
        <mc:Fallback xmlns="">
          <p:pic>
            <p:nvPicPr>
              <p:cNvPr id="13" name="Ink 12"/>
              <p:cNvPicPr/>
              <p:nvPr/>
            </p:nvPicPr>
            <p:blipFill>
              <a:blip r:embed="rId20"/>
              <a:stretch>
                <a:fillRect/>
              </a:stretch>
            </p:blipFill>
            <p:spPr>
              <a:xfrm>
                <a:off x="2282760" y="3168720"/>
                <a:ext cx="1080000" cy="11368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p14:cNvContentPartPr/>
              <p14:nvPr/>
            </p14:nvContentPartPr>
            <p14:xfrm>
              <a:off x="2197080" y="3295800"/>
              <a:ext cx="32040" cy="819360"/>
            </p14:xfrm>
          </p:contentPart>
        </mc:Choice>
        <mc:Fallback xmlns="">
          <p:pic>
            <p:nvPicPr>
              <p:cNvPr id="14" name="Ink 13"/>
              <p:cNvPicPr/>
              <p:nvPr/>
            </p:nvPicPr>
            <p:blipFill>
              <a:blip r:embed="rId22"/>
              <a:stretch>
                <a:fillRect/>
              </a:stretch>
            </p:blipFill>
            <p:spPr>
              <a:xfrm>
                <a:off x="2181240" y="3232080"/>
                <a:ext cx="63720" cy="946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p14:cNvContentPartPr/>
              <p14:nvPr/>
            </p14:nvContentPartPr>
            <p14:xfrm>
              <a:off x="4216320" y="5594400"/>
              <a:ext cx="895680" cy="6840"/>
            </p14:xfrm>
          </p:contentPart>
        </mc:Choice>
        <mc:Fallback xmlns="">
          <p:pic>
            <p:nvPicPr>
              <p:cNvPr id="15" name="Ink 14"/>
              <p:cNvPicPr/>
              <p:nvPr/>
            </p:nvPicPr>
            <p:blipFill>
              <a:blip r:embed="rId24"/>
              <a:stretch>
                <a:fillRect/>
              </a:stretch>
            </p:blipFill>
            <p:spPr>
              <a:xfrm>
                <a:off x="4200480" y="5530680"/>
                <a:ext cx="927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p14:cNvContentPartPr/>
              <p14:nvPr/>
            </p14:nvContentPartPr>
            <p14:xfrm>
              <a:off x="4114800" y="4400640"/>
              <a:ext cx="1626120" cy="1067040"/>
            </p14:xfrm>
          </p:contentPart>
        </mc:Choice>
        <mc:Fallback xmlns="">
          <p:pic>
            <p:nvPicPr>
              <p:cNvPr id="16" name="Ink 15"/>
              <p:cNvPicPr/>
              <p:nvPr/>
            </p:nvPicPr>
            <p:blipFill>
              <a:blip r:embed="rId26"/>
              <a:stretch>
                <a:fillRect/>
              </a:stretch>
            </p:blipFill>
            <p:spPr>
              <a:xfrm>
                <a:off x="4098960" y="4336920"/>
                <a:ext cx="1657800" cy="11941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p14:cNvContentPartPr/>
              <p14:nvPr/>
            </p14:nvContentPartPr>
            <p14:xfrm>
              <a:off x="4140360" y="5175360"/>
              <a:ext cx="336600" cy="248040"/>
            </p14:xfrm>
          </p:contentPart>
        </mc:Choice>
        <mc:Fallback xmlns="">
          <p:pic>
            <p:nvPicPr>
              <p:cNvPr id="17" name="Ink 16"/>
              <p:cNvPicPr/>
              <p:nvPr/>
            </p:nvPicPr>
            <p:blipFill>
              <a:blip r:embed="rId28"/>
              <a:stretch>
                <a:fillRect/>
              </a:stretch>
            </p:blipFill>
            <p:spPr>
              <a:xfrm>
                <a:off x="4124160" y="5111640"/>
                <a:ext cx="36900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p14:cNvContentPartPr/>
              <p14:nvPr/>
            </p14:nvContentPartPr>
            <p14:xfrm>
              <a:off x="4952880" y="5435640"/>
              <a:ext cx="159120" cy="267120"/>
            </p14:xfrm>
          </p:contentPart>
        </mc:Choice>
        <mc:Fallback xmlns="">
          <p:pic>
            <p:nvPicPr>
              <p:cNvPr id="18" name="Ink 17"/>
              <p:cNvPicPr/>
              <p:nvPr/>
            </p:nvPicPr>
            <p:blipFill>
              <a:blip r:embed="rId30"/>
              <a:stretch>
                <a:fillRect/>
              </a:stretch>
            </p:blipFill>
            <p:spPr>
              <a:xfrm>
                <a:off x="4937040" y="5372280"/>
                <a:ext cx="19080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p14:cNvContentPartPr/>
              <p14:nvPr/>
            </p14:nvContentPartPr>
            <p14:xfrm>
              <a:off x="4324320" y="3975120"/>
              <a:ext cx="254520" cy="228960"/>
            </p14:xfrm>
          </p:contentPart>
        </mc:Choice>
        <mc:Fallback xmlns="">
          <p:pic>
            <p:nvPicPr>
              <p:cNvPr id="19" name="Ink 18"/>
              <p:cNvPicPr/>
              <p:nvPr/>
            </p:nvPicPr>
            <p:blipFill>
              <a:blip r:embed="rId32"/>
              <a:stretch>
                <a:fillRect/>
              </a:stretch>
            </p:blipFill>
            <p:spPr>
              <a:xfrm>
                <a:off x="4308480" y="3911760"/>
                <a:ext cx="286200" cy="3556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p14:cNvContentPartPr/>
              <p14:nvPr/>
            </p14:nvContentPartPr>
            <p14:xfrm>
              <a:off x="3092400" y="4184640"/>
              <a:ext cx="184680" cy="51120"/>
            </p14:xfrm>
          </p:contentPart>
        </mc:Choice>
        <mc:Fallback xmlns="">
          <p:pic>
            <p:nvPicPr>
              <p:cNvPr id="20" name="Ink 19"/>
              <p:cNvPicPr/>
              <p:nvPr/>
            </p:nvPicPr>
            <p:blipFill>
              <a:blip r:embed="rId34"/>
              <a:stretch>
                <a:fillRect/>
              </a:stretch>
            </p:blipFill>
            <p:spPr>
              <a:xfrm>
                <a:off x="3076560" y="4121280"/>
                <a:ext cx="21636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p14:cNvContentPartPr/>
              <p14:nvPr/>
            </p14:nvContentPartPr>
            <p14:xfrm>
              <a:off x="3321000" y="4019400"/>
              <a:ext cx="286200" cy="159120"/>
            </p14:xfrm>
          </p:contentPart>
        </mc:Choice>
        <mc:Fallback xmlns="">
          <p:pic>
            <p:nvPicPr>
              <p:cNvPr id="21" name="Ink 20"/>
              <p:cNvPicPr/>
              <p:nvPr/>
            </p:nvPicPr>
            <p:blipFill>
              <a:blip r:embed="rId36"/>
              <a:stretch>
                <a:fillRect/>
              </a:stretch>
            </p:blipFill>
            <p:spPr>
              <a:xfrm>
                <a:off x="3305160" y="3956040"/>
                <a:ext cx="3178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p14:cNvContentPartPr/>
              <p14:nvPr/>
            </p14:nvContentPartPr>
            <p14:xfrm>
              <a:off x="2305080" y="3193920"/>
              <a:ext cx="171720" cy="228960"/>
            </p14:xfrm>
          </p:contentPart>
        </mc:Choice>
        <mc:Fallback xmlns="">
          <p:pic>
            <p:nvPicPr>
              <p:cNvPr id="22" name="Ink 21"/>
              <p:cNvPicPr/>
              <p:nvPr/>
            </p:nvPicPr>
            <p:blipFill>
              <a:blip r:embed="rId38"/>
              <a:stretch>
                <a:fillRect/>
              </a:stretch>
            </p:blipFill>
            <p:spPr>
              <a:xfrm>
                <a:off x="2289240" y="3130560"/>
                <a:ext cx="20340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p14:cNvContentPartPr/>
              <p14:nvPr/>
            </p14:nvContentPartPr>
            <p14:xfrm>
              <a:off x="2114640" y="4076640"/>
              <a:ext cx="292320" cy="127440"/>
            </p14:xfrm>
          </p:contentPart>
        </mc:Choice>
        <mc:Fallback xmlns="">
          <p:pic>
            <p:nvPicPr>
              <p:cNvPr id="23" name="Ink 22"/>
              <p:cNvPicPr/>
              <p:nvPr/>
            </p:nvPicPr>
            <p:blipFill>
              <a:blip r:embed="rId40"/>
              <a:stretch>
                <a:fillRect/>
              </a:stretch>
            </p:blipFill>
            <p:spPr>
              <a:xfrm>
                <a:off x="2098800" y="4013280"/>
                <a:ext cx="32400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4" name="Ink 23"/>
              <p14:cNvContentPartPr/>
              <p14:nvPr/>
            </p14:nvContentPartPr>
            <p14:xfrm>
              <a:off x="2057400" y="5295960"/>
              <a:ext cx="349560" cy="114480"/>
            </p14:xfrm>
          </p:contentPart>
        </mc:Choice>
        <mc:Fallback xmlns="">
          <p:pic>
            <p:nvPicPr>
              <p:cNvPr id="24" name="Ink 23"/>
              <p:cNvPicPr/>
              <p:nvPr/>
            </p:nvPicPr>
            <p:blipFill>
              <a:blip r:embed="rId42"/>
              <a:stretch>
                <a:fillRect/>
              </a:stretch>
            </p:blipFill>
            <p:spPr>
              <a:xfrm>
                <a:off x="2041560" y="5232240"/>
                <a:ext cx="38124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 name="Ink 10">
                <a:extLst>
                  <a:ext uri="{FF2B5EF4-FFF2-40B4-BE49-F238E27FC236}">
                    <a16:creationId xmlns:a16="http://schemas.microsoft.com/office/drawing/2014/main" id="{5EBF53C0-27A0-5A44-0CAA-687965D354AC}"/>
                  </a:ext>
                </a:extLst>
              </p14:cNvPr>
              <p14:cNvContentPartPr/>
              <p14:nvPr/>
            </p14:nvContentPartPr>
            <p14:xfrm>
              <a:off x="5215654" y="3114238"/>
              <a:ext cx="119520" cy="90720"/>
            </p14:xfrm>
          </p:contentPart>
        </mc:Choice>
        <mc:Fallback xmlns="">
          <p:pic>
            <p:nvPicPr>
              <p:cNvPr id="11" name="Ink 10">
                <a:extLst>
                  <a:ext uri="{FF2B5EF4-FFF2-40B4-BE49-F238E27FC236}">
                    <a16:creationId xmlns:a16="http://schemas.microsoft.com/office/drawing/2014/main" id="{5EBF53C0-27A0-5A44-0CAA-687965D354AC}"/>
                  </a:ext>
                </a:extLst>
              </p:cNvPr>
              <p:cNvPicPr/>
              <p:nvPr/>
            </p:nvPicPr>
            <p:blipFill>
              <a:blip r:embed="rId44"/>
              <a:stretch>
                <a:fillRect/>
              </a:stretch>
            </p:blipFill>
            <p:spPr>
              <a:xfrm>
                <a:off x="5162014" y="3006598"/>
                <a:ext cx="227160" cy="306360"/>
              </a:xfrm>
              <a:prstGeom prst="rect">
                <a:avLst/>
              </a:prstGeom>
            </p:spPr>
          </p:pic>
        </mc:Fallback>
      </mc:AlternateContent>
    </p:spTree>
    <p:extLst>
      <p:ext uri="{BB962C8B-B14F-4D97-AF65-F5344CB8AC3E}">
        <p14:creationId xmlns:p14="http://schemas.microsoft.com/office/powerpoint/2010/main" val="18512689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“Shaking down the tree”</a:t>
            </a:r>
          </a:p>
        </p:txBody>
      </p:sp>
      <p:pic>
        <p:nvPicPr>
          <p:cNvPr id="3" name="Picture 2" descr="fig09_75"/>
          <p:cNvPicPr/>
          <p:nvPr/>
        </p:nvPicPr>
        <p:blipFill>
          <a:blip r:embed="rId2" cstate="print"/>
          <a:srcRect/>
          <a:stretch>
            <a:fillRect/>
          </a:stretch>
        </p:blipFill>
        <p:spPr bwMode="auto">
          <a:xfrm>
            <a:off x="1439405" y="2010896"/>
            <a:ext cx="5939155" cy="2675890"/>
          </a:xfrm>
          <a:prstGeom prst="rect">
            <a:avLst/>
          </a:prstGeom>
          <a:noFill/>
          <a:ln w="9525">
            <a:noFill/>
            <a:miter lim="800000"/>
            <a:headEnd/>
            <a:tailEnd/>
          </a:ln>
        </p:spPr>
      </p:pic>
      <p:sp>
        <p:nvSpPr>
          <p:cNvPr id="4" name="TextBox 3"/>
          <p:cNvSpPr txBox="1"/>
          <p:nvPr/>
        </p:nvSpPr>
        <p:spPr>
          <a:xfrm>
            <a:off x="457200" y="5334000"/>
            <a:ext cx="7632218" cy="523220"/>
          </a:xfrm>
          <a:prstGeom prst="rect">
            <a:avLst/>
          </a:prstGeom>
          <a:noFill/>
        </p:spPr>
        <p:txBody>
          <a:bodyPr wrap="none" rtlCol="0">
            <a:spAutoFit/>
          </a:bodyPr>
          <a:lstStyle/>
          <a:p>
            <a:pPr lvl="0"/>
            <a:r>
              <a:rPr lang="en-US" sz="1200" dirty="0">
                <a:solidFill>
                  <a:srgbClr val="FF0000"/>
                </a:solidFill>
              </a:rPr>
              <a:t>.</a:t>
            </a:r>
          </a:p>
          <a:p>
            <a:pPr lvl="0"/>
            <a:r>
              <a:rPr lang="en-US" sz="1600" dirty="0"/>
              <a:t>These labels can be helpful in other algorithms as they give structure to the graph</a:t>
            </a:r>
            <a:r>
              <a:rPr lang="en-US" sz="1200" dirty="0"/>
              <a:t>.</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791680" y="2360057"/>
              <a:ext cx="165240" cy="279720"/>
            </p14:xfrm>
          </p:contentPart>
        </mc:Choice>
        <mc:Fallback xmlns="">
          <p:pic>
            <p:nvPicPr>
              <p:cNvPr id="5" name="Ink 4"/>
              <p:cNvPicPr/>
              <p:nvPr/>
            </p:nvPicPr>
            <p:blipFill>
              <a:blip r:embed="rId4"/>
              <a:stretch>
                <a:fillRect/>
              </a:stretch>
            </p:blipFill>
            <p:spPr>
              <a:xfrm>
                <a:off x="5775840" y="2296697"/>
                <a:ext cx="196560" cy="406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962420" y="2856782"/>
              <a:ext cx="667080" cy="381600"/>
            </p14:xfrm>
          </p:contentPart>
        </mc:Choice>
        <mc:Fallback xmlns="">
          <p:pic>
            <p:nvPicPr>
              <p:cNvPr id="6" name="Ink 5"/>
              <p:cNvPicPr/>
              <p:nvPr/>
            </p:nvPicPr>
            <p:blipFill>
              <a:blip r:embed="rId6"/>
              <a:stretch>
                <a:fillRect/>
              </a:stretch>
            </p:blipFill>
            <p:spPr>
              <a:xfrm>
                <a:off x="4946580" y="2793422"/>
                <a:ext cx="69840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3911760" y="2362320"/>
              <a:ext cx="419400" cy="374760"/>
            </p14:xfrm>
          </p:contentPart>
        </mc:Choice>
        <mc:Fallback xmlns="">
          <p:pic>
            <p:nvPicPr>
              <p:cNvPr id="7" name="Ink 6"/>
              <p:cNvPicPr/>
              <p:nvPr/>
            </p:nvPicPr>
            <p:blipFill>
              <a:blip r:embed="rId8"/>
              <a:stretch>
                <a:fillRect/>
              </a:stretch>
            </p:blipFill>
            <p:spPr>
              <a:xfrm>
                <a:off x="3895560" y="2298600"/>
                <a:ext cx="45144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3391200" y="2426519"/>
              <a:ext cx="203760" cy="305280"/>
            </p14:xfrm>
          </p:contentPart>
        </mc:Choice>
        <mc:Fallback xmlns="">
          <p:pic>
            <p:nvPicPr>
              <p:cNvPr id="8" name="Ink 7"/>
              <p:cNvPicPr/>
              <p:nvPr/>
            </p:nvPicPr>
            <p:blipFill>
              <a:blip r:embed="rId10"/>
              <a:stretch>
                <a:fillRect/>
              </a:stretch>
            </p:blipFill>
            <p:spPr>
              <a:xfrm>
                <a:off x="3375360" y="2363159"/>
                <a:ext cx="2350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2286000" y="2851560"/>
              <a:ext cx="927360" cy="463680"/>
            </p14:xfrm>
          </p:contentPart>
        </mc:Choice>
        <mc:Fallback xmlns="">
          <p:pic>
            <p:nvPicPr>
              <p:cNvPr id="9" name="Ink 8"/>
              <p:cNvPicPr/>
              <p:nvPr/>
            </p:nvPicPr>
            <p:blipFill>
              <a:blip r:embed="rId12"/>
              <a:stretch>
                <a:fillRect/>
              </a:stretch>
            </p:blipFill>
            <p:spPr>
              <a:xfrm>
                <a:off x="2270160" y="2788200"/>
                <a:ext cx="958680" cy="590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1966594" y="3461504"/>
              <a:ext cx="172080" cy="292320"/>
            </p14:xfrm>
          </p:contentPart>
        </mc:Choice>
        <mc:Fallback xmlns="">
          <p:pic>
            <p:nvPicPr>
              <p:cNvPr id="10" name="Ink 9"/>
              <p:cNvPicPr/>
              <p:nvPr/>
            </p:nvPicPr>
            <p:blipFill>
              <a:blip r:embed="rId14"/>
              <a:stretch>
                <a:fillRect/>
              </a:stretch>
            </p:blipFill>
            <p:spPr>
              <a:xfrm>
                <a:off x="1950754" y="3398144"/>
                <a:ext cx="20340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1542960" y="4038600"/>
              <a:ext cx="222480" cy="298800"/>
            </p14:xfrm>
          </p:contentPart>
        </mc:Choice>
        <mc:Fallback xmlns="">
          <p:pic>
            <p:nvPicPr>
              <p:cNvPr id="11" name="Ink 10"/>
              <p:cNvPicPr/>
              <p:nvPr/>
            </p:nvPicPr>
            <p:blipFill>
              <a:blip r:embed="rId16"/>
              <a:stretch>
                <a:fillRect/>
              </a:stretch>
            </p:blipFill>
            <p:spPr>
              <a:xfrm>
                <a:off x="1527120" y="3975240"/>
                <a:ext cx="253800" cy="425520"/>
              </a:xfrm>
              <a:prstGeom prst="rect">
                <a:avLst/>
              </a:prstGeom>
            </p:spPr>
          </p:pic>
        </mc:Fallback>
      </mc:AlternateContent>
    </p:spTree>
    <p:extLst>
      <p:ext uri="{BB962C8B-B14F-4D97-AF65-F5344CB8AC3E}">
        <p14:creationId xmlns:p14="http://schemas.microsoft.com/office/powerpoint/2010/main" val="28812551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Unit 10.6</a:t>
            </a:r>
            <a:br>
              <a:rPr lang="en-US" dirty="0"/>
            </a:br>
            <a:endParaRPr lang="en-US" dirty="0"/>
          </a:p>
        </p:txBody>
      </p:sp>
    </p:spTree>
    <p:extLst>
      <p:ext uri="{BB962C8B-B14F-4D97-AF65-F5344CB8AC3E}">
        <p14:creationId xmlns:p14="http://schemas.microsoft.com/office/powerpoint/2010/main" val="152799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060CA23A-EA13-42AC-922F-880A8BF553FD}" type="slidenum">
              <a:rPr lang="en-US" altLang="zh-CN" sz="1400" i="0"/>
              <a:pPr/>
              <a:t>12</a:t>
            </a:fld>
            <a:endParaRPr lang="en-US" altLang="zh-CN" sz="1400" i="0"/>
          </a:p>
        </p:txBody>
      </p:sp>
      <p:grpSp>
        <p:nvGrpSpPr>
          <p:cNvPr id="28675" name="Group 93"/>
          <p:cNvGrpSpPr>
            <a:grpSpLocks/>
          </p:cNvGrpSpPr>
          <p:nvPr/>
        </p:nvGrpSpPr>
        <p:grpSpPr bwMode="auto">
          <a:xfrm>
            <a:off x="479425" y="293688"/>
            <a:ext cx="4114800" cy="2519362"/>
            <a:chOff x="2928" y="1200"/>
            <a:chExt cx="2592" cy="1587"/>
          </a:xfrm>
        </p:grpSpPr>
        <p:sp>
          <p:nvSpPr>
            <p:cNvPr id="28748"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grpSp>
          <p:nvGrpSpPr>
            <p:cNvPr id="28749" name="Group 92"/>
            <p:cNvGrpSpPr>
              <a:grpSpLocks/>
            </p:cNvGrpSpPr>
            <p:nvPr/>
          </p:nvGrpSpPr>
          <p:grpSpPr bwMode="auto">
            <a:xfrm>
              <a:off x="2928" y="1200"/>
              <a:ext cx="2592" cy="1587"/>
              <a:chOff x="2928" y="1200"/>
              <a:chExt cx="2592" cy="1587"/>
            </a:xfrm>
          </p:grpSpPr>
          <p:sp>
            <p:nvSpPr>
              <p:cNvPr id="28750"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51"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52"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53"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54"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55"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56"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7"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8"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9"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0"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1"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2"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3"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4" name="Line 82"/>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5" name="Text Box 83"/>
              <p:cNvSpPr txBox="1">
                <a:spLocks noChangeArrowheads="1"/>
              </p:cNvSpPr>
              <p:nvPr/>
            </p:nvSpPr>
            <p:spPr bwMode="auto">
              <a:xfrm>
                <a:off x="3120" y="144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16</a:t>
                </a:r>
              </a:p>
            </p:txBody>
          </p:sp>
          <p:sp>
            <p:nvSpPr>
              <p:cNvPr id="28766" name="Text Box 84"/>
              <p:cNvSpPr txBox="1">
                <a:spLocks noChangeArrowheads="1"/>
              </p:cNvSpPr>
              <p:nvPr/>
            </p:nvSpPr>
            <p:spPr bwMode="auto">
              <a:xfrm>
                <a:off x="3168"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8767" name="Text Box 85"/>
              <p:cNvSpPr txBox="1">
                <a:spLocks noChangeArrowheads="1"/>
              </p:cNvSpPr>
              <p:nvPr/>
            </p:nvSpPr>
            <p:spPr bwMode="auto">
              <a:xfrm>
                <a:off x="4032" y="120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12</a:t>
                </a:r>
              </a:p>
            </p:txBody>
          </p:sp>
          <p:sp>
            <p:nvSpPr>
              <p:cNvPr id="28768"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69"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70"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8771" name="Text Box 89"/>
              <p:cNvSpPr txBox="1">
                <a:spLocks noChangeArrowheads="1"/>
              </p:cNvSpPr>
              <p:nvPr/>
            </p:nvSpPr>
            <p:spPr bwMode="auto">
              <a:xfrm>
                <a:off x="4938" y="221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sp>
            <p:nvSpPr>
              <p:cNvPr id="28772"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73" name="Text Box 91"/>
              <p:cNvSpPr txBox="1">
                <a:spLocks noChangeArrowheads="1"/>
              </p:cNvSpPr>
              <p:nvPr/>
            </p:nvSpPr>
            <p:spPr bwMode="auto">
              <a:xfrm>
                <a:off x="4032" y="249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grpSp>
      </p:grpSp>
      <p:grpSp>
        <p:nvGrpSpPr>
          <p:cNvPr id="28676" name="Group 93"/>
          <p:cNvGrpSpPr>
            <a:grpSpLocks/>
          </p:cNvGrpSpPr>
          <p:nvPr/>
        </p:nvGrpSpPr>
        <p:grpSpPr bwMode="auto">
          <a:xfrm>
            <a:off x="2289175" y="3702050"/>
            <a:ext cx="4114800" cy="2159000"/>
            <a:chOff x="2928" y="1349"/>
            <a:chExt cx="2592" cy="1360"/>
          </a:xfrm>
        </p:grpSpPr>
        <p:sp>
          <p:nvSpPr>
            <p:cNvPr id="28722"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723" name="Group 92"/>
            <p:cNvGrpSpPr>
              <a:grpSpLocks/>
            </p:cNvGrpSpPr>
            <p:nvPr/>
          </p:nvGrpSpPr>
          <p:grpSpPr bwMode="auto">
            <a:xfrm>
              <a:off x="2928" y="1349"/>
              <a:ext cx="2592" cy="1360"/>
              <a:chOff x="2928" y="1349"/>
              <a:chExt cx="2592" cy="1360"/>
            </a:xfrm>
          </p:grpSpPr>
          <p:sp>
            <p:nvSpPr>
              <p:cNvPr id="28724"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25"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26"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27"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28"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29"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30"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Text Box 83"/>
              <p:cNvSpPr txBox="1">
                <a:spLocks noChangeArrowheads="1"/>
              </p:cNvSpPr>
              <p:nvPr/>
            </p:nvSpPr>
            <p:spPr bwMode="auto">
              <a:xfrm>
                <a:off x="3371" y="1605"/>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40" name="Text Box 84"/>
              <p:cNvSpPr txBox="1">
                <a:spLocks noChangeArrowheads="1"/>
              </p:cNvSpPr>
              <p:nvPr/>
            </p:nvSpPr>
            <p:spPr bwMode="auto">
              <a:xfrm>
                <a:off x="3298" y="205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41"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2"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43"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44" name="Text Box 88"/>
              <p:cNvSpPr txBox="1">
                <a:spLocks noChangeArrowheads="1"/>
              </p:cNvSpPr>
              <p:nvPr/>
            </p:nvSpPr>
            <p:spPr bwMode="auto">
              <a:xfrm>
                <a:off x="4857" y="164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45"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6"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47"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sp>
        <p:nvSpPr>
          <p:cNvPr id="28677" name="TextBox 1"/>
          <p:cNvSpPr txBox="1">
            <a:spLocks noChangeArrowheads="1"/>
          </p:cNvSpPr>
          <p:nvPr/>
        </p:nvSpPr>
        <p:spPr bwMode="auto">
          <a:xfrm>
            <a:off x="4815132" y="2693988"/>
            <a:ext cx="337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Residual Graph - forward</a:t>
            </a:r>
          </a:p>
        </p:txBody>
      </p:sp>
      <p:grpSp>
        <p:nvGrpSpPr>
          <p:cNvPr id="28678" name="Group 93"/>
          <p:cNvGrpSpPr>
            <a:grpSpLocks/>
          </p:cNvGrpSpPr>
          <p:nvPr/>
        </p:nvGrpSpPr>
        <p:grpSpPr bwMode="auto">
          <a:xfrm>
            <a:off x="4724047" y="490538"/>
            <a:ext cx="4114800" cy="2159000"/>
            <a:chOff x="2928" y="1349"/>
            <a:chExt cx="2592" cy="1360"/>
          </a:xfrm>
        </p:grpSpPr>
        <p:sp>
          <p:nvSpPr>
            <p:cNvPr id="28696"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697" name="Group 92"/>
            <p:cNvGrpSpPr>
              <a:grpSpLocks/>
            </p:cNvGrpSpPr>
            <p:nvPr/>
          </p:nvGrpSpPr>
          <p:grpSpPr bwMode="auto">
            <a:xfrm>
              <a:off x="2928" y="1349"/>
              <a:ext cx="2592" cy="1360"/>
              <a:chOff x="2928" y="1349"/>
              <a:chExt cx="2592" cy="1360"/>
            </a:xfrm>
          </p:grpSpPr>
          <p:sp>
            <p:nvSpPr>
              <p:cNvPr id="28698"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699"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00"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01"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02"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03"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04"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83"/>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14" name="Text Box 84"/>
              <p:cNvSpPr txBox="1">
                <a:spLocks noChangeArrowheads="1"/>
              </p:cNvSpPr>
              <p:nvPr/>
            </p:nvSpPr>
            <p:spPr bwMode="auto">
              <a:xfrm>
                <a:off x="3168" y="220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15"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16"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17"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18"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19"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20"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21"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cxnSp>
        <p:nvCxnSpPr>
          <p:cNvPr id="28679" name="Curved Connector 3"/>
          <p:cNvCxnSpPr>
            <a:cxnSpLocks noChangeShapeType="1"/>
            <a:stCxn id="28728" idx="0"/>
            <a:endCxn id="28729" idx="7"/>
          </p:cNvCxnSpPr>
          <p:nvPr/>
        </p:nvCxnSpPr>
        <p:spPr bwMode="auto">
          <a:xfrm rot="-5400000" flipH="1" flipV="1">
            <a:off x="4427538" y="3244850"/>
            <a:ext cx="69850" cy="1111250"/>
          </a:xfrm>
          <a:prstGeom prst="curvedConnector3">
            <a:avLst>
              <a:gd name="adj1" fmla="val -333319"/>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Curved Connector 9"/>
          <p:cNvCxnSpPr>
            <a:cxnSpLocks noChangeShapeType="1"/>
            <a:stCxn id="28727" idx="4"/>
            <a:endCxn id="28726" idx="5"/>
          </p:cNvCxnSpPr>
          <p:nvPr/>
        </p:nvCxnSpPr>
        <p:spPr bwMode="auto">
          <a:xfrm rot="5400000">
            <a:off x="5338762" y="4813301"/>
            <a:ext cx="682625" cy="1028700"/>
          </a:xfrm>
          <a:prstGeom prst="curvedConnector3">
            <a:avLst>
              <a:gd name="adj1" fmla="val 143606"/>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Curved Connector 13"/>
          <p:cNvCxnSpPr>
            <a:cxnSpLocks noChangeShapeType="1"/>
            <a:stCxn id="28726" idx="3"/>
            <a:endCxn id="28725" idx="4"/>
          </p:cNvCxnSpPr>
          <p:nvPr/>
        </p:nvCxnSpPr>
        <p:spPr bwMode="auto">
          <a:xfrm rot="5400000">
            <a:off x="4280694" y="5147469"/>
            <a:ext cx="68262" cy="1111250"/>
          </a:xfrm>
          <a:prstGeom prst="curvedConnector3">
            <a:avLst>
              <a:gd name="adj1" fmla="val 43219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Curved Connector 15"/>
          <p:cNvCxnSpPr>
            <a:cxnSpLocks noChangeShapeType="1"/>
            <a:stCxn id="28725" idx="2"/>
            <a:endCxn id="28724" idx="4"/>
          </p:cNvCxnSpPr>
          <p:nvPr/>
        </p:nvCxnSpPr>
        <p:spPr bwMode="auto">
          <a:xfrm rot="10800000">
            <a:off x="2498725" y="4892675"/>
            <a:ext cx="1049338" cy="609600"/>
          </a:xfrm>
          <a:prstGeom prst="curvedConnector2">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Curved Connector 17"/>
          <p:cNvCxnSpPr>
            <a:cxnSpLocks noChangeShapeType="1"/>
            <a:stCxn id="28729" idx="1"/>
            <a:endCxn id="28724" idx="7"/>
          </p:cNvCxnSpPr>
          <p:nvPr/>
        </p:nvCxnSpPr>
        <p:spPr bwMode="auto">
          <a:xfrm rot="-5400000" flipH="1" flipV="1">
            <a:off x="2799556" y="3682207"/>
            <a:ext cx="657225" cy="963612"/>
          </a:xfrm>
          <a:prstGeom prst="curvedConnector3">
            <a:avLst>
              <a:gd name="adj1" fmla="val -4520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9" name="TextBox 27"/>
          <p:cNvSpPr txBox="1">
            <a:spLocks noChangeArrowheads="1"/>
          </p:cNvSpPr>
          <p:nvPr/>
        </p:nvSpPr>
        <p:spPr bwMode="auto">
          <a:xfrm>
            <a:off x="4337050" y="323056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sp>
        <p:nvSpPr>
          <p:cNvPr id="28690" name="TextBox 28"/>
          <p:cNvSpPr txBox="1">
            <a:spLocks noChangeArrowheads="1"/>
          </p:cNvSpPr>
          <p:nvPr/>
        </p:nvSpPr>
        <p:spPr bwMode="auto">
          <a:xfrm>
            <a:off x="5895182" y="3835400"/>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dirty="0"/>
              <a:t>3</a:t>
            </a:r>
          </a:p>
        </p:txBody>
      </p:sp>
      <p:sp>
        <p:nvSpPr>
          <p:cNvPr id="28691" name="TextBox 29"/>
          <p:cNvSpPr txBox="1">
            <a:spLocks noChangeArrowheads="1"/>
          </p:cNvSpPr>
          <p:nvPr/>
        </p:nvSpPr>
        <p:spPr bwMode="auto">
          <a:xfrm>
            <a:off x="6002338" y="53990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14</a:t>
            </a:r>
          </a:p>
        </p:txBody>
      </p:sp>
      <p:sp>
        <p:nvSpPr>
          <p:cNvPr id="28692" name="TextBox 30"/>
          <p:cNvSpPr txBox="1">
            <a:spLocks noChangeArrowheads="1"/>
          </p:cNvSpPr>
          <p:nvPr/>
        </p:nvSpPr>
        <p:spPr bwMode="auto">
          <a:xfrm>
            <a:off x="4108450" y="5845175"/>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14</a:t>
            </a:r>
          </a:p>
        </p:txBody>
      </p:sp>
      <p:sp>
        <p:nvSpPr>
          <p:cNvPr id="28693" name="TextBox 31"/>
          <p:cNvSpPr txBox="1">
            <a:spLocks noChangeArrowheads="1"/>
          </p:cNvSpPr>
          <p:nvPr/>
        </p:nvSpPr>
        <p:spPr bwMode="auto">
          <a:xfrm>
            <a:off x="2687638" y="52419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5</a:t>
            </a:r>
          </a:p>
        </p:txBody>
      </p:sp>
      <p:sp>
        <p:nvSpPr>
          <p:cNvPr id="28694" name="TextBox 32"/>
          <p:cNvSpPr txBox="1">
            <a:spLocks noChangeArrowheads="1"/>
          </p:cNvSpPr>
          <p:nvPr/>
        </p:nvSpPr>
        <p:spPr bwMode="auto">
          <a:xfrm>
            <a:off x="4000500" y="4248150"/>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9</a:t>
            </a:r>
          </a:p>
        </p:txBody>
      </p:sp>
      <p:sp>
        <p:nvSpPr>
          <p:cNvPr id="28695" name="TextBox 146"/>
          <p:cNvSpPr txBox="1">
            <a:spLocks noChangeArrowheads="1"/>
          </p:cNvSpPr>
          <p:nvPr/>
        </p:nvSpPr>
        <p:spPr bwMode="auto">
          <a:xfrm>
            <a:off x="513330" y="6102351"/>
            <a:ext cx="536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a:t>Residual Graph – forward and backwards</a:t>
            </a:r>
          </a:p>
        </p:txBody>
      </p:sp>
      <p:cxnSp>
        <p:nvCxnSpPr>
          <p:cNvPr id="3" name="Straight Arrow Connector 2">
            <a:extLst>
              <a:ext uri="{FF2B5EF4-FFF2-40B4-BE49-F238E27FC236}">
                <a16:creationId xmlns:a16="http://schemas.microsoft.com/office/drawing/2014/main" id="{543A478F-0E87-49DA-967D-0A24DAD38A2A}"/>
              </a:ext>
            </a:extLst>
          </p:cNvPr>
          <p:cNvCxnSpPr>
            <a:cxnSpLocks/>
          </p:cNvCxnSpPr>
          <p:nvPr/>
        </p:nvCxnSpPr>
        <p:spPr>
          <a:xfrm flipH="1" flipV="1">
            <a:off x="5295108" y="3939381"/>
            <a:ext cx="966787" cy="516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C50659-8CDE-4622-BA78-59802877EEE5}"/>
                  </a:ext>
                </a:extLst>
              </p14:cNvPr>
              <p14:cNvContentPartPr/>
              <p14:nvPr/>
            </p14:nvContentPartPr>
            <p14:xfrm>
              <a:off x="4805349" y="2920940"/>
              <a:ext cx="3208680" cy="47520"/>
            </p14:xfrm>
          </p:contentPart>
        </mc:Choice>
        <mc:Fallback xmlns="">
          <p:pic>
            <p:nvPicPr>
              <p:cNvPr id="4" name="Ink 3">
                <a:extLst>
                  <a:ext uri="{FF2B5EF4-FFF2-40B4-BE49-F238E27FC236}">
                    <a16:creationId xmlns:a16="http://schemas.microsoft.com/office/drawing/2014/main" id="{51C50659-8CDE-4622-BA78-59802877EEE5}"/>
                  </a:ext>
                </a:extLst>
              </p:cNvPr>
              <p:cNvPicPr/>
              <p:nvPr/>
            </p:nvPicPr>
            <p:blipFill>
              <a:blip r:embed="rId4"/>
              <a:stretch>
                <a:fillRect/>
              </a:stretch>
            </p:blipFill>
            <p:spPr>
              <a:xfrm>
                <a:off x="4751349" y="2812940"/>
                <a:ext cx="331632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688" name="Ink 28687">
                <a:extLst>
                  <a:ext uri="{FF2B5EF4-FFF2-40B4-BE49-F238E27FC236}">
                    <a16:creationId xmlns:a16="http://schemas.microsoft.com/office/drawing/2014/main" id="{290AF191-1B29-400D-B370-3BD74D767BD6}"/>
                  </a:ext>
                </a:extLst>
              </p14:cNvPr>
              <p14:cNvContentPartPr/>
              <p14:nvPr/>
            </p14:nvContentPartPr>
            <p14:xfrm>
              <a:off x="7009207" y="26865"/>
              <a:ext cx="7200" cy="18720"/>
            </p14:xfrm>
          </p:contentPart>
        </mc:Choice>
        <mc:Fallback xmlns="">
          <p:pic>
            <p:nvPicPr>
              <p:cNvPr id="28688" name="Ink 28687">
                <a:extLst>
                  <a:ext uri="{FF2B5EF4-FFF2-40B4-BE49-F238E27FC236}">
                    <a16:creationId xmlns:a16="http://schemas.microsoft.com/office/drawing/2014/main" id="{290AF191-1B29-400D-B370-3BD74D767BD6}"/>
                  </a:ext>
                </a:extLst>
              </p:cNvPr>
              <p:cNvPicPr/>
              <p:nvPr/>
            </p:nvPicPr>
            <p:blipFill>
              <a:blip r:embed="rId14"/>
              <a:stretch>
                <a:fillRect/>
              </a:stretch>
            </p:blipFill>
            <p:spPr>
              <a:xfrm>
                <a:off x="7000207" y="17865"/>
                <a:ext cx="24840" cy="36360"/>
              </a:xfrm>
              <a:prstGeom prst="rect">
                <a:avLst/>
              </a:prstGeom>
            </p:spPr>
          </p:pic>
        </mc:Fallback>
      </mc:AlternateContent>
      <p:sp>
        <p:nvSpPr>
          <p:cNvPr id="105" name="TextBox 27">
            <a:extLst>
              <a:ext uri="{FF2B5EF4-FFF2-40B4-BE49-F238E27FC236}">
                <a16:creationId xmlns:a16="http://schemas.microsoft.com/office/drawing/2014/main" id="{34E99C71-FAD8-4A4B-8AEB-B92488124E8E}"/>
              </a:ext>
            </a:extLst>
          </p:cNvPr>
          <p:cNvSpPr txBox="1">
            <a:spLocks noChangeArrowheads="1"/>
          </p:cNvSpPr>
          <p:nvPr/>
        </p:nvSpPr>
        <p:spPr bwMode="auto">
          <a:xfrm>
            <a:off x="2400299" y="345800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cxnSp>
        <p:nvCxnSpPr>
          <p:cNvPr id="6" name="Straight Arrow Connector 5">
            <a:extLst>
              <a:ext uri="{FF2B5EF4-FFF2-40B4-BE49-F238E27FC236}">
                <a16:creationId xmlns:a16="http://schemas.microsoft.com/office/drawing/2014/main" id="{BE3D2E6C-C238-2685-C8B8-B3B576EB70D8}"/>
              </a:ext>
            </a:extLst>
          </p:cNvPr>
          <p:cNvCxnSpPr/>
          <p:nvPr/>
        </p:nvCxnSpPr>
        <p:spPr>
          <a:xfrm flipV="1">
            <a:off x="3813175" y="4175125"/>
            <a:ext cx="910872" cy="93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875994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19" y="572055"/>
            <a:ext cx="8153400" cy="1019975"/>
          </a:xfrm>
        </p:spPr>
        <p:txBody>
          <a:bodyPr>
            <a:normAutofit fontScale="90000"/>
          </a:bodyPr>
          <a:lstStyle/>
          <a:p>
            <a:r>
              <a:rPr lang="en-US" b="1" dirty="0"/>
              <a:t>Finding Strongly Connected Components</a:t>
            </a:r>
            <a:br>
              <a:rPr lang="en-US" dirty="0"/>
            </a:br>
            <a:endParaRPr lang="en-US" dirty="0"/>
          </a:p>
        </p:txBody>
      </p:sp>
      <p:sp>
        <p:nvSpPr>
          <p:cNvPr id="3" name="Content Placeholder 2"/>
          <p:cNvSpPr>
            <a:spLocks noGrp="1"/>
          </p:cNvSpPr>
          <p:nvPr>
            <p:ph idx="1"/>
          </p:nvPr>
        </p:nvSpPr>
        <p:spPr>
          <a:xfrm>
            <a:off x="435990" y="1592030"/>
            <a:ext cx="8153400" cy="5287963"/>
          </a:xfrm>
        </p:spPr>
        <p:txBody>
          <a:bodyPr>
            <a:normAutofit fontScale="70000" lnSpcReduction="20000"/>
          </a:bodyPr>
          <a:lstStyle/>
          <a:p>
            <a:pPr marL="0" lvl="0" indent="0">
              <a:buNone/>
            </a:pPr>
            <a:r>
              <a:rPr lang="en-US" dirty="0"/>
              <a:t>First do a depth-first search, numbering nodes in </a:t>
            </a:r>
            <a:r>
              <a:rPr lang="en-US" dirty="0" err="1"/>
              <a:t>postorder</a:t>
            </a:r>
            <a:r>
              <a:rPr lang="en-US" dirty="0"/>
              <a:t>.  When tracing on paper,  I find it easiest to highlight the edges so I can keep the traversal straight. We may have to restart several times.    In this case, we start at A, then C   (picking a new starting place by alphabetical ordering, just to be consistent). We mark them as visited when we first enter </a:t>
            </a:r>
            <a:r>
              <a:rPr lang="en-US" dirty="0" err="1"/>
              <a:t>dfsPost</a:t>
            </a:r>
            <a:r>
              <a:rPr lang="en-US" dirty="0"/>
              <a:t>, but we number after visiting all children.</a:t>
            </a:r>
          </a:p>
          <a:p>
            <a:pPr marL="0" indent="0">
              <a:buNone/>
            </a:pPr>
            <a:r>
              <a:rPr lang="en-US" dirty="0"/>
              <a:t> </a:t>
            </a:r>
          </a:p>
          <a:p>
            <a:pPr marL="0" indent="0">
              <a:buNone/>
            </a:pPr>
            <a:r>
              <a:rPr lang="en-US" dirty="0"/>
              <a:t>// Visits all nodes in depth first order, but number AFTER visiting kids</a:t>
            </a:r>
          </a:p>
          <a:p>
            <a:pPr marL="0" indent="0">
              <a:buNone/>
            </a:pPr>
            <a:r>
              <a:rPr lang="en-US" dirty="0"/>
              <a:t>       </a:t>
            </a:r>
            <a:r>
              <a:rPr lang="en-US" dirty="0" err="1"/>
              <a:t>dfsPost</a:t>
            </a:r>
            <a:r>
              <a:rPr lang="en-US" dirty="0"/>
              <a:t> (node)</a:t>
            </a:r>
          </a:p>
          <a:p>
            <a:pPr marL="0" indent="0">
              <a:buNone/>
            </a:pPr>
            <a:r>
              <a:rPr lang="en-US" dirty="0"/>
              <a:t>       {  </a:t>
            </a:r>
            <a:r>
              <a:rPr lang="en-US" dirty="0" err="1"/>
              <a:t>node.visited</a:t>
            </a:r>
            <a:r>
              <a:rPr lang="en-US" dirty="0"/>
              <a:t> = true;</a:t>
            </a:r>
          </a:p>
          <a:p>
            <a:pPr marL="0" indent="0">
              <a:buNone/>
            </a:pPr>
            <a:r>
              <a:rPr lang="en-US" dirty="0"/>
              <a:t>          for each successor of node</a:t>
            </a:r>
          </a:p>
          <a:p>
            <a:pPr marL="0" indent="0">
              <a:buNone/>
            </a:pPr>
            <a:r>
              <a:rPr lang="en-US" dirty="0"/>
              <a:t>               if successor is unvisited</a:t>
            </a:r>
          </a:p>
          <a:p>
            <a:pPr marL="0" indent="0">
              <a:buNone/>
            </a:pPr>
            <a:r>
              <a:rPr lang="en-US" dirty="0"/>
              <a:t>                  </a:t>
            </a:r>
            <a:r>
              <a:rPr lang="en-US" dirty="0" err="1"/>
              <a:t>dfsPost</a:t>
            </a:r>
            <a:r>
              <a:rPr lang="en-US" dirty="0"/>
              <a:t>(successor)</a:t>
            </a:r>
          </a:p>
          <a:p>
            <a:pPr marL="0" indent="0">
              <a:buNone/>
            </a:pPr>
            <a:r>
              <a:rPr lang="en-US" dirty="0"/>
              <a:t>          </a:t>
            </a:r>
            <a:r>
              <a:rPr lang="en-US" dirty="0" err="1"/>
              <a:t>node.number</a:t>
            </a:r>
            <a:r>
              <a:rPr lang="en-US" dirty="0"/>
              <a:t> = </a:t>
            </a:r>
            <a:r>
              <a:rPr lang="en-US" dirty="0" err="1"/>
              <a:t>dfs</a:t>
            </a:r>
            <a:r>
              <a:rPr lang="en-US" dirty="0"/>
              <a:t>++;    // </a:t>
            </a:r>
            <a:r>
              <a:rPr lang="en-US" dirty="0" err="1"/>
              <a:t>dfs</a:t>
            </a:r>
            <a:r>
              <a:rPr lang="en-US" dirty="0"/>
              <a:t> is a class variable</a:t>
            </a:r>
          </a:p>
          <a:p>
            <a:pPr marL="0" indent="0">
              <a:buNone/>
            </a:pPr>
            <a:r>
              <a:rPr lang="en-US" dirty="0"/>
              <a:t>         }</a:t>
            </a:r>
          </a:p>
          <a:p>
            <a:endParaRPr lang="en-US" dirty="0"/>
          </a:p>
        </p:txBody>
      </p:sp>
    </p:spTree>
    <p:extLst>
      <p:ext uri="{BB962C8B-B14F-4D97-AF65-F5344CB8AC3E}">
        <p14:creationId xmlns:p14="http://schemas.microsoft.com/office/powerpoint/2010/main" val="24680419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at A</a:t>
            </a:r>
          </a:p>
        </p:txBody>
      </p:sp>
      <p:pic>
        <p:nvPicPr>
          <p:cNvPr id="4" name="Content Placeholder 3" descr="StrongComponent1.jpg"/>
          <p:cNvPicPr>
            <a:picLocks noGrp="1"/>
          </p:cNvPicPr>
          <p:nvPr>
            <p:ph idx="1"/>
          </p:nvPr>
        </p:nvPicPr>
        <p:blipFill>
          <a:blip r:embed="rId2" cstate="print"/>
          <a:stretch>
            <a:fillRect/>
          </a:stretch>
        </p:blipFill>
        <p:spPr>
          <a:xfrm>
            <a:off x="914400" y="1676400"/>
            <a:ext cx="7162799" cy="4343399"/>
          </a:xfrm>
          <a:prstGeom prst="rect">
            <a:avLst/>
          </a:prstGeom>
        </p:spPr>
      </p:pic>
    </p:spTree>
    <p:extLst>
      <p:ext uri="{BB962C8B-B14F-4D97-AF65-F5344CB8AC3E}">
        <p14:creationId xmlns:p14="http://schemas.microsoft.com/office/powerpoint/2010/main" val="13955504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325562"/>
          </a:xfrm>
        </p:spPr>
        <p:txBody>
          <a:bodyPr>
            <a:normAutofit fontScale="90000"/>
          </a:bodyPr>
          <a:lstStyle/>
          <a:p>
            <a:r>
              <a:rPr lang="en-US" sz="3200" dirty="0"/>
              <a:t>Next start at C  - considering unvisited nodes in alphabetical order for those obsessive compulsive types (you know who you are)</a:t>
            </a:r>
          </a:p>
        </p:txBody>
      </p:sp>
      <p:pic>
        <p:nvPicPr>
          <p:cNvPr id="4" name="Content Placeholder 3" descr="StrongComponent2.jpg"/>
          <p:cNvPicPr>
            <a:picLocks noGrp="1"/>
          </p:cNvPicPr>
          <p:nvPr>
            <p:ph idx="1"/>
          </p:nvPr>
        </p:nvPicPr>
        <p:blipFill>
          <a:blip r:embed="rId2" cstate="print"/>
          <a:stretch>
            <a:fillRect/>
          </a:stretch>
        </p:blipFill>
        <p:spPr>
          <a:xfrm>
            <a:off x="838200" y="1905000"/>
            <a:ext cx="7619999" cy="4419600"/>
          </a:xfrm>
          <a:prstGeom prst="rect">
            <a:avLst/>
          </a:prstGeom>
        </p:spPr>
      </p:pic>
    </p:spTree>
    <p:extLst>
      <p:ext uri="{BB962C8B-B14F-4D97-AF65-F5344CB8AC3E}">
        <p14:creationId xmlns:p14="http://schemas.microsoft.com/office/powerpoint/2010/main" val="39565573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first </a:t>
            </a:r>
            <a:r>
              <a:rPr lang="en-US" dirty="0" err="1"/>
              <a:t>postorder</a:t>
            </a:r>
            <a:r>
              <a:rPr lang="en-US" dirty="0"/>
              <a:t> numbering</a:t>
            </a:r>
          </a:p>
        </p:txBody>
      </p:sp>
      <p:pic>
        <p:nvPicPr>
          <p:cNvPr id="4" name="Content Placeholder 3" descr="StrongComponent3.jpg"/>
          <p:cNvPicPr>
            <a:picLocks noGrp="1"/>
          </p:cNvPicPr>
          <p:nvPr>
            <p:ph idx="1"/>
          </p:nvPr>
        </p:nvPicPr>
        <p:blipFill>
          <a:blip r:embed="rId2" cstate="print"/>
          <a:stretch>
            <a:fillRect/>
          </a:stretch>
        </p:blipFill>
        <p:spPr>
          <a:xfrm>
            <a:off x="914400" y="1600200"/>
            <a:ext cx="7239000" cy="4343400"/>
          </a:xfrm>
          <a:prstGeom prst="rect">
            <a:avLst/>
          </a:prstGeom>
        </p:spPr>
      </p:pic>
    </p:spTree>
    <p:extLst>
      <p:ext uri="{BB962C8B-B14F-4D97-AF65-F5344CB8AC3E}">
        <p14:creationId xmlns:p14="http://schemas.microsoft.com/office/powerpoint/2010/main" val="24264520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2011362"/>
          </a:xfrm>
        </p:spPr>
        <p:txBody>
          <a:bodyPr>
            <a:normAutofit/>
          </a:bodyPr>
          <a:lstStyle/>
          <a:p>
            <a:pPr lvl="0"/>
            <a:r>
              <a:rPr lang="en-US" sz="2800" dirty="0"/>
              <a:t>Reverse all edges.  Clear visited flags.  Do a depth first search marking nodes as visited.  Always starting a tree at the highest numbered (unvisited)node.</a:t>
            </a:r>
          </a:p>
        </p:txBody>
      </p:sp>
      <p:pic>
        <p:nvPicPr>
          <p:cNvPr id="4" name="Content Placeholder 3" descr="StrongComponent4.jpg"/>
          <p:cNvPicPr>
            <a:picLocks noGrp="1"/>
          </p:cNvPicPr>
          <p:nvPr>
            <p:ph idx="1"/>
          </p:nvPr>
        </p:nvPicPr>
        <p:blipFill>
          <a:blip r:embed="rId2" cstate="print"/>
          <a:stretch>
            <a:fillRect/>
          </a:stretch>
        </p:blipFill>
        <p:spPr>
          <a:xfrm>
            <a:off x="533400" y="2057400"/>
            <a:ext cx="7924800" cy="4495800"/>
          </a:xfrm>
          <a:prstGeom prst="rect">
            <a:avLst/>
          </a:prstGeom>
        </p:spPr>
      </p:pic>
    </p:spTree>
    <p:extLst>
      <p:ext uri="{BB962C8B-B14F-4D97-AF65-F5344CB8AC3E}">
        <p14:creationId xmlns:p14="http://schemas.microsoft.com/office/powerpoint/2010/main" val="3018410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2468562"/>
          </a:xfrm>
        </p:spPr>
        <p:txBody>
          <a:bodyPr>
            <a:normAutofit/>
          </a:bodyPr>
          <a:lstStyle/>
          <a:p>
            <a:pPr lvl="0"/>
            <a:r>
              <a:rPr lang="en-US" sz="2800" dirty="0"/>
              <a:t>Reverse all edges.  Clear visited flags.  Do a depth first search marking nodes as visited.  Always starting a tree at the highest numbered node which hasn’t been visited.</a:t>
            </a:r>
          </a:p>
        </p:txBody>
      </p:sp>
      <p:pic>
        <p:nvPicPr>
          <p:cNvPr id="4" name="Content Placeholder 3" descr="StrongComponent4.jpg"/>
          <p:cNvPicPr>
            <a:picLocks noGrp="1"/>
          </p:cNvPicPr>
          <p:nvPr>
            <p:ph idx="1"/>
          </p:nvPr>
        </p:nvPicPr>
        <p:blipFill>
          <a:blip r:embed="rId2" cstate="print"/>
          <a:stretch>
            <a:fillRect/>
          </a:stretch>
        </p:blipFill>
        <p:spPr>
          <a:xfrm>
            <a:off x="1600200" y="2895600"/>
            <a:ext cx="5514975" cy="295275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247840" y="2711520"/>
              <a:ext cx="5150160" cy="2756160"/>
            </p14:xfrm>
          </p:contentPart>
        </mc:Choice>
        <mc:Fallback xmlns="">
          <p:pic>
            <p:nvPicPr>
              <p:cNvPr id="3" name="Ink 2"/>
              <p:cNvPicPr/>
              <p:nvPr/>
            </p:nvPicPr>
            <p:blipFill>
              <a:blip r:embed="rId4"/>
              <a:stretch>
                <a:fillRect/>
              </a:stretch>
            </p:blipFill>
            <p:spPr>
              <a:xfrm>
                <a:off x="2232000" y="2647800"/>
                <a:ext cx="5181840" cy="2883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5835600" y="5295960"/>
              <a:ext cx="768600" cy="406800"/>
            </p14:xfrm>
          </p:contentPart>
        </mc:Choice>
        <mc:Fallback xmlns="">
          <p:pic>
            <p:nvPicPr>
              <p:cNvPr id="5" name="Ink 4"/>
              <p:cNvPicPr/>
              <p:nvPr/>
            </p:nvPicPr>
            <p:blipFill>
              <a:blip r:embed="rId6"/>
              <a:stretch>
                <a:fillRect/>
              </a:stretch>
            </p:blipFill>
            <p:spPr>
              <a:xfrm>
                <a:off x="5819760" y="5232240"/>
                <a:ext cx="80064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3676680" y="4559400"/>
              <a:ext cx="1054440" cy="1251360"/>
            </p14:xfrm>
          </p:contentPart>
        </mc:Choice>
        <mc:Fallback xmlns="">
          <p:pic>
            <p:nvPicPr>
              <p:cNvPr id="6" name="Ink 5"/>
              <p:cNvPicPr/>
              <p:nvPr/>
            </p:nvPicPr>
            <p:blipFill>
              <a:blip r:embed="rId8"/>
              <a:stretch>
                <a:fillRect/>
              </a:stretch>
            </p:blipFill>
            <p:spPr>
              <a:xfrm>
                <a:off x="3660840" y="4495680"/>
                <a:ext cx="1086120" cy="1378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1352520" y="4057560"/>
              <a:ext cx="2235600" cy="1168920"/>
            </p14:xfrm>
          </p:contentPart>
        </mc:Choice>
        <mc:Fallback xmlns="">
          <p:pic>
            <p:nvPicPr>
              <p:cNvPr id="7" name="Ink 6"/>
              <p:cNvPicPr/>
              <p:nvPr/>
            </p:nvPicPr>
            <p:blipFill>
              <a:blip r:embed="rId10"/>
              <a:stretch>
                <a:fillRect/>
              </a:stretch>
            </p:blipFill>
            <p:spPr>
              <a:xfrm>
                <a:off x="1336680" y="3994200"/>
                <a:ext cx="2267280" cy="1295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2577960" y="5327640"/>
              <a:ext cx="972000" cy="546480"/>
            </p14:xfrm>
          </p:contentPart>
        </mc:Choice>
        <mc:Fallback xmlns="">
          <p:pic>
            <p:nvPicPr>
              <p:cNvPr id="8" name="Ink 7"/>
              <p:cNvPicPr/>
              <p:nvPr/>
            </p:nvPicPr>
            <p:blipFill>
              <a:blip r:embed="rId12"/>
              <a:stretch>
                <a:fillRect/>
              </a:stretch>
            </p:blipFill>
            <p:spPr>
              <a:xfrm>
                <a:off x="2562120" y="5264280"/>
                <a:ext cx="1003680" cy="673200"/>
              </a:xfrm>
              <a:prstGeom prst="rect">
                <a:avLst/>
              </a:prstGeom>
            </p:spPr>
          </p:pic>
        </mc:Fallback>
      </mc:AlternateContent>
    </p:spTree>
    <p:extLst>
      <p:ext uri="{BB962C8B-B14F-4D97-AF65-F5344CB8AC3E}">
        <p14:creationId xmlns:p14="http://schemas.microsoft.com/office/powerpoint/2010/main" val="31458812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Each tree of the forest of this second depth first search is a strongly connected component.</a:t>
            </a:r>
          </a:p>
          <a:p>
            <a:pPr lvl="1"/>
            <a:r>
              <a:rPr lang="en-US" dirty="0"/>
              <a:t>Start at C:15 {ECNOIKH}</a:t>
            </a:r>
          </a:p>
          <a:p>
            <a:pPr lvl="1"/>
            <a:r>
              <a:rPr lang="en-US" dirty="0"/>
              <a:t>Continue at J:11 {J}</a:t>
            </a:r>
          </a:p>
          <a:p>
            <a:pPr lvl="1"/>
            <a:r>
              <a:rPr lang="en-US" dirty="0"/>
              <a:t>Continue at F:10  {FM}</a:t>
            </a:r>
          </a:p>
          <a:p>
            <a:pPr lvl="1"/>
            <a:r>
              <a:rPr lang="en-US" dirty="0"/>
              <a:t>Continue at A:5  {ALDB}</a:t>
            </a:r>
          </a:p>
          <a:p>
            <a:pPr lvl="1"/>
            <a:r>
              <a:rPr lang="en-US" dirty="0"/>
              <a:t>Continue at G:1 {G}</a:t>
            </a:r>
          </a:p>
          <a:p>
            <a:endParaRPr lang="en-US" dirty="0"/>
          </a:p>
        </p:txBody>
      </p:sp>
    </p:spTree>
    <p:extLst>
      <p:ext uri="{BB962C8B-B14F-4D97-AF65-F5344CB8AC3E}">
        <p14:creationId xmlns:p14="http://schemas.microsoft.com/office/powerpoint/2010/main" val="1248520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ADC8A-5FD5-48F6-8D0A-FFE92088E6F3}"/>
              </a:ext>
            </a:extLst>
          </p:cNvPr>
          <p:cNvPicPr>
            <a:picLocks noChangeAspect="1"/>
          </p:cNvPicPr>
          <p:nvPr/>
        </p:nvPicPr>
        <p:blipFill>
          <a:blip r:embed="rId2"/>
          <a:stretch>
            <a:fillRect/>
          </a:stretch>
        </p:blipFill>
        <p:spPr>
          <a:xfrm>
            <a:off x="1371600" y="1905000"/>
            <a:ext cx="6596418" cy="3810000"/>
          </a:xfrm>
          <a:prstGeom prst="rect">
            <a:avLst/>
          </a:prstGeom>
        </p:spPr>
      </p:pic>
      <p:sp>
        <p:nvSpPr>
          <p:cNvPr id="3" name="Title 2">
            <a:extLst>
              <a:ext uri="{FF2B5EF4-FFF2-40B4-BE49-F238E27FC236}">
                <a16:creationId xmlns:a16="http://schemas.microsoft.com/office/drawing/2014/main" id="{B2106DB7-9D3F-4237-8C16-64F5A4D3992A}"/>
              </a:ext>
            </a:extLst>
          </p:cNvPr>
          <p:cNvSpPr>
            <a:spLocks noGrp="1"/>
          </p:cNvSpPr>
          <p:nvPr>
            <p:ph type="title"/>
          </p:nvPr>
        </p:nvSpPr>
        <p:spPr/>
        <p:txBody>
          <a:bodyPr>
            <a:normAutofit fontScale="90000"/>
          </a:bodyPr>
          <a:lstStyle/>
          <a:p>
            <a:r>
              <a:rPr lang="en-US" dirty="0"/>
              <a:t>For this graph, perform post ordering numbering, starting at node A.</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6C91A59-D4EF-4390-A110-B5B806C07CA7}"/>
                  </a:ext>
                </a:extLst>
              </p14:cNvPr>
              <p14:cNvContentPartPr/>
              <p14:nvPr/>
            </p14:nvContentPartPr>
            <p14:xfrm>
              <a:off x="7461367" y="3325798"/>
              <a:ext cx="50760" cy="7200"/>
            </p14:xfrm>
          </p:contentPart>
        </mc:Choice>
        <mc:Fallback xmlns="">
          <p:pic>
            <p:nvPicPr>
              <p:cNvPr id="5" name="Ink 4">
                <a:extLst>
                  <a:ext uri="{FF2B5EF4-FFF2-40B4-BE49-F238E27FC236}">
                    <a16:creationId xmlns:a16="http://schemas.microsoft.com/office/drawing/2014/main" id="{B6C91A59-D4EF-4390-A110-B5B806C07CA7}"/>
                  </a:ext>
                </a:extLst>
              </p:cNvPr>
              <p:cNvPicPr/>
              <p:nvPr/>
            </p:nvPicPr>
            <p:blipFill>
              <a:blip r:embed="rId4"/>
              <a:stretch>
                <a:fillRect/>
              </a:stretch>
            </p:blipFill>
            <p:spPr>
              <a:xfrm>
                <a:off x="7452367" y="3316798"/>
                <a:ext cx="68400" cy="24840"/>
              </a:xfrm>
              <a:prstGeom prst="rect">
                <a:avLst/>
              </a:prstGeom>
            </p:spPr>
          </p:pic>
        </mc:Fallback>
      </mc:AlternateContent>
    </p:spTree>
    <p:extLst>
      <p:ext uri="{BB962C8B-B14F-4D97-AF65-F5344CB8AC3E}">
        <p14:creationId xmlns:p14="http://schemas.microsoft.com/office/powerpoint/2010/main" val="15555830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CADC8A-5FD5-48F6-8D0A-FFE92088E6F3}"/>
              </a:ext>
            </a:extLst>
          </p:cNvPr>
          <p:cNvPicPr>
            <a:picLocks noChangeAspect="1"/>
          </p:cNvPicPr>
          <p:nvPr/>
        </p:nvPicPr>
        <p:blipFill>
          <a:blip r:embed="rId2"/>
          <a:stretch>
            <a:fillRect/>
          </a:stretch>
        </p:blipFill>
        <p:spPr>
          <a:xfrm>
            <a:off x="1371600" y="1905000"/>
            <a:ext cx="6596418" cy="3810000"/>
          </a:xfrm>
          <a:prstGeom prst="rect">
            <a:avLst/>
          </a:prstGeom>
        </p:spPr>
      </p:pic>
      <p:sp>
        <p:nvSpPr>
          <p:cNvPr id="3" name="Title 2">
            <a:extLst>
              <a:ext uri="{FF2B5EF4-FFF2-40B4-BE49-F238E27FC236}">
                <a16:creationId xmlns:a16="http://schemas.microsoft.com/office/drawing/2014/main" id="{B2106DB7-9D3F-4237-8C16-64F5A4D3992A}"/>
              </a:ext>
            </a:extLst>
          </p:cNvPr>
          <p:cNvSpPr>
            <a:spLocks noGrp="1"/>
          </p:cNvSpPr>
          <p:nvPr>
            <p:ph type="title"/>
          </p:nvPr>
        </p:nvSpPr>
        <p:spPr/>
        <p:txBody>
          <a:bodyPr>
            <a:normAutofit fontScale="90000"/>
          </a:bodyPr>
          <a:lstStyle/>
          <a:p>
            <a:r>
              <a:rPr lang="en-US" dirty="0"/>
              <a:t>For this graph, perform post ordering numbering, starting at node A.</a:t>
            </a:r>
          </a:p>
        </p:txBody>
      </p:sp>
      <mc:AlternateContent xmlns:mc="http://schemas.openxmlformats.org/markup-compatibility/2006" xmlns:p14="http://schemas.microsoft.com/office/powerpoint/2010/main">
        <mc:Choice Requires="p14">
          <p:contentPart p14:bwMode="auto" r:id="rId3">
            <p14:nvContentPartPr>
              <p14:cNvPr id="30" name="Ink 29">
                <a:extLst>
                  <a:ext uri="{FF2B5EF4-FFF2-40B4-BE49-F238E27FC236}">
                    <a16:creationId xmlns:a16="http://schemas.microsoft.com/office/drawing/2014/main" id="{93099BD7-5075-4925-914C-E4D0FAFD6A06}"/>
                  </a:ext>
                </a:extLst>
              </p14:cNvPr>
              <p14:cNvContentPartPr/>
              <p14:nvPr/>
            </p14:nvContentPartPr>
            <p14:xfrm>
              <a:off x="2913828" y="5616475"/>
              <a:ext cx="360" cy="27360"/>
            </p14:xfrm>
          </p:contentPart>
        </mc:Choice>
        <mc:Fallback xmlns="">
          <p:pic>
            <p:nvPicPr>
              <p:cNvPr id="30" name="Ink 29">
                <a:extLst>
                  <a:ext uri="{FF2B5EF4-FFF2-40B4-BE49-F238E27FC236}">
                    <a16:creationId xmlns:a16="http://schemas.microsoft.com/office/drawing/2014/main" id="{93099BD7-5075-4925-914C-E4D0FAFD6A06}"/>
                  </a:ext>
                </a:extLst>
              </p:cNvPr>
              <p:cNvPicPr/>
              <p:nvPr/>
            </p:nvPicPr>
            <p:blipFill>
              <a:blip r:embed="rId4"/>
              <a:stretch>
                <a:fillRect/>
              </a:stretch>
            </p:blipFill>
            <p:spPr>
              <a:xfrm>
                <a:off x="1580028" y="2061835"/>
                <a:ext cx="5901840" cy="3714480"/>
              </a:xfrm>
              <a:prstGeom prst="rect">
                <a:avLst/>
              </a:prstGeom>
            </p:spPr>
          </p:pic>
        </mc:Fallback>
      </mc:AlternateContent>
    </p:spTree>
    <p:extLst>
      <p:ext uri="{BB962C8B-B14F-4D97-AF65-F5344CB8AC3E}">
        <p14:creationId xmlns:p14="http://schemas.microsoft.com/office/powerpoint/2010/main" val="40419223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handout Find SCC</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1524000"/>
            <a:ext cx="5257800" cy="19050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76400" y="3581400"/>
            <a:ext cx="5181600" cy="1905000"/>
          </a:xfrm>
          <a:prstGeom prst="rect">
            <a:avLst/>
          </a:prstGeom>
        </p:spPr>
      </p:pic>
    </p:spTree>
    <p:extLst>
      <p:ext uri="{BB962C8B-B14F-4D97-AF65-F5344CB8AC3E}">
        <p14:creationId xmlns:p14="http://schemas.microsoft.com/office/powerpoint/2010/main" val="214786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060CA23A-EA13-42AC-922F-880A8BF553FD}" type="slidenum">
              <a:rPr lang="en-US" altLang="zh-CN" sz="1400" i="0"/>
              <a:pPr/>
              <a:t>13</a:t>
            </a:fld>
            <a:endParaRPr lang="en-US" altLang="zh-CN" sz="1400" i="0"/>
          </a:p>
        </p:txBody>
      </p:sp>
      <p:grpSp>
        <p:nvGrpSpPr>
          <p:cNvPr id="28675" name="Group 93"/>
          <p:cNvGrpSpPr>
            <a:grpSpLocks/>
          </p:cNvGrpSpPr>
          <p:nvPr/>
        </p:nvGrpSpPr>
        <p:grpSpPr bwMode="auto">
          <a:xfrm>
            <a:off x="479425" y="293688"/>
            <a:ext cx="4114800" cy="2519362"/>
            <a:chOff x="2928" y="1200"/>
            <a:chExt cx="2592" cy="1587"/>
          </a:xfrm>
        </p:grpSpPr>
        <p:sp>
          <p:nvSpPr>
            <p:cNvPr id="28748"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grpSp>
          <p:nvGrpSpPr>
            <p:cNvPr id="28749" name="Group 92"/>
            <p:cNvGrpSpPr>
              <a:grpSpLocks/>
            </p:cNvGrpSpPr>
            <p:nvPr/>
          </p:nvGrpSpPr>
          <p:grpSpPr bwMode="auto">
            <a:xfrm>
              <a:off x="2928" y="1200"/>
              <a:ext cx="2592" cy="1587"/>
              <a:chOff x="2928" y="1200"/>
              <a:chExt cx="2592" cy="1587"/>
            </a:xfrm>
          </p:grpSpPr>
          <p:sp>
            <p:nvSpPr>
              <p:cNvPr id="28750"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51"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52"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53"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54"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55"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56"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7"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8"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9"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0"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1"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2"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3"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4" name="Line 82"/>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5" name="Text Box 83"/>
              <p:cNvSpPr txBox="1">
                <a:spLocks noChangeArrowheads="1"/>
              </p:cNvSpPr>
              <p:nvPr/>
            </p:nvSpPr>
            <p:spPr bwMode="auto">
              <a:xfrm>
                <a:off x="3120" y="144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16</a:t>
                </a:r>
              </a:p>
            </p:txBody>
          </p:sp>
          <p:sp>
            <p:nvSpPr>
              <p:cNvPr id="28766" name="Text Box 84"/>
              <p:cNvSpPr txBox="1">
                <a:spLocks noChangeArrowheads="1"/>
              </p:cNvSpPr>
              <p:nvPr/>
            </p:nvSpPr>
            <p:spPr bwMode="auto">
              <a:xfrm>
                <a:off x="3168"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8767" name="Text Box 85"/>
              <p:cNvSpPr txBox="1">
                <a:spLocks noChangeArrowheads="1"/>
              </p:cNvSpPr>
              <p:nvPr/>
            </p:nvSpPr>
            <p:spPr bwMode="auto">
              <a:xfrm>
                <a:off x="4032" y="120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12</a:t>
                </a:r>
              </a:p>
            </p:txBody>
          </p:sp>
          <p:sp>
            <p:nvSpPr>
              <p:cNvPr id="28768"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69"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70"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8771" name="Text Box 89"/>
              <p:cNvSpPr txBox="1">
                <a:spLocks noChangeArrowheads="1"/>
              </p:cNvSpPr>
              <p:nvPr/>
            </p:nvSpPr>
            <p:spPr bwMode="auto">
              <a:xfrm>
                <a:off x="4938" y="221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sp>
            <p:nvSpPr>
              <p:cNvPr id="28772"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73" name="Text Box 91"/>
              <p:cNvSpPr txBox="1">
                <a:spLocks noChangeArrowheads="1"/>
              </p:cNvSpPr>
              <p:nvPr/>
            </p:nvSpPr>
            <p:spPr bwMode="auto">
              <a:xfrm>
                <a:off x="4032" y="249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grpSp>
      </p:grpSp>
      <p:grpSp>
        <p:nvGrpSpPr>
          <p:cNvPr id="28676" name="Group 93"/>
          <p:cNvGrpSpPr>
            <a:grpSpLocks/>
          </p:cNvGrpSpPr>
          <p:nvPr/>
        </p:nvGrpSpPr>
        <p:grpSpPr bwMode="auto">
          <a:xfrm>
            <a:off x="222250" y="3668714"/>
            <a:ext cx="4114800" cy="2159000"/>
            <a:chOff x="2928" y="1349"/>
            <a:chExt cx="2592" cy="1360"/>
          </a:xfrm>
        </p:grpSpPr>
        <p:sp>
          <p:nvSpPr>
            <p:cNvPr id="28722"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723" name="Group 92"/>
            <p:cNvGrpSpPr>
              <a:grpSpLocks/>
            </p:cNvGrpSpPr>
            <p:nvPr/>
          </p:nvGrpSpPr>
          <p:grpSpPr bwMode="auto">
            <a:xfrm>
              <a:off x="2928" y="1349"/>
              <a:ext cx="2592" cy="1360"/>
              <a:chOff x="2928" y="1349"/>
              <a:chExt cx="2592" cy="1360"/>
            </a:xfrm>
          </p:grpSpPr>
          <p:sp>
            <p:nvSpPr>
              <p:cNvPr id="28724"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25"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26"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27"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28"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29"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30"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Text Box 83"/>
              <p:cNvSpPr txBox="1">
                <a:spLocks noChangeArrowheads="1"/>
              </p:cNvSpPr>
              <p:nvPr/>
            </p:nvSpPr>
            <p:spPr bwMode="auto">
              <a:xfrm>
                <a:off x="3371" y="1605"/>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40" name="Text Box 84"/>
              <p:cNvSpPr txBox="1">
                <a:spLocks noChangeArrowheads="1"/>
              </p:cNvSpPr>
              <p:nvPr/>
            </p:nvSpPr>
            <p:spPr bwMode="auto">
              <a:xfrm>
                <a:off x="3298" y="205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41"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2"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43"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44" name="Text Box 88"/>
              <p:cNvSpPr txBox="1">
                <a:spLocks noChangeArrowheads="1"/>
              </p:cNvSpPr>
              <p:nvPr/>
            </p:nvSpPr>
            <p:spPr bwMode="auto">
              <a:xfrm>
                <a:off x="4857" y="164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45"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6"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47"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sp>
        <p:nvSpPr>
          <p:cNvPr id="28677" name="TextBox 1"/>
          <p:cNvSpPr txBox="1">
            <a:spLocks noChangeArrowheads="1"/>
          </p:cNvSpPr>
          <p:nvPr/>
        </p:nvSpPr>
        <p:spPr bwMode="auto">
          <a:xfrm>
            <a:off x="4815132" y="2693988"/>
            <a:ext cx="337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Residual Graph - forward</a:t>
            </a:r>
          </a:p>
        </p:txBody>
      </p:sp>
      <p:grpSp>
        <p:nvGrpSpPr>
          <p:cNvPr id="28678" name="Group 93"/>
          <p:cNvGrpSpPr>
            <a:grpSpLocks/>
          </p:cNvGrpSpPr>
          <p:nvPr/>
        </p:nvGrpSpPr>
        <p:grpSpPr bwMode="auto">
          <a:xfrm>
            <a:off x="4724047" y="490538"/>
            <a:ext cx="4114800" cy="2159000"/>
            <a:chOff x="2928" y="1349"/>
            <a:chExt cx="2592" cy="1360"/>
          </a:xfrm>
        </p:grpSpPr>
        <p:sp>
          <p:nvSpPr>
            <p:cNvPr id="28696"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697" name="Group 92"/>
            <p:cNvGrpSpPr>
              <a:grpSpLocks/>
            </p:cNvGrpSpPr>
            <p:nvPr/>
          </p:nvGrpSpPr>
          <p:grpSpPr bwMode="auto">
            <a:xfrm>
              <a:off x="2928" y="1349"/>
              <a:ext cx="2592" cy="1360"/>
              <a:chOff x="2928" y="1349"/>
              <a:chExt cx="2592" cy="1360"/>
            </a:xfrm>
          </p:grpSpPr>
          <p:sp>
            <p:nvSpPr>
              <p:cNvPr id="28698"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699"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00"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01"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02"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03"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04"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83"/>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14" name="Text Box 84"/>
              <p:cNvSpPr txBox="1">
                <a:spLocks noChangeArrowheads="1"/>
              </p:cNvSpPr>
              <p:nvPr/>
            </p:nvSpPr>
            <p:spPr bwMode="auto">
              <a:xfrm>
                <a:off x="3168" y="220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15"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16"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17"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18"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19"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20"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21"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cxnSp>
        <p:nvCxnSpPr>
          <p:cNvPr id="28679" name="Curved Connector 3"/>
          <p:cNvCxnSpPr>
            <a:cxnSpLocks noChangeShapeType="1"/>
            <a:stCxn id="28728" idx="0"/>
            <a:endCxn id="28729" idx="7"/>
          </p:cNvCxnSpPr>
          <p:nvPr/>
        </p:nvCxnSpPr>
        <p:spPr bwMode="auto">
          <a:xfrm rot="-5400000" flipH="1" flipV="1">
            <a:off x="2360613" y="3211514"/>
            <a:ext cx="69850" cy="1111250"/>
          </a:xfrm>
          <a:prstGeom prst="curvedConnector3">
            <a:avLst>
              <a:gd name="adj1" fmla="val -333319"/>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Curved Connector 9"/>
          <p:cNvCxnSpPr>
            <a:cxnSpLocks noChangeShapeType="1"/>
            <a:stCxn id="28727" idx="4"/>
            <a:endCxn id="28726" idx="5"/>
          </p:cNvCxnSpPr>
          <p:nvPr/>
        </p:nvCxnSpPr>
        <p:spPr bwMode="auto">
          <a:xfrm rot="5400000">
            <a:off x="3271837" y="4779965"/>
            <a:ext cx="682625" cy="1028700"/>
          </a:xfrm>
          <a:prstGeom prst="curvedConnector3">
            <a:avLst>
              <a:gd name="adj1" fmla="val 143606"/>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Curved Connector 13"/>
          <p:cNvCxnSpPr>
            <a:cxnSpLocks noChangeShapeType="1"/>
            <a:stCxn id="28726" idx="3"/>
            <a:endCxn id="28725" idx="4"/>
          </p:cNvCxnSpPr>
          <p:nvPr/>
        </p:nvCxnSpPr>
        <p:spPr bwMode="auto">
          <a:xfrm rot="5400000">
            <a:off x="2213769" y="5114133"/>
            <a:ext cx="68262" cy="1111250"/>
          </a:xfrm>
          <a:prstGeom prst="curvedConnector3">
            <a:avLst>
              <a:gd name="adj1" fmla="val 43219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Curved Connector 15"/>
          <p:cNvCxnSpPr>
            <a:cxnSpLocks noChangeShapeType="1"/>
            <a:stCxn id="28725" idx="2"/>
            <a:endCxn id="28724" idx="4"/>
          </p:cNvCxnSpPr>
          <p:nvPr/>
        </p:nvCxnSpPr>
        <p:spPr bwMode="auto">
          <a:xfrm rot="10800000">
            <a:off x="431800" y="4859339"/>
            <a:ext cx="1049338" cy="609600"/>
          </a:xfrm>
          <a:prstGeom prst="curvedConnector2">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Curved Connector 17"/>
          <p:cNvCxnSpPr>
            <a:cxnSpLocks noChangeShapeType="1"/>
            <a:stCxn id="28729" idx="1"/>
            <a:endCxn id="28724" idx="7"/>
          </p:cNvCxnSpPr>
          <p:nvPr/>
        </p:nvCxnSpPr>
        <p:spPr bwMode="auto">
          <a:xfrm rot="-5400000" flipH="1" flipV="1">
            <a:off x="732631" y="3648871"/>
            <a:ext cx="657225" cy="963612"/>
          </a:xfrm>
          <a:prstGeom prst="curvedConnector3">
            <a:avLst>
              <a:gd name="adj1" fmla="val -4520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9" name="TextBox 27"/>
          <p:cNvSpPr txBox="1">
            <a:spLocks noChangeArrowheads="1"/>
          </p:cNvSpPr>
          <p:nvPr/>
        </p:nvSpPr>
        <p:spPr bwMode="auto">
          <a:xfrm>
            <a:off x="2015332" y="3242471"/>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sp>
        <p:nvSpPr>
          <p:cNvPr id="28690" name="TextBox 28"/>
          <p:cNvSpPr txBox="1">
            <a:spLocks noChangeArrowheads="1"/>
          </p:cNvSpPr>
          <p:nvPr/>
        </p:nvSpPr>
        <p:spPr bwMode="auto">
          <a:xfrm>
            <a:off x="3828257" y="3802064"/>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dirty="0"/>
              <a:t>3</a:t>
            </a:r>
          </a:p>
        </p:txBody>
      </p:sp>
      <p:sp>
        <p:nvSpPr>
          <p:cNvPr id="28691" name="TextBox 29"/>
          <p:cNvSpPr txBox="1">
            <a:spLocks noChangeArrowheads="1"/>
          </p:cNvSpPr>
          <p:nvPr/>
        </p:nvSpPr>
        <p:spPr bwMode="auto">
          <a:xfrm>
            <a:off x="3935413" y="5365752"/>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14</a:t>
            </a:r>
          </a:p>
        </p:txBody>
      </p:sp>
      <p:sp>
        <p:nvSpPr>
          <p:cNvPr id="28693" name="TextBox 31"/>
          <p:cNvSpPr txBox="1">
            <a:spLocks noChangeArrowheads="1"/>
          </p:cNvSpPr>
          <p:nvPr/>
        </p:nvSpPr>
        <p:spPr bwMode="auto">
          <a:xfrm>
            <a:off x="620713" y="5208589"/>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5</a:t>
            </a:r>
          </a:p>
        </p:txBody>
      </p:sp>
      <p:sp>
        <p:nvSpPr>
          <p:cNvPr id="28694" name="TextBox 32"/>
          <p:cNvSpPr txBox="1">
            <a:spLocks noChangeArrowheads="1"/>
          </p:cNvSpPr>
          <p:nvPr/>
        </p:nvSpPr>
        <p:spPr bwMode="auto">
          <a:xfrm>
            <a:off x="1933575" y="4214814"/>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9</a:t>
            </a:r>
          </a:p>
        </p:txBody>
      </p:sp>
      <p:sp>
        <p:nvSpPr>
          <p:cNvPr id="28695" name="TextBox 146"/>
          <p:cNvSpPr txBox="1">
            <a:spLocks noChangeArrowheads="1"/>
          </p:cNvSpPr>
          <p:nvPr/>
        </p:nvSpPr>
        <p:spPr bwMode="auto">
          <a:xfrm>
            <a:off x="513330" y="6102351"/>
            <a:ext cx="536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a:t>Residual Graph – forward and backwards</a:t>
            </a:r>
          </a:p>
        </p:txBody>
      </p:sp>
      <p:cxnSp>
        <p:nvCxnSpPr>
          <p:cNvPr id="3" name="Straight Arrow Connector 2">
            <a:extLst>
              <a:ext uri="{FF2B5EF4-FFF2-40B4-BE49-F238E27FC236}">
                <a16:creationId xmlns:a16="http://schemas.microsoft.com/office/drawing/2014/main" id="{543A478F-0E87-49DA-967D-0A24DAD38A2A}"/>
              </a:ext>
            </a:extLst>
          </p:cNvPr>
          <p:cNvCxnSpPr>
            <a:cxnSpLocks/>
          </p:cNvCxnSpPr>
          <p:nvPr/>
        </p:nvCxnSpPr>
        <p:spPr>
          <a:xfrm flipH="1" flipV="1">
            <a:off x="3228183" y="3906045"/>
            <a:ext cx="966787" cy="516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C50659-8CDE-4622-BA78-59802877EEE5}"/>
                  </a:ext>
                </a:extLst>
              </p14:cNvPr>
              <p14:cNvContentPartPr/>
              <p14:nvPr/>
            </p14:nvContentPartPr>
            <p14:xfrm>
              <a:off x="4805349" y="2920940"/>
              <a:ext cx="3208680" cy="47520"/>
            </p14:xfrm>
          </p:contentPart>
        </mc:Choice>
        <mc:Fallback xmlns="">
          <p:pic>
            <p:nvPicPr>
              <p:cNvPr id="4" name="Ink 3">
                <a:extLst>
                  <a:ext uri="{FF2B5EF4-FFF2-40B4-BE49-F238E27FC236}">
                    <a16:creationId xmlns:a16="http://schemas.microsoft.com/office/drawing/2014/main" id="{51C50659-8CDE-4622-BA78-59802877EEE5}"/>
                  </a:ext>
                </a:extLst>
              </p:cNvPr>
              <p:cNvPicPr/>
              <p:nvPr/>
            </p:nvPicPr>
            <p:blipFill>
              <a:blip r:embed="rId4"/>
              <a:stretch>
                <a:fillRect/>
              </a:stretch>
            </p:blipFill>
            <p:spPr>
              <a:xfrm>
                <a:off x="4751355" y="2812940"/>
                <a:ext cx="3316308"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688" name="Ink 28687">
                <a:extLst>
                  <a:ext uri="{FF2B5EF4-FFF2-40B4-BE49-F238E27FC236}">
                    <a16:creationId xmlns:a16="http://schemas.microsoft.com/office/drawing/2014/main" id="{290AF191-1B29-400D-B370-3BD74D767BD6}"/>
                  </a:ext>
                </a:extLst>
              </p14:cNvPr>
              <p14:cNvContentPartPr/>
              <p14:nvPr/>
            </p14:nvContentPartPr>
            <p14:xfrm>
              <a:off x="7009207" y="26865"/>
              <a:ext cx="7200" cy="18720"/>
            </p14:xfrm>
          </p:contentPart>
        </mc:Choice>
        <mc:Fallback xmlns="">
          <p:pic>
            <p:nvPicPr>
              <p:cNvPr id="28688" name="Ink 28687">
                <a:extLst>
                  <a:ext uri="{FF2B5EF4-FFF2-40B4-BE49-F238E27FC236}">
                    <a16:creationId xmlns:a16="http://schemas.microsoft.com/office/drawing/2014/main" id="{290AF191-1B29-400D-B370-3BD74D767BD6}"/>
                  </a:ext>
                </a:extLst>
              </p:cNvPr>
              <p:cNvPicPr/>
              <p:nvPr/>
            </p:nvPicPr>
            <p:blipFill>
              <a:blip r:embed="rId6"/>
              <a:stretch>
                <a:fillRect/>
              </a:stretch>
            </p:blipFill>
            <p:spPr>
              <a:xfrm>
                <a:off x="7000636" y="17865"/>
                <a:ext cx="24000" cy="36360"/>
              </a:xfrm>
              <a:prstGeom prst="rect">
                <a:avLst/>
              </a:prstGeom>
            </p:spPr>
          </p:pic>
        </mc:Fallback>
      </mc:AlternateContent>
      <p:sp>
        <p:nvSpPr>
          <p:cNvPr id="105" name="TextBox 27">
            <a:extLst>
              <a:ext uri="{FF2B5EF4-FFF2-40B4-BE49-F238E27FC236}">
                <a16:creationId xmlns:a16="http://schemas.microsoft.com/office/drawing/2014/main" id="{34E99C71-FAD8-4A4B-8AEB-B92488124E8E}"/>
              </a:ext>
            </a:extLst>
          </p:cNvPr>
          <p:cNvSpPr txBox="1">
            <a:spLocks noChangeArrowheads="1"/>
          </p:cNvSpPr>
          <p:nvPr/>
        </p:nvSpPr>
        <p:spPr bwMode="auto">
          <a:xfrm>
            <a:off x="333374" y="3424672"/>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cxnSp>
        <p:nvCxnSpPr>
          <p:cNvPr id="6" name="Straight Arrow Connector 5">
            <a:extLst>
              <a:ext uri="{FF2B5EF4-FFF2-40B4-BE49-F238E27FC236}">
                <a16:creationId xmlns:a16="http://schemas.microsoft.com/office/drawing/2014/main" id="{BE3D2E6C-C238-2685-C8B8-B3B576EB70D8}"/>
              </a:ext>
            </a:extLst>
          </p:cNvPr>
          <p:cNvCxnSpPr/>
          <p:nvPr/>
        </p:nvCxnSpPr>
        <p:spPr>
          <a:xfrm flipV="1">
            <a:off x="1746250" y="4141789"/>
            <a:ext cx="910872" cy="93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278B303-8580-1F78-8EF8-0736985C63EC}"/>
                  </a:ext>
                </a:extLst>
              </p14:cNvPr>
              <p14:cNvContentPartPr/>
              <p14:nvPr/>
            </p14:nvContentPartPr>
            <p14:xfrm>
              <a:off x="599784" y="4799544"/>
              <a:ext cx="935280" cy="485280"/>
            </p14:xfrm>
          </p:contentPart>
        </mc:Choice>
        <mc:Fallback xmlns="">
          <p:pic>
            <p:nvPicPr>
              <p:cNvPr id="2" name="Ink 1">
                <a:extLst>
                  <a:ext uri="{FF2B5EF4-FFF2-40B4-BE49-F238E27FC236}">
                    <a16:creationId xmlns:a16="http://schemas.microsoft.com/office/drawing/2014/main" id="{8278B303-8580-1F78-8EF8-0736985C63EC}"/>
                  </a:ext>
                </a:extLst>
              </p:cNvPr>
              <p:cNvPicPr/>
              <p:nvPr/>
            </p:nvPicPr>
            <p:blipFill>
              <a:blip r:embed="rId8"/>
              <a:stretch>
                <a:fillRect/>
              </a:stretch>
            </p:blipFill>
            <p:spPr>
              <a:xfrm>
                <a:off x="546144" y="4691904"/>
                <a:ext cx="1042920" cy="700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A17CBAD-1875-FB75-04AA-27ADC783C353}"/>
                  </a:ext>
                </a:extLst>
              </p14:cNvPr>
              <p14:cNvContentPartPr/>
              <p14:nvPr/>
            </p14:nvContentPartPr>
            <p14:xfrm>
              <a:off x="1557744" y="4069104"/>
              <a:ext cx="2494080" cy="1209960"/>
            </p14:xfrm>
          </p:contentPart>
        </mc:Choice>
        <mc:Fallback xmlns="">
          <p:pic>
            <p:nvPicPr>
              <p:cNvPr id="5" name="Ink 4">
                <a:extLst>
                  <a:ext uri="{FF2B5EF4-FFF2-40B4-BE49-F238E27FC236}">
                    <a16:creationId xmlns:a16="http://schemas.microsoft.com/office/drawing/2014/main" id="{1A17CBAD-1875-FB75-04AA-27ADC783C353}"/>
                  </a:ext>
                </a:extLst>
              </p:cNvPr>
              <p:cNvPicPr/>
              <p:nvPr/>
            </p:nvPicPr>
            <p:blipFill>
              <a:blip r:embed="rId10"/>
              <a:stretch>
                <a:fillRect/>
              </a:stretch>
            </p:blipFill>
            <p:spPr>
              <a:xfrm>
                <a:off x="1503744" y="3961464"/>
                <a:ext cx="2601720" cy="1425600"/>
              </a:xfrm>
              <a:prstGeom prst="rect">
                <a:avLst/>
              </a:prstGeom>
            </p:spPr>
          </p:pic>
        </mc:Fallback>
      </mc:AlternateContent>
      <p:grpSp>
        <p:nvGrpSpPr>
          <p:cNvPr id="34" name="Group 93">
            <a:extLst>
              <a:ext uri="{FF2B5EF4-FFF2-40B4-BE49-F238E27FC236}">
                <a16:creationId xmlns:a16="http://schemas.microsoft.com/office/drawing/2014/main" id="{7F033545-2AC6-EAF6-BF93-2139359381B5}"/>
              </a:ext>
            </a:extLst>
          </p:cNvPr>
          <p:cNvGrpSpPr>
            <a:grpSpLocks/>
          </p:cNvGrpSpPr>
          <p:nvPr/>
        </p:nvGrpSpPr>
        <p:grpSpPr bwMode="auto">
          <a:xfrm>
            <a:off x="4651898" y="3460750"/>
            <a:ext cx="4114800" cy="2519362"/>
            <a:chOff x="2928" y="1200"/>
            <a:chExt cx="2592" cy="1587"/>
          </a:xfrm>
        </p:grpSpPr>
        <p:sp>
          <p:nvSpPr>
            <p:cNvPr id="35" name="Text Box 65">
              <a:extLst>
                <a:ext uri="{FF2B5EF4-FFF2-40B4-BE49-F238E27FC236}">
                  <a16:creationId xmlns:a16="http://schemas.microsoft.com/office/drawing/2014/main" id="{9B62F31B-03BE-29D8-BA9E-601465A6560A}"/>
                </a:ext>
              </a:extLst>
            </p:cNvPr>
            <p:cNvSpPr txBox="1">
              <a:spLocks noChangeArrowheads="1"/>
            </p:cNvSpPr>
            <p:nvPr/>
          </p:nvSpPr>
          <p:spPr bwMode="auto">
            <a:xfrm>
              <a:off x="4200" y="1950"/>
              <a:ext cx="3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8(1)</a:t>
              </a:r>
            </a:p>
          </p:txBody>
        </p:sp>
        <p:grpSp>
          <p:nvGrpSpPr>
            <p:cNvPr id="36" name="Group 92">
              <a:extLst>
                <a:ext uri="{FF2B5EF4-FFF2-40B4-BE49-F238E27FC236}">
                  <a16:creationId xmlns:a16="http://schemas.microsoft.com/office/drawing/2014/main" id="{C623C86F-5363-3A38-1959-3015DDE4DBA0}"/>
                </a:ext>
              </a:extLst>
            </p:cNvPr>
            <p:cNvGrpSpPr>
              <a:grpSpLocks/>
            </p:cNvGrpSpPr>
            <p:nvPr/>
          </p:nvGrpSpPr>
          <p:grpSpPr bwMode="auto">
            <a:xfrm>
              <a:off x="2928" y="1200"/>
              <a:ext cx="2592" cy="1587"/>
              <a:chOff x="2928" y="1200"/>
              <a:chExt cx="2592" cy="1587"/>
            </a:xfrm>
          </p:grpSpPr>
          <p:sp>
            <p:nvSpPr>
              <p:cNvPr id="37" name="Oval 67">
                <a:extLst>
                  <a:ext uri="{FF2B5EF4-FFF2-40B4-BE49-F238E27FC236}">
                    <a16:creationId xmlns:a16="http://schemas.microsoft.com/office/drawing/2014/main" id="{DB202A29-7C2B-6F87-B8D4-9573C5A7387D}"/>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38" name="Oval 68">
                <a:extLst>
                  <a:ext uri="{FF2B5EF4-FFF2-40B4-BE49-F238E27FC236}">
                    <a16:creationId xmlns:a16="http://schemas.microsoft.com/office/drawing/2014/main" id="{45BC1765-5E7F-08E6-546D-B12825FA9491}"/>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39" name="Oval 69">
                <a:extLst>
                  <a:ext uri="{FF2B5EF4-FFF2-40B4-BE49-F238E27FC236}">
                    <a16:creationId xmlns:a16="http://schemas.microsoft.com/office/drawing/2014/main" id="{E12364A5-3BBF-02F6-1AA6-809481C758BF}"/>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40" name="Oval 70">
                <a:extLst>
                  <a:ext uri="{FF2B5EF4-FFF2-40B4-BE49-F238E27FC236}">
                    <a16:creationId xmlns:a16="http://schemas.microsoft.com/office/drawing/2014/main" id="{317626AD-D7D0-DF19-0896-736B5A12D270}"/>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41" name="Oval 71">
                <a:extLst>
                  <a:ext uri="{FF2B5EF4-FFF2-40B4-BE49-F238E27FC236}">
                    <a16:creationId xmlns:a16="http://schemas.microsoft.com/office/drawing/2014/main" id="{BC8535F6-70D1-5E92-9B65-330D680F9298}"/>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42" name="Oval 72">
                <a:extLst>
                  <a:ext uri="{FF2B5EF4-FFF2-40B4-BE49-F238E27FC236}">
                    <a16:creationId xmlns:a16="http://schemas.microsoft.com/office/drawing/2014/main" id="{1431E308-3051-C208-4DC1-F91EB2A02FF1}"/>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43" name="Line 73">
                <a:extLst>
                  <a:ext uri="{FF2B5EF4-FFF2-40B4-BE49-F238E27FC236}">
                    <a16:creationId xmlns:a16="http://schemas.microsoft.com/office/drawing/2014/main" id="{6ED9E745-0484-53D6-CEDC-0E0AA319962D}"/>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74">
                <a:extLst>
                  <a:ext uri="{FF2B5EF4-FFF2-40B4-BE49-F238E27FC236}">
                    <a16:creationId xmlns:a16="http://schemas.microsoft.com/office/drawing/2014/main" id="{47E2760E-FF9A-4BC4-33AF-C242F7422DEF}"/>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5">
                <a:extLst>
                  <a:ext uri="{FF2B5EF4-FFF2-40B4-BE49-F238E27FC236}">
                    <a16:creationId xmlns:a16="http://schemas.microsoft.com/office/drawing/2014/main" id="{29432FDC-7045-1FFF-5C95-6CAC550CA1EC}"/>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76">
                <a:extLst>
                  <a:ext uri="{FF2B5EF4-FFF2-40B4-BE49-F238E27FC236}">
                    <a16:creationId xmlns:a16="http://schemas.microsoft.com/office/drawing/2014/main" id="{4F5F5605-0328-FA31-DB89-A7B11EAC1308}"/>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7">
                <a:extLst>
                  <a:ext uri="{FF2B5EF4-FFF2-40B4-BE49-F238E27FC236}">
                    <a16:creationId xmlns:a16="http://schemas.microsoft.com/office/drawing/2014/main" id="{A8C299D7-A45F-C4F4-EE80-769C2E1B21FC}"/>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8">
                <a:extLst>
                  <a:ext uri="{FF2B5EF4-FFF2-40B4-BE49-F238E27FC236}">
                    <a16:creationId xmlns:a16="http://schemas.microsoft.com/office/drawing/2014/main" id="{B4EA6032-708A-3D67-EF75-0585E6DE3636}"/>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79">
                <a:extLst>
                  <a:ext uri="{FF2B5EF4-FFF2-40B4-BE49-F238E27FC236}">
                    <a16:creationId xmlns:a16="http://schemas.microsoft.com/office/drawing/2014/main" id="{3C39A602-7BD7-EF98-C53A-0FB1AE09317B}"/>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81">
                <a:extLst>
                  <a:ext uri="{FF2B5EF4-FFF2-40B4-BE49-F238E27FC236}">
                    <a16:creationId xmlns:a16="http://schemas.microsoft.com/office/drawing/2014/main" id="{34CFD60E-DA59-F542-A197-55E1AE18ACCA}"/>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82">
                <a:extLst>
                  <a:ext uri="{FF2B5EF4-FFF2-40B4-BE49-F238E27FC236}">
                    <a16:creationId xmlns:a16="http://schemas.microsoft.com/office/drawing/2014/main" id="{D0D0AD91-C090-53AC-CFD4-DAF38092FF4A}"/>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83">
                <a:extLst>
                  <a:ext uri="{FF2B5EF4-FFF2-40B4-BE49-F238E27FC236}">
                    <a16:creationId xmlns:a16="http://schemas.microsoft.com/office/drawing/2014/main" id="{851B1B35-9A0B-8D6A-E98A-E1B34F24D3FF}"/>
                  </a:ext>
                </a:extLst>
              </p:cNvPr>
              <p:cNvSpPr txBox="1">
                <a:spLocks noChangeArrowheads="1"/>
              </p:cNvSpPr>
              <p:nvPr/>
            </p:nvSpPr>
            <p:spPr bwMode="auto">
              <a:xfrm>
                <a:off x="3120" y="1440"/>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4(12)</a:t>
                </a:r>
              </a:p>
            </p:txBody>
          </p:sp>
          <p:sp>
            <p:nvSpPr>
              <p:cNvPr id="53" name="Text Box 84">
                <a:extLst>
                  <a:ext uri="{FF2B5EF4-FFF2-40B4-BE49-F238E27FC236}">
                    <a16:creationId xmlns:a16="http://schemas.microsoft.com/office/drawing/2014/main" id="{269D75CB-EF71-9699-6DD7-BA1D48340B42}"/>
                  </a:ext>
                </a:extLst>
              </p:cNvPr>
              <p:cNvSpPr txBox="1">
                <a:spLocks noChangeArrowheads="1"/>
              </p:cNvSpPr>
              <p:nvPr/>
            </p:nvSpPr>
            <p:spPr bwMode="auto">
              <a:xfrm>
                <a:off x="3168" y="2208"/>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0(13)</a:t>
                </a:r>
              </a:p>
            </p:txBody>
          </p:sp>
          <p:sp>
            <p:nvSpPr>
              <p:cNvPr id="54" name="Text Box 85">
                <a:extLst>
                  <a:ext uri="{FF2B5EF4-FFF2-40B4-BE49-F238E27FC236}">
                    <a16:creationId xmlns:a16="http://schemas.microsoft.com/office/drawing/2014/main" id="{B9FC9944-FCA2-E9C0-883C-EE5EA96FD860}"/>
                  </a:ext>
                </a:extLst>
              </p:cNvPr>
              <p:cNvSpPr txBox="1">
                <a:spLocks noChangeArrowheads="1"/>
              </p:cNvSpPr>
              <p:nvPr/>
            </p:nvSpPr>
            <p:spPr bwMode="auto">
              <a:xfrm>
                <a:off x="4032" y="1200"/>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0(12)</a:t>
                </a:r>
              </a:p>
            </p:txBody>
          </p:sp>
          <p:sp>
            <p:nvSpPr>
              <p:cNvPr id="55" name="Text Box 86">
                <a:extLst>
                  <a:ext uri="{FF2B5EF4-FFF2-40B4-BE49-F238E27FC236}">
                    <a16:creationId xmlns:a16="http://schemas.microsoft.com/office/drawing/2014/main" id="{92BEE7B0-17EB-A1A5-6B0E-DCA5804F51D2}"/>
                  </a:ext>
                </a:extLst>
              </p:cNvPr>
              <p:cNvSpPr txBox="1">
                <a:spLocks noChangeArrowheads="1"/>
              </p:cNvSpPr>
              <p:nvPr/>
            </p:nvSpPr>
            <p:spPr bwMode="auto">
              <a:xfrm>
                <a:off x="3457" y="1862"/>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10(0)</a:t>
                </a:r>
              </a:p>
            </p:txBody>
          </p:sp>
          <p:sp>
            <p:nvSpPr>
              <p:cNvPr id="56" name="Text Box 87">
                <a:extLst>
                  <a:ext uri="{FF2B5EF4-FFF2-40B4-BE49-F238E27FC236}">
                    <a16:creationId xmlns:a16="http://schemas.microsoft.com/office/drawing/2014/main" id="{79E83722-249A-BFF4-35C2-678CDB159258}"/>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57" name="Text Box 88">
                <a:extLst>
                  <a:ext uri="{FF2B5EF4-FFF2-40B4-BE49-F238E27FC236}">
                    <a16:creationId xmlns:a16="http://schemas.microsoft.com/office/drawing/2014/main" id="{6F0C4A82-4A14-DBBA-34D4-A55D1E802D08}"/>
                  </a:ext>
                </a:extLst>
              </p:cNvPr>
              <p:cNvSpPr txBox="1">
                <a:spLocks noChangeArrowheads="1"/>
              </p:cNvSpPr>
              <p:nvPr/>
            </p:nvSpPr>
            <p:spPr bwMode="auto">
              <a:xfrm>
                <a:off x="4885" y="1448"/>
                <a:ext cx="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9(11)</a:t>
                </a:r>
              </a:p>
            </p:txBody>
          </p:sp>
          <p:sp>
            <p:nvSpPr>
              <p:cNvPr id="58" name="Text Box 89">
                <a:extLst>
                  <a:ext uri="{FF2B5EF4-FFF2-40B4-BE49-F238E27FC236}">
                    <a16:creationId xmlns:a16="http://schemas.microsoft.com/office/drawing/2014/main" id="{791FBA74-5DF9-C4DA-F7C0-8A751EBD90B4}"/>
                  </a:ext>
                </a:extLst>
              </p:cNvPr>
              <p:cNvSpPr txBox="1">
                <a:spLocks noChangeArrowheads="1"/>
              </p:cNvSpPr>
              <p:nvPr/>
            </p:nvSpPr>
            <p:spPr bwMode="auto">
              <a:xfrm>
                <a:off x="4938" y="2216"/>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0(14)</a:t>
                </a:r>
              </a:p>
            </p:txBody>
          </p:sp>
          <p:sp>
            <p:nvSpPr>
              <p:cNvPr id="59" name="Text Box 90">
                <a:extLst>
                  <a:ext uri="{FF2B5EF4-FFF2-40B4-BE49-F238E27FC236}">
                    <a16:creationId xmlns:a16="http://schemas.microsoft.com/office/drawing/2014/main" id="{564F36A0-0098-2D62-33DC-D1F854EB7A43}"/>
                  </a:ext>
                </a:extLst>
              </p:cNvPr>
              <p:cNvSpPr txBox="1">
                <a:spLocks noChangeArrowheads="1"/>
              </p:cNvSpPr>
              <p:nvPr/>
            </p:nvSpPr>
            <p:spPr bwMode="auto">
              <a:xfrm>
                <a:off x="4663" y="1835"/>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7(0)</a:t>
                </a:r>
              </a:p>
            </p:txBody>
          </p:sp>
          <p:sp>
            <p:nvSpPr>
              <p:cNvPr id="60" name="Text Box 91">
                <a:extLst>
                  <a:ext uri="{FF2B5EF4-FFF2-40B4-BE49-F238E27FC236}">
                    <a16:creationId xmlns:a16="http://schemas.microsoft.com/office/drawing/2014/main" id="{9B418873-871A-7C04-98C6-FDDF20BDF3DE}"/>
                  </a:ext>
                </a:extLst>
              </p:cNvPr>
              <p:cNvSpPr txBox="1">
                <a:spLocks noChangeArrowheads="1"/>
              </p:cNvSpPr>
              <p:nvPr/>
            </p:nvSpPr>
            <p:spPr bwMode="auto">
              <a:xfrm>
                <a:off x="4032" y="2496"/>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0(14)</a:t>
                </a:r>
              </a:p>
            </p:txBody>
          </p:sp>
        </p:grpSp>
      </p:grpSp>
      <p:sp>
        <p:nvSpPr>
          <p:cNvPr id="61" name="TextBox 60">
            <a:extLst>
              <a:ext uri="{FF2B5EF4-FFF2-40B4-BE49-F238E27FC236}">
                <a16:creationId xmlns:a16="http://schemas.microsoft.com/office/drawing/2014/main" id="{32AF1F3B-71BD-A152-6D14-80C6E816782B}"/>
              </a:ext>
            </a:extLst>
          </p:cNvPr>
          <p:cNvSpPr txBox="1"/>
          <p:nvPr/>
        </p:nvSpPr>
        <p:spPr>
          <a:xfrm>
            <a:off x="2286884" y="5861380"/>
            <a:ext cx="441146" cy="369332"/>
          </a:xfrm>
          <a:prstGeom prst="rect">
            <a:avLst/>
          </a:prstGeom>
          <a:noFill/>
        </p:spPr>
        <p:txBody>
          <a:bodyPr wrap="none" rtlCol="0">
            <a:spAutoFit/>
          </a:bodyPr>
          <a:lstStyle/>
          <a:p>
            <a:r>
              <a:rPr lang="en-US"/>
              <a:t>14</a:t>
            </a:r>
          </a:p>
        </p:txBody>
      </p:sp>
    </p:spTree>
    <p:extLst>
      <p:ext uri="{BB962C8B-B14F-4D97-AF65-F5344CB8AC3E}">
        <p14:creationId xmlns:p14="http://schemas.microsoft.com/office/powerpoint/2010/main" val="223982614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handout Find SCC</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600200" y="1524000"/>
            <a:ext cx="5257800" cy="1905000"/>
          </a:xfrm>
          <a:prstGeom prst="rect">
            <a:avLst/>
          </a:prstGeom>
        </p:spPr>
      </p:pic>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676400" y="3581400"/>
            <a:ext cx="5181600" cy="1905000"/>
          </a:xfrm>
          <a:prstGeom prst="rect">
            <a:avLst/>
          </a:prstGeom>
        </p:spPr>
      </p:pic>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8AC2C207-9FBD-412A-9B0C-00B73B918CBF}"/>
                  </a:ext>
                </a:extLst>
              </p14:cNvPr>
              <p14:cNvContentPartPr/>
              <p14:nvPr/>
            </p14:nvContentPartPr>
            <p14:xfrm>
              <a:off x="5286967" y="1360558"/>
              <a:ext cx="139320" cy="24840"/>
            </p14:xfrm>
          </p:contentPart>
        </mc:Choice>
        <mc:Fallback xmlns="">
          <p:pic>
            <p:nvPicPr>
              <p:cNvPr id="13" name="Ink 12">
                <a:extLst>
                  <a:ext uri="{FF2B5EF4-FFF2-40B4-BE49-F238E27FC236}">
                    <a16:creationId xmlns:a16="http://schemas.microsoft.com/office/drawing/2014/main" id="{8AC2C207-9FBD-412A-9B0C-00B73B918CBF}"/>
                  </a:ext>
                </a:extLst>
              </p:cNvPr>
              <p:cNvPicPr/>
              <p:nvPr/>
            </p:nvPicPr>
            <p:blipFill>
              <a:blip r:embed="rId11"/>
              <a:stretch>
                <a:fillRect/>
              </a:stretch>
            </p:blipFill>
            <p:spPr>
              <a:xfrm>
                <a:off x="5181487" y="1351558"/>
                <a:ext cx="253440" cy="144360"/>
              </a:xfrm>
              <a:prstGeom prst="rect">
                <a:avLst/>
              </a:prstGeom>
            </p:spPr>
          </p:pic>
        </mc:Fallback>
      </mc:AlternateContent>
    </p:spTree>
    <p:extLst>
      <p:ext uri="{BB962C8B-B14F-4D97-AF65-F5344CB8AC3E}">
        <p14:creationId xmlns:p14="http://schemas.microsoft.com/office/powerpoint/2010/main" val="209872294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Unit 10.7</a:t>
            </a:r>
            <a:br>
              <a:rPr lang="en-US" dirty="0"/>
            </a:br>
            <a:endParaRPr lang="en-US" dirty="0"/>
          </a:p>
        </p:txBody>
      </p:sp>
    </p:spTree>
    <p:extLst>
      <p:ext uri="{BB962C8B-B14F-4D97-AF65-F5344CB8AC3E}">
        <p14:creationId xmlns:p14="http://schemas.microsoft.com/office/powerpoint/2010/main" val="19034292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Biconnected</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An undirected graph is </a:t>
            </a:r>
            <a:r>
              <a:rPr lang="en-US" dirty="0" err="1"/>
              <a:t>biconnected</a:t>
            </a:r>
            <a:r>
              <a:rPr lang="en-US" dirty="0"/>
              <a:t> if there are no vertices whose removal disconnects the rest of the graph. </a:t>
            </a:r>
          </a:p>
          <a:p>
            <a:pPr lvl="0"/>
            <a:r>
              <a:rPr lang="en-US" dirty="0"/>
              <a:t>This is important for computer networks (being able to route messages to all machines) and traffic routes (able to get everywhere if a road is closed). </a:t>
            </a:r>
          </a:p>
          <a:p>
            <a:pPr lvl="0"/>
            <a:r>
              <a:rPr lang="en-US" dirty="0"/>
              <a:t>An articulation point is a node whose removal DOES disconnect the graph. </a:t>
            </a:r>
          </a:p>
          <a:p>
            <a:pPr lvl="1"/>
            <a:r>
              <a:rPr lang="en-US" dirty="0"/>
              <a:t>These nodes are critical in many operations.</a:t>
            </a:r>
          </a:p>
          <a:p>
            <a:r>
              <a:rPr lang="en-US" dirty="0"/>
              <a:t>Identifying back edges helps us in finding </a:t>
            </a:r>
            <a:r>
              <a:rPr lang="en-US" dirty="0" err="1"/>
              <a:t>biconnected</a:t>
            </a:r>
            <a:r>
              <a:rPr lang="en-US" dirty="0"/>
              <a:t> components.  </a:t>
            </a:r>
          </a:p>
        </p:txBody>
      </p:sp>
    </p:spTree>
    <p:extLst>
      <p:ext uri="{BB962C8B-B14F-4D97-AF65-F5344CB8AC3E}">
        <p14:creationId xmlns:p14="http://schemas.microsoft.com/office/powerpoint/2010/main" val="12841176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biconnected graph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6847114" cy="383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6927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Algorithm</a:t>
            </a:r>
          </a:p>
        </p:txBody>
      </p:sp>
      <p:sp>
        <p:nvSpPr>
          <p:cNvPr id="3" name="Content Placeholder 2"/>
          <p:cNvSpPr>
            <a:spLocks noGrp="1"/>
          </p:cNvSpPr>
          <p:nvPr>
            <p:ph idx="1"/>
          </p:nvPr>
        </p:nvSpPr>
        <p:spPr>
          <a:xfrm>
            <a:off x="381000" y="914400"/>
            <a:ext cx="8305800" cy="5211763"/>
          </a:xfrm>
        </p:spPr>
        <p:txBody>
          <a:bodyPr>
            <a:normAutofit lnSpcReduction="10000"/>
          </a:bodyPr>
          <a:lstStyle/>
          <a:p>
            <a:pPr lvl="0"/>
            <a:r>
              <a:rPr lang="en-US" dirty="0"/>
              <a:t>We can find articulation points as follows:</a:t>
            </a:r>
          </a:p>
          <a:p>
            <a:pPr lvl="1"/>
            <a:r>
              <a:rPr lang="en-US" dirty="0"/>
              <a:t>Do a depth first traversal, numbering the nodes as they are visited in preorder.  Call the numbers </a:t>
            </a:r>
            <a:r>
              <a:rPr lang="en-US" i="1" dirty="0" err="1"/>
              <a:t>Num</a:t>
            </a:r>
            <a:r>
              <a:rPr lang="en-US" i="1" dirty="0"/>
              <a:t>(v)</a:t>
            </a:r>
            <a:r>
              <a:rPr lang="en-US" dirty="0"/>
              <a:t>.  If a node has already been visited, we consider the edge to it as a </a:t>
            </a:r>
            <a:r>
              <a:rPr lang="en-US" i="1" dirty="0"/>
              <a:t>back edge</a:t>
            </a:r>
            <a:r>
              <a:rPr lang="en-US" dirty="0"/>
              <a:t>.  The undirected edges become </a:t>
            </a:r>
            <a:r>
              <a:rPr lang="en-US" i="1" dirty="0"/>
              <a:t>directed</a:t>
            </a:r>
            <a:r>
              <a:rPr lang="en-US" dirty="0"/>
              <a:t> by the order they are visited.</a:t>
            </a:r>
          </a:p>
          <a:p>
            <a:pPr lvl="1"/>
            <a:r>
              <a:rPr lang="en-US" dirty="0"/>
              <a:t>The root is an articulation point if it has two children. Its removal would create two subtrees.</a:t>
            </a:r>
          </a:p>
          <a:p>
            <a:pPr lvl="1"/>
            <a:r>
              <a:rPr lang="en-US" dirty="0"/>
              <a:t> For each node compute the lowest vertex that can be reached by zero or more tree edges followed by possibly one back edge.	</a:t>
            </a:r>
          </a:p>
          <a:p>
            <a:endParaRPr lang="en-US" dirty="0"/>
          </a:p>
          <a:p>
            <a:endParaRPr lang="en-US" dirty="0"/>
          </a:p>
        </p:txBody>
      </p:sp>
    </p:spTree>
    <p:extLst>
      <p:ext uri="{BB962C8B-B14F-4D97-AF65-F5344CB8AC3E}">
        <p14:creationId xmlns:p14="http://schemas.microsoft.com/office/powerpoint/2010/main" val="396935204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792162"/>
          </a:xfrm>
        </p:spPr>
        <p:txBody>
          <a:bodyPr>
            <a:normAutofit fontScale="90000"/>
          </a:bodyPr>
          <a:lstStyle/>
          <a:p>
            <a:r>
              <a:rPr lang="en-US" dirty="0"/>
              <a:t>Graph on left shows num</a:t>
            </a:r>
            <a:r>
              <a:rPr lang="en-US"/>
              <a:t>/low (starting with A)</a:t>
            </a:r>
            <a:endParaRPr lang="en-US" dirty="0"/>
          </a:p>
        </p:txBody>
      </p:sp>
      <p:pic>
        <p:nvPicPr>
          <p:cNvPr id="5" name="Picture 4" descr="fig09_63"/>
          <p:cNvPicPr/>
          <p:nvPr/>
        </p:nvPicPr>
        <p:blipFill>
          <a:blip r:embed="rId2" cstate="print"/>
          <a:srcRect/>
          <a:stretch>
            <a:fillRect/>
          </a:stretch>
        </p:blipFill>
        <p:spPr bwMode="auto">
          <a:xfrm>
            <a:off x="2286000" y="1837353"/>
            <a:ext cx="5847735" cy="4694238"/>
          </a:xfrm>
          <a:prstGeom prst="rect">
            <a:avLst/>
          </a:prstGeom>
          <a:noFill/>
          <a:ln w="9525">
            <a:noFill/>
            <a:miter lim="800000"/>
            <a:headEnd/>
            <a:tailEnd/>
          </a:ln>
        </p:spPr>
      </p:pic>
      <p:pic>
        <p:nvPicPr>
          <p:cNvPr id="4" name="Content Placeholder 3" descr="fig09_62"/>
          <p:cNvPicPr>
            <a:picLocks noGrp="1"/>
          </p:cNvPicPr>
          <p:nvPr>
            <p:ph idx="1"/>
          </p:nvPr>
        </p:nvPicPr>
        <p:blipFill>
          <a:blip r:embed="rId3" cstate="print"/>
          <a:srcRect/>
          <a:stretch>
            <a:fillRect/>
          </a:stretch>
        </p:blipFill>
        <p:spPr bwMode="auto">
          <a:xfrm>
            <a:off x="304800" y="1447800"/>
            <a:ext cx="4419600" cy="2590800"/>
          </a:xfrm>
          <a:prstGeom prst="rect">
            <a:avLst/>
          </a:prstGeom>
          <a:noFill/>
          <a:ln w="9525">
            <a:noFill/>
            <a:miter lim="800000"/>
            <a:headEnd/>
            <a:tailEnd/>
          </a:ln>
        </p:spPr>
      </p:pic>
      <p:sp>
        <p:nvSpPr>
          <p:cNvPr id="3" name="TextBox 2"/>
          <p:cNvSpPr txBox="1"/>
          <p:nvPr/>
        </p:nvSpPr>
        <p:spPr>
          <a:xfrm>
            <a:off x="5029200" y="5257800"/>
            <a:ext cx="2943533" cy="1200329"/>
          </a:xfrm>
          <a:prstGeom prst="rect">
            <a:avLst/>
          </a:prstGeom>
          <a:noFill/>
        </p:spPr>
        <p:txBody>
          <a:bodyPr wrap="square" rtlCol="0">
            <a:spAutoFit/>
          </a:bodyPr>
          <a:lstStyle/>
          <a:p>
            <a:r>
              <a:rPr lang="en-US" i="1" dirty="0"/>
              <a:t>D is an articulation point as the child of D, E, has a low </a:t>
            </a:r>
            <a:r>
              <a:rPr lang="en-US" dirty="0"/>
              <a:t>of 4 (which is equal to D’s </a:t>
            </a:r>
            <a:r>
              <a:rPr lang="en-US" dirty="0" err="1"/>
              <a:t>num</a:t>
            </a:r>
            <a:r>
              <a:rPr lang="en-US" dirty="0"/>
              <a:t>)</a:t>
            </a:r>
          </a:p>
        </p:txBody>
      </p:sp>
    </p:spTree>
    <p:extLst>
      <p:ext uri="{BB962C8B-B14F-4D97-AF65-F5344CB8AC3E}">
        <p14:creationId xmlns:p14="http://schemas.microsoft.com/office/powerpoint/2010/main" val="36991243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Algorithm</a:t>
            </a:r>
          </a:p>
        </p:txBody>
      </p:sp>
      <p:sp>
        <p:nvSpPr>
          <p:cNvPr id="3" name="Content Placeholder 2"/>
          <p:cNvSpPr>
            <a:spLocks noGrp="1"/>
          </p:cNvSpPr>
          <p:nvPr>
            <p:ph idx="1"/>
          </p:nvPr>
        </p:nvSpPr>
        <p:spPr>
          <a:xfrm>
            <a:off x="381000" y="914400"/>
            <a:ext cx="8305800" cy="5211763"/>
          </a:xfrm>
        </p:spPr>
        <p:txBody>
          <a:bodyPr>
            <a:normAutofit fontScale="55000" lnSpcReduction="20000"/>
          </a:bodyPr>
          <a:lstStyle/>
          <a:p>
            <a:pPr lvl="0"/>
            <a:r>
              <a:rPr lang="en-US" dirty="0"/>
              <a:t>We can find articulation points as follows:</a:t>
            </a:r>
          </a:p>
          <a:p>
            <a:pPr lvl="1"/>
            <a:r>
              <a:rPr lang="en-US" dirty="0"/>
              <a:t>Do a depth first search, numbering the nodes as they are visited in preorder.  Call the numbers </a:t>
            </a:r>
            <a:r>
              <a:rPr lang="en-US" i="1" dirty="0" err="1"/>
              <a:t>Num</a:t>
            </a:r>
            <a:r>
              <a:rPr lang="en-US" i="1" dirty="0"/>
              <a:t>(v)</a:t>
            </a:r>
            <a:r>
              <a:rPr lang="en-US" dirty="0"/>
              <a:t>.  If a node has already been visited, we consider the edge to it as a </a:t>
            </a:r>
            <a:r>
              <a:rPr lang="en-US" i="1" dirty="0"/>
              <a:t>back edge</a:t>
            </a:r>
            <a:r>
              <a:rPr lang="en-US" dirty="0"/>
              <a:t>.  The undirected edges become </a:t>
            </a:r>
            <a:r>
              <a:rPr lang="en-US" i="1" dirty="0"/>
              <a:t>directed</a:t>
            </a:r>
            <a:r>
              <a:rPr lang="en-US" dirty="0"/>
              <a:t> by the order they are visited.</a:t>
            </a:r>
          </a:p>
          <a:p>
            <a:pPr lvl="1"/>
            <a:r>
              <a:rPr lang="en-US" dirty="0"/>
              <a:t>The root is an articulation point if it has two children. Otherwise, its removal would create two </a:t>
            </a:r>
            <a:r>
              <a:rPr lang="en-US" dirty="0" err="1"/>
              <a:t>subtrees</a:t>
            </a:r>
            <a:r>
              <a:rPr lang="en-US" dirty="0"/>
              <a:t>.</a:t>
            </a:r>
          </a:p>
          <a:p>
            <a:pPr lvl="1"/>
            <a:r>
              <a:rPr lang="en-US" dirty="0"/>
              <a:t> For each node compute the lowest vertex that can be reached by zero or more tree edges followed by possibly one back edge.	</a:t>
            </a:r>
          </a:p>
          <a:p>
            <a:r>
              <a:rPr lang="en-US" i="1" dirty="0"/>
              <a:t>Low(v)</a:t>
            </a:r>
            <a:r>
              <a:rPr lang="en-US" dirty="0"/>
              <a:t> is the minimum of</a:t>
            </a:r>
          </a:p>
          <a:p>
            <a:pPr lvl="1"/>
            <a:r>
              <a:rPr lang="en-US" i="1" dirty="0" err="1"/>
              <a:t>Num</a:t>
            </a:r>
            <a:r>
              <a:rPr lang="en-US" i="1" dirty="0"/>
              <a:t>(v)</a:t>
            </a:r>
            <a:r>
              <a:rPr lang="en-US" dirty="0"/>
              <a:t> [taking no edges]</a:t>
            </a:r>
          </a:p>
          <a:p>
            <a:pPr lvl="1"/>
            <a:r>
              <a:rPr lang="en-US" dirty="0"/>
              <a:t>The lowest </a:t>
            </a:r>
            <a:r>
              <a:rPr lang="en-US" i="1" dirty="0" err="1"/>
              <a:t>Num</a:t>
            </a:r>
            <a:r>
              <a:rPr lang="en-US" i="1" dirty="0"/>
              <a:t>(w)</a:t>
            </a:r>
            <a:r>
              <a:rPr lang="en-US" dirty="0"/>
              <a:t> among all back edges (</a:t>
            </a:r>
            <a:r>
              <a:rPr lang="en-US" dirty="0" err="1"/>
              <a:t>v,w</a:t>
            </a:r>
            <a:r>
              <a:rPr lang="en-US" dirty="0"/>
              <a:t>) [no tree edges]</a:t>
            </a:r>
          </a:p>
          <a:p>
            <a:pPr lvl="1"/>
            <a:r>
              <a:rPr lang="en-US" dirty="0"/>
              <a:t>The lowest </a:t>
            </a:r>
            <a:r>
              <a:rPr lang="en-US" i="1" dirty="0"/>
              <a:t>Low(w)</a:t>
            </a:r>
            <a:r>
              <a:rPr lang="en-US" dirty="0"/>
              <a:t> among all tree edges (</a:t>
            </a:r>
            <a:r>
              <a:rPr lang="en-US" dirty="0" err="1"/>
              <a:t>v,w</a:t>
            </a:r>
            <a:r>
              <a:rPr lang="en-US" dirty="0"/>
              <a:t>) [some tree edges and a back edge]	</a:t>
            </a:r>
          </a:p>
          <a:p>
            <a:pPr lvl="0"/>
            <a:r>
              <a:rPr lang="en-US" dirty="0"/>
              <a:t>To compute </a:t>
            </a:r>
            <a:r>
              <a:rPr lang="en-US" i="1" dirty="0"/>
              <a:t>Low</a:t>
            </a:r>
            <a:r>
              <a:rPr lang="en-US" dirty="0"/>
              <a:t>, we need a </a:t>
            </a:r>
            <a:r>
              <a:rPr lang="en-US" dirty="0" err="1"/>
              <a:t>postorder</a:t>
            </a:r>
            <a:r>
              <a:rPr lang="en-US" dirty="0"/>
              <a:t> traversal.</a:t>
            </a:r>
          </a:p>
          <a:p>
            <a:pPr lvl="0"/>
            <a:r>
              <a:rPr lang="en-US" dirty="0"/>
              <a:t>Given </a:t>
            </a:r>
            <a:r>
              <a:rPr lang="en-US" i="1" dirty="0"/>
              <a:t>Low</a:t>
            </a:r>
            <a:r>
              <a:rPr lang="en-US" dirty="0"/>
              <a:t>, we find articulation points as:</a:t>
            </a:r>
          </a:p>
          <a:p>
            <a:pPr lvl="1"/>
            <a:r>
              <a:rPr lang="en-US" dirty="0"/>
              <a:t>The root is an articulation point if it has more than one child</a:t>
            </a:r>
          </a:p>
          <a:p>
            <a:pPr lvl="1"/>
            <a:r>
              <a:rPr lang="en-US" dirty="0"/>
              <a:t>Any other </a:t>
            </a:r>
            <a:r>
              <a:rPr lang="en-US"/>
              <a:t>vertex V </a:t>
            </a:r>
            <a:r>
              <a:rPr lang="en-US" dirty="0"/>
              <a:t>is an articulation point if and only if </a:t>
            </a:r>
            <a:r>
              <a:rPr lang="en-US" sz="3200" i="1" dirty="0"/>
              <a:t>v </a:t>
            </a:r>
            <a:r>
              <a:rPr lang="en-US" i="1" dirty="0"/>
              <a:t>has some </a:t>
            </a:r>
            <a:r>
              <a:rPr lang="en-US" i="1" dirty="0" err="1"/>
              <a:t>child,c</a:t>
            </a:r>
            <a:r>
              <a:rPr lang="en-US" i="1" dirty="0"/>
              <a:t>, in the tree such that Low(c) ≥ </a:t>
            </a:r>
            <a:r>
              <a:rPr lang="en-US" i="1" dirty="0" err="1"/>
              <a:t>Num</a:t>
            </a:r>
            <a:r>
              <a:rPr lang="en-US" i="1" dirty="0"/>
              <a:t>(v)</a:t>
            </a:r>
            <a:endParaRPr lang="en-US" dirty="0"/>
          </a:p>
          <a:p>
            <a:pPr lvl="0"/>
            <a:r>
              <a:rPr lang="en-US" dirty="0"/>
              <a:t>In the Figure, notice C is an articulation point as C has a child G and </a:t>
            </a:r>
            <a:r>
              <a:rPr lang="en-US" i="1" dirty="0"/>
              <a:t>Low(G)</a:t>
            </a:r>
            <a:r>
              <a:rPr lang="en-US" dirty="0"/>
              <a:t> ≥ </a:t>
            </a:r>
            <a:r>
              <a:rPr lang="en-US" i="1" dirty="0"/>
              <a:t>Num(C)</a:t>
            </a:r>
            <a:r>
              <a:rPr lang="en-US" dirty="0"/>
              <a:t>.</a:t>
            </a:r>
          </a:p>
          <a:p>
            <a:pPr lvl="0"/>
            <a:r>
              <a:rPr lang="en-US" dirty="0"/>
              <a:t>D is an articulation point as </a:t>
            </a:r>
            <a:r>
              <a:rPr lang="en-US" i="1" dirty="0"/>
              <a:t>Low(E) ≥ </a:t>
            </a:r>
            <a:r>
              <a:rPr lang="en-US" i="1" dirty="0" err="1"/>
              <a:t>Num</a:t>
            </a:r>
            <a:r>
              <a:rPr lang="en-US" i="1" dirty="0"/>
              <a:t>(D)</a:t>
            </a:r>
            <a:r>
              <a:rPr lang="en-US" dirty="0"/>
              <a:t>.</a:t>
            </a:r>
          </a:p>
          <a:p>
            <a:endParaRPr lang="en-US" dirty="0"/>
          </a:p>
          <a:p>
            <a:endParaRPr lang="en-US" dirty="0"/>
          </a:p>
        </p:txBody>
      </p:sp>
      <p:sp>
        <p:nvSpPr>
          <p:cNvPr id="4" name="Rectangle 1">
            <a:extLst>
              <a:ext uri="{FF2B5EF4-FFF2-40B4-BE49-F238E27FC236}">
                <a16:creationId xmlns:a16="http://schemas.microsoft.com/office/drawing/2014/main" id="{BB2AC5F2-63D2-DB5B-B6C5-9780DBDBB15C}"/>
              </a:ext>
            </a:extLst>
          </p:cNvPr>
          <p:cNvSpPr>
            <a:spLocks noChangeArrowheads="1"/>
          </p:cNvSpPr>
          <p:nvPr/>
        </p:nvSpPr>
        <p:spPr bwMode="auto">
          <a:xfrm>
            <a:off x="0" y="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Ensign:Sans"/>
                <a:hlinkClick r:id="rId2"/>
              </a:rPr>
              <a:t>tonnieford@gmail.com</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803532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 Articulation for undirected graph</a:t>
            </a:r>
          </a:p>
        </p:txBody>
      </p:sp>
      <p:sp>
        <p:nvSpPr>
          <p:cNvPr id="3" name="Content Placeholder 2"/>
          <p:cNvSpPr>
            <a:spLocks noGrp="1"/>
          </p:cNvSpPr>
          <p:nvPr>
            <p:ph idx="1"/>
          </p:nvPr>
        </p:nvSpPr>
        <p:spPr>
          <a:xfrm>
            <a:off x="304800" y="1219200"/>
            <a:ext cx="8382000" cy="4906963"/>
          </a:xfrm>
        </p:spPr>
        <p:txBody>
          <a:bodyPr>
            <a:normAutofit fontScale="55000" lnSpcReduction="20000"/>
          </a:bodyPr>
          <a:lstStyle/>
          <a:p>
            <a:pPr marL="0" indent="0">
              <a:buNone/>
            </a:pPr>
            <a:r>
              <a:rPr lang="en-US" dirty="0"/>
              <a:t>void Graph::findArt(Vertex v)</a:t>
            </a:r>
          </a:p>
          <a:p>
            <a:pPr marL="0" indent="0">
              <a:buNone/>
            </a:pPr>
            <a:r>
              <a:rPr lang="en-US" dirty="0"/>
              <a:t>{ v.visited = true;</a:t>
            </a:r>
          </a:p>
          <a:p>
            <a:pPr marL="0" indent="0">
              <a:buNone/>
            </a:pPr>
            <a:r>
              <a:rPr lang="en-US" dirty="0"/>
              <a:t>   v.low = v.num = counter++;</a:t>
            </a:r>
          </a:p>
          <a:p>
            <a:pPr marL="0" indent="0">
              <a:buNone/>
            </a:pPr>
            <a:r>
              <a:rPr lang="en-US" dirty="0"/>
              <a:t>  for each vertex w adjacent to v</a:t>
            </a:r>
          </a:p>
          <a:p>
            <a:pPr marL="0" indent="0">
              <a:buNone/>
            </a:pPr>
            <a:r>
              <a:rPr lang="en-US" dirty="0"/>
              <a:t> {  if (w.visited)</a:t>
            </a:r>
          </a:p>
          <a:p>
            <a:pPr marL="400050" lvl="1" indent="0">
              <a:buNone/>
            </a:pPr>
            <a:r>
              <a:rPr lang="en-US" dirty="0"/>
              <a:t>     { if (v.parent != w) v.low = min(v.low, w.num);</a:t>
            </a:r>
          </a:p>
          <a:p>
            <a:pPr marL="400050" lvl="1" indent="0">
              <a:buNone/>
            </a:pPr>
            <a:r>
              <a:rPr lang="en-US" dirty="0"/>
              <a:t>     }</a:t>
            </a:r>
          </a:p>
          <a:p>
            <a:pPr marL="0" indent="0">
              <a:buNone/>
            </a:pPr>
            <a:r>
              <a:rPr lang="en-US" dirty="0"/>
              <a:t>     else</a:t>
            </a:r>
          </a:p>
          <a:p>
            <a:pPr marL="400050" lvl="1" indent="0">
              <a:buNone/>
            </a:pPr>
            <a:r>
              <a:rPr lang="en-US" dirty="0"/>
              <a:t>   {  w.parent =v;</a:t>
            </a:r>
          </a:p>
          <a:p>
            <a:pPr marL="400050" lvl="1" indent="0">
              <a:buNone/>
            </a:pPr>
            <a:r>
              <a:rPr lang="en-US" dirty="0"/>
              <a:t>       v.kidCt++;</a:t>
            </a:r>
          </a:p>
          <a:p>
            <a:pPr marL="400050" lvl="1" indent="0">
              <a:buNone/>
            </a:pPr>
            <a:r>
              <a:rPr lang="en-US" dirty="0"/>
              <a:t>       if(v==root &amp;&amp; v.kidCt &gt;1) v.isArticulation = true;</a:t>
            </a:r>
          </a:p>
          <a:p>
            <a:pPr marL="400050" lvl="1" indent="0">
              <a:buNone/>
            </a:pPr>
            <a:r>
              <a:rPr lang="en-US" dirty="0"/>
              <a:t>       findArt(w);</a:t>
            </a:r>
          </a:p>
          <a:p>
            <a:pPr marL="400050" lvl="1" indent="0">
              <a:buNone/>
            </a:pPr>
            <a:r>
              <a:rPr lang="en-US" dirty="0"/>
              <a:t>       if (w.low &gt;=v.num)</a:t>
            </a:r>
          </a:p>
          <a:p>
            <a:pPr marL="400050" lvl="1" indent="0">
              <a:buNone/>
            </a:pPr>
            <a:r>
              <a:rPr lang="en-US" dirty="0"/>
              <a:t>           v.isArticulation = true;</a:t>
            </a:r>
          </a:p>
          <a:p>
            <a:pPr marL="400050" lvl="1" indent="0">
              <a:buNone/>
            </a:pPr>
            <a:r>
              <a:rPr lang="en-US" dirty="0"/>
              <a:t>      v.low = min(v.low, w.low);</a:t>
            </a:r>
          </a:p>
          <a:p>
            <a:pPr marL="400050" lvl="1" indent="0">
              <a:buNone/>
            </a:pPr>
            <a:r>
              <a:rPr lang="en-US" dirty="0"/>
              <a:t>   }</a:t>
            </a:r>
          </a:p>
          <a:p>
            <a:pPr marL="0" indent="0">
              <a:buNone/>
            </a:pPr>
            <a:r>
              <a:rPr lang="en-US" dirty="0"/>
              <a:t> }</a:t>
            </a:r>
          </a:p>
          <a:p>
            <a:pPr marL="0" indent="0">
              <a:buNone/>
            </a:pPr>
            <a:r>
              <a:rPr lang="en-US" dirty="0"/>
              <a:t>}</a:t>
            </a:r>
          </a:p>
          <a:p>
            <a:pPr marL="0" indent="0">
              <a:buNone/>
            </a:pPr>
            <a:r>
              <a:rPr lang="en-US" dirty="0"/>
              <a:t> </a:t>
            </a:r>
          </a:p>
          <a:p>
            <a:endParaRPr lang="en-US" dirty="0"/>
          </a:p>
        </p:txBody>
      </p:sp>
    </p:spTree>
    <p:extLst>
      <p:ext uri="{BB962C8B-B14F-4D97-AF65-F5344CB8AC3E}">
        <p14:creationId xmlns:p14="http://schemas.microsoft.com/office/powerpoint/2010/main" val="2140948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pPr algn="r"/>
            <a:fld id="{728A0935-7291-4812-A839-0D09B60D9AF0}" type="slidenum">
              <a:rPr lang="en-US" altLang="en-US" sz="1400">
                <a:solidFill>
                  <a:schemeClr val="bg2"/>
                </a:solidFill>
                <a:latin typeface="Arial" panose="020B0604020202020204" pitchFamily="34" charset="0"/>
              </a:rPr>
              <a:pPr algn="r"/>
              <a:t>138</a:t>
            </a:fld>
            <a:endParaRPr lang="en-US" altLang="en-US" sz="1400">
              <a:solidFill>
                <a:schemeClr val="bg2"/>
              </a:solidFill>
              <a:latin typeface="Arial" panose="020B0604020202020204" pitchFamily="34" charset="0"/>
            </a:endParaRPr>
          </a:p>
        </p:txBody>
      </p:sp>
      <p:sp>
        <p:nvSpPr>
          <p:cNvPr id="13315" name="Rectangle 2"/>
          <p:cNvSpPr>
            <a:spLocks noGrp="1" noChangeArrowheads="1"/>
          </p:cNvSpPr>
          <p:nvPr>
            <p:ph type="title"/>
          </p:nvPr>
        </p:nvSpPr>
        <p:spPr/>
        <p:txBody>
          <a:bodyPr>
            <a:normAutofit/>
          </a:bodyPr>
          <a:lstStyle/>
          <a:p>
            <a:r>
              <a:rPr lang="en-US" sz="2800" dirty="0"/>
              <a:t>Using the algorithm, find the articulation points of the following graph.  </a:t>
            </a:r>
            <a:endParaRPr lang="en-US" altLang="en-US" sz="2800" dirty="0"/>
          </a:p>
        </p:txBody>
      </p:sp>
      <p:sp>
        <p:nvSpPr>
          <p:cNvPr id="13316" name="Oval 4"/>
          <p:cNvSpPr>
            <a:spLocks noChangeArrowheads="1"/>
          </p:cNvSpPr>
          <p:nvPr/>
        </p:nvSpPr>
        <p:spPr bwMode="auto">
          <a:xfrm rot="-63699">
            <a:off x="4375150" y="1593850"/>
            <a:ext cx="381000" cy="381000"/>
          </a:xfrm>
          <a:prstGeom prst="ellipse">
            <a:avLst/>
          </a:prstGeom>
          <a:noFill/>
          <a:ln w="38100">
            <a:solidFill>
              <a:srgbClr val="0099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solidFill>
                  <a:srgbClr val="009900"/>
                </a:solidFill>
                <a:latin typeface="Times New Roman" panose="02020603050405020304" pitchFamily="18" charset="0"/>
              </a:rPr>
              <a:t>1</a:t>
            </a:r>
            <a:endParaRPr lang="en-US" altLang="en-US" sz="2400">
              <a:latin typeface="Times New Roman" panose="02020603050405020304" pitchFamily="18" charset="0"/>
            </a:endParaRPr>
          </a:p>
        </p:txBody>
      </p:sp>
      <p:sp>
        <p:nvSpPr>
          <p:cNvPr id="13317" name="Oval 5"/>
          <p:cNvSpPr>
            <a:spLocks noChangeArrowheads="1"/>
          </p:cNvSpPr>
          <p:nvPr/>
        </p:nvSpPr>
        <p:spPr bwMode="auto">
          <a:xfrm rot="-63699">
            <a:off x="3398838" y="2373313"/>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latin typeface="Times New Roman" panose="02020603050405020304" pitchFamily="18" charset="0"/>
              </a:rPr>
              <a:t>2</a:t>
            </a:r>
          </a:p>
        </p:txBody>
      </p:sp>
      <p:sp>
        <p:nvSpPr>
          <p:cNvPr id="13318" name="Oval 6"/>
          <p:cNvSpPr>
            <a:spLocks noChangeArrowheads="1"/>
          </p:cNvSpPr>
          <p:nvPr/>
        </p:nvSpPr>
        <p:spPr bwMode="auto">
          <a:xfrm rot="-63699">
            <a:off x="5916613" y="255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11</a:t>
            </a:r>
          </a:p>
        </p:txBody>
      </p:sp>
      <p:sp>
        <p:nvSpPr>
          <p:cNvPr id="13319" name="Oval 7"/>
          <p:cNvSpPr>
            <a:spLocks noChangeArrowheads="1"/>
          </p:cNvSpPr>
          <p:nvPr/>
        </p:nvSpPr>
        <p:spPr bwMode="auto">
          <a:xfrm rot="-63699">
            <a:off x="3910013" y="52609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10</a:t>
            </a:r>
          </a:p>
        </p:txBody>
      </p:sp>
      <p:sp>
        <p:nvSpPr>
          <p:cNvPr id="13320" name="Oval 8"/>
          <p:cNvSpPr>
            <a:spLocks noChangeArrowheads="1"/>
          </p:cNvSpPr>
          <p:nvPr/>
        </p:nvSpPr>
        <p:spPr bwMode="auto">
          <a:xfrm rot="-63699">
            <a:off x="3890963" y="42703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8</a:t>
            </a:r>
          </a:p>
        </p:txBody>
      </p:sp>
      <p:sp>
        <p:nvSpPr>
          <p:cNvPr id="13321" name="Oval 9"/>
          <p:cNvSpPr>
            <a:spLocks noChangeArrowheads="1"/>
          </p:cNvSpPr>
          <p:nvPr/>
        </p:nvSpPr>
        <p:spPr bwMode="auto">
          <a:xfrm rot="-63699">
            <a:off x="2573338" y="3074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3</a:t>
            </a:r>
          </a:p>
        </p:txBody>
      </p:sp>
      <p:sp>
        <p:nvSpPr>
          <p:cNvPr id="13322" name="Oval 10"/>
          <p:cNvSpPr>
            <a:spLocks noChangeArrowheads="1"/>
          </p:cNvSpPr>
          <p:nvPr/>
        </p:nvSpPr>
        <p:spPr bwMode="auto">
          <a:xfrm rot="-63699">
            <a:off x="2593975" y="4217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6</a:t>
            </a:r>
          </a:p>
        </p:txBody>
      </p:sp>
      <p:sp>
        <p:nvSpPr>
          <p:cNvPr id="13323" name="Oval 11"/>
          <p:cNvSpPr>
            <a:spLocks noChangeArrowheads="1"/>
          </p:cNvSpPr>
          <p:nvPr/>
        </p:nvSpPr>
        <p:spPr bwMode="auto">
          <a:xfrm rot="-63699">
            <a:off x="2232025" y="52149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7</a:t>
            </a:r>
          </a:p>
        </p:txBody>
      </p:sp>
      <p:sp>
        <p:nvSpPr>
          <p:cNvPr id="13324" name="Oval 12"/>
          <p:cNvSpPr>
            <a:spLocks noChangeArrowheads="1"/>
          </p:cNvSpPr>
          <p:nvPr/>
        </p:nvSpPr>
        <p:spPr bwMode="auto">
          <a:xfrm rot="-63699">
            <a:off x="1173163" y="56927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4</a:t>
            </a:r>
          </a:p>
        </p:txBody>
      </p:sp>
      <p:sp>
        <p:nvSpPr>
          <p:cNvPr id="13325" name="Oval 13"/>
          <p:cNvSpPr>
            <a:spLocks noChangeArrowheads="1"/>
          </p:cNvSpPr>
          <p:nvPr/>
        </p:nvSpPr>
        <p:spPr bwMode="auto">
          <a:xfrm rot="-63699">
            <a:off x="1795463" y="636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5</a:t>
            </a:r>
          </a:p>
        </p:txBody>
      </p:sp>
      <p:sp>
        <p:nvSpPr>
          <p:cNvPr id="13326" name="Oval 14"/>
          <p:cNvSpPr>
            <a:spLocks noChangeArrowheads="1"/>
          </p:cNvSpPr>
          <p:nvPr/>
        </p:nvSpPr>
        <p:spPr bwMode="auto">
          <a:xfrm rot="-63699">
            <a:off x="5935663" y="35464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9</a:t>
            </a:r>
          </a:p>
        </p:txBody>
      </p:sp>
      <p:sp>
        <p:nvSpPr>
          <p:cNvPr id="13327" name="Oval 15"/>
          <p:cNvSpPr>
            <a:spLocks noChangeArrowheads="1"/>
          </p:cNvSpPr>
          <p:nvPr/>
        </p:nvSpPr>
        <p:spPr bwMode="auto">
          <a:xfrm rot="-63699">
            <a:off x="7007225" y="38306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12</a:t>
            </a:r>
          </a:p>
        </p:txBody>
      </p:sp>
      <p:sp>
        <p:nvSpPr>
          <p:cNvPr id="13328" name="Oval 16"/>
          <p:cNvSpPr>
            <a:spLocks noChangeArrowheads="1"/>
          </p:cNvSpPr>
          <p:nvPr/>
        </p:nvSpPr>
        <p:spPr bwMode="auto">
          <a:xfrm rot="-63699">
            <a:off x="7024688" y="47450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13</a:t>
            </a:r>
          </a:p>
        </p:txBody>
      </p:sp>
      <p:sp>
        <p:nvSpPr>
          <p:cNvPr id="13329" name="Line 17"/>
          <p:cNvSpPr>
            <a:spLocks noChangeShapeType="1"/>
          </p:cNvSpPr>
          <p:nvPr/>
        </p:nvSpPr>
        <p:spPr bwMode="auto">
          <a:xfrm rot="21536301" flipH="1">
            <a:off x="3773488" y="1982788"/>
            <a:ext cx="685800" cy="457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rot="21536301" flipH="1">
            <a:off x="2946400" y="2686050"/>
            <a:ext cx="457200" cy="381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rot="-63699">
            <a:off x="2736850" y="3455988"/>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p:cNvSpPr>
            <a:spLocks noChangeShapeType="1"/>
          </p:cNvSpPr>
          <p:nvPr/>
        </p:nvSpPr>
        <p:spPr bwMode="auto">
          <a:xfrm rot="21536301" flipH="1">
            <a:off x="2527300" y="4602163"/>
            <a:ext cx="152400" cy="533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p:cNvSpPr>
            <a:spLocks noChangeShapeType="1"/>
          </p:cNvSpPr>
          <p:nvPr/>
        </p:nvSpPr>
        <p:spPr bwMode="auto">
          <a:xfrm rot="21536301" flipH="1">
            <a:off x="1549400" y="5529263"/>
            <a:ext cx="6858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rot="-63699">
            <a:off x="1484313" y="6067425"/>
            <a:ext cx="304800" cy="3048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rot="-63699">
            <a:off x="2965450" y="3443288"/>
            <a:ext cx="990600" cy="838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rot="-63699">
            <a:off x="4052888" y="4727575"/>
            <a:ext cx="0" cy="457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rot="-63699">
            <a:off x="4765675" y="1884363"/>
            <a:ext cx="114300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rot="-63699">
            <a:off x="6156325" y="3011488"/>
            <a:ext cx="0" cy="533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rot="-63699">
            <a:off x="6318250" y="3765550"/>
            <a:ext cx="609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rot="-63699">
            <a:off x="7169150" y="4289425"/>
            <a:ext cx="0" cy="381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rot="-63699" flipH="1" flipV="1">
            <a:off x="6310313" y="2925763"/>
            <a:ext cx="838200" cy="914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rot="21536301" flipV="1">
            <a:off x="2014538" y="5676900"/>
            <a:ext cx="381000" cy="6858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rot="21536301" flipV="1">
            <a:off x="1377950" y="3470275"/>
            <a:ext cx="1219200" cy="22098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rot="-63699" flipH="1" flipV="1">
            <a:off x="3783013" y="2655888"/>
            <a:ext cx="2133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rot="21536301" flipH="1">
            <a:off x="4257675" y="2955925"/>
            <a:ext cx="1676400" cy="13716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787582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pPr algn="r"/>
            <a:fld id="{728A0935-7291-4812-A839-0D09B60D9AF0}" type="slidenum">
              <a:rPr lang="en-US" altLang="en-US" sz="1400">
                <a:solidFill>
                  <a:schemeClr val="bg2"/>
                </a:solidFill>
                <a:latin typeface="Arial" panose="020B0604020202020204" pitchFamily="34" charset="0"/>
              </a:rPr>
              <a:pPr algn="r"/>
              <a:t>139</a:t>
            </a:fld>
            <a:endParaRPr lang="en-US" altLang="en-US" sz="1400">
              <a:solidFill>
                <a:schemeClr val="bg2"/>
              </a:solidFill>
              <a:latin typeface="Arial" panose="020B0604020202020204" pitchFamily="34" charset="0"/>
            </a:endParaRPr>
          </a:p>
        </p:txBody>
      </p:sp>
      <p:sp>
        <p:nvSpPr>
          <p:cNvPr id="13315" name="Rectangle 2"/>
          <p:cNvSpPr>
            <a:spLocks noGrp="1" noChangeArrowheads="1"/>
          </p:cNvSpPr>
          <p:nvPr>
            <p:ph type="title"/>
          </p:nvPr>
        </p:nvSpPr>
        <p:spPr/>
        <p:txBody>
          <a:bodyPr>
            <a:normAutofit/>
          </a:bodyPr>
          <a:lstStyle/>
          <a:p>
            <a:r>
              <a:rPr lang="en-US" sz="2800" dirty="0"/>
              <a:t>Here are the tree edges.</a:t>
            </a:r>
            <a:endParaRPr lang="en-US" altLang="en-US" sz="2800" dirty="0"/>
          </a:p>
        </p:txBody>
      </p:sp>
      <p:sp>
        <p:nvSpPr>
          <p:cNvPr id="13316" name="Oval 4"/>
          <p:cNvSpPr>
            <a:spLocks noChangeArrowheads="1"/>
          </p:cNvSpPr>
          <p:nvPr/>
        </p:nvSpPr>
        <p:spPr bwMode="auto">
          <a:xfrm rot="-63699">
            <a:off x="4375150" y="1593850"/>
            <a:ext cx="381000" cy="381000"/>
          </a:xfrm>
          <a:prstGeom prst="ellipse">
            <a:avLst/>
          </a:prstGeom>
          <a:noFill/>
          <a:ln w="38100">
            <a:solidFill>
              <a:srgbClr val="0099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solidFill>
                  <a:srgbClr val="009900"/>
                </a:solidFill>
                <a:latin typeface="Times New Roman" panose="02020603050405020304" pitchFamily="18" charset="0"/>
              </a:rPr>
              <a:t>1</a:t>
            </a:r>
            <a:endParaRPr lang="en-US" altLang="en-US" sz="2400">
              <a:latin typeface="Times New Roman" panose="02020603050405020304" pitchFamily="18" charset="0"/>
            </a:endParaRPr>
          </a:p>
        </p:txBody>
      </p:sp>
      <p:sp>
        <p:nvSpPr>
          <p:cNvPr id="13317" name="Oval 5"/>
          <p:cNvSpPr>
            <a:spLocks noChangeArrowheads="1"/>
          </p:cNvSpPr>
          <p:nvPr/>
        </p:nvSpPr>
        <p:spPr bwMode="auto">
          <a:xfrm rot="-63699">
            <a:off x="3398838" y="2373313"/>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latin typeface="Times New Roman" panose="02020603050405020304" pitchFamily="18" charset="0"/>
              </a:rPr>
              <a:t>2</a:t>
            </a:r>
          </a:p>
        </p:txBody>
      </p:sp>
      <p:sp>
        <p:nvSpPr>
          <p:cNvPr id="13318" name="Oval 6"/>
          <p:cNvSpPr>
            <a:spLocks noChangeArrowheads="1"/>
          </p:cNvSpPr>
          <p:nvPr/>
        </p:nvSpPr>
        <p:spPr bwMode="auto">
          <a:xfrm rot="-63699">
            <a:off x="5916613" y="255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11</a:t>
            </a:r>
          </a:p>
        </p:txBody>
      </p:sp>
      <p:sp>
        <p:nvSpPr>
          <p:cNvPr id="13319" name="Oval 7"/>
          <p:cNvSpPr>
            <a:spLocks noChangeArrowheads="1"/>
          </p:cNvSpPr>
          <p:nvPr/>
        </p:nvSpPr>
        <p:spPr bwMode="auto">
          <a:xfrm rot="-63699">
            <a:off x="3910013" y="52609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10</a:t>
            </a:r>
          </a:p>
        </p:txBody>
      </p:sp>
      <p:sp>
        <p:nvSpPr>
          <p:cNvPr id="13320" name="Oval 8"/>
          <p:cNvSpPr>
            <a:spLocks noChangeArrowheads="1"/>
          </p:cNvSpPr>
          <p:nvPr/>
        </p:nvSpPr>
        <p:spPr bwMode="auto">
          <a:xfrm rot="-63699">
            <a:off x="3890963" y="42703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8</a:t>
            </a:r>
          </a:p>
        </p:txBody>
      </p:sp>
      <p:sp>
        <p:nvSpPr>
          <p:cNvPr id="13321" name="Oval 9"/>
          <p:cNvSpPr>
            <a:spLocks noChangeArrowheads="1"/>
          </p:cNvSpPr>
          <p:nvPr/>
        </p:nvSpPr>
        <p:spPr bwMode="auto">
          <a:xfrm rot="-63699">
            <a:off x="2573338" y="3074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3</a:t>
            </a:r>
          </a:p>
        </p:txBody>
      </p:sp>
      <p:sp>
        <p:nvSpPr>
          <p:cNvPr id="13322" name="Oval 10"/>
          <p:cNvSpPr>
            <a:spLocks noChangeArrowheads="1"/>
          </p:cNvSpPr>
          <p:nvPr/>
        </p:nvSpPr>
        <p:spPr bwMode="auto">
          <a:xfrm rot="-63699">
            <a:off x="2593975" y="4217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6</a:t>
            </a:r>
          </a:p>
        </p:txBody>
      </p:sp>
      <p:sp>
        <p:nvSpPr>
          <p:cNvPr id="13323" name="Oval 11"/>
          <p:cNvSpPr>
            <a:spLocks noChangeArrowheads="1"/>
          </p:cNvSpPr>
          <p:nvPr/>
        </p:nvSpPr>
        <p:spPr bwMode="auto">
          <a:xfrm rot="-63699">
            <a:off x="2232025" y="52149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7</a:t>
            </a:r>
          </a:p>
        </p:txBody>
      </p:sp>
      <p:sp>
        <p:nvSpPr>
          <p:cNvPr id="13324" name="Oval 12"/>
          <p:cNvSpPr>
            <a:spLocks noChangeArrowheads="1"/>
          </p:cNvSpPr>
          <p:nvPr/>
        </p:nvSpPr>
        <p:spPr bwMode="auto">
          <a:xfrm rot="-63699">
            <a:off x="1173163" y="56927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4</a:t>
            </a:r>
          </a:p>
        </p:txBody>
      </p:sp>
      <p:sp>
        <p:nvSpPr>
          <p:cNvPr id="13325" name="Oval 13"/>
          <p:cNvSpPr>
            <a:spLocks noChangeArrowheads="1"/>
          </p:cNvSpPr>
          <p:nvPr/>
        </p:nvSpPr>
        <p:spPr bwMode="auto">
          <a:xfrm rot="-63699">
            <a:off x="1795463" y="636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5</a:t>
            </a:r>
          </a:p>
        </p:txBody>
      </p:sp>
      <p:sp>
        <p:nvSpPr>
          <p:cNvPr id="13326" name="Oval 14"/>
          <p:cNvSpPr>
            <a:spLocks noChangeArrowheads="1"/>
          </p:cNvSpPr>
          <p:nvPr/>
        </p:nvSpPr>
        <p:spPr bwMode="auto">
          <a:xfrm rot="-63699">
            <a:off x="5935663" y="35464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9</a:t>
            </a:r>
          </a:p>
        </p:txBody>
      </p:sp>
      <p:sp>
        <p:nvSpPr>
          <p:cNvPr id="13327" name="Oval 15"/>
          <p:cNvSpPr>
            <a:spLocks noChangeArrowheads="1"/>
          </p:cNvSpPr>
          <p:nvPr/>
        </p:nvSpPr>
        <p:spPr bwMode="auto">
          <a:xfrm rot="-63699">
            <a:off x="7007225" y="38306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12</a:t>
            </a:r>
          </a:p>
        </p:txBody>
      </p:sp>
      <p:sp>
        <p:nvSpPr>
          <p:cNvPr id="13328" name="Oval 16"/>
          <p:cNvSpPr>
            <a:spLocks noChangeArrowheads="1"/>
          </p:cNvSpPr>
          <p:nvPr/>
        </p:nvSpPr>
        <p:spPr bwMode="auto">
          <a:xfrm rot="-63699">
            <a:off x="7024688" y="47450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13</a:t>
            </a:r>
          </a:p>
        </p:txBody>
      </p:sp>
      <p:sp>
        <p:nvSpPr>
          <p:cNvPr id="13329" name="Line 17"/>
          <p:cNvSpPr>
            <a:spLocks noChangeShapeType="1"/>
          </p:cNvSpPr>
          <p:nvPr/>
        </p:nvSpPr>
        <p:spPr bwMode="auto">
          <a:xfrm rot="21536301" flipH="1">
            <a:off x="3773488" y="1982788"/>
            <a:ext cx="68580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rot="21536301" flipH="1">
            <a:off x="2946400" y="2686050"/>
            <a:ext cx="45720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rot="-63699">
            <a:off x="2736850" y="3455988"/>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p:cNvSpPr>
            <a:spLocks noChangeShapeType="1"/>
          </p:cNvSpPr>
          <p:nvPr/>
        </p:nvSpPr>
        <p:spPr bwMode="auto">
          <a:xfrm rot="21536301" flipH="1">
            <a:off x="2527300" y="4602163"/>
            <a:ext cx="15240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p:cNvSpPr>
            <a:spLocks noChangeShapeType="1"/>
          </p:cNvSpPr>
          <p:nvPr/>
        </p:nvSpPr>
        <p:spPr bwMode="auto">
          <a:xfrm rot="21536301" flipH="1">
            <a:off x="1549400" y="5529263"/>
            <a:ext cx="6858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rot="-63699">
            <a:off x="1484313" y="6067425"/>
            <a:ext cx="304800" cy="304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rot="-63699">
            <a:off x="2965450" y="3443288"/>
            <a:ext cx="990600" cy="838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rot="-63699">
            <a:off x="4052888" y="4727575"/>
            <a:ext cx="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rot="-63699">
            <a:off x="4765675" y="1884363"/>
            <a:ext cx="114300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rot="-63699">
            <a:off x="6156325" y="3011488"/>
            <a:ext cx="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rot="-63699">
            <a:off x="6318250" y="3765550"/>
            <a:ext cx="609600" cy="152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rot="-63699">
            <a:off x="7169150" y="4289425"/>
            <a:ext cx="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rot="-63699" flipH="1" flipV="1">
            <a:off x="6310313" y="2925763"/>
            <a:ext cx="838200" cy="914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rot="21536301" flipV="1">
            <a:off x="2014538" y="5676900"/>
            <a:ext cx="381000" cy="685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rot="21536301" flipV="1">
            <a:off x="1377950" y="3470275"/>
            <a:ext cx="1219200" cy="2209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rot="-63699" flipH="1" flipV="1">
            <a:off x="3783013" y="2655888"/>
            <a:ext cx="2133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rot="21536301" flipH="1">
            <a:off x="4257675" y="2955925"/>
            <a:ext cx="1676400" cy="13716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3055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060CA23A-EA13-42AC-922F-880A8BF553FD}" type="slidenum">
              <a:rPr lang="en-US" altLang="zh-CN" sz="1400" i="0"/>
              <a:pPr/>
              <a:t>14</a:t>
            </a:fld>
            <a:endParaRPr lang="en-US" altLang="zh-CN" sz="1400" i="0"/>
          </a:p>
        </p:txBody>
      </p:sp>
      <p:grpSp>
        <p:nvGrpSpPr>
          <p:cNvPr id="28675" name="Group 93"/>
          <p:cNvGrpSpPr>
            <a:grpSpLocks/>
          </p:cNvGrpSpPr>
          <p:nvPr/>
        </p:nvGrpSpPr>
        <p:grpSpPr bwMode="auto">
          <a:xfrm>
            <a:off x="479425" y="293688"/>
            <a:ext cx="4114800" cy="2519362"/>
            <a:chOff x="2928" y="1200"/>
            <a:chExt cx="2592" cy="1587"/>
          </a:xfrm>
        </p:grpSpPr>
        <p:sp>
          <p:nvSpPr>
            <p:cNvPr id="28748"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grpSp>
          <p:nvGrpSpPr>
            <p:cNvPr id="28749" name="Group 92"/>
            <p:cNvGrpSpPr>
              <a:grpSpLocks/>
            </p:cNvGrpSpPr>
            <p:nvPr/>
          </p:nvGrpSpPr>
          <p:grpSpPr bwMode="auto">
            <a:xfrm>
              <a:off x="2928" y="1200"/>
              <a:ext cx="2592" cy="1587"/>
              <a:chOff x="2928" y="1200"/>
              <a:chExt cx="2592" cy="1587"/>
            </a:xfrm>
          </p:grpSpPr>
          <p:sp>
            <p:nvSpPr>
              <p:cNvPr id="28750"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51"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52"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53"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54"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55"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56"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7"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8"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9"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0"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1"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2"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3"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4" name="Line 82"/>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5" name="Text Box 83"/>
              <p:cNvSpPr txBox="1">
                <a:spLocks noChangeArrowheads="1"/>
              </p:cNvSpPr>
              <p:nvPr/>
            </p:nvSpPr>
            <p:spPr bwMode="auto">
              <a:xfrm>
                <a:off x="3120" y="144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16</a:t>
                </a:r>
              </a:p>
            </p:txBody>
          </p:sp>
          <p:sp>
            <p:nvSpPr>
              <p:cNvPr id="28766" name="Text Box 84"/>
              <p:cNvSpPr txBox="1">
                <a:spLocks noChangeArrowheads="1"/>
              </p:cNvSpPr>
              <p:nvPr/>
            </p:nvSpPr>
            <p:spPr bwMode="auto">
              <a:xfrm>
                <a:off x="3168"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8767" name="Text Box 85"/>
              <p:cNvSpPr txBox="1">
                <a:spLocks noChangeArrowheads="1"/>
              </p:cNvSpPr>
              <p:nvPr/>
            </p:nvSpPr>
            <p:spPr bwMode="auto">
              <a:xfrm>
                <a:off x="4032" y="120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12</a:t>
                </a:r>
              </a:p>
            </p:txBody>
          </p:sp>
          <p:sp>
            <p:nvSpPr>
              <p:cNvPr id="28768"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69"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70"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8771" name="Text Box 89"/>
              <p:cNvSpPr txBox="1">
                <a:spLocks noChangeArrowheads="1"/>
              </p:cNvSpPr>
              <p:nvPr/>
            </p:nvSpPr>
            <p:spPr bwMode="auto">
              <a:xfrm>
                <a:off x="4938" y="221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sp>
            <p:nvSpPr>
              <p:cNvPr id="28772"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73" name="Text Box 91"/>
              <p:cNvSpPr txBox="1">
                <a:spLocks noChangeArrowheads="1"/>
              </p:cNvSpPr>
              <p:nvPr/>
            </p:nvSpPr>
            <p:spPr bwMode="auto">
              <a:xfrm>
                <a:off x="4032" y="249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grpSp>
      </p:grpSp>
      <p:grpSp>
        <p:nvGrpSpPr>
          <p:cNvPr id="28676" name="Group 93"/>
          <p:cNvGrpSpPr>
            <a:grpSpLocks/>
          </p:cNvGrpSpPr>
          <p:nvPr/>
        </p:nvGrpSpPr>
        <p:grpSpPr bwMode="auto">
          <a:xfrm>
            <a:off x="222250" y="3668714"/>
            <a:ext cx="4114800" cy="2159000"/>
            <a:chOff x="2928" y="1349"/>
            <a:chExt cx="2592" cy="1360"/>
          </a:xfrm>
        </p:grpSpPr>
        <p:sp>
          <p:nvSpPr>
            <p:cNvPr id="28722"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723" name="Group 92"/>
            <p:cNvGrpSpPr>
              <a:grpSpLocks/>
            </p:cNvGrpSpPr>
            <p:nvPr/>
          </p:nvGrpSpPr>
          <p:grpSpPr bwMode="auto">
            <a:xfrm>
              <a:off x="2928" y="1349"/>
              <a:ext cx="2592" cy="1360"/>
              <a:chOff x="2928" y="1349"/>
              <a:chExt cx="2592" cy="1360"/>
            </a:xfrm>
          </p:grpSpPr>
          <p:sp>
            <p:nvSpPr>
              <p:cNvPr id="28724"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25"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26"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27"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28"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29"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30"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1"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2"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3"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4"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5"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6"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7"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8"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39" name="Text Box 83"/>
              <p:cNvSpPr txBox="1">
                <a:spLocks noChangeArrowheads="1"/>
              </p:cNvSpPr>
              <p:nvPr/>
            </p:nvSpPr>
            <p:spPr bwMode="auto">
              <a:xfrm>
                <a:off x="3371" y="1605"/>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40" name="Text Box 84"/>
              <p:cNvSpPr txBox="1">
                <a:spLocks noChangeArrowheads="1"/>
              </p:cNvSpPr>
              <p:nvPr/>
            </p:nvSpPr>
            <p:spPr bwMode="auto">
              <a:xfrm>
                <a:off x="3298" y="205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41"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2"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43"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44" name="Text Box 88"/>
              <p:cNvSpPr txBox="1">
                <a:spLocks noChangeArrowheads="1"/>
              </p:cNvSpPr>
              <p:nvPr/>
            </p:nvSpPr>
            <p:spPr bwMode="auto">
              <a:xfrm>
                <a:off x="4857" y="1647"/>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45"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46"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47"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sp>
        <p:nvSpPr>
          <p:cNvPr id="28677" name="TextBox 1"/>
          <p:cNvSpPr txBox="1">
            <a:spLocks noChangeArrowheads="1"/>
          </p:cNvSpPr>
          <p:nvPr/>
        </p:nvSpPr>
        <p:spPr bwMode="auto">
          <a:xfrm>
            <a:off x="4815132" y="2693988"/>
            <a:ext cx="337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Residual Graph - forward</a:t>
            </a:r>
          </a:p>
        </p:txBody>
      </p:sp>
      <p:grpSp>
        <p:nvGrpSpPr>
          <p:cNvPr id="28678" name="Group 93"/>
          <p:cNvGrpSpPr>
            <a:grpSpLocks/>
          </p:cNvGrpSpPr>
          <p:nvPr/>
        </p:nvGrpSpPr>
        <p:grpSpPr bwMode="auto">
          <a:xfrm>
            <a:off x="4724047" y="490538"/>
            <a:ext cx="4114800" cy="2159000"/>
            <a:chOff x="2928" y="1349"/>
            <a:chExt cx="2592" cy="1360"/>
          </a:xfrm>
        </p:grpSpPr>
        <p:sp>
          <p:nvSpPr>
            <p:cNvPr id="28696"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nvGrpSpPr>
            <p:cNvPr id="28697" name="Group 92"/>
            <p:cNvGrpSpPr>
              <a:grpSpLocks/>
            </p:cNvGrpSpPr>
            <p:nvPr/>
          </p:nvGrpSpPr>
          <p:grpSpPr bwMode="auto">
            <a:xfrm>
              <a:off x="2928" y="1349"/>
              <a:ext cx="2592" cy="1360"/>
              <a:chOff x="2928" y="1349"/>
              <a:chExt cx="2592" cy="1360"/>
            </a:xfrm>
          </p:grpSpPr>
          <p:sp>
            <p:nvSpPr>
              <p:cNvPr id="28698"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699"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00"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01"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02"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03"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04"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83"/>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a:t>
                </a:r>
              </a:p>
            </p:txBody>
          </p:sp>
          <p:sp>
            <p:nvSpPr>
              <p:cNvPr id="28714" name="Text Box 84"/>
              <p:cNvSpPr txBox="1">
                <a:spLocks noChangeArrowheads="1"/>
              </p:cNvSpPr>
              <p:nvPr/>
            </p:nvSpPr>
            <p:spPr bwMode="auto">
              <a:xfrm>
                <a:off x="3168" y="220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15"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16"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17"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18"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17</a:t>
                </a:r>
              </a:p>
            </p:txBody>
          </p:sp>
          <p:sp>
            <p:nvSpPr>
              <p:cNvPr id="28719"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20"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21"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p:cxnSp>
        <p:nvCxnSpPr>
          <p:cNvPr id="28679" name="Curved Connector 3"/>
          <p:cNvCxnSpPr>
            <a:cxnSpLocks noChangeShapeType="1"/>
            <a:stCxn id="28728" idx="0"/>
            <a:endCxn id="28729" idx="7"/>
          </p:cNvCxnSpPr>
          <p:nvPr/>
        </p:nvCxnSpPr>
        <p:spPr bwMode="auto">
          <a:xfrm rot="-5400000" flipH="1" flipV="1">
            <a:off x="2360613" y="3211514"/>
            <a:ext cx="69850" cy="1111250"/>
          </a:xfrm>
          <a:prstGeom prst="curvedConnector3">
            <a:avLst>
              <a:gd name="adj1" fmla="val -333319"/>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1" name="Curved Connector 9"/>
          <p:cNvCxnSpPr>
            <a:cxnSpLocks noChangeShapeType="1"/>
            <a:stCxn id="28727" idx="4"/>
            <a:endCxn id="28726" idx="5"/>
          </p:cNvCxnSpPr>
          <p:nvPr/>
        </p:nvCxnSpPr>
        <p:spPr bwMode="auto">
          <a:xfrm rot="5400000">
            <a:off x="3271837" y="4779965"/>
            <a:ext cx="682625" cy="1028700"/>
          </a:xfrm>
          <a:prstGeom prst="curvedConnector3">
            <a:avLst>
              <a:gd name="adj1" fmla="val 143606"/>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3" name="Curved Connector 13"/>
          <p:cNvCxnSpPr>
            <a:cxnSpLocks noChangeShapeType="1"/>
            <a:stCxn id="28726" idx="3"/>
            <a:endCxn id="28725" idx="4"/>
          </p:cNvCxnSpPr>
          <p:nvPr/>
        </p:nvCxnSpPr>
        <p:spPr bwMode="auto">
          <a:xfrm rot="5400000">
            <a:off x="2213769" y="5114133"/>
            <a:ext cx="68262" cy="1111250"/>
          </a:xfrm>
          <a:prstGeom prst="curvedConnector3">
            <a:avLst>
              <a:gd name="adj1" fmla="val 43219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4" name="Curved Connector 15"/>
          <p:cNvCxnSpPr>
            <a:cxnSpLocks noChangeShapeType="1"/>
            <a:stCxn id="28725" idx="2"/>
            <a:endCxn id="28724" idx="4"/>
          </p:cNvCxnSpPr>
          <p:nvPr/>
        </p:nvCxnSpPr>
        <p:spPr bwMode="auto">
          <a:xfrm rot="10800000">
            <a:off x="431800" y="4859339"/>
            <a:ext cx="1049338" cy="609600"/>
          </a:xfrm>
          <a:prstGeom prst="curvedConnector2">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Curved Connector 17"/>
          <p:cNvCxnSpPr>
            <a:cxnSpLocks noChangeShapeType="1"/>
            <a:stCxn id="28729" idx="1"/>
            <a:endCxn id="28724" idx="7"/>
          </p:cNvCxnSpPr>
          <p:nvPr/>
        </p:nvCxnSpPr>
        <p:spPr bwMode="auto">
          <a:xfrm rot="-5400000" flipH="1" flipV="1">
            <a:off x="732631" y="3648871"/>
            <a:ext cx="657225" cy="963612"/>
          </a:xfrm>
          <a:prstGeom prst="curvedConnector3">
            <a:avLst>
              <a:gd name="adj1" fmla="val -45204"/>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89" name="TextBox 27"/>
          <p:cNvSpPr txBox="1">
            <a:spLocks noChangeArrowheads="1"/>
          </p:cNvSpPr>
          <p:nvPr/>
        </p:nvSpPr>
        <p:spPr bwMode="auto">
          <a:xfrm>
            <a:off x="2015332" y="3242471"/>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sp>
        <p:nvSpPr>
          <p:cNvPr id="28690" name="TextBox 28"/>
          <p:cNvSpPr txBox="1">
            <a:spLocks noChangeArrowheads="1"/>
          </p:cNvSpPr>
          <p:nvPr/>
        </p:nvSpPr>
        <p:spPr bwMode="auto">
          <a:xfrm>
            <a:off x="3828257" y="3802064"/>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dirty="0"/>
              <a:t>3</a:t>
            </a:r>
          </a:p>
        </p:txBody>
      </p:sp>
      <p:sp>
        <p:nvSpPr>
          <p:cNvPr id="28691" name="TextBox 29"/>
          <p:cNvSpPr txBox="1">
            <a:spLocks noChangeArrowheads="1"/>
          </p:cNvSpPr>
          <p:nvPr/>
        </p:nvSpPr>
        <p:spPr bwMode="auto">
          <a:xfrm>
            <a:off x="3935413" y="5365752"/>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14</a:t>
            </a:r>
          </a:p>
        </p:txBody>
      </p:sp>
      <p:sp>
        <p:nvSpPr>
          <p:cNvPr id="28693" name="TextBox 31"/>
          <p:cNvSpPr txBox="1">
            <a:spLocks noChangeArrowheads="1"/>
          </p:cNvSpPr>
          <p:nvPr/>
        </p:nvSpPr>
        <p:spPr bwMode="auto">
          <a:xfrm>
            <a:off x="620713" y="5208589"/>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5</a:t>
            </a:r>
          </a:p>
        </p:txBody>
      </p:sp>
      <p:sp>
        <p:nvSpPr>
          <p:cNvPr id="28694" name="TextBox 32"/>
          <p:cNvSpPr txBox="1">
            <a:spLocks noChangeArrowheads="1"/>
          </p:cNvSpPr>
          <p:nvPr/>
        </p:nvSpPr>
        <p:spPr bwMode="auto">
          <a:xfrm>
            <a:off x="1933575" y="4214814"/>
            <a:ext cx="3381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9</a:t>
            </a:r>
          </a:p>
        </p:txBody>
      </p:sp>
      <p:sp>
        <p:nvSpPr>
          <p:cNvPr id="28695" name="TextBox 146"/>
          <p:cNvSpPr txBox="1">
            <a:spLocks noChangeArrowheads="1"/>
          </p:cNvSpPr>
          <p:nvPr/>
        </p:nvSpPr>
        <p:spPr bwMode="auto">
          <a:xfrm>
            <a:off x="513330" y="6102351"/>
            <a:ext cx="5367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a:t>Residual Graph – forward and backwards</a:t>
            </a:r>
          </a:p>
        </p:txBody>
      </p:sp>
      <p:cxnSp>
        <p:nvCxnSpPr>
          <p:cNvPr id="3" name="Straight Arrow Connector 2">
            <a:extLst>
              <a:ext uri="{FF2B5EF4-FFF2-40B4-BE49-F238E27FC236}">
                <a16:creationId xmlns:a16="http://schemas.microsoft.com/office/drawing/2014/main" id="{543A478F-0E87-49DA-967D-0A24DAD38A2A}"/>
              </a:ext>
            </a:extLst>
          </p:cNvPr>
          <p:cNvCxnSpPr>
            <a:cxnSpLocks/>
          </p:cNvCxnSpPr>
          <p:nvPr/>
        </p:nvCxnSpPr>
        <p:spPr>
          <a:xfrm flipH="1" flipV="1">
            <a:off x="3228183" y="3906045"/>
            <a:ext cx="966787" cy="516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C50659-8CDE-4622-BA78-59802877EEE5}"/>
                  </a:ext>
                </a:extLst>
              </p14:cNvPr>
              <p14:cNvContentPartPr/>
              <p14:nvPr/>
            </p14:nvContentPartPr>
            <p14:xfrm>
              <a:off x="4805349" y="2920940"/>
              <a:ext cx="3208680" cy="47520"/>
            </p14:xfrm>
          </p:contentPart>
        </mc:Choice>
        <mc:Fallback xmlns="">
          <p:pic>
            <p:nvPicPr>
              <p:cNvPr id="4" name="Ink 3">
                <a:extLst>
                  <a:ext uri="{FF2B5EF4-FFF2-40B4-BE49-F238E27FC236}">
                    <a16:creationId xmlns:a16="http://schemas.microsoft.com/office/drawing/2014/main" id="{51C50659-8CDE-4622-BA78-59802877EEE5}"/>
                  </a:ext>
                </a:extLst>
              </p:cNvPr>
              <p:cNvPicPr/>
              <p:nvPr/>
            </p:nvPicPr>
            <p:blipFill>
              <a:blip r:embed="rId4"/>
              <a:stretch>
                <a:fillRect/>
              </a:stretch>
            </p:blipFill>
            <p:spPr>
              <a:xfrm>
                <a:off x="4751355" y="2812940"/>
                <a:ext cx="3316308"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688" name="Ink 28687">
                <a:extLst>
                  <a:ext uri="{FF2B5EF4-FFF2-40B4-BE49-F238E27FC236}">
                    <a16:creationId xmlns:a16="http://schemas.microsoft.com/office/drawing/2014/main" id="{290AF191-1B29-400D-B370-3BD74D767BD6}"/>
                  </a:ext>
                </a:extLst>
              </p14:cNvPr>
              <p14:cNvContentPartPr/>
              <p14:nvPr/>
            </p14:nvContentPartPr>
            <p14:xfrm>
              <a:off x="7009207" y="26865"/>
              <a:ext cx="7200" cy="18720"/>
            </p14:xfrm>
          </p:contentPart>
        </mc:Choice>
        <mc:Fallback xmlns="">
          <p:pic>
            <p:nvPicPr>
              <p:cNvPr id="28688" name="Ink 28687">
                <a:extLst>
                  <a:ext uri="{FF2B5EF4-FFF2-40B4-BE49-F238E27FC236}">
                    <a16:creationId xmlns:a16="http://schemas.microsoft.com/office/drawing/2014/main" id="{290AF191-1B29-400D-B370-3BD74D767BD6}"/>
                  </a:ext>
                </a:extLst>
              </p:cNvPr>
              <p:cNvPicPr/>
              <p:nvPr/>
            </p:nvPicPr>
            <p:blipFill>
              <a:blip r:embed="rId6"/>
              <a:stretch>
                <a:fillRect/>
              </a:stretch>
            </p:blipFill>
            <p:spPr>
              <a:xfrm>
                <a:off x="7000636" y="17865"/>
                <a:ext cx="24000" cy="36360"/>
              </a:xfrm>
              <a:prstGeom prst="rect">
                <a:avLst/>
              </a:prstGeom>
            </p:spPr>
          </p:pic>
        </mc:Fallback>
      </mc:AlternateContent>
      <p:sp>
        <p:nvSpPr>
          <p:cNvPr id="105" name="TextBox 27">
            <a:extLst>
              <a:ext uri="{FF2B5EF4-FFF2-40B4-BE49-F238E27FC236}">
                <a16:creationId xmlns:a16="http://schemas.microsoft.com/office/drawing/2014/main" id="{34E99C71-FAD8-4A4B-8AEB-B92488124E8E}"/>
              </a:ext>
            </a:extLst>
          </p:cNvPr>
          <p:cNvSpPr txBox="1">
            <a:spLocks noChangeArrowheads="1"/>
          </p:cNvSpPr>
          <p:nvPr/>
        </p:nvSpPr>
        <p:spPr bwMode="auto">
          <a:xfrm>
            <a:off x="333374" y="3424672"/>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i="0"/>
              <a:t>12</a:t>
            </a:r>
          </a:p>
        </p:txBody>
      </p:sp>
      <p:cxnSp>
        <p:nvCxnSpPr>
          <p:cNvPr id="6" name="Straight Arrow Connector 5">
            <a:extLst>
              <a:ext uri="{FF2B5EF4-FFF2-40B4-BE49-F238E27FC236}">
                <a16:creationId xmlns:a16="http://schemas.microsoft.com/office/drawing/2014/main" id="{BE3D2E6C-C238-2685-C8B8-B3B576EB70D8}"/>
              </a:ext>
            </a:extLst>
          </p:cNvPr>
          <p:cNvCxnSpPr/>
          <p:nvPr/>
        </p:nvCxnSpPr>
        <p:spPr>
          <a:xfrm flipV="1">
            <a:off x="1746250" y="4141789"/>
            <a:ext cx="910872" cy="938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8278B303-8580-1F78-8EF8-0736985C63EC}"/>
                  </a:ext>
                </a:extLst>
              </p14:cNvPr>
              <p14:cNvContentPartPr/>
              <p14:nvPr/>
            </p14:nvContentPartPr>
            <p14:xfrm>
              <a:off x="599784" y="4799544"/>
              <a:ext cx="935280" cy="485280"/>
            </p14:xfrm>
          </p:contentPart>
        </mc:Choice>
        <mc:Fallback xmlns="">
          <p:pic>
            <p:nvPicPr>
              <p:cNvPr id="2" name="Ink 1">
                <a:extLst>
                  <a:ext uri="{FF2B5EF4-FFF2-40B4-BE49-F238E27FC236}">
                    <a16:creationId xmlns:a16="http://schemas.microsoft.com/office/drawing/2014/main" id="{8278B303-8580-1F78-8EF8-0736985C63EC}"/>
                  </a:ext>
                </a:extLst>
              </p:cNvPr>
              <p:cNvPicPr/>
              <p:nvPr/>
            </p:nvPicPr>
            <p:blipFill>
              <a:blip r:embed="rId8"/>
              <a:stretch>
                <a:fillRect/>
              </a:stretch>
            </p:blipFill>
            <p:spPr>
              <a:xfrm>
                <a:off x="545784" y="4691464"/>
                <a:ext cx="1042920" cy="701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1A17CBAD-1875-FB75-04AA-27ADC783C353}"/>
                  </a:ext>
                </a:extLst>
              </p14:cNvPr>
              <p14:cNvContentPartPr/>
              <p14:nvPr/>
            </p14:nvContentPartPr>
            <p14:xfrm>
              <a:off x="1557744" y="4069104"/>
              <a:ext cx="2494080" cy="1209960"/>
            </p14:xfrm>
          </p:contentPart>
        </mc:Choice>
        <mc:Fallback xmlns="">
          <p:pic>
            <p:nvPicPr>
              <p:cNvPr id="5" name="Ink 4">
                <a:extLst>
                  <a:ext uri="{FF2B5EF4-FFF2-40B4-BE49-F238E27FC236}">
                    <a16:creationId xmlns:a16="http://schemas.microsoft.com/office/drawing/2014/main" id="{1A17CBAD-1875-FB75-04AA-27ADC783C353}"/>
                  </a:ext>
                </a:extLst>
              </p:cNvPr>
              <p:cNvPicPr/>
              <p:nvPr/>
            </p:nvPicPr>
            <p:blipFill>
              <a:blip r:embed="rId10"/>
              <a:stretch>
                <a:fillRect/>
              </a:stretch>
            </p:blipFill>
            <p:spPr>
              <a:xfrm>
                <a:off x="1503752" y="3961104"/>
                <a:ext cx="2601704" cy="1425600"/>
              </a:xfrm>
              <a:prstGeom prst="rect">
                <a:avLst/>
              </a:prstGeom>
            </p:spPr>
          </p:pic>
        </mc:Fallback>
      </mc:AlternateContent>
      <p:grpSp>
        <p:nvGrpSpPr>
          <p:cNvPr id="34" name="Group 93">
            <a:extLst>
              <a:ext uri="{FF2B5EF4-FFF2-40B4-BE49-F238E27FC236}">
                <a16:creationId xmlns:a16="http://schemas.microsoft.com/office/drawing/2014/main" id="{7F033545-2AC6-EAF6-BF93-2139359381B5}"/>
              </a:ext>
            </a:extLst>
          </p:cNvPr>
          <p:cNvGrpSpPr>
            <a:grpSpLocks/>
          </p:cNvGrpSpPr>
          <p:nvPr/>
        </p:nvGrpSpPr>
        <p:grpSpPr bwMode="auto">
          <a:xfrm>
            <a:off x="4651898" y="3460750"/>
            <a:ext cx="4114800" cy="2519362"/>
            <a:chOff x="2928" y="1200"/>
            <a:chExt cx="2592" cy="1587"/>
          </a:xfrm>
        </p:grpSpPr>
        <p:sp>
          <p:nvSpPr>
            <p:cNvPr id="35" name="Text Box 65">
              <a:extLst>
                <a:ext uri="{FF2B5EF4-FFF2-40B4-BE49-F238E27FC236}">
                  <a16:creationId xmlns:a16="http://schemas.microsoft.com/office/drawing/2014/main" id="{9B62F31B-03BE-29D8-BA9E-601465A6560A}"/>
                </a:ext>
              </a:extLst>
            </p:cNvPr>
            <p:cNvSpPr txBox="1">
              <a:spLocks noChangeArrowheads="1"/>
            </p:cNvSpPr>
            <p:nvPr/>
          </p:nvSpPr>
          <p:spPr bwMode="auto">
            <a:xfrm>
              <a:off x="4200" y="1950"/>
              <a:ext cx="39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8(1)</a:t>
              </a:r>
            </a:p>
          </p:txBody>
        </p:sp>
        <p:grpSp>
          <p:nvGrpSpPr>
            <p:cNvPr id="36" name="Group 92">
              <a:extLst>
                <a:ext uri="{FF2B5EF4-FFF2-40B4-BE49-F238E27FC236}">
                  <a16:creationId xmlns:a16="http://schemas.microsoft.com/office/drawing/2014/main" id="{C623C86F-5363-3A38-1959-3015DDE4DBA0}"/>
                </a:ext>
              </a:extLst>
            </p:cNvPr>
            <p:cNvGrpSpPr>
              <a:grpSpLocks/>
            </p:cNvGrpSpPr>
            <p:nvPr/>
          </p:nvGrpSpPr>
          <p:grpSpPr bwMode="auto">
            <a:xfrm>
              <a:off x="2928" y="1200"/>
              <a:ext cx="2592" cy="1587"/>
              <a:chOff x="2928" y="1200"/>
              <a:chExt cx="2592" cy="1587"/>
            </a:xfrm>
          </p:grpSpPr>
          <p:sp>
            <p:nvSpPr>
              <p:cNvPr id="37" name="Oval 67">
                <a:extLst>
                  <a:ext uri="{FF2B5EF4-FFF2-40B4-BE49-F238E27FC236}">
                    <a16:creationId xmlns:a16="http://schemas.microsoft.com/office/drawing/2014/main" id="{DB202A29-7C2B-6F87-B8D4-9573C5A7387D}"/>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38" name="Oval 68">
                <a:extLst>
                  <a:ext uri="{FF2B5EF4-FFF2-40B4-BE49-F238E27FC236}">
                    <a16:creationId xmlns:a16="http://schemas.microsoft.com/office/drawing/2014/main" id="{45BC1765-5E7F-08E6-546D-B12825FA9491}"/>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39" name="Oval 69">
                <a:extLst>
                  <a:ext uri="{FF2B5EF4-FFF2-40B4-BE49-F238E27FC236}">
                    <a16:creationId xmlns:a16="http://schemas.microsoft.com/office/drawing/2014/main" id="{E12364A5-3BBF-02F6-1AA6-809481C758BF}"/>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40" name="Oval 70">
                <a:extLst>
                  <a:ext uri="{FF2B5EF4-FFF2-40B4-BE49-F238E27FC236}">
                    <a16:creationId xmlns:a16="http://schemas.microsoft.com/office/drawing/2014/main" id="{317626AD-D7D0-DF19-0896-736B5A12D270}"/>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41" name="Oval 71">
                <a:extLst>
                  <a:ext uri="{FF2B5EF4-FFF2-40B4-BE49-F238E27FC236}">
                    <a16:creationId xmlns:a16="http://schemas.microsoft.com/office/drawing/2014/main" id="{BC8535F6-70D1-5E92-9B65-330D680F9298}"/>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42" name="Oval 72">
                <a:extLst>
                  <a:ext uri="{FF2B5EF4-FFF2-40B4-BE49-F238E27FC236}">
                    <a16:creationId xmlns:a16="http://schemas.microsoft.com/office/drawing/2014/main" id="{1431E308-3051-C208-4DC1-F91EB2A02FF1}"/>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43" name="Line 73">
                <a:extLst>
                  <a:ext uri="{FF2B5EF4-FFF2-40B4-BE49-F238E27FC236}">
                    <a16:creationId xmlns:a16="http://schemas.microsoft.com/office/drawing/2014/main" id="{6ED9E745-0484-53D6-CEDC-0E0AA319962D}"/>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74">
                <a:extLst>
                  <a:ext uri="{FF2B5EF4-FFF2-40B4-BE49-F238E27FC236}">
                    <a16:creationId xmlns:a16="http://schemas.microsoft.com/office/drawing/2014/main" id="{47E2760E-FF9A-4BC4-33AF-C242F7422DEF}"/>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75">
                <a:extLst>
                  <a:ext uri="{FF2B5EF4-FFF2-40B4-BE49-F238E27FC236}">
                    <a16:creationId xmlns:a16="http://schemas.microsoft.com/office/drawing/2014/main" id="{29432FDC-7045-1FFF-5C95-6CAC550CA1EC}"/>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76">
                <a:extLst>
                  <a:ext uri="{FF2B5EF4-FFF2-40B4-BE49-F238E27FC236}">
                    <a16:creationId xmlns:a16="http://schemas.microsoft.com/office/drawing/2014/main" id="{4F5F5605-0328-FA31-DB89-A7B11EAC1308}"/>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7">
                <a:extLst>
                  <a:ext uri="{FF2B5EF4-FFF2-40B4-BE49-F238E27FC236}">
                    <a16:creationId xmlns:a16="http://schemas.microsoft.com/office/drawing/2014/main" id="{A8C299D7-A45F-C4F4-EE80-769C2E1B21FC}"/>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8">
                <a:extLst>
                  <a:ext uri="{FF2B5EF4-FFF2-40B4-BE49-F238E27FC236}">
                    <a16:creationId xmlns:a16="http://schemas.microsoft.com/office/drawing/2014/main" id="{B4EA6032-708A-3D67-EF75-0585E6DE3636}"/>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79">
                <a:extLst>
                  <a:ext uri="{FF2B5EF4-FFF2-40B4-BE49-F238E27FC236}">
                    <a16:creationId xmlns:a16="http://schemas.microsoft.com/office/drawing/2014/main" id="{3C39A602-7BD7-EF98-C53A-0FB1AE09317B}"/>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81">
                <a:extLst>
                  <a:ext uri="{FF2B5EF4-FFF2-40B4-BE49-F238E27FC236}">
                    <a16:creationId xmlns:a16="http://schemas.microsoft.com/office/drawing/2014/main" id="{34CFD60E-DA59-F542-A197-55E1AE18ACCA}"/>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82">
                <a:extLst>
                  <a:ext uri="{FF2B5EF4-FFF2-40B4-BE49-F238E27FC236}">
                    <a16:creationId xmlns:a16="http://schemas.microsoft.com/office/drawing/2014/main" id="{D0D0AD91-C090-53AC-CFD4-DAF38092FF4A}"/>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Text Box 83">
                <a:extLst>
                  <a:ext uri="{FF2B5EF4-FFF2-40B4-BE49-F238E27FC236}">
                    <a16:creationId xmlns:a16="http://schemas.microsoft.com/office/drawing/2014/main" id="{851B1B35-9A0B-8D6A-E98A-E1B34F24D3FF}"/>
                  </a:ext>
                </a:extLst>
              </p:cNvPr>
              <p:cNvSpPr txBox="1">
                <a:spLocks noChangeArrowheads="1"/>
              </p:cNvSpPr>
              <p:nvPr/>
            </p:nvSpPr>
            <p:spPr bwMode="auto">
              <a:xfrm>
                <a:off x="3120" y="1440"/>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4(12)</a:t>
                </a:r>
              </a:p>
            </p:txBody>
          </p:sp>
          <p:sp>
            <p:nvSpPr>
              <p:cNvPr id="53" name="Text Box 84">
                <a:extLst>
                  <a:ext uri="{FF2B5EF4-FFF2-40B4-BE49-F238E27FC236}">
                    <a16:creationId xmlns:a16="http://schemas.microsoft.com/office/drawing/2014/main" id="{269D75CB-EF71-9699-6DD7-BA1D48340B42}"/>
                  </a:ext>
                </a:extLst>
              </p:cNvPr>
              <p:cNvSpPr txBox="1">
                <a:spLocks noChangeArrowheads="1"/>
              </p:cNvSpPr>
              <p:nvPr/>
            </p:nvSpPr>
            <p:spPr bwMode="auto">
              <a:xfrm>
                <a:off x="3168" y="2208"/>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0(13)</a:t>
                </a:r>
              </a:p>
            </p:txBody>
          </p:sp>
          <p:sp>
            <p:nvSpPr>
              <p:cNvPr id="54" name="Text Box 85">
                <a:extLst>
                  <a:ext uri="{FF2B5EF4-FFF2-40B4-BE49-F238E27FC236}">
                    <a16:creationId xmlns:a16="http://schemas.microsoft.com/office/drawing/2014/main" id="{B9FC9944-FCA2-E9C0-883C-EE5EA96FD860}"/>
                  </a:ext>
                </a:extLst>
              </p:cNvPr>
              <p:cNvSpPr txBox="1">
                <a:spLocks noChangeArrowheads="1"/>
              </p:cNvSpPr>
              <p:nvPr/>
            </p:nvSpPr>
            <p:spPr bwMode="auto">
              <a:xfrm>
                <a:off x="4032" y="1200"/>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0(12)</a:t>
                </a:r>
              </a:p>
            </p:txBody>
          </p:sp>
          <p:sp>
            <p:nvSpPr>
              <p:cNvPr id="55" name="Text Box 86">
                <a:extLst>
                  <a:ext uri="{FF2B5EF4-FFF2-40B4-BE49-F238E27FC236}">
                    <a16:creationId xmlns:a16="http://schemas.microsoft.com/office/drawing/2014/main" id="{92BEE7B0-17EB-A1A5-6B0E-DCA5804F51D2}"/>
                  </a:ext>
                </a:extLst>
              </p:cNvPr>
              <p:cNvSpPr txBox="1">
                <a:spLocks noChangeArrowheads="1"/>
              </p:cNvSpPr>
              <p:nvPr/>
            </p:nvSpPr>
            <p:spPr bwMode="auto">
              <a:xfrm>
                <a:off x="3457" y="1862"/>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10(0)</a:t>
                </a:r>
              </a:p>
            </p:txBody>
          </p:sp>
          <p:sp>
            <p:nvSpPr>
              <p:cNvPr id="56" name="Text Box 87">
                <a:extLst>
                  <a:ext uri="{FF2B5EF4-FFF2-40B4-BE49-F238E27FC236}">
                    <a16:creationId xmlns:a16="http://schemas.microsoft.com/office/drawing/2014/main" id="{79E83722-249A-BFF4-35C2-678CDB159258}"/>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57" name="Text Box 88">
                <a:extLst>
                  <a:ext uri="{FF2B5EF4-FFF2-40B4-BE49-F238E27FC236}">
                    <a16:creationId xmlns:a16="http://schemas.microsoft.com/office/drawing/2014/main" id="{6F0C4A82-4A14-DBBA-34D4-A55D1E802D08}"/>
                  </a:ext>
                </a:extLst>
              </p:cNvPr>
              <p:cNvSpPr txBox="1">
                <a:spLocks noChangeArrowheads="1"/>
              </p:cNvSpPr>
              <p:nvPr/>
            </p:nvSpPr>
            <p:spPr bwMode="auto">
              <a:xfrm>
                <a:off x="4885" y="1448"/>
                <a:ext cx="52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9(11)</a:t>
                </a:r>
              </a:p>
            </p:txBody>
          </p:sp>
          <p:sp>
            <p:nvSpPr>
              <p:cNvPr id="58" name="Text Box 89">
                <a:extLst>
                  <a:ext uri="{FF2B5EF4-FFF2-40B4-BE49-F238E27FC236}">
                    <a16:creationId xmlns:a16="http://schemas.microsoft.com/office/drawing/2014/main" id="{791FBA74-5DF9-C4DA-F7C0-8A751EBD90B4}"/>
                  </a:ext>
                </a:extLst>
              </p:cNvPr>
              <p:cNvSpPr txBox="1">
                <a:spLocks noChangeArrowheads="1"/>
              </p:cNvSpPr>
              <p:nvPr/>
            </p:nvSpPr>
            <p:spPr bwMode="auto">
              <a:xfrm>
                <a:off x="4938" y="2216"/>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0(14)</a:t>
                </a:r>
              </a:p>
            </p:txBody>
          </p:sp>
          <p:sp>
            <p:nvSpPr>
              <p:cNvPr id="59" name="Text Box 90">
                <a:extLst>
                  <a:ext uri="{FF2B5EF4-FFF2-40B4-BE49-F238E27FC236}">
                    <a16:creationId xmlns:a16="http://schemas.microsoft.com/office/drawing/2014/main" id="{564F36A0-0098-2D62-33DC-D1F854EB7A43}"/>
                  </a:ext>
                </a:extLst>
              </p:cNvPr>
              <p:cNvSpPr txBox="1">
                <a:spLocks noChangeArrowheads="1"/>
              </p:cNvSpPr>
              <p:nvPr/>
            </p:nvSpPr>
            <p:spPr bwMode="auto">
              <a:xfrm>
                <a:off x="4663" y="1835"/>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7(0)</a:t>
                </a:r>
              </a:p>
            </p:txBody>
          </p:sp>
          <p:sp>
            <p:nvSpPr>
              <p:cNvPr id="60" name="Text Box 91">
                <a:extLst>
                  <a:ext uri="{FF2B5EF4-FFF2-40B4-BE49-F238E27FC236}">
                    <a16:creationId xmlns:a16="http://schemas.microsoft.com/office/drawing/2014/main" id="{9B418873-871A-7C04-98C6-FDDF20BDF3DE}"/>
                  </a:ext>
                </a:extLst>
              </p:cNvPr>
              <p:cNvSpPr txBox="1">
                <a:spLocks noChangeArrowheads="1"/>
              </p:cNvSpPr>
              <p:nvPr/>
            </p:nvSpPr>
            <p:spPr bwMode="auto">
              <a:xfrm>
                <a:off x="4032" y="2496"/>
                <a:ext cx="5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0(14)</a:t>
                </a:r>
              </a:p>
            </p:txBody>
          </p:sp>
        </p:grpSp>
      </p:grpSp>
      <p:sp>
        <p:nvSpPr>
          <p:cNvPr id="61" name="TextBox 60">
            <a:extLst>
              <a:ext uri="{FF2B5EF4-FFF2-40B4-BE49-F238E27FC236}">
                <a16:creationId xmlns:a16="http://schemas.microsoft.com/office/drawing/2014/main" id="{32AF1F3B-71BD-A152-6D14-80C6E816782B}"/>
              </a:ext>
            </a:extLst>
          </p:cNvPr>
          <p:cNvSpPr txBox="1"/>
          <p:nvPr/>
        </p:nvSpPr>
        <p:spPr>
          <a:xfrm>
            <a:off x="2286884" y="5861380"/>
            <a:ext cx="441146" cy="369332"/>
          </a:xfrm>
          <a:prstGeom prst="rect">
            <a:avLst/>
          </a:prstGeom>
          <a:noFill/>
        </p:spPr>
        <p:txBody>
          <a:bodyPr wrap="none" rtlCol="0">
            <a:spAutoFit/>
          </a:bodyPr>
          <a:lstStyle/>
          <a:p>
            <a:r>
              <a:rPr lang="en-US"/>
              <a:t>14</a:t>
            </a:r>
          </a:p>
        </p:txBody>
      </p:sp>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1716DA9-6F6E-035F-A98C-0744AA1D2DDA}"/>
                  </a:ext>
                </a:extLst>
              </p14:cNvPr>
              <p14:cNvContentPartPr/>
              <p14:nvPr/>
            </p14:nvContentPartPr>
            <p14:xfrm>
              <a:off x="4974669" y="4129800"/>
              <a:ext cx="3547440" cy="1218600"/>
            </p14:xfrm>
          </p:contentPart>
        </mc:Choice>
        <mc:Fallback xmlns="">
          <p:pic>
            <p:nvPicPr>
              <p:cNvPr id="7" name="Ink 6">
                <a:extLst>
                  <a:ext uri="{FF2B5EF4-FFF2-40B4-BE49-F238E27FC236}">
                    <a16:creationId xmlns:a16="http://schemas.microsoft.com/office/drawing/2014/main" id="{D1716DA9-6F6E-035F-A98C-0744AA1D2DDA}"/>
                  </a:ext>
                </a:extLst>
              </p:cNvPr>
              <p:cNvPicPr/>
              <p:nvPr/>
            </p:nvPicPr>
            <p:blipFill>
              <a:blip r:embed="rId12"/>
              <a:stretch>
                <a:fillRect/>
              </a:stretch>
            </p:blipFill>
            <p:spPr>
              <a:xfrm>
                <a:off x="4920669" y="4021800"/>
                <a:ext cx="3655080" cy="1434240"/>
              </a:xfrm>
              <a:prstGeom prst="rect">
                <a:avLst/>
              </a:prstGeom>
            </p:spPr>
          </p:pic>
        </mc:Fallback>
      </mc:AlternateContent>
    </p:spTree>
    <p:extLst>
      <p:ext uri="{BB962C8B-B14F-4D97-AF65-F5344CB8AC3E}">
        <p14:creationId xmlns:p14="http://schemas.microsoft.com/office/powerpoint/2010/main" val="393057422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pPr algn="r"/>
            <a:fld id="{728A0935-7291-4812-A839-0D09B60D9AF0}" type="slidenum">
              <a:rPr lang="en-US" altLang="en-US" sz="1400">
                <a:solidFill>
                  <a:schemeClr val="bg2"/>
                </a:solidFill>
                <a:latin typeface="Arial" panose="020B0604020202020204" pitchFamily="34" charset="0"/>
              </a:rPr>
              <a:pPr algn="r"/>
              <a:t>140</a:t>
            </a:fld>
            <a:endParaRPr lang="en-US" altLang="en-US" sz="1400">
              <a:solidFill>
                <a:schemeClr val="bg2"/>
              </a:solidFill>
              <a:latin typeface="Arial" panose="020B0604020202020204" pitchFamily="34" charset="0"/>
            </a:endParaRPr>
          </a:p>
        </p:txBody>
      </p:sp>
      <p:sp>
        <p:nvSpPr>
          <p:cNvPr id="13315" name="Rectangle 2"/>
          <p:cNvSpPr>
            <a:spLocks noGrp="1" noChangeArrowheads="1"/>
          </p:cNvSpPr>
          <p:nvPr>
            <p:ph type="title"/>
          </p:nvPr>
        </p:nvSpPr>
        <p:spPr/>
        <p:txBody>
          <a:bodyPr>
            <a:normAutofit/>
          </a:bodyPr>
          <a:lstStyle/>
          <a:p>
            <a:r>
              <a:rPr lang="en-US" sz="2800" dirty="0"/>
              <a:t>I’ve changed the nodes to be the </a:t>
            </a:r>
            <a:r>
              <a:rPr lang="en-US" sz="2800" dirty="0" err="1"/>
              <a:t>dfs</a:t>
            </a:r>
            <a:r>
              <a:rPr lang="en-US" sz="2800" dirty="0"/>
              <a:t> number</a:t>
            </a:r>
            <a:endParaRPr lang="en-US" altLang="en-US" sz="2800" dirty="0"/>
          </a:p>
        </p:txBody>
      </p:sp>
      <p:sp>
        <p:nvSpPr>
          <p:cNvPr id="13316" name="Oval 4"/>
          <p:cNvSpPr>
            <a:spLocks noChangeArrowheads="1"/>
          </p:cNvSpPr>
          <p:nvPr/>
        </p:nvSpPr>
        <p:spPr bwMode="auto">
          <a:xfrm rot="-63699">
            <a:off x="4375150" y="1593850"/>
            <a:ext cx="381000" cy="381000"/>
          </a:xfrm>
          <a:prstGeom prst="ellipse">
            <a:avLst/>
          </a:prstGeom>
          <a:noFill/>
          <a:ln w="38100">
            <a:solidFill>
              <a:srgbClr val="0099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solidFill>
                  <a:srgbClr val="009900"/>
                </a:solidFill>
                <a:latin typeface="Times New Roman" panose="02020603050405020304" pitchFamily="18" charset="0"/>
              </a:rPr>
              <a:t>1</a:t>
            </a:r>
            <a:endParaRPr lang="en-US" altLang="en-US" sz="2400">
              <a:latin typeface="Times New Roman" panose="02020603050405020304" pitchFamily="18" charset="0"/>
            </a:endParaRPr>
          </a:p>
        </p:txBody>
      </p:sp>
      <p:sp>
        <p:nvSpPr>
          <p:cNvPr id="13317" name="Oval 5"/>
          <p:cNvSpPr>
            <a:spLocks noChangeArrowheads="1"/>
          </p:cNvSpPr>
          <p:nvPr/>
        </p:nvSpPr>
        <p:spPr bwMode="auto">
          <a:xfrm rot="-63699">
            <a:off x="3398838" y="2373313"/>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latin typeface="Times New Roman" panose="02020603050405020304" pitchFamily="18" charset="0"/>
              </a:rPr>
              <a:t>2</a:t>
            </a:r>
          </a:p>
        </p:txBody>
      </p:sp>
      <p:sp>
        <p:nvSpPr>
          <p:cNvPr id="13318" name="Oval 6"/>
          <p:cNvSpPr>
            <a:spLocks noChangeArrowheads="1"/>
          </p:cNvSpPr>
          <p:nvPr/>
        </p:nvSpPr>
        <p:spPr bwMode="auto">
          <a:xfrm rot="-63699">
            <a:off x="5916613" y="255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10</a:t>
            </a:r>
          </a:p>
        </p:txBody>
      </p:sp>
      <p:sp>
        <p:nvSpPr>
          <p:cNvPr id="13319" name="Oval 7"/>
          <p:cNvSpPr>
            <a:spLocks noChangeArrowheads="1"/>
          </p:cNvSpPr>
          <p:nvPr/>
        </p:nvSpPr>
        <p:spPr bwMode="auto">
          <a:xfrm rot="-63699">
            <a:off x="3910013" y="52609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9</a:t>
            </a:r>
          </a:p>
        </p:txBody>
      </p:sp>
      <p:sp>
        <p:nvSpPr>
          <p:cNvPr id="13320" name="Oval 8"/>
          <p:cNvSpPr>
            <a:spLocks noChangeArrowheads="1"/>
          </p:cNvSpPr>
          <p:nvPr/>
        </p:nvSpPr>
        <p:spPr bwMode="auto">
          <a:xfrm rot="-63699">
            <a:off x="3890963" y="42703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8</a:t>
            </a:r>
          </a:p>
        </p:txBody>
      </p:sp>
      <p:sp>
        <p:nvSpPr>
          <p:cNvPr id="13321" name="Oval 9"/>
          <p:cNvSpPr>
            <a:spLocks noChangeArrowheads="1"/>
          </p:cNvSpPr>
          <p:nvPr/>
        </p:nvSpPr>
        <p:spPr bwMode="auto">
          <a:xfrm rot="-63699">
            <a:off x="2573338" y="3074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3</a:t>
            </a:r>
          </a:p>
        </p:txBody>
      </p:sp>
      <p:sp>
        <p:nvSpPr>
          <p:cNvPr id="13322" name="Oval 10"/>
          <p:cNvSpPr>
            <a:spLocks noChangeArrowheads="1"/>
          </p:cNvSpPr>
          <p:nvPr/>
        </p:nvSpPr>
        <p:spPr bwMode="auto">
          <a:xfrm rot="-63699">
            <a:off x="2593975" y="4217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7</a:t>
            </a:r>
          </a:p>
        </p:txBody>
      </p:sp>
      <p:sp>
        <p:nvSpPr>
          <p:cNvPr id="13323" name="Oval 11"/>
          <p:cNvSpPr>
            <a:spLocks noChangeArrowheads="1"/>
          </p:cNvSpPr>
          <p:nvPr/>
        </p:nvSpPr>
        <p:spPr bwMode="auto">
          <a:xfrm rot="-63699">
            <a:off x="2232025" y="52149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6</a:t>
            </a:r>
          </a:p>
        </p:txBody>
      </p:sp>
      <p:sp>
        <p:nvSpPr>
          <p:cNvPr id="13324" name="Oval 12"/>
          <p:cNvSpPr>
            <a:spLocks noChangeArrowheads="1"/>
          </p:cNvSpPr>
          <p:nvPr/>
        </p:nvSpPr>
        <p:spPr bwMode="auto">
          <a:xfrm rot="-63699">
            <a:off x="1173163" y="56927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4</a:t>
            </a:r>
          </a:p>
        </p:txBody>
      </p:sp>
      <p:sp>
        <p:nvSpPr>
          <p:cNvPr id="13325" name="Oval 13"/>
          <p:cNvSpPr>
            <a:spLocks noChangeArrowheads="1"/>
          </p:cNvSpPr>
          <p:nvPr/>
        </p:nvSpPr>
        <p:spPr bwMode="auto">
          <a:xfrm rot="-63699">
            <a:off x="1795463" y="636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5</a:t>
            </a:r>
          </a:p>
        </p:txBody>
      </p:sp>
      <p:sp>
        <p:nvSpPr>
          <p:cNvPr id="13326" name="Oval 14"/>
          <p:cNvSpPr>
            <a:spLocks noChangeArrowheads="1"/>
          </p:cNvSpPr>
          <p:nvPr/>
        </p:nvSpPr>
        <p:spPr bwMode="auto">
          <a:xfrm rot="-63699">
            <a:off x="5935663" y="35464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11</a:t>
            </a:r>
          </a:p>
        </p:txBody>
      </p:sp>
      <p:sp>
        <p:nvSpPr>
          <p:cNvPr id="13327" name="Oval 15"/>
          <p:cNvSpPr>
            <a:spLocks noChangeArrowheads="1"/>
          </p:cNvSpPr>
          <p:nvPr/>
        </p:nvSpPr>
        <p:spPr bwMode="auto">
          <a:xfrm rot="-63699">
            <a:off x="7007225" y="38306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12</a:t>
            </a:r>
          </a:p>
        </p:txBody>
      </p:sp>
      <p:sp>
        <p:nvSpPr>
          <p:cNvPr id="13328" name="Oval 16"/>
          <p:cNvSpPr>
            <a:spLocks noChangeArrowheads="1"/>
          </p:cNvSpPr>
          <p:nvPr/>
        </p:nvSpPr>
        <p:spPr bwMode="auto">
          <a:xfrm rot="-63699">
            <a:off x="7024688" y="47450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13</a:t>
            </a:r>
          </a:p>
        </p:txBody>
      </p:sp>
      <p:sp>
        <p:nvSpPr>
          <p:cNvPr id="13329" name="Line 17"/>
          <p:cNvSpPr>
            <a:spLocks noChangeShapeType="1"/>
          </p:cNvSpPr>
          <p:nvPr/>
        </p:nvSpPr>
        <p:spPr bwMode="auto">
          <a:xfrm rot="21536301" flipH="1">
            <a:off x="3773488" y="1982788"/>
            <a:ext cx="68580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rot="21536301" flipH="1">
            <a:off x="2946400" y="2686050"/>
            <a:ext cx="45720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rot="-63699">
            <a:off x="2736850" y="3455988"/>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p:cNvSpPr>
            <a:spLocks noChangeShapeType="1"/>
          </p:cNvSpPr>
          <p:nvPr/>
        </p:nvSpPr>
        <p:spPr bwMode="auto">
          <a:xfrm rot="21536301" flipH="1">
            <a:off x="2527300" y="4602163"/>
            <a:ext cx="15240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p:cNvSpPr>
            <a:spLocks noChangeShapeType="1"/>
          </p:cNvSpPr>
          <p:nvPr/>
        </p:nvSpPr>
        <p:spPr bwMode="auto">
          <a:xfrm rot="21536301" flipH="1">
            <a:off x="1549400" y="5529263"/>
            <a:ext cx="6858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rot="-63699">
            <a:off x="1484313" y="6067425"/>
            <a:ext cx="304800" cy="304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rot="-63699">
            <a:off x="2965450" y="3443288"/>
            <a:ext cx="990600" cy="838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rot="-63699">
            <a:off x="4052888" y="4727575"/>
            <a:ext cx="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rot="-63699">
            <a:off x="4765675" y="1884363"/>
            <a:ext cx="114300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rot="-63699">
            <a:off x="6156325" y="3011488"/>
            <a:ext cx="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rot="-63699">
            <a:off x="6318250" y="3765550"/>
            <a:ext cx="609600" cy="152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rot="-63699">
            <a:off x="7169150" y="4289425"/>
            <a:ext cx="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rot="-63699" flipH="1" flipV="1">
            <a:off x="6310313" y="2925763"/>
            <a:ext cx="838200" cy="914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rot="21536301" flipV="1">
            <a:off x="2014538" y="5676900"/>
            <a:ext cx="381000" cy="685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rot="21536301" flipV="1">
            <a:off x="1377950" y="3470275"/>
            <a:ext cx="1219200" cy="2209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rot="-63699" flipH="1" flipV="1">
            <a:off x="3783013" y="2655888"/>
            <a:ext cx="2133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rot="21536301" flipH="1">
            <a:off x="4257675" y="2955925"/>
            <a:ext cx="1676400" cy="13716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683548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pPr algn="r"/>
            <a:fld id="{728A0935-7291-4812-A839-0D09B60D9AF0}" type="slidenum">
              <a:rPr lang="en-US" altLang="en-US" sz="1400">
                <a:solidFill>
                  <a:schemeClr val="bg2"/>
                </a:solidFill>
                <a:latin typeface="Arial" panose="020B0604020202020204" pitchFamily="34" charset="0"/>
              </a:rPr>
              <a:pPr algn="r"/>
              <a:t>141</a:t>
            </a:fld>
            <a:endParaRPr lang="en-US" altLang="en-US" sz="1400">
              <a:solidFill>
                <a:schemeClr val="bg2"/>
              </a:solidFill>
              <a:latin typeface="Arial" panose="020B0604020202020204" pitchFamily="34" charset="0"/>
            </a:endParaRPr>
          </a:p>
        </p:txBody>
      </p:sp>
      <p:sp>
        <p:nvSpPr>
          <p:cNvPr id="13315" name="Rectangle 2"/>
          <p:cNvSpPr>
            <a:spLocks noGrp="1" noChangeArrowheads="1"/>
          </p:cNvSpPr>
          <p:nvPr>
            <p:ph type="title"/>
          </p:nvPr>
        </p:nvSpPr>
        <p:spPr/>
        <p:txBody>
          <a:bodyPr>
            <a:normAutofit/>
          </a:bodyPr>
          <a:lstStyle/>
          <a:p>
            <a:r>
              <a:rPr lang="en-US" sz="2800" dirty="0"/>
              <a:t>I’ve changed the nodes to be the </a:t>
            </a:r>
            <a:r>
              <a:rPr lang="en-US" sz="2800" dirty="0" err="1"/>
              <a:t>dfs</a:t>
            </a:r>
            <a:r>
              <a:rPr lang="en-US" sz="2800" dirty="0"/>
              <a:t> number and added low</a:t>
            </a:r>
            <a:endParaRPr lang="en-US" altLang="en-US" sz="2800" dirty="0"/>
          </a:p>
        </p:txBody>
      </p:sp>
      <p:sp>
        <p:nvSpPr>
          <p:cNvPr id="13316" name="Oval 4"/>
          <p:cNvSpPr>
            <a:spLocks noChangeArrowheads="1"/>
          </p:cNvSpPr>
          <p:nvPr/>
        </p:nvSpPr>
        <p:spPr bwMode="auto">
          <a:xfrm rot="-63699">
            <a:off x="4375150" y="1593850"/>
            <a:ext cx="381000" cy="381000"/>
          </a:xfrm>
          <a:prstGeom prst="ellipse">
            <a:avLst/>
          </a:prstGeom>
          <a:noFill/>
          <a:ln w="38100">
            <a:solidFill>
              <a:srgbClr val="0099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solidFill>
                  <a:srgbClr val="009900"/>
                </a:solidFill>
                <a:latin typeface="Times New Roman" panose="02020603050405020304" pitchFamily="18" charset="0"/>
              </a:rPr>
              <a:t>1</a:t>
            </a:r>
            <a:endParaRPr lang="en-US" altLang="en-US" sz="2400">
              <a:latin typeface="Times New Roman" panose="02020603050405020304" pitchFamily="18" charset="0"/>
            </a:endParaRPr>
          </a:p>
        </p:txBody>
      </p:sp>
      <p:sp>
        <p:nvSpPr>
          <p:cNvPr id="13317" name="Oval 5"/>
          <p:cNvSpPr>
            <a:spLocks noChangeArrowheads="1"/>
          </p:cNvSpPr>
          <p:nvPr/>
        </p:nvSpPr>
        <p:spPr bwMode="auto">
          <a:xfrm rot="-63699">
            <a:off x="3398838" y="2373313"/>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latin typeface="Times New Roman" panose="02020603050405020304" pitchFamily="18" charset="0"/>
              </a:rPr>
              <a:t>2</a:t>
            </a:r>
          </a:p>
        </p:txBody>
      </p:sp>
      <p:sp>
        <p:nvSpPr>
          <p:cNvPr id="13318" name="Oval 6"/>
          <p:cNvSpPr>
            <a:spLocks noChangeArrowheads="1"/>
          </p:cNvSpPr>
          <p:nvPr/>
        </p:nvSpPr>
        <p:spPr bwMode="auto">
          <a:xfrm rot="-63699">
            <a:off x="5916613" y="255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10</a:t>
            </a:r>
          </a:p>
        </p:txBody>
      </p:sp>
      <p:sp>
        <p:nvSpPr>
          <p:cNvPr id="13319" name="Oval 7"/>
          <p:cNvSpPr>
            <a:spLocks noChangeArrowheads="1"/>
          </p:cNvSpPr>
          <p:nvPr/>
        </p:nvSpPr>
        <p:spPr bwMode="auto">
          <a:xfrm rot="-63699">
            <a:off x="3910013" y="52609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9</a:t>
            </a:r>
          </a:p>
        </p:txBody>
      </p:sp>
      <p:sp>
        <p:nvSpPr>
          <p:cNvPr id="13320" name="Oval 8"/>
          <p:cNvSpPr>
            <a:spLocks noChangeArrowheads="1"/>
          </p:cNvSpPr>
          <p:nvPr/>
        </p:nvSpPr>
        <p:spPr bwMode="auto">
          <a:xfrm rot="-63699">
            <a:off x="3890963" y="42703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8</a:t>
            </a:r>
          </a:p>
        </p:txBody>
      </p:sp>
      <p:sp>
        <p:nvSpPr>
          <p:cNvPr id="13321" name="Oval 9"/>
          <p:cNvSpPr>
            <a:spLocks noChangeArrowheads="1"/>
          </p:cNvSpPr>
          <p:nvPr/>
        </p:nvSpPr>
        <p:spPr bwMode="auto">
          <a:xfrm rot="-63699">
            <a:off x="2573338" y="3074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3</a:t>
            </a:r>
          </a:p>
        </p:txBody>
      </p:sp>
      <p:sp>
        <p:nvSpPr>
          <p:cNvPr id="13322" name="Oval 10"/>
          <p:cNvSpPr>
            <a:spLocks noChangeArrowheads="1"/>
          </p:cNvSpPr>
          <p:nvPr/>
        </p:nvSpPr>
        <p:spPr bwMode="auto">
          <a:xfrm rot="-63699">
            <a:off x="2593975" y="4217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7</a:t>
            </a:r>
          </a:p>
        </p:txBody>
      </p:sp>
      <p:sp>
        <p:nvSpPr>
          <p:cNvPr id="13323" name="Oval 11"/>
          <p:cNvSpPr>
            <a:spLocks noChangeArrowheads="1"/>
          </p:cNvSpPr>
          <p:nvPr/>
        </p:nvSpPr>
        <p:spPr bwMode="auto">
          <a:xfrm rot="-63699">
            <a:off x="2232025" y="52149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6</a:t>
            </a:r>
          </a:p>
        </p:txBody>
      </p:sp>
      <p:sp>
        <p:nvSpPr>
          <p:cNvPr id="13324" name="Oval 12"/>
          <p:cNvSpPr>
            <a:spLocks noChangeArrowheads="1"/>
          </p:cNvSpPr>
          <p:nvPr/>
        </p:nvSpPr>
        <p:spPr bwMode="auto">
          <a:xfrm rot="-63699">
            <a:off x="1173163" y="56927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4</a:t>
            </a:r>
          </a:p>
        </p:txBody>
      </p:sp>
      <p:sp>
        <p:nvSpPr>
          <p:cNvPr id="13325" name="Oval 13"/>
          <p:cNvSpPr>
            <a:spLocks noChangeArrowheads="1"/>
          </p:cNvSpPr>
          <p:nvPr/>
        </p:nvSpPr>
        <p:spPr bwMode="auto">
          <a:xfrm rot="-63699">
            <a:off x="1795463" y="636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5</a:t>
            </a:r>
          </a:p>
        </p:txBody>
      </p:sp>
      <p:sp>
        <p:nvSpPr>
          <p:cNvPr id="13326" name="Oval 14"/>
          <p:cNvSpPr>
            <a:spLocks noChangeArrowheads="1"/>
          </p:cNvSpPr>
          <p:nvPr/>
        </p:nvSpPr>
        <p:spPr bwMode="auto">
          <a:xfrm rot="-63699">
            <a:off x="5935663" y="35464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11</a:t>
            </a:r>
          </a:p>
        </p:txBody>
      </p:sp>
      <p:sp>
        <p:nvSpPr>
          <p:cNvPr id="13327" name="Oval 15"/>
          <p:cNvSpPr>
            <a:spLocks noChangeArrowheads="1"/>
          </p:cNvSpPr>
          <p:nvPr/>
        </p:nvSpPr>
        <p:spPr bwMode="auto">
          <a:xfrm rot="-63699">
            <a:off x="7007225" y="38306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12</a:t>
            </a:r>
          </a:p>
        </p:txBody>
      </p:sp>
      <p:sp>
        <p:nvSpPr>
          <p:cNvPr id="13328" name="Oval 16"/>
          <p:cNvSpPr>
            <a:spLocks noChangeArrowheads="1"/>
          </p:cNvSpPr>
          <p:nvPr/>
        </p:nvSpPr>
        <p:spPr bwMode="auto">
          <a:xfrm rot="-63699">
            <a:off x="7024688" y="47450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13</a:t>
            </a:r>
          </a:p>
        </p:txBody>
      </p:sp>
      <p:sp>
        <p:nvSpPr>
          <p:cNvPr id="13329" name="Line 17"/>
          <p:cNvSpPr>
            <a:spLocks noChangeShapeType="1"/>
          </p:cNvSpPr>
          <p:nvPr/>
        </p:nvSpPr>
        <p:spPr bwMode="auto">
          <a:xfrm rot="21536301" flipH="1">
            <a:off x="3773488" y="1982788"/>
            <a:ext cx="68580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rot="21536301" flipH="1">
            <a:off x="2946400" y="2686050"/>
            <a:ext cx="45720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rot="-63699">
            <a:off x="2736850" y="3455988"/>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p:cNvSpPr>
            <a:spLocks noChangeShapeType="1"/>
          </p:cNvSpPr>
          <p:nvPr/>
        </p:nvSpPr>
        <p:spPr bwMode="auto">
          <a:xfrm rot="21536301" flipH="1">
            <a:off x="2527300" y="4602163"/>
            <a:ext cx="15240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p:cNvSpPr>
            <a:spLocks noChangeShapeType="1"/>
          </p:cNvSpPr>
          <p:nvPr/>
        </p:nvSpPr>
        <p:spPr bwMode="auto">
          <a:xfrm rot="21536301" flipH="1">
            <a:off x="1549400" y="5529263"/>
            <a:ext cx="6858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rot="-63699">
            <a:off x="1484313" y="6067425"/>
            <a:ext cx="304800" cy="304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rot="-63699">
            <a:off x="2965450" y="3443288"/>
            <a:ext cx="990600" cy="838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rot="-63699">
            <a:off x="4052888" y="4727575"/>
            <a:ext cx="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rot="-63699">
            <a:off x="4765675" y="1884363"/>
            <a:ext cx="114300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rot="-63699">
            <a:off x="6156325" y="3011488"/>
            <a:ext cx="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rot="-63699">
            <a:off x="6318250" y="3765550"/>
            <a:ext cx="609600" cy="152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rot="-63699">
            <a:off x="7169150" y="4289425"/>
            <a:ext cx="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rot="-63699" flipH="1" flipV="1">
            <a:off x="6310313" y="2925763"/>
            <a:ext cx="838200" cy="914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rot="21536301" flipV="1">
            <a:off x="2014538" y="5676900"/>
            <a:ext cx="381000" cy="685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rot="21536301" flipV="1">
            <a:off x="1377950" y="3470275"/>
            <a:ext cx="1219200" cy="2209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rot="-63699" flipH="1" flipV="1">
            <a:off x="3783013" y="2655888"/>
            <a:ext cx="2133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rot="21536301" flipH="1">
            <a:off x="4257675" y="2955925"/>
            <a:ext cx="1676400" cy="13716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1522347" y="5740304"/>
            <a:ext cx="463616" cy="369332"/>
          </a:xfrm>
          <a:prstGeom prst="rect">
            <a:avLst/>
          </a:prstGeom>
          <a:noFill/>
        </p:spPr>
        <p:txBody>
          <a:bodyPr wrap="square" rtlCol="0">
            <a:spAutoFit/>
          </a:bodyPr>
          <a:lstStyle/>
          <a:p>
            <a:r>
              <a:rPr lang="en-US" dirty="0">
                <a:solidFill>
                  <a:srgbClr val="FF0000"/>
                </a:solidFill>
              </a:rPr>
              <a:t>3</a:t>
            </a:r>
          </a:p>
        </p:txBody>
      </p:sp>
      <p:sp>
        <p:nvSpPr>
          <p:cNvPr id="35" name="TextBox 34"/>
          <p:cNvSpPr txBox="1"/>
          <p:nvPr/>
        </p:nvSpPr>
        <p:spPr>
          <a:xfrm>
            <a:off x="2217092" y="6401541"/>
            <a:ext cx="463616" cy="369332"/>
          </a:xfrm>
          <a:prstGeom prst="rect">
            <a:avLst/>
          </a:prstGeom>
          <a:noFill/>
        </p:spPr>
        <p:txBody>
          <a:bodyPr wrap="square" rtlCol="0">
            <a:spAutoFit/>
          </a:bodyPr>
          <a:lstStyle/>
          <a:p>
            <a:r>
              <a:rPr lang="en-US" dirty="0">
                <a:solidFill>
                  <a:srgbClr val="FF0000"/>
                </a:solidFill>
              </a:rPr>
              <a:t>3</a:t>
            </a:r>
          </a:p>
        </p:txBody>
      </p:sp>
      <p:sp>
        <p:nvSpPr>
          <p:cNvPr id="36" name="TextBox 35"/>
          <p:cNvSpPr txBox="1"/>
          <p:nvPr/>
        </p:nvSpPr>
        <p:spPr>
          <a:xfrm>
            <a:off x="2997134" y="4430337"/>
            <a:ext cx="463616" cy="369332"/>
          </a:xfrm>
          <a:prstGeom prst="rect">
            <a:avLst/>
          </a:prstGeom>
          <a:noFill/>
        </p:spPr>
        <p:txBody>
          <a:bodyPr wrap="square" rtlCol="0">
            <a:spAutoFit/>
          </a:bodyPr>
          <a:lstStyle/>
          <a:p>
            <a:r>
              <a:rPr lang="en-US" dirty="0">
                <a:solidFill>
                  <a:srgbClr val="FF0000"/>
                </a:solidFill>
              </a:rPr>
              <a:t>3</a:t>
            </a:r>
          </a:p>
        </p:txBody>
      </p:sp>
      <p:sp>
        <p:nvSpPr>
          <p:cNvPr id="37" name="TextBox 36"/>
          <p:cNvSpPr txBox="1"/>
          <p:nvPr/>
        </p:nvSpPr>
        <p:spPr>
          <a:xfrm>
            <a:off x="2655380" y="5370972"/>
            <a:ext cx="463616" cy="369332"/>
          </a:xfrm>
          <a:prstGeom prst="rect">
            <a:avLst/>
          </a:prstGeom>
          <a:noFill/>
        </p:spPr>
        <p:txBody>
          <a:bodyPr wrap="square" rtlCol="0">
            <a:spAutoFit/>
          </a:bodyPr>
          <a:lstStyle/>
          <a:p>
            <a:r>
              <a:rPr lang="en-US" dirty="0">
                <a:solidFill>
                  <a:srgbClr val="FF0000"/>
                </a:solidFill>
              </a:rPr>
              <a:t>3</a:t>
            </a:r>
          </a:p>
        </p:txBody>
      </p:sp>
      <p:sp>
        <p:nvSpPr>
          <p:cNvPr id="38" name="TextBox 37"/>
          <p:cNvSpPr txBox="1"/>
          <p:nvPr/>
        </p:nvSpPr>
        <p:spPr>
          <a:xfrm>
            <a:off x="4286967" y="4292649"/>
            <a:ext cx="463616" cy="369332"/>
          </a:xfrm>
          <a:prstGeom prst="rect">
            <a:avLst/>
          </a:prstGeom>
          <a:noFill/>
        </p:spPr>
        <p:txBody>
          <a:bodyPr wrap="square" rtlCol="0">
            <a:spAutoFit/>
          </a:bodyPr>
          <a:lstStyle/>
          <a:p>
            <a:r>
              <a:rPr lang="en-US" dirty="0">
                <a:solidFill>
                  <a:srgbClr val="FF0000"/>
                </a:solidFill>
              </a:rPr>
              <a:t>1</a:t>
            </a:r>
          </a:p>
        </p:txBody>
      </p:sp>
      <p:sp>
        <p:nvSpPr>
          <p:cNvPr id="39" name="TextBox 38"/>
          <p:cNvSpPr txBox="1"/>
          <p:nvPr/>
        </p:nvSpPr>
        <p:spPr>
          <a:xfrm>
            <a:off x="6391242" y="2617200"/>
            <a:ext cx="463616" cy="369332"/>
          </a:xfrm>
          <a:prstGeom prst="rect">
            <a:avLst/>
          </a:prstGeom>
          <a:noFill/>
        </p:spPr>
        <p:txBody>
          <a:bodyPr wrap="square" rtlCol="0">
            <a:spAutoFit/>
          </a:bodyPr>
          <a:lstStyle/>
          <a:p>
            <a:r>
              <a:rPr lang="en-US" dirty="0">
                <a:solidFill>
                  <a:srgbClr val="FF0000"/>
                </a:solidFill>
              </a:rPr>
              <a:t>1</a:t>
            </a:r>
          </a:p>
        </p:txBody>
      </p:sp>
      <p:sp>
        <p:nvSpPr>
          <p:cNvPr id="40" name="TextBox 39"/>
          <p:cNvSpPr txBox="1"/>
          <p:nvPr/>
        </p:nvSpPr>
        <p:spPr>
          <a:xfrm>
            <a:off x="6056614" y="3880121"/>
            <a:ext cx="463616" cy="369332"/>
          </a:xfrm>
          <a:prstGeom prst="rect">
            <a:avLst/>
          </a:prstGeom>
          <a:noFill/>
        </p:spPr>
        <p:txBody>
          <a:bodyPr wrap="square" rtlCol="0">
            <a:spAutoFit/>
          </a:bodyPr>
          <a:lstStyle/>
          <a:p>
            <a:r>
              <a:rPr lang="en-US" dirty="0">
                <a:solidFill>
                  <a:srgbClr val="FF0000"/>
                </a:solidFill>
              </a:rPr>
              <a:t>10</a:t>
            </a:r>
          </a:p>
        </p:txBody>
      </p:sp>
      <p:sp>
        <p:nvSpPr>
          <p:cNvPr id="41" name="TextBox 40"/>
          <p:cNvSpPr txBox="1"/>
          <p:nvPr/>
        </p:nvSpPr>
        <p:spPr>
          <a:xfrm>
            <a:off x="3846775" y="2449057"/>
            <a:ext cx="463616" cy="369332"/>
          </a:xfrm>
          <a:prstGeom prst="rect">
            <a:avLst/>
          </a:prstGeom>
          <a:noFill/>
        </p:spPr>
        <p:txBody>
          <a:bodyPr wrap="square" rtlCol="0">
            <a:spAutoFit/>
          </a:bodyPr>
          <a:lstStyle/>
          <a:p>
            <a:r>
              <a:rPr lang="en-US" dirty="0">
                <a:solidFill>
                  <a:srgbClr val="FF0000"/>
                </a:solidFill>
              </a:rPr>
              <a:t>1</a:t>
            </a:r>
          </a:p>
        </p:txBody>
      </p:sp>
      <p:sp>
        <p:nvSpPr>
          <p:cNvPr id="42" name="TextBox 41"/>
          <p:cNvSpPr txBox="1"/>
          <p:nvPr/>
        </p:nvSpPr>
        <p:spPr>
          <a:xfrm>
            <a:off x="4786690" y="1656398"/>
            <a:ext cx="463616" cy="369332"/>
          </a:xfrm>
          <a:prstGeom prst="rect">
            <a:avLst/>
          </a:prstGeom>
          <a:noFill/>
        </p:spPr>
        <p:txBody>
          <a:bodyPr wrap="square" rtlCol="0">
            <a:spAutoFit/>
          </a:bodyPr>
          <a:lstStyle/>
          <a:p>
            <a:r>
              <a:rPr lang="en-US" dirty="0">
                <a:solidFill>
                  <a:srgbClr val="FF0000"/>
                </a:solidFill>
              </a:rPr>
              <a:t>1</a:t>
            </a:r>
          </a:p>
        </p:txBody>
      </p:sp>
      <p:sp>
        <p:nvSpPr>
          <p:cNvPr id="43" name="TextBox 42"/>
          <p:cNvSpPr txBox="1"/>
          <p:nvPr/>
        </p:nvSpPr>
        <p:spPr>
          <a:xfrm>
            <a:off x="7380933" y="4762486"/>
            <a:ext cx="463616" cy="369332"/>
          </a:xfrm>
          <a:prstGeom prst="rect">
            <a:avLst/>
          </a:prstGeom>
          <a:noFill/>
        </p:spPr>
        <p:txBody>
          <a:bodyPr wrap="square" rtlCol="0">
            <a:spAutoFit/>
          </a:bodyPr>
          <a:lstStyle/>
          <a:p>
            <a:r>
              <a:rPr lang="en-US" dirty="0">
                <a:solidFill>
                  <a:srgbClr val="FF0000"/>
                </a:solidFill>
              </a:rPr>
              <a:t>13</a:t>
            </a:r>
          </a:p>
        </p:txBody>
      </p:sp>
      <p:sp>
        <p:nvSpPr>
          <p:cNvPr id="44" name="TextBox 43"/>
          <p:cNvSpPr txBox="1"/>
          <p:nvPr/>
        </p:nvSpPr>
        <p:spPr>
          <a:xfrm>
            <a:off x="7359710" y="3834981"/>
            <a:ext cx="463616" cy="369332"/>
          </a:xfrm>
          <a:prstGeom prst="rect">
            <a:avLst/>
          </a:prstGeom>
          <a:noFill/>
        </p:spPr>
        <p:txBody>
          <a:bodyPr wrap="square" rtlCol="0">
            <a:spAutoFit/>
          </a:bodyPr>
          <a:lstStyle/>
          <a:p>
            <a:r>
              <a:rPr lang="en-US" dirty="0">
                <a:solidFill>
                  <a:srgbClr val="FF0000"/>
                </a:solidFill>
              </a:rPr>
              <a:t>10</a:t>
            </a:r>
          </a:p>
        </p:txBody>
      </p:sp>
      <p:sp>
        <p:nvSpPr>
          <p:cNvPr id="45" name="TextBox 44"/>
          <p:cNvSpPr txBox="1"/>
          <p:nvPr/>
        </p:nvSpPr>
        <p:spPr>
          <a:xfrm>
            <a:off x="4310391" y="5242369"/>
            <a:ext cx="463616" cy="369332"/>
          </a:xfrm>
          <a:prstGeom prst="rect">
            <a:avLst/>
          </a:prstGeom>
          <a:noFill/>
        </p:spPr>
        <p:txBody>
          <a:bodyPr wrap="square" rtlCol="0">
            <a:spAutoFit/>
          </a:bodyPr>
          <a:lstStyle/>
          <a:p>
            <a:r>
              <a:rPr lang="en-US" dirty="0">
                <a:solidFill>
                  <a:srgbClr val="FF0000"/>
                </a:solidFill>
              </a:rPr>
              <a:t>9</a:t>
            </a:r>
          </a:p>
        </p:txBody>
      </p:sp>
      <p:sp>
        <p:nvSpPr>
          <p:cNvPr id="46" name="TextBox 45"/>
          <p:cNvSpPr txBox="1"/>
          <p:nvPr/>
        </p:nvSpPr>
        <p:spPr>
          <a:xfrm>
            <a:off x="3007408" y="3159539"/>
            <a:ext cx="463616" cy="369332"/>
          </a:xfrm>
          <a:prstGeom prst="rect">
            <a:avLst/>
          </a:prstGeom>
          <a:noFill/>
        </p:spPr>
        <p:txBody>
          <a:bodyPr wrap="square" rtlCol="0">
            <a:spAutoFit/>
          </a:bodyPr>
          <a:lstStyle/>
          <a:p>
            <a:r>
              <a:rPr lang="en-US" dirty="0">
                <a:solidFill>
                  <a:srgbClr val="FF0000"/>
                </a:solidFill>
              </a:rPr>
              <a:t>1</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24787FA-81CA-F74B-3280-3AD77CE3A4B0}"/>
                  </a:ext>
                </a:extLst>
              </p14:cNvPr>
              <p14:cNvContentPartPr/>
              <p14:nvPr/>
            </p14:nvContentPartPr>
            <p14:xfrm>
              <a:off x="2242046" y="5663297"/>
              <a:ext cx="228600" cy="156240"/>
            </p14:xfrm>
          </p:contentPart>
        </mc:Choice>
        <mc:Fallback xmlns="">
          <p:pic>
            <p:nvPicPr>
              <p:cNvPr id="3" name="Ink 2">
                <a:extLst>
                  <a:ext uri="{FF2B5EF4-FFF2-40B4-BE49-F238E27FC236}">
                    <a16:creationId xmlns:a16="http://schemas.microsoft.com/office/drawing/2014/main" id="{B24787FA-81CA-F74B-3280-3AD77CE3A4B0}"/>
                  </a:ext>
                </a:extLst>
              </p:cNvPr>
              <p:cNvPicPr/>
              <p:nvPr/>
            </p:nvPicPr>
            <p:blipFill>
              <a:blip r:embed="rId3"/>
              <a:stretch>
                <a:fillRect/>
              </a:stretch>
            </p:blipFill>
            <p:spPr>
              <a:xfrm>
                <a:off x="2235926" y="5657177"/>
                <a:ext cx="24084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B870458-2BDC-7D2A-4192-F4B865321FEA}"/>
                  </a:ext>
                </a:extLst>
              </p14:cNvPr>
              <p14:cNvContentPartPr/>
              <p14:nvPr/>
            </p14:nvContentPartPr>
            <p14:xfrm>
              <a:off x="2543006" y="4526057"/>
              <a:ext cx="225000" cy="274320"/>
            </p14:xfrm>
          </p:contentPart>
        </mc:Choice>
        <mc:Fallback xmlns="">
          <p:pic>
            <p:nvPicPr>
              <p:cNvPr id="4" name="Ink 3">
                <a:extLst>
                  <a:ext uri="{FF2B5EF4-FFF2-40B4-BE49-F238E27FC236}">
                    <a16:creationId xmlns:a16="http://schemas.microsoft.com/office/drawing/2014/main" id="{EB870458-2BDC-7D2A-4192-F4B865321FEA}"/>
                  </a:ext>
                </a:extLst>
              </p:cNvPr>
              <p:cNvPicPr/>
              <p:nvPr/>
            </p:nvPicPr>
            <p:blipFill>
              <a:blip r:embed="rId5"/>
              <a:stretch>
                <a:fillRect/>
              </a:stretch>
            </p:blipFill>
            <p:spPr>
              <a:xfrm>
                <a:off x="2536886" y="4519937"/>
                <a:ext cx="2372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7D5F1AE6-9108-7717-E40C-2684628E3AC4}"/>
                  </a:ext>
                </a:extLst>
              </p14:cNvPr>
              <p14:cNvContentPartPr/>
              <p14:nvPr/>
            </p14:nvContentPartPr>
            <p14:xfrm>
              <a:off x="1403966" y="5431817"/>
              <a:ext cx="156240" cy="239400"/>
            </p14:xfrm>
          </p:contentPart>
        </mc:Choice>
        <mc:Fallback xmlns="">
          <p:pic>
            <p:nvPicPr>
              <p:cNvPr id="5" name="Ink 4">
                <a:extLst>
                  <a:ext uri="{FF2B5EF4-FFF2-40B4-BE49-F238E27FC236}">
                    <a16:creationId xmlns:a16="http://schemas.microsoft.com/office/drawing/2014/main" id="{7D5F1AE6-9108-7717-E40C-2684628E3AC4}"/>
                  </a:ext>
                </a:extLst>
              </p:cNvPr>
              <p:cNvPicPr/>
              <p:nvPr/>
            </p:nvPicPr>
            <p:blipFill>
              <a:blip r:embed="rId7"/>
              <a:stretch>
                <a:fillRect/>
              </a:stretch>
            </p:blipFill>
            <p:spPr>
              <a:xfrm>
                <a:off x="1397846" y="5425697"/>
                <a:ext cx="1684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C066AFF-DC5A-6B36-08AD-8F0044E07923}"/>
                  </a:ext>
                </a:extLst>
              </p14:cNvPr>
              <p14:cNvContentPartPr/>
              <p14:nvPr/>
            </p14:nvContentPartPr>
            <p14:xfrm>
              <a:off x="1454366" y="6182777"/>
              <a:ext cx="349560" cy="275400"/>
            </p14:xfrm>
          </p:contentPart>
        </mc:Choice>
        <mc:Fallback xmlns="">
          <p:pic>
            <p:nvPicPr>
              <p:cNvPr id="6" name="Ink 5">
                <a:extLst>
                  <a:ext uri="{FF2B5EF4-FFF2-40B4-BE49-F238E27FC236}">
                    <a16:creationId xmlns:a16="http://schemas.microsoft.com/office/drawing/2014/main" id="{4C066AFF-DC5A-6B36-08AD-8F0044E07923}"/>
                  </a:ext>
                </a:extLst>
              </p:cNvPr>
              <p:cNvPicPr/>
              <p:nvPr/>
            </p:nvPicPr>
            <p:blipFill>
              <a:blip r:embed="rId9"/>
              <a:stretch>
                <a:fillRect/>
              </a:stretch>
            </p:blipFill>
            <p:spPr>
              <a:xfrm>
                <a:off x="1448246" y="6176657"/>
                <a:ext cx="361800" cy="287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BEED62EC-D74E-1CA9-0DE3-BE6EB1336AA5}"/>
                  </a:ext>
                </a:extLst>
              </p14:cNvPr>
              <p14:cNvContentPartPr/>
              <p14:nvPr/>
            </p14:nvContentPartPr>
            <p14:xfrm>
              <a:off x="2938646" y="2939177"/>
              <a:ext cx="230040" cy="179640"/>
            </p14:xfrm>
          </p:contentPart>
        </mc:Choice>
        <mc:Fallback xmlns="">
          <p:pic>
            <p:nvPicPr>
              <p:cNvPr id="7" name="Ink 6">
                <a:extLst>
                  <a:ext uri="{FF2B5EF4-FFF2-40B4-BE49-F238E27FC236}">
                    <a16:creationId xmlns:a16="http://schemas.microsoft.com/office/drawing/2014/main" id="{BEED62EC-D74E-1CA9-0DE3-BE6EB1336AA5}"/>
                  </a:ext>
                </a:extLst>
              </p:cNvPr>
              <p:cNvPicPr/>
              <p:nvPr/>
            </p:nvPicPr>
            <p:blipFill>
              <a:blip r:embed="rId11"/>
              <a:stretch>
                <a:fillRect/>
              </a:stretch>
            </p:blipFill>
            <p:spPr>
              <a:xfrm>
                <a:off x="2932526" y="2933057"/>
                <a:ext cx="242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46C45E1D-70D2-2619-4A01-4E52F2F24F80}"/>
                  </a:ext>
                </a:extLst>
              </p14:cNvPr>
              <p14:cNvContentPartPr/>
              <p14:nvPr/>
            </p14:nvContentPartPr>
            <p14:xfrm>
              <a:off x="3776366" y="2329337"/>
              <a:ext cx="130680" cy="166320"/>
            </p14:xfrm>
          </p:contentPart>
        </mc:Choice>
        <mc:Fallback xmlns="">
          <p:pic>
            <p:nvPicPr>
              <p:cNvPr id="8" name="Ink 7">
                <a:extLst>
                  <a:ext uri="{FF2B5EF4-FFF2-40B4-BE49-F238E27FC236}">
                    <a16:creationId xmlns:a16="http://schemas.microsoft.com/office/drawing/2014/main" id="{46C45E1D-70D2-2619-4A01-4E52F2F24F80}"/>
                  </a:ext>
                </a:extLst>
              </p:cNvPr>
              <p:cNvPicPr/>
              <p:nvPr/>
            </p:nvPicPr>
            <p:blipFill>
              <a:blip r:embed="rId13"/>
              <a:stretch>
                <a:fillRect/>
              </a:stretch>
            </p:blipFill>
            <p:spPr>
              <a:xfrm>
                <a:off x="3770246" y="2323217"/>
                <a:ext cx="1429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708E1F87-DBA9-D2AD-7F5D-ECEA7C30E94C}"/>
                  </a:ext>
                </a:extLst>
              </p14:cNvPr>
              <p14:cNvContentPartPr/>
              <p14:nvPr/>
            </p14:nvContentPartPr>
            <p14:xfrm>
              <a:off x="3590966" y="4081817"/>
              <a:ext cx="458640" cy="316440"/>
            </p14:xfrm>
          </p:contentPart>
        </mc:Choice>
        <mc:Fallback xmlns="">
          <p:pic>
            <p:nvPicPr>
              <p:cNvPr id="9" name="Ink 8">
                <a:extLst>
                  <a:ext uri="{FF2B5EF4-FFF2-40B4-BE49-F238E27FC236}">
                    <a16:creationId xmlns:a16="http://schemas.microsoft.com/office/drawing/2014/main" id="{708E1F87-DBA9-D2AD-7F5D-ECEA7C30E94C}"/>
                  </a:ext>
                </a:extLst>
              </p:cNvPr>
              <p:cNvPicPr/>
              <p:nvPr/>
            </p:nvPicPr>
            <p:blipFill>
              <a:blip r:embed="rId15"/>
              <a:stretch>
                <a:fillRect/>
              </a:stretch>
            </p:blipFill>
            <p:spPr>
              <a:xfrm>
                <a:off x="3584846" y="4075697"/>
                <a:ext cx="4708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2F1303D7-DF65-F9AA-0F7A-EDC6EED647B7}"/>
                  </a:ext>
                </a:extLst>
              </p14:cNvPr>
              <p14:cNvContentPartPr/>
              <p14:nvPr/>
            </p14:nvContentPartPr>
            <p14:xfrm>
              <a:off x="3831446" y="5103137"/>
              <a:ext cx="321120" cy="156240"/>
            </p14:xfrm>
          </p:contentPart>
        </mc:Choice>
        <mc:Fallback xmlns="">
          <p:pic>
            <p:nvPicPr>
              <p:cNvPr id="10" name="Ink 9">
                <a:extLst>
                  <a:ext uri="{FF2B5EF4-FFF2-40B4-BE49-F238E27FC236}">
                    <a16:creationId xmlns:a16="http://schemas.microsoft.com/office/drawing/2014/main" id="{2F1303D7-DF65-F9AA-0F7A-EDC6EED647B7}"/>
                  </a:ext>
                </a:extLst>
              </p:cNvPr>
              <p:cNvPicPr/>
              <p:nvPr/>
            </p:nvPicPr>
            <p:blipFill>
              <a:blip r:embed="rId17"/>
              <a:stretch>
                <a:fillRect/>
              </a:stretch>
            </p:blipFill>
            <p:spPr>
              <a:xfrm>
                <a:off x="3825326" y="5097017"/>
                <a:ext cx="33336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C4390994-0354-3778-A44B-B32622C12B78}"/>
                  </a:ext>
                </a:extLst>
              </p14:cNvPr>
              <p14:cNvContentPartPr/>
              <p14:nvPr/>
            </p14:nvContentPartPr>
            <p14:xfrm>
              <a:off x="5736566" y="2937377"/>
              <a:ext cx="308160" cy="133560"/>
            </p14:xfrm>
          </p:contentPart>
        </mc:Choice>
        <mc:Fallback xmlns="">
          <p:pic>
            <p:nvPicPr>
              <p:cNvPr id="11" name="Ink 10">
                <a:extLst>
                  <a:ext uri="{FF2B5EF4-FFF2-40B4-BE49-F238E27FC236}">
                    <a16:creationId xmlns:a16="http://schemas.microsoft.com/office/drawing/2014/main" id="{C4390994-0354-3778-A44B-B32622C12B78}"/>
                  </a:ext>
                </a:extLst>
              </p:cNvPr>
              <p:cNvPicPr/>
              <p:nvPr/>
            </p:nvPicPr>
            <p:blipFill>
              <a:blip r:embed="rId19"/>
              <a:stretch>
                <a:fillRect/>
              </a:stretch>
            </p:blipFill>
            <p:spPr>
              <a:xfrm>
                <a:off x="5730446" y="2931257"/>
                <a:ext cx="32040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EBD60C56-2B35-D93F-0983-6A7ED0916365}"/>
                  </a:ext>
                </a:extLst>
              </p14:cNvPr>
              <p14:cNvContentPartPr/>
              <p14:nvPr/>
            </p14:nvContentPartPr>
            <p14:xfrm>
              <a:off x="6052286" y="3396017"/>
              <a:ext cx="249480" cy="234360"/>
            </p14:xfrm>
          </p:contentPart>
        </mc:Choice>
        <mc:Fallback xmlns="">
          <p:pic>
            <p:nvPicPr>
              <p:cNvPr id="12" name="Ink 11">
                <a:extLst>
                  <a:ext uri="{FF2B5EF4-FFF2-40B4-BE49-F238E27FC236}">
                    <a16:creationId xmlns:a16="http://schemas.microsoft.com/office/drawing/2014/main" id="{EBD60C56-2B35-D93F-0983-6A7ED0916365}"/>
                  </a:ext>
                </a:extLst>
              </p:cNvPr>
              <p:cNvPicPr/>
              <p:nvPr/>
            </p:nvPicPr>
            <p:blipFill>
              <a:blip r:embed="rId21"/>
              <a:stretch>
                <a:fillRect/>
              </a:stretch>
            </p:blipFill>
            <p:spPr>
              <a:xfrm>
                <a:off x="6046166" y="3389897"/>
                <a:ext cx="2617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865C35F2-C22F-5FB9-8F1C-64526F5E88F9}"/>
                  </a:ext>
                </a:extLst>
              </p14:cNvPr>
              <p14:cNvContentPartPr/>
              <p14:nvPr/>
            </p14:nvContentPartPr>
            <p14:xfrm>
              <a:off x="6736646" y="3831617"/>
              <a:ext cx="276480" cy="388080"/>
            </p14:xfrm>
          </p:contentPart>
        </mc:Choice>
        <mc:Fallback xmlns="">
          <p:pic>
            <p:nvPicPr>
              <p:cNvPr id="13" name="Ink 12">
                <a:extLst>
                  <a:ext uri="{FF2B5EF4-FFF2-40B4-BE49-F238E27FC236}">
                    <a16:creationId xmlns:a16="http://schemas.microsoft.com/office/drawing/2014/main" id="{865C35F2-C22F-5FB9-8F1C-64526F5E88F9}"/>
                  </a:ext>
                </a:extLst>
              </p:cNvPr>
              <p:cNvPicPr/>
              <p:nvPr/>
            </p:nvPicPr>
            <p:blipFill>
              <a:blip r:embed="rId23"/>
              <a:stretch>
                <a:fillRect/>
              </a:stretch>
            </p:blipFill>
            <p:spPr>
              <a:xfrm>
                <a:off x="6730526" y="3825497"/>
                <a:ext cx="288720" cy="400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0EE249E4-85A1-6004-F705-B353F53D3F56}"/>
                  </a:ext>
                </a:extLst>
              </p14:cNvPr>
              <p14:cNvContentPartPr/>
              <p14:nvPr/>
            </p14:nvContentPartPr>
            <p14:xfrm>
              <a:off x="7021046" y="4582577"/>
              <a:ext cx="496800" cy="144000"/>
            </p14:xfrm>
          </p:contentPart>
        </mc:Choice>
        <mc:Fallback xmlns="">
          <p:pic>
            <p:nvPicPr>
              <p:cNvPr id="14" name="Ink 13">
                <a:extLst>
                  <a:ext uri="{FF2B5EF4-FFF2-40B4-BE49-F238E27FC236}">
                    <a16:creationId xmlns:a16="http://schemas.microsoft.com/office/drawing/2014/main" id="{0EE249E4-85A1-6004-F705-B353F53D3F56}"/>
                  </a:ext>
                </a:extLst>
              </p:cNvPr>
              <p:cNvPicPr/>
              <p:nvPr/>
            </p:nvPicPr>
            <p:blipFill>
              <a:blip r:embed="rId25"/>
              <a:stretch>
                <a:fillRect/>
              </a:stretch>
            </p:blipFill>
            <p:spPr>
              <a:xfrm>
                <a:off x="7014926" y="4576457"/>
                <a:ext cx="509040" cy="156240"/>
              </a:xfrm>
              <a:prstGeom prst="rect">
                <a:avLst/>
              </a:prstGeom>
            </p:spPr>
          </p:pic>
        </mc:Fallback>
      </mc:AlternateContent>
    </p:spTree>
    <p:extLst>
      <p:ext uri="{BB962C8B-B14F-4D97-AF65-F5344CB8AC3E}">
        <p14:creationId xmlns:p14="http://schemas.microsoft.com/office/powerpoint/2010/main" val="111481279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pPr algn="r"/>
            <a:fld id="{728A0935-7291-4812-A839-0D09B60D9AF0}" type="slidenum">
              <a:rPr lang="en-US" altLang="en-US" sz="1400">
                <a:solidFill>
                  <a:schemeClr val="bg2"/>
                </a:solidFill>
                <a:latin typeface="Arial" panose="020B0604020202020204" pitchFamily="34" charset="0"/>
              </a:rPr>
              <a:pPr algn="r"/>
              <a:t>142</a:t>
            </a:fld>
            <a:endParaRPr lang="en-US" altLang="en-US" sz="1400">
              <a:solidFill>
                <a:schemeClr val="bg2"/>
              </a:solidFill>
              <a:latin typeface="Arial" panose="020B0604020202020204" pitchFamily="34" charset="0"/>
            </a:endParaRPr>
          </a:p>
        </p:txBody>
      </p:sp>
      <p:sp>
        <p:nvSpPr>
          <p:cNvPr id="13315" name="Rectangle 2"/>
          <p:cNvSpPr>
            <a:spLocks noGrp="1" noChangeArrowheads="1"/>
          </p:cNvSpPr>
          <p:nvPr>
            <p:ph type="title"/>
          </p:nvPr>
        </p:nvSpPr>
        <p:spPr/>
        <p:txBody>
          <a:bodyPr>
            <a:normAutofit/>
          </a:bodyPr>
          <a:lstStyle/>
          <a:p>
            <a:r>
              <a:rPr lang="en-US" sz="2800" dirty="0"/>
              <a:t>Which nodes are articulation points?</a:t>
            </a:r>
            <a:endParaRPr lang="en-US" altLang="en-US" sz="2800" dirty="0"/>
          </a:p>
        </p:txBody>
      </p:sp>
      <p:sp>
        <p:nvSpPr>
          <p:cNvPr id="13316" name="Oval 4"/>
          <p:cNvSpPr>
            <a:spLocks noChangeArrowheads="1"/>
          </p:cNvSpPr>
          <p:nvPr/>
        </p:nvSpPr>
        <p:spPr bwMode="auto">
          <a:xfrm rot="-63699">
            <a:off x="4375150" y="1593850"/>
            <a:ext cx="381000" cy="381000"/>
          </a:xfrm>
          <a:prstGeom prst="ellipse">
            <a:avLst/>
          </a:prstGeom>
          <a:noFill/>
          <a:ln w="38100">
            <a:solidFill>
              <a:srgbClr val="009900"/>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solidFill>
                  <a:srgbClr val="009900"/>
                </a:solidFill>
                <a:latin typeface="Times New Roman" panose="02020603050405020304" pitchFamily="18" charset="0"/>
              </a:rPr>
              <a:t>1</a:t>
            </a:r>
            <a:endParaRPr lang="en-US" altLang="en-US" sz="2400">
              <a:latin typeface="Times New Roman" panose="02020603050405020304" pitchFamily="18" charset="0"/>
            </a:endParaRPr>
          </a:p>
        </p:txBody>
      </p:sp>
      <p:sp>
        <p:nvSpPr>
          <p:cNvPr id="13317" name="Oval 5"/>
          <p:cNvSpPr>
            <a:spLocks noChangeArrowheads="1"/>
          </p:cNvSpPr>
          <p:nvPr/>
        </p:nvSpPr>
        <p:spPr bwMode="auto">
          <a:xfrm rot="-63699">
            <a:off x="3398838" y="2373313"/>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a:latin typeface="Times New Roman" panose="02020603050405020304" pitchFamily="18" charset="0"/>
              </a:rPr>
              <a:t>2</a:t>
            </a:r>
          </a:p>
        </p:txBody>
      </p:sp>
      <p:sp>
        <p:nvSpPr>
          <p:cNvPr id="13318" name="Oval 6"/>
          <p:cNvSpPr>
            <a:spLocks noChangeArrowheads="1"/>
          </p:cNvSpPr>
          <p:nvPr/>
        </p:nvSpPr>
        <p:spPr bwMode="auto">
          <a:xfrm rot="-63699">
            <a:off x="5916613" y="255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10</a:t>
            </a:r>
          </a:p>
        </p:txBody>
      </p:sp>
      <p:sp>
        <p:nvSpPr>
          <p:cNvPr id="13319" name="Oval 7"/>
          <p:cNvSpPr>
            <a:spLocks noChangeArrowheads="1"/>
          </p:cNvSpPr>
          <p:nvPr/>
        </p:nvSpPr>
        <p:spPr bwMode="auto">
          <a:xfrm rot="-63699">
            <a:off x="3910013" y="52609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9</a:t>
            </a:r>
          </a:p>
        </p:txBody>
      </p:sp>
      <p:sp>
        <p:nvSpPr>
          <p:cNvPr id="13320" name="Oval 8"/>
          <p:cNvSpPr>
            <a:spLocks noChangeArrowheads="1"/>
          </p:cNvSpPr>
          <p:nvPr/>
        </p:nvSpPr>
        <p:spPr bwMode="auto">
          <a:xfrm rot="-63699">
            <a:off x="3890963" y="42703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8</a:t>
            </a:r>
          </a:p>
        </p:txBody>
      </p:sp>
      <p:sp>
        <p:nvSpPr>
          <p:cNvPr id="13321" name="Oval 9"/>
          <p:cNvSpPr>
            <a:spLocks noChangeArrowheads="1"/>
          </p:cNvSpPr>
          <p:nvPr/>
        </p:nvSpPr>
        <p:spPr bwMode="auto">
          <a:xfrm rot="-63699">
            <a:off x="2573338" y="3074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3</a:t>
            </a:r>
          </a:p>
        </p:txBody>
      </p:sp>
      <p:sp>
        <p:nvSpPr>
          <p:cNvPr id="13322" name="Oval 10"/>
          <p:cNvSpPr>
            <a:spLocks noChangeArrowheads="1"/>
          </p:cNvSpPr>
          <p:nvPr/>
        </p:nvSpPr>
        <p:spPr bwMode="auto">
          <a:xfrm rot="-63699">
            <a:off x="2593975" y="421798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7</a:t>
            </a:r>
          </a:p>
        </p:txBody>
      </p:sp>
      <p:sp>
        <p:nvSpPr>
          <p:cNvPr id="13323" name="Oval 11"/>
          <p:cNvSpPr>
            <a:spLocks noChangeArrowheads="1"/>
          </p:cNvSpPr>
          <p:nvPr/>
        </p:nvSpPr>
        <p:spPr bwMode="auto">
          <a:xfrm rot="-63699">
            <a:off x="2232025" y="52149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6</a:t>
            </a:r>
          </a:p>
        </p:txBody>
      </p:sp>
      <p:sp>
        <p:nvSpPr>
          <p:cNvPr id="13324" name="Oval 12"/>
          <p:cNvSpPr>
            <a:spLocks noChangeArrowheads="1"/>
          </p:cNvSpPr>
          <p:nvPr/>
        </p:nvSpPr>
        <p:spPr bwMode="auto">
          <a:xfrm rot="-63699">
            <a:off x="1173163" y="56927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4</a:t>
            </a:r>
          </a:p>
        </p:txBody>
      </p:sp>
      <p:sp>
        <p:nvSpPr>
          <p:cNvPr id="13325" name="Oval 13"/>
          <p:cNvSpPr>
            <a:spLocks noChangeArrowheads="1"/>
          </p:cNvSpPr>
          <p:nvPr/>
        </p:nvSpPr>
        <p:spPr bwMode="auto">
          <a:xfrm rot="-63699">
            <a:off x="1795463" y="63658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5</a:t>
            </a:r>
          </a:p>
        </p:txBody>
      </p:sp>
      <p:sp>
        <p:nvSpPr>
          <p:cNvPr id="13326" name="Oval 14"/>
          <p:cNvSpPr>
            <a:spLocks noChangeArrowheads="1"/>
          </p:cNvSpPr>
          <p:nvPr/>
        </p:nvSpPr>
        <p:spPr bwMode="auto">
          <a:xfrm rot="-63699">
            <a:off x="5935663" y="3546475"/>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11</a:t>
            </a:r>
          </a:p>
        </p:txBody>
      </p:sp>
      <p:sp>
        <p:nvSpPr>
          <p:cNvPr id="13327" name="Oval 15"/>
          <p:cNvSpPr>
            <a:spLocks noChangeArrowheads="1"/>
          </p:cNvSpPr>
          <p:nvPr/>
        </p:nvSpPr>
        <p:spPr bwMode="auto">
          <a:xfrm rot="-63699">
            <a:off x="7007225" y="38306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12</a:t>
            </a:r>
          </a:p>
        </p:txBody>
      </p:sp>
      <p:sp>
        <p:nvSpPr>
          <p:cNvPr id="13328" name="Oval 16"/>
          <p:cNvSpPr>
            <a:spLocks noChangeArrowheads="1"/>
          </p:cNvSpPr>
          <p:nvPr/>
        </p:nvSpPr>
        <p:spPr bwMode="auto">
          <a:xfrm rot="-63699">
            <a:off x="7024688" y="4745038"/>
            <a:ext cx="381000" cy="3810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sz="2800">
                <a:solidFill>
                  <a:schemeClr val="tx1"/>
                </a:solidFill>
                <a:latin typeface="Helvetica" panose="020B0604020202020204" pitchFamily="34" charset="0"/>
              </a:defRPr>
            </a:lvl1pPr>
            <a:lvl2pPr marL="742950" indent="-285750" algn="ctr">
              <a:defRPr sz="2800">
                <a:solidFill>
                  <a:schemeClr val="tx1"/>
                </a:solidFill>
                <a:latin typeface="Helvetica" panose="020B0604020202020204" pitchFamily="34" charset="0"/>
              </a:defRPr>
            </a:lvl2pPr>
            <a:lvl3pPr marL="1143000" indent="-228600" algn="ctr">
              <a:defRPr sz="2800">
                <a:solidFill>
                  <a:schemeClr val="tx1"/>
                </a:solidFill>
                <a:latin typeface="Helvetica" panose="020B0604020202020204" pitchFamily="34" charset="0"/>
              </a:defRPr>
            </a:lvl3pPr>
            <a:lvl4pPr marL="1600200" indent="-228600" algn="ctr">
              <a:defRPr sz="2800">
                <a:solidFill>
                  <a:schemeClr val="tx1"/>
                </a:solidFill>
                <a:latin typeface="Helvetica" panose="020B0604020202020204" pitchFamily="34" charset="0"/>
              </a:defRPr>
            </a:lvl4pPr>
            <a:lvl5pPr marL="2057400" indent="-228600" algn="ctr">
              <a:defRPr sz="2800">
                <a:solidFill>
                  <a:schemeClr val="tx1"/>
                </a:solidFill>
                <a:latin typeface="Helvetica" panose="020B0604020202020204" pitchFamily="34" charset="0"/>
              </a:defRPr>
            </a:lvl5pPr>
            <a:lvl6pPr marL="2514600" indent="-228600" algn="ctr" eaLnBrk="0" fontAlgn="base" hangingPunct="0">
              <a:spcBef>
                <a:spcPct val="0"/>
              </a:spcBef>
              <a:spcAft>
                <a:spcPct val="0"/>
              </a:spcAft>
              <a:defRPr sz="2800">
                <a:solidFill>
                  <a:schemeClr val="tx1"/>
                </a:solidFill>
                <a:latin typeface="Helvetica" panose="020B0604020202020204" pitchFamily="34" charset="0"/>
              </a:defRPr>
            </a:lvl6pPr>
            <a:lvl7pPr marL="2971800" indent="-228600" algn="ctr" eaLnBrk="0" fontAlgn="base" hangingPunct="0">
              <a:spcBef>
                <a:spcPct val="0"/>
              </a:spcBef>
              <a:spcAft>
                <a:spcPct val="0"/>
              </a:spcAft>
              <a:defRPr sz="2800">
                <a:solidFill>
                  <a:schemeClr val="tx1"/>
                </a:solidFill>
                <a:latin typeface="Helvetica" panose="020B0604020202020204" pitchFamily="34" charset="0"/>
              </a:defRPr>
            </a:lvl7pPr>
            <a:lvl8pPr marL="3429000" indent="-228600" algn="ctr" eaLnBrk="0" fontAlgn="base" hangingPunct="0">
              <a:spcBef>
                <a:spcPct val="0"/>
              </a:spcBef>
              <a:spcAft>
                <a:spcPct val="0"/>
              </a:spcAft>
              <a:defRPr sz="2800">
                <a:solidFill>
                  <a:schemeClr val="tx1"/>
                </a:solidFill>
                <a:latin typeface="Helvetica" panose="020B0604020202020204" pitchFamily="34" charset="0"/>
              </a:defRPr>
            </a:lvl8pPr>
            <a:lvl9pPr marL="3886200" indent="-228600" algn="ctr" eaLnBrk="0" fontAlgn="base" hangingPunct="0">
              <a:spcBef>
                <a:spcPct val="0"/>
              </a:spcBef>
              <a:spcAft>
                <a:spcPct val="0"/>
              </a:spcAft>
              <a:defRPr sz="2800">
                <a:solidFill>
                  <a:schemeClr val="tx1"/>
                </a:solidFill>
                <a:latin typeface="Helvetica" panose="020B0604020202020204" pitchFamily="34" charset="0"/>
              </a:defRPr>
            </a:lvl9pPr>
          </a:lstStyle>
          <a:p>
            <a:r>
              <a:rPr lang="en-US" altLang="en-US" sz="2400" dirty="0">
                <a:latin typeface="Times New Roman" panose="02020603050405020304" pitchFamily="18" charset="0"/>
              </a:rPr>
              <a:t>13</a:t>
            </a:r>
          </a:p>
        </p:txBody>
      </p:sp>
      <p:sp>
        <p:nvSpPr>
          <p:cNvPr id="13329" name="Line 17"/>
          <p:cNvSpPr>
            <a:spLocks noChangeShapeType="1"/>
          </p:cNvSpPr>
          <p:nvPr/>
        </p:nvSpPr>
        <p:spPr bwMode="auto">
          <a:xfrm rot="21536301" flipH="1">
            <a:off x="3773488" y="1982788"/>
            <a:ext cx="68580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0" name="Line 18"/>
          <p:cNvSpPr>
            <a:spLocks noChangeShapeType="1"/>
          </p:cNvSpPr>
          <p:nvPr/>
        </p:nvSpPr>
        <p:spPr bwMode="auto">
          <a:xfrm rot="21536301" flipH="1">
            <a:off x="2946400" y="2686050"/>
            <a:ext cx="45720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1" name="Line 19"/>
          <p:cNvSpPr>
            <a:spLocks noChangeShapeType="1"/>
          </p:cNvSpPr>
          <p:nvPr/>
        </p:nvSpPr>
        <p:spPr bwMode="auto">
          <a:xfrm rot="-63699">
            <a:off x="2736850" y="3455988"/>
            <a:ext cx="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2" name="Line 20"/>
          <p:cNvSpPr>
            <a:spLocks noChangeShapeType="1"/>
          </p:cNvSpPr>
          <p:nvPr/>
        </p:nvSpPr>
        <p:spPr bwMode="auto">
          <a:xfrm rot="21536301" flipH="1">
            <a:off x="2527300" y="4602163"/>
            <a:ext cx="15240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3" name="Line 21"/>
          <p:cNvSpPr>
            <a:spLocks noChangeShapeType="1"/>
          </p:cNvSpPr>
          <p:nvPr/>
        </p:nvSpPr>
        <p:spPr bwMode="auto">
          <a:xfrm rot="21536301" flipH="1">
            <a:off x="1549400" y="5529263"/>
            <a:ext cx="6858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4" name="Line 22"/>
          <p:cNvSpPr>
            <a:spLocks noChangeShapeType="1"/>
          </p:cNvSpPr>
          <p:nvPr/>
        </p:nvSpPr>
        <p:spPr bwMode="auto">
          <a:xfrm rot="-63699">
            <a:off x="1484313" y="6067425"/>
            <a:ext cx="304800" cy="304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5" name="Line 23"/>
          <p:cNvSpPr>
            <a:spLocks noChangeShapeType="1"/>
          </p:cNvSpPr>
          <p:nvPr/>
        </p:nvSpPr>
        <p:spPr bwMode="auto">
          <a:xfrm rot="-63699">
            <a:off x="2965450" y="3443288"/>
            <a:ext cx="990600" cy="838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6" name="Line 24"/>
          <p:cNvSpPr>
            <a:spLocks noChangeShapeType="1"/>
          </p:cNvSpPr>
          <p:nvPr/>
        </p:nvSpPr>
        <p:spPr bwMode="auto">
          <a:xfrm rot="-63699">
            <a:off x="4052888" y="4727575"/>
            <a:ext cx="0" cy="4572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7" name="Line 25"/>
          <p:cNvSpPr>
            <a:spLocks noChangeShapeType="1"/>
          </p:cNvSpPr>
          <p:nvPr/>
        </p:nvSpPr>
        <p:spPr bwMode="auto">
          <a:xfrm rot="-63699">
            <a:off x="4765675" y="1884363"/>
            <a:ext cx="1143000" cy="7620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8" name="Line 26"/>
          <p:cNvSpPr>
            <a:spLocks noChangeShapeType="1"/>
          </p:cNvSpPr>
          <p:nvPr/>
        </p:nvSpPr>
        <p:spPr bwMode="auto">
          <a:xfrm rot="-63699">
            <a:off x="6156325" y="3011488"/>
            <a:ext cx="0" cy="533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39" name="Line 27"/>
          <p:cNvSpPr>
            <a:spLocks noChangeShapeType="1"/>
          </p:cNvSpPr>
          <p:nvPr/>
        </p:nvSpPr>
        <p:spPr bwMode="auto">
          <a:xfrm rot="-63699">
            <a:off x="6318250" y="3765550"/>
            <a:ext cx="609600" cy="1524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0" name="Line 28"/>
          <p:cNvSpPr>
            <a:spLocks noChangeShapeType="1"/>
          </p:cNvSpPr>
          <p:nvPr/>
        </p:nvSpPr>
        <p:spPr bwMode="auto">
          <a:xfrm rot="-63699">
            <a:off x="7169150" y="4289425"/>
            <a:ext cx="0" cy="3810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1" name="Line 29"/>
          <p:cNvSpPr>
            <a:spLocks noChangeShapeType="1"/>
          </p:cNvSpPr>
          <p:nvPr/>
        </p:nvSpPr>
        <p:spPr bwMode="auto">
          <a:xfrm rot="-63699" flipH="1" flipV="1">
            <a:off x="6310313" y="2925763"/>
            <a:ext cx="838200" cy="914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2" name="Line 30"/>
          <p:cNvSpPr>
            <a:spLocks noChangeShapeType="1"/>
          </p:cNvSpPr>
          <p:nvPr/>
        </p:nvSpPr>
        <p:spPr bwMode="auto">
          <a:xfrm rot="21536301" flipV="1">
            <a:off x="2014538" y="5676900"/>
            <a:ext cx="381000" cy="685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3" name="Line 31"/>
          <p:cNvSpPr>
            <a:spLocks noChangeShapeType="1"/>
          </p:cNvSpPr>
          <p:nvPr/>
        </p:nvSpPr>
        <p:spPr bwMode="auto">
          <a:xfrm rot="21536301" flipV="1">
            <a:off x="1377950" y="3470275"/>
            <a:ext cx="1219200" cy="22098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4" name="Line 32"/>
          <p:cNvSpPr>
            <a:spLocks noChangeShapeType="1"/>
          </p:cNvSpPr>
          <p:nvPr/>
        </p:nvSpPr>
        <p:spPr bwMode="auto">
          <a:xfrm rot="-63699" flipH="1" flipV="1">
            <a:off x="3783013" y="2655888"/>
            <a:ext cx="2133600" cy="1524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45" name="Line 33"/>
          <p:cNvSpPr>
            <a:spLocks noChangeShapeType="1"/>
          </p:cNvSpPr>
          <p:nvPr/>
        </p:nvSpPr>
        <p:spPr bwMode="auto">
          <a:xfrm rot="21536301" flipH="1">
            <a:off x="4257675" y="2955925"/>
            <a:ext cx="1676400" cy="1371600"/>
          </a:xfrm>
          <a:prstGeom prst="line">
            <a:avLst/>
          </a:prstGeom>
          <a:noFill/>
          <a:ln w="38100" cap="rnd">
            <a:solidFill>
              <a:schemeClr val="tx1"/>
            </a:solidFill>
            <a:prstDash val="solid"/>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extBox 1"/>
          <p:cNvSpPr txBox="1"/>
          <p:nvPr/>
        </p:nvSpPr>
        <p:spPr>
          <a:xfrm>
            <a:off x="1522347" y="5740304"/>
            <a:ext cx="463616" cy="369332"/>
          </a:xfrm>
          <a:prstGeom prst="rect">
            <a:avLst/>
          </a:prstGeom>
          <a:noFill/>
        </p:spPr>
        <p:txBody>
          <a:bodyPr wrap="square" rtlCol="0">
            <a:spAutoFit/>
          </a:bodyPr>
          <a:lstStyle/>
          <a:p>
            <a:r>
              <a:rPr lang="en-US" dirty="0">
                <a:solidFill>
                  <a:srgbClr val="FF0000"/>
                </a:solidFill>
              </a:rPr>
              <a:t>3</a:t>
            </a:r>
          </a:p>
        </p:txBody>
      </p:sp>
      <p:sp>
        <p:nvSpPr>
          <p:cNvPr id="35" name="TextBox 34"/>
          <p:cNvSpPr txBox="1"/>
          <p:nvPr/>
        </p:nvSpPr>
        <p:spPr>
          <a:xfrm>
            <a:off x="2217092" y="6401541"/>
            <a:ext cx="463616" cy="369332"/>
          </a:xfrm>
          <a:prstGeom prst="rect">
            <a:avLst/>
          </a:prstGeom>
          <a:noFill/>
        </p:spPr>
        <p:txBody>
          <a:bodyPr wrap="square" rtlCol="0">
            <a:spAutoFit/>
          </a:bodyPr>
          <a:lstStyle/>
          <a:p>
            <a:r>
              <a:rPr lang="en-US" dirty="0">
                <a:solidFill>
                  <a:srgbClr val="FF0000"/>
                </a:solidFill>
              </a:rPr>
              <a:t>3</a:t>
            </a:r>
          </a:p>
        </p:txBody>
      </p:sp>
      <p:sp>
        <p:nvSpPr>
          <p:cNvPr id="36" name="TextBox 35"/>
          <p:cNvSpPr txBox="1"/>
          <p:nvPr/>
        </p:nvSpPr>
        <p:spPr>
          <a:xfrm>
            <a:off x="2997134" y="4430337"/>
            <a:ext cx="463616" cy="369332"/>
          </a:xfrm>
          <a:prstGeom prst="rect">
            <a:avLst/>
          </a:prstGeom>
          <a:noFill/>
        </p:spPr>
        <p:txBody>
          <a:bodyPr wrap="square" rtlCol="0">
            <a:spAutoFit/>
          </a:bodyPr>
          <a:lstStyle/>
          <a:p>
            <a:r>
              <a:rPr lang="en-US" dirty="0">
                <a:solidFill>
                  <a:srgbClr val="FF0000"/>
                </a:solidFill>
              </a:rPr>
              <a:t>3</a:t>
            </a:r>
          </a:p>
        </p:txBody>
      </p:sp>
      <p:sp>
        <p:nvSpPr>
          <p:cNvPr id="37" name="TextBox 36"/>
          <p:cNvSpPr txBox="1"/>
          <p:nvPr/>
        </p:nvSpPr>
        <p:spPr>
          <a:xfrm>
            <a:off x="2655380" y="5370972"/>
            <a:ext cx="463616" cy="369332"/>
          </a:xfrm>
          <a:prstGeom prst="rect">
            <a:avLst/>
          </a:prstGeom>
          <a:noFill/>
        </p:spPr>
        <p:txBody>
          <a:bodyPr wrap="square" rtlCol="0">
            <a:spAutoFit/>
          </a:bodyPr>
          <a:lstStyle/>
          <a:p>
            <a:r>
              <a:rPr lang="en-US" dirty="0">
                <a:solidFill>
                  <a:srgbClr val="FF0000"/>
                </a:solidFill>
              </a:rPr>
              <a:t>3</a:t>
            </a:r>
          </a:p>
        </p:txBody>
      </p:sp>
      <p:sp>
        <p:nvSpPr>
          <p:cNvPr id="38" name="TextBox 37"/>
          <p:cNvSpPr txBox="1"/>
          <p:nvPr/>
        </p:nvSpPr>
        <p:spPr>
          <a:xfrm>
            <a:off x="4286967" y="4292649"/>
            <a:ext cx="463616" cy="369332"/>
          </a:xfrm>
          <a:prstGeom prst="rect">
            <a:avLst/>
          </a:prstGeom>
          <a:noFill/>
        </p:spPr>
        <p:txBody>
          <a:bodyPr wrap="square" rtlCol="0">
            <a:spAutoFit/>
          </a:bodyPr>
          <a:lstStyle/>
          <a:p>
            <a:r>
              <a:rPr lang="en-US" dirty="0">
                <a:solidFill>
                  <a:srgbClr val="FF0000"/>
                </a:solidFill>
              </a:rPr>
              <a:t>1</a:t>
            </a:r>
          </a:p>
        </p:txBody>
      </p:sp>
      <p:sp>
        <p:nvSpPr>
          <p:cNvPr id="39" name="TextBox 38"/>
          <p:cNvSpPr txBox="1"/>
          <p:nvPr/>
        </p:nvSpPr>
        <p:spPr>
          <a:xfrm>
            <a:off x="6391242" y="2617200"/>
            <a:ext cx="463616" cy="369332"/>
          </a:xfrm>
          <a:prstGeom prst="rect">
            <a:avLst/>
          </a:prstGeom>
          <a:noFill/>
        </p:spPr>
        <p:txBody>
          <a:bodyPr wrap="square" rtlCol="0">
            <a:spAutoFit/>
          </a:bodyPr>
          <a:lstStyle/>
          <a:p>
            <a:r>
              <a:rPr lang="en-US" dirty="0">
                <a:solidFill>
                  <a:srgbClr val="FF0000"/>
                </a:solidFill>
              </a:rPr>
              <a:t>1</a:t>
            </a:r>
          </a:p>
        </p:txBody>
      </p:sp>
      <p:sp>
        <p:nvSpPr>
          <p:cNvPr id="40" name="TextBox 39"/>
          <p:cNvSpPr txBox="1"/>
          <p:nvPr/>
        </p:nvSpPr>
        <p:spPr>
          <a:xfrm>
            <a:off x="6056614" y="3880121"/>
            <a:ext cx="463616" cy="369332"/>
          </a:xfrm>
          <a:prstGeom prst="rect">
            <a:avLst/>
          </a:prstGeom>
          <a:noFill/>
        </p:spPr>
        <p:txBody>
          <a:bodyPr wrap="square" rtlCol="0">
            <a:spAutoFit/>
          </a:bodyPr>
          <a:lstStyle/>
          <a:p>
            <a:r>
              <a:rPr lang="en-US" dirty="0">
                <a:solidFill>
                  <a:srgbClr val="FF0000"/>
                </a:solidFill>
              </a:rPr>
              <a:t>10</a:t>
            </a:r>
          </a:p>
        </p:txBody>
      </p:sp>
      <p:sp>
        <p:nvSpPr>
          <p:cNvPr id="41" name="TextBox 40"/>
          <p:cNvSpPr txBox="1"/>
          <p:nvPr/>
        </p:nvSpPr>
        <p:spPr>
          <a:xfrm>
            <a:off x="3846775" y="2449057"/>
            <a:ext cx="463616" cy="369332"/>
          </a:xfrm>
          <a:prstGeom prst="rect">
            <a:avLst/>
          </a:prstGeom>
          <a:noFill/>
        </p:spPr>
        <p:txBody>
          <a:bodyPr wrap="square" rtlCol="0">
            <a:spAutoFit/>
          </a:bodyPr>
          <a:lstStyle/>
          <a:p>
            <a:r>
              <a:rPr lang="en-US" dirty="0">
                <a:solidFill>
                  <a:srgbClr val="FF0000"/>
                </a:solidFill>
              </a:rPr>
              <a:t>1</a:t>
            </a:r>
          </a:p>
        </p:txBody>
      </p:sp>
      <p:sp>
        <p:nvSpPr>
          <p:cNvPr id="42" name="TextBox 41"/>
          <p:cNvSpPr txBox="1"/>
          <p:nvPr/>
        </p:nvSpPr>
        <p:spPr>
          <a:xfrm>
            <a:off x="4786690" y="1656398"/>
            <a:ext cx="463616" cy="369332"/>
          </a:xfrm>
          <a:prstGeom prst="rect">
            <a:avLst/>
          </a:prstGeom>
          <a:noFill/>
        </p:spPr>
        <p:txBody>
          <a:bodyPr wrap="square" rtlCol="0">
            <a:spAutoFit/>
          </a:bodyPr>
          <a:lstStyle/>
          <a:p>
            <a:r>
              <a:rPr lang="en-US" dirty="0">
                <a:solidFill>
                  <a:srgbClr val="FF0000"/>
                </a:solidFill>
              </a:rPr>
              <a:t>1</a:t>
            </a:r>
          </a:p>
        </p:txBody>
      </p:sp>
      <p:sp>
        <p:nvSpPr>
          <p:cNvPr id="43" name="TextBox 42"/>
          <p:cNvSpPr txBox="1"/>
          <p:nvPr/>
        </p:nvSpPr>
        <p:spPr>
          <a:xfrm>
            <a:off x="7380933" y="4762486"/>
            <a:ext cx="463616" cy="369332"/>
          </a:xfrm>
          <a:prstGeom prst="rect">
            <a:avLst/>
          </a:prstGeom>
          <a:noFill/>
        </p:spPr>
        <p:txBody>
          <a:bodyPr wrap="square" rtlCol="0">
            <a:spAutoFit/>
          </a:bodyPr>
          <a:lstStyle/>
          <a:p>
            <a:r>
              <a:rPr lang="en-US" dirty="0">
                <a:solidFill>
                  <a:srgbClr val="FF0000"/>
                </a:solidFill>
              </a:rPr>
              <a:t>13</a:t>
            </a:r>
          </a:p>
        </p:txBody>
      </p:sp>
      <p:sp>
        <p:nvSpPr>
          <p:cNvPr id="44" name="TextBox 43"/>
          <p:cNvSpPr txBox="1"/>
          <p:nvPr/>
        </p:nvSpPr>
        <p:spPr>
          <a:xfrm>
            <a:off x="7359710" y="3834981"/>
            <a:ext cx="463616" cy="369332"/>
          </a:xfrm>
          <a:prstGeom prst="rect">
            <a:avLst/>
          </a:prstGeom>
          <a:noFill/>
        </p:spPr>
        <p:txBody>
          <a:bodyPr wrap="square" rtlCol="0">
            <a:spAutoFit/>
          </a:bodyPr>
          <a:lstStyle/>
          <a:p>
            <a:r>
              <a:rPr lang="en-US" dirty="0">
                <a:solidFill>
                  <a:srgbClr val="FF0000"/>
                </a:solidFill>
              </a:rPr>
              <a:t>10</a:t>
            </a:r>
          </a:p>
        </p:txBody>
      </p:sp>
      <p:sp>
        <p:nvSpPr>
          <p:cNvPr id="45" name="TextBox 44"/>
          <p:cNvSpPr txBox="1"/>
          <p:nvPr/>
        </p:nvSpPr>
        <p:spPr>
          <a:xfrm>
            <a:off x="4310391" y="5242369"/>
            <a:ext cx="463616" cy="369332"/>
          </a:xfrm>
          <a:prstGeom prst="rect">
            <a:avLst/>
          </a:prstGeom>
          <a:noFill/>
        </p:spPr>
        <p:txBody>
          <a:bodyPr wrap="square" rtlCol="0">
            <a:spAutoFit/>
          </a:bodyPr>
          <a:lstStyle/>
          <a:p>
            <a:r>
              <a:rPr lang="en-US" dirty="0">
                <a:solidFill>
                  <a:srgbClr val="FF0000"/>
                </a:solidFill>
              </a:rPr>
              <a:t>9</a:t>
            </a:r>
          </a:p>
        </p:txBody>
      </p:sp>
      <p:sp>
        <p:nvSpPr>
          <p:cNvPr id="46" name="TextBox 45"/>
          <p:cNvSpPr txBox="1"/>
          <p:nvPr/>
        </p:nvSpPr>
        <p:spPr>
          <a:xfrm>
            <a:off x="3007408" y="3159539"/>
            <a:ext cx="463616" cy="369332"/>
          </a:xfrm>
          <a:prstGeom prst="rect">
            <a:avLst/>
          </a:prstGeom>
          <a:noFill/>
        </p:spPr>
        <p:txBody>
          <a:bodyPr wrap="square" rtlCol="0">
            <a:spAutoFit/>
          </a:bodyPr>
          <a:lstStyle/>
          <a:p>
            <a:r>
              <a:rPr lang="en-US" dirty="0">
                <a:solidFill>
                  <a:srgbClr val="FF0000"/>
                </a:solidFill>
              </a:rPr>
              <a:t>1</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98C1297-6C78-426A-8E47-4DB40C2BC4BD}"/>
                  </a:ext>
                </a:extLst>
              </p14:cNvPr>
              <p14:cNvContentPartPr/>
              <p14:nvPr/>
            </p14:nvContentPartPr>
            <p14:xfrm>
              <a:off x="2533668" y="3145668"/>
              <a:ext cx="380520" cy="243360"/>
            </p14:xfrm>
          </p:contentPart>
        </mc:Choice>
        <mc:Fallback xmlns="">
          <p:pic>
            <p:nvPicPr>
              <p:cNvPr id="4" name="Ink 3">
                <a:extLst>
                  <a:ext uri="{FF2B5EF4-FFF2-40B4-BE49-F238E27FC236}">
                    <a16:creationId xmlns:a16="http://schemas.microsoft.com/office/drawing/2014/main" id="{598C1297-6C78-426A-8E47-4DB40C2BC4BD}"/>
                  </a:ext>
                </a:extLst>
              </p:cNvPr>
              <p:cNvPicPr/>
              <p:nvPr/>
            </p:nvPicPr>
            <p:blipFill>
              <a:blip r:embed="rId3"/>
              <a:stretch>
                <a:fillRect/>
              </a:stretch>
            </p:blipFill>
            <p:spPr>
              <a:xfrm>
                <a:off x="2479668" y="3037668"/>
                <a:ext cx="48816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67EA7A1-A0AB-460F-9C49-C7EFE174DD25}"/>
                  </a:ext>
                </a:extLst>
              </p14:cNvPr>
              <p14:cNvContentPartPr/>
              <p14:nvPr/>
            </p14:nvContentPartPr>
            <p14:xfrm>
              <a:off x="3854508" y="4339068"/>
              <a:ext cx="496440" cy="186120"/>
            </p14:xfrm>
          </p:contentPart>
        </mc:Choice>
        <mc:Fallback xmlns="">
          <p:pic>
            <p:nvPicPr>
              <p:cNvPr id="5" name="Ink 4">
                <a:extLst>
                  <a:ext uri="{FF2B5EF4-FFF2-40B4-BE49-F238E27FC236}">
                    <a16:creationId xmlns:a16="http://schemas.microsoft.com/office/drawing/2014/main" id="{D67EA7A1-A0AB-460F-9C49-C7EFE174DD25}"/>
                  </a:ext>
                </a:extLst>
              </p:cNvPr>
              <p:cNvPicPr/>
              <p:nvPr/>
            </p:nvPicPr>
            <p:blipFill>
              <a:blip r:embed="rId5"/>
              <a:stretch>
                <a:fillRect/>
              </a:stretch>
            </p:blipFill>
            <p:spPr>
              <a:xfrm>
                <a:off x="3800868" y="4231428"/>
                <a:ext cx="60408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5BD9C06-560A-4DB5-B9D7-8D45D49174A9}"/>
                  </a:ext>
                </a:extLst>
              </p14:cNvPr>
              <p14:cNvContentPartPr/>
              <p14:nvPr/>
            </p14:nvContentPartPr>
            <p14:xfrm>
              <a:off x="7162548" y="3957828"/>
              <a:ext cx="182880" cy="109440"/>
            </p14:xfrm>
          </p:contentPart>
        </mc:Choice>
        <mc:Fallback xmlns="">
          <p:pic>
            <p:nvPicPr>
              <p:cNvPr id="6" name="Ink 5">
                <a:extLst>
                  <a:ext uri="{FF2B5EF4-FFF2-40B4-BE49-F238E27FC236}">
                    <a16:creationId xmlns:a16="http://schemas.microsoft.com/office/drawing/2014/main" id="{C5BD9C06-560A-4DB5-B9D7-8D45D49174A9}"/>
                  </a:ext>
                </a:extLst>
              </p:cNvPr>
              <p:cNvPicPr/>
              <p:nvPr/>
            </p:nvPicPr>
            <p:blipFill>
              <a:blip r:embed="rId7"/>
              <a:stretch>
                <a:fillRect/>
              </a:stretch>
            </p:blipFill>
            <p:spPr>
              <a:xfrm>
                <a:off x="7108548" y="3850188"/>
                <a:ext cx="29052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C5837C4-CB39-49DE-8369-AB3701E8B689}"/>
                  </a:ext>
                </a:extLst>
              </p14:cNvPr>
              <p14:cNvContentPartPr/>
              <p14:nvPr/>
            </p14:nvContentPartPr>
            <p14:xfrm>
              <a:off x="6030348" y="2641308"/>
              <a:ext cx="189360" cy="164520"/>
            </p14:xfrm>
          </p:contentPart>
        </mc:Choice>
        <mc:Fallback xmlns="">
          <p:pic>
            <p:nvPicPr>
              <p:cNvPr id="7" name="Ink 6">
                <a:extLst>
                  <a:ext uri="{FF2B5EF4-FFF2-40B4-BE49-F238E27FC236}">
                    <a16:creationId xmlns:a16="http://schemas.microsoft.com/office/drawing/2014/main" id="{2C5837C4-CB39-49DE-8369-AB3701E8B689}"/>
                  </a:ext>
                </a:extLst>
              </p:cNvPr>
              <p:cNvPicPr/>
              <p:nvPr/>
            </p:nvPicPr>
            <p:blipFill>
              <a:blip r:embed="rId9"/>
              <a:stretch>
                <a:fillRect/>
              </a:stretch>
            </p:blipFill>
            <p:spPr>
              <a:xfrm>
                <a:off x="5976708" y="2533668"/>
                <a:ext cx="297000" cy="380160"/>
              </a:xfrm>
              <a:prstGeom prst="rect">
                <a:avLst/>
              </a:prstGeom>
            </p:spPr>
          </p:pic>
        </mc:Fallback>
      </mc:AlternateContent>
    </p:spTree>
    <p:extLst>
      <p:ext uri="{BB962C8B-B14F-4D97-AF65-F5344CB8AC3E}">
        <p14:creationId xmlns:p14="http://schemas.microsoft.com/office/powerpoint/2010/main" val="18022410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ig09_63">
            <a:extLst>
              <a:ext uri="{FF2B5EF4-FFF2-40B4-BE49-F238E27FC236}">
                <a16:creationId xmlns:a16="http://schemas.microsoft.com/office/drawing/2014/main" id="{5E34C7F7-80C1-EB38-1F7E-257C4404EB92}"/>
              </a:ext>
            </a:extLst>
          </p:cNvPr>
          <p:cNvPicPr>
            <a:picLocks noChangeAspect="1"/>
          </p:cNvPicPr>
          <p:nvPr/>
        </p:nvPicPr>
        <p:blipFill>
          <a:blip r:embed="rId2" cstate="print"/>
          <a:srcRect/>
          <a:stretch>
            <a:fillRect/>
          </a:stretch>
        </p:blipFill>
        <p:spPr bwMode="auto">
          <a:xfrm>
            <a:off x="3579769" y="2119132"/>
            <a:ext cx="4949628" cy="3976868"/>
          </a:xfrm>
          <a:prstGeom prst="rect">
            <a:avLst/>
          </a:prstGeom>
          <a:noFill/>
          <a:ln w="9525">
            <a:noFill/>
            <a:miter lim="800000"/>
            <a:headEnd/>
            <a:tailEnd/>
          </a:ln>
        </p:spPr>
      </p:pic>
      <p:pic>
        <p:nvPicPr>
          <p:cNvPr id="3" name="Picture 2" descr="fig09_62">
            <a:extLst>
              <a:ext uri="{FF2B5EF4-FFF2-40B4-BE49-F238E27FC236}">
                <a16:creationId xmlns:a16="http://schemas.microsoft.com/office/drawing/2014/main" id="{832F6194-1AC4-D3C5-2DEE-9E97993207D8}"/>
              </a:ext>
            </a:extLst>
          </p:cNvPr>
          <p:cNvPicPr>
            <a:picLocks noChangeAspect="1"/>
          </p:cNvPicPr>
          <p:nvPr/>
        </p:nvPicPr>
        <p:blipFill>
          <a:blip r:embed="rId3" cstate="print"/>
          <a:srcRect/>
          <a:stretch>
            <a:fillRect/>
          </a:stretch>
        </p:blipFill>
        <p:spPr bwMode="auto">
          <a:xfrm>
            <a:off x="762000" y="863278"/>
            <a:ext cx="4314402" cy="2590800"/>
          </a:xfrm>
          <a:prstGeom prst="rect">
            <a:avLst/>
          </a:prstGeom>
          <a:noFill/>
          <a:ln w="9525">
            <a:noFill/>
            <a:miter lim="800000"/>
            <a:headEnd/>
            <a:tailEnd/>
          </a:ln>
        </p:spPr>
      </p:pic>
      <p:sp>
        <p:nvSpPr>
          <p:cNvPr id="5" name="TextBox 4">
            <a:extLst>
              <a:ext uri="{FF2B5EF4-FFF2-40B4-BE49-F238E27FC236}">
                <a16:creationId xmlns:a16="http://schemas.microsoft.com/office/drawing/2014/main" id="{7717777E-D95A-6EC3-C25B-411567F5D66C}"/>
              </a:ext>
            </a:extLst>
          </p:cNvPr>
          <p:cNvSpPr txBox="1"/>
          <p:nvPr/>
        </p:nvSpPr>
        <p:spPr>
          <a:xfrm>
            <a:off x="1066800" y="381000"/>
            <a:ext cx="2133918" cy="369332"/>
          </a:xfrm>
          <a:prstGeom prst="rect">
            <a:avLst/>
          </a:prstGeom>
          <a:noFill/>
        </p:spPr>
        <p:txBody>
          <a:bodyPr wrap="none" rtlCol="0">
            <a:spAutoFit/>
          </a:bodyPr>
          <a:lstStyle/>
          <a:p>
            <a:r>
              <a:rPr lang="en-US"/>
              <a:t>From your handout</a:t>
            </a:r>
          </a:p>
        </p:txBody>
      </p:sp>
    </p:spTree>
    <p:extLst>
      <p:ext uri="{BB962C8B-B14F-4D97-AF65-F5344CB8AC3E}">
        <p14:creationId xmlns:p14="http://schemas.microsoft.com/office/powerpoint/2010/main" val="206324143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934C5-3CB4-27C9-B476-CF8227A0D570}"/>
              </a:ext>
            </a:extLst>
          </p:cNvPr>
          <p:cNvPicPr>
            <a:picLocks noChangeAspect="1"/>
          </p:cNvPicPr>
          <p:nvPr/>
        </p:nvPicPr>
        <p:blipFill>
          <a:blip r:embed="rId2" cstate="print"/>
          <a:stretch>
            <a:fillRect/>
          </a:stretch>
        </p:blipFill>
        <p:spPr>
          <a:xfrm>
            <a:off x="1360025" y="1866900"/>
            <a:ext cx="6179106" cy="3124200"/>
          </a:xfrm>
          <a:prstGeom prst="rect">
            <a:avLst/>
          </a:prstGeom>
        </p:spPr>
      </p:pic>
      <p:sp>
        <p:nvSpPr>
          <p:cNvPr id="3" name="TextBox 2">
            <a:extLst>
              <a:ext uri="{FF2B5EF4-FFF2-40B4-BE49-F238E27FC236}">
                <a16:creationId xmlns:a16="http://schemas.microsoft.com/office/drawing/2014/main" id="{4277853F-31F6-FED4-7107-6080FDB216BA}"/>
              </a:ext>
            </a:extLst>
          </p:cNvPr>
          <p:cNvSpPr txBox="1"/>
          <p:nvPr/>
        </p:nvSpPr>
        <p:spPr>
          <a:xfrm>
            <a:off x="1371600" y="990600"/>
            <a:ext cx="2133918" cy="369332"/>
          </a:xfrm>
          <a:prstGeom prst="rect">
            <a:avLst/>
          </a:prstGeom>
          <a:noFill/>
        </p:spPr>
        <p:txBody>
          <a:bodyPr wrap="none" rtlCol="0">
            <a:spAutoFit/>
          </a:bodyPr>
          <a:lstStyle/>
          <a:p>
            <a:r>
              <a:rPr lang="en-US"/>
              <a:t>From your handout</a:t>
            </a:r>
          </a:p>
        </p:txBody>
      </p:sp>
    </p:spTree>
    <p:extLst>
      <p:ext uri="{BB962C8B-B14F-4D97-AF65-F5344CB8AC3E}">
        <p14:creationId xmlns:p14="http://schemas.microsoft.com/office/powerpoint/2010/main" val="171581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E934C5-3CB4-27C9-B476-CF8227A0D570}"/>
              </a:ext>
            </a:extLst>
          </p:cNvPr>
          <p:cNvPicPr>
            <a:picLocks noChangeAspect="1"/>
          </p:cNvPicPr>
          <p:nvPr/>
        </p:nvPicPr>
        <p:blipFill>
          <a:blip r:embed="rId2" cstate="print"/>
          <a:stretch>
            <a:fillRect/>
          </a:stretch>
        </p:blipFill>
        <p:spPr>
          <a:xfrm>
            <a:off x="1360025" y="1866900"/>
            <a:ext cx="6179106" cy="3124200"/>
          </a:xfrm>
          <a:prstGeom prst="rect">
            <a:avLst/>
          </a:prstGeom>
        </p:spPr>
      </p:pic>
      <p:sp>
        <p:nvSpPr>
          <p:cNvPr id="3" name="TextBox 2">
            <a:extLst>
              <a:ext uri="{FF2B5EF4-FFF2-40B4-BE49-F238E27FC236}">
                <a16:creationId xmlns:a16="http://schemas.microsoft.com/office/drawing/2014/main" id="{4277853F-31F6-FED4-7107-6080FDB216BA}"/>
              </a:ext>
            </a:extLst>
          </p:cNvPr>
          <p:cNvSpPr txBox="1"/>
          <p:nvPr/>
        </p:nvSpPr>
        <p:spPr>
          <a:xfrm>
            <a:off x="1371600" y="990600"/>
            <a:ext cx="2133918" cy="369332"/>
          </a:xfrm>
          <a:prstGeom prst="rect">
            <a:avLst/>
          </a:prstGeom>
          <a:noFill/>
        </p:spPr>
        <p:txBody>
          <a:bodyPr wrap="none" rtlCol="0">
            <a:spAutoFit/>
          </a:bodyPr>
          <a:lstStyle/>
          <a:p>
            <a:r>
              <a:rPr lang="en-US"/>
              <a:t>From your handout</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F334E2A1-792F-C489-E28E-FAB5B3214B7C}"/>
                  </a:ext>
                </a:extLst>
              </p14:cNvPr>
              <p14:cNvContentPartPr/>
              <p14:nvPr/>
            </p14:nvContentPartPr>
            <p14:xfrm>
              <a:off x="1796354" y="2441930"/>
              <a:ext cx="576720" cy="876240"/>
            </p14:xfrm>
          </p:contentPart>
        </mc:Choice>
        <mc:Fallback>
          <p:pic>
            <p:nvPicPr>
              <p:cNvPr id="4" name="Ink 3">
                <a:extLst>
                  <a:ext uri="{FF2B5EF4-FFF2-40B4-BE49-F238E27FC236}">
                    <a16:creationId xmlns:a16="http://schemas.microsoft.com/office/drawing/2014/main" id="{F334E2A1-792F-C489-E28E-FAB5B3214B7C}"/>
                  </a:ext>
                </a:extLst>
              </p:cNvPr>
              <p:cNvPicPr/>
              <p:nvPr/>
            </p:nvPicPr>
            <p:blipFill>
              <a:blip r:embed="rId4"/>
              <a:stretch>
                <a:fillRect/>
              </a:stretch>
            </p:blipFill>
            <p:spPr>
              <a:xfrm>
                <a:off x="1742354" y="2334290"/>
                <a:ext cx="684360" cy="10918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63E6107E-A315-DB2B-F184-2B6F5BCABEDD}"/>
                  </a:ext>
                </a:extLst>
              </p14:cNvPr>
              <p14:cNvContentPartPr/>
              <p14:nvPr/>
            </p14:nvContentPartPr>
            <p14:xfrm>
              <a:off x="1828754" y="3715250"/>
              <a:ext cx="684000" cy="971640"/>
            </p14:xfrm>
          </p:contentPart>
        </mc:Choice>
        <mc:Fallback>
          <p:pic>
            <p:nvPicPr>
              <p:cNvPr id="5" name="Ink 4">
                <a:extLst>
                  <a:ext uri="{FF2B5EF4-FFF2-40B4-BE49-F238E27FC236}">
                    <a16:creationId xmlns:a16="http://schemas.microsoft.com/office/drawing/2014/main" id="{63E6107E-A315-DB2B-F184-2B6F5BCABEDD}"/>
                  </a:ext>
                </a:extLst>
              </p:cNvPr>
              <p:cNvPicPr/>
              <p:nvPr/>
            </p:nvPicPr>
            <p:blipFill>
              <a:blip r:embed="rId6"/>
              <a:stretch>
                <a:fillRect/>
              </a:stretch>
            </p:blipFill>
            <p:spPr>
              <a:xfrm>
                <a:off x="1774754" y="3607250"/>
                <a:ext cx="791640" cy="1187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DD64CD23-793A-BB87-F291-40A84B254318}"/>
                  </a:ext>
                </a:extLst>
              </p14:cNvPr>
              <p14:cNvContentPartPr/>
              <p14:nvPr/>
            </p14:nvContentPartPr>
            <p14:xfrm>
              <a:off x="2767634" y="4107650"/>
              <a:ext cx="399960" cy="395280"/>
            </p14:xfrm>
          </p:contentPart>
        </mc:Choice>
        <mc:Fallback>
          <p:pic>
            <p:nvPicPr>
              <p:cNvPr id="6" name="Ink 5">
                <a:extLst>
                  <a:ext uri="{FF2B5EF4-FFF2-40B4-BE49-F238E27FC236}">
                    <a16:creationId xmlns:a16="http://schemas.microsoft.com/office/drawing/2014/main" id="{DD64CD23-793A-BB87-F291-40A84B254318}"/>
                  </a:ext>
                </a:extLst>
              </p:cNvPr>
              <p:cNvPicPr/>
              <p:nvPr/>
            </p:nvPicPr>
            <p:blipFill>
              <a:blip r:embed="rId8"/>
              <a:stretch>
                <a:fillRect/>
              </a:stretch>
            </p:blipFill>
            <p:spPr>
              <a:xfrm>
                <a:off x="2713994" y="3999650"/>
                <a:ext cx="50760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7FD1E66A-B62A-3FF1-6F0E-B3D3411CA818}"/>
                  </a:ext>
                </a:extLst>
              </p14:cNvPr>
              <p14:cNvContentPartPr/>
              <p14:nvPr/>
            </p14:nvContentPartPr>
            <p14:xfrm>
              <a:off x="2796434" y="2198930"/>
              <a:ext cx="1797120" cy="1027080"/>
            </p14:xfrm>
          </p:contentPart>
        </mc:Choice>
        <mc:Fallback>
          <p:pic>
            <p:nvPicPr>
              <p:cNvPr id="7" name="Ink 6">
                <a:extLst>
                  <a:ext uri="{FF2B5EF4-FFF2-40B4-BE49-F238E27FC236}">
                    <a16:creationId xmlns:a16="http://schemas.microsoft.com/office/drawing/2014/main" id="{7FD1E66A-B62A-3FF1-6F0E-B3D3411CA818}"/>
                  </a:ext>
                </a:extLst>
              </p:cNvPr>
              <p:cNvPicPr/>
              <p:nvPr/>
            </p:nvPicPr>
            <p:blipFill>
              <a:blip r:embed="rId10"/>
              <a:stretch>
                <a:fillRect/>
              </a:stretch>
            </p:blipFill>
            <p:spPr>
              <a:xfrm>
                <a:off x="2742794" y="2090930"/>
                <a:ext cx="1904760" cy="1242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03A2F9B6-24D3-4E78-C18F-EE513E80F9CF}"/>
                  </a:ext>
                </a:extLst>
              </p14:cNvPr>
              <p14:cNvContentPartPr/>
              <p14:nvPr/>
            </p14:nvContentPartPr>
            <p14:xfrm>
              <a:off x="4953914" y="2536250"/>
              <a:ext cx="1034280" cy="451080"/>
            </p14:xfrm>
          </p:contentPart>
        </mc:Choice>
        <mc:Fallback>
          <p:pic>
            <p:nvPicPr>
              <p:cNvPr id="10" name="Ink 9">
                <a:extLst>
                  <a:ext uri="{FF2B5EF4-FFF2-40B4-BE49-F238E27FC236}">
                    <a16:creationId xmlns:a16="http://schemas.microsoft.com/office/drawing/2014/main" id="{03A2F9B6-24D3-4E78-C18F-EE513E80F9CF}"/>
                  </a:ext>
                </a:extLst>
              </p:cNvPr>
              <p:cNvPicPr/>
              <p:nvPr/>
            </p:nvPicPr>
            <p:blipFill>
              <a:blip r:embed="rId12"/>
              <a:stretch>
                <a:fillRect/>
              </a:stretch>
            </p:blipFill>
            <p:spPr>
              <a:xfrm>
                <a:off x="4899914" y="2428610"/>
                <a:ext cx="1141920" cy="6667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57C36C5-0FAA-EB70-8A21-7F93D233194C}"/>
                  </a:ext>
                </a:extLst>
              </p14:cNvPr>
              <p14:cNvContentPartPr/>
              <p14:nvPr/>
            </p14:nvContentPartPr>
            <p14:xfrm>
              <a:off x="5521634" y="2916770"/>
              <a:ext cx="520560" cy="839880"/>
            </p14:xfrm>
          </p:contentPart>
        </mc:Choice>
        <mc:Fallback>
          <p:pic>
            <p:nvPicPr>
              <p:cNvPr id="11" name="Ink 10">
                <a:extLst>
                  <a:ext uri="{FF2B5EF4-FFF2-40B4-BE49-F238E27FC236}">
                    <a16:creationId xmlns:a16="http://schemas.microsoft.com/office/drawing/2014/main" id="{957C36C5-0FAA-EB70-8A21-7F93D233194C}"/>
                  </a:ext>
                </a:extLst>
              </p:cNvPr>
              <p:cNvPicPr/>
              <p:nvPr/>
            </p:nvPicPr>
            <p:blipFill>
              <a:blip r:embed="rId14"/>
              <a:stretch>
                <a:fillRect/>
              </a:stretch>
            </p:blipFill>
            <p:spPr>
              <a:xfrm>
                <a:off x="5467994" y="2808770"/>
                <a:ext cx="628200" cy="1055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2" name="Ink 11">
                <a:extLst>
                  <a:ext uri="{FF2B5EF4-FFF2-40B4-BE49-F238E27FC236}">
                    <a16:creationId xmlns:a16="http://schemas.microsoft.com/office/drawing/2014/main" id="{5F69B708-7BC2-237A-3AA8-C6BF9CBCDE6E}"/>
                  </a:ext>
                </a:extLst>
              </p14:cNvPr>
              <p14:cNvContentPartPr/>
              <p14:nvPr/>
            </p14:nvContentPartPr>
            <p14:xfrm>
              <a:off x="6389234" y="2847290"/>
              <a:ext cx="672120" cy="768600"/>
            </p14:xfrm>
          </p:contentPart>
        </mc:Choice>
        <mc:Fallback>
          <p:pic>
            <p:nvPicPr>
              <p:cNvPr id="12" name="Ink 11">
                <a:extLst>
                  <a:ext uri="{FF2B5EF4-FFF2-40B4-BE49-F238E27FC236}">
                    <a16:creationId xmlns:a16="http://schemas.microsoft.com/office/drawing/2014/main" id="{5F69B708-7BC2-237A-3AA8-C6BF9CBCDE6E}"/>
                  </a:ext>
                </a:extLst>
              </p:cNvPr>
              <p:cNvPicPr/>
              <p:nvPr/>
            </p:nvPicPr>
            <p:blipFill>
              <a:blip r:embed="rId16"/>
              <a:stretch>
                <a:fillRect/>
              </a:stretch>
            </p:blipFill>
            <p:spPr>
              <a:xfrm>
                <a:off x="6335234" y="2739290"/>
                <a:ext cx="779760" cy="984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92B2F063-C1E8-BDE1-4B42-13C4CB918FF6}"/>
                  </a:ext>
                </a:extLst>
              </p14:cNvPr>
              <p14:cNvContentPartPr/>
              <p14:nvPr/>
            </p14:nvContentPartPr>
            <p14:xfrm>
              <a:off x="2661794" y="1631930"/>
              <a:ext cx="12600" cy="184320"/>
            </p14:xfrm>
          </p:contentPart>
        </mc:Choice>
        <mc:Fallback>
          <p:pic>
            <p:nvPicPr>
              <p:cNvPr id="13" name="Ink 12">
                <a:extLst>
                  <a:ext uri="{FF2B5EF4-FFF2-40B4-BE49-F238E27FC236}">
                    <a16:creationId xmlns:a16="http://schemas.microsoft.com/office/drawing/2014/main" id="{92B2F063-C1E8-BDE1-4B42-13C4CB918FF6}"/>
                  </a:ext>
                </a:extLst>
              </p:cNvPr>
              <p:cNvPicPr/>
              <p:nvPr/>
            </p:nvPicPr>
            <p:blipFill>
              <a:blip r:embed="rId18"/>
              <a:stretch>
                <a:fillRect/>
              </a:stretch>
            </p:blipFill>
            <p:spPr>
              <a:xfrm>
                <a:off x="2655674" y="1625810"/>
                <a:ext cx="24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DC9E1AE1-72EB-ED6F-4A31-2D332A3FA118}"/>
                  </a:ext>
                </a:extLst>
              </p14:cNvPr>
              <p14:cNvContentPartPr/>
              <p14:nvPr/>
            </p14:nvContentPartPr>
            <p14:xfrm>
              <a:off x="1157354" y="3514010"/>
              <a:ext cx="172080" cy="189720"/>
            </p14:xfrm>
          </p:contentPart>
        </mc:Choice>
        <mc:Fallback>
          <p:pic>
            <p:nvPicPr>
              <p:cNvPr id="14" name="Ink 13">
                <a:extLst>
                  <a:ext uri="{FF2B5EF4-FFF2-40B4-BE49-F238E27FC236}">
                    <a16:creationId xmlns:a16="http://schemas.microsoft.com/office/drawing/2014/main" id="{DC9E1AE1-72EB-ED6F-4A31-2D332A3FA118}"/>
                  </a:ext>
                </a:extLst>
              </p:cNvPr>
              <p:cNvPicPr/>
              <p:nvPr/>
            </p:nvPicPr>
            <p:blipFill>
              <a:blip r:embed="rId20"/>
              <a:stretch>
                <a:fillRect/>
              </a:stretch>
            </p:blipFill>
            <p:spPr>
              <a:xfrm>
                <a:off x="1151234" y="3507890"/>
                <a:ext cx="18432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F2EC7311-876C-E6DA-E963-CF66592525E4}"/>
                  </a:ext>
                </a:extLst>
              </p14:cNvPr>
              <p14:cNvContentPartPr/>
              <p14:nvPr/>
            </p14:nvContentPartPr>
            <p14:xfrm>
              <a:off x="2873834" y="4782650"/>
              <a:ext cx="287280" cy="302400"/>
            </p14:xfrm>
          </p:contentPart>
        </mc:Choice>
        <mc:Fallback>
          <p:pic>
            <p:nvPicPr>
              <p:cNvPr id="15" name="Ink 14">
                <a:extLst>
                  <a:ext uri="{FF2B5EF4-FFF2-40B4-BE49-F238E27FC236}">
                    <a16:creationId xmlns:a16="http://schemas.microsoft.com/office/drawing/2014/main" id="{F2EC7311-876C-E6DA-E963-CF66592525E4}"/>
                  </a:ext>
                </a:extLst>
              </p:cNvPr>
              <p:cNvPicPr/>
              <p:nvPr/>
            </p:nvPicPr>
            <p:blipFill>
              <a:blip r:embed="rId22"/>
              <a:stretch>
                <a:fillRect/>
              </a:stretch>
            </p:blipFill>
            <p:spPr>
              <a:xfrm>
                <a:off x="2867714" y="4776530"/>
                <a:ext cx="299520" cy="314640"/>
              </a:xfrm>
              <a:prstGeom prst="rect">
                <a:avLst/>
              </a:prstGeom>
            </p:spPr>
          </p:pic>
        </mc:Fallback>
      </mc:AlternateContent>
      <p:grpSp>
        <p:nvGrpSpPr>
          <p:cNvPr id="19" name="Group 18">
            <a:extLst>
              <a:ext uri="{FF2B5EF4-FFF2-40B4-BE49-F238E27FC236}">
                <a16:creationId xmlns:a16="http://schemas.microsoft.com/office/drawing/2014/main" id="{6C51702A-0EB4-D3F8-ED54-DFD98721FFC0}"/>
              </a:ext>
            </a:extLst>
          </p:cNvPr>
          <p:cNvGrpSpPr/>
          <p:nvPr/>
        </p:nvGrpSpPr>
        <p:grpSpPr>
          <a:xfrm>
            <a:off x="3252194" y="3796610"/>
            <a:ext cx="191880" cy="267480"/>
            <a:chOff x="3252194" y="3796610"/>
            <a:chExt cx="191880" cy="267480"/>
          </a:xfrm>
        </p:grpSpPr>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9F018203-1F9B-9D43-5C00-9DE320C1EFBD}"/>
                    </a:ext>
                  </a:extLst>
                </p14:cNvPr>
                <p14:cNvContentPartPr/>
                <p14:nvPr/>
              </p14:nvContentPartPr>
              <p14:xfrm>
                <a:off x="3252194" y="3831170"/>
                <a:ext cx="191880" cy="130680"/>
              </p14:xfrm>
            </p:contentPart>
          </mc:Choice>
          <mc:Fallback>
            <p:pic>
              <p:nvPicPr>
                <p:cNvPr id="16" name="Ink 15">
                  <a:extLst>
                    <a:ext uri="{FF2B5EF4-FFF2-40B4-BE49-F238E27FC236}">
                      <a16:creationId xmlns:a16="http://schemas.microsoft.com/office/drawing/2014/main" id="{9F018203-1F9B-9D43-5C00-9DE320C1EFBD}"/>
                    </a:ext>
                  </a:extLst>
                </p:cNvPr>
                <p:cNvPicPr/>
                <p:nvPr/>
              </p:nvPicPr>
              <p:blipFill>
                <a:blip r:embed="rId24"/>
                <a:stretch>
                  <a:fillRect/>
                </a:stretch>
              </p:blipFill>
              <p:spPr>
                <a:xfrm>
                  <a:off x="3246074" y="3825050"/>
                  <a:ext cx="2041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75487FE6-837A-ACD0-30B8-78D9C293D99B}"/>
                    </a:ext>
                  </a:extLst>
                </p14:cNvPr>
                <p14:cNvContentPartPr/>
                <p14:nvPr/>
              </p14:nvContentPartPr>
              <p14:xfrm>
                <a:off x="3414554" y="3796610"/>
                <a:ext cx="21600" cy="267480"/>
              </p14:xfrm>
            </p:contentPart>
          </mc:Choice>
          <mc:Fallback>
            <p:pic>
              <p:nvPicPr>
                <p:cNvPr id="17" name="Ink 16">
                  <a:extLst>
                    <a:ext uri="{FF2B5EF4-FFF2-40B4-BE49-F238E27FC236}">
                      <a16:creationId xmlns:a16="http://schemas.microsoft.com/office/drawing/2014/main" id="{75487FE6-837A-ACD0-30B8-78D9C293D99B}"/>
                    </a:ext>
                  </a:extLst>
                </p:cNvPr>
                <p:cNvPicPr/>
                <p:nvPr/>
              </p:nvPicPr>
              <p:blipFill>
                <a:blip r:embed="rId26"/>
                <a:stretch>
                  <a:fillRect/>
                </a:stretch>
              </p:blipFill>
              <p:spPr>
                <a:xfrm>
                  <a:off x="3408434" y="3790490"/>
                  <a:ext cx="33840" cy="279720"/>
                </a:xfrm>
                <a:prstGeom prst="rect">
                  <a:avLst/>
                </a:prstGeom>
              </p:spPr>
            </p:pic>
          </mc:Fallback>
        </mc:AlternateContent>
      </p:grpSp>
      <p:grpSp>
        <p:nvGrpSpPr>
          <p:cNvPr id="22" name="Group 21">
            <a:extLst>
              <a:ext uri="{FF2B5EF4-FFF2-40B4-BE49-F238E27FC236}">
                <a16:creationId xmlns:a16="http://schemas.microsoft.com/office/drawing/2014/main" id="{66DD57D3-8D90-D3EE-CD3D-4E20508CEA68}"/>
              </a:ext>
            </a:extLst>
          </p:cNvPr>
          <p:cNvGrpSpPr/>
          <p:nvPr/>
        </p:nvGrpSpPr>
        <p:grpSpPr>
          <a:xfrm>
            <a:off x="4918994" y="2279210"/>
            <a:ext cx="334440" cy="319320"/>
            <a:chOff x="4918994" y="2279210"/>
            <a:chExt cx="334440" cy="319320"/>
          </a:xfrm>
        </p:grpSpPr>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02831636-736F-144B-F8AE-1E234EE90E78}"/>
                    </a:ext>
                  </a:extLst>
                </p14:cNvPr>
                <p14:cNvContentPartPr/>
                <p14:nvPr/>
              </p14:nvContentPartPr>
              <p14:xfrm>
                <a:off x="4918994" y="2280290"/>
                <a:ext cx="223920" cy="318240"/>
              </p14:xfrm>
            </p:contentPart>
          </mc:Choice>
          <mc:Fallback>
            <p:pic>
              <p:nvPicPr>
                <p:cNvPr id="18" name="Ink 17">
                  <a:extLst>
                    <a:ext uri="{FF2B5EF4-FFF2-40B4-BE49-F238E27FC236}">
                      <a16:creationId xmlns:a16="http://schemas.microsoft.com/office/drawing/2014/main" id="{02831636-736F-144B-F8AE-1E234EE90E78}"/>
                    </a:ext>
                  </a:extLst>
                </p:cNvPr>
                <p:cNvPicPr/>
                <p:nvPr/>
              </p:nvPicPr>
              <p:blipFill>
                <a:blip r:embed="rId28"/>
                <a:stretch>
                  <a:fillRect/>
                </a:stretch>
              </p:blipFill>
              <p:spPr>
                <a:xfrm>
                  <a:off x="4912874" y="2274170"/>
                  <a:ext cx="2361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3DA0FBCF-E3C5-255F-DB24-B60C5DDF2C54}"/>
                    </a:ext>
                  </a:extLst>
                </p14:cNvPr>
                <p14:cNvContentPartPr/>
                <p14:nvPr/>
              </p14:nvContentPartPr>
              <p14:xfrm>
                <a:off x="5057954" y="2279210"/>
                <a:ext cx="195480" cy="36000"/>
              </p14:xfrm>
            </p:contentPart>
          </mc:Choice>
          <mc:Fallback>
            <p:pic>
              <p:nvPicPr>
                <p:cNvPr id="20" name="Ink 19">
                  <a:extLst>
                    <a:ext uri="{FF2B5EF4-FFF2-40B4-BE49-F238E27FC236}">
                      <a16:creationId xmlns:a16="http://schemas.microsoft.com/office/drawing/2014/main" id="{3DA0FBCF-E3C5-255F-DB24-B60C5DDF2C54}"/>
                    </a:ext>
                  </a:extLst>
                </p:cNvPr>
                <p:cNvPicPr/>
                <p:nvPr/>
              </p:nvPicPr>
              <p:blipFill>
                <a:blip r:embed="rId30"/>
                <a:stretch>
                  <a:fillRect/>
                </a:stretch>
              </p:blipFill>
              <p:spPr>
                <a:xfrm>
                  <a:off x="5051834" y="2273090"/>
                  <a:ext cx="207720" cy="4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DBDECBED-ECC1-83E5-E057-D3710CC78AF4}"/>
                  </a:ext>
                </a:extLst>
              </p14:cNvPr>
              <p14:cNvContentPartPr/>
              <p14:nvPr/>
            </p14:nvContentPartPr>
            <p14:xfrm>
              <a:off x="6469154" y="2326010"/>
              <a:ext cx="142560" cy="248040"/>
            </p14:xfrm>
          </p:contentPart>
        </mc:Choice>
        <mc:Fallback>
          <p:pic>
            <p:nvPicPr>
              <p:cNvPr id="21" name="Ink 20">
                <a:extLst>
                  <a:ext uri="{FF2B5EF4-FFF2-40B4-BE49-F238E27FC236}">
                    <a16:creationId xmlns:a16="http://schemas.microsoft.com/office/drawing/2014/main" id="{DBDECBED-ECC1-83E5-E057-D3710CC78AF4}"/>
                  </a:ext>
                </a:extLst>
              </p:cNvPr>
              <p:cNvPicPr/>
              <p:nvPr/>
            </p:nvPicPr>
            <p:blipFill>
              <a:blip r:embed="rId32"/>
              <a:stretch>
                <a:fillRect/>
              </a:stretch>
            </p:blipFill>
            <p:spPr>
              <a:xfrm>
                <a:off x="6463034" y="2319890"/>
                <a:ext cx="1548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390959F5-C3EE-4BCA-F954-ABF14AFF3076}"/>
                  </a:ext>
                </a:extLst>
              </p14:cNvPr>
              <p14:cNvContentPartPr/>
              <p14:nvPr/>
            </p14:nvContentPartPr>
            <p14:xfrm>
              <a:off x="5902874" y="3819290"/>
              <a:ext cx="142560" cy="268920"/>
            </p14:xfrm>
          </p:contentPart>
        </mc:Choice>
        <mc:Fallback>
          <p:pic>
            <p:nvPicPr>
              <p:cNvPr id="23" name="Ink 22">
                <a:extLst>
                  <a:ext uri="{FF2B5EF4-FFF2-40B4-BE49-F238E27FC236}">
                    <a16:creationId xmlns:a16="http://schemas.microsoft.com/office/drawing/2014/main" id="{390959F5-C3EE-4BCA-F954-ABF14AFF3076}"/>
                  </a:ext>
                </a:extLst>
              </p:cNvPr>
              <p:cNvPicPr/>
              <p:nvPr/>
            </p:nvPicPr>
            <p:blipFill>
              <a:blip r:embed="rId34"/>
              <a:stretch>
                <a:fillRect/>
              </a:stretch>
            </p:blipFill>
            <p:spPr>
              <a:xfrm>
                <a:off x="5896754" y="3813170"/>
                <a:ext cx="1548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409C8900-12E2-B710-49E9-F71842C661C9}"/>
                  </a:ext>
                </a:extLst>
              </p14:cNvPr>
              <p14:cNvContentPartPr/>
              <p14:nvPr/>
            </p14:nvContentPartPr>
            <p14:xfrm>
              <a:off x="7635554" y="3841610"/>
              <a:ext cx="328320" cy="340560"/>
            </p14:xfrm>
          </p:contentPart>
        </mc:Choice>
        <mc:Fallback>
          <p:pic>
            <p:nvPicPr>
              <p:cNvPr id="24" name="Ink 23">
                <a:extLst>
                  <a:ext uri="{FF2B5EF4-FFF2-40B4-BE49-F238E27FC236}">
                    <a16:creationId xmlns:a16="http://schemas.microsoft.com/office/drawing/2014/main" id="{409C8900-12E2-B710-49E9-F71842C661C9}"/>
                  </a:ext>
                </a:extLst>
              </p:cNvPr>
              <p:cNvPicPr/>
              <p:nvPr/>
            </p:nvPicPr>
            <p:blipFill>
              <a:blip r:embed="rId36"/>
              <a:stretch>
                <a:fillRect/>
              </a:stretch>
            </p:blipFill>
            <p:spPr>
              <a:xfrm>
                <a:off x="7629434" y="3835490"/>
                <a:ext cx="340560" cy="352800"/>
              </a:xfrm>
              <a:prstGeom prst="rect">
                <a:avLst/>
              </a:prstGeom>
            </p:spPr>
          </p:pic>
        </mc:Fallback>
      </mc:AlternateContent>
      <p:grpSp>
        <p:nvGrpSpPr>
          <p:cNvPr id="27" name="Group 26">
            <a:extLst>
              <a:ext uri="{FF2B5EF4-FFF2-40B4-BE49-F238E27FC236}">
                <a16:creationId xmlns:a16="http://schemas.microsoft.com/office/drawing/2014/main" id="{751F8FFC-4E0F-9172-153A-1F0DAD156E0D}"/>
              </a:ext>
            </a:extLst>
          </p:cNvPr>
          <p:cNvGrpSpPr/>
          <p:nvPr/>
        </p:nvGrpSpPr>
        <p:grpSpPr>
          <a:xfrm>
            <a:off x="2805074" y="1562450"/>
            <a:ext cx="166320" cy="265680"/>
            <a:chOff x="2805074" y="1562450"/>
            <a:chExt cx="166320" cy="265680"/>
          </a:xfrm>
        </p:grpSpPr>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7DF2CB6F-F4B6-9EDC-E5FE-6249FCC223A3}"/>
                    </a:ext>
                  </a:extLst>
                </p14:cNvPr>
                <p14:cNvContentPartPr/>
                <p14:nvPr/>
              </p14:nvContentPartPr>
              <p14:xfrm>
                <a:off x="2951594" y="1631930"/>
                <a:ext cx="19800" cy="196200"/>
              </p14:xfrm>
            </p:contentPart>
          </mc:Choice>
          <mc:Fallback>
            <p:pic>
              <p:nvPicPr>
                <p:cNvPr id="25" name="Ink 24">
                  <a:extLst>
                    <a:ext uri="{FF2B5EF4-FFF2-40B4-BE49-F238E27FC236}">
                      <a16:creationId xmlns:a16="http://schemas.microsoft.com/office/drawing/2014/main" id="{7DF2CB6F-F4B6-9EDC-E5FE-6249FCC223A3}"/>
                    </a:ext>
                  </a:extLst>
                </p:cNvPr>
                <p:cNvPicPr/>
                <p:nvPr/>
              </p:nvPicPr>
              <p:blipFill>
                <a:blip r:embed="rId38"/>
                <a:stretch>
                  <a:fillRect/>
                </a:stretch>
              </p:blipFill>
              <p:spPr>
                <a:xfrm>
                  <a:off x="2945474" y="1625810"/>
                  <a:ext cx="3204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38C6F5FF-1415-B6E4-6C40-6B262FEB25F2}"/>
                    </a:ext>
                  </a:extLst>
                </p14:cNvPr>
                <p14:cNvContentPartPr/>
                <p14:nvPr/>
              </p14:nvContentPartPr>
              <p14:xfrm>
                <a:off x="2805074" y="1562450"/>
                <a:ext cx="100800" cy="264960"/>
              </p14:xfrm>
            </p:contentPart>
          </mc:Choice>
          <mc:Fallback>
            <p:pic>
              <p:nvPicPr>
                <p:cNvPr id="26" name="Ink 25">
                  <a:extLst>
                    <a:ext uri="{FF2B5EF4-FFF2-40B4-BE49-F238E27FC236}">
                      <a16:creationId xmlns:a16="http://schemas.microsoft.com/office/drawing/2014/main" id="{38C6F5FF-1415-B6E4-6C40-6B262FEB25F2}"/>
                    </a:ext>
                  </a:extLst>
                </p:cNvPr>
                <p:cNvPicPr/>
                <p:nvPr/>
              </p:nvPicPr>
              <p:blipFill>
                <a:blip r:embed="rId40"/>
                <a:stretch>
                  <a:fillRect/>
                </a:stretch>
              </p:blipFill>
              <p:spPr>
                <a:xfrm>
                  <a:off x="2798954" y="1556330"/>
                  <a:ext cx="113040" cy="277200"/>
                </a:xfrm>
                <a:prstGeom prst="rect">
                  <a:avLst/>
                </a:prstGeom>
              </p:spPr>
            </p:pic>
          </mc:Fallback>
        </mc:AlternateContent>
      </p:grpSp>
      <p:grpSp>
        <p:nvGrpSpPr>
          <p:cNvPr id="30" name="Group 29">
            <a:extLst>
              <a:ext uri="{FF2B5EF4-FFF2-40B4-BE49-F238E27FC236}">
                <a16:creationId xmlns:a16="http://schemas.microsoft.com/office/drawing/2014/main" id="{DE74B6B9-1ABC-8677-5FD0-469BAE5CCF35}"/>
              </a:ext>
            </a:extLst>
          </p:cNvPr>
          <p:cNvGrpSpPr/>
          <p:nvPr/>
        </p:nvGrpSpPr>
        <p:grpSpPr>
          <a:xfrm>
            <a:off x="1330154" y="3483770"/>
            <a:ext cx="70920" cy="323280"/>
            <a:chOff x="1330154" y="3483770"/>
            <a:chExt cx="70920" cy="323280"/>
          </a:xfrm>
        </p:grpSpPr>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E194CACA-46BA-8423-CCAC-71B7BFC30D15}"/>
                    </a:ext>
                  </a:extLst>
                </p14:cNvPr>
                <p14:cNvContentPartPr/>
                <p14:nvPr/>
              </p14:nvContentPartPr>
              <p14:xfrm>
                <a:off x="1330154" y="3483770"/>
                <a:ext cx="47160" cy="323280"/>
              </p14:xfrm>
            </p:contentPart>
          </mc:Choice>
          <mc:Fallback>
            <p:pic>
              <p:nvPicPr>
                <p:cNvPr id="28" name="Ink 27">
                  <a:extLst>
                    <a:ext uri="{FF2B5EF4-FFF2-40B4-BE49-F238E27FC236}">
                      <a16:creationId xmlns:a16="http://schemas.microsoft.com/office/drawing/2014/main" id="{E194CACA-46BA-8423-CCAC-71B7BFC30D15}"/>
                    </a:ext>
                  </a:extLst>
                </p:cNvPr>
                <p:cNvPicPr/>
                <p:nvPr/>
              </p:nvPicPr>
              <p:blipFill>
                <a:blip r:embed="rId42"/>
                <a:stretch>
                  <a:fillRect/>
                </a:stretch>
              </p:blipFill>
              <p:spPr>
                <a:xfrm>
                  <a:off x="1324034" y="3477650"/>
                  <a:ext cx="594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3AC04358-D4C9-D185-F738-D34C645E5831}"/>
                    </a:ext>
                  </a:extLst>
                </p14:cNvPr>
                <p14:cNvContentPartPr/>
                <p14:nvPr/>
              </p14:nvContentPartPr>
              <p14:xfrm>
                <a:off x="1388834" y="3692210"/>
                <a:ext cx="12240" cy="102600"/>
              </p14:xfrm>
            </p:contentPart>
          </mc:Choice>
          <mc:Fallback>
            <p:pic>
              <p:nvPicPr>
                <p:cNvPr id="29" name="Ink 28">
                  <a:extLst>
                    <a:ext uri="{FF2B5EF4-FFF2-40B4-BE49-F238E27FC236}">
                      <a16:creationId xmlns:a16="http://schemas.microsoft.com/office/drawing/2014/main" id="{3AC04358-D4C9-D185-F738-D34C645E5831}"/>
                    </a:ext>
                  </a:extLst>
                </p:cNvPr>
                <p:cNvPicPr/>
                <p:nvPr/>
              </p:nvPicPr>
              <p:blipFill>
                <a:blip r:embed="rId44"/>
                <a:stretch>
                  <a:fillRect/>
                </a:stretch>
              </p:blipFill>
              <p:spPr>
                <a:xfrm>
                  <a:off x="1382714" y="3686090"/>
                  <a:ext cx="24480" cy="114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693729FB-9280-282E-2244-6B9DDB87C122}"/>
                  </a:ext>
                </a:extLst>
              </p14:cNvPr>
              <p14:cNvContentPartPr/>
              <p14:nvPr/>
            </p14:nvContentPartPr>
            <p14:xfrm>
              <a:off x="3441914" y="3831170"/>
              <a:ext cx="100080" cy="265320"/>
            </p14:xfrm>
          </p:contentPart>
        </mc:Choice>
        <mc:Fallback>
          <p:pic>
            <p:nvPicPr>
              <p:cNvPr id="31" name="Ink 30">
                <a:extLst>
                  <a:ext uri="{FF2B5EF4-FFF2-40B4-BE49-F238E27FC236}">
                    <a16:creationId xmlns:a16="http://schemas.microsoft.com/office/drawing/2014/main" id="{693729FB-9280-282E-2244-6B9DDB87C122}"/>
                  </a:ext>
                </a:extLst>
              </p:cNvPr>
              <p:cNvPicPr/>
              <p:nvPr/>
            </p:nvPicPr>
            <p:blipFill>
              <a:blip r:embed="rId46"/>
              <a:stretch>
                <a:fillRect/>
              </a:stretch>
            </p:blipFill>
            <p:spPr>
              <a:xfrm>
                <a:off x="3435794" y="3825050"/>
                <a:ext cx="1123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6A86A7AC-1B6A-82E3-3ADB-16E8262FC262}"/>
                  </a:ext>
                </a:extLst>
              </p14:cNvPr>
              <p14:cNvContentPartPr/>
              <p14:nvPr/>
            </p14:nvContentPartPr>
            <p14:xfrm>
              <a:off x="3761594" y="4004690"/>
              <a:ext cx="5040" cy="198000"/>
            </p14:xfrm>
          </p:contentPart>
        </mc:Choice>
        <mc:Fallback>
          <p:pic>
            <p:nvPicPr>
              <p:cNvPr id="32" name="Ink 31">
                <a:extLst>
                  <a:ext uri="{FF2B5EF4-FFF2-40B4-BE49-F238E27FC236}">
                    <a16:creationId xmlns:a16="http://schemas.microsoft.com/office/drawing/2014/main" id="{6A86A7AC-1B6A-82E3-3ADB-16E8262FC262}"/>
                  </a:ext>
                </a:extLst>
              </p:cNvPr>
              <p:cNvPicPr/>
              <p:nvPr/>
            </p:nvPicPr>
            <p:blipFill>
              <a:blip r:embed="rId48"/>
              <a:stretch>
                <a:fillRect/>
              </a:stretch>
            </p:blipFill>
            <p:spPr>
              <a:xfrm>
                <a:off x="3755474" y="3998570"/>
                <a:ext cx="17280" cy="210240"/>
              </a:xfrm>
              <a:prstGeom prst="rect">
                <a:avLst/>
              </a:prstGeom>
            </p:spPr>
          </p:pic>
        </mc:Fallback>
      </mc:AlternateContent>
      <p:grpSp>
        <p:nvGrpSpPr>
          <p:cNvPr id="35" name="Group 34">
            <a:extLst>
              <a:ext uri="{FF2B5EF4-FFF2-40B4-BE49-F238E27FC236}">
                <a16:creationId xmlns:a16="http://schemas.microsoft.com/office/drawing/2014/main" id="{AD0143F3-D9FA-A212-E915-C1C0937AC9E1}"/>
              </a:ext>
            </a:extLst>
          </p:cNvPr>
          <p:cNvGrpSpPr/>
          <p:nvPr/>
        </p:nvGrpSpPr>
        <p:grpSpPr>
          <a:xfrm>
            <a:off x="3188114" y="4768610"/>
            <a:ext cx="168840" cy="431640"/>
            <a:chOff x="3188114" y="4768610"/>
            <a:chExt cx="168840" cy="431640"/>
          </a:xfrm>
        </p:grpSpPr>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FA593ACC-EEF4-C129-4C3B-C06BA885C864}"/>
                    </a:ext>
                  </a:extLst>
                </p14:cNvPr>
                <p14:cNvContentPartPr/>
                <p14:nvPr/>
              </p14:nvContentPartPr>
              <p14:xfrm>
                <a:off x="3188114" y="4768610"/>
                <a:ext cx="168840" cy="379800"/>
              </p14:xfrm>
            </p:contentPart>
          </mc:Choice>
          <mc:Fallback>
            <p:pic>
              <p:nvPicPr>
                <p:cNvPr id="33" name="Ink 32">
                  <a:extLst>
                    <a:ext uri="{FF2B5EF4-FFF2-40B4-BE49-F238E27FC236}">
                      <a16:creationId xmlns:a16="http://schemas.microsoft.com/office/drawing/2014/main" id="{FA593ACC-EEF4-C129-4C3B-C06BA885C864}"/>
                    </a:ext>
                  </a:extLst>
                </p:cNvPr>
                <p:cNvPicPr/>
                <p:nvPr/>
              </p:nvPicPr>
              <p:blipFill>
                <a:blip r:embed="rId50"/>
                <a:stretch>
                  <a:fillRect/>
                </a:stretch>
              </p:blipFill>
              <p:spPr>
                <a:xfrm>
                  <a:off x="3181994" y="4762490"/>
                  <a:ext cx="18108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E10C6F4A-4820-8A56-5256-840363EB48FB}"/>
                    </a:ext>
                  </a:extLst>
                </p14:cNvPr>
                <p14:cNvContentPartPr/>
                <p14:nvPr/>
              </p14:nvContentPartPr>
              <p14:xfrm>
                <a:off x="3333554" y="5023130"/>
                <a:ext cx="21600" cy="177120"/>
              </p14:xfrm>
            </p:contentPart>
          </mc:Choice>
          <mc:Fallback>
            <p:pic>
              <p:nvPicPr>
                <p:cNvPr id="34" name="Ink 33">
                  <a:extLst>
                    <a:ext uri="{FF2B5EF4-FFF2-40B4-BE49-F238E27FC236}">
                      <a16:creationId xmlns:a16="http://schemas.microsoft.com/office/drawing/2014/main" id="{E10C6F4A-4820-8A56-5256-840363EB48FB}"/>
                    </a:ext>
                  </a:extLst>
                </p:cNvPr>
                <p:cNvPicPr/>
                <p:nvPr/>
              </p:nvPicPr>
              <p:blipFill>
                <a:blip r:embed="rId52"/>
                <a:stretch>
                  <a:fillRect/>
                </a:stretch>
              </p:blipFill>
              <p:spPr>
                <a:xfrm>
                  <a:off x="3327434" y="5017010"/>
                  <a:ext cx="33840" cy="189360"/>
                </a:xfrm>
                <a:prstGeom prst="rect">
                  <a:avLst/>
                </a:prstGeom>
              </p:spPr>
            </p:pic>
          </mc:Fallback>
        </mc:AlternateContent>
      </p:grpSp>
      <p:grpSp>
        <p:nvGrpSpPr>
          <p:cNvPr id="39" name="Group 38">
            <a:extLst>
              <a:ext uri="{FF2B5EF4-FFF2-40B4-BE49-F238E27FC236}">
                <a16:creationId xmlns:a16="http://schemas.microsoft.com/office/drawing/2014/main" id="{3045CFD0-EFA2-6035-4955-CBDD9A790A58}"/>
              </a:ext>
            </a:extLst>
          </p:cNvPr>
          <p:cNvGrpSpPr/>
          <p:nvPr/>
        </p:nvGrpSpPr>
        <p:grpSpPr>
          <a:xfrm>
            <a:off x="5164514" y="2233490"/>
            <a:ext cx="529200" cy="358200"/>
            <a:chOff x="5164514" y="2233490"/>
            <a:chExt cx="529200" cy="358200"/>
          </a:xfrm>
        </p:grpSpPr>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850508A7-7EC9-97D7-5C21-7C8DAEB5BEC3}"/>
                    </a:ext>
                  </a:extLst>
                </p14:cNvPr>
                <p14:cNvContentPartPr/>
                <p14:nvPr/>
              </p14:nvContentPartPr>
              <p14:xfrm>
                <a:off x="5164514" y="2245370"/>
                <a:ext cx="171720" cy="346320"/>
              </p14:xfrm>
            </p:contentPart>
          </mc:Choice>
          <mc:Fallback>
            <p:pic>
              <p:nvPicPr>
                <p:cNvPr id="36" name="Ink 35">
                  <a:extLst>
                    <a:ext uri="{FF2B5EF4-FFF2-40B4-BE49-F238E27FC236}">
                      <a16:creationId xmlns:a16="http://schemas.microsoft.com/office/drawing/2014/main" id="{850508A7-7EC9-97D7-5C21-7C8DAEB5BEC3}"/>
                    </a:ext>
                  </a:extLst>
                </p:cNvPr>
                <p:cNvPicPr/>
                <p:nvPr/>
              </p:nvPicPr>
              <p:blipFill>
                <a:blip r:embed="rId54"/>
                <a:stretch>
                  <a:fillRect/>
                </a:stretch>
              </p:blipFill>
              <p:spPr>
                <a:xfrm>
                  <a:off x="5158394" y="2239250"/>
                  <a:ext cx="18396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7" name="Ink 36">
                  <a:extLst>
                    <a:ext uri="{FF2B5EF4-FFF2-40B4-BE49-F238E27FC236}">
                      <a16:creationId xmlns:a16="http://schemas.microsoft.com/office/drawing/2014/main" id="{A400F0C9-B03A-728C-1296-C5B92C90FD5A}"/>
                    </a:ext>
                  </a:extLst>
                </p14:cNvPr>
                <p14:cNvContentPartPr/>
                <p14:nvPr/>
              </p14:nvContentPartPr>
              <p14:xfrm>
                <a:off x="5382314" y="2361290"/>
                <a:ext cx="189720" cy="164880"/>
              </p14:xfrm>
            </p:contentPart>
          </mc:Choice>
          <mc:Fallback>
            <p:pic>
              <p:nvPicPr>
                <p:cNvPr id="37" name="Ink 36">
                  <a:extLst>
                    <a:ext uri="{FF2B5EF4-FFF2-40B4-BE49-F238E27FC236}">
                      <a16:creationId xmlns:a16="http://schemas.microsoft.com/office/drawing/2014/main" id="{A400F0C9-B03A-728C-1296-C5B92C90FD5A}"/>
                    </a:ext>
                  </a:extLst>
                </p:cNvPr>
                <p:cNvPicPr/>
                <p:nvPr/>
              </p:nvPicPr>
              <p:blipFill>
                <a:blip r:embed="rId56"/>
                <a:stretch>
                  <a:fillRect/>
                </a:stretch>
              </p:blipFill>
              <p:spPr>
                <a:xfrm>
                  <a:off x="5376194" y="2355170"/>
                  <a:ext cx="2019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905B8D83-87BF-EBF8-F789-B9B969C4E0AF}"/>
                    </a:ext>
                  </a:extLst>
                </p14:cNvPr>
                <p14:cNvContentPartPr/>
                <p14:nvPr/>
              </p14:nvContentPartPr>
              <p14:xfrm>
                <a:off x="5451794" y="2233490"/>
                <a:ext cx="241920" cy="127800"/>
              </p14:xfrm>
            </p:contentPart>
          </mc:Choice>
          <mc:Fallback>
            <p:pic>
              <p:nvPicPr>
                <p:cNvPr id="38" name="Ink 37">
                  <a:extLst>
                    <a:ext uri="{FF2B5EF4-FFF2-40B4-BE49-F238E27FC236}">
                      <a16:creationId xmlns:a16="http://schemas.microsoft.com/office/drawing/2014/main" id="{905B8D83-87BF-EBF8-F789-B9B969C4E0AF}"/>
                    </a:ext>
                  </a:extLst>
                </p:cNvPr>
                <p:cNvPicPr/>
                <p:nvPr/>
              </p:nvPicPr>
              <p:blipFill>
                <a:blip r:embed="rId58"/>
                <a:stretch>
                  <a:fillRect/>
                </a:stretch>
              </p:blipFill>
              <p:spPr>
                <a:xfrm>
                  <a:off x="5445674" y="2227370"/>
                  <a:ext cx="254160" cy="140040"/>
                </a:xfrm>
                <a:prstGeom prst="rect">
                  <a:avLst/>
                </a:prstGeom>
              </p:spPr>
            </p:pic>
          </mc:Fallback>
        </mc:AlternateContent>
      </p:grpSp>
      <p:grpSp>
        <p:nvGrpSpPr>
          <p:cNvPr id="43" name="Group 42">
            <a:extLst>
              <a:ext uri="{FF2B5EF4-FFF2-40B4-BE49-F238E27FC236}">
                <a16:creationId xmlns:a16="http://schemas.microsoft.com/office/drawing/2014/main" id="{A31B59CE-747F-8DA3-EF87-1946DCCE06D4}"/>
              </a:ext>
            </a:extLst>
          </p:cNvPr>
          <p:cNvGrpSpPr/>
          <p:nvPr/>
        </p:nvGrpSpPr>
        <p:grpSpPr>
          <a:xfrm>
            <a:off x="6747434" y="2281010"/>
            <a:ext cx="338400" cy="264240"/>
            <a:chOff x="6747434" y="2281010"/>
            <a:chExt cx="338400" cy="264240"/>
          </a:xfrm>
        </p:grpSpPr>
        <mc:AlternateContent xmlns:mc="http://schemas.openxmlformats.org/markup-compatibility/2006">
          <mc:Choice xmlns:p14="http://schemas.microsoft.com/office/powerpoint/2010/main" Requires="p14">
            <p:contentPart p14:bwMode="auto" r:id="rId59">
              <p14:nvContentPartPr>
                <p14:cNvPr id="40" name="Ink 39">
                  <a:extLst>
                    <a:ext uri="{FF2B5EF4-FFF2-40B4-BE49-F238E27FC236}">
                      <a16:creationId xmlns:a16="http://schemas.microsoft.com/office/drawing/2014/main" id="{9C56E417-5A00-2AF2-6230-935978264D19}"/>
                    </a:ext>
                  </a:extLst>
                </p14:cNvPr>
                <p14:cNvContentPartPr/>
                <p14:nvPr/>
              </p14:nvContentPartPr>
              <p14:xfrm>
                <a:off x="6747434" y="2303330"/>
                <a:ext cx="47520" cy="241920"/>
              </p14:xfrm>
            </p:contentPart>
          </mc:Choice>
          <mc:Fallback>
            <p:pic>
              <p:nvPicPr>
                <p:cNvPr id="40" name="Ink 39">
                  <a:extLst>
                    <a:ext uri="{FF2B5EF4-FFF2-40B4-BE49-F238E27FC236}">
                      <a16:creationId xmlns:a16="http://schemas.microsoft.com/office/drawing/2014/main" id="{9C56E417-5A00-2AF2-6230-935978264D19}"/>
                    </a:ext>
                  </a:extLst>
                </p:cNvPr>
                <p:cNvPicPr/>
                <p:nvPr/>
              </p:nvPicPr>
              <p:blipFill>
                <a:blip r:embed="rId60"/>
                <a:stretch>
                  <a:fillRect/>
                </a:stretch>
              </p:blipFill>
              <p:spPr>
                <a:xfrm>
                  <a:off x="6741314" y="2297210"/>
                  <a:ext cx="597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1" name="Ink 40">
                  <a:extLst>
                    <a:ext uri="{FF2B5EF4-FFF2-40B4-BE49-F238E27FC236}">
                      <a16:creationId xmlns:a16="http://schemas.microsoft.com/office/drawing/2014/main" id="{C19F4E4C-BF63-9466-523F-C4BF823F8FAB}"/>
                    </a:ext>
                  </a:extLst>
                </p14:cNvPr>
                <p14:cNvContentPartPr/>
                <p14:nvPr/>
              </p14:nvContentPartPr>
              <p14:xfrm>
                <a:off x="6920594" y="2361290"/>
                <a:ext cx="143640" cy="172800"/>
              </p14:xfrm>
            </p:contentPart>
          </mc:Choice>
          <mc:Fallback>
            <p:pic>
              <p:nvPicPr>
                <p:cNvPr id="41" name="Ink 40">
                  <a:extLst>
                    <a:ext uri="{FF2B5EF4-FFF2-40B4-BE49-F238E27FC236}">
                      <a16:creationId xmlns:a16="http://schemas.microsoft.com/office/drawing/2014/main" id="{C19F4E4C-BF63-9466-523F-C4BF823F8FAB}"/>
                    </a:ext>
                  </a:extLst>
                </p:cNvPr>
                <p:cNvPicPr/>
                <p:nvPr/>
              </p:nvPicPr>
              <p:blipFill>
                <a:blip r:embed="rId62"/>
                <a:stretch>
                  <a:fillRect/>
                </a:stretch>
              </p:blipFill>
              <p:spPr>
                <a:xfrm>
                  <a:off x="6914474" y="2355170"/>
                  <a:ext cx="15588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2" name="Ink 41">
                  <a:extLst>
                    <a:ext uri="{FF2B5EF4-FFF2-40B4-BE49-F238E27FC236}">
                      <a16:creationId xmlns:a16="http://schemas.microsoft.com/office/drawing/2014/main" id="{EAF346A5-3760-62E3-D69F-5BD3A3A83D6A}"/>
                    </a:ext>
                  </a:extLst>
                </p14:cNvPr>
                <p14:cNvContentPartPr/>
                <p14:nvPr/>
              </p14:nvContentPartPr>
              <p14:xfrm>
                <a:off x="6968114" y="2281010"/>
                <a:ext cx="117720" cy="103680"/>
              </p14:xfrm>
            </p:contentPart>
          </mc:Choice>
          <mc:Fallback>
            <p:pic>
              <p:nvPicPr>
                <p:cNvPr id="42" name="Ink 41">
                  <a:extLst>
                    <a:ext uri="{FF2B5EF4-FFF2-40B4-BE49-F238E27FC236}">
                      <a16:creationId xmlns:a16="http://schemas.microsoft.com/office/drawing/2014/main" id="{EAF346A5-3760-62E3-D69F-5BD3A3A83D6A}"/>
                    </a:ext>
                  </a:extLst>
                </p:cNvPr>
                <p:cNvPicPr/>
                <p:nvPr/>
              </p:nvPicPr>
              <p:blipFill>
                <a:blip r:embed="rId64"/>
                <a:stretch>
                  <a:fillRect/>
                </a:stretch>
              </p:blipFill>
              <p:spPr>
                <a:xfrm>
                  <a:off x="6961994" y="2274890"/>
                  <a:ext cx="129960" cy="115920"/>
                </a:xfrm>
                <a:prstGeom prst="rect">
                  <a:avLst/>
                </a:prstGeom>
              </p:spPr>
            </p:pic>
          </mc:Fallback>
        </mc:AlternateContent>
      </p:grpSp>
      <p:grpSp>
        <p:nvGrpSpPr>
          <p:cNvPr id="47" name="Group 46">
            <a:extLst>
              <a:ext uri="{FF2B5EF4-FFF2-40B4-BE49-F238E27FC236}">
                <a16:creationId xmlns:a16="http://schemas.microsoft.com/office/drawing/2014/main" id="{AAEA8A34-76B6-021B-B8E6-7E361DB0C16D}"/>
              </a:ext>
            </a:extLst>
          </p:cNvPr>
          <p:cNvGrpSpPr/>
          <p:nvPr/>
        </p:nvGrpSpPr>
        <p:grpSpPr>
          <a:xfrm>
            <a:off x="6156314" y="3738290"/>
            <a:ext cx="513000" cy="347760"/>
            <a:chOff x="6156314" y="3738290"/>
            <a:chExt cx="513000" cy="347760"/>
          </a:xfrm>
        </p:grpSpPr>
        <mc:AlternateContent xmlns:mc="http://schemas.openxmlformats.org/markup-compatibility/2006">
          <mc:Choice xmlns:p14="http://schemas.microsoft.com/office/powerpoint/2010/main" Requires="p14">
            <p:contentPart p14:bwMode="auto" r:id="rId65">
              <p14:nvContentPartPr>
                <p14:cNvPr id="44" name="Ink 43">
                  <a:extLst>
                    <a:ext uri="{FF2B5EF4-FFF2-40B4-BE49-F238E27FC236}">
                      <a16:creationId xmlns:a16="http://schemas.microsoft.com/office/drawing/2014/main" id="{27626523-B70E-9A04-418A-05A1C459C76F}"/>
                    </a:ext>
                  </a:extLst>
                </p14:cNvPr>
                <p14:cNvContentPartPr/>
                <p14:nvPr/>
              </p14:nvContentPartPr>
              <p14:xfrm>
                <a:off x="6156314" y="3738290"/>
                <a:ext cx="117360" cy="324720"/>
              </p14:xfrm>
            </p:contentPart>
          </mc:Choice>
          <mc:Fallback>
            <p:pic>
              <p:nvPicPr>
                <p:cNvPr id="44" name="Ink 43">
                  <a:extLst>
                    <a:ext uri="{FF2B5EF4-FFF2-40B4-BE49-F238E27FC236}">
                      <a16:creationId xmlns:a16="http://schemas.microsoft.com/office/drawing/2014/main" id="{27626523-B70E-9A04-418A-05A1C459C76F}"/>
                    </a:ext>
                  </a:extLst>
                </p:cNvPr>
                <p:cNvPicPr/>
                <p:nvPr/>
              </p:nvPicPr>
              <p:blipFill>
                <a:blip r:embed="rId66"/>
                <a:stretch>
                  <a:fillRect/>
                </a:stretch>
              </p:blipFill>
              <p:spPr>
                <a:xfrm>
                  <a:off x="6150194" y="3732170"/>
                  <a:ext cx="12960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5" name="Ink 44">
                  <a:extLst>
                    <a:ext uri="{FF2B5EF4-FFF2-40B4-BE49-F238E27FC236}">
                      <a16:creationId xmlns:a16="http://schemas.microsoft.com/office/drawing/2014/main" id="{9973B9DE-5530-1035-C47C-AD7BB5EA3FE1}"/>
                    </a:ext>
                  </a:extLst>
                </p14:cNvPr>
                <p14:cNvContentPartPr/>
                <p14:nvPr/>
              </p14:nvContentPartPr>
              <p14:xfrm>
                <a:off x="6277994" y="3900650"/>
                <a:ext cx="125640" cy="185400"/>
              </p14:xfrm>
            </p:contentPart>
          </mc:Choice>
          <mc:Fallback>
            <p:pic>
              <p:nvPicPr>
                <p:cNvPr id="45" name="Ink 44">
                  <a:extLst>
                    <a:ext uri="{FF2B5EF4-FFF2-40B4-BE49-F238E27FC236}">
                      <a16:creationId xmlns:a16="http://schemas.microsoft.com/office/drawing/2014/main" id="{9973B9DE-5530-1035-C47C-AD7BB5EA3FE1}"/>
                    </a:ext>
                  </a:extLst>
                </p:cNvPr>
                <p:cNvPicPr/>
                <p:nvPr/>
              </p:nvPicPr>
              <p:blipFill>
                <a:blip r:embed="rId68"/>
                <a:stretch>
                  <a:fillRect/>
                </a:stretch>
              </p:blipFill>
              <p:spPr>
                <a:xfrm>
                  <a:off x="6271874" y="3894530"/>
                  <a:ext cx="1378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6" name="Ink 45">
                  <a:extLst>
                    <a:ext uri="{FF2B5EF4-FFF2-40B4-BE49-F238E27FC236}">
                      <a16:creationId xmlns:a16="http://schemas.microsoft.com/office/drawing/2014/main" id="{70B7D454-B9B1-C874-0ACB-8A866E56E930}"/>
                    </a:ext>
                  </a:extLst>
                </p14:cNvPr>
                <p14:cNvContentPartPr/>
                <p14:nvPr/>
              </p14:nvContentPartPr>
              <p14:xfrm>
                <a:off x="6319754" y="3832610"/>
                <a:ext cx="349560" cy="56520"/>
              </p14:xfrm>
            </p:contentPart>
          </mc:Choice>
          <mc:Fallback>
            <p:pic>
              <p:nvPicPr>
                <p:cNvPr id="46" name="Ink 45">
                  <a:extLst>
                    <a:ext uri="{FF2B5EF4-FFF2-40B4-BE49-F238E27FC236}">
                      <a16:creationId xmlns:a16="http://schemas.microsoft.com/office/drawing/2014/main" id="{70B7D454-B9B1-C874-0ACB-8A866E56E930}"/>
                    </a:ext>
                  </a:extLst>
                </p:cNvPr>
                <p:cNvPicPr/>
                <p:nvPr/>
              </p:nvPicPr>
              <p:blipFill>
                <a:blip r:embed="rId70"/>
                <a:stretch>
                  <a:fillRect/>
                </a:stretch>
              </p:blipFill>
              <p:spPr>
                <a:xfrm>
                  <a:off x="6313634" y="3826490"/>
                  <a:ext cx="361800" cy="68760"/>
                </a:xfrm>
                <a:prstGeom prst="rect">
                  <a:avLst/>
                </a:prstGeom>
              </p:spPr>
            </p:pic>
          </mc:Fallback>
        </mc:AlternateContent>
      </p:grpSp>
      <p:grpSp>
        <p:nvGrpSpPr>
          <p:cNvPr id="50" name="Group 49">
            <a:extLst>
              <a:ext uri="{FF2B5EF4-FFF2-40B4-BE49-F238E27FC236}">
                <a16:creationId xmlns:a16="http://schemas.microsoft.com/office/drawing/2014/main" id="{F6CDF719-928E-8D9B-CDFA-D0EA1A2254AA}"/>
              </a:ext>
            </a:extLst>
          </p:cNvPr>
          <p:cNvGrpSpPr/>
          <p:nvPr/>
        </p:nvGrpSpPr>
        <p:grpSpPr>
          <a:xfrm>
            <a:off x="7985834" y="3738290"/>
            <a:ext cx="338400" cy="485640"/>
            <a:chOff x="7985834" y="3738290"/>
            <a:chExt cx="338400" cy="485640"/>
          </a:xfrm>
        </p:grpSpPr>
        <mc:AlternateContent xmlns:mc="http://schemas.openxmlformats.org/markup-compatibility/2006">
          <mc:Choice xmlns:p14="http://schemas.microsoft.com/office/powerpoint/2010/main" Requires="p14">
            <p:contentPart p14:bwMode="auto" r:id="rId71">
              <p14:nvContentPartPr>
                <p14:cNvPr id="48" name="Ink 47">
                  <a:extLst>
                    <a:ext uri="{FF2B5EF4-FFF2-40B4-BE49-F238E27FC236}">
                      <a16:creationId xmlns:a16="http://schemas.microsoft.com/office/drawing/2014/main" id="{F5EBEB9C-407F-D450-677A-7863AC5998CA}"/>
                    </a:ext>
                  </a:extLst>
                </p14:cNvPr>
                <p14:cNvContentPartPr/>
                <p14:nvPr/>
              </p14:nvContentPartPr>
              <p14:xfrm>
                <a:off x="7985834" y="3738290"/>
                <a:ext cx="73080" cy="485640"/>
              </p14:xfrm>
            </p:contentPart>
          </mc:Choice>
          <mc:Fallback>
            <p:pic>
              <p:nvPicPr>
                <p:cNvPr id="48" name="Ink 47">
                  <a:extLst>
                    <a:ext uri="{FF2B5EF4-FFF2-40B4-BE49-F238E27FC236}">
                      <a16:creationId xmlns:a16="http://schemas.microsoft.com/office/drawing/2014/main" id="{F5EBEB9C-407F-D450-677A-7863AC5998CA}"/>
                    </a:ext>
                  </a:extLst>
                </p:cNvPr>
                <p:cNvPicPr/>
                <p:nvPr/>
              </p:nvPicPr>
              <p:blipFill>
                <a:blip r:embed="rId72"/>
                <a:stretch>
                  <a:fillRect/>
                </a:stretch>
              </p:blipFill>
              <p:spPr>
                <a:xfrm>
                  <a:off x="7979714" y="3732170"/>
                  <a:ext cx="85320" cy="49788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9" name="Ink 48">
                  <a:extLst>
                    <a:ext uri="{FF2B5EF4-FFF2-40B4-BE49-F238E27FC236}">
                      <a16:creationId xmlns:a16="http://schemas.microsoft.com/office/drawing/2014/main" id="{53FBDCE4-8C7C-72B5-5D99-BE425425461F}"/>
                    </a:ext>
                  </a:extLst>
                </p14:cNvPr>
                <p14:cNvContentPartPr/>
                <p14:nvPr/>
              </p14:nvContentPartPr>
              <p14:xfrm>
                <a:off x="8169434" y="3898850"/>
                <a:ext cx="154800" cy="253080"/>
              </p14:xfrm>
            </p:contentPart>
          </mc:Choice>
          <mc:Fallback>
            <p:pic>
              <p:nvPicPr>
                <p:cNvPr id="49" name="Ink 48">
                  <a:extLst>
                    <a:ext uri="{FF2B5EF4-FFF2-40B4-BE49-F238E27FC236}">
                      <a16:creationId xmlns:a16="http://schemas.microsoft.com/office/drawing/2014/main" id="{53FBDCE4-8C7C-72B5-5D99-BE425425461F}"/>
                    </a:ext>
                  </a:extLst>
                </p:cNvPr>
                <p:cNvPicPr/>
                <p:nvPr/>
              </p:nvPicPr>
              <p:blipFill>
                <a:blip r:embed="rId74"/>
                <a:stretch>
                  <a:fillRect/>
                </a:stretch>
              </p:blipFill>
              <p:spPr>
                <a:xfrm>
                  <a:off x="8163314" y="3892730"/>
                  <a:ext cx="167040" cy="265320"/>
                </a:xfrm>
                <a:prstGeom prst="rect">
                  <a:avLst/>
                </a:prstGeom>
              </p:spPr>
            </p:pic>
          </mc:Fallback>
        </mc:AlternateContent>
      </p:grpSp>
    </p:spTree>
    <p:extLst>
      <p:ext uri="{BB962C8B-B14F-4D97-AF65-F5344CB8AC3E}">
        <p14:creationId xmlns:p14="http://schemas.microsoft.com/office/powerpoint/2010/main" val="10723894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handout on articulation</a:t>
            </a:r>
          </a:p>
        </p:txBody>
      </p:sp>
      <p:pic>
        <p:nvPicPr>
          <p:cNvPr id="3" name="Picture 2" descr="Use Depth-First Search in C# and .NET Core"/>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4519613" cy="4116070"/>
          </a:xfrm>
          <a:prstGeom prst="rect">
            <a:avLst/>
          </a:prstGeom>
          <a:noFill/>
          <a:ln>
            <a:noFill/>
          </a:ln>
        </p:spPr>
      </p:pic>
    </p:spTree>
    <p:extLst>
      <p:ext uri="{BB962C8B-B14F-4D97-AF65-F5344CB8AC3E}">
        <p14:creationId xmlns:p14="http://schemas.microsoft.com/office/powerpoint/2010/main" val="367529282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From the handout on articulation</a:t>
            </a:r>
          </a:p>
        </p:txBody>
      </p:sp>
      <p:pic>
        <p:nvPicPr>
          <p:cNvPr id="3" name="Picture 2" descr="Use Depth-First Search in C# and .NET Core"/>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295400"/>
            <a:ext cx="4519613" cy="4116070"/>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0AD9BC7-0050-4F5B-95AE-536B375D8342}"/>
                  </a:ext>
                </a:extLst>
              </p14:cNvPr>
              <p14:cNvContentPartPr/>
              <p14:nvPr/>
            </p14:nvContentPartPr>
            <p14:xfrm>
              <a:off x="3370594" y="2117998"/>
              <a:ext cx="304920" cy="265680"/>
            </p14:xfrm>
          </p:contentPart>
        </mc:Choice>
        <mc:Fallback xmlns="">
          <p:pic>
            <p:nvPicPr>
              <p:cNvPr id="4" name="Ink 3">
                <a:extLst>
                  <a:ext uri="{FF2B5EF4-FFF2-40B4-BE49-F238E27FC236}">
                    <a16:creationId xmlns:a16="http://schemas.microsoft.com/office/drawing/2014/main" id="{30AD9BC7-0050-4F5B-95AE-536B375D8342}"/>
                  </a:ext>
                </a:extLst>
              </p:cNvPr>
              <p:cNvPicPr/>
              <p:nvPr/>
            </p:nvPicPr>
            <p:blipFill>
              <a:blip r:embed="rId4"/>
              <a:stretch>
                <a:fillRect/>
              </a:stretch>
            </p:blipFill>
            <p:spPr>
              <a:xfrm>
                <a:off x="3316954" y="2010358"/>
                <a:ext cx="412560" cy="48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26F11AC2-5157-4E75-889F-A523D1402FB3}"/>
                  </a:ext>
                </a:extLst>
              </p14:cNvPr>
              <p14:cNvContentPartPr/>
              <p14:nvPr/>
            </p14:nvContentPartPr>
            <p14:xfrm>
              <a:off x="2632234" y="2824318"/>
              <a:ext cx="273960" cy="267120"/>
            </p14:xfrm>
          </p:contentPart>
        </mc:Choice>
        <mc:Fallback xmlns="">
          <p:pic>
            <p:nvPicPr>
              <p:cNvPr id="5" name="Ink 4">
                <a:extLst>
                  <a:ext uri="{FF2B5EF4-FFF2-40B4-BE49-F238E27FC236}">
                    <a16:creationId xmlns:a16="http://schemas.microsoft.com/office/drawing/2014/main" id="{26F11AC2-5157-4E75-889F-A523D1402FB3}"/>
                  </a:ext>
                </a:extLst>
              </p:cNvPr>
              <p:cNvPicPr/>
              <p:nvPr/>
            </p:nvPicPr>
            <p:blipFill>
              <a:blip r:embed="rId6"/>
              <a:stretch>
                <a:fillRect/>
              </a:stretch>
            </p:blipFill>
            <p:spPr>
              <a:xfrm>
                <a:off x="2578594" y="2716318"/>
                <a:ext cx="38160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3306EC2B-48C1-4D4B-9CAA-0E952CE6997E}"/>
                  </a:ext>
                </a:extLst>
              </p14:cNvPr>
              <p14:cNvContentPartPr/>
              <p14:nvPr/>
            </p14:nvContentPartPr>
            <p14:xfrm>
              <a:off x="2562034" y="3385918"/>
              <a:ext cx="283680" cy="259560"/>
            </p14:xfrm>
          </p:contentPart>
        </mc:Choice>
        <mc:Fallback xmlns="">
          <p:pic>
            <p:nvPicPr>
              <p:cNvPr id="6" name="Ink 5">
                <a:extLst>
                  <a:ext uri="{FF2B5EF4-FFF2-40B4-BE49-F238E27FC236}">
                    <a16:creationId xmlns:a16="http://schemas.microsoft.com/office/drawing/2014/main" id="{3306EC2B-48C1-4D4B-9CAA-0E952CE6997E}"/>
                  </a:ext>
                </a:extLst>
              </p:cNvPr>
              <p:cNvPicPr/>
              <p:nvPr/>
            </p:nvPicPr>
            <p:blipFill>
              <a:blip r:embed="rId8"/>
              <a:stretch>
                <a:fillRect/>
              </a:stretch>
            </p:blipFill>
            <p:spPr>
              <a:xfrm>
                <a:off x="2508034" y="3277918"/>
                <a:ext cx="39132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0ADDDF54-829B-4B7D-90A7-83934D959481}"/>
                  </a:ext>
                </a:extLst>
              </p14:cNvPr>
              <p14:cNvContentPartPr/>
              <p14:nvPr/>
            </p14:nvContentPartPr>
            <p14:xfrm>
              <a:off x="3322354" y="3444958"/>
              <a:ext cx="373680" cy="239760"/>
            </p14:xfrm>
          </p:contentPart>
        </mc:Choice>
        <mc:Fallback xmlns="">
          <p:pic>
            <p:nvPicPr>
              <p:cNvPr id="7" name="Ink 6">
                <a:extLst>
                  <a:ext uri="{FF2B5EF4-FFF2-40B4-BE49-F238E27FC236}">
                    <a16:creationId xmlns:a16="http://schemas.microsoft.com/office/drawing/2014/main" id="{0ADDDF54-829B-4B7D-90A7-83934D959481}"/>
                  </a:ext>
                </a:extLst>
              </p:cNvPr>
              <p:cNvPicPr/>
              <p:nvPr/>
            </p:nvPicPr>
            <p:blipFill>
              <a:blip r:embed="rId10"/>
              <a:stretch>
                <a:fillRect/>
              </a:stretch>
            </p:blipFill>
            <p:spPr>
              <a:xfrm>
                <a:off x="3268354" y="3337318"/>
                <a:ext cx="481320" cy="455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AEC753F-1D68-4D45-BDF3-520A914A5F37}"/>
                  </a:ext>
                </a:extLst>
              </p14:cNvPr>
              <p14:cNvContentPartPr/>
              <p14:nvPr/>
            </p14:nvContentPartPr>
            <p14:xfrm>
              <a:off x="4082674" y="2726398"/>
              <a:ext cx="389160" cy="216000"/>
            </p14:xfrm>
          </p:contentPart>
        </mc:Choice>
        <mc:Fallback xmlns="">
          <p:pic>
            <p:nvPicPr>
              <p:cNvPr id="8" name="Ink 7">
                <a:extLst>
                  <a:ext uri="{FF2B5EF4-FFF2-40B4-BE49-F238E27FC236}">
                    <a16:creationId xmlns:a16="http://schemas.microsoft.com/office/drawing/2014/main" id="{4AEC753F-1D68-4D45-BDF3-520A914A5F37}"/>
                  </a:ext>
                </a:extLst>
              </p:cNvPr>
              <p:cNvPicPr/>
              <p:nvPr/>
            </p:nvPicPr>
            <p:blipFill>
              <a:blip r:embed="rId12"/>
              <a:stretch>
                <a:fillRect/>
              </a:stretch>
            </p:blipFill>
            <p:spPr>
              <a:xfrm>
                <a:off x="4029034" y="2618758"/>
                <a:ext cx="49680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374E07A1-0643-488E-8BF2-5CE1107F5D0F}"/>
                  </a:ext>
                </a:extLst>
              </p14:cNvPr>
              <p14:cNvContentPartPr/>
              <p14:nvPr/>
            </p14:nvContentPartPr>
            <p14:xfrm>
              <a:off x="4861354" y="2679598"/>
              <a:ext cx="259200" cy="327240"/>
            </p14:xfrm>
          </p:contentPart>
        </mc:Choice>
        <mc:Fallback xmlns="">
          <p:pic>
            <p:nvPicPr>
              <p:cNvPr id="9" name="Ink 8">
                <a:extLst>
                  <a:ext uri="{FF2B5EF4-FFF2-40B4-BE49-F238E27FC236}">
                    <a16:creationId xmlns:a16="http://schemas.microsoft.com/office/drawing/2014/main" id="{374E07A1-0643-488E-8BF2-5CE1107F5D0F}"/>
                  </a:ext>
                </a:extLst>
              </p:cNvPr>
              <p:cNvPicPr/>
              <p:nvPr/>
            </p:nvPicPr>
            <p:blipFill>
              <a:blip r:embed="rId14"/>
              <a:stretch>
                <a:fillRect/>
              </a:stretch>
            </p:blipFill>
            <p:spPr>
              <a:xfrm>
                <a:off x="4807354" y="2571598"/>
                <a:ext cx="366840" cy="5428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2416239D-7D37-4DAD-B236-A1574EAD4D89}"/>
                  </a:ext>
                </a:extLst>
              </p14:cNvPr>
              <p14:cNvContentPartPr/>
              <p14:nvPr/>
            </p14:nvContentPartPr>
            <p14:xfrm>
              <a:off x="4137394" y="3467278"/>
              <a:ext cx="213480" cy="241200"/>
            </p14:xfrm>
          </p:contentPart>
        </mc:Choice>
        <mc:Fallback xmlns="">
          <p:pic>
            <p:nvPicPr>
              <p:cNvPr id="10" name="Ink 9">
                <a:extLst>
                  <a:ext uri="{FF2B5EF4-FFF2-40B4-BE49-F238E27FC236}">
                    <a16:creationId xmlns:a16="http://schemas.microsoft.com/office/drawing/2014/main" id="{2416239D-7D37-4DAD-B236-A1574EAD4D89}"/>
                  </a:ext>
                </a:extLst>
              </p:cNvPr>
              <p:cNvPicPr/>
              <p:nvPr/>
            </p:nvPicPr>
            <p:blipFill>
              <a:blip r:embed="rId16"/>
              <a:stretch>
                <a:fillRect/>
              </a:stretch>
            </p:blipFill>
            <p:spPr>
              <a:xfrm>
                <a:off x="4083394" y="3359278"/>
                <a:ext cx="321120" cy="456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F5AE0A53-303A-4BBD-9B9C-E19772FF8D43}"/>
                  </a:ext>
                </a:extLst>
              </p14:cNvPr>
              <p14:cNvContentPartPr/>
              <p14:nvPr/>
            </p14:nvContentPartPr>
            <p14:xfrm>
              <a:off x="4120474" y="4037518"/>
              <a:ext cx="306720" cy="552960"/>
            </p14:xfrm>
          </p:contentPart>
        </mc:Choice>
        <mc:Fallback xmlns="">
          <p:pic>
            <p:nvPicPr>
              <p:cNvPr id="11" name="Ink 10">
                <a:extLst>
                  <a:ext uri="{FF2B5EF4-FFF2-40B4-BE49-F238E27FC236}">
                    <a16:creationId xmlns:a16="http://schemas.microsoft.com/office/drawing/2014/main" id="{F5AE0A53-303A-4BBD-9B9C-E19772FF8D43}"/>
                  </a:ext>
                </a:extLst>
              </p:cNvPr>
              <p:cNvPicPr/>
              <p:nvPr/>
            </p:nvPicPr>
            <p:blipFill>
              <a:blip r:embed="rId18"/>
              <a:stretch>
                <a:fillRect/>
              </a:stretch>
            </p:blipFill>
            <p:spPr>
              <a:xfrm>
                <a:off x="4066474" y="3929878"/>
                <a:ext cx="414360" cy="76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E63C5E44-272F-4107-809E-32825BAFCED1}"/>
                  </a:ext>
                </a:extLst>
              </p14:cNvPr>
              <p14:cNvContentPartPr/>
              <p14:nvPr/>
            </p14:nvContentPartPr>
            <p14:xfrm>
              <a:off x="4101034" y="4644118"/>
              <a:ext cx="922680" cy="46440"/>
            </p14:xfrm>
          </p:contentPart>
        </mc:Choice>
        <mc:Fallback xmlns="">
          <p:pic>
            <p:nvPicPr>
              <p:cNvPr id="12" name="Ink 11">
                <a:extLst>
                  <a:ext uri="{FF2B5EF4-FFF2-40B4-BE49-F238E27FC236}">
                    <a16:creationId xmlns:a16="http://schemas.microsoft.com/office/drawing/2014/main" id="{E63C5E44-272F-4107-809E-32825BAFCED1}"/>
                  </a:ext>
                </a:extLst>
              </p:cNvPr>
              <p:cNvPicPr/>
              <p:nvPr/>
            </p:nvPicPr>
            <p:blipFill>
              <a:blip r:embed="rId20"/>
              <a:stretch>
                <a:fillRect/>
              </a:stretch>
            </p:blipFill>
            <p:spPr>
              <a:xfrm>
                <a:off x="4047034" y="4536118"/>
                <a:ext cx="10303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a:extLst>
                  <a:ext uri="{FF2B5EF4-FFF2-40B4-BE49-F238E27FC236}">
                    <a16:creationId xmlns:a16="http://schemas.microsoft.com/office/drawing/2014/main" id="{873AEC61-C354-4CD5-A071-B23FDBCB4759}"/>
                  </a:ext>
                </a:extLst>
              </p14:cNvPr>
              <p14:cNvContentPartPr/>
              <p14:nvPr/>
            </p14:nvContentPartPr>
            <p14:xfrm>
              <a:off x="2788114" y="2083078"/>
              <a:ext cx="129960" cy="117720"/>
            </p14:xfrm>
          </p:contentPart>
        </mc:Choice>
        <mc:Fallback xmlns="">
          <p:pic>
            <p:nvPicPr>
              <p:cNvPr id="14" name="Ink 13">
                <a:extLst>
                  <a:ext uri="{FF2B5EF4-FFF2-40B4-BE49-F238E27FC236}">
                    <a16:creationId xmlns:a16="http://schemas.microsoft.com/office/drawing/2014/main" id="{873AEC61-C354-4CD5-A071-B23FDBCB4759}"/>
                  </a:ext>
                </a:extLst>
              </p:cNvPr>
              <p:cNvPicPr/>
              <p:nvPr/>
            </p:nvPicPr>
            <p:blipFill>
              <a:blip r:embed="rId22"/>
              <a:stretch>
                <a:fillRect/>
              </a:stretch>
            </p:blipFill>
            <p:spPr>
              <a:xfrm>
                <a:off x="2779114" y="2074438"/>
                <a:ext cx="14760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E81E2D49-095C-4158-A216-51070D51315F}"/>
                  </a:ext>
                </a:extLst>
              </p14:cNvPr>
              <p14:cNvContentPartPr/>
              <p14:nvPr/>
            </p14:nvContentPartPr>
            <p14:xfrm>
              <a:off x="5772874" y="4906918"/>
              <a:ext cx="66960" cy="259920"/>
            </p14:xfrm>
          </p:contentPart>
        </mc:Choice>
        <mc:Fallback xmlns="">
          <p:pic>
            <p:nvPicPr>
              <p:cNvPr id="27" name="Ink 26">
                <a:extLst>
                  <a:ext uri="{FF2B5EF4-FFF2-40B4-BE49-F238E27FC236}">
                    <a16:creationId xmlns:a16="http://schemas.microsoft.com/office/drawing/2014/main" id="{E81E2D49-095C-4158-A216-51070D51315F}"/>
                  </a:ext>
                </a:extLst>
              </p:cNvPr>
              <p:cNvPicPr/>
              <p:nvPr/>
            </p:nvPicPr>
            <p:blipFill>
              <a:blip r:embed="rId24"/>
              <a:stretch>
                <a:fillRect/>
              </a:stretch>
            </p:blipFill>
            <p:spPr>
              <a:xfrm>
                <a:off x="5763874" y="4897918"/>
                <a:ext cx="8460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1" name="Ink 30">
                <a:extLst>
                  <a:ext uri="{FF2B5EF4-FFF2-40B4-BE49-F238E27FC236}">
                    <a16:creationId xmlns:a16="http://schemas.microsoft.com/office/drawing/2014/main" id="{9CE1D9E1-119F-4C5C-A78E-6707D04C1498}"/>
                  </a:ext>
                </a:extLst>
              </p14:cNvPr>
              <p14:cNvContentPartPr/>
              <p14:nvPr/>
            </p14:nvContentPartPr>
            <p14:xfrm>
              <a:off x="4272754" y="1484398"/>
              <a:ext cx="199440" cy="171360"/>
            </p14:xfrm>
          </p:contentPart>
        </mc:Choice>
        <mc:Fallback xmlns="">
          <p:pic>
            <p:nvPicPr>
              <p:cNvPr id="31" name="Ink 30">
                <a:extLst>
                  <a:ext uri="{FF2B5EF4-FFF2-40B4-BE49-F238E27FC236}">
                    <a16:creationId xmlns:a16="http://schemas.microsoft.com/office/drawing/2014/main" id="{9CE1D9E1-119F-4C5C-A78E-6707D04C1498}"/>
                  </a:ext>
                </a:extLst>
              </p:cNvPr>
              <p:cNvPicPr/>
              <p:nvPr/>
            </p:nvPicPr>
            <p:blipFill>
              <a:blip r:embed="rId26"/>
              <a:stretch>
                <a:fillRect/>
              </a:stretch>
            </p:blipFill>
            <p:spPr>
              <a:xfrm>
                <a:off x="4264114" y="1466398"/>
                <a:ext cx="2260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Ink 32">
                <a:extLst>
                  <a:ext uri="{FF2B5EF4-FFF2-40B4-BE49-F238E27FC236}">
                    <a16:creationId xmlns:a16="http://schemas.microsoft.com/office/drawing/2014/main" id="{F34AD7A3-5470-4E24-B536-75FC9738A586}"/>
                  </a:ext>
                </a:extLst>
              </p14:cNvPr>
              <p14:cNvContentPartPr/>
              <p14:nvPr/>
            </p14:nvContentPartPr>
            <p14:xfrm>
              <a:off x="5340874" y="2362798"/>
              <a:ext cx="7560" cy="100800"/>
            </p14:xfrm>
          </p:contentPart>
        </mc:Choice>
        <mc:Fallback xmlns="">
          <p:pic>
            <p:nvPicPr>
              <p:cNvPr id="33" name="Ink 32">
                <a:extLst>
                  <a:ext uri="{FF2B5EF4-FFF2-40B4-BE49-F238E27FC236}">
                    <a16:creationId xmlns:a16="http://schemas.microsoft.com/office/drawing/2014/main" id="{F34AD7A3-5470-4E24-B536-75FC9738A586}"/>
                  </a:ext>
                </a:extLst>
              </p:cNvPr>
              <p:cNvPicPr/>
              <p:nvPr/>
            </p:nvPicPr>
            <p:blipFill>
              <a:blip r:embed="rId28"/>
              <a:stretch>
                <a:fillRect/>
              </a:stretch>
            </p:blipFill>
            <p:spPr>
              <a:xfrm>
                <a:off x="5323234" y="2344798"/>
                <a:ext cx="432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4" name="Ink 33">
                <a:extLst>
                  <a:ext uri="{FF2B5EF4-FFF2-40B4-BE49-F238E27FC236}">
                    <a16:creationId xmlns:a16="http://schemas.microsoft.com/office/drawing/2014/main" id="{4A6E085D-D5F5-4C4E-B789-39D2675941C0}"/>
                  </a:ext>
                </a:extLst>
              </p14:cNvPr>
              <p14:cNvContentPartPr/>
              <p14:nvPr/>
            </p14:nvContentPartPr>
            <p14:xfrm>
              <a:off x="4988794" y="2344438"/>
              <a:ext cx="280440" cy="156600"/>
            </p14:xfrm>
          </p:contentPart>
        </mc:Choice>
        <mc:Fallback xmlns="">
          <p:pic>
            <p:nvPicPr>
              <p:cNvPr id="34" name="Ink 33">
                <a:extLst>
                  <a:ext uri="{FF2B5EF4-FFF2-40B4-BE49-F238E27FC236}">
                    <a16:creationId xmlns:a16="http://schemas.microsoft.com/office/drawing/2014/main" id="{4A6E085D-D5F5-4C4E-B789-39D2675941C0}"/>
                  </a:ext>
                </a:extLst>
              </p:cNvPr>
              <p:cNvPicPr/>
              <p:nvPr/>
            </p:nvPicPr>
            <p:blipFill>
              <a:blip r:embed="rId30"/>
              <a:stretch>
                <a:fillRect/>
              </a:stretch>
            </p:blipFill>
            <p:spPr>
              <a:xfrm>
                <a:off x="4980154" y="2335798"/>
                <a:ext cx="307080" cy="1742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8" name="Ink 37">
                <a:extLst>
                  <a:ext uri="{FF2B5EF4-FFF2-40B4-BE49-F238E27FC236}">
                    <a16:creationId xmlns:a16="http://schemas.microsoft.com/office/drawing/2014/main" id="{5DE41234-B038-451B-B817-23D6E9C633B9}"/>
                  </a:ext>
                </a:extLst>
              </p14:cNvPr>
              <p14:cNvContentPartPr/>
              <p14:nvPr/>
            </p14:nvContentPartPr>
            <p14:xfrm>
              <a:off x="5667034" y="3293398"/>
              <a:ext cx="754560" cy="210960"/>
            </p14:xfrm>
          </p:contentPart>
        </mc:Choice>
        <mc:Fallback xmlns="">
          <p:pic>
            <p:nvPicPr>
              <p:cNvPr id="38" name="Ink 37">
                <a:extLst>
                  <a:ext uri="{FF2B5EF4-FFF2-40B4-BE49-F238E27FC236}">
                    <a16:creationId xmlns:a16="http://schemas.microsoft.com/office/drawing/2014/main" id="{5DE41234-B038-451B-B817-23D6E9C633B9}"/>
                  </a:ext>
                </a:extLst>
              </p:cNvPr>
              <p:cNvPicPr/>
              <p:nvPr/>
            </p:nvPicPr>
            <p:blipFill>
              <a:blip r:embed="rId32"/>
              <a:stretch>
                <a:fillRect/>
              </a:stretch>
            </p:blipFill>
            <p:spPr>
              <a:xfrm>
                <a:off x="5658394" y="3275398"/>
                <a:ext cx="781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1" name="Ink 40">
                <a:extLst>
                  <a:ext uri="{FF2B5EF4-FFF2-40B4-BE49-F238E27FC236}">
                    <a16:creationId xmlns:a16="http://schemas.microsoft.com/office/drawing/2014/main" id="{D9D04D2F-7249-472A-9600-D2B411044664}"/>
                  </a:ext>
                </a:extLst>
              </p14:cNvPr>
              <p14:cNvContentPartPr/>
              <p14:nvPr/>
            </p14:nvContentPartPr>
            <p14:xfrm>
              <a:off x="4203994" y="3080998"/>
              <a:ext cx="368280" cy="296640"/>
            </p14:xfrm>
          </p:contentPart>
        </mc:Choice>
        <mc:Fallback xmlns="">
          <p:pic>
            <p:nvPicPr>
              <p:cNvPr id="41" name="Ink 40">
                <a:extLst>
                  <a:ext uri="{FF2B5EF4-FFF2-40B4-BE49-F238E27FC236}">
                    <a16:creationId xmlns:a16="http://schemas.microsoft.com/office/drawing/2014/main" id="{D9D04D2F-7249-472A-9600-D2B411044664}"/>
                  </a:ext>
                </a:extLst>
              </p:cNvPr>
              <p:cNvPicPr/>
              <p:nvPr/>
            </p:nvPicPr>
            <p:blipFill>
              <a:blip r:embed="rId34"/>
              <a:stretch>
                <a:fillRect/>
              </a:stretch>
            </p:blipFill>
            <p:spPr>
              <a:xfrm>
                <a:off x="4194994" y="3068758"/>
                <a:ext cx="39492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A446EE0C-68B8-4EFA-8DA1-CC68C7A0A9DB}"/>
                  </a:ext>
                </a:extLst>
              </p14:cNvPr>
              <p14:cNvContentPartPr/>
              <p14:nvPr/>
            </p14:nvContentPartPr>
            <p14:xfrm>
              <a:off x="4972954" y="3919798"/>
              <a:ext cx="518040" cy="201240"/>
            </p14:xfrm>
          </p:contentPart>
        </mc:Choice>
        <mc:Fallback xmlns="">
          <p:pic>
            <p:nvPicPr>
              <p:cNvPr id="44" name="Ink 43">
                <a:extLst>
                  <a:ext uri="{FF2B5EF4-FFF2-40B4-BE49-F238E27FC236}">
                    <a16:creationId xmlns:a16="http://schemas.microsoft.com/office/drawing/2014/main" id="{A446EE0C-68B8-4EFA-8DA1-CC68C7A0A9DB}"/>
                  </a:ext>
                </a:extLst>
              </p:cNvPr>
              <p:cNvPicPr/>
              <p:nvPr/>
            </p:nvPicPr>
            <p:blipFill>
              <a:blip r:embed="rId36"/>
              <a:stretch>
                <a:fillRect/>
              </a:stretch>
            </p:blipFill>
            <p:spPr>
              <a:xfrm>
                <a:off x="4964314" y="3902158"/>
                <a:ext cx="54468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0" name="Ink 49">
                <a:extLst>
                  <a:ext uri="{FF2B5EF4-FFF2-40B4-BE49-F238E27FC236}">
                    <a16:creationId xmlns:a16="http://schemas.microsoft.com/office/drawing/2014/main" id="{677CF3D2-EE5D-41D9-8573-8236570CB3FD}"/>
                  </a:ext>
                </a:extLst>
              </p14:cNvPr>
              <p14:cNvContentPartPr/>
              <p14:nvPr/>
            </p14:nvContentPartPr>
            <p14:xfrm>
              <a:off x="4259794" y="5069638"/>
              <a:ext cx="586800" cy="311760"/>
            </p14:xfrm>
          </p:contentPart>
        </mc:Choice>
        <mc:Fallback xmlns="">
          <p:pic>
            <p:nvPicPr>
              <p:cNvPr id="50" name="Ink 49">
                <a:extLst>
                  <a:ext uri="{FF2B5EF4-FFF2-40B4-BE49-F238E27FC236}">
                    <a16:creationId xmlns:a16="http://schemas.microsoft.com/office/drawing/2014/main" id="{677CF3D2-EE5D-41D9-8573-8236570CB3FD}"/>
                  </a:ext>
                </a:extLst>
              </p:cNvPr>
              <p:cNvPicPr/>
              <p:nvPr/>
            </p:nvPicPr>
            <p:blipFill>
              <a:blip r:embed="rId38"/>
              <a:stretch>
                <a:fillRect/>
              </a:stretch>
            </p:blipFill>
            <p:spPr>
              <a:xfrm>
                <a:off x="4251154" y="5051998"/>
                <a:ext cx="61344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51" name="Ink 50">
                <a:extLst>
                  <a:ext uri="{FF2B5EF4-FFF2-40B4-BE49-F238E27FC236}">
                    <a16:creationId xmlns:a16="http://schemas.microsoft.com/office/drawing/2014/main" id="{DDAE19E2-DA8C-4C63-8A19-0784F651FDC9}"/>
                  </a:ext>
                </a:extLst>
              </p14:cNvPr>
              <p14:cNvContentPartPr/>
              <p14:nvPr/>
            </p14:nvContentPartPr>
            <p14:xfrm>
              <a:off x="5941714" y="4789198"/>
              <a:ext cx="554760" cy="520200"/>
            </p14:xfrm>
          </p:contentPart>
        </mc:Choice>
        <mc:Fallback xmlns="">
          <p:pic>
            <p:nvPicPr>
              <p:cNvPr id="51" name="Ink 50">
                <a:extLst>
                  <a:ext uri="{FF2B5EF4-FFF2-40B4-BE49-F238E27FC236}">
                    <a16:creationId xmlns:a16="http://schemas.microsoft.com/office/drawing/2014/main" id="{DDAE19E2-DA8C-4C63-8A19-0784F651FDC9}"/>
                  </a:ext>
                </a:extLst>
              </p:cNvPr>
              <p:cNvPicPr/>
              <p:nvPr/>
            </p:nvPicPr>
            <p:blipFill>
              <a:blip r:embed="rId40"/>
              <a:stretch>
                <a:fillRect/>
              </a:stretch>
            </p:blipFill>
            <p:spPr>
              <a:xfrm>
                <a:off x="5932714" y="4771198"/>
                <a:ext cx="581400" cy="555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7" name="Ink 56">
                <a:extLst>
                  <a:ext uri="{FF2B5EF4-FFF2-40B4-BE49-F238E27FC236}">
                    <a16:creationId xmlns:a16="http://schemas.microsoft.com/office/drawing/2014/main" id="{0A9A2E55-5768-4E0F-A97B-869A18E974F7}"/>
                  </a:ext>
                </a:extLst>
              </p14:cNvPr>
              <p14:cNvContentPartPr/>
              <p14:nvPr/>
            </p14:nvContentPartPr>
            <p14:xfrm>
              <a:off x="2470594" y="3729718"/>
              <a:ext cx="309960" cy="242640"/>
            </p14:xfrm>
          </p:contentPart>
        </mc:Choice>
        <mc:Fallback xmlns="">
          <p:pic>
            <p:nvPicPr>
              <p:cNvPr id="57" name="Ink 56">
                <a:extLst>
                  <a:ext uri="{FF2B5EF4-FFF2-40B4-BE49-F238E27FC236}">
                    <a16:creationId xmlns:a16="http://schemas.microsoft.com/office/drawing/2014/main" id="{0A9A2E55-5768-4E0F-A97B-869A18E974F7}"/>
                  </a:ext>
                </a:extLst>
              </p:cNvPr>
              <p:cNvPicPr/>
              <p:nvPr/>
            </p:nvPicPr>
            <p:blipFill>
              <a:blip r:embed="rId42"/>
              <a:stretch>
                <a:fillRect/>
              </a:stretch>
            </p:blipFill>
            <p:spPr>
              <a:xfrm>
                <a:off x="2461594" y="3711718"/>
                <a:ext cx="3366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9" name="Ink 58">
                <a:extLst>
                  <a:ext uri="{FF2B5EF4-FFF2-40B4-BE49-F238E27FC236}">
                    <a16:creationId xmlns:a16="http://schemas.microsoft.com/office/drawing/2014/main" id="{FEB0B4D7-50E5-47EC-83E4-8B4F0946B576}"/>
                  </a:ext>
                </a:extLst>
              </p14:cNvPr>
              <p14:cNvContentPartPr/>
              <p14:nvPr/>
            </p14:nvContentPartPr>
            <p14:xfrm>
              <a:off x="2235874" y="3186478"/>
              <a:ext cx="13320" cy="123120"/>
            </p14:xfrm>
          </p:contentPart>
        </mc:Choice>
        <mc:Fallback xmlns="">
          <p:pic>
            <p:nvPicPr>
              <p:cNvPr id="59" name="Ink 58">
                <a:extLst>
                  <a:ext uri="{FF2B5EF4-FFF2-40B4-BE49-F238E27FC236}">
                    <a16:creationId xmlns:a16="http://schemas.microsoft.com/office/drawing/2014/main" id="{FEB0B4D7-50E5-47EC-83E4-8B4F0946B576}"/>
                  </a:ext>
                </a:extLst>
              </p:cNvPr>
              <p:cNvPicPr/>
              <p:nvPr/>
            </p:nvPicPr>
            <p:blipFill>
              <a:blip r:embed="rId44"/>
              <a:stretch>
                <a:fillRect/>
              </a:stretch>
            </p:blipFill>
            <p:spPr>
              <a:xfrm>
                <a:off x="2217874" y="3168478"/>
                <a:ext cx="489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0" name="Ink 59">
                <a:extLst>
                  <a:ext uri="{FF2B5EF4-FFF2-40B4-BE49-F238E27FC236}">
                    <a16:creationId xmlns:a16="http://schemas.microsoft.com/office/drawing/2014/main" id="{FC629E0A-EB69-4772-87A5-768BBB18F92B}"/>
                  </a:ext>
                </a:extLst>
              </p14:cNvPr>
              <p14:cNvContentPartPr/>
              <p14:nvPr/>
            </p14:nvContentPartPr>
            <p14:xfrm>
              <a:off x="1952194" y="3014398"/>
              <a:ext cx="202320" cy="328680"/>
            </p14:xfrm>
          </p:contentPart>
        </mc:Choice>
        <mc:Fallback xmlns="">
          <p:pic>
            <p:nvPicPr>
              <p:cNvPr id="60" name="Ink 59">
                <a:extLst>
                  <a:ext uri="{FF2B5EF4-FFF2-40B4-BE49-F238E27FC236}">
                    <a16:creationId xmlns:a16="http://schemas.microsoft.com/office/drawing/2014/main" id="{FC629E0A-EB69-4772-87A5-768BBB18F92B}"/>
                  </a:ext>
                </a:extLst>
              </p:cNvPr>
              <p:cNvPicPr/>
              <p:nvPr/>
            </p:nvPicPr>
            <p:blipFill>
              <a:blip r:embed="rId46"/>
              <a:stretch>
                <a:fillRect/>
              </a:stretch>
            </p:blipFill>
            <p:spPr>
              <a:xfrm>
                <a:off x="1943210" y="2996758"/>
                <a:ext cx="228913"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1" name="Ink 60">
                <a:extLst>
                  <a:ext uri="{FF2B5EF4-FFF2-40B4-BE49-F238E27FC236}">
                    <a16:creationId xmlns:a16="http://schemas.microsoft.com/office/drawing/2014/main" id="{F26B732B-858B-43D3-87B4-2F69215EE0D8}"/>
                  </a:ext>
                </a:extLst>
              </p14:cNvPr>
              <p14:cNvContentPartPr/>
              <p14:nvPr/>
            </p14:nvContentPartPr>
            <p14:xfrm>
              <a:off x="2999434" y="1964278"/>
              <a:ext cx="60840" cy="298800"/>
            </p14:xfrm>
          </p:contentPart>
        </mc:Choice>
        <mc:Fallback xmlns="">
          <p:pic>
            <p:nvPicPr>
              <p:cNvPr id="61" name="Ink 60">
                <a:extLst>
                  <a:ext uri="{FF2B5EF4-FFF2-40B4-BE49-F238E27FC236}">
                    <a16:creationId xmlns:a16="http://schemas.microsoft.com/office/drawing/2014/main" id="{F26B732B-858B-43D3-87B4-2F69215EE0D8}"/>
                  </a:ext>
                </a:extLst>
              </p:cNvPr>
              <p:cNvPicPr/>
              <p:nvPr/>
            </p:nvPicPr>
            <p:blipFill>
              <a:blip r:embed="rId48"/>
              <a:stretch>
                <a:fillRect/>
              </a:stretch>
            </p:blipFill>
            <p:spPr>
              <a:xfrm>
                <a:off x="2981434" y="1946638"/>
                <a:ext cx="96480" cy="334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2" name="Ink 61">
                <a:extLst>
                  <a:ext uri="{FF2B5EF4-FFF2-40B4-BE49-F238E27FC236}">
                    <a16:creationId xmlns:a16="http://schemas.microsoft.com/office/drawing/2014/main" id="{852A810A-EC63-4840-8190-A5B9F822726C}"/>
                  </a:ext>
                </a:extLst>
              </p14:cNvPr>
              <p14:cNvContentPartPr/>
              <p14:nvPr/>
            </p14:nvContentPartPr>
            <p14:xfrm>
              <a:off x="3204634" y="2154358"/>
              <a:ext cx="37440" cy="120960"/>
            </p14:xfrm>
          </p:contentPart>
        </mc:Choice>
        <mc:Fallback xmlns="">
          <p:pic>
            <p:nvPicPr>
              <p:cNvPr id="62" name="Ink 61">
                <a:extLst>
                  <a:ext uri="{FF2B5EF4-FFF2-40B4-BE49-F238E27FC236}">
                    <a16:creationId xmlns:a16="http://schemas.microsoft.com/office/drawing/2014/main" id="{852A810A-EC63-4840-8190-A5B9F822726C}"/>
                  </a:ext>
                </a:extLst>
              </p:cNvPr>
              <p:cNvPicPr/>
              <p:nvPr/>
            </p:nvPicPr>
            <p:blipFill>
              <a:blip r:embed="rId50"/>
              <a:stretch>
                <a:fillRect/>
              </a:stretch>
            </p:blipFill>
            <p:spPr>
              <a:xfrm>
                <a:off x="3186634" y="2136358"/>
                <a:ext cx="730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3" name="Ink 62">
                <a:extLst>
                  <a:ext uri="{FF2B5EF4-FFF2-40B4-BE49-F238E27FC236}">
                    <a16:creationId xmlns:a16="http://schemas.microsoft.com/office/drawing/2014/main" id="{A0662AFA-04C2-4703-B165-F69D742C587A}"/>
                  </a:ext>
                </a:extLst>
              </p14:cNvPr>
              <p14:cNvContentPartPr/>
              <p14:nvPr/>
            </p14:nvContentPartPr>
            <p14:xfrm>
              <a:off x="4308394" y="3682198"/>
              <a:ext cx="617040" cy="442440"/>
            </p14:xfrm>
          </p:contentPart>
        </mc:Choice>
        <mc:Fallback xmlns="">
          <p:pic>
            <p:nvPicPr>
              <p:cNvPr id="63" name="Ink 62">
                <a:extLst>
                  <a:ext uri="{FF2B5EF4-FFF2-40B4-BE49-F238E27FC236}">
                    <a16:creationId xmlns:a16="http://schemas.microsoft.com/office/drawing/2014/main" id="{A0662AFA-04C2-4703-B165-F69D742C587A}"/>
                  </a:ext>
                </a:extLst>
              </p:cNvPr>
              <p:cNvPicPr/>
              <p:nvPr/>
            </p:nvPicPr>
            <p:blipFill>
              <a:blip r:embed="rId52"/>
              <a:stretch>
                <a:fillRect/>
              </a:stretch>
            </p:blipFill>
            <p:spPr>
              <a:xfrm>
                <a:off x="4254754" y="3574558"/>
                <a:ext cx="724680" cy="658080"/>
              </a:xfrm>
              <a:prstGeom prst="rect">
                <a:avLst/>
              </a:prstGeom>
            </p:spPr>
          </p:pic>
        </mc:Fallback>
      </mc:AlternateContent>
    </p:spTree>
    <p:extLst>
      <p:ext uri="{BB962C8B-B14F-4D97-AF65-F5344CB8AC3E}">
        <p14:creationId xmlns:p14="http://schemas.microsoft.com/office/powerpoint/2010/main" val="226714008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686800" cy="4343400"/>
          </a:xfrm>
        </p:spPr>
        <p:txBody>
          <a:bodyPr>
            <a:normAutofit/>
          </a:bodyPr>
          <a:lstStyle/>
          <a:p>
            <a:r>
              <a:rPr lang="en-US" dirty="0"/>
              <a:t>Consider the two algorithms: SCC and articulation points</a:t>
            </a:r>
            <a:br>
              <a:rPr lang="en-US" dirty="0"/>
            </a:br>
            <a:br>
              <a:rPr lang="en-US" dirty="0"/>
            </a:br>
            <a:r>
              <a:rPr lang="en-US" dirty="0"/>
              <a:t> </a:t>
            </a:r>
            <a:r>
              <a:rPr lang="en-US" dirty="0">
                <a:solidFill>
                  <a:srgbClr val="00B050"/>
                </a:solidFill>
              </a:rPr>
              <a:t>Explain why they work.</a:t>
            </a:r>
          </a:p>
        </p:txBody>
      </p:sp>
    </p:spTree>
    <p:extLst>
      <p:ext uri="{BB962C8B-B14F-4D97-AF65-F5344CB8AC3E}">
        <p14:creationId xmlns:p14="http://schemas.microsoft.com/office/powerpoint/2010/main" val="23698537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8229600" cy="1143000"/>
          </a:xfrm>
        </p:spPr>
        <p:txBody>
          <a:bodyPr>
            <a:normAutofit fontScale="90000"/>
          </a:bodyPr>
          <a:lstStyle/>
          <a:p>
            <a:pPr marL="571500" indent="-571500">
              <a:buFont typeface="Wingdings" panose="05000000000000000000" pitchFamily="2" charset="2"/>
              <a:buChar char="v"/>
            </a:pPr>
            <a:r>
              <a:rPr lang="en-US" dirty="0"/>
              <a:t>Unit 10.8</a:t>
            </a:r>
            <a:br>
              <a:rPr lang="en-US" dirty="0"/>
            </a:br>
            <a:endParaRPr lang="en-US" dirty="0"/>
          </a:p>
        </p:txBody>
      </p:sp>
    </p:spTree>
    <p:extLst>
      <p:ext uri="{BB962C8B-B14F-4D97-AF65-F5344CB8AC3E}">
        <p14:creationId xmlns:p14="http://schemas.microsoft.com/office/powerpoint/2010/main" val="2290589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060CA23A-EA13-42AC-922F-880A8BF553FD}" type="slidenum">
              <a:rPr lang="en-US" altLang="zh-CN" sz="1400" i="0"/>
              <a:pPr/>
              <a:t>15</a:t>
            </a:fld>
            <a:endParaRPr lang="en-US" altLang="zh-CN" sz="1400" i="0"/>
          </a:p>
        </p:txBody>
      </p:sp>
      <p:grpSp>
        <p:nvGrpSpPr>
          <p:cNvPr id="28675" name="Group 93"/>
          <p:cNvGrpSpPr>
            <a:grpSpLocks/>
          </p:cNvGrpSpPr>
          <p:nvPr/>
        </p:nvGrpSpPr>
        <p:grpSpPr bwMode="auto">
          <a:xfrm>
            <a:off x="479425" y="293688"/>
            <a:ext cx="4114800" cy="2519362"/>
            <a:chOff x="2928" y="1200"/>
            <a:chExt cx="2592" cy="1587"/>
          </a:xfrm>
        </p:grpSpPr>
        <p:sp>
          <p:nvSpPr>
            <p:cNvPr id="28748"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grpSp>
          <p:nvGrpSpPr>
            <p:cNvPr id="28749" name="Group 92"/>
            <p:cNvGrpSpPr>
              <a:grpSpLocks/>
            </p:cNvGrpSpPr>
            <p:nvPr/>
          </p:nvGrpSpPr>
          <p:grpSpPr bwMode="auto">
            <a:xfrm>
              <a:off x="2928" y="1200"/>
              <a:ext cx="2592" cy="1587"/>
              <a:chOff x="2928" y="1200"/>
              <a:chExt cx="2592" cy="1587"/>
            </a:xfrm>
          </p:grpSpPr>
          <p:sp>
            <p:nvSpPr>
              <p:cNvPr id="28750"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751"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52"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53"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54"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55"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56"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7"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8"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59"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0"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1"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2"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3"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4" name="Line 82"/>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65" name="Text Box 83"/>
              <p:cNvSpPr txBox="1">
                <a:spLocks noChangeArrowheads="1"/>
              </p:cNvSpPr>
              <p:nvPr/>
            </p:nvSpPr>
            <p:spPr bwMode="auto">
              <a:xfrm>
                <a:off x="3120" y="144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16</a:t>
                </a:r>
              </a:p>
            </p:txBody>
          </p:sp>
          <p:sp>
            <p:nvSpPr>
              <p:cNvPr id="28766" name="Text Box 84"/>
              <p:cNvSpPr txBox="1">
                <a:spLocks noChangeArrowheads="1"/>
              </p:cNvSpPr>
              <p:nvPr/>
            </p:nvSpPr>
            <p:spPr bwMode="auto">
              <a:xfrm>
                <a:off x="3168"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8767" name="Text Box 85"/>
              <p:cNvSpPr txBox="1">
                <a:spLocks noChangeArrowheads="1"/>
              </p:cNvSpPr>
              <p:nvPr/>
            </p:nvSpPr>
            <p:spPr bwMode="auto">
              <a:xfrm>
                <a:off x="4032" y="1200"/>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12</a:t>
                </a:r>
              </a:p>
            </p:txBody>
          </p:sp>
          <p:sp>
            <p:nvSpPr>
              <p:cNvPr id="28768" name="Text Box 86"/>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28769"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70" name="Text Box 88"/>
              <p:cNvSpPr txBox="1">
                <a:spLocks noChangeArrowheads="1"/>
              </p:cNvSpPr>
              <p:nvPr/>
            </p:nvSpPr>
            <p:spPr bwMode="auto">
              <a:xfrm>
                <a:off x="4885" y="144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8771" name="Text Box 89"/>
              <p:cNvSpPr txBox="1">
                <a:spLocks noChangeArrowheads="1"/>
              </p:cNvSpPr>
              <p:nvPr/>
            </p:nvSpPr>
            <p:spPr bwMode="auto">
              <a:xfrm>
                <a:off x="4938" y="221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sp>
            <p:nvSpPr>
              <p:cNvPr id="28772"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73" name="Text Box 91"/>
              <p:cNvSpPr txBox="1">
                <a:spLocks noChangeArrowheads="1"/>
              </p:cNvSpPr>
              <p:nvPr/>
            </p:nvSpPr>
            <p:spPr bwMode="auto">
              <a:xfrm>
                <a:off x="4032" y="249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14</a:t>
                </a:r>
              </a:p>
            </p:txBody>
          </p:sp>
        </p:grpSp>
      </p:grpSp>
      <p:sp>
        <p:nvSpPr>
          <p:cNvPr id="28677" name="TextBox 1"/>
          <p:cNvSpPr txBox="1">
            <a:spLocks noChangeArrowheads="1"/>
          </p:cNvSpPr>
          <p:nvPr/>
        </p:nvSpPr>
        <p:spPr bwMode="auto">
          <a:xfrm>
            <a:off x="4815132" y="2693988"/>
            <a:ext cx="337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en-US" dirty="0"/>
              <a:t>Residual Graph - forward</a:t>
            </a:r>
          </a:p>
        </p:txBody>
      </p:sp>
      <p:grpSp>
        <p:nvGrpSpPr>
          <p:cNvPr id="28678" name="Group 93"/>
          <p:cNvGrpSpPr>
            <a:grpSpLocks/>
          </p:cNvGrpSpPr>
          <p:nvPr/>
        </p:nvGrpSpPr>
        <p:grpSpPr bwMode="auto">
          <a:xfrm>
            <a:off x="4724047" y="490538"/>
            <a:ext cx="4114800" cy="2159000"/>
            <a:chOff x="2928" y="1349"/>
            <a:chExt cx="2592" cy="1360"/>
          </a:xfrm>
        </p:grpSpPr>
        <p:sp>
          <p:nvSpPr>
            <p:cNvPr id="28696" name="Text Box 65"/>
            <p:cNvSpPr txBox="1">
              <a:spLocks noChangeArrowheads="1"/>
            </p:cNvSpPr>
            <p:nvPr/>
          </p:nvSpPr>
          <p:spPr bwMode="auto">
            <a:xfrm>
              <a:off x="4200" y="1950"/>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grpSp>
          <p:nvGrpSpPr>
            <p:cNvPr id="28697" name="Group 92"/>
            <p:cNvGrpSpPr>
              <a:grpSpLocks/>
            </p:cNvGrpSpPr>
            <p:nvPr/>
          </p:nvGrpSpPr>
          <p:grpSpPr bwMode="auto">
            <a:xfrm>
              <a:off x="2928" y="1349"/>
              <a:ext cx="2592" cy="1360"/>
              <a:chOff x="2928" y="1349"/>
              <a:chExt cx="2592" cy="1360"/>
            </a:xfrm>
          </p:grpSpPr>
          <p:sp>
            <p:nvSpPr>
              <p:cNvPr id="28698" name="Oval 67"/>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8699" name="Oval 68"/>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8700" name="Oval 69"/>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8701" name="Oval 70"/>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8702" name="Oval 71"/>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8703" name="Oval 72"/>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8704" name="Line 73"/>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5" name="Line 74"/>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6" name="Line 75"/>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7" name="Line 76"/>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8" name="Line 77"/>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9" name="Line 78"/>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0" name="Line 79"/>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1" name="Line 81"/>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2" name="Line 82"/>
              <p:cNvSpPr>
                <a:spLocks noChangeShapeType="1"/>
              </p:cNvSpPr>
              <p:nvPr/>
            </p:nvSpPr>
            <p:spPr bwMode="auto">
              <a:xfrm flipH="1">
                <a:off x="3915" y="1692"/>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13" name="Text Box 83"/>
              <p:cNvSpPr txBox="1">
                <a:spLocks noChangeArrowheads="1"/>
              </p:cNvSpPr>
              <p:nvPr/>
            </p:nvSpPr>
            <p:spPr bwMode="auto">
              <a:xfrm>
                <a:off x="3120" y="144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3</a:t>
                </a:r>
              </a:p>
            </p:txBody>
          </p:sp>
          <p:sp>
            <p:nvSpPr>
              <p:cNvPr id="28714" name="Text Box 84"/>
              <p:cNvSpPr txBox="1">
                <a:spLocks noChangeArrowheads="1"/>
              </p:cNvSpPr>
              <p:nvPr/>
            </p:nvSpPr>
            <p:spPr bwMode="auto">
              <a:xfrm>
                <a:off x="3168" y="220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15" name="Text Box 85"/>
              <p:cNvSpPr txBox="1">
                <a:spLocks noChangeArrowheads="1"/>
              </p:cNvSpPr>
              <p:nvPr/>
            </p:nvSpPr>
            <p:spPr bwMode="auto">
              <a:xfrm>
                <a:off x="4089" y="1349"/>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16" name="Text Box 86"/>
              <p:cNvSpPr txBox="1">
                <a:spLocks noChangeArrowheads="1"/>
              </p:cNvSpPr>
              <p:nvPr/>
            </p:nvSpPr>
            <p:spPr bwMode="auto">
              <a:xfrm>
                <a:off x="3457" y="1862"/>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sp>
            <p:nvSpPr>
              <p:cNvPr id="28717" name="Text Box 87"/>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8718" name="Text Box 88"/>
              <p:cNvSpPr txBox="1">
                <a:spLocks noChangeArrowheads="1"/>
              </p:cNvSpPr>
              <p:nvPr/>
            </p:nvSpPr>
            <p:spPr bwMode="auto">
              <a:xfrm>
                <a:off x="4885" y="144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8</a:t>
                </a:r>
              </a:p>
            </p:txBody>
          </p:sp>
          <p:sp>
            <p:nvSpPr>
              <p:cNvPr id="28719" name="Text Box 89"/>
              <p:cNvSpPr txBox="1">
                <a:spLocks noChangeArrowheads="1"/>
              </p:cNvSpPr>
              <p:nvPr/>
            </p:nvSpPr>
            <p:spPr bwMode="auto">
              <a:xfrm>
                <a:off x="4938" y="221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28720" name="Text Box 90"/>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28721" name="Text Box 91"/>
              <p:cNvSpPr txBox="1">
                <a:spLocks noChangeArrowheads="1"/>
              </p:cNvSpPr>
              <p:nvPr/>
            </p:nvSpPr>
            <p:spPr bwMode="auto">
              <a:xfrm>
                <a:off x="4089" y="24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grpSp>
      </p:gr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1C50659-8CDE-4622-BA78-59802877EEE5}"/>
                  </a:ext>
                </a:extLst>
              </p14:cNvPr>
              <p14:cNvContentPartPr/>
              <p14:nvPr/>
            </p14:nvContentPartPr>
            <p14:xfrm>
              <a:off x="4805349" y="2920940"/>
              <a:ext cx="3208680" cy="47520"/>
            </p14:xfrm>
          </p:contentPart>
        </mc:Choice>
        <mc:Fallback xmlns="">
          <p:pic>
            <p:nvPicPr>
              <p:cNvPr id="4" name="Ink 3">
                <a:extLst>
                  <a:ext uri="{FF2B5EF4-FFF2-40B4-BE49-F238E27FC236}">
                    <a16:creationId xmlns:a16="http://schemas.microsoft.com/office/drawing/2014/main" id="{51C50659-8CDE-4622-BA78-59802877EEE5}"/>
                  </a:ext>
                </a:extLst>
              </p:cNvPr>
              <p:cNvPicPr/>
              <p:nvPr/>
            </p:nvPicPr>
            <p:blipFill>
              <a:blip r:embed="rId4"/>
              <a:stretch>
                <a:fillRect/>
              </a:stretch>
            </p:blipFill>
            <p:spPr>
              <a:xfrm>
                <a:off x="4751355" y="2812940"/>
                <a:ext cx="3316308"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688" name="Ink 28687">
                <a:extLst>
                  <a:ext uri="{FF2B5EF4-FFF2-40B4-BE49-F238E27FC236}">
                    <a16:creationId xmlns:a16="http://schemas.microsoft.com/office/drawing/2014/main" id="{290AF191-1B29-400D-B370-3BD74D767BD6}"/>
                  </a:ext>
                </a:extLst>
              </p14:cNvPr>
              <p14:cNvContentPartPr/>
              <p14:nvPr/>
            </p14:nvContentPartPr>
            <p14:xfrm>
              <a:off x="7009207" y="26865"/>
              <a:ext cx="7200" cy="18720"/>
            </p14:xfrm>
          </p:contentPart>
        </mc:Choice>
        <mc:Fallback xmlns="">
          <p:pic>
            <p:nvPicPr>
              <p:cNvPr id="28688" name="Ink 28687">
                <a:extLst>
                  <a:ext uri="{FF2B5EF4-FFF2-40B4-BE49-F238E27FC236}">
                    <a16:creationId xmlns:a16="http://schemas.microsoft.com/office/drawing/2014/main" id="{290AF191-1B29-400D-B370-3BD74D767BD6}"/>
                  </a:ext>
                </a:extLst>
              </p:cNvPr>
              <p:cNvPicPr/>
              <p:nvPr/>
            </p:nvPicPr>
            <p:blipFill>
              <a:blip r:embed="rId6"/>
              <a:stretch>
                <a:fillRect/>
              </a:stretch>
            </p:blipFill>
            <p:spPr>
              <a:xfrm>
                <a:off x="7000636" y="17865"/>
                <a:ext cx="24000" cy="36360"/>
              </a:xfrm>
              <a:prstGeom prst="rect">
                <a:avLst/>
              </a:prstGeom>
            </p:spPr>
          </p:pic>
        </mc:Fallback>
      </mc:AlternateContent>
    </p:spTree>
    <p:extLst>
      <p:ext uri="{BB962C8B-B14F-4D97-AF65-F5344CB8AC3E}">
        <p14:creationId xmlns:p14="http://schemas.microsoft.com/office/powerpoint/2010/main" val="229688079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0"/>
            <a:ext cx="7772400" cy="4267200"/>
          </a:xfrm>
        </p:spPr>
        <p:txBody>
          <a:bodyPr wrap="square" numCol="1" anchorCtr="0" compatLnSpc="1">
            <a:prstTxWarp prst="textNoShape">
              <a:avLst/>
            </a:prstTxWarp>
          </a:bodyPr>
          <a:lstStyle/>
          <a:p>
            <a:pPr eaLnBrk="1" hangingPunct="1">
              <a:defRPr/>
            </a:pPr>
            <a:r>
              <a:rPr lang="en-US" dirty="0">
                <a:effectLst>
                  <a:outerShdw blurRad="38100" dist="38100" dir="2700000" algn="tl">
                    <a:srgbClr val="C0C0C0"/>
                  </a:outerShdw>
                </a:effectLst>
              </a:rPr>
              <a:t>Hard versus Easy problems</a:t>
            </a:r>
          </a:p>
        </p:txBody>
      </p:sp>
      <p:sp>
        <p:nvSpPr>
          <p:cNvPr id="3" name="Subtitle 2"/>
          <p:cNvSpPr>
            <a:spLocks noGrp="1"/>
          </p:cNvSpPr>
          <p:nvPr>
            <p:ph type="subTitle" idx="1"/>
          </p:nvPr>
        </p:nvSpPr>
        <p:spPr>
          <a:xfrm>
            <a:off x="457200" y="3429000"/>
            <a:ext cx="8001000" cy="2895600"/>
          </a:xfrm>
        </p:spPr>
        <p:txBody>
          <a:bodyPr rtlCol="0">
            <a:normAutofit/>
          </a:bodyPr>
          <a:lstStyle/>
          <a:p>
            <a:pPr eaLnBrk="1" fontAlgn="auto" hangingPunct="1">
              <a:spcAft>
                <a:spcPts val="0"/>
              </a:spcAft>
              <a:defRPr/>
            </a:pPr>
            <a:r>
              <a:rPr lang="en-US" dirty="0">
                <a:ea typeface="+mn-ea"/>
              </a:rPr>
              <a:t>Informally:</a:t>
            </a:r>
          </a:p>
          <a:p>
            <a:pPr eaLnBrk="1" fontAlgn="auto" hangingPunct="1">
              <a:spcAft>
                <a:spcPts val="0"/>
              </a:spcAft>
              <a:defRPr/>
            </a:pPr>
            <a:r>
              <a:rPr lang="en-US" dirty="0">
                <a:ea typeface="+mn-ea"/>
              </a:rPr>
              <a:t>Easy is polynomial in the problem size.</a:t>
            </a:r>
          </a:p>
          <a:p>
            <a:pPr eaLnBrk="1" fontAlgn="auto" hangingPunct="1">
              <a:spcAft>
                <a:spcPts val="0"/>
              </a:spcAft>
              <a:defRPr/>
            </a:pPr>
            <a:r>
              <a:rPr lang="en-US" dirty="0"/>
              <a:t>Hard is exponential in the problem size.</a:t>
            </a:r>
            <a:endParaRPr lang="en-US" dirty="0">
              <a:ea typeface="+mn-ea"/>
            </a:endParaRPr>
          </a:p>
        </p:txBody>
      </p:sp>
    </p:spTree>
    <p:extLst>
      <p:ext uri="{BB962C8B-B14F-4D97-AF65-F5344CB8AC3E}">
        <p14:creationId xmlns:p14="http://schemas.microsoft.com/office/powerpoint/2010/main" val="170115455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981200" y="762000"/>
            <a:ext cx="4640263" cy="538163"/>
          </a:xfrm>
        </p:spPr>
        <p:txBody>
          <a:bodyPr wrap="none" lIns="63500" tIns="25400" rIns="63500" bIns="25400" numCol="1" anchor="t" anchorCtr="0" compatLnSpc="1">
            <a:prstTxWarp prst="textNoShape">
              <a:avLst/>
            </a:prstTxWarp>
            <a:spAutoFit/>
          </a:bodyPr>
          <a:lstStyle/>
          <a:p>
            <a:pPr eaLnBrk="1" hangingPunct="1">
              <a:defRPr/>
            </a:pPr>
            <a:r>
              <a:rPr lang="en-US">
                <a:effectLst>
                  <a:outerShdw blurRad="38100" dist="38100" dir="2700000" algn="tl">
                    <a:srgbClr val="C0C0C0"/>
                  </a:outerShdw>
                </a:effectLst>
              </a:rPr>
              <a:t>NP-Complete Problems</a:t>
            </a:r>
          </a:p>
        </p:txBody>
      </p:sp>
      <p:sp>
        <p:nvSpPr>
          <p:cNvPr id="6147" name="Rectangle 4"/>
          <p:cNvSpPr>
            <a:spLocks noGrp="1" noChangeArrowheads="1"/>
          </p:cNvSpPr>
          <p:nvPr>
            <p:ph type="body" idx="1"/>
          </p:nvPr>
        </p:nvSpPr>
        <p:spPr>
          <a:xfrm>
            <a:off x="609600" y="1600200"/>
            <a:ext cx="7010400" cy="4572000"/>
          </a:xfrm>
        </p:spPr>
        <p:txBody>
          <a:bodyPr>
            <a:normAutofit fontScale="92500" lnSpcReduction="10000"/>
          </a:bodyPr>
          <a:lstStyle/>
          <a:p>
            <a:pPr eaLnBrk="1" hangingPunct="1"/>
            <a:r>
              <a:rPr lang="en-US" altLang="en-US" sz="2800" b="1" dirty="0"/>
              <a:t>Can’t find an efficient algorithm (polynomial)</a:t>
            </a:r>
          </a:p>
          <a:p>
            <a:pPr eaLnBrk="1" hangingPunct="1"/>
            <a:r>
              <a:rPr lang="en-US" altLang="en-US" sz="2800" b="1" dirty="0"/>
              <a:t>The </a:t>
            </a:r>
            <a:r>
              <a:rPr lang="en-US" altLang="en-US" sz="2800" b="1" dirty="0">
                <a:solidFill>
                  <a:srgbClr val="3333FF"/>
                </a:solidFill>
              </a:rPr>
              <a:t>complexity </a:t>
            </a:r>
            <a:r>
              <a:rPr lang="en-US" altLang="en-US" sz="2800" b="1" dirty="0"/>
              <a:t>suggests the problem is </a:t>
            </a:r>
            <a:r>
              <a:rPr lang="en-US" altLang="en-US" sz="2800" b="1" dirty="0">
                <a:solidFill>
                  <a:srgbClr val="3333FF"/>
                </a:solidFill>
              </a:rPr>
              <a:t>intractable – exponential</a:t>
            </a:r>
          </a:p>
          <a:p>
            <a:pPr eaLnBrk="1" hangingPunct="1"/>
            <a:r>
              <a:rPr lang="en-US" altLang="en-US" sz="2800" b="1" dirty="0">
                <a:solidFill>
                  <a:srgbClr val="7030A0"/>
                </a:solidFill>
              </a:rPr>
              <a:t>Def: intractable: unmanageable, uncontrollable, out of hand, impossible to cope with.</a:t>
            </a:r>
          </a:p>
          <a:p>
            <a:pPr eaLnBrk="1" hangingPunct="1"/>
            <a:r>
              <a:rPr lang="en-US" altLang="en-US" sz="2800" b="1" dirty="0"/>
              <a:t>They are </a:t>
            </a:r>
            <a:r>
              <a:rPr lang="en-US" altLang="en-US" sz="2800" b="1" dirty="0">
                <a:solidFill>
                  <a:srgbClr val="3333FF"/>
                </a:solidFill>
              </a:rPr>
              <a:t>all</a:t>
            </a:r>
            <a:r>
              <a:rPr lang="en-US" altLang="en-US" sz="2800" b="1" dirty="0"/>
              <a:t> </a:t>
            </a:r>
            <a:r>
              <a:rPr lang="en-US" altLang="en-US" sz="2800" b="1" dirty="0">
                <a:solidFill>
                  <a:srgbClr val="3333FF"/>
                </a:solidFill>
              </a:rPr>
              <a:t>reducible</a:t>
            </a:r>
            <a:r>
              <a:rPr lang="en-US" altLang="en-US" sz="2800" b="1" dirty="0"/>
              <a:t> </a:t>
            </a:r>
            <a:r>
              <a:rPr lang="en-US" altLang="en-US" sz="2800" b="1" dirty="0">
                <a:solidFill>
                  <a:srgbClr val="3333FF"/>
                </a:solidFill>
              </a:rPr>
              <a:t>to</a:t>
            </a:r>
            <a:r>
              <a:rPr lang="en-US" altLang="en-US" sz="2800" b="1" dirty="0"/>
              <a:t> </a:t>
            </a:r>
            <a:r>
              <a:rPr lang="en-US" altLang="en-US" sz="2800" b="1" dirty="0">
                <a:solidFill>
                  <a:srgbClr val="3333FF"/>
                </a:solidFill>
              </a:rPr>
              <a:t>each</a:t>
            </a:r>
            <a:r>
              <a:rPr lang="en-US" altLang="en-US" sz="2800" b="1" dirty="0"/>
              <a:t> </a:t>
            </a:r>
            <a:r>
              <a:rPr lang="en-US" altLang="en-US" sz="2800" b="1" dirty="0">
                <a:solidFill>
                  <a:srgbClr val="3333FF"/>
                </a:solidFill>
              </a:rPr>
              <a:t>other</a:t>
            </a:r>
            <a:r>
              <a:rPr lang="en-US" altLang="en-US" sz="2800" b="1" dirty="0"/>
              <a:t>  (“I’m just as hard as that one!”)</a:t>
            </a:r>
          </a:p>
          <a:p>
            <a:pPr lvl="1" eaLnBrk="1" hangingPunct="1"/>
            <a:r>
              <a:rPr lang="en-US" altLang="en-US" sz="2800" b="1" dirty="0"/>
              <a:t>If we find a reasonable algorithm (or prove intractability) for one, then we can do it for </a:t>
            </a:r>
            <a:r>
              <a:rPr lang="en-US" altLang="en-US" sz="2800" b="1" dirty="0">
                <a:solidFill>
                  <a:srgbClr val="3333FF"/>
                </a:solidFill>
              </a:rPr>
              <a:t>all of them</a:t>
            </a:r>
            <a:r>
              <a:rPr lang="en-US" altLang="en-US" sz="2800" b="1" dirty="0"/>
              <a:t>!</a:t>
            </a:r>
            <a:endParaRPr lang="en-US" altLang="en-US" sz="2800" dirty="0"/>
          </a:p>
        </p:txBody>
      </p:sp>
    </p:spTree>
    <p:extLst>
      <p:ext uri="{BB962C8B-B14F-4D97-AF65-F5344CB8AC3E}">
        <p14:creationId xmlns:p14="http://schemas.microsoft.com/office/powerpoint/2010/main" val="1086833893"/>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221672" y="445440"/>
            <a:ext cx="8541327" cy="2145360"/>
          </a:xfrm>
        </p:spPr>
        <p:txBody>
          <a:bodyPr wrap="square" numCol="1" anchorCtr="0" compatLnSpc="1">
            <a:prstTxWarp prst="textNoShape">
              <a:avLst/>
            </a:prstTxWarp>
            <a:normAutofit fontScale="90000"/>
          </a:bodyPr>
          <a:lstStyle/>
          <a:p>
            <a:pPr algn="l">
              <a:defRPr/>
            </a:pPr>
            <a:r>
              <a:rPr lang="en-US">
                <a:effectLst>
                  <a:outerShdw blurRad="38100" dist="38100" dir="2700000" algn="tl">
                    <a:srgbClr val="C0C0C0"/>
                  </a:outerShdw>
                </a:effectLst>
              </a:rPr>
              <a:t>Traveling Salesperson</a:t>
            </a:r>
            <a:br>
              <a:rPr lang="en-US">
                <a:effectLst>
                  <a:outerShdw blurRad="38100" dist="38100" dir="2700000" algn="tl">
                    <a:srgbClr val="C0C0C0"/>
                  </a:outerShdw>
                </a:effectLst>
              </a:rPr>
            </a:br>
            <a:br>
              <a:rPr lang="en-US">
                <a:effectLst>
                  <a:outerShdw blurRad="38100" dist="38100" dir="2700000" algn="tl">
                    <a:srgbClr val="C0C0C0"/>
                  </a:outerShdw>
                </a:effectLst>
              </a:rPr>
            </a:br>
            <a:r>
              <a:rPr lang="en-US" sz="2700"/>
              <a:t>Given </a:t>
            </a:r>
            <a:r>
              <a:rPr lang="en-US" sz="2700" dirty="0"/>
              <a:t>a list of cities and the distances between each pair of cities, what is the shortest possible route that visits each city (exactly once?) and </a:t>
            </a:r>
            <a:r>
              <a:rPr lang="en-US" sz="2700"/>
              <a:t>returns to the </a:t>
            </a:r>
            <a:r>
              <a:rPr lang="en-US" sz="2700" dirty="0"/>
              <a:t>origin </a:t>
            </a:r>
            <a:r>
              <a:rPr lang="en-US" sz="2700"/>
              <a:t>city?</a:t>
            </a:r>
            <a:r>
              <a:rPr lang="en-US"/>
              <a:t> </a:t>
            </a:r>
            <a:br>
              <a:rPr lang="en-US" dirty="0"/>
            </a:br>
            <a:r>
              <a:rPr lang="en-US" sz="3100" dirty="0">
                <a:solidFill>
                  <a:srgbClr val="00B050"/>
                </a:solidFill>
              </a:rPr>
              <a:t>Is this hard?  How could it be solved?</a:t>
            </a:r>
            <a:endParaRPr lang="en-US" sz="3100" dirty="0">
              <a:solidFill>
                <a:srgbClr val="00B050"/>
              </a:solidFill>
              <a:effectLst>
                <a:outerShdw blurRad="38100" dist="38100" dir="2700000" algn="tl">
                  <a:srgbClr val="C0C0C0"/>
                </a:outerShdw>
              </a:effectLst>
            </a:endParaRPr>
          </a:p>
        </p:txBody>
      </p:sp>
      <p:pic>
        <p:nvPicPr>
          <p:cNvPr id="8195"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25008"/>
            <a:ext cx="59245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43600" y="2362200"/>
            <a:ext cx="2667000" cy="646331"/>
          </a:xfrm>
          <a:prstGeom prst="rect">
            <a:avLst/>
          </a:prstGeom>
          <a:noFill/>
        </p:spPr>
        <p:txBody>
          <a:bodyPr wrap="square" rtlCol="0">
            <a:spAutoFit/>
          </a:bodyPr>
          <a:lstStyle/>
          <a:p>
            <a:r>
              <a:rPr lang="en-US" dirty="0">
                <a:solidFill>
                  <a:srgbClr val="00B050"/>
                </a:solidFill>
              </a:rPr>
              <a:t>Does this look like a correct solution?</a:t>
            </a:r>
          </a:p>
        </p:txBody>
      </p:sp>
    </p:spTree>
    <p:extLst>
      <p:ext uri="{BB962C8B-B14F-4D97-AF65-F5344CB8AC3E}">
        <p14:creationId xmlns:p14="http://schemas.microsoft.com/office/powerpoint/2010/main" val="7335114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a:xfrm>
            <a:off x="304800" y="274637"/>
            <a:ext cx="8382000" cy="1622425"/>
          </a:xfrm>
        </p:spPr>
        <p:txBody>
          <a:bodyPr wrap="square" numCol="1" anchorCtr="0" compatLnSpc="1">
            <a:prstTxWarp prst="textNoShape">
              <a:avLst/>
            </a:prstTxWarp>
            <a:normAutofit fontScale="90000"/>
          </a:bodyPr>
          <a:lstStyle/>
          <a:p>
            <a:pPr eaLnBrk="1" hangingPunct="1">
              <a:defRPr/>
            </a:pPr>
            <a:r>
              <a:rPr lang="en-US" dirty="0">
                <a:effectLst>
                  <a:outerShdw blurRad="38100" dist="38100" dir="2700000" algn="tl">
                    <a:srgbClr val="C0C0C0"/>
                  </a:outerShdw>
                </a:effectLst>
              </a:rPr>
              <a:t>Find largest complete subgraph. Clique.  </a:t>
            </a:r>
            <a:r>
              <a:rPr lang="en-US" sz="3100" dirty="0">
                <a:effectLst>
                  <a:outerShdw blurRad="38100" dist="38100" dir="2700000" algn="tl">
                    <a:srgbClr val="C0C0C0"/>
                  </a:outerShdw>
                </a:effectLst>
              </a:rPr>
              <a:t>Used in molecular biology to find common structures.</a:t>
            </a:r>
          </a:p>
        </p:txBody>
      </p:sp>
      <p:grpSp>
        <p:nvGrpSpPr>
          <p:cNvPr id="9219" name="Group 1058"/>
          <p:cNvGrpSpPr>
            <a:grpSpLocks/>
          </p:cNvGrpSpPr>
          <p:nvPr/>
        </p:nvGrpSpPr>
        <p:grpSpPr bwMode="auto">
          <a:xfrm>
            <a:off x="1295400" y="2057400"/>
            <a:ext cx="5867400" cy="3429000"/>
            <a:chOff x="816" y="1296"/>
            <a:chExt cx="3696" cy="2160"/>
          </a:xfrm>
        </p:grpSpPr>
        <p:sp>
          <p:nvSpPr>
            <p:cNvPr id="96259" name="Oval 1027"/>
            <p:cNvSpPr>
              <a:spLocks noChangeArrowheads="1"/>
            </p:cNvSpPr>
            <p:nvPr/>
          </p:nvSpPr>
          <p:spPr bwMode="auto">
            <a:xfrm>
              <a:off x="1872" y="1296"/>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0" name="Oval 1028"/>
            <p:cNvSpPr>
              <a:spLocks noChangeArrowheads="1"/>
            </p:cNvSpPr>
            <p:nvPr/>
          </p:nvSpPr>
          <p:spPr bwMode="auto">
            <a:xfrm>
              <a:off x="816" y="2016"/>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1" name="Oval 1029"/>
            <p:cNvSpPr>
              <a:spLocks noChangeArrowheads="1"/>
            </p:cNvSpPr>
            <p:nvPr/>
          </p:nvSpPr>
          <p:spPr bwMode="auto">
            <a:xfrm>
              <a:off x="2736" y="1296"/>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3" name="Oval 1031"/>
            <p:cNvSpPr>
              <a:spLocks noChangeArrowheads="1"/>
            </p:cNvSpPr>
            <p:nvPr/>
          </p:nvSpPr>
          <p:spPr bwMode="auto">
            <a:xfrm>
              <a:off x="3120" y="3216"/>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5" name="Oval 1033"/>
            <p:cNvSpPr>
              <a:spLocks noChangeArrowheads="1"/>
            </p:cNvSpPr>
            <p:nvPr/>
          </p:nvSpPr>
          <p:spPr bwMode="auto">
            <a:xfrm>
              <a:off x="4128" y="2448"/>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6" name="Oval 1034"/>
            <p:cNvSpPr>
              <a:spLocks noChangeArrowheads="1"/>
            </p:cNvSpPr>
            <p:nvPr/>
          </p:nvSpPr>
          <p:spPr bwMode="auto">
            <a:xfrm>
              <a:off x="4272" y="1728"/>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7" name="Oval 1035"/>
            <p:cNvSpPr>
              <a:spLocks noChangeArrowheads="1"/>
            </p:cNvSpPr>
            <p:nvPr/>
          </p:nvSpPr>
          <p:spPr bwMode="auto">
            <a:xfrm>
              <a:off x="960" y="2976"/>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9" name="Oval 1037"/>
            <p:cNvSpPr>
              <a:spLocks noChangeArrowheads="1"/>
            </p:cNvSpPr>
            <p:nvPr/>
          </p:nvSpPr>
          <p:spPr bwMode="auto">
            <a:xfrm>
              <a:off x="2016" y="3120"/>
              <a:ext cx="240" cy="240"/>
            </a:xfrm>
            <a:prstGeom prst="ellipse">
              <a:avLst/>
            </a:prstGeom>
            <a:solidFill>
              <a:schemeClr val="tx1"/>
            </a:solidFill>
            <a:ln w="38100">
              <a:solidFill>
                <a:schemeClr val="tx1"/>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70" name="Line 1038"/>
            <p:cNvSpPr>
              <a:spLocks noChangeShapeType="1"/>
            </p:cNvSpPr>
            <p:nvPr/>
          </p:nvSpPr>
          <p:spPr bwMode="auto">
            <a:xfrm>
              <a:off x="961" y="2205"/>
              <a:ext cx="144" cy="91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1" name="Line 1039"/>
            <p:cNvSpPr>
              <a:spLocks noChangeShapeType="1"/>
            </p:cNvSpPr>
            <p:nvPr/>
          </p:nvSpPr>
          <p:spPr bwMode="auto">
            <a:xfrm flipV="1">
              <a:off x="1104" y="2352"/>
              <a:ext cx="864" cy="76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2" name="Line 1040"/>
            <p:cNvSpPr>
              <a:spLocks noChangeShapeType="1"/>
            </p:cNvSpPr>
            <p:nvPr/>
          </p:nvSpPr>
          <p:spPr bwMode="auto">
            <a:xfrm flipH="1">
              <a:off x="1968" y="1440"/>
              <a:ext cx="48" cy="864"/>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3" name="Line 1041"/>
            <p:cNvSpPr>
              <a:spLocks noChangeShapeType="1"/>
            </p:cNvSpPr>
            <p:nvPr/>
          </p:nvSpPr>
          <p:spPr bwMode="auto">
            <a:xfrm>
              <a:off x="2016" y="2352"/>
              <a:ext cx="144" cy="91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4" name="Line 1042"/>
            <p:cNvSpPr>
              <a:spLocks noChangeShapeType="1"/>
            </p:cNvSpPr>
            <p:nvPr/>
          </p:nvSpPr>
          <p:spPr bwMode="auto">
            <a:xfrm flipH="1" flipV="1">
              <a:off x="1968" y="2304"/>
              <a:ext cx="864" cy="288"/>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5" name="Line 1043"/>
            <p:cNvSpPr>
              <a:spLocks noChangeShapeType="1"/>
            </p:cNvSpPr>
            <p:nvPr/>
          </p:nvSpPr>
          <p:spPr bwMode="auto">
            <a:xfrm flipH="1">
              <a:off x="2160" y="2592"/>
              <a:ext cx="720" cy="62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6" name="Line 1044"/>
            <p:cNvSpPr>
              <a:spLocks noChangeShapeType="1"/>
            </p:cNvSpPr>
            <p:nvPr/>
          </p:nvSpPr>
          <p:spPr bwMode="auto">
            <a:xfrm flipH="1">
              <a:off x="2832" y="1440"/>
              <a:ext cx="48" cy="1152"/>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7" name="Line 1045"/>
            <p:cNvSpPr>
              <a:spLocks noChangeShapeType="1"/>
            </p:cNvSpPr>
            <p:nvPr/>
          </p:nvSpPr>
          <p:spPr bwMode="auto">
            <a:xfrm>
              <a:off x="2928" y="1440"/>
              <a:ext cx="480" cy="480"/>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8" name="Line 1046"/>
            <p:cNvSpPr>
              <a:spLocks noChangeShapeType="1"/>
            </p:cNvSpPr>
            <p:nvPr/>
          </p:nvSpPr>
          <p:spPr bwMode="auto">
            <a:xfrm>
              <a:off x="2832" y="2592"/>
              <a:ext cx="432" cy="76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79" name="Line 1047"/>
            <p:cNvSpPr>
              <a:spLocks noChangeShapeType="1"/>
            </p:cNvSpPr>
            <p:nvPr/>
          </p:nvSpPr>
          <p:spPr bwMode="auto">
            <a:xfrm flipH="1">
              <a:off x="4272" y="1872"/>
              <a:ext cx="144" cy="72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0" name="Line 1048"/>
            <p:cNvSpPr>
              <a:spLocks noChangeShapeType="1"/>
            </p:cNvSpPr>
            <p:nvPr/>
          </p:nvSpPr>
          <p:spPr bwMode="auto">
            <a:xfrm flipH="1">
              <a:off x="3456" y="1824"/>
              <a:ext cx="960" cy="14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1" name="Line 1049"/>
            <p:cNvSpPr>
              <a:spLocks noChangeShapeType="1"/>
            </p:cNvSpPr>
            <p:nvPr/>
          </p:nvSpPr>
          <p:spPr bwMode="auto">
            <a:xfrm flipH="1">
              <a:off x="2016" y="1344"/>
              <a:ext cx="816" cy="48"/>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2" name="Line 1050"/>
            <p:cNvSpPr>
              <a:spLocks noChangeShapeType="1"/>
            </p:cNvSpPr>
            <p:nvPr/>
          </p:nvSpPr>
          <p:spPr bwMode="auto">
            <a:xfrm flipH="1">
              <a:off x="1968" y="1440"/>
              <a:ext cx="864" cy="912"/>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3" name="Line 1051"/>
            <p:cNvSpPr>
              <a:spLocks noChangeShapeType="1"/>
            </p:cNvSpPr>
            <p:nvPr/>
          </p:nvSpPr>
          <p:spPr bwMode="auto">
            <a:xfrm>
              <a:off x="2016" y="1440"/>
              <a:ext cx="816" cy="1104"/>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4" name="Line 1052"/>
            <p:cNvSpPr>
              <a:spLocks noChangeShapeType="1"/>
            </p:cNvSpPr>
            <p:nvPr/>
          </p:nvSpPr>
          <p:spPr bwMode="auto">
            <a:xfrm flipH="1">
              <a:off x="2832" y="1968"/>
              <a:ext cx="624" cy="576"/>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5" name="Line 1053"/>
            <p:cNvSpPr>
              <a:spLocks noChangeShapeType="1"/>
            </p:cNvSpPr>
            <p:nvPr/>
          </p:nvSpPr>
          <p:spPr bwMode="auto">
            <a:xfrm flipH="1" flipV="1">
              <a:off x="2016" y="1440"/>
              <a:ext cx="1440" cy="528"/>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6" name="Line 1054"/>
            <p:cNvSpPr>
              <a:spLocks noChangeShapeType="1"/>
            </p:cNvSpPr>
            <p:nvPr/>
          </p:nvSpPr>
          <p:spPr bwMode="auto">
            <a:xfrm flipV="1">
              <a:off x="1968" y="1968"/>
              <a:ext cx="1488" cy="336"/>
            </a:xfrm>
            <a:prstGeom prst="line">
              <a:avLst/>
            </a:prstGeom>
            <a:noFill/>
            <a:ln w="57150">
              <a:solidFill>
                <a:srgbClr val="FF0033"/>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7" name="Line 1055"/>
            <p:cNvSpPr>
              <a:spLocks noChangeShapeType="1"/>
            </p:cNvSpPr>
            <p:nvPr/>
          </p:nvSpPr>
          <p:spPr bwMode="auto">
            <a:xfrm>
              <a:off x="960" y="2112"/>
              <a:ext cx="1152" cy="115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8" name="Line 1056"/>
            <p:cNvSpPr>
              <a:spLocks noChangeShapeType="1"/>
            </p:cNvSpPr>
            <p:nvPr/>
          </p:nvSpPr>
          <p:spPr bwMode="auto">
            <a:xfrm flipH="1" flipV="1">
              <a:off x="960" y="2112"/>
              <a:ext cx="960" cy="24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89" name="Line 1057"/>
            <p:cNvSpPr>
              <a:spLocks noChangeShapeType="1"/>
            </p:cNvSpPr>
            <p:nvPr/>
          </p:nvSpPr>
          <p:spPr bwMode="auto">
            <a:xfrm>
              <a:off x="1104" y="3072"/>
              <a:ext cx="1056" cy="19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6262" name="Oval 1030"/>
            <p:cNvSpPr>
              <a:spLocks noChangeArrowheads="1"/>
            </p:cNvSpPr>
            <p:nvPr/>
          </p:nvSpPr>
          <p:spPr bwMode="auto">
            <a:xfrm>
              <a:off x="2688" y="2448"/>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4" name="Oval 1032"/>
            <p:cNvSpPr>
              <a:spLocks noChangeArrowheads="1"/>
            </p:cNvSpPr>
            <p:nvPr/>
          </p:nvSpPr>
          <p:spPr bwMode="auto">
            <a:xfrm>
              <a:off x="3312" y="1824"/>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6268" name="Oval 1036"/>
            <p:cNvSpPr>
              <a:spLocks noChangeArrowheads="1"/>
            </p:cNvSpPr>
            <p:nvPr/>
          </p:nvSpPr>
          <p:spPr bwMode="auto">
            <a:xfrm>
              <a:off x="1824" y="2208"/>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gr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A2FE6D73-7F41-0E8F-F13D-3E6B9A06203E}"/>
                  </a:ext>
                </a:extLst>
              </p14:cNvPr>
              <p14:cNvContentPartPr/>
              <p14:nvPr/>
            </p14:nvContentPartPr>
            <p14:xfrm>
              <a:off x="4490594" y="-347710"/>
              <a:ext cx="360" cy="360"/>
            </p14:xfrm>
          </p:contentPart>
        </mc:Choice>
        <mc:Fallback>
          <p:pic>
            <p:nvPicPr>
              <p:cNvPr id="2" name="Ink 1">
                <a:extLst>
                  <a:ext uri="{FF2B5EF4-FFF2-40B4-BE49-F238E27FC236}">
                    <a16:creationId xmlns:a16="http://schemas.microsoft.com/office/drawing/2014/main" id="{A2FE6D73-7F41-0E8F-F13D-3E6B9A06203E}"/>
                  </a:ext>
                </a:extLst>
              </p:cNvPr>
              <p:cNvPicPr/>
              <p:nvPr/>
            </p:nvPicPr>
            <p:blipFill>
              <a:blip r:embed="rId3"/>
              <a:stretch>
                <a:fillRect/>
              </a:stretch>
            </p:blipFill>
            <p:spPr>
              <a:xfrm>
                <a:off x="4484474" y="-353830"/>
                <a:ext cx="12600" cy="12600"/>
              </a:xfrm>
              <a:prstGeom prst="rect">
                <a:avLst/>
              </a:prstGeom>
            </p:spPr>
          </p:pic>
        </mc:Fallback>
      </mc:AlternateContent>
    </p:spTree>
    <p:extLst>
      <p:ext uri="{BB962C8B-B14F-4D97-AF65-F5344CB8AC3E}">
        <p14:creationId xmlns:p14="http://schemas.microsoft.com/office/powerpoint/2010/main" val="261019778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Hamiltonian Path</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638" y="2035175"/>
            <a:ext cx="59245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56199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p:txBody>
          <a:bodyPr wrap="square" numCol="1" anchorCtr="0" compatLnSpc="1">
            <a:prstTxWarp prst="textNoShape">
              <a:avLst/>
            </a:prstTxWarp>
            <a:noAutofit/>
          </a:bodyPr>
          <a:lstStyle/>
          <a:p>
            <a:pPr>
              <a:defRPr/>
            </a:pPr>
            <a:r>
              <a:rPr lang="en-US" sz="2800" dirty="0">
                <a:effectLst>
                  <a:outerShdw blurRad="38100" dist="38100" dir="2700000" algn="tl">
                    <a:srgbClr val="C0C0C0"/>
                  </a:outerShdw>
                </a:effectLst>
              </a:rPr>
              <a:t>Map Coloring </a:t>
            </a:r>
            <a:r>
              <a:rPr lang="en-US" sz="2800" dirty="0" err="1"/>
              <a:t>coloring</a:t>
            </a:r>
            <a:r>
              <a:rPr lang="en-US" sz="2800" dirty="0"/>
              <a:t> the vertices of a graph (in the minimum number of colors) such that no two adjacent </a:t>
            </a:r>
            <a:r>
              <a:rPr lang="en-US" sz="2800" dirty="0">
                <a:hlinkClick r:id="rId2" tooltip="Vertex (graph theory)"/>
              </a:rPr>
              <a:t>vertices</a:t>
            </a:r>
            <a:r>
              <a:rPr lang="en-US" sz="2800" dirty="0"/>
              <a:t> are of the same color</a:t>
            </a:r>
            <a:endParaRPr lang="en-US" sz="2800" dirty="0">
              <a:effectLst>
                <a:outerShdw blurRad="38100" dist="38100" dir="2700000" algn="tl">
                  <a:srgbClr val="C0C0C0"/>
                </a:outerShdw>
              </a:effectLst>
            </a:endParaRPr>
          </a:p>
        </p:txBody>
      </p:sp>
      <p:grpSp>
        <p:nvGrpSpPr>
          <p:cNvPr id="11267" name="Group 2083"/>
          <p:cNvGrpSpPr>
            <a:grpSpLocks/>
          </p:cNvGrpSpPr>
          <p:nvPr/>
        </p:nvGrpSpPr>
        <p:grpSpPr bwMode="auto">
          <a:xfrm>
            <a:off x="1295400" y="2057400"/>
            <a:ext cx="5867400" cy="3429000"/>
            <a:chOff x="816" y="1296"/>
            <a:chExt cx="3696" cy="2160"/>
          </a:xfrm>
        </p:grpSpPr>
        <p:sp>
          <p:nvSpPr>
            <p:cNvPr id="97295" name="Line 2063"/>
            <p:cNvSpPr>
              <a:spLocks noChangeShapeType="1"/>
            </p:cNvSpPr>
            <p:nvPr/>
          </p:nvSpPr>
          <p:spPr bwMode="auto">
            <a:xfrm>
              <a:off x="961" y="2205"/>
              <a:ext cx="144" cy="91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296" name="Line 2064"/>
            <p:cNvSpPr>
              <a:spLocks noChangeShapeType="1"/>
            </p:cNvSpPr>
            <p:nvPr/>
          </p:nvSpPr>
          <p:spPr bwMode="auto">
            <a:xfrm flipV="1">
              <a:off x="1104" y="2352"/>
              <a:ext cx="864" cy="76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297" name="Line 2065"/>
            <p:cNvSpPr>
              <a:spLocks noChangeShapeType="1"/>
            </p:cNvSpPr>
            <p:nvPr/>
          </p:nvSpPr>
          <p:spPr bwMode="auto">
            <a:xfrm flipH="1">
              <a:off x="1968" y="1440"/>
              <a:ext cx="48" cy="86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298" name="Line 2066"/>
            <p:cNvSpPr>
              <a:spLocks noChangeShapeType="1"/>
            </p:cNvSpPr>
            <p:nvPr/>
          </p:nvSpPr>
          <p:spPr bwMode="auto">
            <a:xfrm>
              <a:off x="2016" y="2352"/>
              <a:ext cx="144" cy="91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299" name="Line 2067"/>
            <p:cNvSpPr>
              <a:spLocks noChangeShapeType="1"/>
            </p:cNvSpPr>
            <p:nvPr/>
          </p:nvSpPr>
          <p:spPr bwMode="auto">
            <a:xfrm flipH="1" flipV="1">
              <a:off x="1968" y="2304"/>
              <a:ext cx="864" cy="28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0" name="Line 2068"/>
            <p:cNvSpPr>
              <a:spLocks noChangeShapeType="1"/>
            </p:cNvSpPr>
            <p:nvPr/>
          </p:nvSpPr>
          <p:spPr bwMode="auto">
            <a:xfrm flipH="1">
              <a:off x="2160" y="2592"/>
              <a:ext cx="720" cy="62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2" name="Line 2070"/>
            <p:cNvSpPr>
              <a:spLocks noChangeShapeType="1"/>
            </p:cNvSpPr>
            <p:nvPr/>
          </p:nvSpPr>
          <p:spPr bwMode="auto">
            <a:xfrm>
              <a:off x="2928" y="1440"/>
              <a:ext cx="480" cy="48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3" name="Line 2071"/>
            <p:cNvSpPr>
              <a:spLocks noChangeShapeType="1"/>
            </p:cNvSpPr>
            <p:nvPr/>
          </p:nvSpPr>
          <p:spPr bwMode="auto">
            <a:xfrm>
              <a:off x="2832" y="2592"/>
              <a:ext cx="432" cy="76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4" name="Line 2072"/>
            <p:cNvSpPr>
              <a:spLocks noChangeShapeType="1"/>
            </p:cNvSpPr>
            <p:nvPr/>
          </p:nvSpPr>
          <p:spPr bwMode="auto">
            <a:xfrm flipH="1">
              <a:off x="4272" y="1872"/>
              <a:ext cx="144" cy="720"/>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5" name="Line 2073"/>
            <p:cNvSpPr>
              <a:spLocks noChangeShapeType="1"/>
            </p:cNvSpPr>
            <p:nvPr/>
          </p:nvSpPr>
          <p:spPr bwMode="auto">
            <a:xfrm flipH="1">
              <a:off x="3456" y="1824"/>
              <a:ext cx="960" cy="14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6" name="Line 2074"/>
            <p:cNvSpPr>
              <a:spLocks noChangeShapeType="1"/>
            </p:cNvSpPr>
            <p:nvPr/>
          </p:nvSpPr>
          <p:spPr bwMode="auto">
            <a:xfrm flipH="1">
              <a:off x="2016" y="1344"/>
              <a:ext cx="816" cy="4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7" name="Line 2075"/>
            <p:cNvSpPr>
              <a:spLocks noChangeShapeType="1"/>
            </p:cNvSpPr>
            <p:nvPr/>
          </p:nvSpPr>
          <p:spPr bwMode="auto">
            <a:xfrm flipH="1">
              <a:off x="1968" y="1440"/>
              <a:ext cx="864" cy="91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8" name="Line 2076"/>
            <p:cNvSpPr>
              <a:spLocks noChangeShapeType="1"/>
            </p:cNvSpPr>
            <p:nvPr/>
          </p:nvSpPr>
          <p:spPr bwMode="auto">
            <a:xfrm>
              <a:off x="2016" y="1440"/>
              <a:ext cx="816" cy="1104"/>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09" name="Line 2077"/>
            <p:cNvSpPr>
              <a:spLocks noChangeShapeType="1"/>
            </p:cNvSpPr>
            <p:nvPr/>
          </p:nvSpPr>
          <p:spPr bwMode="auto">
            <a:xfrm flipH="1">
              <a:off x="2832" y="1968"/>
              <a:ext cx="624" cy="576"/>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10" name="Line 2078"/>
            <p:cNvSpPr>
              <a:spLocks noChangeShapeType="1"/>
            </p:cNvSpPr>
            <p:nvPr/>
          </p:nvSpPr>
          <p:spPr bwMode="auto">
            <a:xfrm flipH="1" flipV="1">
              <a:off x="2016" y="1440"/>
              <a:ext cx="1440" cy="528"/>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12" name="Line 2080"/>
            <p:cNvSpPr>
              <a:spLocks noChangeShapeType="1"/>
            </p:cNvSpPr>
            <p:nvPr/>
          </p:nvSpPr>
          <p:spPr bwMode="auto">
            <a:xfrm>
              <a:off x="960" y="2112"/>
              <a:ext cx="1152" cy="115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314" name="Line 2082"/>
            <p:cNvSpPr>
              <a:spLocks noChangeShapeType="1"/>
            </p:cNvSpPr>
            <p:nvPr/>
          </p:nvSpPr>
          <p:spPr bwMode="auto">
            <a:xfrm>
              <a:off x="1104" y="3072"/>
              <a:ext cx="1056" cy="192"/>
            </a:xfrm>
            <a:prstGeom prst="line">
              <a:avLst/>
            </a:prstGeom>
            <a:noFill/>
            <a:ln w="57150">
              <a:solidFill>
                <a:schemeClr val="tx1"/>
              </a:solidFill>
              <a:round/>
              <a:headEnd type="none" w="sm" len="sm"/>
              <a:tailEnd type="none" w="sm" len="sm"/>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7284" name="Oval 2052"/>
            <p:cNvSpPr>
              <a:spLocks noChangeArrowheads="1"/>
            </p:cNvSpPr>
            <p:nvPr/>
          </p:nvSpPr>
          <p:spPr bwMode="auto">
            <a:xfrm>
              <a:off x="1872" y="1296"/>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85" name="Oval 2053"/>
            <p:cNvSpPr>
              <a:spLocks noChangeArrowheads="1"/>
            </p:cNvSpPr>
            <p:nvPr/>
          </p:nvSpPr>
          <p:spPr bwMode="auto">
            <a:xfrm>
              <a:off x="816" y="2016"/>
              <a:ext cx="240" cy="240"/>
            </a:xfrm>
            <a:prstGeom prst="ellipse">
              <a:avLst/>
            </a:prstGeom>
            <a:solidFill>
              <a:srgbClr val="3333FF"/>
            </a:solidFill>
            <a:ln w="38100">
              <a:solidFill>
                <a:srgbClr val="3333FF"/>
              </a:solidFill>
              <a:round/>
              <a:headEnd type="none" w="sm" len="sm"/>
              <a:tailEnd type="none" w="sm" len="sm"/>
            </a:ln>
            <a:effectLst/>
            <a:extLst>
              <a:ext uri="{AF507438-7753-43e0-B8FC-AC1667EBCBE1}"/>
            </a:extLst>
          </p:spPr>
          <p:txBody>
            <a:bodyPr wrap="none" anchor="ctr"/>
            <a:lstStyle/>
            <a:p>
              <a:pPr algn="ctr" eaLnBrk="1" fontAlgn="auto" hangingPunct="1">
                <a:spcBef>
                  <a:spcPts val="0"/>
                </a:spcBef>
                <a:spcAft>
                  <a:spcPts val="0"/>
                </a:spcAft>
                <a:defRPr/>
              </a:pPr>
              <a:endParaRPr lang="en-US">
                <a:solidFill>
                  <a:srgbClr val="3333FF"/>
                </a:solidFill>
                <a:latin typeface="+mn-lt"/>
                <a:ea typeface="+mn-ea"/>
              </a:endParaRPr>
            </a:p>
          </p:txBody>
        </p:sp>
        <p:sp>
          <p:nvSpPr>
            <p:cNvPr id="97287" name="Oval 2055"/>
            <p:cNvSpPr>
              <a:spLocks noChangeArrowheads="1"/>
            </p:cNvSpPr>
            <p:nvPr/>
          </p:nvSpPr>
          <p:spPr bwMode="auto">
            <a:xfrm>
              <a:off x="2688" y="2448"/>
              <a:ext cx="240" cy="240"/>
            </a:xfrm>
            <a:prstGeom prst="ellipse">
              <a:avLst/>
            </a:prstGeom>
            <a:solidFill>
              <a:srgbClr val="66FF33"/>
            </a:solidFill>
            <a:ln w="38100">
              <a:solidFill>
                <a:srgbClr val="66FF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88" name="Oval 2056"/>
            <p:cNvSpPr>
              <a:spLocks noChangeArrowheads="1"/>
            </p:cNvSpPr>
            <p:nvPr/>
          </p:nvSpPr>
          <p:spPr bwMode="auto">
            <a:xfrm>
              <a:off x="3120" y="3216"/>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89" name="Oval 2057"/>
            <p:cNvSpPr>
              <a:spLocks noChangeArrowheads="1"/>
            </p:cNvSpPr>
            <p:nvPr/>
          </p:nvSpPr>
          <p:spPr bwMode="auto">
            <a:xfrm>
              <a:off x="3312" y="1824"/>
              <a:ext cx="240" cy="240"/>
            </a:xfrm>
            <a:prstGeom prst="ellipse">
              <a:avLst/>
            </a:prstGeom>
            <a:solidFill>
              <a:srgbClr val="3333FF"/>
            </a:solidFill>
            <a:ln w="38100">
              <a:solidFill>
                <a:srgbClr val="3333FF"/>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90" name="Oval 2058"/>
            <p:cNvSpPr>
              <a:spLocks noChangeArrowheads="1"/>
            </p:cNvSpPr>
            <p:nvPr/>
          </p:nvSpPr>
          <p:spPr bwMode="auto">
            <a:xfrm>
              <a:off x="4128" y="2448"/>
              <a:ext cx="240" cy="240"/>
            </a:xfrm>
            <a:prstGeom prst="ellipse">
              <a:avLst/>
            </a:prstGeom>
            <a:solidFill>
              <a:srgbClr val="3333FF"/>
            </a:solidFill>
            <a:ln w="38100">
              <a:solidFill>
                <a:srgbClr val="3333FF"/>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91" name="Oval 2059"/>
            <p:cNvSpPr>
              <a:spLocks noChangeArrowheads="1"/>
            </p:cNvSpPr>
            <p:nvPr/>
          </p:nvSpPr>
          <p:spPr bwMode="auto">
            <a:xfrm>
              <a:off x="4272" y="1728"/>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92" name="Oval 2060"/>
            <p:cNvSpPr>
              <a:spLocks noChangeArrowheads="1"/>
            </p:cNvSpPr>
            <p:nvPr/>
          </p:nvSpPr>
          <p:spPr bwMode="auto">
            <a:xfrm>
              <a:off x="960" y="2976"/>
              <a:ext cx="240" cy="240"/>
            </a:xfrm>
            <a:prstGeom prst="ellipse">
              <a:avLst/>
            </a:prstGeom>
            <a:solidFill>
              <a:srgbClr val="66FF33"/>
            </a:solidFill>
            <a:ln w="38100">
              <a:solidFill>
                <a:srgbClr val="66FF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93" name="Oval 2061"/>
            <p:cNvSpPr>
              <a:spLocks noChangeArrowheads="1"/>
            </p:cNvSpPr>
            <p:nvPr/>
          </p:nvSpPr>
          <p:spPr bwMode="auto">
            <a:xfrm>
              <a:off x="1824" y="2208"/>
              <a:ext cx="240" cy="240"/>
            </a:xfrm>
            <a:prstGeom prst="ellipse">
              <a:avLst/>
            </a:prstGeom>
            <a:solidFill>
              <a:srgbClr val="3333FF"/>
            </a:solidFill>
            <a:ln w="38100">
              <a:solidFill>
                <a:srgbClr val="3333FF"/>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94" name="Oval 2062"/>
            <p:cNvSpPr>
              <a:spLocks noChangeArrowheads="1"/>
            </p:cNvSpPr>
            <p:nvPr/>
          </p:nvSpPr>
          <p:spPr bwMode="auto">
            <a:xfrm>
              <a:off x="2016" y="3120"/>
              <a:ext cx="240" cy="240"/>
            </a:xfrm>
            <a:prstGeom prst="ellipse">
              <a:avLst/>
            </a:prstGeom>
            <a:solidFill>
              <a:srgbClr val="FF0033"/>
            </a:solidFill>
            <a:ln w="38100">
              <a:solidFill>
                <a:srgbClr val="FF00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sp>
          <p:nvSpPr>
            <p:cNvPr id="97286" name="Oval 2054"/>
            <p:cNvSpPr>
              <a:spLocks noChangeArrowheads="1"/>
            </p:cNvSpPr>
            <p:nvPr/>
          </p:nvSpPr>
          <p:spPr bwMode="auto">
            <a:xfrm>
              <a:off x="2736" y="1296"/>
              <a:ext cx="240" cy="240"/>
            </a:xfrm>
            <a:prstGeom prst="ellipse">
              <a:avLst/>
            </a:prstGeom>
            <a:solidFill>
              <a:srgbClr val="66FF33"/>
            </a:solidFill>
            <a:ln w="38100">
              <a:solidFill>
                <a:srgbClr val="66FF33"/>
              </a:solidFill>
              <a:round/>
              <a:headEnd type="none" w="sm" len="sm"/>
              <a:tailEnd type="none" w="sm" len="sm"/>
            </a:ln>
            <a:effectLst/>
            <a:extLst>
              <a:ext uri="{AF507438-7753-43e0-B8FC-AC1667EBCBE1}"/>
            </a:extLst>
          </p:spPr>
          <p:txBody>
            <a:bodyPr wrap="none" anchor="ctr"/>
            <a:lstStyle/>
            <a:p>
              <a:pPr eaLnBrk="1" fontAlgn="auto" hangingPunct="1">
                <a:spcBef>
                  <a:spcPts val="0"/>
                </a:spcBef>
                <a:spcAft>
                  <a:spcPts val="0"/>
                </a:spcAft>
                <a:defRPr/>
              </a:pPr>
              <a:endParaRPr lang="en-US">
                <a:latin typeface="+mn-lt"/>
                <a:ea typeface="+mn-ea"/>
              </a:endParaRPr>
            </a:p>
          </p:txBody>
        </p:sp>
      </p:grpSp>
    </p:spTree>
    <p:extLst>
      <p:ext uri="{BB962C8B-B14F-4D97-AF65-F5344CB8AC3E}">
        <p14:creationId xmlns:p14="http://schemas.microsoft.com/office/powerpoint/2010/main" val="422505275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you form this as a graph coloring problem?</a:t>
            </a:r>
          </a:p>
        </p:txBody>
      </p:sp>
      <p:sp>
        <p:nvSpPr>
          <p:cNvPr id="3" name="Content Placeholder 2"/>
          <p:cNvSpPr>
            <a:spLocks noGrp="1"/>
          </p:cNvSpPr>
          <p:nvPr>
            <p:ph idx="1"/>
          </p:nvPr>
        </p:nvSpPr>
        <p:spPr/>
        <p:txBody>
          <a:bodyPr/>
          <a:lstStyle/>
          <a:p>
            <a:r>
              <a:rPr lang="en-US" dirty="0"/>
              <a:t>We need to find a time for various clubs to meet such that individuals who are in multiple clubs can attend all meetings.  We would like to use the minimal number of meeting times possible. </a:t>
            </a:r>
          </a:p>
          <a:p>
            <a:r>
              <a:rPr lang="en-US" dirty="0"/>
              <a:t>What are the nodes? Edges? Colors?</a:t>
            </a:r>
          </a:p>
        </p:txBody>
      </p:sp>
    </p:spTree>
    <p:extLst>
      <p:ext uri="{BB962C8B-B14F-4D97-AF65-F5344CB8AC3E}">
        <p14:creationId xmlns:p14="http://schemas.microsoft.com/office/powerpoint/2010/main" val="362382127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this graph be colored in 3 colors?</a:t>
            </a:r>
          </a:p>
        </p:txBody>
      </p:sp>
      <p:pic>
        <p:nvPicPr>
          <p:cNvPr id="4" name="Content Placeholder 3"/>
          <p:cNvPicPr>
            <a:picLocks noGrp="1" noChangeAspect="1"/>
          </p:cNvPicPr>
          <p:nvPr>
            <p:ph idx="1"/>
          </p:nvPr>
        </p:nvPicPr>
        <p:blipFill>
          <a:blip r:embed="rId2"/>
          <a:stretch>
            <a:fillRect/>
          </a:stretch>
        </p:blipFill>
        <p:spPr>
          <a:xfrm>
            <a:off x="740995" y="1524000"/>
            <a:ext cx="6614238" cy="4038600"/>
          </a:xfrm>
          <a:prstGeom prst="rect">
            <a:avLst/>
          </a:prstGeom>
        </p:spPr>
      </p:pic>
    </p:spTree>
    <p:extLst>
      <p:ext uri="{BB962C8B-B14F-4D97-AF65-F5344CB8AC3E}">
        <p14:creationId xmlns:p14="http://schemas.microsoft.com/office/powerpoint/2010/main" val="34990650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98351" y="1143000"/>
            <a:ext cx="5924144" cy="4267200"/>
          </a:xfrm>
          <a:prstGeom prst="rect">
            <a:avLst/>
          </a:prstGeom>
        </p:spPr>
      </p:pic>
    </p:spTree>
    <p:extLst>
      <p:ext uri="{BB962C8B-B14F-4D97-AF65-F5344CB8AC3E}">
        <p14:creationId xmlns:p14="http://schemas.microsoft.com/office/powerpoint/2010/main" val="16700678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 to Graph Colouring - YouTube">
            <a:extLst>
              <a:ext uri="{FF2B5EF4-FFF2-40B4-BE49-F238E27FC236}">
                <a16:creationId xmlns:a16="http://schemas.microsoft.com/office/drawing/2014/main" id="{2AE8668E-FA7E-4269-9B26-C0E59B8E0974}"/>
              </a:ext>
            </a:extLst>
          </p:cNvPr>
          <p:cNvPicPr>
            <a:picLocks noChangeAspect="1"/>
          </p:cNvPicPr>
          <p:nvPr/>
        </p:nvPicPr>
        <p:blipFill rotWithShape="1">
          <a:blip r:embed="rId2">
            <a:extLst>
              <a:ext uri="{28A0092B-C50C-407E-A947-70E740481C1C}">
                <a14:useLocalDpi xmlns:a14="http://schemas.microsoft.com/office/drawing/2010/main" val="0"/>
              </a:ext>
            </a:extLst>
          </a:blip>
          <a:srcRect l="10824" t="52530" r="64501" b="5705"/>
          <a:stretch/>
        </p:blipFill>
        <p:spPr bwMode="auto">
          <a:xfrm>
            <a:off x="762000" y="762000"/>
            <a:ext cx="3141345" cy="2990850"/>
          </a:xfrm>
          <a:prstGeom prst="rect">
            <a:avLst/>
          </a:prstGeom>
          <a:noFill/>
          <a:ln>
            <a:noFill/>
          </a:ln>
          <a:extLst>
            <a:ext uri="{53640926-AAD7-44D8-BBD7-CCE9431645EC}">
              <a14:shadowObscured xmlns:a14="http://schemas.microsoft.com/office/drawing/2010/main"/>
            </a:ext>
          </a:extLst>
        </p:spPr>
      </p:pic>
      <p:pic>
        <p:nvPicPr>
          <p:cNvPr id="3" name="Picture 2" descr="Solved Graph coloring is a special, common, yet | Chegg.com">
            <a:extLst>
              <a:ext uri="{FF2B5EF4-FFF2-40B4-BE49-F238E27FC236}">
                <a16:creationId xmlns:a16="http://schemas.microsoft.com/office/drawing/2014/main" id="{C01CCDAB-7827-4FC3-9117-04AC01FBD673}"/>
              </a:ext>
            </a:extLst>
          </p:cNvPr>
          <p:cNvPicPr>
            <a:picLocks noChangeAspect="1"/>
          </p:cNvPicPr>
          <p:nvPr/>
        </p:nvPicPr>
        <p:blipFill rotWithShape="1">
          <a:blip r:embed="rId3">
            <a:extLst>
              <a:ext uri="{28A0092B-C50C-407E-A947-70E740481C1C}">
                <a14:useLocalDpi xmlns:a14="http://schemas.microsoft.com/office/drawing/2010/main" val="0"/>
              </a:ext>
            </a:extLst>
          </a:blip>
          <a:srcRect r="58326"/>
          <a:stretch/>
        </p:blipFill>
        <p:spPr bwMode="auto">
          <a:xfrm>
            <a:off x="931545" y="3763360"/>
            <a:ext cx="2971800" cy="3190240"/>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A1F73C0B-F74C-F649-31B6-8952BD9BC519}"/>
              </a:ext>
            </a:extLst>
          </p:cNvPr>
          <p:cNvSpPr txBox="1"/>
          <p:nvPr/>
        </p:nvSpPr>
        <p:spPr>
          <a:xfrm>
            <a:off x="2438665" y="242943"/>
            <a:ext cx="5391219" cy="369332"/>
          </a:xfrm>
          <a:prstGeom prst="rect">
            <a:avLst/>
          </a:prstGeom>
          <a:noFill/>
        </p:spPr>
        <p:txBody>
          <a:bodyPr wrap="none" rtlCol="0">
            <a:spAutoFit/>
          </a:bodyPr>
          <a:lstStyle/>
          <a:p>
            <a:r>
              <a:rPr lang="en-US"/>
              <a:t>From your handout: How many colors are needed?</a:t>
            </a:r>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721ED1F-B8AD-C035-9077-AE81F79F0565}"/>
                  </a:ext>
                </a:extLst>
              </p14:cNvPr>
              <p14:cNvContentPartPr/>
              <p14:nvPr/>
            </p14:nvContentPartPr>
            <p14:xfrm>
              <a:off x="5416514" y="590090"/>
              <a:ext cx="360" cy="360"/>
            </p14:xfrm>
          </p:contentPart>
        </mc:Choice>
        <mc:Fallback>
          <p:pic>
            <p:nvPicPr>
              <p:cNvPr id="5" name="Ink 4">
                <a:extLst>
                  <a:ext uri="{FF2B5EF4-FFF2-40B4-BE49-F238E27FC236}">
                    <a16:creationId xmlns:a16="http://schemas.microsoft.com/office/drawing/2014/main" id="{5721ED1F-B8AD-C035-9077-AE81F79F0565}"/>
                  </a:ext>
                </a:extLst>
              </p:cNvPr>
              <p:cNvPicPr/>
              <p:nvPr/>
            </p:nvPicPr>
            <p:blipFill>
              <a:blip r:embed="rId5"/>
              <a:stretch>
                <a:fillRect/>
              </a:stretch>
            </p:blipFill>
            <p:spPr>
              <a:xfrm>
                <a:off x="5410394" y="58397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AE53319-3F1A-03B9-3B53-8485DF14807D}"/>
                  </a:ext>
                </a:extLst>
              </p14:cNvPr>
              <p14:cNvContentPartPr/>
              <p14:nvPr/>
            </p14:nvContentPartPr>
            <p14:xfrm>
              <a:off x="4444514" y="474170"/>
              <a:ext cx="360" cy="360"/>
            </p14:xfrm>
          </p:contentPart>
        </mc:Choice>
        <mc:Fallback>
          <p:pic>
            <p:nvPicPr>
              <p:cNvPr id="6" name="Ink 5">
                <a:extLst>
                  <a:ext uri="{FF2B5EF4-FFF2-40B4-BE49-F238E27FC236}">
                    <a16:creationId xmlns:a16="http://schemas.microsoft.com/office/drawing/2014/main" id="{CAE53319-3F1A-03B9-3B53-8485DF14807D}"/>
                  </a:ext>
                </a:extLst>
              </p:cNvPr>
              <p:cNvPicPr/>
              <p:nvPr/>
            </p:nvPicPr>
            <p:blipFill>
              <a:blip r:embed="rId5"/>
              <a:stretch>
                <a:fillRect/>
              </a:stretch>
            </p:blipFill>
            <p:spPr>
              <a:xfrm>
                <a:off x="4438394" y="468050"/>
                <a:ext cx="12600" cy="12600"/>
              </a:xfrm>
              <a:prstGeom prst="rect">
                <a:avLst/>
              </a:prstGeom>
            </p:spPr>
          </p:pic>
        </mc:Fallback>
      </mc:AlternateContent>
    </p:spTree>
    <p:extLst>
      <p:ext uri="{BB962C8B-B14F-4D97-AF65-F5344CB8AC3E}">
        <p14:creationId xmlns:p14="http://schemas.microsoft.com/office/powerpoint/2010/main" val="241428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2819400"/>
          </a:xfrm>
        </p:spPr>
        <p:txBody>
          <a:bodyPr/>
          <a:lstStyle/>
          <a:p>
            <a:r>
              <a:rPr lang="en-US" dirty="0"/>
              <a:t>Can go backwards on an edge with forward flow.  </a:t>
            </a:r>
            <a:r>
              <a:rPr lang="en-US" dirty="0">
                <a:solidFill>
                  <a:srgbClr val="FF0000"/>
                </a:solidFill>
              </a:rPr>
              <a:t>Recorded in the residual graph.</a:t>
            </a:r>
          </a:p>
          <a:p>
            <a:r>
              <a:rPr lang="en-US" dirty="0"/>
              <a:t>This allows you to “undo” a bad decision without starting over and with guaranteed </a:t>
            </a:r>
            <a:r>
              <a:rPr lang="en-US"/>
              <a:t>progress.  </a:t>
            </a:r>
            <a:r>
              <a:rPr lang="en-US">
                <a:solidFill>
                  <a:srgbClr val="FF0000"/>
                </a:solidFill>
              </a:rPr>
              <a:t>Awesome idea!</a:t>
            </a:r>
            <a:endParaRPr lang="en-US" dirty="0">
              <a:solidFill>
                <a:srgbClr val="FF0000"/>
              </a:solidFill>
            </a:endParaRPr>
          </a:p>
          <a:p>
            <a:endParaRPr lang="en-US" dirty="0"/>
          </a:p>
          <a:p>
            <a:endParaRPr lang="en-US" dirty="0"/>
          </a:p>
        </p:txBody>
      </p:sp>
      <p:sp>
        <p:nvSpPr>
          <p:cNvPr id="9" name="Rectangle 5">
            <a:extLst>
              <a:ext uri="{FF2B5EF4-FFF2-40B4-BE49-F238E27FC236}">
                <a16:creationId xmlns:a16="http://schemas.microsoft.com/office/drawing/2014/main" id="{0281BBF6-FC29-4254-A7B5-918153735734}"/>
              </a:ext>
            </a:extLst>
          </p:cNvPr>
          <p:cNvSpPr>
            <a:spLocks noChangeArrowheads="1"/>
          </p:cNvSpPr>
          <p:nvPr/>
        </p:nvSpPr>
        <p:spPr bwMode="auto">
          <a:xfrm>
            <a:off x="381000" y="3276600"/>
            <a:ext cx="8077200" cy="16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rgbClr val="273239"/>
                </a:solidFill>
                <a:effectLst/>
                <a:latin typeface="Consolas" panose="020B0609020204030204" pitchFamily="49" charset="0"/>
              </a:rPr>
              <a:t>Ford-Fulkerson Algorithm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273239"/>
                </a:solidFill>
                <a:effectLst/>
                <a:latin typeface="Consolas" panose="020B0609020204030204" pitchFamily="49" charset="0"/>
              </a:rPr>
              <a:t> The following is simple idea of Ford-Fulkerson algorithm:</a:t>
            </a:r>
          </a:p>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b="0" i="0" u="none" strike="noStrike" cap="none" normalizeH="0" baseline="0">
                <a:ln>
                  <a:noFill/>
                </a:ln>
                <a:solidFill>
                  <a:srgbClr val="273239"/>
                </a:solidFill>
                <a:effectLst/>
                <a:latin typeface="Consolas" panose="020B0609020204030204" pitchFamily="49" charset="0"/>
              </a:rPr>
              <a:t> Start with initial flow as 0. </a:t>
            </a:r>
          </a:p>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b="1" i="0" u="none" strike="noStrike" cap="none" normalizeH="0" baseline="0">
                <a:ln>
                  <a:noFill/>
                </a:ln>
                <a:solidFill>
                  <a:srgbClr val="273239"/>
                </a:solidFill>
                <a:effectLst/>
                <a:latin typeface="Consolas" panose="020B0609020204030204" pitchFamily="49" charset="0"/>
              </a:rPr>
              <a:t> </a:t>
            </a:r>
            <a:r>
              <a:rPr kumimoji="0" lang="en-US" altLang="en-US" b="0" i="0" u="none" strike="noStrike" cap="none" normalizeH="0" baseline="0">
                <a:ln>
                  <a:noFill/>
                </a:ln>
                <a:solidFill>
                  <a:srgbClr val="273239"/>
                </a:solidFill>
                <a:effectLst/>
                <a:latin typeface="Consolas" panose="020B0609020204030204" pitchFamily="49" charset="0"/>
              </a:rPr>
              <a:t>While there is a augmenting path from source to sink. Add this path-flow to flow. </a:t>
            </a:r>
          </a:p>
          <a:p>
            <a:pPr marL="228600" marR="0" lvl="0" indent="-228600" algn="l" defTabSz="914400" rtl="0" eaLnBrk="0" fontAlgn="base" latinLnBrk="0" hangingPunct="0">
              <a:lnSpc>
                <a:spcPct val="100000"/>
              </a:lnSpc>
              <a:spcBef>
                <a:spcPct val="0"/>
              </a:spcBef>
              <a:spcAft>
                <a:spcPct val="0"/>
              </a:spcAft>
              <a:buClrTx/>
              <a:buSzTx/>
              <a:buFontTx/>
              <a:buAutoNum type="arabicParenR"/>
              <a:tabLst/>
            </a:pPr>
            <a:r>
              <a:rPr kumimoji="0" lang="en-US" altLang="en-US" b="1" i="0" u="none" strike="noStrike" cap="none" normalizeH="0" baseline="0">
                <a:ln>
                  <a:noFill/>
                </a:ln>
                <a:solidFill>
                  <a:srgbClr val="273239"/>
                </a:solidFill>
                <a:effectLst/>
                <a:latin typeface="Consolas" panose="020B0609020204030204" pitchFamily="49" charset="0"/>
              </a:rPr>
              <a:t> </a:t>
            </a:r>
            <a:r>
              <a:rPr kumimoji="0" lang="en-US" altLang="en-US" b="0" i="0" u="none" strike="noStrike" cap="none" normalizeH="0" baseline="0">
                <a:ln>
                  <a:noFill/>
                </a:ln>
                <a:solidFill>
                  <a:srgbClr val="273239"/>
                </a:solidFill>
                <a:effectLst/>
                <a:latin typeface="Consolas" panose="020B0609020204030204" pitchFamily="49" charset="0"/>
              </a:rPr>
              <a:t>Return flow.</a:t>
            </a:r>
            <a:r>
              <a:rPr kumimoji="0" lang="en-US" altLang="en-US" b="0" i="0" u="none" strike="noStrike" cap="none" normalizeH="0" baseline="0">
                <a:ln>
                  <a:noFill/>
                </a:ln>
                <a:solidFill>
                  <a:schemeClr val="tx1"/>
                </a:solidFill>
                <a:effectLst/>
              </a:rPr>
              <a:t> </a:t>
            </a: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82441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ntroduction to Graph Colouring - YouTube">
            <a:extLst>
              <a:ext uri="{FF2B5EF4-FFF2-40B4-BE49-F238E27FC236}">
                <a16:creationId xmlns:a16="http://schemas.microsoft.com/office/drawing/2014/main" id="{2AE8668E-FA7E-4269-9B26-C0E59B8E0974}"/>
              </a:ext>
            </a:extLst>
          </p:cNvPr>
          <p:cNvPicPr>
            <a:picLocks noChangeAspect="1"/>
          </p:cNvPicPr>
          <p:nvPr/>
        </p:nvPicPr>
        <p:blipFill rotWithShape="1">
          <a:blip r:embed="rId2">
            <a:extLst>
              <a:ext uri="{28A0092B-C50C-407E-A947-70E740481C1C}">
                <a14:useLocalDpi xmlns:a14="http://schemas.microsoft.com/office/drawing/2010/main" val="0"/>
              </a:ext>
            </a:extLst>
          </a:blip>
          <a:srcRect l="10823" t="52530" r="32460" b="5705"/>
          <a:stretch/>
        </p:blipFill>
        <p:spPr bwMode="auto">
          <a:xfrm>
            <a:off x="780393" y="735724"/>
            <a:ext cx="7220607" cy="2990850"/>
          </a:xfrm>
          <a:prstGeom prst="rect">
            <a:avLst/>
          </a:prstGeom>
          <a:noFill/>
          <a:ln>
            <a:noFill/>
          </a:ln>
          <a:extLst>
            <a:ext uri="{53640926-AAD7-44D8-BBD7-CCE9431645EC}">
              <a14:shadowObscured xmlns:a14="http://schemas.microsoft.com/office/drawing/2010/main"/>
            </a:ext>
          </a:extLst>
        </p:spPr>
      </p:pic>
      <p:pic>
        <p:nvPicPr>
          <p:cNvPr id="3" name="Picture 2" descr="Solved Graph coloring is a special, common, yet | Chegg.com">
            <a:extLst>
              <a:ext uri="{FF2B5EF4-FFF2-40B4-BE49-F238E27FC236}">
                <a16:creationId xmlns:a16="http://schemas.microsoft.com/office/drawing/2014/main" id="{C01CCDAB-7827-4FC3-9117-04AC01FBD673}"/>
              </a:ext>
            </a:extLst>
          </p:cNvPr>
          <p:cNvPicPr>
            <a:picLocks noChangeAspect="1"/>
          </p:cNvPicPr>
          <p:nvPr/>
        </p:nvPicPr>
        <p:blipFill rotWithShape="1">
          <a:blip r:embed="rId3">
            <a:extLst>
              <a:ext uri="{28A0092B-C50C-407E-A947-70E740481C1C}">
                <a14:useLocalDpi xmlns:a14="http://schemas.microsoft.com/office/drawing/2010/main" val="0"/>
              </a:ext>
            </a:extLst>
          </a:blip>
          <a:srcRect l="2633" t="-5704" r="1933" b="11954"/>
          <a:stretch/>
        </p:blipFill>
        <p:spPr bwMode="auto">
          <a:xfrm>
            <a:off x="1119352" y="3581400"/>
            <a:ext cx="6805448" cy="29908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11129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ea typeface="+mj-ea"/>
              </a:rPr>
              <a:t>Vertex Cover</a:t>
            </a:r>
            <a:r>
              <a:rPr lang="en-US" dirty="0">
                <a:ea typeface="+mj-ea"/>
              </a:rPr>
              <a:t> </a:t>
            </a:r>
            <a:r>
              <a:rPr lang="en-US" b="1" dirty="0">
                <a:ea typeface="+mj-ea"/>
              </a:rPr>
              <a:t>(VC)</a:t>
            </a:r>
            <a:endParaRPr lang="en-US" dirty="0">
              <a:ea typeface="+mj-ea"/>
            </a:endParaRPr>
          </a:p>
        </p:txBody>
      </p:sp>
      <p:sp>
        <p:nvSpPr>
          <p:cNvPr id="12291" name="Content Placeholder 2"/>
          <p:cNvSpPr>
            <a:spLocks noGrp="1"/>
          </p:cNvSpPr>
          <p:nvPr>
            <p:ph idx="1"/>
          </p:nvPr>
        </p:nvSpPr>
        <p:spPr>
          <a:xfrm>
            <a:off x="381000" y="1166019"/>
            <a:ext cx="8305800" cy="4091782"/>
          </a:xfrm>
        </p:spPr>
        <p:txBody>
          <a:bodyPr/>
          <a:lstStyle/>
          <a:p>
            <a:pPr eaLnBrk="1" hangingPunct="1"/>
            <a:r>
              <a:rPr lang="en-US" altLang="en-US" i="1"/>
              <a:t>Given a graph and an integer k, is there a collection of k vertices such that each edge is connected to one of the vertices in the collection?</a:t>
            </a:r>
            <a:endParaRPr lang="en-US" altLang="en-US"/>
          </a:p>
          <a:p>
            <a:pPr eaLnBrk="1" hangingPunct="1"/>
            <a:endParaRPr lang="en-US" altLang="en-US"/>
          </a:p>
        </p:txBody>
      </p:sp>
      <p:pic>
        <p:nvPicPr>
          <p:cNvPr id="1229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750" y="3429000"/>
            <a:ext cx="6794500"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518E30AC-8802-6EAF-8826-3F5093133C1D}"/>
              </a:ext>
            </a:extLst>
          </p:cNvPr>
          <p:cNvSpPr txBox="1"/>
          <p:nvPr/>
        </p:nvSpPr>
        <p:spPr>
          <a:xfrm>
            <a:off x="533400" y="6019800"/>
            <a:ext cx="8481809" cy="646331"/>
          </a:xfrm>
          <a:prstGeom prst="rect">
            <a:avLst/>
          </a:prstGeom>
          <a:noFill/>
        </p:spPr>
        <p:txBody>
          <a:bodyPr wrap="none" rtlCol="0">
            <a:spAutoFit/>
          </a:bodyPr>
          <a:lstStyle/>
          <a:p>
            <a:r>
              <a:rPr lang="en-US"/>
              <a:t>This could be used to decide where to place security cameras to see all hallways.</a:t>
            </a:r>
          </a:p>
          <a:p>
            <a:r>
              <a:rPr lang="en-US"/>
              <a:t>There are many other uses.</a:t>
            </a:r>
          </a:p>
        </p:txBody>
      </p:sp>
    </p:spTree>
    <p:extLst>
      <p:ext uri="{BB962C8B-B14F-4D97-AF65-F5344CB8AC3E}">
        <p14:creationId xmlns:p14="http://schemas.microsoft.com/office/powerpoint/2010/main" val="66288485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you form this as a vertex cover problem?</a:t>
            </a:r>
          </a:p>
        </p:txBody>
      </p:sp>
      <p:sp>
        <p:nvSpPr>
          <p:cNvPr id="3" name="Content Placeholder 2"/>
          <p:cNvSpPr>
            <a:spLocks noGrp="1"/>
          </p:cNvSpPr>
          <p:nvPr>
            <p:ph idx="1"/>
          </p:nvPr>
        </p:nvSpPr>
        <p:spPr/>
        <p:txBody>
          <a:bodyPr/>
          <a:lstStyle/>
          <a:p>
            <a:r>
              <a:rPr lang="en-US" dirty="0"/>
              <a:t>Text summarization is the process of reducing the content of document with a automated system that retains most important points of the original document.</a:t>
            </a:r>
          </a:p>
          <a:p>
            <a:r>
              <a:rPr lang="en-US" dirty="0"/>
              <a:t>We see the problem of summarization as a problem of selecting important sentences from a set of sentences. </a:t>
            </a:r>
          </a:p>
        </p:txBody>
      </p:sp>
    </p:spTree>
    <p:extLst>
      <p:ext uri="{BB962C8B-B14F-4D97-AF65-F5344CB8AC3E}">
        <p14:creationId xmlns:p14="http://schemas.microsoft.com/office/powerpoint/2010/main" val="210035291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 y="533400"/>
            <a:ext cx="8577263" cy="795338"/>
          </a:xfrm>
        </p:spPr>
        <p:txBody>
          <a:bodyPr wrap="none" lIns="63500" tIns="25400" rIns="63500" bIns="25400" numCol="1" anchor="t" anchorCtr="0" compatLnSpc="1">
            <a:prstTxWarp prst="textNoShape">
              <a:avLst/>
            </a:prstTxWarp>
            <a:spAutoFit/>
          </a:bodyPr>
          <a:lstStyle/>
          <a:p>
            <a:pPr eaLnBrk="1" hangingPunct="1">
              <a:defRPr/>
            </a:pPr>
            <a:r>
              <a:rPr lang="en-US" dirty="0">
                <a:effectLst>
                  <a:outerShdw blurRad="38100" dist="38100" dir="2700000" algn="tl">
                    <a:srgbClr val="C0C0C0"/>
                  </a:outerShdw>
                </a:effectLst>
              </a:rPr>
              <a:t>Pair Programming Problem</a:t>
            </a:r>
          </a:p>
        </p:txBody>
      </p:sp>
      <p:sp>
        <p:nvSpPr>
          <p:cNvPr id="81923" name="Rectangle 3"/>
          <p:cNvSpPr>
            <a:spLocks noChangeArrowheads="1"/>
          </p:cNvSpPr>
          <p:nvPr/>
        </p:nvSpPr>
        <p:spPr bwMode="auto">
          <a:xfrm>
            <a:off x="1692275" y="2028825"/>
            <a:ext cx="184150" cy="457200"/>
          </a:xfrm>
          <a:prstGeom prst="rect">
            <a:avLst/>
          </a:prstGeom>
          <a:noFill/>
          <a:ln>
            <a:noFill/>
          </a:ln>
          <a:effectLst/>
          <a:extLst>
            <a:ext uri="{909E8E84-426E-40dd-AFC4-6F175D3DCCD1}"/>
            <a:ext uri="{91240B29-F687-4f45-9708-019B960494DF}"/>
            <a:ext uri="{AF507438-7753-43e0-B8FC-AC1667EBCBE1}"/>
          </a:extLst>
        </p:spPr>
        <p:txBody>
          <a:bodyPr wrap="none" lIns="92075" tIns="46038" rIns="92075" bIns="46038">
            <a:spAutoFit/>
          </a:bodyPr>
          <a:lstStyle/>
          <a:p>
            <a:pPr eaLnBrk="1" fontAlgn="auto" hangingPunct="1">
              <a:spcBef>
                <a:spcPts val="0"/>
              </a:spcBef>
              <a:spcAft>
                <a:spcPts val="0"/>
              </a:spcAft>
              <a:defRPr/>
            </a:pPr>
            <a:endParaRPr lang="en-US">
              <a:latin typeface="+mn-lt"/>
              <a:ea typeface="+mn-ea"/>
            </a:endParaRPr>
          </a:p>
        </p:txBody>
      </p:sp>
      <p:sp>
        <p:nvSpPr>
          <p:cNvPr id="14340" name="Rectangle 4"/>
          <p:cNvSpPr>
            <a:spLocks noGrp="1" noChangeArrowheads="1"/>
          </p:cNvSpPr>
          <p:nvPr>
            <p:ph type="body" idx="1"/>
          </p:nvPr>
        </p:nvSpPr>
        <p:spPr>
          <a:xfrm>
            <a:off x="609600" y="1447800"/>
            <a:ext cx="7848600" cy="4495800"/>
          </a:xfrm>
        </p:spPr>
        <p:txBody>
          <a:bodyPr>
            <a:normAutofit fontScale="92500"/>
          </a:bodyPr>
          <a:lstStyle/>
          <a:p>
            <a:pPr eaLnBrk="1" hangingPunct="1"/>
            <a:r>
              <a:rPr lang="en-US" altLang="en-US" sz="2800" b="1" dirty="0"/>
              <a:t>With N students and K projects, where N is even, can we:</a:t>
            </a:r>
          </a:p>
          <a:p>
            <a:pPr lvl="1" eaLnBrk="1" hangingPunct="1"/>
            <a:r>
              <a:rPr lang="en-US" altLang="en-US" sz="2800" b="1" dirty="0"/>
              <a:t>Assign pairs of students to each project</a:t>
            </a:r>
          </a:p>
          <a:p>
            <a:pPr lvl="1" eaLnBrk="1" hangingPunct="1"/>
            <a:r>
              <a:rPr lang="en-US" altLang="en-US" sz="2800" b="1" dirty="0"/>
              <a:t>Every student works on every project (over time)</a:t>
            </a:r>
          </a:p>
          <a:p>
            <a:pPr lvl="1" eaLnBrk="1" hangingPunct="1"/>
            <a:r>
              <a:rPr lang="en-US" altLang="en-US" sz="2800" b="1" dirty="0"/>
              <a:t>No student has the same partner more than once</a:t>
            </a:r>
          </a:p>
          <a:p>
            <a:pPr lvl="1" eaLnBrk="1" hangingPunct="1"/>
            <a:r>
              <a:rPr lang="en-US" altLang="en-US" b="1" dirty="0"/>
              <a:t>How can this be phrased as a graph problem?</a:t>
            </a:r>
          </a:p>
          <a:p>
            <a:pPr lvl="1" eaLnBrk="1" hangingPunct="1"/>
            <a:r>
              <a:rPr lang="en-US" altLang="en-US" sz="2800" b="1" dirty="0"/>
              <a:t>Try a graph coloring problem.  Be creative about what the nodes are.</a:t>
            </a:r>
          </a:p>
          <a:p>
            <a:pPr lvl="1" eaLnBrk="1" hangingPunct="1"/>
            <a:r>
              <a:rPr lang="en-US" altLang="en-US" b="1" dirty="0"/>
              <a:t>Consider a node as a pair of students.</a:t>
            </a:r>
            <a:endParaRPr lang="en-US" altLang="en-US" sz="2800" b="1" dirty="0"/>
          </a:p>
        </p:txBody>
      </p:sp>
    </p:spTree>
    <p:extLst>
      <p:ext uri="{BB962C8B-B14F-4D97-AF65-F5344CB8AC3E}">
        <p14:creationId xmlns:p14="http://schemas.microsoft.com/office/powerpoint/2010/main" val="3747975444"/>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 y="533400"/>
            <a:ext cx="8577263" cy="795338"/>
          </a:xfrm>
        </p:spPr>
        <p:txBody>
          <a:bodyPr wrap="none" lIns="63500" tIns="25400" rIns="63500" bIns="25400" numCol="1" anchor="t" anchorCtr="0" compatLnSpc="1">
            <a:prstTxWarp prst="textNoShape">
              <a:avLst/>
            </a:prstTxWarp>
            <a:spAutoFit/>
          </a:bodyPr>
          <a:lstStyle/>
          <a:p>
            <a:pPr eaLnBrk="1" hangingPunct="1">
              <a:defRPr/>
            </a:pPr>
            <a:r>
              <a:rPr lang="en-US" dirty="0">
                <a:effectLst>
                  <a:outerShdw blurRad="38100" dist="38100" dir="2700000" algn="tl">
                    <a:srgbClr val="C0C0C0"/>
                  </a:outerShdw>
                </a:effectLst>
              </a:rPr>
              <a:t>Pair Programming Problem</a:t>
            </a:r>
          </a:p>
        </p:txBody>
      </p:sp>
      <p:sp>
        <p:nvSpPr>
          <p:cNvPr id="81923" name="Rectangle 3"/>
          <p:cNvSpPr>
            <a:spLocks noChangeArrowheads="1"/>
          </p:cNvSpPr>
          <p:nvPr/>
        </p:nvSpPr>
        <p:spPr bwMode="auto">
          <a:xfrm>
            <a:off x="1692275" y="2028825"/>
            <a:ext cx="184150" cy="457200"/>
          </a:xfrm>
          <a:prstGeom prst="rect">
            <a:avLst/>
          </a:prstGeom>
          <a:noFill/>
          <a:ln>
            <a:noFill/>
          </a:ln>
          <a:effectLst/>
          <a:extLst>
            <a:ext uri="{909E8E84-426E-40dd-AFC4-6F175D3DCCD1}"/>
            <a:ext uri="{91240B29-F687-4f45-9708-019B960494DF}"/>
            <a:ext uri="{AF507438-7753-43e0-B8FC-AC1667EBCBE1}"/>
          </a:extLst>
        </p:spPr>
        <p:txBody>
          <a:bodyPr wrap="none" lIns="92075" tIns="46038" rIns="92075" bIns="46038">
            <a:spAutoFit/>
          </a:bodyPr>
          <a:lstStyle/>
          <a:p>
            <a:pPr eaLnBrk="1" fontAlgn="auto" hangingPunct="1">
              <a:spcBef>
                <a:spcPts val="0"/>
              </a:spcBef>
              <a:spcAft>
                <a:spcPts val="0"/>
              </a:spcAft>
              <a:defRPr/>
            </a:pPr>
            <a:endParaRPr lang="en-US">
              <a:latin typeface="+mn-lt"/>
              <a:ea typeface="+mn-ea"/>
            </a:endParaRPr>
          </a:p>
        </p:txBody>
      </p:sp>
      <p:sp>
        <p:nvSpPr>
          <p:cNvPr id="14340" name="Rectangle 4"/>
          <p:cNvSpPr>
            <a:spLocks noGrp="1" noChangeArrowheads="1"/>
          </p:cNvSpPr>
          <p:nvPr>
            <p:ph type="body" idx="1"/>
          </p:nvPr>
        </p:nvSpPr>
        <p:spPr>
          <a:xfrm>
            <a:off x="685800" y="1175916"/>
            <a:ext cx="7772400" cy="2057400"/>
          </a:xfrm>
        </p:spPr>
        <p:txBody>
          <a:bodyPr>
            <a:normAutofit lnSpcReduction="10000"/>
          </a:bodyPr>
          <a:lstStyle/>
          <a:p>
            <a:r>
              <a:rPr lang="en-US" altLang="en-US" sz="2800" b="1" dirty="0"/>
              <a:t>With N students and K projects, where N is even, </a:t>
            </a:r>
            <a:r>
              <a:rPr lang="en-US" altLang="en-US" sz="2800" b="1"/>
              <a:t>can we decide who are the partners for each project: </a:t>
            </a:r>
            <a:r>
              <a:rPr lang="en-US" sz="2800" dirty="0"/>
              <a:t>Can be done with graph coloring.  Nodes are pairs of students.  Arcs are “Contain a common member”.  Colors are the projects</a:t>
            </a:r>
            <a:endParaRPr lang="en-US" altLang="en-US" sz="2800" b="1" dirty="0"/>
          </a:p>
        </p:txBody>
      </p:sp>
      <p:sp>
        <p:nvSpPr>
          <p:cNvPr id="3" name="Oval 2"/>
          <p:cNvSpPr/>
          <p:nvPr/>
        </p:nvSpPr>
        <p:spPr>
          <a:xfrm>
            <a:off x="1658156" y="3417627"/>
            <a:ext cx="777875" cy="46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p>
        </p:txBody>
      </p:sp>
      <p:sp>
        <p:nvSpPr>
          <p:cNvPr id="7" name="Oval 6"/>
          <p:cNvSpPr/>
          <p:nvPr/>
        </p:nvSpPr>
        <p:spPr>
          <a:xfrm>
            <a:off x="880281" y="4648200"/>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t>
            </a:r>
          </a:p>
        </p:txBody>
      </p:sp>
      <p:sp>
        <p:nvSpPr>
          <p:cNvPr id="8" name="Oval 7"/>
          <p:cNvSpPr/>
          <p:nvPr/>
        </p:nvSpPr>
        <p:spPr>
          <a:xfrm>
            <a:off x="5082062" y="3414216"/>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9" name="Oval 8"/>
          <p:cNvSpPr/>
          <p:nvPr/>
        </p:nvSpPr>
        <p:spPr>
          <a:xfrm>
            <a:off x="6324600" y="4759372"/>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bc</a:t>
            </a:r>
            <a:endParaRPr lang="en-US" dirty="0"/>
          </a:p>
        </p:txBody>
      </p:sp>
      <p:sp>
        <p:nvSpPr>
          <p:cNvPr id="10" name="Oval 9"/>
          <p:cNvSpPr/>
          <p:nvPr/>
        </p:nvSpPr>
        <p:spPr>
          <a:xfrm>
            <a:off x="4879962" y="4631207"/>
            <a:ext cx="777875" cy="426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bd</a:t>
            </a:r>
            <a:endParaRPr lang="en-US" dirty="0"/>
          </a:p>
        </p:txBody>
      </p:sp>
      <p:sp>
        <p:nvSpPr>
          <p:cNvPr id="11" name="Oval 10"/>
          <p:cNvSpPr/>
          <p:nvPr/>
        </p:nvSpPr>
        <p:spPr>
          <a:xfrm>
            <a:off x="4102087" y="5602649"/>
            <a:ext cx="777875" cy="426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t>
            </a:r>
          </a:p>
        </p:txBody>
      </p:sp>
      <p:cxnSp>
        <p:nvCxnSpPr>
          <p:cNvPr id="5" name="Straight Connector 4"/>
          <p:cNvCxnSpPr>
            <a:stCxn id="3" idx="6"/>
            <a:endCxn id="8" idx="2"/>
          </p:cNvCxnSpPr>
          <p:nvPr/>
        </p:nvCxnSpPr>
        <p:spPr>
          <a:xfrm flipV="1">
            <a:off x="2436031" y="3642816"/>
            <a:ext cx="2646031" cy="9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3" idx="4"/>
          </p:cNvCxnSpPr>
          <p:nvPr/>
        </p:nvCxnSpPr>
        <p:spPr>
          <a:xfrm>
            <a:off x="1876425" y="3886201"/>
            <a:ext cx="170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4"/>
            <a:endCxn id="7" idx="7"/>
          </p:cNvCxnSpPr>
          <p:nvPr/>
        </p:nvCxnSpPr>
        <p:spPr>
          <a:xfrm flipH="1">
            <a:off x="1544239" y="3886201"/>
            <a:ext cx="502855" cy="82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669068" y="4817803"/>
            <a:ext cx="3484550" cy="58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a:endCxn id="9" idx="7"/>
          </p:cNvCxnSpPr>
          <p:nvPr/>
        </p:nvCxnSpPr>
        <p:spPr>
          <a:xfrm>
            <a:off x="5195979" y="3804461"/>
            <a:ext cx="1792579" cy="1021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3"/>
          </p:cNvCxnSpPr>
          <p:nvPr/>
        </p:nvCxnSpPr>
        <p:spPr>
          <a:xfrm flipV="1">
            <a:off x="4215593" y="4995242"/>
            <a:ext cx="778286" cy="82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a:endCxn id="9" idx="3"/>
          </p:cNvCxnSpPr>
          <p:nvPr/>
        </p:nvCxnSpPr>
        <p:spPr>
          <a:xfrm flipV="1">
            <a:off x="4491025" y="5149617"/>
            <a:ext cx="1947492" cy="453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8" idx="3"/>
          </p:cNvCxnSpPr>
          <p:nvPr/>
        </p:nvCxnSpPr>
        <p:spPr>
          <a:xfrm flipV="1">
            <a:off x="1658156" y="3804461"/>
            <a:ext cx="3537823" cy="954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36" name="Straight Connector 14335"/>
          <p:cNvCxnSpPr>
            <a:stCxn id="10" idx="6"/>
            <a:endCxn id="9" idx="2"/>
          </p:cNvCxnSpPr>
          <p:nvPr/>
        </p:nvCxnSpPr>
        <p:spPr>
          <a:xfrm>
            <a:off x="5657837" y="4844454"/>
            <a:ext cx="666763" cy="143518"/>
          </a:xfrm>
          <a:prstGeom prst="line">
            <a:avLst/>
          </a:prstGeom>
        </p:spPr>
        <p:style>
          <a:lnRef idx="1">
            <a:schemeClr val="accent1"/>
          </a:lnRef>
          <a:fillRef idx="0">
            <a:schemeClr val="accent1"/>
          </a:fillRef>
          <a:effectRef idx="0">
            <a:schemeClr val="accent1"/>
          </a:effectRef>
          <a:fontRef idx="minor">
            <a:schemeClr val="tx1"/>
          </a:fontRef>
        </p:style>
      </p:cxnSp>
      <p:sp>
        <p:nvSpPr>
          <p:cNvPr id="14337" name="Arc 14336"/>
          <p:cNvSpPr/>
          <p:nvPr/>
        </p:nvSpPr>
        <p:spPr>
          <a:xfrm>
            <a:off x="4215593" y="3651914"/>
            <a:ext cx="3252007" cy="2444086"/>
          </a:xfrm>
          <a:prstGeom prst="arc">
            <a:avLst>
              <a:gd name="adj1" fmla="val 16200000"/>
              <a:gd name="adj2" fmla="val 823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342" name="Straight Connector 14341"/>
          <p:cNvCxnSpPr>
            <a:stCxn id="3" idx="5"/>
          </p:cNvCxnSpPr>
          <p:nvPr/>
        </p:nvCxnSpPr>
        <p:spPr>
          <a:xfrm>
            <a:off x="2322114" y="3817580"/>
            <a:ext cx="2759948" cy="897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4" name="Straight Connector 14343"/>
          <p:cNvCxnSpPr>
            <a:stCxn id="3" idx="6"/>
          </p:cNvCxnSpPr>
          <p:nvPr/>
        </p:nvCxnSpPr>
        <p:spPr>
          <a:xfrm>
            <a:off x="2436031" y="3651914"/>
            <a:ext cx="4068843" cy="116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6" name="Straight Connector 14345"/>
          <p:cNvCxnSpPr>
            <a:stCxn id="7" idx="5"/>
            <a:endCxn id="11" idx="2"/>
          </p:cNvCxnSpPr>
          <p:nvPr/>
        </p:nvCxnSpPr>
        <p:spPr>
          <a:xfrm>
            <a:off x="1544239" y="5038445"/>
            <a:ext cx="2557848" cy="77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50" name="Straight Connector 14349"/>
          <p:cNvCxnSpPr/>
          <p:nvPr/>
        </p:nvCxnSpPr>
        <p:spPr>
          <a:xfrm>
            <a:off x="6324600" y="705091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8126518"/>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76200" y="533400"/>
            <a:ext cx="8577263" cy="795338"/>
          </a:xfrm>
        </p:spPr>
        <p:txBody>
          <a:bodyPr wrap="none" lIns="63500" tIns="25400" rIns="63500" bIns="25400" numCol="1" anchor="t" anchorCtr="0" compatLnSpc="1">
            <a:prstTxWarp prst="textNoShape">
              <a:avLst/>
            </a:prstTxWarp>
            <a:spAutoFit/>
          </a:bodyPr>
          <a:lstStyle/>
          <a:p>
            <a:pPr eaLnBrk="1" hangingPunct="1">
              <a:defRPr/>
            </a:pPr>
            <a:r>
              <a:rPr lang="en-US" dirty="0">
                <a:effectLst>
                  <a:outerShdw blurRad="38100" dist="38100" dir="2700000" algn="tl">
                    <a:srgbClr val="C0C0C0"/>
                  </a:outerShdw>
                </a:effectLst>
              </a:rPr>
              <a:t>Pair Programming Problem</a:t>
            </a:r>
          </a:p>
        </p:txBody>
      </p:sp>
      <p:sp>
        <p:nvSpPr>
          <p:cNvPr id="81923" name="Rectangle 3"/>
          <p:cNvSpPr>
            <a:spLocks noChangeArrowheads="1"/>
          </p:cNvSpPr>
          <p:nvPr/>
        </p:nvSpPr>
        <p:spPr bwMode="auto">
          <a:xfrm>
            <a:off x="1692275" y="2028825"/>
            <a:ext cx="184150" cy="457200"/>
          </a:xfrm>
          <a:prstGeom prst="rect">
            <a:avLst/>
          </a:prstGeom>
          <a:noFill/>
          <a:ln>
            <a:noFill/>
          </a:ln>
          <a:effectLst/>
          <a:extLst>
            <a:ext uri="{909E8E84-426E-40dd-AFC4-6F175D3DCCD1}"/>
            <a:ext uri="{91240B29-F687-4f45-9708-019B960494DF}"/>
            <a:ext uri="{AF507438-7753-43e0-B8FC-AC1667EBCBE1}"/>
          </a:extLst>
        </p:spPr>
        <p:txBody>
          <a:bodyPr wrap="none" lIns="92075" tIns="46038" rIns="92075" bIns="46038">
            <a:spAutoFit/>
          </a:bodyPr>
          <a:lstStyle/>
          <a:p>
            <a:pPr eaLnBrk="1" fontAlgn="auto" hangingPunct="1">
              <a:spcBef>
                <a:spcPts val="0"/>
              </a:spcBef>
              <a:spcAft>
                <a:spcPts val="0"/>
              </a:spcAft>
              <a:defRPr/>
            </a:pPr>
            <a:endParaRPr lang="en-US">
              <a:latin typeface="+mn-lt"/>
              <a:ea typeface="+mn-ea"/>
            </a:endParaRPr>
          </a:p>
        </p:txBody>
      </p:sp>
      <p:sp>
        <p:nvSpPr>
          <p:cNvPr id="14340" name="Rectangle 4"/>
          <p:cNvSpPr>
            <a:spLocks noGrp="1" noChangeArrowheads="1"/>
          </p:cNvSpPr>
          <p:nvPr>
            <p:ph type="body" idx="1"/>
          </p:nvPr>
        </p:nvSpPr>
        <p:spPr>
          <a:xfrm>
            <a:off x="685800" y="1447800"/>
            <a:ext cx="7772400" cy="2057400"/>
          </a:xfrm>
        </p:spPr>
        <p:txBody>
          <a:bodyPr>
            <a:normAutofit/>
          </a:bodyPr>
          <a:lstStyle/>
          <a:p>
            <a:r>
              <a:rPr lang="en-US" altLang="en-US" sz="2800" b="1" dirty="0"/>
              <a:t>With N students and K projects, where N is even, can we: </a:t>
            </a:r>
            <a:r>
              <a:rPr lang="en-US" sz="2800" dirty="0"/>
              <a:t>Can be done with graph coloring.  Nodes are pairs of students.  Arcs are “Contain a common member”.  Colors are the projects</a:t>
            </a:r>
            <a:endParaRPr lang="en-US" altLang="en-US" sz="2800" b="1" dirty="0"/>
          </a:p>
        </p:txBody>
      </p:sp>
      <p:sp>
        <p:nvSpPr>
          <p:cNvPr id="3" name="Oval 2"/>
          <p:cNvSpPr/>
          <p:nvPr/>
        </p:nvSpPr>
        <p:spPr>
          <a:xfrm>
            <a:off x="1658156" y="3417627"/>
            <a:ext cx="777875" cy="4685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ab</a:t>
            </a:r>
          </a:p>
        </p:txBody>
      </p:sp>
      <p:sp>
        <p:nvSpPr>
          <p:cNvPr id="7" name="Oval 6"/>
          <p:cNvSpPr/>
          <p:nvPr/>
        </p:nvSpPr>
        <p:spPr>
          <a:xfrm>
            <a:off x="880281" y="4648200"/>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a:t>
            </a:r>
          </a:p>
        </p:txBody>
      </p:sp>
      <p:sp>
        <p:nvSpPr>
          <p:cNvPr id="8" name="Oval 7"/>
          <p:cNvSpPr/>
          <p:nvPr/>
        </p:nvSpPr>
        <p:spPr>
          <a:xfrm>
            <a:off x="5082062" y="3414216"/>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a:t>
            </a:r>
          </a:p>
        </p:txBody>
      </p:sp>
      <p:sp>
        <p:nvSpPr>
          <p:cNvPr id="9" name="Oval 8"/>
          <p:cNvSpPr/>
          <p:nvPr/>
        </p:nvSpPr>
        <p:spPr>
          <a:xfrm>
            <a:off x="6324600" y="4759372"/>
            <a:ext cx="777875"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bc</a:t>
            </a:r>
            <a:endParaRPr lang="en-US" dirty="0"/>
          </a:p>
        </p:txBody>
      </p:sp>
      <p:sp>
        <p:nvSpPr>
          <p:cNvPr id="10" name="Oval 9"/>
          <p:cNvSpPr/>
          <p:nvPr/>
        </p:nvSpPr>
        <p:spPr>
          <a:xfrm>
            <a:off x="4879962" y="4631207"/>
            <a:ext cx="777875" cy="426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bd</a:t>
            </a:r>
            <a:endParaRPr lang="en-US" dirty="0"/>
          </a:p>
        </p:txBody>
      </p:sp>
      <p:sp>
        <p:nvSpPr>
          <p:cNvPr id="11" name="Oval 10"/>
          <p:cNvSpPr/>
          <p:nvPr/>
        </p:nvSpPr>
        <p:spPr>
          <a:xfrm>
            <a:off x="4102087" y="5602649"/>
            <a:ext cx="777875" cy="4264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t>
            </a:r>
          </a:p>
        </p:txBody>
      </p:sp>
      <p:cxnSp>
        <p:nvCxnSpPr>
          <p:cNvPr id="5" name="Straight Connector 4"/>
          <p:cNvCxnSpPr>
            <a:stCxn id="3" idx="6"/>
            <a:endCxn id="8" idx="2"/>
          </p:cNvCxnSpPr>
          <p:nvPr/>
        </p:nvCxnSpPr>
        <p:spPr>
          <a:xfrm flipV="1">
            <a:off x="2436031" y="3642816"/>
            <a:ext cx="2646031" cy="9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3" idx="4"/>
          </p:cNvCxnSpPr>
          <p:nvPr/>
        </p:nvCxnSpPr>
        <p:spPr>
          <a:xfrm>
            <a:off x="1876425" y="3886201"/>
            <a:ext cx="17066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4"/>
            <a:endCxn id="7" idx="7"/>
          </p:cNvCxnSpPr>
          <p:nvPr/>
        </p:nvCxnSpPr>
        <p:spPr>
          <a:xfrm flipH="1">
            <a:off x="1544239" y="3886201"/>
            <a:ext cx="502855" cy="82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669068" y="4817803"/>
            <a:ext cx="3484550" cy="58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8" idx="3"/>
            <a:endCxn id="9" idx="7"/>
          </p:cNvCxnSpPr>
          <p:nvPr/>
        </p:nvCxnSpPr>
        <p:spPr>
          <a:xfrm>
            <a:off x="5195979" y="3804461"/>
            <a:ext cx="1792579" cy="1021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0" idx="3"/>
          </p:cNvCxnSpPr>
          <p:nvPr/>
        </p:nvCxnSpPr>
        <p:spPr>
          <a:xfrm flipV="1">
            <a:off x="4215593" y="4995242"/>
            <a:ext cx="778286" cy="82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1" idx="0"/>
            <a:endCxn id="9" idx="3"/>
          </p:cNvCxnSpPr>
          <p:nvPr/>
        </p:nvCxnSpPr>
        <p:spPr>
          <a:xfrm flipV="1">
            <a:off x="4491025" y="5149617"/>
            <a:ext cx="1947492" cy="453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8" idx="3"/>
          </p:cNvCxnSpPr>
          <p:nvPr/>
        </p:nvCxnSpPr>
        <p:spPr>
          <a:xfrm flipV="1">
            <a:off x="1658156" y="3804461"/>
            <a:ext cx="3537823" cy="954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36" name="Straight Connector 14335"/>
          <p:cNvCxnSpPr>
            <a:stCxn id="10" idx="6"/>
            <a:endCxn id="9" idx="2"/>
          </p:cNvCxnSpPr>
          <p:nvPr/>
        </p:nvCxnSpPr>
        <p:spPr>
          <a:xfrm>
            <a:off x="5657837" y="4844454"/>
            <a:ext cx="666763" cy="143518"/>
          </a:xfrm>
          <a:prstGeom prst="line">
            <a:avLst/>
          </a:prstGeom>
        </p:spPr>
        <p:style>
          <a:lnRef idx="1">
            <a:schemeClr val="accent1"/>
          </a:lnRef>
          <a:fillRef idx="0">
            <a:schemeClr val="accent1"/>
          </a:fillRef>
          <a:effectRef idx="0">
            <a:schemeClr val="accent1"/>
          </a:effectRef>
          <a:fontRef idx="minor">
            <a:schemeClr val="tx1"/>
          </a:fontRef>
        </p:style>
      </p:cxnSp>
      <p:sp>
        <p:nvSpPr>
          <p:cNvPr id="14337" name="Arc 14336"/>
          <p:cNvSpPr/>
          <p:nvPr/>
        </p:nvSpPr>
        <p:spPr>
          <a:xfrm>
            <a:off x="4215593" y="3651914"/>
            <a:ext cx="3252007" cy="2444086"/>
          </a:xfrm>
          <a:prstGeom prst="arc">
            <a:avLst>
              <a:gd name="adj1" fmla="val 16200000"/>
              <a:gd name="adj2" fmla="val 82391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342" name="Straight Connector 14341"/>
          <p:cNvCxnSpPr>
            <a:stCxn id="3" idx="5"/>
          </p:cNvCxnSpPr>
          <p:nvPr/>
        </p:nvCxnSpPr>
        <p:spPr>
          <a:xfrm>
            <a:off x="2322114" y="3817580"/>
            <a:ext cx="2759948" cy="897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4" name="Straight Connector 14343"/>
          <p:cNvCxnSpPr>
            <a:stCxn id="3" idx="6"/>
          </p:cNvCxnSpPr>
          <p:nvPr/>
        </p:nvCxnSpPr>
        <p:spPr>
          <a:xfrm>
            <a:off x="2436031" y="3651914"/>
            <a:ext cx="4068843" cy="116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46" name="Straight Connector 14345"/>
          <p:cNvCxnSpPr>
            <a:stCxn id="7" idx="5"/>
            <a:endCxn id="11" idx="2"/>
          </p:cNvCxnSpPr>
          <p:nvPr/>
        </p:nvCxnSpPr>
        <p:spPr>
          <a:xfrm>
            <a:off x="1544239" y="5038445"/>
            <a:ext cx="2557848" cy="77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50" name="Straight Connector 14349"/>
          <p:cNvCxnSpPr/>
          <p:nvPr/>
        </p:nvCxnSpPr>
        <p:spPr>
          <a:xfrm>
            <a:off x="6324600" y="7050911"/>
            <a:ext cx="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FAE5138D-3D61-4DBE-B999-A7053D89414D}"/>
                  </a:ext>
                </a:extLst>
              </p14:cNvPr>
              <p14:cNvContentPartPr/>
              <p14:nvPr/>
            </p14:nvContentPartPr>
            <p14:xfrm>
              <a:off x="1629994" y="3351265"/>
              <a:ext cx="869760" cy="536040"/>
            </p14:xfrm>
          </p:contentPart>
        </mc:Choice>
        <mc:Fallback xmlns="">
          <p:pic>
            <p:nvPicPr>
              <p:cNvPr id="2" name="Ink 1">
                <a:extLst>
                  <a:ext uri="{FF2B5EF4-FFF2-40B4-BE49-F238E27FC236}">
                    <a16:creationId xmlns:a16="http://schemas.microsoft.com/office/drawing/2014/main" id="{FAE5138D-3D61-4DBE-B999-A7053D89414D}"/>
                  </a:ext>
                </a:extLst>
              </p:cNvPr>
              <p:cNvPicPr/>
              <p:nvPr/>
            </p:nvPicPr>
            <p:blipFill>
              <a:blip r:embed="rId4"/>
              <a:stretch>
                <a:fillRect/>
              </a:stretch>
            </p:blipFill>
            <p:spPr>
              <a:xfrm>
                <a:off x="1612354" y="3333625"/>
                <a:ext cx="905400" cy="571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E268A8CA-9FB9-4318-BE08-4A78C66B7E6F}"/>
                  </a:ext>
                </a:extLst>
              </p14:cNvPr>
              <p14:cNvContentPartPr/>
              <p14:nvPr/>
            </p14:nvContentPartPr>
            <p14:xfrm>
              <a:off x="4152874" y="5599825"/>
              <a:ext cx="697680" cy="430560"/>
            </p14:xfrm>
          </p:contentPart>
        </mc:Choice>
        <mc:Fallback xmlns="">
          <p:pic>
            <p:nvPicPr>
              <p:cNvPr id="4" name="Ink 3">
                <a:extLst>
                  <a:ext uri="{FF2B5EF4-FFF2-40B4-BE49-F238E27FC236}">
                    <a16:creationId xmlns:a16="http://schemas.microsoft.com/office/drawing/2014/main" id="{E268A8CA-9FB9-4318-BE08-4A78C66B7E6F}"/>
                  </a:ext>
                </a:extLst>
              </p:cNvPr>
              <p:cNvPicPr/>
              <p:nvPr/>
            </p:nvPicPr>
            <p:blipFill>
              <a:blip r:embed="rId6"/>
              <a:stretch>
                <a:fillRect/>
              </a:stretch>
            </p:blipFill>
            <p:spPr>
              <a:xfrm>
                <a:off x="4134874" y="5581825"/>
                <a:ext cx="73332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E3966BC3-1DE8-4AE1-BDC4-8981AD2EEB18}"/>
                  </a:ext>
                </a:extLst>
              </p14:cNvPr>
              <p14:cNvContentPartPr/>
              <p14:nvPr/>
            </p14:nvContentPartPr>
            <p14:xfrm>
              <a:off x="759514" y="4680025"/>
              <a:ext cx="972000" cy="527040"/>
            </p14:xfrm>
          </p:contentPart>
        </mc:Choice>
        <mc:Fallback xmlns="">
          <p:pic>
            <p:nvPicPr>
              <p:cNvPr id="6" name="Ink 5">
                <a:extLst>
                  <a:ext uri="{FF2B5EF4-FFF2-40B4-BE49-F238E27FC236}">
                    <a16:creationId xmlns:a16="http://schemas.microsoft.com/office/drawing/2014/main" id="{E3966BC3-1DE8-4AE1-BDC4-8981AD2EEB18}"/>
                  </a:ext>
                </a:extLst>
              </p:cNvPr>
              <p:cNvPicPr/>
              <p:nvPr/>
            </p:nvPicPr>
            <p:blipFill>
              <a:blip r:embed="rId8"/>
              <a:stretch>
                <a:fillRect/>
              </a:stretch>
            </p:blipFill>
            <p:spPr>
              <a:xfrm>
                <a:off x="741514" y="4662025"/>
                <a:ext cx="100764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C200B6DB-5312-416A-83D2-BAB44D34DE4F}"/>
                  </a:ext>
                </a:extLst>
              </p14:cNvPr>
              <p14:cNvContentPartPr/>
              <p14:nvPr/>
            </p14:nvContentPartPr>
            <p14:xfrm>
              <a:off x="4894834" y="4594705"/>
              <a:ext cx="729000" cy="441000"/>
            </p14:xfrm>
          </p:contentPart>
        </mc:Choice>
        <mc:Fallback xmlns="">
          <p:pic>
            <p:nvPicPr>
              <p:cNvPr id="15" name="Ink 14">
                <a:extLst>
                  <a:ext uri="{FF2B5EF4-FFF2-40B4-BE49-F238E27FC236}">
                    <a16:creationId xmlns:a16="http://schemas.microsoft.com/office/drawing/2014/main" id="{C200B6DB-5312-416A-83D2-BAB44D34DE4F}"/>
                  </a:ext>
                </a:extLst>
              </p:cNvPr>
              <p:cNvPicPr/>
              <p:nvPr/>
            </p:nvPicPr>
            <p:blipFill>
              <a:blip r:embed="rId10"/>
              <a:stretch>
                <a:fillRect/>
              </a:stretch>
            </p:blipFill>
            <p:spPr>
              <a:xfrm>
                <a:off x="4876834" y="4576705"/>
                <a:ext cx="764640" cy="476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63B7A450-9895-4565-81D7-9F17AAA1A95A}"/>
                  </a:ext>
                </a:extLst>
              </p14:cNvPr>
              <p14:cNvContentPartPr/>
              <p14:nvPr/>
            </p14:nvContentPartPr>
            <p14:xfrm>
              <a:off x="4967914" y="3385825"/>
              <a:ext cx="934200" cy="516240"/>
            </p14:xfrm>
          </p:contentPart>
        </mc:Choice>
        <mc:Fallback xmlns="">
          <p:pic>
            <p:nvPicPr>
              <p:cNvPr id="17" name="Ink 16">
                <a:extLst>
                  <a:ext uri="{FF2B5EF4-FFF2-40B4-BE49-F238E27FC236}">
                    <a16:creationId xmlns:a16="http://schemas.microsoft.com/office/drawing/2014/main" id="{63B7A450-9895-4565-81D7-9F17AAA1A95A}"/>
                  </a:ext>
                </a:extLst>
              </p:cNvPr>
              <p:cNvPicPr/>
              <p:nvPr/>
            </p:nvPicPr>
            <p:blipFill>
              <a:blip r:embed="rId12"/>
              <a:stretch>
                <a:fillRect/>
              </a:stretch>
            </p:blipFill>
            <p:spPr>
              <a:xfrm>
                <a:off x="4949914" y="3367825"/>
                <a:ext cx="969840" cy="551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43C8EA63-205D-4B9B-9588-CCD6E657E404}"/>
                  </a:ext>
                </a:extLst>
              </p14:cNvPr>
              <p14:cNvContentPartPr/>
              <p14:nvPr/>
            </p14:nvContentPartPr>
            <p14:xfrm>
              <a:off x="6316474" y="4689025"/>
              <a:ext cx="853560" cy="562320"/>
            </p14:xfrm>
          </p:contentPart>
        </mc:Choice>
        <mc:Fallback xmlns="">
          <p:pic>
            <p:nvPicPr>
              <p:cNvPr id="23" name="Ink 22">
                <a:extLst>
                  <a:ext uri="{FF2B5EF4-FFF2-40B4-BE49-F238E27FC236}">
                    <a16:creationId xmlns:a16="http://schemas.microsoft.com/office/drawing/2014/main" id="{43C8EA63-205D-4B9B-9588-CCD6E657E404}"/>
                  </a:ext>
                </a:extLst>
              </p:cNvPr>
              <p:cNvPicPr/>
              <p:nvPr/>
            </p:nvPicPr>
            <p:blipFill>
              <a:blip r:embed="rId14"/>
              <a:stretch>
                <a:fillRect/>
              </a:stretch>
            </p:blipFill>
            <p:spPr>
              <a:xfrm>
                <a:off x="6307474" y="4680025"/>
                <a:ext cx="871200" cy="579960"/>
              </a:xfrm>
              <a:prstGeom prst="rect">
                <a:avLst/>
              </a:prstGeom>
            </p:spPr>
          </p:pic>
        </mc:Fallback>
      </mc:AlternateContent>
    </p:spTree>
    <p:extLst>
      <p:ext uri="{BB962C8B-B14F-4D97-AF65-F5344CB8AC3E}">
        <p14:creationId xmlns:p14="http://schemas.microsoft.com/office/powerpoint/2010/main" val="2990383327"/>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effectLst>
                  <a:outerShdw blurRad="38100" dist="38100" dir="2700000" algn="tl">
                    <a:srgbClr val="C0C0C0"/>
                  </a:outerShdw>
                </a:effectLst>
              </a:rPr>
              <a:t>NP and P</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defRPr/>
            </a:pPr>
            <a:r>
              <a:rPr lang="en-US" b="1" dirty="0">
                <a:solidFill>
                  <a:schemeClr val="tx1">
                    <a:lumMod val="50000"/>
                    <a:lumOff val="50000"/>
                  </a:schemeClr>
                </a:solidFill>
                <a:ea typeface="+mn-ea"/>
              </a:rPr>
              <a:t>What is NP?</a:t>
            </a:r>
          </a:p>
          <a:p>
            <a:pPr eaLnBrk="1" fontAlgn="auto" hangingPunct="1">
              <a:spcAft>
                <a:spcPts val="0"/>
              </a:spcAft>
              <a:defRPr/>
            </a:pPr>
            <a:r>
              <a:rPr lang="en-US" dirty="0">
                <a:solidFill>
                  <a:schemeClr val="tx1">
                    <a:lumMod val="50000"/>
                    <a:lumOff val="50000"/>
                  </a:schemeClr>
                </a:solidFill>
                <a:ea typeface="+mn-ea"/>
              </a:rPr>
              <a:t>NP is the set of all decision problems (question with yes-or-no answer) for which the 'yes'-answers can be </a:t>
            </a:r>
            <a:r>
              <a:rPr lang="en-US" b="1" dirty="0">
                <a:solidFill>
                  <a:schemeClr val="tx1">
                    <a:lumMod val="50000"/>
                    <a:lumOff val="50000"/>
                  </a:schemeClr>
                </a:solidFill>
                <a:ea typeface="+mn-ea"/>
              </a:rPr>
              <a:t>verified</a:t>
            </a:r>
            <a:r>
              <a:rPr lang="en-US" dirty="0">
                <a:solidFill>
                  <a:schemeClr val="tx1">
                    <a:lumMod val="50000"/>
                    <a:lumOff val="50000"/>
                  </a:schemeClr>
                </a:solidFill>
                <a:ea typeface="+mn-ea"/>
              </a:rPr>
              <a:t> in polynomial time (O(</a:t>
            </a:r>
            <a:r>
              <a:rPr lang="en-US" dirty="0" err="1">
                <a:solidFill>
                  <a:schemeClr val="tx1">
                    <a:lumMod val="50000"/>
                    <a:lumOff val="50000"/>
                  </a:schemeClr>
                </a:solidFill>
                <a:ea typeface="+mn-ea"/>
              </a:rPr>
              <a:t>n^k</a:t>
            </a:r>
            <a:r>
              <a:rPr lang="en-US" dirty="0">
                <a:solidFill>
                  <a:schemeClr val="tx1">
                    <a:lumMod val="50000"/>
                    <a:lumOff val="50000"/>
                  </a:schemeClr>
                </a:solidFill>
                <a:ea typeface="+mn-ea"/>
              </a:rPr>
              <a:t>) where n is the problem size, and k is a constant). Polynomial time is sometimes used as the definition of </a:t>
            </a:r>
            <a:r>
              <a:rPr lang="en-US" i="1" dirty="0">
                <a:solidFill>
                  <a:schemeClr val="tx1">
                    <a:lumMod val="50000"/>
                    <a:lumOff val="50000"/>
                  </a:schemeClr>
                </a:solidFill>
                <a:ea typeface="+mn-ea"/>
              </a:rPr>
              <a:t>fast</a:t>
            </a:r>
            <a:r>
              <a:rPr lang="en-US" dirty="0">
                <a:solidFill>
                  <a:schemeClr val="tx1">
                    <a:lumMod val="50000"/>
                    <a:lumOff val="50000"/>
                  </a:schemeClr>
                </a:solidFill>
                <a:ea typeface="+mn-ea"/>
              </a:rPr>
              <a:t> or </a:t>
            </a:r>
            <a:r>
              <a:rPr lang="en-US" i="1" dirty="0">
                <a:solidFill>
                  <a:schemeClr val="tx1">
                    <a:lumMod val="50000"/>
                    <a:lumOff val="50000"/>
                  </a:schemeClr>
                </a:solidFill>
                <a:ea typeface="+mn-ea"/>
              </a:rPr>
              <a:t>quickly</a:t>
            </a:r>
            <a:r>
              <a:rPr lang="en-US" dirty="0">
                <a:solidFill>
                  <a:schemeClr val="tx1">
                    <a:lumMod val="50000"/>
                    <a:lumOff val="50000"/>
                  </a:schemeClr>
                </a:solidFill>
                <a:ea typeface="+mn-ea"/>
              </a:rPr>
              <a:t>. </a:t>
            </a:r>
          </a:p>
          <a:p>
            <a:pPr eaLnBrk="1" fontAlgn="auto" hangingPunct="1">
              <a:spcAft>
                <a:spcPts val="0"/>
              </a:spcAft>
              <a:defRPr/>
            </a:pPr>
            <a:r>
              <a:rPr lang="en-US" b="1" dirty="0">
                <a:solidFill>
                  <a:schemeClr val="tx1">
                    <a:lumMod val="50000"/>
                    <a:lumOff val="50000"/>
                  </a:schemeClr>
                </a:solidFill>
                <a:ea typeface="+mn-ea"/>
              </a:rPr>
              <a:t>What is P?</a:t>
            </a:r>
          </a:p>
          <a:p>
            <a:pPr eaLnBrk="1" fontAlgn="auto" hangingPunct="1">
              <a:spcAft>
                <a:spcPts val="0"/>
              </a:spcAft>
              <a:defRPr/>
            </a:pPr>
            <a:r>
              <a:rPr lang="en-US" dirty="0">
                <a:solidFill>
                  <a:schemeClr val="tx1">
                    <a:lumMod val="50000"/>
                    <a:lumOff val="50000"/>
                  </a:schemeClr>
                </a:solidFill>
                <a:ea typeface="+mn-ea"/>
              </a:rPr>
              <a:t>P is the set of all decision problems which can be </a:t>
            </a:r>
            <a:r>
              <a:rPr lang="en-US" b="1" dirty="0">
                <a:solidFill>
                  <a:schemeClr val="tx1">
                    <a:lumMod val="50000"/>
                    <a:lumOff val="50000"/>
                  </a:schemeClr>
                </a:solidFill>
                <a:ea typeface="+mn-ea"/>
              </a:rPr>
              <a:t>solved</a:t>
            </a:r>
            <a:r>
              <a:rPr lang="en-US" dirty="0">
                <a:solidFill>
                  <a:schemeClr val="tx1">
                    <a:lumMod val="50000"/>
                    <a:lumOff val="50000"/>
                  </a:schemeClr>
                </a:solidFill>
                <a:ea typeface="+mn-ea"/>
              </a:rPr>
              <a:t> in polynomial time. Since it can solve in polynomial time, it can also be verified in polynomial time. Therefore P is a subset of NP.</a:t>
            </a:r>
          </a:p>
          <a:p>
            <a:pPr eaLnBrk="1" fontAlgn="auto" hangingPunct="1">
              <a:spcAft>
                <a:spcPts val="0"/>
              </a:spcAft>
              <a:defRPr/>
            </a:pPr>
            <a:endParaRPr lang="en-US" dirty="0">
              <a:solidFill>
                <a:schemeClr val="tx1">
                  <a:lumMod val="50000"/>
                  <a:lumOff val="50000"/>
                </a:schemeClr>
              </a:solidFill>
              <a:ea typeface="+mn-ea"/>
            </a:endParaRPr>
          </a:p>
        </p:txBody>
      </p:sp>
    </p:spTree>
    <p:extLst>
      <p:ext uri="{BB962C8B-B14F-4D97-AF65-F5344CB8AC3E}">
        <p14:creationId xmlns:p14="http://schemas.microsoft.com/office/powerpoint/2010/main" val="25816078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anchorCtr="0" compatLnSpc="1">
            <a:prstTxWarp prst="textNoShape">
              <a:avLst/>
            </a:prstTxWarp>
          </a:bodyPr>
          <a:lstStyle/>
          <a:p>
            <a:pPr eaLnBrk="1" hangingPunct="1">
              <a:defRPr/>
            </a:pPr>
            <a:r>
              <a:rPr lang="en-US">
                <a:effectLst>
                  <a:outerShdw blurRad="38100" dist="38100" dir="2700000" algn="tl">
                    <a:srgbClr val="C0C0C0"/>
                  </a:outerShdw>
                </a:effectLst>
              </a:rPr>
              <a:t>NP-Complete</a:t>
            </a:r>
          </a:p>
        </p:txBody>
      </p:sp>
      <p:sp>
        <p:nvSpPr>
          <p:cNvPr id="17411" name="Content Placeholder 2"/>
          <p:cNvSpPr>
            <a:spLocks noGrp="1"/>
          </p:cNvSpPr>
          <p:nvPr>
            <p:ph idx="1"/>
          </p:nvPr>
        </p:nvSpPr>
        <p:spPr/>
        <p:txBody>
          <a:bodyPr>
            <a:normAutofit fontScale="92500" lnSpcReduction="20000"/>
          </a:bodyPr>
          <a:lstStyle/>
          <a:p>
            <a:pPr eaLnBrk="1" hangingPunct="1"/>
            <a:r>
              <a:rPr lang="en-US" altLang="en-US" b="1"/>
              <a:t>What is NP-Complete?</a:t>
            </a:r>
          </a:p>
          <a:p>
            <a:pPr eaLnBrk="1" hangingPunct="1"/>
            <a:r>
              <a:rPr lang="en-US" altLang="en-US"/>
              <a:t>A problem x that is in NP is also in NP-Complete if and only if every other problem in NP can be quickly (ie. in polynomial time) transformed into x. In other words:</a:t>
            </a:r>
          </a:p>
          <a:p>
            <a:pPr eaLnBrk="1" hangingPunct="1"/>
            <a:r>
              <a:rPr lang="en-US" altLang="en-US"/>
              <a:t>x is in NP, and</a:t>
            </a:r>
          </a:p>
          <a:p>
            <a:pPr eaLnBrk="1" hangingPunct="1"/>
            <a:r>
              <a:rPr lang="en-US" altLang="en-US"/>
              <a:t>Every problem in NP is reducible to x</a:t>
            </a:r>
          </a:p>
          <a:p>
            <a:pPr eaLnBrk="1" hangingPunct="1"/>
            <a:r>
              <a:rPr lang="en-US" altLang="en-US"/>
              <a:t>So what makes NP-Complete so interesting is that if any one of the NP-Complete problems was to be solved quickly then all NP problems can be solved quickly</a:t>
            </a:r>
          </a:p>
          <a:p>
            <a:pPr eaLnBrk="1" hangingPunct="1"/>
            <a:endParaRPr lang="en-US" altLang="en-US"/>
          </a:p>
        </p:txBody>
      </p:sp>
    </p:spTree>
    <p:extLst>
      <p:ext uri="{BB962C8B-B14F-4D97-AF65-F5344CB8AC3E}">
        <p14:creationId xmlns:p14="http://schemas.microsoft.com/office/powerpoint/2010/main" val="6299318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5" name="Rectangle 7"/>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effectLst>
                  <a:outerShdw blurRad="38100" dist="38100" dir="2700000" algn="tl">
                    <a:srgbClr val="C0C0C0"/>
                  </a:outerShdw>
                </a:effectLst>
              </a:rPr>
              <a:t>Oracles</a:t>
            </a:r>
          </a:p>
        </p:txBody>
      </p:sp>
      <p:sp>
        <p:nvSpPr>
          <p:cNvPr id="21507" name="Rectangle 8"/>
          <p:cNvSpPr>
            <a:spLocks noGrp="1" noChangeArrowheads="1"/>
          </p:cNvSpPr>
          <p:nvPr>
            <p:ph type="body" idx="1"/>
          </p:nvPr>
        </p:nvSpPr>
        <p:spPr>
          <a:xfrm>
            <a:off x="685800" y="1981200"/>
            <a:ext cx="7467600" cy="4114800"/>
          </a:xfrm>
        </p:spPr>
        <p:txBody>
          <a:bodyPr>
            <a:normAutofit fontScale="92500" lnSpcReduction="20000"/>
          </a:bodyPr>
          <a:lstStyle/>
          <a:p>
            <a:pPr eaLnBrk="1" hangingPunct="1"/>
            <a:r>
              <a:rPr lang="en-US" altLang="en-US" b="1"/>
              <a:t>If we could make the </a:t>
            </a:r>
            <a:r>
              <a:rPr lang="ja-JP" altLang="en-US" b="1">
                <a:solidFill>
                  <a:srgbClr val="3333FF"/>
                </a:solidFill>
                <a:latin typeface="Arial" panose="020B0604020202020204" pitchFamily="34" charset="0"/>
                <a:ea typeface="HGS明朝E" charset="-128"/>
              </a:rPr>
              <a:t>‘</a:t>
            </a:r>
            <a:r>
              <a:rPr lang="en-US" altLang="ja-JP" b="1">
                <a:solidFill>
                  <a:srgbClr val="3333FF"/>
                </a:solidFill>
              </a:rPr>
              <a:t>right decision</a:t>
            </a:r>
            <a:r>
              <a:rPr lang="ja-JP" altLang="en-US" b="1">
                <a:solidFill>
                  <a:srgbClr val="3333FF"/>
                </a:solidFill>
                <a:latin typeface="Arial" panose="020B0604020202020204" pitchFamily="34" charset="0"/>
                <a:ea typeface="HGS明朝E" charset="-128"/>
              </a:rPr>
              <a:t>’</a:t>
            </a:r>
            <a:r>
              <a:rPr lang="en-US" altLang="ja-JP" b="1"/>
              <a:t> at all decision points, then we can determine whether a solution is possible very quickly!</a:t>
            </a:r>
          </a:p>
          <a:p>
            <a:pPr lvl="1" eaLnBrk="1" hangingPunct="1"/>
            <a:r>
              <a:rPr lang="en-US" altLang="en-US" b="1"/>
              <a:t>If the found solution is valid, then </a:t>
            </a:r>
            <a:r>
              <a:rPr lang="en-US" altLang="en-US" b="1">
                <a:solidFill>
                  <a:srgbClr val="3333FF"/>
                </a:solidFill>
              </a:rPr>
              <a:t>True</a:t>
            </a:r>
          </a:p>
          <a:p>
            <a:pPr lvl="1" eaLnBrk="1" hangingPunct="1"/>
            <a:r>
              <a:rPr lang="en-US" altLang="en-US" b="1"/>
              <a:t>If the found solution is invalid, then </a:t>
            </a:r>
            <a:r>
              <a:rPr lang="en-US" altLang="en-US" b="1">
                <a:solidFill>
                  <a:srgbClr val="3333FF"/>
                </a:solidFill>
              </a:rPr>
              <a:t>False</a:t>
            </a:r>
          </a:p>
          <a:p>
            <a:pPr eaLnBrk="1" hangingPunct="1"/>
            <a:r>
              <a:rPr lang="en-US" altLang="en-US" b="1"/>
              <a:t>If we could find the certificates quickly, NP-complete problems would become tractable – </a:t>
            </a:r>
            <a:r>
              <a:rPr lang="en-US" altLang="en-US" b="1">
                <a:solidFill>
                  <a:srgbClr val="FF0033"/>
                </a:solidFill>
              </a:rPr>
              <a:t>O(N)</a:t>
            </a:r>
          </a:p>
          <a:p>
            <a:pPr eaLnBrk="1" hangingPunct="1"/>
            <a:r>
              <a:rPr lang="en-US" altLang="en-US" b="1"/>
              <a:t>This (magic) process that can always make the right guess is called an </a:t>
            </a:r>
            <a:r>
              <a:rPr lang="en-US" altLang="en-US" b="1">
                <a:solidFill>
                  <a:srgbClr val="3333FF"/>
                </a:solidFill>
              </a:rPr>
              <a:t>Oracle</a:t>
            </a:r>
            <a:r>
              <a:rPr lang="en-US" altLang="en-US" b="1"/>
              <a:t>.</a:t>
            </a:r>
          </a:p>
        </p:txBody>
      </p:sp>
      <p:sp>
        <p:nvSpPr>
          <p:cNvPr id="83971" name="Rectangle 3"/>
          <p:cNvSpPr>
            <a:spLocks noChangeArrowheads="1"/>
          </p:cNvSpPr>
          <p:nvPr/>
        </p:nvSpPr>
        <p:spPr bwMode="auto">
          <a:xfrm>
            <a:off x="1344613" y="1814513"/>
            <a:ext cx="184150" cy="457200"/>
          </a:xfrm>
          <a:prstGeom prst="rect">
            <a:avLst/>
          </a:prstGeom>
          <a:noFill/>
          <a:ln>
            <a:noFill/>
          </a:ln>
          <a:effectLst/>
          <a:extLst>
            <a:ext uri="{909E8E84-426E-40dd-AFC4-6F175D3DCCD1}"/>
            <a:ext uri="{91240B29-F687-4f45-9708-019B960494DF}"/>
            <a:ext uri="{AF507438-7753-43e0-B8FC-AC1667EBCBE1}"/>
          </a:extLst>
        </p:spPr>
        <p:txBody>
          <a:bodyPr wrap="none" lIns="92075" tIns="46038" rIns="92075" bIns="46038">
            <a:spAutoFit/>
          </a:bodyPr>
          <a:lstStyle/>
          <a:p>
            <a:pPr eaLnBrk="1" fontAlgn="auto" hangingPunct="1">
              <a:spcBef>
                <a:spcPts val="0"/>
              </a:spcBef>
              <a:spcAft>
                <a:spcPts val="0"/>
              </a:spcAft>
              <a:defRPr/>
            </a:pPr>
            <a:endParaRPr lang="en-US">
              <a:latin typeface="+mn-lt"/>
              <a:ea typeface="+mn-ea"/>
            </a:endParaRPr>
          </a:p>
        </p:txBody>
      </p:sp>
    </p:spTree>
    <p:extLst>
      <p:ext uri="{BB962C8B-B14F-4D97-AF65-F5344CB8AC3E}">
        <p14:creationId xmlns:p14="http://schemas.microsoft.com/office/powerpoint/2010/main" val="1113265426"/>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9" name="Rectangle 7"/>
          <p:cNvSpPr>
            <a:spLocks noGrp="1" noChangeArrowheads="1"/>
          </p:cNvSpPr>
          <p:nvPr>
            <p:ph type="title"/>
          </p:nvPr>
        </p:nvSpPr>
        <p:spPr/>
        <p:txBody>
          <a:bodyPr wrap="square" numCol="1" anchorCtr="0" compatLnSpc="1">
            <a:prstTxWarp prst="textNoShape">
              <a:avLst/>
            </a:prstTxWarp>
          </a:bodyPr>
          <a:lstStyle/>
          <a:p>
            <a:pPr eaLnBrk="1" hangingPunct="1">
              <a:defRPr/>
            </a:pPr>
            <a:r>
              <a:rPr lang="en-US">
                <a:effectLst>
                  <a:outerShdw blurRad="38100" dist="38100" dir="2700000" algn="tl">
                    <a:srgbClr val="C0C0C0"/>
                  </a:outerShdw>
                </a:effectLst>
              </a:rPr>
              <a:t>Determinism vs. Nondeterminism</a:t>
            </a:r>
          </a:p>
        </p:txBody>
      </p:sp>
      <p:sp>
        <p:nvSpPr>
          <p:cNvPr id="22531" name="Rectangle 8"/>
          <p:cNvSpPr>
            <a:spLocks noGrp="1" noChangeArrowheads="1"/>
          </p:cNvSpPr>
          <p:nvPr>
            <p:ph type="body" idx="1"/>
          </p:nvPr>
        </p:nvSpPr>
        <p:spPr>
          <a:xfrm>
            <a:off x="457200" y="2301875"/>
            <a:ext cx="8229600" cy="3824288"/>
          </a:xfrm>
        </p:spPr>
        <p:txBody>
          <a:bodyPr/>
          <a:lstStyle/>
          <a:p>
            <a:pPr eaLnBrk="1" hangingPunct="1"/>
            <a:r>
              <a:rPr lang="en-US" altLang="en-US" sz="2800" b="1">
                <a:solidFill>
                  <a:srgbClr val="3333FF"/>
                </a:solidFill>
              </a:rPr>
              <a:t>Nondeterministic</a:t>
            </a:r>
            <a:r>
              <a:rPr lang="en-US" altLang="en-US" sz="2800" b="1"/>
              <a:t> algorithms produce an answer by a series of </a:t>
            </a:r>
            <a:r>
              <a:rPr lang="ja-JP" altLang="en-US" sz="2800" b="1">
                <a:latin typeface="Arial" panose="020B0604020202020204" pitchFamily="34" charset="0"/>
                <a:ea typeface="HGS明朝E" charset="-128"/>
              </a:rPr>
              <a:t>“</a:t>
            </a:r>
            <a:r>
              <a:rPr lang="en-US" altLang="ja-JP" sz="2800" b="1"/>
              <a:t>correct guesses</a:t>
            </a:r>
            <a:r>
              <a:rPr lang="ja-JP" altLang="en-US" sz="2800" b="1">
                <a:latin typeface="Arial" panose="020B0604020202020204" pitchFamily="34" charset="0"/>
                <a:ea typeface="HGS明朝E" charset="-128"/>
              </a:rPr>
              <a:t>”</a:t>
            </a:r>
            <a:endParaRPr lang="en-US" altLang="ja-JP" sz="2800" b="1"/>
          </a:p>
          <a:p>
            <a:pPr eaLnBrk="1" hangingPunct="1"/>
            <a:endParaRPr lang="en-US" altLang="en-US" sz="2800" b="1"/>
          </a:p>
          <a:p>
            <a:pPr eaLnBrk="1" hangingPunct="1"/>
            <a:r>
              <a:rPr lang="en-US" altLang="en-US" sz="2800" b="1">
                <a:solidFill>
                  <a:srgbClr val="3333FF"/>
                </a:solidFill>
              </a:rPr>
              <a:t>Deterministic</a:t>
            </a:r>
            <a:r>
              <a:rPr lang="en-US" altLang="en-US" sz="2800" b="1"/>
              <a:t> algorithms (like those that a computer executes) make decisions based on information.</a:t>
            </a:r>
          </a:p>
        </p:txBody>
      </p:sp>
    </p:spTree>
    <p:extLst>
      <p:ext uri="{BB962C8B-B14F-4D97-AF65-F5344CB8AC3E}">
        <p14:creationId xmlns:p14="http://schemas.microsoft.com/office/powerpoint/2010/main" val="3069707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1143000"/>
          </a:xfrm>
        </p:spPr>
        <p:txBody>
          <a:bodyPr>
            <a:normAutofit fontScale="90000"/>
          </a:bodyPr>
          <a:lstStyle/>
          <a:p>
            <a:r>
              <a:rPr lang="en-US" dirty="0"/>
              <a:t>Clearly, this would be a terrible way to design a plumbing system.</a:t>
            </a:r>
          </a:p>
        </p:txBody>
      </p:sp>
      <p:sp>
        <p:nvSpPr>
          <p:cNvPr id="3" name="Content Placeholder 2"/>
          <p:cNvSpPr>
            <a:spLocks noGrp="1"/>
          </p:cNvSpPr>
          <p:nvPr>
            <p:ph idx="1"/>
          </p:nvPr>
        </p:nvSpPr>
        <p:spPr>
          <a:xfrm>
            <a:off x="457200" y="3657600"/>
            <a:ext cx="8382000" cy="2468563"/>
          </a:xfrm>
        </p:spPr>
        <p:txBody>
          <a:bodyPr>
            <a:normAutofit fontScale="92500" lnSpcReduction="10000"/>
          </a:bodyPr>
          <a:lstStyle/>
          <a:p>
            <a:r>
              <a:rPr lang="en-US" dirty="0"/>
              <a:t>The “flow” is  just a descriptive word</a:t>
            </a:r>
          </a:p>
          <a:p>
            <a:r>
              <a:rPr lang="en-US" dirty="0"/>
              <a:t>What is it used </a:t>
            </a:r>
            <a:r>
              <a:rPr lang="en-US"/>
              <a:t>for?</a:t>
            </a:r>
          </a:p>
          <a:p>
            <a:r>
              <a:rPr lang="en-US"/>
              <a:t>Great thing about graphs is that we may find a solution to our problem in dissimilar problem statements.</a:t>
            </a:r>
            <a:endParaRPr lang="en-US" dirty="0"/>
          </a:p>
        </p:txBody>
      </p:sp>
    </p:spTree>
    <p:extLst>
      <p:ext uri="{BB962C8B-B14F-4D97-AF65-F5344CB8AC3E}">
        <p14:creationId xmlns:p14="http://schemas.microsoft.com/office/powerpoint/2010/main" val="3565645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A6D3E-10E0-1839-E43A-428BE56E3115}"/>
              </a:ext>
            </a:extLst>
          </p:cNvPr>
          <p:cNvSpPr txBox="1"/>
          <p:nvPr/>
        </p:nvSpPr>
        <p:spPr>
          <a:xfrm>
            <a:off x="914400" y="362069"/>
            <a:ext cx="1018227" cy="369332"/>
          </a:xfrm>
          <a:prstGeom prst="rect">
            <a:avLst/>
          </a:prstGeom>
          <a:noFill/>
        </p:spPr>
        <p:txBody>
          <a:bodyPr wrap="none" rtlCol="0">
            <a:spAutoFit/>
          </a:bodyPr>
          <a:lstStyle/>
          <a:p>
            <a:r>
              <a:rPr lang="en-US">
                <a:solidFill>
                  <a:srgbClr val="00B050"/>
                </a:solidFill>
              </a:rPr>
              <a:t>At seats</a:t>
            </a:r>
          </a:p>
        </p:txBody>
      </p:sp>
      <p:sp>
        <p:nvSpPr>
          <p:cNvPr id="8" name="TextBox 7">
            <a:extLst>
              <a:ext uri="{FF2B5EF4-FFF2-40B4-BE49-F238E27FC236}">
                <a16:creationId xmlns:a16="http://schemas.microsoft.com/office/drawing/2014/main" id="{F474F012-32BF-3C64-D758-E53E072CA6FD}"/>
              </a:ext>
            </a:extLst>
          </p:cNvPr>
          <p:cNvSpPr txBox="1"/>
          <p:nvPr/>
        </p:nvSpPr>
        <p:spPr>
          <a:xfrm>
            <a:off x="838200" y="914400"/>
            <a:ext cx="7772400" cy="671915"/>
          </a:xfrm>
          <a:prstGeom prst="rect">
            <a:avLst/>
          </a:prstGeom>
          <a:noFill/>
        </p:spPr>
        <p:txBody>
          <a:bodyPr wrap="square">
            <a:spAutoFit/>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So that we all get the same steps, find paths with most flow first.  List each path and the flow. Update Residual Graph.</a:t>
            </a:r>
          </a:p>
        </p:txBody>
      </p:sp>
      <p:pic>
        <p:nvPicPr>
          <p:cNvPr id="9" name="Picture 8" descr="A diagram of a network&#10;&#10;Description automatically generated">
            <a:extLst>
              <a:ext uri="{FF2B5EF4-FFF2-40B4-BE49-F238E27FC236}">
                <a16:creationId xmlns:a16="http://schemas.microsoft.com/office/drawing/2014/main" id="{E04D422E-8C21-4B78-6F4F-2024FF2A4039}"/>
              </a:ext>
            </a:extLst>
          </p:cNvPr>
          <p:cNvPicPr>
            <a:picLocks noChangeAspect="1"/>
          </p:cNvPicPr>
          <p:nvPr/>
        </p:nvPicPr>
        <p:blipFill rotWithShape="1">
          <a:blip r:embed="rId2"/>
          <a:srcRect l="10080" t="17135" r="11605" b="12470"/>
          <a:stretch/>
        </p:blipFill>
        <p:spPr bwMode="auto">
          <a:xfrm>
            <a:off x="1143000" y="1992489"/>
            <a:ext cx="1924050" cy="1447800"/>
          </a:xfrm>
          <a:prstGeom prst="rect">
            <a:avLst/>
          </a:prstGeom>
          <a:ln>
            <a:noFill/>
          </a:ln>
          <a:extLst>
            <a:ext uri="{53640926-AAD7-44D8-BBD7-CCE9431645EC}">
              <a14:shadowObscured xmlns:a14="http://schemas.microsoft.com/office/drawing/2010/main"/>
            </a:ext>
          </a:extLst>
        </p:spPr>
      </p:pic>
      <p:graphicFrame>
        <p:nvGraphicFramePr>
          <p:cNvPr id="10" name="Table 9">
            <a:extLst>
              <a:ext uri="{FF2B5EF4-FFF2-40B4-BE49-F238E27FC236}">
                <a16:creationId xmlns:a16="http://schemas.microsoft.com/office/drawing/2014/main" id="{F97F795E-1C41-BB9E-28B9-6202F8BCE903}"/>
              </a:ext>
            </a:extLst>
          </p:cNvPr>
          <p:cNvGraphicFramePr>
            <a:graphicFrameLocks noGrp="1"/>
          </p:cNvGraphicFramePr>
          <p:nvPr>
            <p:extLst>
              <p:ext uri="{D42A27DB-BD31-4B8C-83A1-F6EECF244321}">
                <p14:modId xmlns:p14="http://schemas.microsoft.com/office/powerpoint/2010/main" val="1374684032"/>
              </p:ext>
            </p:extLst>
          </p:nvPr>
        </p:nvGraphicFramePr>
        <p:xfrm>
          <a:off x="3505200" y="1800358"/>
          <a:ext cx="4668840" cy="2087085"/>
        </p:xfrm>
        <a:graphic>
          <a:graphicData uri="http://schemas.openxmlformats.org/drawingml/2006/table">
            <a:tbl>
              <a:tblPr firstRow="1" firstCol="1" bandRow="1">
                <a:tableStyleId>{5C22544A-7EE6-4342-B048-85BDC9FD1C3A}</a:tableStyleId>
              </a:tblPr>
              <a:tblGrid>
                <a:gridCol w="933768">
                  <a:extLst>
                    <a:ext uri="{9D8B030D-6E8A-4147-A177-3AD203B41FA5}">
                      <a16:colId xmlns:a16="http://schemas.microsoft.com/office/drawing/2014/main" val="3591731844"/>
                    </a:ext>
                  </a:extLst>
                </a:gridCol>
                <a:gridCol w="933768">
                  <a:extLst>
                    <a:ext uri="{9D8B030D-6E8A-4147-A177-3AD203B41FA5}">
                      <a16:colId xmlns:a16="http://schemas.microsoft.com/office/drawing/2014/main" val="1964969125"/>
                    </a:ext>
                  </a:extLst>
                </a:gridCol>
                <a:gridCol w="933768">
                  <a:extLst>
                    <a:ext uri="{9D8B030D-6E8A-4147-A177-3AD203B41FA5}">
                      <a16:colId xmlns:a16="http://schemas.microsoft.com/office/drawing/2014/main" val="813748792"/>
                    </a:ext>
                  </a:extLst>
                </a:gridCol>
                <a:gridCol w="933768">
                  <a:extLst>
                    <a:ext uri="{9D8B030D-6E8A-4147-A177-3AD203B41FA5}">
                      <a16:colId xmlns:a16="http://schemas.microsoft.com/office/drawing/2014/main" val="3818783549"/>
                    </a:ext>
                  </a:extLst>
                </a:gridCol>
                <a:gridCol w="933768">
                  <a:extLst>
                    <a:ext uri="{9D8B030D-6E8A-4147-A177-3AD203B41FA5}">
                      <a16:colId xmlns:a16="http://schemas.microsoft.com/office/drawing/2014/main" val="93415685"/>
                    </a:ext>
                  </a:extLst>
                </a:gridCol>
              </a:tblGrid>
              <a:tr h="427131">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6488987"/>
                  </a:ext>
                </a:extLst>
              </a:tr>
              <a:tr h="402846">
                <a:tc>
                  <a:txBody>
                    <a:bodyPr/>
                    <a:lstStyle/>
                    <a:p>
                      <a:pPr marL="0" marR="0" algn="r">
                        <a:lnSpc>
                          <a:spcPct val="107000"/>
                        </a:lnSpc>
                        <a:spcBef>
                          <a:spcPts val="0"/>
                        </a:spcBef>
                        <a:spcAft>
                          <a:spcPts val="0"/>
                        </a:spcAft>
                      </a:pPr>
                      <a:r>
                        <a:rPr lang="en-US" sz="1100">
                          <a:effectLst/>
                        </a:rPr>
                        <a: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6160885"/>
                  </a:ext>
                </a:extLst>
              </a:tr>
              <a:tr h="427131">
                <a:tc>
                  <a:txBody>
                    <a:bodyPr/>
                    <a:lstStyle/>
                    <a:p>
                      <a:pPr marL="0" marR="0" algn="r">
                        <a:lnSpc>
                          <a:spcPct val="107000"/>
                        </a:lnSpc>
                        <a:spcBef>
                          <a:spcPts val="0"/>
                        </a:spcBef>
                        <a:spcAft>
                          <a:spcPts val="0"/>
                        </a:spcAft>
                      </a:pPr>
                      <a:r>
                        <a:rPr lang="en-US" sz="11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2688670"/>
                  </a:ext>
                </a:extLst>
              </a:tr>
              <a:tr h="402846">
                <a:tc>
                  <a:txBody>
                    <a:bodyPr/>
                    <a:lstStyle/>
                    <a:p>
                      <a:pPr marL="0" marR="0" algn="r">
                        <a:lnSpc>
                          <a:spcPct val="107000"/>
                        </a:lnSpc>
                        <a:spcBef>
                          <a:spcPts val="0"/>
                        </a:spcBef>
                        <a:spcAft>
                          <a:spcPts val="0"/>
                        </a:spcAft>
                      </a:pPr>
                      <a:r>
                        <a:rPr lang="en-US" sz="11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5492571"/>
                  </a:ext>
                </a:extLst>
              </a:tr>
              <a:tr h="427131">
                <a:tc>
                  <a:txBody>
                    <a:bodyPr/>
                    <a:lstStyle/>
                    <a:p>
                      <a:pPr marL="0" marR="0" algn="r">
                        <a:lnSpc>
                          <a:spcPct val="107000"/>
                        </a:lnSpc>
                        <a:spcBef>
                          <a:spcPts val="0"/>
                        </a:spcBef>
                        <a:spcAft>
                          <a:spcPts val="0"/>
                        </a:spcAft>
                      </a:pPr>
                      <a:r>
                        <a:rPr lang="en-US" sz="1100">
                          <a:effectLst/>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9356213"/>
                  </a:ext>
                </a:extLst>
              </a:tr>
            </a:tbl>
          </a:graphicData>
        </a:graphic>
      </p:graphicFrame>
    </p:spTree>
    <p:extLst>
      <p:ext uri="{BB962C8B-B14F-4D97-AF65-F5344CB8AC3E}">
        <p14:creationId xmlns:p14="http://schemas.microsoft.com/office/powerpoint/2010/main" val="3571540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Unit 10.2a</a:t>
            </a:r>
            <a:br>
              <a:rPr lang="en-US" dirty="0"/>
            </a:br>
            <a:endParaRPr lang="en-US" dirty="0"/>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r>
              <a:rPr lang="en-US" dirty="0"/>
              <a:t>Applications of max flow.</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2EDEC7-7BB0-40BC-B584-A60E3C112772}"/>
                  </a:ext>
                </a:extLst>
              </p14:cNvPr>
              <p14:cNvContentPartPr/>
              <p14:nvPr/>
            </p14:nvContentPartPr>
            <p14:xfrm>
              <a:off x="6147429" y="738957"/>
              <a:ext cx="360" cy="360"/>
            </p14:xfrm>
          </p:contentPart>
        </mc:Choice>
        <mc:Fallback xmlns="">
          <p:pic>
            <p:nvPicPr>
              <p:cNvPr id="4" name="Ink 3">
                <a:extLst>
                  <a:ext uri="{FF2B5EF4-FFF2-40B4-BE49-F238E27FC236}">
                    <a16:creationId xmlns:a16="http://schemas.microsoft.com/office/drawing/2014/main" id="{002EDEC7-7BB0-40BC-B584-A60E3C112772}"/>
                  </a:ext>
                </a:extLst>
              </p:cNvPr>
              <p:cNvPicPr/>
              <p:nvPr/>
            </p:nvPicPr>
            <p:blipFill>
              <a:blip r:embed="rId3"/>
              <a:stretch>
                <a:fillRect/>
              </a:stretch>
            </p:blipFill>
            <p:spPr>
              <a:xfrm>
                <a:off x="6138789" y="7299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6BA2A4E-AD48-4FC1-950E-4919D34EE31D}"/>
                  </a:ext>
                </a:extLst>
              </p14:cNvPr>
              <p14:cNvContentPartPr/>
              <p14:nvPr/>
            </p14:nvContentPartPr>
            <p14:xfrm>
              <a:off x="5486017" y="602517"/>
              <a:ext cx="360" cy="360"/>
            </p14:xfrm>
          </p:contentPart>
        </mc:Choice>
        <mc:Fallback xmlns="">
          <p:pic>
            <p:nvPicPr>
              <p:cNvPr id="5" name="Ink 4">
                <a:extLst>
                  <a:ext uri="{FF2B5EF4-FFF2-40B4-BE49-F238E27FC236}">
                    <a16:creationId xmlns:a16="http://schemas.microsoft.com/office/drawing/2014/main" id="{16BA2A4E-AD48-4FC1-950E-4919D34EE31D}"/>
                  </a:ext>
                </a:extLst>
              </p:cNvPr>
              <p:cNvPicPr/>
              <p:nvPr/>
            </p:nvPicPr>
            <p:blipFill>
              <a:blip r:embed="rId3"/>
              <a:stretch>
                <a:fillRect/>
              </a:stretch>
            </p:blipFill>
            <p:spPr>
              <a:xfrm>
                <a:off x="5477377" y="593877"/>
                <a:ext cx="18000" cy="18000"/>
              </a:xfrm>
              <a:prstGeom prst="rect">
                <a:avLst/>
              </a:prstGeom>
            </p:spPr>
          </p:pic>
        </mc:Fallback>
      </mc:AlternateContent>
    </p:spTree>
    <p:extLst>
      <p:ext uri="{BB962C8B-B14F-4D97-AF65-F5344CB8AC3E}">
        <p14:creationId xmlns:p14="http://schemas.microsoft.com/office/powerpoint/2010/main" val="158387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Maximum Network Flow Problem</a:t>
            </a:r>
            <a:endParaRPr lang="en-US" dirty="0"/>
          </a:p>
        </p:txBody>
      </p:sp>
      <p:pic>
        <p:nvPicPr>
          <p:cNvPr id="4" name="Picture 4" descr="File:Network flow 8 vertices blank.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700" y="1905000"/>
            <a:ext cx="7086600" cy="29497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flipH="1">
            <a:off x="228600" y="3056732"/>
            <a:ext cx="1219200" cy="646331"/>
          </a:xfrm>
          <a:prstGeom prst="rect">
            <a:avLst/>
          </a:prstGeom>
          <a:noFill/>
        </p:spPr>
        <p:txBody>
          <a:bodyPr wrap="square" rtlCol="0">
            <a:spAutoFit/>
          </a:bodyPr>
          <a:lstStyle/>
          <a:p>
            <a:r>
              <a:rPr lang="en-US" dirty="0"/>
              <a:t>Supply chain</a:t>
            </a:r>
          </a:p>
        </p:txBody>
      </p:sp>
      <p:sp>
        <p:nvSpPr>
          <p:cNvPr id="5" name="TextBox 4"/>
          <p:cNvSpPr txBox="1"/>
          <p:nvPr/>
        </p:nvSpPr>
        <p:spPr>
          <a:xfrm>
            <a:off x="7670801" y="3677663"/>
            <a:ext cx="1473199" cy="369332"/>
          </a:xfrm>
          <a:prstGeom prst="rect">
            <a:avLst/>
          </a:prstGeom>
          <a:noFill/>
        </p:spPr>
        <p:txBody>
          <a:bodyPr wrap="square" rtlCol="0">
            <a:spAutoFit/>
          </a:bodyPr>
          <a:lstStyle/>
          <a:p>
            <a:r>
              <a:rPr lang="en-US"/>
              <a:t>Destinations</a:t>
            </a:r>
            <a:endParaRPr lang="en-US" dirty="0"/>
          </a:p>
        </p:txBody>
      </p:sp>
      <p:sp>
        <p:nvSpPr>
          <p:cNvPr id="6" name="TextBox 5">
            <a:extLst>
              <a:ext uri="{FF2B5EF4-FFF2-40B4-BE49-F238E27FC236}">
                <a16:creationId xmlns:a16="http://schemas.microsoft.com/office/drawing/2014/main" id="{E695ADFA-F50C-E9FB-50EF-FBCE5FF60A46}"/>
              </a:ext>
            </a:extLst>
          </p:cNvPr>
          <p:cNvSpPr txBox="1"/>
          <p:nvPr/>
        </p:nvSpPr>
        <p:spPr>
          <a:xfrm>
            <a:off x="2133600" y="5362375"/>
            <a:ext cx="4100225" cy="369332"/>
          </a:xfrm>
          <a:prstGeom prst="rect">
            <a:avLst/>
          </a:prstGeom>
          <a:noFill/>
        </p:spPr>
        <p:txBody>
          <a:bodyPr wrap="none" rtlCol="0">
            <a:spAutoFit/>
          </a:bodyPr>
          <a:lstStyle/>
          <a:p>
            <a:r>
              <a:rPr lang="en-US" dirty="0"/>
              <a:t>Transferring band members to concert</a:t>
            </a:r>
          </a:p>
        </p:txBody>
      </p:sp>
    </p:spTree>
    <p:extLst>
      <p:ext uri="{BB962C8B-B14F-4D97-AF65-F5344CB8AC3E}">
        <p14:creationId xmlns:p14="http://schemas.microsoft.com/office/powerpoint/2010/main" val="1010065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can this be represented as a maximum flow problem?</a:t>
            </a:r>
          </a:p>
        </p:txBody>
      </p:sp>
      <p:sp>
        <p:nvSpPr>
          <p:cNvPr id="3" name="Content Placeholder 2"/>
          <p:cNvSpPr>
            <a:spLocks noGrp="1"/>
          </p:cNvSpPr>
          <p:nvPr>
            <p:ph idx="1"/>
          </p:nvPr>
        </p:nvSpPr>
        <p:spPr>
          <a:xfrm>
            <a:off x="152400" y="1417638"/>
            <a:ext cx="6477000" cy="4983162"/>
          </a:xfrm>
        </p:spPr>
        <p:txBody>
          <a:bodyPr>
            <a:normAutofit fontScale="85000" lnSpcReduction="20000"/>
          </a:bodyPr>
          <a:lstStyle/>
          <a:p>
            <a:r>
              <a:rPr lang="en-US" dirty="0"/>
              <a:t>There are some factories that produce goods and some villages where the goods have to be delivered. They are connected by a network of roads with each road having a capacity </a:t>
            </a:r>
            <a:r>
              <a:rPr lang="en-US" i="1" dirty="0"/>
              <a:t>c</a:t>
            </a:r>
            <a:r>
              <a:rPr lang="en-US" dirty="0"/>
              <a:t> for maximum goods that can flow through it. </a:t>
            </a:r>
          </a:p>
          <a:p>
            <a:r>
              <a:rPr lang="en-US" dirty="0"/>
              <a:t>The problem is to find if there is a way of transferring the goods that satisfies the demand.   In the example below, factories P and Q can each produce 3 cases.  Village  D wants 4 cases.  Village C wants 2 cases.</a:t>
            </a:r>
          </a:p>
          <a:p>
            <a:r>
              <a:rPr lang="en-US" dirty="0">
                <a:solidFill>
                  <a:srgbClr val="FF0000"/>
                </a:solidFill>
              </a:rPr>
              <a:t>The road capacities don’t consider production ability of plants or needs of cities.</a:t>
            </a:r>
          </a:p>
          <a:p>
            <a:endParaRPr lang="en-US" dirty="0"/>
          </a:p>
        </p:txBody>
      </p:sp>
      <p:pic>
        <p:nvPicPr>
          <p:cNvPr id="4" name="Picture 3"/>
          <p:cNvPicPr/>
          <p:nvPr/>
        </p:nvPicPr>
        <p:blipFill rotWithShape="1">
          <a:blip r:embed="rId2"/>
          <a:srcRect l="21622" t="1376" r="2703" b="-1376"/>
          <a:stretch/>
        </p:blipFill>
        <p:spPr>
          <a:xfrm>
            <a:off x="6553200" y="1939130"/>
            <a:ext cx="2133600" cy="2480469"/>
          </a:xfrm>
          <a:prstGeom prst="rect">
            <a:avLst/>
          </a:prstGeom>
        </p:spPr>
      </p:pic>
      <p:sp>
        <p:nvSpPr>
          <p:cNvPr id="5" name="TextBox 4"/>
          <p:cNvSpPr txBox="1"/>
          <p:nvPr/>
        </p:nvSpPr>
        <p:spPr>
          <a:xfrm>
            <a:off x="7239000" y="4051978"/>
            <a:ext cx="1022459" cy="369332"/>
          </a:xfrm>
          <a:prstGeom prst="rect">
            <a:avLst/>
          </a:prstGeom>
          <a:noFill/>
        </p:spPr>
        <p:txBody>
          <a:bodyPr wrap="none" rtlCol="0">
            <a:spAutoFit/>
          </a:bodyPr>
          <a:lstStyle/>
          <a:p>
            <a:r>
              <a:rPr lang="en-US" dirty="0">
                <a:solidFill>
                  <a:srgbClr val="FF0000"/>
                </a:solidFill>
              </a:rPr>
              <a:t>Wants 4</a:t>
            </a:r>
          </a:p>
        </p:txBody>
      </p:sp>
      <p:sp>
        <p:nvSpPr>
          <p:cNvPr id="6" name="TextBox 5"/>
          <p:cNvSpPr txBox="1"/>
          <p:nvPr/>
        </p:nvSpPr>
        <p:spPr>
          <a:xfrm>
            <a:off x="7910021" y="3338673"/>
            <a:ext cx="1022459" cy="369332"/>
          </a:xfrm>
          <a:prstGeom prst="rect">
            <a:avLst/>
          </a:prstGeom>
          <a:noFill/>
        </p:spPr>
        <p:txBody>
          <a:bodyPr wrap="none" rtlCol="0">
            <a:spAutoFit/>
          </a:bodyPr>
          <a:lstStyle/>
          <a:p>
            <a:r>
              <a:rPr lang="en-US" dirty="0">
                <a:solidFill>
                  <a:srgbClr val="FF0000"/>
                </a:solidFill>
              </a:rPr>
              <a:t>Wants 2</a:t>
            </a:r>
          </a:p>
        </p:txBody>
      </p:sp>
      <p:sp>
        <p:nvSpPr>
          <p:cNvPr id="7" name="TextBox 6"/>
          <p:cNvSpPr txBox="1"/>
          <p:nvPr/>
        </p:nvSpPr>
        <p:spPr>
          <a:xfrm>
            <a:off x="7750229" y="1950787"/>
            <a:ext cx="1236236" cy="369332"/>
          </a:xfrm>
          <a:prstGeom prst="rect">
            <a:avLst/>
          </a:prstGeom>
          <a:noFill/>
        </p:spPr>
        <p:txBody>
          <a:bodyPr wrap="none" rtlCol="0">
            <a:spAutoFit/>
          </a:bodyPr>
          <a:lstStyle/>
          <a:p>
            <a:r>
              <a:rPr lang="en-US" dirty="0"/>
              <a:t>Produce 3</a:t>
            </a:r>
          </a:p>
        </p:txBody>
      </p:sp>
      <p:sp>
        <p:nvSpPr>
          <p:cNvPr id="8" name="TextBox 7"/>
          <p:cNvSpPr txBox="1"/>
          <p:nvPr/>
        </p:nvSpPr>
        <p:spPr>
          <a:xfrm>
            <a:off x="7750229" y="1937419"/>
            <a:ext cx="1236236" cy="369332"/>
          </a:xfrm>
          <a:prstGeom prst="rect">
            <a:avLst/>
          </a:prstGeom>
          <a:noFill/>
        </p:spPr>
        <p:txBody>
          <a:bodyPr wrap="none" rtlCol="0">
            <a:spAutoFit/>
          </a:bodyPr>
          <a:lstStyle/>
          <a:p>
            <a:r>
              <a:rPr lang="en-US" dirty="0">
                <a:solidFill>
                  <a:srgbClr val="00B050"/>
                </a:solidFill>
              </a:rPr>
              <a:t>Produce 3</a:t>
            </a:r>
          </a:p>
        </p:txBody>
      </p:sp>
      <p:sp>
        <p:nvSpPr>
          <p:cNvPr id="9" name="TextBox 8"/>
          <p:cNvSpPr txBox="1"/>
          <p:nvPr/>
        </p:nvSpPr>
        <p:spPr>
          <a:xfrm>
            <a:off x="6307520" y="2625367"/>
            <a:ext cx="1236236" cy="369332"/>
          </a:xfrm>
          <a:prstGeom prst="rect">
            <a:avLst/>
          </a:prstGeom>
          <a:noFill/>
        </p:spPr>
        <p:txBody>
          <a:bodyPr wrap="none" rtlCol="0">
            <a:spAutoFit/>
          </a:bodyPr>
          <a:lstStyle/>
          <a:p>
            <a:r>
              <a:rPr lang="en-US" dirty="0">
                <a:solidFill>
                  <a:srgbClr val="00B050"/>
                </a:solidFill>
              </a:rPr>
              <a:t>Produce 3</a:t>
            </a:r>
          </a:p>
        </p:txBody>
      </p:sp>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728B6836-4D0C-4682-84C2-F0D432019BD7}"/>
                  </a:ext>
                </a:extLst>
              </p14:cNvPr>
              <p14:cNvContentPartPr/>
              <p14:nvPr/>
            </p14:nvContentPartPr>
            <p14:xfrm>
              <a:off x="8207292" y="3332636"/>
              <a:ext cx="138240" cy="360"/>
            </p14:xfrm>
          </p:contentPart>
        </mc:Choice>
        <mc:Fallback xmlns="">
          <p:pic>
            <p:nvPicPr>
              <p:cNvPr id="12" name="Ink 11">
                <a:extLst>
                  <a:ext uri="{FF2B5EF4-FFF2-40B4-BE49-F238E27FC236}">
                    <a16:creationId xmlns:a16="http://schemas.microsoft.com/office/drawing/2014/main" id="{728B6836-4D0C-4682-84C2-F0D432019BD7}"/>
                  </a:ext>
                </a:extLst>
              </p:cNvPr>
              <p:cNvPicPr/>
              <p:nvPr/>
            </p:nvPicPr>
            <p:blipFill>
              <a:blip r:embed="rId4"/>
              <a:stretch>
                <a:fillRect/>
              </a:stretch>
            </p:blipFill>
            <p:spPr>
              <a:xfrm>
                <a:off x="8189292" y="3314996"/>
                <a:ext cx="173880" cy="36000"/>
              </a:xfrm>
              <a:prstGeom prst="rect">
                <a:avLst/>
              </a:prstGeom>
            </p:spPr>
          </p:pic>
        </mc:Fallback>
      </mc:AlternateContent>
    </p:spTree>
    <p:extLst>
      <p:ext uri="{BB962C8B-B14F-4D97-AF65-F5344CB8AC3E}">
        <p14:creationId xmlns:p14="http://schemas.microsoft.com/office/powerpoint/2010/main" val="2776796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3334" y="1600200"/>
            <a:ext cx="7873466" cy="3657599"/>
          </a:xfrm>
          <a:prstGeom prst="rect">
            <a:avLst/>
          </a:prstGeom>
        </p:spPr>
      </p:pic>
      <p:sp>
        <p:nvSpPr>
          <p:cNvPr id="2" name="TextBox 1">
            <a:extLst>
              <a:ext uri="{FF2B5EF4-FFF2-40B4-BE49-F238E27FC236}">
                <a16:creationId xmlns:a16="http://schemas.microsoft.com/office/drawing/2014/main" id="{2CF2285B-D24D-4A8F-A56A-D9BA7BCD52A7}"/>
              </a:ext>
            </a:extLst>
          </p:cNvPr>
          <p:cNvSpPr txBox="1"/>
          <p:nvPr/>
        </p:nvSpPr>
        <p:spPr>
          <a:xfrm>
            <a:off x="2743200" y="1220477"/>
            <a:ext cx="1287532" cy="369332"/>
          </a:xfrm>
          <a:prstGeom prst="rect">
            <a:avLst/>
          </a:prstGeom>
          <a:noFill/>
        </p:spPr>
        <p:txBody>
          <a:bodyPr wrap="none" rtlCol="0">
            <a:spAutoFit/>
          </a:bodyPr>
          <a:lstStyle/>
          <a:p>
            <a:r>
              <a:rPr lang="en-US"/>
              <a:t>Production</a:t>
            </a:r>
          </a:p>
        </p:txBody>
      </p:sp>
      <p:sp>
        <p:nvSpPr>
          <p:cNvPr id="3" name="TextBox 2">
            <a:extLst>
              <a:ext uri="{FF2B5EF4-FFF2-40B4-BE49-F238E27FC236}">
                <a16:creationId xmlns:a16="http://schemas.microsoft.com/office/drawing/2014/main" id="{4995BD69-0C55-4277-9790-65E904B3EA81}"/>
              </a:ext>
            </a:extLst>
          </p:cNvPr>
          <p:cNvSpPr txBox="1"/>
          <p:nvPr/>
        </p:nvSpPr>
        <p:spPr>
          <a:xfrm>
            <a:off x="6477000" y="3428999"/>
            <a:ext cx="1544012" cy="369332"/>
          </a:xfrm>
          <a:prstGeom prst="rect">
            <a:avLst/>
          </a:prstGeom>
          <a:noFill/>
        </p:spPr>
        <p:txBody>
          <a:bodyPr wrap="none" rtlCol="0">
            <a:spAutoFit/>
          </a:bodyPr>
          <a:lstStyle/>
          <a:p>
            <a:r>
              <a:rPr lang="en-US"/>
              <a:t>Consumption</a:t>
            </a:r>
          </a:p>
        </p:txBody>
      </p:sp>
      <p:sp>
        <p:nvSpPr>
          <p:cNvPr id="5" name="TextBox 4">
            <a:extLst>
              <a:ext uri="{FF2B5EF4-FFF2-40B4-BE49-F238E27FC236}">
                <a16:creationId xmlns:a16="http://schemas.microsoft.com/office/drawing/2014/main" id="{625A3575-878C-395E-94CA-4F717B320448}"/>
              </a:ext>
            </a:extLst>
          </p:cNvPr>
          <p:cNvSpPr txBox="1"/>
          <p:nvPr/>
        </p:nvSpPr>
        <p:spPr>
          <a:xfrm>
            <a:off x="5181600" y="1624519"/>
            <a:ext cx="3877985" cy="369332"/>
          </a:xfrm>
          <a:prstGeom prst="rect">
            <a:avLst/>
          </a:prstGeom>
          <a:noFill/>
        </p:spPr>
        <p:txBody>
          <a:bodyPr wrap="none" rtlCol="0">
            <a:spAutoFit/>
          </a:bodyPr>
          <a:lstStyle/>
          <a:p>
            <a:r>
              <a:rPr lang="en-US" dirty="0"/>
              <a:t>Blue lines mean: can be transported</a:t>
            </a:r>
          </a:p>
        </p:txBody>
      </p:sp>
      <p:sp>
        <p:nvSpPr>
          <p:cNvPr id="6" name="TextBox 5">
            <a:extLst>
              <a:ext uri="{FF2B5EF4-FFF2-40B4-BE49-F238E27FC236}">
                <a16:creationId xmlns:a16="http://schemas.microsoft.com/office/drawing/2014/main" id="{036B56C7-FB20-633B-40B8-558FEA5E80EA}"/>
              </a:ext>
            </a:extLst>
          </p:cNvPr>
          <p:cNvSpPr txBox="1"/>
          <p:nvPr/>
        </p:nvSpPr>
        <p:spPr>
          <a:xfrm>
            <a:off x="228601" y="3048000"/>
            <a:ext cx="2057400" cy="923330"/>
          </a:xfrm>
          <a:prstGeom prst="rect">
            <a:avLst/>
          </a:prstGeom>
          <a:noFill/>
        </p:spPr>
        <p:txBody>
          <a:bodyPr wrap="square" rtlCol="0">
            <a:spAutoFit/>
          </a:bodyPr>
          <a:lstStyle/>
          <a:p>
            <a:r>
              <a:rPr lang="en-US" dirty="0"/>
              <a:t>Lines from source:  these can produce</a:t>
            </a:r>
          </a:p>
        </p:txBody>
      </p:sp>
      <p:sp>
        <p:nvSpPr>
          <p:cNvPr id="7" name="TextBox 6">
            <a:extLst>
              <a:ext uri="{FF2B5EF4-FFF2-40B4-BE49-F238E27FC236}">
                <a16:creationId xmlns:a16="http://schemas.microsoft.com/office/drawing/2014/main" id="{96D394BF-CC32-F63A-97A4-EB0FE5774133}"/>
              </a:ext>
            </a:extLst>
          </p:cNvPr>
          <p:cNvSpPr txBox="1"/>
          <p:nvPr/>
        </p:nvSpPr>
        <p:spPr>
          <a:xfrm>
            <a:off x="4572000" y="5334000"/>
            <a:ext cx="4275529" cy="369332"/>
          </a:xfrm>
          <a:prstGeom prst="rect">
            <a:avLst/>
          </a:prstGeom>
          <a:noFill/>
        </p:spPr>
        <p:txBody>
          <a:bodyPr wrap="none" rtlCol="0">
            <a:spAutoFit/>
          </a:bodyPr>
          <a:lstStyle/>
          <a:p>
            <a:r>
              <a:rPr lang="en-US" dirty="0"/>
              <a:t>Lines to sink:  these can consume items</a:t>
            </a:r>
          </a:p>
        </p:txBody>
      </p:sp>
    </p:spTree>
    <p:extLst>
      <p:ext uri="{BB962C8B-B14F-4D97-AF65-F5344CB8AC3E}">
        <p14:creationId xmlns:p14="http://schemas.microsoft.com/office/powerpoint/2010/main" val="2266834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3334" y="1600200"/>
            <a:ext cx="7873466" cy="3657599"/>
          </a:xfrm>
          <a:prstGeom prst="rect">
            <a:avLst/>
          </a:prstGeom>
        </p:spPr>
      </p:pic>
      <p:sp>
        <p:nvSpPr>
          <p:cNvPr id="2" name="TextBox 1">
            <a:extLst>
              <a:ext uri="{FF2B5EF4-FFF2-40B4-BE49-F238E27FC236}">
                <a16:creationId xmlns:a16="http://schemas.microsoft.com/office/drawing/2014/main" id="{2CF2285B-D24D-4A8F-A56A-D9BA7BCD52A7}"/>
              </a:ext>
            </a:extLst>
          </p:cNvPr>
          <p:cNvSpPr txBox="1"/>
          <p:nvPr/>
        </p:nvSpPr>
        <p:spPr>
          <a:xfrm>
            <a:off x="2743200" y="1220477"/>
            <a:ext cx="1287532" cy="369332"/>
          </a:xfrm>
          <a:prstGeom prst="rect">
            <a:avLst/>
          </a:prstGeom>
          <a:noFill/>
        </p:spPr>
        <p:txBody>
          <a:bodyPr wrap="none" rtlCol="0">
            <a:spAutoFit/>
          </a:bodyPr>
          <a:lstStyle/>
          <a:p>
            <a:r>
              <a:rPr lang="en-US"/>
              <a:t>Production</a:t>
            </a:r>
          </a:p>
        </p:txBody>
      </p:sp>
      <p:sp>
        <p:nvSpPr>
          <p:cNvPr id="3" name="TextBox 2">
            <a:extLst>
              <a:ext uri="{FF2B5EF4-FFF2-40B4-BE49-F238E27FC236}">
                <a16:creationId xmlns:a16="http://schemas.microsoft.com/office/drawing/2014/main" id="{4995BD69-0C55-4277-9790-65E904B3EA81}"/>
              </a:ext>
            </a:extLst>
          </p:cNvPr>
          <p:cNvSpPr txBox="1"/>
          <p:nvPr/>
        </p:nvSpPr>
        <p:spPr>
          <a:xfrm>
            <a:off x="6477000" y="3428999"/>
            <a:ext cx="1544012" cy="369332"/>
          </a:xfrm>
          <a:prstGeom prst="rect">
            <a:avLst/>
          </a:prstGeom>
          <a:noFill/>
        </p:spPr>
        <p:txBody>
          <a:bodyPr wrap="none" rtlCol="0">
            <a:spAutoFit/>
          </a:bodyPr>
          <a:lstStyle/>
          <a:p>
            <a:r>
              <a:rPr lang="en-US"/>
              <a:t>Consumption</a:t>
            </a:r>
          </a:p>
        </p:txBody>
      </p:sp>
      <p:sp>
        <p:nvSpPr>
          <p:cNvPr id="5" name="TextBox 4">
            <a:extLst>
              <a:ext uri="{FF2B5EF4-FFF2-40B4-BE49-F238E27FC236}">
                <a16:creationId xmlns:a16="http://schemas.microsoft.com/office/drawing/2014/main" id="{625A3575-878C-395E-94CA-4F717B320448}"/>
              </a:ext>
            </a:extLst>
          </p:cNvPr>
          <p:cNvSpPr txBox="1"/>
          <p:nvPr/>
        </p:nvSpPr>
        <p:spPr>
          <a:xfrm>
            <a:off x="5181600" y="1624519"/>
            <a:ext cx="3877985" cy="369332"/>
          </a:xfrm>
          <a:prstGeom prst="rect">
            <a:avLst/>
          </a:prstGeom>
          <a:noFill/>
        </p:spPr>
        <p:txBody>
          <a:bodyPr wrap="none" rtlCol="0">
            <a:spAutoFit/>
          </a:bodyPr>
          <a:lstStyle/>
          <a:p>
            <a:r>
              <a:rPr lang="en-US" dirty="0"/>
              <a:t>Blue lines mean: can be transported</a:t>
            </a:r>
          </a:p>
        </p:txBody>
      </p:sp>
      <p:sp>
        <p:nvSpPr>
          <p:cNvPr id="6" name="TextBox 5">
            <a:extLst>
              <a:ext uri="{FF2B5EF4-FFF2-40B4-BE49-F238E27FC236}">
                <a16:creationId xmlns:a16="http://schemas.microsoft.com/office/drawing/2014/main" id="{036B56C7-FB20-633B-40B8-558FEA5E80EA}"/>
              </a:ext>
            </a:extLst>
          </p:cNvPr>
          <p:cNvSpPr txBox="1"/>
          <p:nvPr/>
        </p:nvSpPr>
        <p:spPr>
          <a:xfrm>
            <a:off x="228601" y="3048000"/>
            <a:ext cx="2057400" cy="923330"/>
          </a:xfrm>
          <a:prstGeom prst="rect">
            <a:avLst/>
          </a:prstGeom>
          <a:noFill/>
        </p:spPr>
        <p:txBody>
          <a:bodyPr wrap="square" rtlCol="0">
            <a:spAutoFit/>
          </a:bodyPr>
          <a:lstStyle/>
          <a:p>
            <a:r>
              <a:rPr lang="en-US" dirty="0"/>
              <a:t>Lines from source:  these can produce</a:t>
            </a:r>
          </a:p>
        </p:txBody>
      </p:sp>
      <p:sp>
        <p:nvSpPr>
          <p:cNvPr id="7" name="TextBox 6">
            <a:extLst>
              <a:ext uri="{FF2B5EF4-FFF2-40B4-BE49-F238E27FC236}">
                <a16:creationId xmlns:a16="http://schemas.microsoft.com/office/drawing/2014/main" id="{96D394BF-CC32-F63A-97A4-EB0FE5774133}"/>
              </a:ext>
            </a:extLst>
          </p:cNvPr>
          <p:cNvSpPr txBox="1"/>
          <p:nvPr/>
        </p:nvSpPr>
        <p:spPr>
          <a:xfrm>
            <a:off x="4572000" y="5334000"/>
            <a:ext cx="4275529" cy="369332"/>
          </a:xfrm>
          <a:prstGeom prst="rect">
            <a:avLst/>
          </a:prstGeom>
          <a:noFill/>
        </p:spPr>
        <p:txBody>
          <a:bodyPr wrap="none" rtlCol="0">
            <a:spAutoFit/>
          </a:bodyPr>
          <a:lstStyle/>
          <a:p>
            <a:r>
              <a:rPr lang="en-US" dirty="0"/>
              <a:t>Lines to sink:  these can consume items</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1CF4245-2134-4DC7-8040-7BA83389AB3D}"/>
                  </a:ext>
                </a:extLst>
              </p14:cNvPr>
              <p14:cNvContentPartPr/>
              <p14:nvPr/>
            </p14:nvContentPartPr>
            <p14:xfrm>
              <a:off x="4626189" y="1992120"/>
              <a:ext cx="360" cy="360"/>
            </p14:xfrm>
          </p:contentPart>
        </mc:Choice>
        <mc:Fallback xmlns="">
          <p:pic>
            <p:nvPicPr>
              <p:cNvPr id="8" name="Ink 7">
                <a:extLst>
                  <a:ext uri="{FF2B5EF4-FFF2-40B4-BE49-F238E27FC236}">
                    <a16:creationId xmlns:a16="http://schemas.microsoft.com/office/drawing/2014/main" id="{11CF4245-2134-4DC7-8040-7BA83389AB3D}"/>
                  </a:ext>
                </a:extLst>
              </p:cNvPr>
              <p:cNvPicPr/>
              <p:nvPr/>
            </p:nvPicPr>
            <p:blipFill>
              <a:blip r:embed="rId4"/>
              <a:stretch>
                <a:fillRect/>
              </a:stretch>
            </p:blipFill>
            <p:spPr>
              <a:xfrm>
                <a:off x="4572189" y="18841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BC62669-243F-0D70-DCD3-7CA42AAC9745}"/>
                  </a:ext>
                </a:extLst>
              </p14:cNvPr>
              <p14:cNvContentPartPr/>
              <p14:nvPr/>
            </p14:nvContentPartPr>
            <p14:xfrm>
              <a:off x="1675989" y="2002200"/>
              <a:ext cx="2908080" cy="132120"/>
            </p14:xfrm>
          </p:contentPart>
        </mc:Choice>
        <mc:Fallback xmlns="">
          <p:pic>
            <p:nvPicPr>
              <p:cNvPr id="9" name="Ink 8">
                <a:extLst>
                  <a:ext uri="{FF2B5EF4-FFF2-40B4-BE49-F238E27FC236}">
                    <a16:creationId xmlns:a16="http://schemas.microsoft.com/office/drawing/2014/main" id="{8BC62669-243F-0D70-DCD3-7CA42AAC9745}"/>
                  </a:ext>
                </a:extLst>
              </p:cNvPr>
              <p:cNvPicPr/>
              <p:nvPr/>
            </p:nvPicPr>
            <p:blipFill>
              <a:blip r:embed="rId6"/>
              <a:stretch>
                <a:fillRect/>
              </a:stretch>
            </p:blipFill>
            <p:spPr>
              <a:xfrm>
                <a:off x="1622349" y="1894200"/>
                <a:ext cx="30157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CC73563-B0BF-F43C-CE67-2025102CA530}"/>
                  </a:ext>
                </a:extLst>
              </p14:cNvPr>
              <p14:cNvContentPartPr/>
              <p14:nvPr/>
            </p14:nvContentPartPr>
            <p14:xfrm>
              <a:off x="4811229" y="2068080"/>
              <a:ext cx="2258280" cy="2467800"/>
            </p14:xfrm>
          </p:contentPart>
        </mc:Choice>
        <mc:Fallback xmlns="">
          <p:pic>
            <p:nvPicPr>
              <p:cNvPr id="10" name="Ink 9">
                <a:extLst>
                  <a:ext uri="{FF2B5EF4-FFF2-40B4-BE49-F238E27FC236}">
                    <a16:creationId xmlns:a16="http://schemas.microsoft.com/office/drawing/2014/main" id="{5CC73563-B0BF-F43C-CE67-2025102CA530}"/>
                  </a:ext>
                </a:extLst>
              </p:cNvPr>
              <p:cNvPicPr/>
              <p:nvPr/>
            </p:nvPicPr>
            <p:blipFill>
              <a:blip r:embed="rId8"/>
              <a:stretch>
                <a:fillRect/>
              </a:stretch>
            </p:blipFill>
            <p:spPr>
              <a:xfrm>
                <a:off x="4757229" y="1960440"/>
                <a:ext cx="2365920"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E8C51C9-CDD4-AABB-3198-A2BCE09519B8}"/>
                  </a:ext>
                </a:extLst>
              </p14:cNvPr>
              <p14:cNvContentPartPr/>
              <p14:nvPr/>
            </p14:nvContentPartPr>
            <p14:xfrm>
              <a:off x="4234509" y="4593480"/>
              <a:ext cx="360" cy="360"/>
            </p14:xfrm>
          </p:contentPart>
        </mc:Choice>
        <mc:Fallback xmlns="">
          <p:pic>
            <p:nvPicPr>
              <p:cNvPr id="11" name="Ink 10">
                <a:extLst>
                  <a:ext uri="{FF2B5EF4-FFF2-40B4-BE49-F238E27FC236}">
                    <a16:creationId xmlns:a16="http://schemas.microsoft.com/office/drawing/2014/main" id="{5E8C51C9-CDD4-AABB-3198-A2BCE09519B8}"/>
                  </a:ext>
                </a:extLst>
              </p:cNvPr>
              <p:cNvPicPr/>
              <p:nvPr/>
            </p:nvPicPr>
            <p:blipFill>
              <a:blip r:embed="rId10"/>
              <a:stretch>
                <a:fillRect/>
              </a:stretch>
            </p:blipFill>
            <p:spPr>
              <a:xfrm>
                <a:off x="4180509" y="44854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D353700C-8C45-5BD4-C897-D05EBAFBB8A4}"/>
                  </a:ext>
                </a:extLst>
              </p14:cNvPr>
              <p14:cNvContentPartPr/>
              <p14:nvPr/>
            </p14:nvContentPartPr>
            <p14:xfrm>
              <a:off x="1741509" y="2068080"/>
              <a:ext cx="5232960" cy="2886480"/>
            </p14:xfrm>
          </p:contentPart>
        </mc:Choice>
        <mc:Fallback xmlns="">
          <p:pic>
            <p:nvPicPr>
              <p:cNvPr id="12" name="Ink 11">
                <a:extLst>
                  <a:ext uri="{FF2B5EF4-FFF2-40B4-BE49-F238E27FC236}">
                    <a16:creationId xmlns:a16="http://schemas.microsoft.com/office/drawing/2014/main" id="{D353700C-8C45-5BD4-C897-D05EBAFBB8A4}"/>
                  </a:ext>
                </a:extLst>
              </p:cNvPr>
              <p:cNvPicPr/>
              <p:nvPr/>
            </p:nvPicPr>
            <p:blipFill>
              <a:blip r:embed="rId12"/>
              <a:stretch>
                <a:fillRect/>
              </a:stretch>
            </p:blipFill>
            <p:spPr>
              <a:xfrm>
                <a:off x="1687869" y="1960440"/>
                <a:ext cx="5340600" cy="3102120"/>
              </a:xfrm>
              <a:prstGeom prst="rect">
                <a:avLst/>
              </a:prstGeom>
            </p:spPr>
          </p:pic>
        </mc:Fallback>
      </mc:AlternateContent>
    </p:spTree>
    <p:extLst>
      <p:ext uri="{BB962C8B-B14F-4D97-AF65-F5344CB8AC3E}">
        <p14:creationId xmlns:p14="http://schemas.microsoft.com/office/powerpoint/2010/main" val="302735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13334" y="1600200"/>
            <a:ext cx="7873466" cy="3657599"/>
          </a:xfrm>
          <a:prstGeom prst="rect">
            <a:avLst/>
          </a:prstGeom>
        </p:spPr>
      </p:pic>
      <p:sp>
        <p:nvSpPr>
          <p:cNvPr id="2" name="TextBox 1">
            <a:extLst>
              <a:ext uri="{FF2B5EF4-FFF2-40B4-BE49-F238E27FC236}">
                <a16:creationId xmlns:a16="http://schemas.microsoft.com/office/drawing/2014/main" id="{2CF2285B-D24D-4A8F-A56A-D9BA7BCD52A7}"/>
              </a:ext>
            </a:extLst>
          </p:cNvPr>
          <p:cNvSpPr txBox="1"/>
          <p:nvPr/>
        </p:nvSpPr>
        <p:spPr>
          <a:xfrm>
            <a:off x="2743200" y="1220477"/>
            <a:ext cx="1287532" cy="369332"/>
          </a:xfrm>
          <a:prstGeom prst="rect">
            <a:avLst/>
          </a:prstGeom>
          <a:noFill/>
        </p:spPr>
        <p:txBody>
          <a:bodyPr wrap="none" rtlCol="0">
            <a:spAutoFit/>
          </a:bodyPr>
          <a:lstStyle/>
          <a:p>
            <a:r>
              <a:rPr lang="en-US"/>
              <a:t>Production</a:t>
            </a:r>
          </a:p>
        </p:txBody>
      </p:sp>
      <p:sp>
        <p:nvSpPr>
          <p:cNvPr id="3" name="TextBox 2">
            <a:extLst>
              <a:ext uri="{FF2B5EF4-FFF2-40B4-BE49-F238E27FC236}">
                <a16:creationId xmlns:a16="http://schemas.microsoft.com/office/drawing/2014/main" id="{4995BD69-0C55-4277-9790-65E904B3EA81}"/>
              </a:ext>
            </a:extLst>
          </p:cNvPr>
          <p:cNvSpPr txBox="1"/>
          <p:nvPr/>
        </p:nvSpPr>
        <p:spPr>
          <a:xfrm>
            <a:off x="6477000" y="3428999"/>
            <a:ext cx="1544012" cy="369332"/>
          </a:xfrm>
          <a:prstGeom prst="rect">
            <a:avLst/>
          </a:prstGeom>
          <a:noFill/>
        </p:spPr>
        <p:txBody>
          <a:bodyPr wrap="none" rtlCol="0">
            <a:spAutoFit/>
          </a:bodyPr>
          <a:lstStyle/>
          <a:p>
            <a:r>
              <a:rPr lang="en-US"/>
              <a:t>Consumption</a:t>
            </a:r>
          </a:p>
        </p:txBody>
      </p:sp>
      <p:sp>
        <p:nvSpPr>
          <p:cNvPr id="5" name="TextBox 4">
            <a:extLst>
              <a:ext uri="{FF2B5EF4-FFF2-40B4-BE49-F238E27FC236}">
                <a16:creationId xmlns:a16="http://schemas.microsoft.com/office/drawing/2014/main" id="{625A3575-878C-395E-94CA-4F717B320448}"/>
              </a:ext>
            </a:extLst>
          </p:cNvPr>
          <p:cNvSpPr txBox="1"/>
          <p:nvPr/>
        </p:nvSpPr>
        <p:spPr>
          <a:xfrm>
            <a:off x="5181600" y="1624519"/>
            <a:ext cx="3877985" cy="369332"/>
          </a:xfrm>
          <a:prstGeom prst="rect">
            <a:avLst/>
          </a:prstGeom>
          <a:noFill/>
        </p:spPr>
        <p:txBody>
          <a:bodyPr wrap="none" rtlCol="0">
            <a:spAutoFit/>
          </a:bodyPr>
          <a:lstStyle/>
          <a:p>
            <a:r>
              <a:rPr lang="en-US" dirty="0"/>
              <a:t>Blue lines mean: can be transported</a:t>
            </a:r>
          </a:p>
        </p:txBody>
      </p:sp>
      <p:sp>
        <p:nvSpPr>
          <p:cNvPr id="6" name="TextBox 5">
            <a:extLst>
              <a:ext uri="{FF2B5EF4-FFF2-40B4-BE49-F238E27FC236}">
                <a16:creationId xmlns:a16="http://schemas.microsoft.com/office/drawing/2014/main" id="{036B56C7-FB20-633B-40B8-558FEA5E80EA}"/>
              </a:ext>
            </a:extLst>
          </p:cNvPr>
          <p:cNvSpPr txBox="1"/>
          <p:nvPr/>
        </p:nvSpPr>
        <p:spPr>
          <a:xfrm>
            <a:off x="228601" y="3048000"/>
            <a:ext cx="2057400" cy="923330"/>
          </a:xfrm>
          <a:prstGeom prst="rect">
            <a:avLst/>
          </a:prstGeom>
          <a:noFill/>
        </p:spPr>
        <p:txBody>
          <a:bodyPr wrap="square" rtlCol="0">
            <a:spAutoFit/>
          </a:bodyPr>
          <a:lstStyle/>
          <a:p>
            <a:r>
              <a:rPr lang="en-US" dirty="0"/>
              <a:t>Lines from source:  these can produce</a:t>
            </a:r>
          </a:p>
        </p:txBody>
      </p:sp>
      <p:sp>
        <p:nvSpPr>
          <p:cNvPr id="7" name="TextBox 6">
            <a:extLst>
              <a:ext uri="{FF2B5EF4-FFF2-40B4-BE49-F238E27FC236}">
                <a16:creationId xmlns:a16="http://schemas.microsoft.com/office/drawing/2014/main" id="{96D394BF-CC32-F63A-97A4-EB0FE5774133}"/>
              </a:ext>
            </a:extLst>
          </p:cNvPr>
          <p:cNvSpPr txBox="1"/>
          <p:nvPr/>
        </p:nvSpPr>
        <p:spPr>
          <a:xfrm>
            <a:off x="4572000" y="5334000"/>
            <a:ext cx="4275529" cy="369332"/>
          </a:xfrm>
          <a:prstGeom prst="rect">
            <a:avLst/>
          </a:prstGeom>
          <a:noFill/>
        </p:spPr>
        <p:txBody>
          <a:bodyPr wrap="none" rtlCol="0">
            <a:spAutoFit/>
          </a:bodyPr>
          <a:lstStyle/>
          <a:p>
            <a:r>
              <a:rPr lang="en-US" dirty="0"/>
              <a:t>Lines to sink:  these can consume items</a:t>
            </a:r>
          </a:p>
        </p:txBody>
      </p:sp>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11CF4245-2134-4DC7-8040-7BA83389AB3D}"/>
                  </a:ext>
                </a:extLst>
              </p14:cNvPr>
              <p14:cNvContentPartPr/>
              <p14:nvPr/>
            </p14:nvContentPartPr>
            <p14:xfrm>
              <a:off x="4626189" y="1992120"/>
              <a:ext cx="360" cy="360"/>
            </p14:xfrm>
          </p:contentPart>
        </mc:Choice>
        <mc:Fallback xmlns="">
          <p:pic>
            <p:nvPicPr>
              <p:cNvPr id="8" name="Ink 7">
                <a:extLst>
                  <a:ext uri="{FF2B5EF4-FFF2-40B4-BE49-F238E27FC236}">
                    <a16:creationId xmlns:a16="http://schemas.microsoft.com/office/drawing/2014/main" id="{11CF4245-2134-4DC7-8040-7BA83389AB3D}"/>
                  </a:ext>
                </a:extLst>
              </p:cNvPr>
              <p:cNvPicPr/>
              <p:nvPr/>
            </p:nvPicPr>
            <p:blipFill>
              <a:blip r:embed="rId4"/>
              <a:stretch>
                <a:fillRect/>
              </a:stretch>
            </p:blipFill>
            <p:spPr>
              <a:xfrm>
                <a:off x="4572189" y="18841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BC62669-243F-0D70-DCD3-7CA42AAC9745}"/>
                  </a:ext>
                </a:extLst>
              </p14:cNvPr>
              <p14:cNvContentPartPr/>
              <p14:nvPr/>
            </p14:nvContentPartPr>
            <p14:xfrm>
              <a:off x="1675989" y="2002200"/>
              <a:ext cx="2908080" cy="132120"/>
            </p14:xfrm>
          </p:contentPart>
        </mc:Choice>
        <mc:Fallback xmlns="">
          <p:pic>
            <p:nvPicPr>
              <p:cNvPr id="9" name="Ink 8">
                <a:extLst>
                  <a:ext uri="{FF2B5EF4-FFF2-40B4-BE49-F238E27FC236}">
                    <a16:creationId xmlns:a16="http://schemas.microsoft.com/office/drawing/2014/main" id="{8BC62669-243F-0D70-DCD3-7CA42AAC9745}"/>
                  </a:ext>
                </a:extLst>
              </p:cNvPr>
              <p:cNvPicPr/>
              <p:nvPr/>
            </p:nvPicPr>
            <p:blipFill>
              <a:blip r:embed="rId6"/>
              <a:stretch>
                <a:fillRect/>
              </a:stretch>
            </p:blipFill>
            <p:spPr>
              <a:xfrm>
                <a:off x="1621989" y="1894200"/>
                <a:ext cx="30157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5CC73563-B0BF-F43C-CE67-2025102CA530}"/>
                  </a:ext>
                </a:extLst>
              </p14:cNvPr>
              <p14:cNvContentPartPr/>
              <p14:nvPr/>
            </p14:nvContentPartPr>
            <p14:xfrm>
              <a:off x="4811229" y="2068080"/>
              <a:ext cx="2258280" cy="2467800"/>
            </p14:xfrm>
          </p:contentPart>
        </mc:Choice>
        <mc:Fallback xmlns="">
          <p:pic>
            <p:nvPicPr>
              <p:cNvPr id="10" name="Ink 9">
                <a:extLst>
                  <a:ext uri="{FF2B5EF4-FFF2-40B4-BE49-F238E27FC236}">
                    <a16:creationId xmlns:a16="http://schemas.microsoft.com/office/drawing/2014/main" id="{5CC73563-B0BF-F43C-CE67-2025102CA530}"/>
                  </a:ext>
                </a:extLst>
              </p:cNvPr>
              <p:cNvPicPr/>
              <p:nvPr/>
            </p:nvPicPr>
            <p:blipFill>
              <a:blip r:embed="rId8"/>
              <a:stretch>
                <a:fillRect/>
              </a:stretch>
            </p:blipFill>
            <p:spPr>
              <a:xfrm>
                <a:off x="4757238" y="1960080"/>
                <a:ext cx="2365903"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5E8C51C9-CDD4-AABB-3198-A2BCE09519B8}"/>
                  </a:ext>
                </a:extLst>
              </p14:cNvPr>
              <p14:cNvContentPartPr/>
              <p14:nvPr/>
            </p14:nvContentPartPr>
            <p14:xfrm>
              <a:off x="4234509" y="4593480"/>
              <a:ext cx="360" cy="360"/>
            </p14:xfrm>
          </p:contentPart>
        </mc:Choice>
        <mc:Fallback xmlns="">
          <p:pic>
            <p:nvPicPr>
              <p:cNvPr id="11" name="Ink 10">
                <a:extLst>
                  <a:ext uri="{FF2B5EF4-FFF2-40B4-BE49-F238E27FC236}">
                    <a16:creationId xmlns:a16="http://schemas.microsoft.com/office/drawing/2014/main" id="{5E8C51C9-CDD4-AABB-3198-A2BCE09519B8}"/>
                  </a:ext>
                </a:extLst>
              </p:cNvPr>
              <p:cNvPicPr/>
              <p:nvPr/>
            </p:nvPicPr>
            <p:blipFill>
              <a:blip r:embed="rId10"/>
              <a:stretch>
                <a:fillRect/>
              </a:stretch>
            </p:blipFill>
            <p:spPr>
              <a:xfrm>
                <a:off x="4180509" y="44854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D353700C-8C45-5BD4-C897-D05EBAFBB8A4}"/>
                  </a:ext>
                </a:extLst>
              </p14:cNvPr>
              <p14:cNvContentPartPr/>
              <p14:nvPr/>
            </p14:nvContentPartPr>
            <p14:xfrm>
              <a:off x="1741509" y="2068080"/>
              <a:ext cx="5232960" cy="2886480"/>
            </p14:xfrm>
          </p:contentPart>
        </mc:Choice>
        <mc:Fallback xmlns="">
          <p:pic>
            <p:nvPicPr>
              <p:cNvPr id="12" name="Ink 11">
                <a:extLst>
                  <a:ext uri="{FF2B5EF4-FFF2-40B4-BE49-F238E27FC236}">
                    <a16:creationId xmlns:a16="http://schemas.microsoft.com/office/drawing/2014/main" id="{D353700C-8C45-5BD4-C897-D05EBAFBB8A4}"/>
                  </a:ext>
                </a:extLst>
              </p:cNvPr>
              <p:cNvPicPr/>
              <p:nvPr/>
            </p:nvPicPr>
            <p:blipFill>
              <a:blip r:embed="rId12"/>
              <a:stretch>
                <a:fillRect/>
              </a:stretch>
            </p:blipFill>
            <p:spPr>
              <a:xfrm>
                <a:off x="1687505" y="1960067"/>
                <a:ext cx="5340607" cy="3102147"/>
              </a:xfrm>
              <a:prstGeom prst="rect">
                <a:avLst/>
              </a:prstGeom>
            </p:spPr>
          </p:pic>
        </mc:Fallback>
      </mc:AlternateContent>
      <p:grpSp>
        <p:nvGrpSpPr>
          <p:cNvPr id="15" name="Group 14">
            <a:extLst>
              <a:ext uri="{FF2B5EF4-FFF2-40B4-BE49-F238E27FC236}">
                <a16:creationId xmlns:a16="http://schemas.microsoft.com/office/drawing/2014/main" id="{E8E480D0-A634-1D7D-BAD5-5C8AD77EA14D}"/>
              </a:ext>
            </a:extLst>
          </p:cNvPr>
          <p:cNvGrpSpPr/>
          <p:nvPr/>
        </p:nvGrpSpPr>
        <p:grpSpPr>
          <a:xfrm>
            <a:off x="2832309" y="1556520"/>
            <a:ext cx="379080" cy="239040"/>
            <a:chOff x="2832309" y="1556520"/>
            <a:chExt cx="379080" cy="239040"/>
          </a:xfrm>
        </p:grpSpPr>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A377C351-D1C4-DA1F-E048-EC97471EC4FB}"/>
                    </a:ext>
                  </a:extLst>
                </p14:cNvPr>
                <p14:cNvContentPartPr/>
                <p14:nvPr/>
              </p14:nvContentPartPr>
              <p14:xfrm>
                <a:off x="2832309" y="1556520"/>
                <a:ext cx="281520" cy="227520"/>
              </p14:xfrm>
            </p:contentPart>
          </mc:Choice>
          <mc:Fallback xmlns="">
            <p:pic>
              <p:nvPicPr>
                <p:cNvPr id="13" name="Ink 12">
                  <a:extLst>
                    <a:ext uri="{FF2B5EF4-FFF2-40B4-BE49-F238E27FC236}">
                      <a16:creationId xmlns:a16="http://schemas.microsoft.com/office/drawing/2014/main" id="{A377C351-D1C4-DA1F-E048-EC97471EC4FB}"/>
                    </a:ext>
                  </a:extLst>
                </p:cNvPr>
                <p:cNvPicPr/>
                <p:nvPr/>
              </p:nvPicPr>
              <p:blipFill>
                <a:blip r:embed="rId14"/>
                <a:stretch>
                  <a:fillRect/>
                </a:stretch>
              </p:blipFill>
              <p:spPr>
                <a:xfrm>
                  <a:off x="2823309" y="1547880"/>
                  <a:ext cx="29916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1ED75610-8390-FCA3-E6EF-93463A2B0875}"/>
                    </a:ext>
                  </a:extLst>
                </p14:cNvPr>
                <p14:cNvContentPartPr/>
                <p14:nvPr/>
              </p14:nvContentPartPr>
              <p14:xfrm>
                <a:off x="3211029" y="1643640"/>
                <a:ext cx="360" cy="151920"/>
              </p14:xfrm>
            </p:contentPart>
          </mc:Choice>
          <mc:Fallback xmlns="">
            <p:pic>
              <p:nvPicPr>
                <p:cNvPr id="14" name="Ink 13">
                  <a:extLst>
                    <a:ext uri="{FF2B5EF4-FFF2-40B4-BE49-F238E27FC236}">
                      <a16:creationId xmlns:a16="http://schemas.microsoft.com/office/drawing/2014/main" id="{1ED75610-8390-FCA3-E6EF-93463A2B0875}"/>
                    </a:ext>
                  </a:extLst>
                </p:cNvPr>
                <p:cNvPicPr/>
                <p:nvPr/>
              </p:nvPicPr>
              <p:blipFill>
                <a:blip r:embed="rId16"/>
                <a:stretch>
                  <a:fillRect/>
                </a:stretch>
              </p:blipFill>
              <p:spPr>
                <a:xfrm>
                  <a:off x="3202389" y="1634640"/>
                  <a:ext cx="18000" cy="169560"/>
                </a:xfrm>
                <a:prstGeom prst="rect">
                  <a:avLst/>
                </a:prstGeom>
              </p:spPr>
            </p:pic>
          </mc:Fallback>
        </mc:AlternateContent>
      </p:grpSp>
      <p:grpSp>
        <p:nvGrpSpPr>
          <p:cNvPr id="18" name="Group 17">
            <a:extLst>
              <a:ext uri="{FF2B5EF4-FFF2-40B4-BE49-F238E27FC236}">
                <a16:creationId xmlns:a16="http://schemas.microsoft.com/office/drawing/2014/main" id="{CF64341E-419E-24C4-44B8-EC76BCFE05CF}"/>
              </a:ext>
            </a:extLst>
          </p:cNvPr>
          <p:cNvGrpSpPr/>
          <p:nvPr/>
        </p:nvGrpSpPr>
        <p:grpSpPr>
          <a:xfrm>
            <a:off x="5666589" y="2340240"/>
            <a:ext cx="362520" cy="218520"/>
            <a:chOff x="5666589" y="2340240"/>
            <a:chExt cx="362520" cy="218520"/>
          </a:xfrm>
        </p:grpSpPr>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4E186034-665F-ED2D-2BBD-8A55E6FD7FA0}"/>
                    </a:ext>
                  </a:extLst>
                </p14:cNvPr>
                <p14:cNvContentPartPr/>
                <p14:nvPr/>
              </p14:nvContentPartPr>
              <p14:xfrm>
                <a:off x="5666589" y="2340240"/>
                <a:ext cx="222840" cy="194760"/>
              </p14:xfrm>
            </p:contentPart>
          </mc:Choice>
          <mc:Fallback xmlns="">
            <p:pic>
              <p:nvPicPr>
                <p:cNvPr id="16" name="Ink 15">
                  <a:extLst>
                    <a:ext uri="{FF2B5EF4-FFF2-40B4-BE49-F238E27FC236}">
                      <a16:creationId xmlns:a16="http://schemas.microsoft.com/office/drawing/2014/main" id="{4E186034-665F-ED2D-2BBD-8A55E6FD7FA0}"/>
                    </a:ext>
                  </a:extLst>
                </p:cNvPr>
                <p:cNvPicPr/>
                <p:nvPr/>
              </p:nvPicPr>
              <p:blipFill>
                <a:blip r:embed="rId18"/>
                <a:stretch>
                  <a:fillRect/>
                </a:stretch>
              </p:blipFill>
              <p:spPr>
                <a:xfrm>
                  <a:off x="5657949" y="2331600"/>
                  <a:ext cx="2404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26FF2A00-E19C-C2BE-E7F7-B5E74C02E41F}"/>
                    </a:ext>
                  </a:extLst>
                </p14:cNvPr>
                <p14:cNvContentPartPr/>
                <p14:nvPr/>
              </p14:nvContentPartPr>
              <p14:xfrm>
                <a:off x="5997789" y="2351040"/>
                <a:ext cx="31320" cy="207720"/>
              </p14:xfrm>
            </p:contentPart>
          </mc:Choice>
          <mc:Fallback xmlns="">
            <p:pic>
              <p:nvPicPr>
                <p:cNvPr id="17" name="Ink 16">
                  <a:extLst>
                    <a:ext uri="{FF2B5EF4-FFF2-40B4-BE49-F238E27FC236}">
                      <a16:creationId xmlns:a16="http://schemas.microsoft.com/office/drawing/2014/main" id="{26FF2A00-E19C-C2BE-E7F7-B5E74C02E41F}"/>
                    </a:ext>
                  </a:extLst>
                </p:cNvPr>
                <p:cNvPicPr/>
                <p:nvPr/>
              </p:nvPicPr>
              <p:blipFill>
                <a:blip r:embed="rId20"/>
                <a:stretch>
                  <a:fillRect/>
                </a:stretch>
              </p:blipFill>
              <p:spPr>
                <a:xfrm>
                  <a:off x="5988789" y="2342400"/>
                  <a:ext cx="48960" cy="225360"/>
                </a:xfrm>
                <a:prstGeom prst="rect">
                  <a:avLst/>
                </a:prstGeom>
              </p:spPr>
            </p:pic>
          </mc:Fallback>
        </mc:AlternateContent>
      </p:grpSp>
      <p:grpSp>
        <p:nvGrpSpPr>
          <p:cNvPr id="21" name="Group 20">
            <a:extLst>
              <a:ext uri="{FF2B5EF4-FFF2-40B4-BE49-F238E27FC236}">
                <a16:creationId xmlns:a16="http://schemas.microsoft.com/office/drawing/2014/main" id="{933AD985-86BE-6643-8425-48495E108F74}"/>
              </a:ext>
            </a:extLst>
          </p:cNvPr>
          <p:cNvGrpSpPr/>
          <p:nvPr/>
        </p:nvGrpSpPr>
        <p:grpSpPr>
          <a:xfrm>
            <a:off x="1978749" y="2710320"/>
            <a:ext cx="187920" cy="320760"/>
            <a:chOff x="1978749" y="2710320"/>
            <a:chExt cx="187920" cy="320760"/>
          </a:xfrm>
        </p:grpSpPr>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CCA99B6C-B918-E598-1741-B42B261122BB}"/>
                    </a:ext>
                  </a:extLst>
                </p14:cNvPr>
                <p14:cNvContentPartPr/>
                <p14:nvPr/>
              </p14:nvContentPartPr>
              <p14:xfrm>
                <a:off x="1978749" y="2710320"/>
                <a:ext cx="133560" cy="293040"/>
              </p14:xfrm>
            </p:contentPart>
          </mc:Choice>
          <mc:Fallback xmlns="">
            <p:pic>
              <p:nvPicPr>
                <p:cNvPr id="19" name="Ink 18">
                  <a:extLst>
                    <a:ext uri="{FF2B5EF4-FFF2-40B4-BE49-F238E27FC236}">
                      <a16:creationId xmlns:a16="http://schemas.microsoft.com/office/drawing/2014/main" id="{CCA99B6C-B918-E598-1741-B42B261122BB}"/>
                    </a:ext>
                  </a:extLst>
                </p:cNvPr>
                <p:cNvPicPr/>
                <p:nvPr/>
              </p:nvPicPr>
              <p:blipFill>
                <a:blip r:embed="rId22"/>
                <a:stretch>
                  <a:fillRect/>
                </a:stretch>
              </p:blipFill>
              <p:spPr>
                <a:xfrm>
                  <a:off x="1970109" y="2701680"/>
                  <a:ext cx="15120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C7830EAD-462C-3C67-F0F4-7DA4B4D12964}"/>
                    </a:ext>
                  </a:extLst>
                </p14:cNvPr>
                <p14:cNvContentPartPr/>
                <p14:nvPr/>
              </p14:nvContentPartPr>
              <p14:xfrm>
                <a:off x="2166309" y="2938920"/>
                <a:ext cx="360" cy="92160"/>
              </p14:xfrm>
            </p:contentPart>
          </mc:Choice>
          <mc:Fallback xmlns="">
            <p:pic>
              <p:nvPicPr>
                <p:cNvPr id="20" name="Ink 19">
                  <a:extLst>
                    <a:ext uri="{FF2B5EF4-FFF2-40B4-BE49-F238E27FC236}">
                      <a16:creationId xmlns:a16="http://schemas.microsoft.com/office/drawing/2014/main" id="{C7830EAD-462C-3C67-F0F4-7DA4B4D12964}"/>
                    </a:ext>
                  </a:extLst>
                </p:cNvPr>
                <p:cNvPicPr/>
                <p:nvPr/>
              </p:nvPicPr>
              <p:blipFill>
                <a:blip r:embed="rId24"/>
                <a:stretch>
                  <a:fillRect/>
                </a:stretch>
              </p:blipFill>
              <p:spPr>
                <a:xfrm>
                  <a:off x="2157309" y="2930280"/>
                  <a:ext cx="18000" cy="109800"/>
                </a:xfrm>
                <a:prstGeom prst="rect">
                  <a:avLst/>
                </a:prstGeom>
              </p:spPr>
            </p:pic>
          </mc:Fallback>
        </mc:AlternateContent>
      </p:grpSp>
      <p:grpSp>
        <p:nvGrpSpPr>
          <p:cNvPr id="24" name="Group 23">
            <a:extLst>
              <a:ext uri="{FF2B5EF4-FFF2-40B4-BE49-F238E27FC236}">
                <a16:creationId xmlns:a16="http://schemas.microsoft.com/office/drawing/2014/main" id="{ECFC5FA2-530E-6CD0-8E71-88B01CE38F41}"/>
              </a:ext>
            </a:extLst>
          </p:cNvPr>
          <p:cNvGrpSpPr/>
          <p:nvPr/>
        </p:nvGrpSpPr>
        <p:grpSpPr>
          <a:xfrm>
            <a:off x="5320269" y="4898400"/>
            <a:ext cx="437400" cy="371880"/>
            <a:chOff x="5320269" y="4898400"/>
            <a:chExt cx="437400" cy="371880"/>
          </a:xfrm>
        </p:grpSpPr>
        <mc:AlternateContent xmlns:mc="http://schemas.openxmlformats.org/markup-compatibility/2006" xmlns:p14="http://schemas.microsoft.com/office/powerpoint/2010/main">
          <mc:Choice Requires="p14">
            <p:contentPart p14:bwMode="auto" r:id="rId25">
              <p14:nvContentPartPr>
                <p14:cNvPr id="22" name="Ink 21">
                  <a:extLst>
                    <a:ext uri="{FF2B5EF4-FFF2-40B4-BE49-F238E27FC236}">
                      <a16:creationId xmlns:a16="http://schemas.microsoft.com/office/drawing/2014/main" id="{85E776A0-B356-BD1F-F64B-192B0B3F4F7B}"/>
                    </a:ext>
                  </a:extLst>
                </p14:cNvPr>
                <p14:cNvContentPartPr/>
                <p14:nvPr/>
              </p14:nvContentPartPr>
              <p14:xfrm>
                <a:off x="5320269" y="4898400"/>
                <a:ext cx="242640" cy="358200"/>
              </p14:xfrm>
            </p:contentPart>
          </mc:Choice>
          <mc:Fallback xmlns="">
            <p:pic>
              <p:nvPicPr>
                <p:cNvPr id="22" name="Ink 21">
                  <a:extLst>
                    <a:ext uri="{FF2B5EF4-FFF2-40B4-BE49-F238E27FC236}">
                      <a16:creationId xmlns:a16="http://schemas.microsoft.com/office/drawing/2014/main" id="{85E776A0-B356-BD1F-F64B-192B0B3F4F7B}"/>
                    </a:ext>
                  </a:extLst>
                </p:cNvPr>
                <p:cNvPicPr/>
                <p:nvPr/>
              </p:nvPicPr>
              <p:blipFill>
                <a:blip r:embed="rId26"/>
                <a:stretch>
                  <a:fillRect/>
                </a:stretch>
              </p:blipFill>
              <p:spPr>
                <a:xfrm>
                  <a:off x="5311269" y="4889400"/>
                  <a:ext cx="26028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3" name="Ink 22">
                  <a:extLst>
                    <a:ext uri="{FF2B5EF4-FFF2-40B4-BE49-F238E27FC236}">
                      <a16:creationId xmlns:a16="http://schemas.microsoft.com/office/drawing/2014/main" id="{AD715C95-C95B-DF9E-EC31-3060CCB728A7}"/>
                    </a:ext>
                  </a:extLst>
                </p14:cNvPr>
                <p14:cNvContentPartPr/>
                <p14:nvPr/>
              </p14:nvContentPartPr>
              <p14:xfrm>
                <a:off x="5620869" y="5099280"/>
                <a:ext cx="136800" cy="171000"/>
              </p14:xfrm>
            </p:contentPart>
          </mc:Choice>
          <mc:Fallback xmlns="">
            <p:pic>
              <p:nvPicPr>
                <p:cNvPr id="23" name="Ink 22">
                  <a:extLst>
                    <a:ext uri="{FF2B5EF4-FFF2-40B4-BE49-F238E27FC236}">
                      <a16:creationId xmlns:a16="http://schemas.microsoft.com/office/drawing/2014/main" id="{AD715C95-C95B-DF9E-EC31-3060CCB728A7}"/>
                    </a:ext>
                  </a:extLst>
                </p:cNvPr>
                <p:cNvPicPr/>
                <p:nvPr/>
              </p:nvPicPr>
              <p:blipFill>
                <a:blip r:embed="rId28"/>
                <a:stretch>
                  <a:fillRect/>
                </a:stretch>
              </p:blipFill>
              <p:spPr>
                <a:xfrm>
                  <a:off x="5612229" y="5090280"/>
                  <a:ext cx="154440" cy="188640"/>
                </a:xfrm>
                <a:prstGeom prst="rect">
                  <a:avLst/>
                </a:prstGeom>
              </p:spPr>
            </p:pic>
          </mc:Fallback>
        </mc:AlternateContent>
      </p:grpSp>
      <p:grpSp>
        <p:nvGrpSpPr>
          <p:cNvPr id="27" name="Group 26">
            <a:extLst>
              <a:ext uri="{FF2B5EF4-FFF2-40B4-BE49-F238E27FC236}">
                <a16:creationId xmlns:a16="http://schemas.microsoft.com/office/drawing/2014/main" id="{62F07FF9-4ADC-5C4D-20EB-2898335DB853}"/>
              </a:ext>
            </a:extLst>
          </p:cNvPr>
          <p:cNvGrpSpPr/>
          <p:nvPr/>
        </p:nvGrpSpPr>
        <p:grpSpPr>
          <a:xfrm>
            <a:off x="6604029" y="3798960"/>
            <a:ext cx="635760" cy="221040"/>
            <a:chOff x="6604029" y="3798960"/>
            <a:chExt cx="635760" cy="221040"/>
          </a:xfrm>
        </p:grpSpPr>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FF6238B0-2B03-1F0A-A25D-7DC7EB738DA0}"/>
                    </a:ext>
                  </a:extLst>
                </p14:cNvPr>
                <p14:cNvContentPartPr/>
                <p14:nvPr/>
              </p14:nvContentPartPr>
              <p14:xfrm>
                <a:off x="6604029" y="3798960"/>
                <a:ext cx="221400" cy="168480"/>
              </p14:xfrm>
            </p:contentPart>
          </mc:Choice>
          <mc:Fallback xmlns="">
            <p:pic>
              <p:nvPicPr>
                <p:cNvPr id="25" name="Ink 24">
                  <a:extLst>
                    <a:ext uri="{FF2B5EF4-FFF2-40B4-BE49-F238E27FC236}">
                      <a16:creationId xmlns:a16="http://schemas.microsoft.com/office/drawing/2014/main" id="{FF6238B0-2B03-1F0A-A25D-7DC7EB738DA0}"/>
                    </a:ext>
                  </a:extLst>
                </p:cNvPr>
                <p:cNvPicPr/>
                <p:nvPr/>
              </p:nvPicPr>
              <p:blipFill>
                <a:blip r:embed="rId30"/>
                <a:stretch>
                  <a:fillRect/>
                </a:stretch>
              </p:blipFill>
              <p:spPr>
                <a:xfrm>
                  <a:off x="6595389" y="3790320"/>
                  <a:ext cx="2390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321D858B-E334-0C85-85D7-30225D02CA24}"/>
                    </a:ext>
                  </a:extLst>
                </p14:cNvPr>
                <p14:cNvContentPartPr/>
                <p14:nvPr/>
              </p14:nvContentPartPr>
              <p14:xfrm>
                <a:off x="6941709" y="3831360"/>
                <a:ext cx="298080" cy="188640"/>
              </p14:xfrm>
            </p:contentPart>
          </mc:Choice>
          <mc:Fallback xmlns="">
            <p:pic>
              <p:nvPicPr>
                <p:cNvPr id="26" name="Ink 25">
                  <a:extLst>
                    <a:ext uri="{FF2B5EF4-FFF2-40B4-BE49-F238E27FC236}">
                      <a16:creationId xmlns:a16="http://schemas.microsoft.com/office/drawing/2014/main" id="{321D858B-E334-0C85-85D7-30225D02CA24}"/>
                    </a:ext>
                  </a:extLst>
                </p:cNvPr>
                <p:cNvPicPr/>
                <p:nvPr/>
              </p:nvPicPr>
              <p:blipFill>
                <a:blip r:embed="rId32"/>
                <a:stretch>
                  <a:fillRect/>
                </a:stretch>
              </p:blipFill>
              <p:spPr>
                <a:xfrm>
                  <a:off x="6932709" y="3822720"/>
                  <a:ext cx="315720" cy="206280"/>
                </a:xfrm>
                <a:prstGeom prst="rect">
                  <a:avLst/>
                </a:prstGeom>
              </p:spPr>
            </p:pic>
          </mc:Fallback>
        </mc:AlternateContent>
      </p:grpSp>
      <p:grpSp>
        <p:nvGrpSpPr>
          <p:cNvPr id="30" name="Group 29">
            <a:extLst>
              <a:ext uri="{FF2B5EF4-FFF2-40B4-BE49-F238E27FC236}">
                <a16:creationId xmlns:a16="http://schemas.microsoft.com/office/drawing/2014/main" id="{3713800E-9377-C8E2-070E-418F2D0976EC}"/>
              </a:ext>
            </a:extLst>
          </p:cNvPr>
          <p:cNvGrpSpPr/>
          <p:nvPr/>
        </p:nvGrpSpPr>
        <p:grpSpPr>
          <a:xfrm>
            <a:off x="3249189" y="3994800"/>
            <a:ext cx="291240" cy="277920"/>
            <a:chOff x="3249189" y="3994800"/>
            <a:chExt cx="291240" cy="277920"/>
          </a:xfrm>
        </p:grpSpPr>
        <mc:AlternateContent xmlns:mc="http://schemas.openxmlformats.org/markup-compatibility/2006" xmlns:p14="http://schemas.microsoft.com/office/powerpoint/2010/main">
          <mc:Choice Requires="p14">
            <p:contentPart p14:bwMode="auto" r:id="rId33">
              <p14:nvContentPartPr>
                <p14:cNvPr id="28" name="Ink 27">
                  <a:extLst>
                    <a:ext uri="{FF2B5EF4-FFF2-40B4-BE49-F238E27FC236}">
                      <a16:creationId xmlns:a16="http://schemas.microsoft.com/office/drawing/2014/main" id="{63ED1311-C108-D604-E3CB-542EFCB4F49E}"/>
                    </a:ext>
                  </a:extLst>
                </p14:cNvPr>
                <p14:cNvContentPartPr/>
                <p14:nvPr/>
              </p14:nvContentPartPr>
              <p14:xfrm>
                <a:off x="3249189" y="3994800"/>
                <a:ext cx="201600" cy="162360"/>
              </p14:xfrm>
            </p:contentPart>
          </mc:Choice>
          <mc:Fallback xmlns="">
            <p:pic>
              <p:nvPicPr>
                <p:cNvPr id="28" name="Ink 27">
                  <a:extLst>
                    <a:ext uri="{FF2B5EF4-FFF2-40B4-BE49-F238E27FC236}">
                      <a16:creationId xmlns:a16="http://schemas.microsoft.com/office/drawing/2014/main" id="{63ED1311-C108-D604-E3CB-542EFCB4F49E}"/>
                    </a:ext>
                  </a:extLst>
                </p:cNvPr>
                <p:cNvPicPr/>
                <p:nvPr/>
              </p:nvPicPr>
              <p:blipFill>
                <a:blip r:embed="rId34"/>
                <a:stretch>
                  <a:fillRect/>
                </a:stretch>
              </p:blipFill>
              <p:spPr>
                <a:xfrm>
                  <a:off x="3240549" y="3986160"/>
                  <a:ext cx="21924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62483684-9590-42A2-47DF-FDCD7970B7C2}"/>
                    </a:ext>
                  </a:extLst>
                </p14:cNvPr>
                <p14:cNvContentPartPr/>
                <p14:nvPr/>
              </p14:nvContentPartPr>
              <p14:xfrm>
                <a:off x="3492189" y="4125480"/>
                <a:ext cx="48240" cy="147240"/>
              </p14:xfrm>
            </p:contentPart>
          </mc:Choice>
          <mc:Fallback xmlns="">
            <p:pic>
              <p:nvPicPr>
                <p:cNvPr id="29" name="Ink 28">
                  <a:extLst>
                    <a:ext uri="{FF2B5EF4-FFF2-40B4-BE49-F238E27FC236}">
                      <a16:creationId xmlns:a16="http://schemas.microsoft.com/office/drawing/2014/main" id="{62483684-9590-42A2-47DF-FDCD7970B7C2}"/>
                    </a:ext>
                  </a:extLst>
                </p:cNvPr>
                <p:cNvPicPr/>
                <p:nvPr/>
              </p:nvPicPr>
              <p:blipFill>
                <a:blip r:embed="rId36"/>
                <a:stretch>
                  <a:fillRect/>
                </a:stretch>
              </p:blipFill>
              <p:spPr>
                <a:xfrm>
                  <a:off x="3483189" y="4116840"/>
                  <a:ext cx="65880" cy="164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7">
            <p14:nvContentPartPr>
              <p14:cNvPr id="31" name="Ink 30">
                <a:extLst>
                  <a:ext uri="{FF2B5EF4-FFF2-40B4-BE49-F238E27FC236}">
                    <a16:creationId xmlns:a16="http://schemas.microsoft.com/office/drawing/2014/main" id="{F5BF6DCF-E103-CD14-7580-EC9F583CFD95}"/>
                  </a:ext>
                </a:extLst>
              </p14:cNvPr>
              <p14:cNvContentPartPr/>
              <p14:nvPr/>
            </p14:nvContentPartPr>
            <p14:xfrm>
              <a:off x="1927629" y="2100120"/>
              <a:ext cx="2470320" cy="109800"/>
            </p14:xfrm>
          </p:contentPart>
        </mc:Choice>
        <mc:Fallback xmlns="">
          <p:pic>
            <p:nvPicPr>
              <p:cNvPr id="31" name="Ink 30">
                <a:extLst>
                  <a:ext uri="{FF2B5EF4-FFF2-40B4-BE49-F238E27FC236}">
                    <a16:creationId xmlns:a16="http://schemas.microsoft.com/office/drawing/2014/main" id="{F5BF6DCF-E103-CD14-7580-EC9F583CFD95}"/>
                  </a:ext>
                </a:extLst>
              </p:cNvPr>
              <p:cNvPicPr/>
              <p:nvPr/>
            </p:nvPicPr>
            <p:blipFill>
              <a:blip r:embed="rId38"/>
              <a:stretch>
                <a:fillRect/>
              </a:stretch>
            </p:blipFill>
            <p:spPr>
              <a:xfrm>
                <a:off x="1873989" y="1992480"/>
                <a:ext cx="257796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2" name="Ink 31">
                <a:extLst>
                  <a:ext uri="{FF2B5EF4-FFF2-40B4-BE49-F238E27FC236}">
                    <a16:creationId xmlns:a16="http://schemas.microsoft.com/office/drawing/2014/main" id="{63FE0A79-3A8E-97E0-C5D5-F8A679EB6B74}"/>
                  </a:ext>
                </a:extLst>
              </p14:cNvPr>
              <p14:cNvContentPartPr/>
              <p14:nvPr/>
            </p14:nvContentPartPr>
            <p14:xfrm>
              <a:off x="3234789" y="2187960"/>
              <a:ext cx="3598920" cy="2437200"/>
            </p14:xfrm>
          </p:contentPart>
        </mc:Choice>
        <mc:Fallback xmlns="">
          <p:pic>
            <p:nvPicPr>
              <p:cNvPr id="32" name="Ink 31">
                <a:extLst>
                  <a:ext uri="{FF2B5EF4-FFF2-40B4-BE49-F238E27FC236}">
                    <a16:creationId xmlns:a16="http://schemas.microsoft.com/office/drawing/2014/main" id="{63FE0A79-3A8E-97E0-C5D5-F8A679EB6B74}"/>
                  </a:ext>
                </a:extLst>
              </p:cNvPr>
              <p:cNvPicPr/>
              <p:nvPr/>
            </p:nvPicPr>
            <p:blipFill>
              <a:blip r:embed="rId40"/>
              <a:stretch>
                <a:fillRect/>
              </a:stretch>
            </p:blipFill>
            <p:spPr>
              <a:xfrm>
                <a:off x="3181149" y="2079960"/>
                <a:ext cx="3706560" cy="26528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3" name="Ink 32">
                <a:extLst>
                  <a:ext uri="{FF2B5EF4-FFF2-40B4-BE49-F238E27FC236}">
                    <a16:creationId xmlns:a16="http://schemas.microsoft.com/office/drawing/2014/main" id="{D86CB2D1-0A13-3A07-CD6B-D699FB8E79B9}"/>
                  </a:ext>
                </a:extLst>
              </p14:cNvPr>
              <p14:cNvContentPartPr/>
              <p14:nvPr/>
            </p14:nvContentPartPr>
            <p14:xfrm>
              <a:off x="3221829" y="3287040"/>
              <a:ext cx="360" cy="360"/>
            </p14:xfrm>
          </p:contentPart>
        </mc:Choice>
        <mc:Fallback xmlns="">
          <p:pic>
            <p:nvPicPr>
              <p:cNvPr id="33" name="Ink 32">
                <a:extLst>
                  <a:ext uri="{FF2B5EF4-FFF2-40B4-BE49-F238E27FC236}">
                    <a16:creationId xmlns:a16="http://schemas.microsoft.com/office/drawing/2014/main" id="{D86CB2D1-0A13-3A07-CD6B-D699FB8E79B9}"/>
                  </a:ext>
                </a:extLst>
              </p:cNvPr>
              <p:cNvPicPr/>
              <p:nvPr/>
            </p:nvPicPr>
            <p:blipFill>
              <a:blip r:embed="rId42"/>
              <a:stretch>
                <a:fillRect/>
              </a:stretch>
            </p:blipFill>
            <p:spPr>
              <a:xfrm>
                <a:off x="3168189" y="317940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4" name="Ink 33">
                <a:extLst>
                  <a:ext uri="{FF2B5EF4-FFF2-40B4-BE49-F238E27FC236}">
                    <a16:creationId xmlns:a16="http://schemas.microsoft.com/office/drawing/2014/main" id="{FF8D205F-C028-7F6D-3247-F7A945BEAD43}"/>
                  </a:ext>
                </a:extLst>
              </p14:cNvPr>
              <p14:cNvContentPartPr/>
              <p14:nvPr/>
            </p14:nvContentPartPr>
            <p14:xfrm>
              <a:off x="1980909" y="2220360"/>
              <a:ext cx="4595400" cy="2156040"/>
            </p14:xfrm>
          </p:contentPart>
        </mc:Choice>
        <mc:Fallback xmlns="">
          <p:pic>
            <p:nvPicPr>
              <p:cNvPr id="34" name="Ink 33">
                <a:extLst>
                  <a:ext uri="{FF2B5EF4-FFF2-40B4-BE49-F238E27FC236}">
                    <a16:creationId xmlns:a16="http://schemas.microsoft.com/office/drawing/2014/main" id="{FF8D205F-C028-7F6D-3247-F7A945BEAD43}"/>
                  </a:ext>
                </a:extLst>
              </p:cNvPr>
              <p:cNvPicPr/>
              <p:nvPr/>
            </p:nvPicPr>
            <p:blipFill>
              <a:blip r:embed="rId44"/>
              <a:stretch>
                <a:fillRect/>
              </a:stretch>
            </p:blipFill>
            <p:spPr>
              <a:xfrm>
                <a:off x="1927269" y="2112360"/>
                <a:ext cx="4703040" cy="2371680"/>
              </a:xfrm>
              <a:prstGeom prst="rect">
                <a:avLst/>
              </a:prstGeom>
            </p:spPr>
          </p:pic>
        </mc:Fallback>
      </mc:AlternateContent>
    </p:spTree>
    <p:extLst>
      <p:ext uri="{BB962C8B-B14F-4D97-AF65-F5344CB8AC3E}">
        <p14:creationId xmlns:p14="http://schemas.microsoft.com/office/powerpoint/2010/main" val="2029180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139" t="4900" r="-2773" b="4559"/>
          <a:stretch/>
        </p:blipFill>
        <p:spPr bwMode="auto">
          <a:xfrm>
            <a:off x="533400" y="1148281"/>
            <a:ext cx="8077200" cy="5715000"/>
          </a:xfrm>
          <a:prstGeom prst="rect">
            <a:avLst/>
          </a:prstGeom>
          <a:ln>
            <a:noFill/>
          </a:ln>
          <a:extLst>
            <a:ext uri="{53640926-AAD7-44D8-BBD7-CCE9431645EC}">
              <a14:shadowObscured xmlns:a14="http://schemas.microsoft.com/office/drawing/2010/main"/>
            </a:ext>
          </a:extLst>
        </p:spPr>
      </p:pic>
      <p:sp>
        <p:nvSpPr>
          <p:cNvPr id="4" name="TextBox 3"/>
          <p:cNvSpPr txBox="1"/>
          <p:nvPr/>
        </p:nvSpPr>
        <p:spPr>
          <a:xfrm>
            <a:off x="1143000" y="762000"/>
            <a:ext cx="7160935" cy="369332"/>
          </a:xfrm>
          <a:prstGeom prst="rect">
            <a:avLst/>
          </a:prstGeom>
          <a:noFill/>
        </p:spPr>
        <p:txBody>
          <a:bodyPr wrap="none" rtlCol="0">
            <a:spAutoFit/>
          </a:bodyPr>
          <a:lstStyle/>
          <a:p>
            <a:r>
              <a:rPr lang="en-US" dirty="0"/>
              <a:t>The goal of matching is to maximize the number of  acceptable pairs.</a:t>
            </a:r>
          </a:p>
        </p:txBody>
      </p:sp>
      <p:sp>
        <p:nvSpPr>
          <p:cNvPr id="2" name="TextBox 1"/>
          <p:cNvSpPr txBox="1"/>
          <p:nvPr/>
        </p:nvSpPr>
        <p:spPr>
          <a:xfrm>
            <a:off x="2667000" y="1524000"/>
            <a:ext cx="1095172" cy="369332"/>
          </a:xfrm>
          <a:prstGeom prst="rect">
            <a:avLst/>
          </a:prstGeom>
          <a:noFill/>
        </p:spPr>
        <p:txBody>
          <a:bodyPr wrap="none" rtlCol="0">
            <a:spAutoFit/>
          </a:bodyPr>
          <a:lstStyle/>
          <a:p>
            <a:r>
              <a:rPr lang="en-US" dirty="0"/>
              <a:t>Students</a:t>
            </a:r>
          </a:p>
        </p:txBody>
      </p:sp>
      <p:sp>
        <p:nvSpPr>
          <p:cNvPr id="5" name="TextBox 4"/>
          <p:cNvSpPr txBox="1"/>
          <p:nvPr/>
        </p:nvSpPr>
        <p:spPr>
          <a:xfrm>
            <a:off x="4127142" y="1353033"/>
            <a:ext cx="1544012" cy="369332"/>
          </a:xfrm>
          <a:prstGeom prst="rect">
            <a:avLst/>
          </a:prstGeom>
          <a:noFill/>
        </p:spPr>
        <p:txBody>
          <a:bodyPr wrap="none" rtlCol="0">
            <a:spAutoFit/>
          </a:bodyPr>
          <a:lstStyle/>
          <a:p>
            <a:r>
              <a:rPr lang="en-US" dirty="0"/>
              <a:t>Dorm Rooms</a:t>
            </a:r>
          </a:p>
        </p:txBody>
      </p:sp>
      <p:sp>
        <p:nvSpPr>
          <p:cNvPr id="6" name="TextBox 5"/>
          <p:cNvSpPr txBox="1"/>
          <p:nvPr/>
        </p:nvSpPr>
        <p:spPr>
          <a:xfrm>
            <a:off x="5759649" y="1662499"/>
            <a:ext cx="2544286" cy="1200329"/>
          </a:xfrm>
          <a:prstGeom prst="rect">
            <a:avLst/>
          </a:prstGeom>
          <a:noFill/>
        </p:spPr>
        <p:txBody>
          <a:bodyPr wrap="square" rtlCol="0">
            <a:spAutoFit/>
          </a:bodyPr>
          <a:lstStyle/>
          <a:p>
            <a:r>
              <a:rPr lang="en-US" dirty="0">
                <a:solidFill>
                  <a:srgbClr val="FF0000"/>
                </a:solidFill>
              </a:rPr>
              <a:t>Bipartite Graph </a:t>
            </a:r>
          </a:p>
          <a:p>
            <a:r>
              <a:rPr lang="en-US" dirty="0"/>
              <a:t>(consisting of </a:t>
            </a:r>
            <a:r>
              <a:rPr lang="en-US"/>
              <a:t>two sets, edges go between nodes in different sets)</a:t>
            </a:r>
            <a:endParaRPr lang="en-US" dirty="0"/>
          </a:p>
        </p:txBody>
      </p:sp>
      <p:sp>
        <p:nvSpPr>
          <p:cNvPr id="7" name="TextBox 6"/>
          <p:cNvSpPr txBox="1"/>
          <p:nvPr/>
        </p:nvSpPr>
        <p:spPr>
          <a:xfrm>
            <a:off x="5486400" y="5562600"/>
            <a:ext cx="3352800" cy="646331"/>
          </a:xfrm>
          <a:prstGeom prst="rect">
            <a:avLst/>
          </a:prstGeom>
          <a:noFill/>
        </p:spPr>
        <p:txBody>
          <a:bodyPr wrap="square" rtlCol="0">
            <a:spAutoFit/>
          </a:bodyPr>
          <a:lstStyle/>
          <a:p>
            <a:r>
              <a:rPr lang="en-US" dirty="0">
                <a:solidFill>
                  <a:srgbClr val="FF0000"/>
                </a:solidFill>
              </a:rPr>
              <a:t>What if each dorm room could hold 2 people?</a:t>
            </a:r>
          </a:p>
        </p:txBody>
      </p:sp>
    </p:spTree>
    <p:extLst>
      <p:ext uri="{BB962C8B-B14F-4D97-AF65-F5344CB8AC3E}">
        <p14:creationId xmlns:p14="http://schemas.microsoft.com/office/powerpoint/2010/main" val="364868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ximum Bipartite Matching - GeeksforGeeks">
            <a:extLst>
              <a:ext uri="{FF2B5EF4-FFF2-40B4-BE49-F238E27FC236}">
                <a16:creationId xmlns:a16="http://schemas.microsoft.com/office/drawing/2014/main" id="{266493B0-6481-4239-B465-710E86EC6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078" y="609600"/>
            <a:ext cx="7767961"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690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ximum Bipartite Matching - GeeksforGeeks">
            <a:extLst>
              <a:ext uri="{FF2B5EF4-FFF2-40B4-BE49-F238E27FC236}">
                <a16:creationId xmlns:a16="http://schemas.microsoft.com/office/drawing/2014/main" id="{266493B0-6481-4239-B465-710E86EC64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342" y="577442"/>
            <a:ext cx="7767961" cy="5334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B507FCC-AED2-4DD1-B2BF-7285A6B4021D}"/>
              </a:ext>
            </a:extLst>
          </p:cNvPr>
          <p:cNvSpPr txBox="1"/>
          <p:nvPr/>
        </p:nvSpPr>
        <p:spPr>
          <a:xfrm>
            <a:off x="5943600" y="4747552"/>
            <a:ext cx="3050568" cy="1477328"/>
          </a:xfrm>
          <a:prstGeom prst="rect">
            <a:avLst/>
          </a:prstGeom>
          <a:noFill/>
        </p:spPr>
        <p:txBody>
          <a:bodyPr wrap="square" rtlCol="0">
            <a:spAutoFit/>
          </a:bodyPr>
          <a:lstStyle/>
          <a:p>
            <a:r>
              <a:rPr lang="en-US" dirty="0"/>
              <a:t>From this flow, what matches do we have?</a:t>
            </a:r>
          </a:p>
          <a:p>
            <a:endParaRPr lang="en-US" dirty="0"/>
          </a:p>
          <a:p>
            <a:r>
              <a:rPr lang="en-US" dirty="0"/>
              <a:t>What augmenting paths are available?</a:t>
            </a:r>
          </a:p>
        </p:txBody>
      </p:sp>
      <p:sp>
        <p:nvSpPr>
          <p:cNvPr id="6" name="TextBox 5">
            <a:extLst>
              <a:ext uri="{FF2B5EF4-FFF2-40B4-BE49-F238E27FC236}">
                <a16:creationId xmlns:a16="http://schemas.microsoft.com/office/drawing/2014/main" id="{AC3EFA49-55DF-4B14-B4F1-B9B5C6E101D9}"/>
              </a:ext>
            </a:extLst>
          </p:cNvPr>
          <p:cNvSpPr txBox="1"/>
          <p:nvPr/>
        </p:nvSpPr>
        <p:spPr>
          <a:xfrm>
            <a:off x="3043948" y="808659"/>
            <a:ext cx="312906" cy="4247317"/>
          </a:xfrm>
          <a:prstGeom prst="rect">
            <a:avLst/>
          </a:prstGeom>
          <a:noFill/>
        </p:spPr>
        <p:txBody>
          <a:bodyPr wrap="none" rtlCol="0">
            <a:spAutoFit/>
          </a:bodyPr>
          <a:lstStyle/>
          <a:p>
            <a:r>
              <a:rPr lang="en-US" dirty="0"/>
              <a:t>1</a:t>
            </a:r>
          </a:p>
          <a:p>
            <a:endParaRPr lang="en-US" dirty="0"/>
          </a:p>
          <a:p>
            <a:endParaRPr lang="en-US" dirty="0"/>
          </a:p>
          <a:p>
            <a:r>
              <a:rPr lang="en-US" dirty="0"/>
              <a:t>2</a:t>
            </a:r>
          </a:p>
          <a:p>
            <a:endParaRPr lang="en-US" dirty="0"/>
          </a:p>
          <a:p>
            <a:endParaRPr lang="en-US" dirty="0"/>
          </a:p>
          <a:p>
            <a:r>
              <a:rPr lang="en-US" dirty="0"/>
              <a:t>3</a:t>
            </a:r>
          </a:p>
          <a:p>
            <a:endParaRPr lang="en-US" dirty="0"/>
          </a:p>
          <a:p>
            <a:r>
              <a:rPr lang="en-US" dirty="0"/>
              <a:t>4</a:t>
            </a:r>
          </a:p>
          <a:p>
            <a:endParaRPr lang="en-US" dirty="0"/>
          </a:p>
          <a:p>
            <a:endParaRPr lang="en-US" dirty="0"/>
          </a:p>
          <a:p>
            <a:r>
              <a:rPr lang="en-US" dirty="0"/>
              <a:t>5</a:t>
            </a:r>
          </a:p>
          <a:p>
            <a:endParaRPr lang="en-US" dirty="0"/>
          </a:p>
          <a:p>
            <a:endParaRPr lang="en-US" dirty="0"/>
          </a:p>
          <a:p>
            <a:r>
              <a:rPr lang="en-US" dirty="0"/>
              <a:t>6</a:t>
            </a:r>
          </a:p>
        </p:txBody>
      </p:sp>
      <p:sp>
        <p:nvSpPr>
          <p:cNvPr id="7" name="TextBox 6">
            <a:extLst>
              <a:ext uri="{FF2B5EF4-FFF2-40B4-BE49-F238E27FC236}">
                <a16:creationId xmlns:a16="http://schemas.microsoft.com/office/drawing/2014/main" id="{6CF09B84-CEF3-4DBF-A8D1-E0EE2857301F}"/>
              </a:ext>
            </a:extLst>
          </p:cNvPr>
          <p:cNvSpPr txBox="1"/>
          <p:nvPr/>
        </p:nvSpPr>
        <p:spPr>
          <a:xfrm>
            <a:off x="5719389" y="946558"/>
            <a:ext cx="351378" cy="3970318"/>
          </a:xfrm>
          <a:prstGeom prst="rect">
            <a:avLst/>
          </a:prstGeom>
          <a:noFill/>
        </p:spPr>
        <p:txBody>
          <a:bodyPr wrap="none" rtlCol="0">
            <a:spAutoFit/>
          </a:bodyPr>
          <a:lstStyle/>
          <a:p>
            <a:r>
              <a:rPr lang="en-US" dirty="0"/>
              <a:t>A</a:t>
            </a:r>
          </a:p>
          <a:p>
            <a:endParaRPr lang="en-US" dirty="0"/>
          </a:p>
          <a:p>
            <a:r>
              <a:rPr lang="en-US" dirty="0"/>
              <a:t>B</a:t>
            </a:r>
          </a:p>
          <a:p>
            <a:endParaRPr lang="en-US" dirty="0"/>
          </a:p>
          <a:p>
            <a:endParaRPr lang="en-US" dirty="0"/>
          </a:p>
          <a:p>
            <a:r>
              <a:rPr lang="en-US" dirty="0"/>
              <a:t>C</a:t>
            </a:r>
          </a:p>
          <a:p>
            <a:endParaRPr lang="en-US" dirty="0"/>
          </a:p>
          <a:p>
            <a:endParaRPr lang="en-US" dirty="0"/>
          </a:p>
          <a:p>
            <a:r>
              <a:rPr lang="en-US" dirty="0"/>
              <a:t>D</a:t>
            </a:r>
          </a:p>
          <a:p>
            <a:endParaRPr lang="en-US" dirty="0"/>
          </a:p>
          <a:p>
            <a:endParaRPr lang="en-US" dirty="0"/>
          </a:p>
          <a:p>
            <a:r>
              <a:rPr lang="en-US" dirty="0"/>
              <a:t>E</a:t>
            </a:r>
          </a:p>
          <a:p>
            <a:endParaRPr lang="en-US" dirty="0"/>
          </a:p>
          <a:p>
            <a:r>
              <a:rPr lang="en-US" dirty="0"/>
              <a:t>F</a:t>
            </a:r>
          </a:p>
        </p:txBody>
      </p:sp>
    </p:spTree>
    <p:extLst>
      <p:ext uri="{BB962C8B-B14F-4D97-AF65-F5344CB8AC3E}">
        <p14:creationId xmlns:p14="http://schemas.microsoft.com/office/powerpoint/2010/main" val="590610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The </a:t>
            </a:r>
            <a:r>
              <a:rPr lang="en-US" b="1" dirty="0"/>
              <a:t>max-flow min-cut theorem</a:t>
            </a:r>
            <a:r>
              <a:rPr lang="en-US" dirty="0"/>
              <a:t> is a </a:t>
            </a:r>
            <a:r>
              <a:rPr lang="en-US" dirty="0">
                <a:hlinkClick r:id="rId2" tooltip="network"/>
              </a:rPr>
              <a:t>network</a:t>
            </a:r>
            <a:r>
              <a:rPr lang="en-US" dirty="0"/>
              <a:t> flow theorem. This theorem states that the maximum flow through any network from a given source to a given sink is exactly the sum of the edge weights that, if removed, would totally disconnect the source from the sink.</a:t>
            </a:r>
          </a:p>
          <a:p>
            <a:r>
              <a:rPr lang="en-US" dirty="0"/>
              <a:t>Important for cutting off supplies in warfare.</a:t>
            </a:r>
          </a:p>
        </p:txBody>
      </p:sp>
    </p:spTree>
    <p:extLst>
      <p:ext uri="{BB962C8B-B14F-4D97-AF65-F5344CB8AC3E}">
        <p14:creationId xmlns:p14="http://schemas.microsoft.com/office/powerpoint/2010/main" val="2520322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2000" b="1" dirty="0"/>
              <a:t>What is the fewest number of green tubes (or </a:t>
            </a:r>
            <a:r>
              <a:rPr lang="en-US" sz="2000" b="1"/>
              <a:t>least weight) </a:t>
            </a:r>
            <a:r>
              <a:rPr lang="en-US" sz="2000" b="1" dirty="0"/>
              <a:t>that need to be cut so that no water will be able to flow from the hydrant to the bucket?</a:t>
            </a:r>
            <a:endParaRPr lang="en-US" sz="2000" dirty="0"/>
          </a:p>
        </p:txBody>
      </p:sp>
      <p:pic>
        <p:nvPicPr>
          <p:cNvPr id="1026" name="Picture 2" descr="https://ds055uzetaobb.cloudfront.net/brioche/uploads/HgPzRW9w17-group52.svg?width=2000"/>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838200"/>
            <a:ext cx="6019800" cy="31212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4BADCDF-F409-431E-B738-B901CD63EA13}"/>
                  </a:ext>
                </a:extLst>
              </p14:cNvPr>
              <p14:cNvContentPartPr/>
              <p14:nvPr/>
            </p14:nvContentPartPr>
            <p14:xfrm>
              <a:off x="1902252" y="2847716"/>
              <a:ext cx="50760" cy="8640"/>
            </p14:xfrm>
          </p:contentPart>
        </mc:Choice>
        <mc:Fallback xmlns="">
          <p:pic>
            <p:nvPicPr>
              <p:cNvPr id="3" name="Ink 2">
                <a:extLst>
                  <a:ext uri="{FF2B5EF4-FFF2-40B4-BE49-F238E27FC236}">
                    <a16:creationId xmlns:a16="http://schemas.microsoft.com/office/drawing/2014/main" id="{A4BADCDF-F409-431E-B738-B901CD63EA13}"/>
                  </a:ext>
                </a:extLst>
              </p:cNvPr>
              <p:cNvPicPr/>
              <p:nvPr/>
            </p:nvPicPr>
            <p:blipFill>
              <a:blip r:embed="rId5"/>
              <a:stretch>
                <a:fillRect/>
              </a:stretch>
            </p:blipFill>
            <p:spPr>
              <a:xfrm>
                <a:off x="1866612" y="2775716"/>
                <a:ext cx="1224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FD7D750-44DF-4FE2-9D1D-B3B6012EA4F9}"/>
                  </a:ext>
                </a:extLst>
              </p14:cNvPr>
              <p14:cNvContentPartPr/>
              <p14:nvPr/>
            </p14:nvContentPartPr>
            <p14:xfrm>
              <a:off x="6879612" y="3347396"/>
              <a:ext cx="48960" cy="360"/>
            </p14:xfrm>
          </p:contentPart>
        </mc:Choice>
        <mc:Fallback xmlns="">
          <p:pic>
            <p:nvPicPr>
              <p:cNvPr id="4" name="Ink 3">
                <a:extLst>
                  <a:ext uri="{FF2B5EF4-FFF2-40B4-BE49-F238E27FC236}">
                    <a16:creationId xmlns:a16="http://schemas.microsoft.com/office/drawing/2014/main" id="{4FD7D750-44DF-4FE2-9D1D-B3B6012EA4F9}"/>
                  </a:ext>
                </a:extLst>
              </p:cNvPr>
              <p:cNvPicPr/>
              <p:nvPr/>
            </p:nvPicPr>
            <p:blipFill>
              <a:blip r:embed="rId7"/>
              <a:stretch>
                <a:fillRect/>
              </a:stretch>
            </p:blipFill>
            <p:spPr>
              <a:xfrm>
                <a:off x="6843972" y="3275756"/>
                <a:ext cx="120600" cy="144000"/>
              </a:xfrm>
              <a:prstGeom prst="rect">
                <a:avLst/>
              </a:prstGeom>
            </p:spPr>
          </p:pic>
        </mc:Fallback>
      </mc:AlternateContent>
    </p:spTree>
    <p:extLst>
      <p:ext uri="{BB962C8B-B14F-4D97-AF65-F5344CB8AC3E}">
        <p14:creationId xmlns:p14="http://schemas.microsoft.com/office/powerpoint/2010/main" val="2072048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50" name="Picture 2" descr="https://ds055uzetaobb.cloudfront.net/brioche/uploads/GRuKfLLISh-group53.svg?width=65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6375" y="2186781"/>
            <a:ext cx="619125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49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Grp="1" noChangeArrowheads="1"/>
          </p:cNvSpPr>
          <p:nvPr>
            <p:ph type="title"/>
          </p:nvPr>
        </p:nvSpPr>
        <p:spPr>
          <a:xfrm>
            <a:off x="990600" y="0"/>
            <a:ext cx="7499350" cy="1143000"/>
          </a:xfrm>
        </p:spPr>
        <p:txBody>
          <a:bodyPr>
            <a:normAutofit fontScale="90000"/>
          </a:bodyPr>
          <a:lstStyle/>
          <a:p>
            <a:pPr>
              <a:defRPr/>
            </a:pPr>
            <a:r>
              <a:rPr lang="en-US" altLang="zh-CN" dirty="0">
                <a:ea typeface="宋体" pitchFamily="2" charset="-122"/>
              </a:rPr>
              <a:t>Maximum Network Flow Problem</a:t>
            </a:r>
          </a:p>
        </p:txBody>
      </p:sp>
      <p:sp>
        <p:nvSpPr>
          <p:cNvPr id="1068035" name="Rectangle 3"/>
          <p:cNvSpPr>
            <a:spLocks noGrp="1" noChangeArrowheads="1"/>
          </p:cNvSpPr>
          <p:nvPr>
            <p:ph idx="1"/>
          </p:nvPr>
        </p:nvSpPr>
        <p:spPr>
          <a:xfrm>
            <a:off x="228600" y="990600"/>
            <a:ext cx="8705850" cy="5257800"/>
          </a:xfrm>
        </p:spPr>
        <p:txBody>
          <a:bodyPr>
            <a:normAutofit/>
          </a:bodyPr>
          <a:lstStyle/>
          <a:p>
            <a:r>
              <a:rPr lang="en-US" altLang="zh-CN" sz="2000" dirty="0">
                <a:ea typeface="SimSun" pitchFamily="2" charset="-122"/>
              </a:rPr>
              <a:t>How can we maximize the flow in a network from a source or set of sources to a </a:t>
            </a:r>
            <a:r>
              <a:rPr lang="en-US" altLang="zh-CN" sz="2000">
                <a:ea typeface="SimSun" pitchFamily="2" charset="-122"/>
              </a:rPr>
              <a:t>destination or </a:t>
            </a:r>
            <a:r>
              <a:rPr lang="en-US" altLang="zh-CN" sz="2000" dirty="0">
                <a:ea typeface="SimSun" pitchFamily="2" charset="-122"/>
              </a:rPr>
              <a:t>set of destinations?</a:t>
            </a:r>
          </a:p>
          <a:p>
            <a:r>
              <a:rPr lang="en-US" altLang="zh-CN" sz="2000" dirty="0">
                <a:ea typeface="SimSun" pitchFamily="2" charset="-122"/>
              </a:rPr>
              <a:t>The problem reportedly rose to prominence in relation to the rail networks of the Soviet Union, during the 1950's. The US wanted to know </a:t>
            </a:r>
            <a:r>
              <a:rPr lang="en-US" altLang="zh-CN" sz="2000" dirty="0">
                <a:solidFill>
                  <a:srgbClr val="FF0000"/>
                </a:solidFill>
                <a:ea typeface="SimSun" pitchFamily="2" charset="-122"/>
              </a:rPr>
              <a:t>how quickly the Soviet Union could get supplies through its rail network </a:t>
            </a:r>
            <a:r>
              <a:rPr lang="en-US" altLang="zh-CN" sz="2000" dirty="0">
                <a:ea typeface="SimSun" pitchFamily="2" charset="-122"/>
              </a:rPr>
              <a:t>to its satellite states in Eastern Europe.</a:t>
            </a:r>
          </a:p>
          <a:p>
            <a:r>
              <a:rPr lang="en-US" altLang="zh-CN" sz="2000" dirty="0">
                <a:ea typeface="SimSun" pitchFamily="2" charset="-122"/>
              </a:rPr>
              <a:t>In addition, the US wanted to know which rails it could destroy most easily to </a:t>
            </a:r>
            <a:r>
              <a:rPr lang="en-US" altLang="zh-CN" sz="2000" dirty="0">
                <a:solidFill>
                  <a:srgbClr val="FF0000"/>
                </a:solidFill>
                <a:ea typeface="SimSun" pitchFamily="2" charset="-122"/>
              </a:rPr>
              <a:t>cut off the satellite state</a:t>
            </a:r>
            <a:r>
              <a:rPr lang="en-US" altLang="zh-CN" sz="2000" dirty="0">
                <a:ea typeface="SimSun" pitchFamily="2" charset="-122"/>
              </a:rPr>
              <a:t>s from the rest of the Soviet Union.</a:t>
            </a:r>
          </a:p>
          <a:p>
            <a:pPr lvl="1"/>
            <a:r>
              <a:rPr lang="en-US" altLang="zh-CN" sz="2000" dirty="0">
                <a:ea typeface="SimSun" pitchFamily="2" charset="-122"/>
              </a:rPr>
              <a:t> It turned out that these two problems were closely related, and that solving the </a:t>
            </a:r>
            <a:r>
              <a:rPr lang="en-US" altLang="zh-CN" sz="2000" b="1" dirty="0">
                <a:solidFill>
                  <a:schemeClr val="accent1"/>
                </a:solidFill>
                <a:ea typeface="SimSun" pitchFamily="2" charset="-122"/>
              </a:rPr>
              <a:t>max flow problem</a:t>
            </a:r>
            <a:r>
              <a:rPr lang="en-US" altLang="zh-CN" sz="2000" dirty="0">
                <a:ea typeface="SimSun" pitchFamily="2" charset="-122"/>
              </a:rPr>
              <a:t> also solves the </a:t>
            </a:r>
            <a:r>
              <a:rPr lang="en-US" altLang="zh-CN" sz="2000" b="1" dirty="0">
                <a:solidFill>
                  <a:schemeClr val="accent1"/>
                </a:solidFill>
                <a:ea typeface="SimSun" pitchFamily="2" charset="-122"/>
              </a:rPr>
              <a:t>min cut problem</a:t>
            </a:r>
            <a:r>
              <a:rPr lang="en-US" altLang="zh-CN" sz="2000" dirty="0">
                <a:ea typeface="SimSun" pitchFamily="2" charset="-122"/>
              </a:rPr>
              <a:t> of figuring out the cheapest way to cut off the Soviet Union from its satellites.</a:t>
            </a:r>
          </a:p>
          <a:p>
            <a:r>
              <a:rPr lang="en-US" altLang="en-US" sz="2000" dirty="0"/>
              <a:t>The first efficient algorithm for finding the maximum flow was conceived by two Computer Scientists, named </a:t>
            </a:r>
            <a:r>
              <a:rPr lang="en-US" altLang="en-US" sz="2000" dirty="0">
                <a:solidFill>
                  <a:srgbClr val="FF0000"/>
                </a:solidFill>
              </a:rPr>
              <a:t>Ford and Fulkerson</a:t>
            </a:r>
            <a:r>
              <a:rPr lang="en-US" altLang="en-US" sz="2000" dirty="0"/>
              <a:t>. </a:t>
            </a:r>
            <a:endParaRPr lang="en-US" altLang="zh-CN" sz="2000" dirty="0">
              <a:ea typeface="SimSun" pitchFamily="2" charset="-122"/>
            </a:endParaRPr>
          </a:p>
        </p:txBody>
      </p:sp>
      <p:sp>
        <p:nvSpPr>
          <p:cNvPr id="1068036" name="Text Box 4"/>
          <p:cNvSpPr txBox="1">
            <a:spLocks noChangeArrowheads="1"/>
          </p:cNvSpPr>
          <p:nvPr/>
        </p:nvSpPr>
        <p:spPr bwMode="auto">
          <a:xfrm>
            <a:off x="914400" y="6324600"/>
            <a:ext cx="38147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US" altLang="zh-CN" dirty="0">
                <a:ea typeface="SimSun" pitchFamily="2" charset="-122"/>
              </a:rPr>
              <a:t>Source:  </a:t>
            </a:r>
            <a:r>
              <a:rPr lang="en-US" altLang="zh-CN" dirty="0" err="1">
                <a:ea typeface="SimSun" pitchFamily="2" charset="-122"/>
              </a:rPr>
              <a:t>lbackstrom</a:t>
            </a:r>
            <a:r>
              <a:rPr lang="en-US" altLang="zh-CN" dirty="0">
                <a:ea typeface="SimSun" pitchFamily="2" charset="-122"/>
              </a:rPr>
              <a:t>, The Importance of Algorithms, at www.topcoder.com </a:t>
            </a:r>
          </a:p>
        </p:txBody>
      </p:sp>
    </p:spTree>
    <p:extLst>
      <p:ext uri="{BB962C8B-B14F-4D97-AF65-F5344CB8AC3E}">
        <p14:creationId xmlns:p14="http://schemas.microsoft.com/office/powerpoint/2010/main" val="152151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80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680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80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680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8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36"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rotWithShape="1">
          <a:blip r:embed="rId3"/>
          <a:srcRect b="11417"/>
          <a:stretch/>
        </p:blipFill>
        <p:spPr>
          <a:xfrm>
            <a:off x="150460" y="457200"/>
            <a:ext cx="8843079" cy="5715000"/>
          </a:xfrm>
          <a:prstGeom prst="rect">
            <a:avLst/>
          </a:prstGeom>
        </p:spPr>
      </p:pic>
      <p:sp>
        <p:nvSpPr>
          <p:cNvPr id="3" name="TextBox 2">
            <a:extLst>
              <a:ext uri="{FF2B5EF4-FFF2-40B4-BE49-F238E27FC236}">
                <a16:creationId xmlns:a16="http://schemas.microsoft.com/office/drawing/2014/main" id="{2D020855-D42D-4D9A-AAE9-D9F89A2EA7C9}"/>
              </a:ext>
            </a:extLst>
          </p:cNvPr>
          <p:cNvSpPr txBox="1"/>
          <p:nvPr/>
        </p:nvSpPr>
        <p:spPr>
          <a:xfrm>
            <a:off x="5715000" y="4191000"/>
            <a:ext cx="2286000" cy="369332"/>
          </a:xfrm>
          <a:prstGeom prst="rect">
            <a:avLst/>
          </a:prstGeom>
          <a:noFill/>
        </p:spPr>
        <p:txBody>
          <a:bodyPr wrap="square" rtlCol="0">
            <a:spAutoFit/>
          </a:bodyPr>
          <a:lstStyle/>
          <a:p>
            <a:r>
              <a:rPr lang="en-US" dirty="0">
                <a:solidFill>
                  <a:srgbClr val="FF0000"/>
                </a:solidFill>
              </a:rPr>
              <a:t>Current flow</a:t>
            </a:r>
          </a:p>
        </p:txBody>
      </p:sp>
    </p:spTree>
    <p:extLst>
      <p:ext uri="{BB962C8B-B14F-4D97-AF65-F5344CB8AC3E}">
        <p14:creationId xmlns:p14="http://schemas.microsoft.com/office/powerpoint/2010/main" val="4721961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Image result for min cut flow image"/>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46944"/>
            <a:ext cx="5909002" cy="3688095"/>
          </a:xfrm>
          <a:prstGeom prst="rect">
            <a:avLst/>
          </a:prstGeom>
          <a:noFill/>
          <a:ln>
            <a:noFill/>
          </a:ln>
        </p:spPr>
      </p:pic>
      <p:sp>
        <p:nvSpPr>
          <p:cNvPr id="4" name="Rectangle 2"/>
          <p:cNvSpPr>
            <a:spLocks noChangeArrowheads="1"/>
          </p:cNvSpPr>
          <p:nvPr/>
        </p:nvSpPr>
        <p:spPr bwMode="auto">
          <a:xfrm flipV="1">
            <a:off x="0" y="822961"/>
            <a:ext cx="8024884" cy="34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endParaRPr lang="en-US" sz="1350"/>
          </a:p>
        </p:txBody>
      </p:sp>
      <p:sp>
        <p:nvSpPr>
          <p:cNvPr id="5" name="Text Box 4"/>
          <p:cNvSpPr txBox="1">
            <a:spLocks noChangeArrowheads="1"/>
          </p:cNvSpPr>
          <p:nvPr/>
        </p:nvSpPr>
        <p:spPr bwMode="auto">
          <a:xfrm flipV="1">
            <a:off x="1428751" y="2575561"/>
            <a:ext cx="169275" cy="34289"/>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a:t>
            </a:r>
            <a:endParaRPr kumimoji="0" lang="en-US" altLang="en-US" sz="1350" b="0" i="0" u="none" strike="noStrike" cap="none" normalizeH="0" baseline="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348018" y="924773"/>
            <a:ext cx="8024884" cy="16850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marR="0" lvl="0" indent="0" algn="l" defTabSz="6858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tx1"/>
              </a:solidFill>
              <a:effectLst/>
              <a:ea typeface="Times New Roman" panose="02020603050405020304" pitchFamily="18" charset="0"/>
            </a:endParaRPr>
          </a:p>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r>
              <a:rPr kumimoji="0" lang="en-US" altLang="en-US" sz="15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Run the maximum flow algorithm and consider the final residual graph.</a:t>
            </a:r>
            <a:endParaRPr kumimoji="0" lang="en-US" altLang="en-US" sz="1500" b="0" i="0" u="none" strike="noStrike" cap="none" normalizeH="0" baseline="0" dirty="0">
              <a:ln>
                <a:noFill/>
              </a:ln>
              <a:solidFill>
                <a:schemeClr val="tx1"/>
              </a:solidFill>
              <a:effectLst/>
              <a:ea typeface="Times New Roman" panose="02020603050405020304" pitchFamily="18" charset="0"/>
            </a:endParaRPr>
          </a:p>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r>
              <a:rPr kumimoji="0" lang="en-US" altLang="en-US" sz="15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Find the set of vertices that are reachable from the source in the residual graph. Call those vertices R.</a:t>
            </a:r>
            <a:endParaRPr kumimoji="0" lang="en-US" altLang="en-US" sz="1500" b="0" i="0" u="none" strike="noStrike" cap="none" normalizeH="0" baseline="0" dirty="0">
              <a:ln>
                <a:noFill/>
              </a:ln>
              <a:solidFill>
                <a:schemeClr val="tx1"/>
              </a:solidFill>
              <a:effectLst/>
              <a:ea typeface="Times New Roman" panose="02020603050405020304" pitchFamily="18" charset="0"/>
            </a:endParaRPr>
          </a:p>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r>
              <a:rPr kumimoji="0" lang="en-US" altLang="en-US" sz="15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All edges from a node </a:t>
            </a:r>
            <a:r>
              <a:rPr kumimoji="0" lang="en-US" altLang="en-US" sz="15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in R (in the original graph) </a:t>
            </a:r>
            <a:r>
              <a:rPr kumimoji="0" lang="en-US" altLang="en-US" sz="15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to a node NOT in R are minimum cut edges. </a:t>
            </a:r>
            <a:endParaRPr kumimoji="0" lang="en-US" altLang="en-US" sz="15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6858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Print all such edges</a:t>
            </a:r>
            <a:r>
              <a:rPr kumimoji="0" lang="en-US" altLang="en-US" sz="1500" b="0" i="0" u="none" strike="noStrike" cap="none" normalizeH="0" baseline="0" dirty="0">
                <a:ln>
                  <a:noFill/>
                </a:ln>
                <a:solidFill>
                  <a:schemeClr val="tx1"/>
                </a:solidFill>
                <a:effectLst/>
              </a:rPr>
              <a:t> </a:t>
            </a: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19A5E3C-E299-45FD-9A3D-7F955E43B585}"/>
                  </a:ext>
                </a:extLst>
              </p14:cNvPr>
              <p14:cNvContentPartPr/>
              <p14:nvPr/>
            </p14:nvContentPartPr>
            <p14:xfrm>
              <a:off x="1354687" y="4191598"/>
              <a:ext cx="493920" cy="281160"/>
            </p14:xfrm>
          </p:contentPart>
        </mc:Choice>
        <mc:Fallback xmlns="">
          <p:pic>
            <p:nvPicPr>
              <p:cNvPr id="3" name="Ink 2">
                <a:extLst>
                  <a:ext uri="{FF2B5EF4-FFF2-40B4-BE49-F238E27FC236}">
                    <a16:creationId xmlns:a16="http://schemas.microsoft.com/office/drawing/2014/main" id="{119A5E3C-E299-45FD-9A3D-7F955E43B585}"/>
                  </a:ext>
                </a:extLst>
              </p:cNvPr>
              <p:cNvPicPr/>
              <p:nvPr/>
            </p:nvPicPr>
            <p:blipFill>
              <a:blip r:embed="rId4"/>
              <a:stretch>
                <a:fillRect/>
              </a:stretch>
            </p:blipFill>
            <p:spPr>
              <a:xfrm>
                <a:off x="1300687" y="4083598"/>
                <a:ext cx="60156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0B10FBF-BBE2-40FE-9D5E-455677D68F3B}"/>
                  </a:ext>
                </a:extLst>
              </p14:cNvPr>
              <p14:cNvContentPartPr/>
              <p14:nvPr/>
            </p14:nvContentPartPr>
            <p14:xfrm>
              <a:off x="2903407" y="2886238"/>
              <a:ext cx="293760" cy="210600"/>
            </p14:xfrm>
          </p:contentPart>
        </mc:Choice>
        <mc:Fallback xmlns="">
          <p:pic>
            <p:nvPicPr>
              <p:cNvPr id="7" name="Ink 6">
                <a:extLst>
                  <a:ext uri="{FF2B5EF4-FFF2-40B4-BE49-F238E27FC236}">
                    <a16:creationId xmlns:a16="http://schemas.microsoft.com/office/drawing/2014/main" id="{D0B10FBF-BBE2-40FE-9D5E-455677D68F3B}"/>
                  </a:ext>
                </a:extLst>
              </p:cNvPr>
              <p:cNvPicPr/>
              <p:nvPr/>
            </p:nvPicPr>
            <p:blipFill>
              <a:blip r:embed="rId6"/>
              <a:stretch>
                <a:fillRect/>
              </a:stretch>
            </p:blipFill>
            <p:spPr>
              <a:xfrm>
                <a:off x="2849407" y="2778598"/>
                <a:ext cx="40140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AE5C538B-F9AF-4D7F-8A52-7E241A55A72F}"/>
                  </a:ext>
                </a:extLst>
              </p14:cNvPr>
              <p14:cNvContentPartPr/>
              <p14:nvPr/>
            </p14:nvContentPartPr>
            <p14:xfrm>
              <a:off x="2896207" y="5358358"/>
              <a:ext cx="410760" cy="240840"/>
            </p14:xfrm>
          </p:contentPart>
        </mc:Choice>
        <mc:Fallback xmlns="">
          <p:pic>
            <p:nvPicPr>
              <p:cNvPr id="8" name="Ink 7">
                <a:extLst>
                  <a:ext uri="{FF2B5EF4-FFF2-40B4-BE49-F238E27FC236}">
                    <a16:creationId xmlns:a16="http://schemas.microsoft.com/office/drawing/2014/main" id="{AE5C538B-F9AF-4D7F-8A52-7E241A55A72F}"/>
                  </a:ext>
                </a:extLst>
              </p:cNvPr>
              <p:cNvPicPr/>
              <p:nvPr/>
            </p:nvPicPr>
            <p:blipFill>
              <a:blip r:embed="rId8"/>
              <a:stretch>
                <a:fillRect/>
              </a:stretch>
            </p:blipFill>
            <p:spPr>
              <a:xfrm>
                <a:off x="2842207" y="5250718"/>
                <a:ext cx="518400" cy="456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62985238-4DC9-4434-B731-EBD04B19D32A}"/>
                  </a:ext>
                </a:extLst>
              </p14:cNvPr>
              <p14:cNvContentPartPr/>
              <p14:nvPr/>
            </p14:nvContentPartPr>
            <p14:xfrm>
              <a:off x="4967647" y="5348998"/>
              <a:ext cx="387360" cy="392040"/>
            </p14:xfrm>
          </p:contentPart>
        </mc:Choice>
        <mc:Fallback xmlns="">
          <p:pic>
            <p:nvPicPr>
              <p:cNvPr id="9" name="Ink 8">
                <a:extLst>
                  <a:ext uri="{FF2B5EF4-FFF2-40B4-BE49-F238E27FC236}">
                    <a16:creationId xmlns:a16="http://schemas.microsoft.com/office/drawing/2014/main" id="{62985238-4DC9-4434-B731-EBD04B19D32A}"/>
                  </a:ext>
                </a:extLst>
              </p:cNvPr>
              <p:cNvPicPr/>
              <p:nvPr/>
            </p:nvPicPr>
            <p:blipFill>
              <a:blip r:embed="rId10"/>
              <a:stretch>
                <a:fillRect/>
              </a:stretch>
            </p:blipFill>
            <p:spPr>
              <a:xfrm>
                <a:off x="4913647" y="5241358"/>
                <a:ext cx="49500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1F835AA-67F8-4501-9B4C-161074862CC2}"/>
                  </a:ext>
                </a:extLst>
              </p14:cNvPr>
              <p14:cNvContentPartPr/>
              <p14:nvPr/>
            </p14:nvContentPartPr>
            <p14:xfrm>
              <a:off x="2833567" y="5294638"/>
              <a:ext cx="407520" cy="410760"/>
            </p14:xfrm>
          </p:contentPart>
        </mc:Choice>
        <mc:Fallback xmlns="">
          <p:pic>
            <p:nvPicPr>
              <p:cNvPr id="10" name="Ink 9">
                <a:extLst>
                  <a:ext uri="{FF2B5EF4-FFF2-40B4-BE49-F238E27FC236}">
                    <a16:creationId xmlns:a16="http://schemas.microsoft.com/office/drawing/2014/main" id="{01F835AA-67F8-4501-9B4C-161074862CC2}"/>
                  </a:ext>
                </a:extLst>
              </p:cNvPr>
              <p:cNvPicPr/>
              <p:nvPr/>
            </p:nvPicPr>
            <p:blipFill>
              <a:blip r:embed="rId12"/>
              <a:stretch>
                <a:fillRect/>
              </a:stretch>
            </p:blipFill>
            <p:spPr>
              <a:xfrm>
                <a:off x="2779927" y="5186638"/>
                <a:ext cx="51516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788A23EE-4D28-4F73-BBE0-6F2B0EF73198}"/>
                  </a:ext>
                </a:extLst>
              </p14:cNvPr>
              <p14:cNvContentPartPr/>
              <p14:nvPr/>
            </p14:nvContentPartPr>
            <p14:xfrm>
              <a:off x="3422167" y="2996398"/>
              <a:ext cx="1397160" cy="33480"/>
            </p14:xfrm>
          </p:contentPart>
        </mc:Choice>
        <mc:Fallback xmlns="">
          <p:pic>
            <p:nvPicPr>
              <p:cNvPr id="11" name="Ink 10">
                <a:extLst>
                  <a:ext uri="{FF2B5EF4-FFF2-40B4-BE49-F238E27FC236}">
                    <a16:creationId xmlns:a16="http://schemas.microsoft.com/office/drawing/2014/main" id="{788A23EE-4D28-4F73-BBE0-6F2B0EF73198}"/>
                  </a:ext>
                </a:extLst>
              </p:cNvPr>
              <p:cNvPicPr/>
              <p:nvPr/>
            </p:nvPicPr>
            <p:blipFill>
              <a:blip r:embed="rId14"/>
              <a:stretch>
                <a:fillRect/>
              </a:stretch>
            </p:blipFill>
            <p:spPr>
              <a:xfrm>
                <a:off x="3368167" y="2888398"/>
                <a:ext cx="15048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96199CCD-BA65-4522-BDBE-5223D2BF617C}"/>
                  </a:ext>
                </a:extLst>
              </p14:cNvPr>
              <p14:cNvContentPartPr/>
              <p14:nvPr/>
            </p14:nvContentPartPr>
            <p14:xfrm>
              <a:off x="5196247" y="3359638"/>
              <a:ext cx="55080" cy="1827720"/>
            </p14:xfrm>
          </p:contentPart>
        </mc:Choice>
        <mc:Fallback xmlns="">
          <p:pic>
            <p:nvPicPr>
              <p:cNvPr id="12" name="Ink 11">
                <a:extLst>
                  <a:ext uri="{FF2B5EF4-FFF2-40B4-BE49-F238E27FC236}">
                    <a16:creationId xmlns:a16="http://schemas.microsoft.com/office/drawing/2014/main" id="{96199CCD-BA65-4522-BDBE-5223D2BF617C}"/>
                  </a:ext>
                </a:extLst>
              </p:cNvPr>
              <p:cNvPicPr/>
              <p:nvPr/>
            </p:nvPicPr>
            <p:blipFill>
              <a:blip r:embed="rId16"/>
              <a:stretch>
                <a:fillRect/>
              </a:stretch>
            </p:blipFill>
            <p:spPr>
              <a:xfrm>
                <a:off x="5142247" y="3251998"/>
                <a:ext cx="162720" cy="2043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D7DDDC3A-5757-4195-8684-60CB677D6123}"/>
                  </a:ext>
                </a:extLst>
              </p14:cNvPr>
              <p14:cNvContentPartPr/>
              <p14:nvPr/>
            </p14:nvContentPartPr>
            <p14:xfrm>
              <a:off x="5486047" y="4668598"/>
              <a:ext cx="1045440" cy="655200"/>
            </p14:xfrm>
          </p:contentPart>
        </mc:Choice>
        <mc:Fallback xmlns="">
          <p:pic>
            <p:nvPicPr>
              <p:cNvPr id="13" name="Ink 12">
                <a:extLst>
                  <a:ext uri="{FF2B5EF4-FFF2-40B4-BE49-F238E27FC236}">
                    <a16:creationId xmlns:a16="http://schemas.microsoft.com/office/drawing/2014/main" id="{D7DDDC3A-5757-4195-8684-60CB677D6123}"/>
                  </a:ext>
                </a:extLst>
              </p:cNvPr>
              <p:cNvPicPr/>
              <p:nvPr/>
            </p:nvPicPr>
            <p:blipFill>
              <a:blip r:embed="rId18"/>
              <a:stretch>
                <a:fillRect/>
              </a:stretch>
            </p:blipFill>
            <p:spPr>
              <a:xfrm>
                <a:off x="5432407" y="4560598"/>
                <a:ext cx="1153080" cy="870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B72021D7-8B34-45A0-BBC1-C376D666701D}"/>
                  </a:ext>
                </a:extLst>
              </p14:cNvPr>
              <p14:cNvContentPartPr/>
              <p14:nvPr/>
            </p14:nvContentPartPr>
            <p14:xfrm>
              <a:off x="1776682" y="2286065"/>
              <a:ext cx="360" cy="360"/>
            </p14:xfrm>
          </p:contentPart>
        </mc:Choice>
        <mc:Fallback xmlns="">
          <p:pic>
            <p:nvPicPr>
              <p:cNvPr id="17" name="Ink 16">
                <a:extLst>
                  <a:ext uri="{FF2B5EF4-FFF2-40B4-BE49-F238E27FC236}">
                    <a16:creationId xmlns:a16="http://schemas.microsoft.com/office/drawing/2014/main" id="{B72021D7-8B34-45A0-BBC1-C376D666701D}"/>
                  </a:ext>
                </a:extLst>
              </p:cNvPr>
              <p:cNvPicPr/>
              <p:nvPr/>
            </p:nvPicPr>
            <p:blipFill>
              <a:blip r:embed="rId20"/>
              <a:stretch>
                <a:fillRect/>
              </a:stretch>
            </p:blipFill>
            <p:spPr>
              <a:xfrm>
                <a:off x="1768042" y="227706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E83CDDB2-9C3A-4FED-9B2C-D36E2E3F3EF7}"/>
                  </a:ext>
                </a:extLst>
              </p14:cNvPr>
              <p14:cNvContentPartPr/>
              <p14:nvPr/>
            </p14:nvContentPartPr>
            <p14:xfrm>
              <a:off x="747802" y="1702145"/>
              <a:ext cx="360" cy="2160"/>
            </p14:xfrm>
          </p:contentPart>
        </mc:Choice>
        <mc:Fallback xmlns="">
          <p:pic>
            <p:nvPicPr>
              <p:cNvPr id="18" name="Ink 17">
                <a:extLst>
                  <a:ext uri="{FF2B5EF4-FFF2-40B4-BE49-F238E27FC236}">
                    <a16:creationId xmlns:a16="http://schemas.microsoft.com/office/drawing/2014/main" id="{E83CDDB2-9C3A-4FED-9B2C-D36E2E3F3EF7}"/>
                  </a:ext>
                </a:extLst>
              </p:cNvPr>
              <p:cNvPicPr/>
              <p:nvPr/>
            </p:nvPicPr>
            <p:blipFill>
              <a:blip r:embed="rId22"/>
              <a:stretch>
                <a:fillRect/>
              </a:stretch>
            </p:blipFill>
            <p:spPr>
              <a:xfrm>
                <a:off x="739162" y="1693505"/>
                <a:ext cx="18000" cy="19800"/>
              </a:xfrm>
              <a:prstGeom prst="rect">
                <a:avLst/>
              </a:prstGeom>
            </p:spPr>
          </p:pic>
        </mc:Fallback>
      </mc:AlternateContent>
    </p:spTree>
    <p:extLst>
      <p:ext uri="{BB962C8B-B14F-4D97-AF65-F5344CB8AC3E}">
        <p14:creationId xmlns:p14="http://schemas.microsoft.com/office/powerpoint/2010/main" val="669783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92524" y="990600"/>
            <a:ext cx="7958951" cy="5474114"/>
          </a:xfrm>
          <a:prstGeom prst="rect">
            <a:avLst/>
          </a:prstGeom>
        </p:spPr>
      </p:pic>
      <p:sp>
        <p:nvSpPr>
          <p:cNvPr id="5" name="TextBox 4"/>
          <p:cNvSpPr txBox="1"/>
          <p:nvPr/>
        </p:nvSpPr>
        <p:spPr>
          <a:xfrm>
            <a:off x="4343400" y="5867400"/>
            <a:ext cx="3185487" cy="369332"/>
          </a:xfrm>
          <a:prstGeom prst="rect">
            <a:avLst/>
          </a:prstGeom>
          <a:noFill/>
        </p:spPr>
        <p:txBody>
          <a:bodyPr wrap="none" rtlCol="0">
            <a:spAutoFit/>
          </a:bodyPr>
          <a:lstStyle/>
          <a:p>
            <a:r>
              <a:rPr lang="en-US" dirty="0"/>
              <a:t>It is going the wrong direction</a:t>
            </a:r>
          </a:p>
        </p:txBody>
      </p:sp>
    </p:spTree>
    <p:extLst>
      <p:ext uri="{BB962C8B-B14F-4D97-AF65-F5344CB8AC3E}">
        <p14:creationId xmlns:p14="http://schemas.microsoft.com/office/powerpoint/2010/main" val="2014977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normAutofit fontScale="90000"/>
          </a:bodyPr>
          <a:lstStyle/>
          <a:p>
            <a:r>
              <a:rPr lang="en-US"/>
              <a:t>At seats find max flow and min cut. *</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676400"/>
            <a:ext cx="4800600" cy="2505075"/>
          </a:xfrm>
          <a:prstGeom prst="rect">
            <a:avLst/>
          </a:prstGeom>
          <a:noFill/>
          <a:ln>
            <a:noFill/>
          </a:ln>
        </p:spPr>
      </p:pic>
    </p:spTree>
    <p:extLst>
      <p:ext uri="{BB962C8B-B14F-4D97-AF65-F5344CB8AC3E}">
        <p14:creationId xmlns:p14="http://schemas.microsoft.com/office/powerpoint/2010/main" val="1665710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lstStyle/>
          <a:p>
            <a:r>
              <a:rPr lang="en-US"/>
              <a:t>At seats find max flow and min cut.</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33163" cy="3826631"/>
          </a:xfrm>
          <a:prstGeom prst="rect">
            <a:avLst/>
          </a:prstGeom>
          <a:noFill/>
          <a:ln>
            <a:noFill/>
          </a:ln>
        </p:spPr>
      </p:pic>
      <mc:AlternateContent xmlns:mc="http://schemas.openxmlformats.org/markup-compatibility/2006" xmlns:p14="http://schemas.microsoft.com/office/powerpoint/2010/main">
        <mc:Choice Requires="p14">
          <p:contentPart p14:bwMode="auto" r:id="rId3">
            <p14:nvContentPartPr>
              <p14:cNvPr id="106" name="Ink 105">
                <a:extLst>
                  <a:ext uri="{FF2B5EF4-FFF2-40B4-BE49-F238E27FC236}">
                    <a16:creationId xmlns:a16="http://schemas.microsoft.com/office/drawing/2014/main" id="{D522E441-3470-49FA-9A1D-C3E946BA3085}"/>
                  </a:ext>
                </a:extLst>
              </p14:cNvPr>
              <p14:cNvContentPartPr/>
              <p14:nvPr/>
            </p14:nvContentPartPr>
            <p14:xfrm>
              <a:off x="1527202" y="1755425"/>
              <a:ext cx="5574600" cy="1374120"/>
            </p14:xfrm>
          </p:contentPart>
        </mc:Choice>
        <mc:Fallback xmlns="">
          <p:pic>
            <p:nvPicPr>
              <p:cNvPr id="106" name="Ink 105">
                <a:extLst>
                  <a:ext uri="{FF2B5EF4-FFF2-40B4-BE49-F238E27FC236}">
                    <a16:creationId xmlns:a16="http://schemas.microsoft.com/office/drawing/2014/main" id="{D522E441-3470-49FA-9A1D-C3E946BA3085}"/>
                  </a:ext>
                </a:extLst>
              </p:cNvPr>
              <p:cNvPicPr/>
              <p:nvPr/>
            </p:nvPicPr>
            <p:blipFill>
              <a:blip r:embed="rId4"/>
              <a:stretch>
                <a:fillRect/>
              </a:stretch>
            </p:blipFill>
            <p:spPr>
              <a:xfrm>
                <a:off x="1491562" y="1683785"/>
                <a:ext cx="5646240" cy="1517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7" name="Ink 106">
                <a:extLst>
                  <a:ext uri="{FF2B5EF4-FFF2-40B4-BE49-F238E27FC236}">
                    <a16:creationId xmlns:a16="http://schemas.microsoft.com/office/drawing/2014/main" id="{E0CAE95C-5397-4A1C-924C-F1E712CDB390}"/>
                  </a:ext>
                </a:extLst>
              </p14:cNvPr>
              <p14:cNvContentPartPr/>
              <p14:nvPr/>
            </p14:nvContentPartPr>
            <p14:xfrm>
              <a:off x="1527202" y="2950985"/>
              <a:ext cx="5645160" cy="1528920"/>
            </p14:xfrm>
          </p:contentPart>
        </mc:Choice>
        <mc:Fallback xmlns="">
          <p:pic>
            <p:nvPicPr>
              <p:cNvPr id="107" name="Ink 106">
                <a:extLst>
                  <a:ext uri="{FF2B5EF4-FFF2-40B4-BE49-F238E27FC236}">
                    <a16:creationId xmlns:a16="http://schemas.microsoft.com/office/drawing/2014/main" id="{E0CAE95C-5397-4A1C-924C-F1E712CDB390}"/>
                  </a:ext>
                </a:extLst>
              </p:cNvPr>
              <p:cNvPicPr/>
              <p:nvPr/>
            </p:nvPicPr>
            <p:blipFill>
              <a:blip r:embed="rId6"/>
              <a:stretch>
                <a:fillRect/>
              </a:stretch>
            </p:blipFill>
            <p:spPr>
              <a:xfrm>
                <a:off x="1491562" y="2879345"/>
                <a:ext cx="5716800" cy="1672560"/>
              </a:xfrm>
              <a:prstGeom prst="rect">
                <a:avLst/>
              </a:prstGeom>
            </p:spPr>
          </p:pic>
        </mc:Fallback>
      </mc:AlternateContent>
      <p:grpSp>
        <p:nvGrpSpPr>
          <p:cNvPr id="110" name="Group 109">
            <a:extLst>
              <a:ext uri="{FF2B5EF4-FFF2-40B4-BE49-F238E27FC236}">
                <a16:creationId xmlns:a16="http://schemas.microsoft.com/office/drawing/2014/main" id="{709BF572-6649-4774-A539-4C086BFF8437}"/>
              </a:ext>
            </a:extLst>
          </p:cNvPr>
          <p:cNvGrpSpPr/>
          <p:nvPr/>
        </p:nvGrpSpPr>
        <p:grpSpPr>
          <a:xfrm>
            <a:off x="1683442" y="2047025"/>
            <a:ext cx="301680" cy="353520"/>
            <a:chOff x="1683442" y="2047025"/>
            <a:chExt cx="301680" cy="353520"/>
          </a:xfrm>
        </p:grpSpPr>
        <mc:AlternateContent xmlns:mc="http://schemas.openxmlformats.org/markup-compatibility/2006" xmlns:p14="http://schemas.microsoft.com/office/powerpoint/2010/main">
          <mc:Choice Requires="p14">
            <p:contentPart p14:bwMode="auto" r:id="rId7">
              <p14:nvContentPartPr>
                <p14:cNvPr id="108" name="Ink 107">
                  <a:extLst>
                    <a:ext uri="{FF2B5EF4-FFF2-40B4-BE49-F238E27FC236}">
                      <a16:creationId xmlns:a16="http://schemas.microsoft.com/office/drawing/2014/main" id="{588FB4D2-19CA-4C0C-85FF-BCE3836D17CE}"/>
                    </a:ext>
                  </a:extLst>
                </p14:cNvPr>
                <p14:cNvContentPartPr/>
                <p14:nvPr/>
              </p14:nvContentPartPr>
              <p14:xfrm>
                <a:off x="1927162" y="2047025"/>
                <a:ext cx="57960" cy="353520"/>
              </p14:xfrm>
            </p:contentPart>
          </mc:Choice>
          <mc:Fallback xmlns="">
            <p:pic>
              <p:nvPicPr>
                <p:cNvPr id="108" name="Ink 107">
                  <a:extLst>
                    <a:ext uri="{FF2B5EF4-FFF2-40B4-BE49-F238E27FC236}">
                      <a16:creationId xmlns:a16="http://schemas.microsoft.com/office/drawing/2014/main" id="{588FB4D2-19CA-4C0C-85FF-BCE3836D17CE}"/>
                    </a:ext>
                  </a:extLst>
                </p:cNvPr>
                <p:cNvPicPr/>
                <p:nvPr/>
              </p:nvPicPr>
              <p:blipFill>
                <a:blip r:embed="rId8"/>
                <a:stretch>
                  <a:fillRect/>
                </a:stretch>
              </p:blipFill>
              <p:spPr>
                <a:xfrm>
                  <a:off x="1918522" y="2038025"/>
                  <a:ext cx="756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9" name="Ink 108">
                  <a:extLst>
                    <a:ext uri="{FF2B5EF4-FFF2-40B4-BE49-F238E27FC236}">
                      <a16:creationId xmlns:a16="http://schemas.microsoft.com/office/drawing/2014/main" id="{9C1BDF60-86D7-4957-8A8A-7228D93011A2}"/>
                    </a:ext>
                  </a:extLst>
                </p14:cNvPr>
                <p14:cNvContentPartPr/>
                <p14:nvPr/>
              </p14:nvContentPartPr>
              <p14:xfrm>
                <a:off x="1683442" y="2161145"/>
                <a:ext cx="200160" cy="219240"/>
              </p14:xfrm>
            </p:contentPart>
          </mc:Choice>
          <mc:Fallback xmlns="">
            <p:pic>
              <p:nvPicPr>
                <p:cNvPr id="109" name="Ink 108">
                  <a:extLst>
                    <a:ext uri="{FF2B5EF4-FFF2-40B4-BE49-F238E27FC236}">
                      <a16:creationId xmlns:a16="http://schemas.microsoft.com/office/drawing/2014/main" id="{9C1BDF60-86D7-4957-8A8A-7228D93011A2}"/>
                    </a:ext>
                  </a:extLst>
                </p:cNvPr>
                <p:cNvPicPr/>
                <p:nvPr/>
              </p:nvPicPr>
              <p:blipFill>
                <a:blip r:embed="rId10"/>
                <a:stretch>
                  <a:fillRect/>
                </a:stretch>
              </p:blipFill>
              <p:spPr>
                <a:xfrm>
                  <a:off x="1674442" y="2152505"/>
                  <a:ext cx="217800" cy="236880"/>
                </a:xfrm>
                <a:prstGeom prst="rect">
                  <a:avLst/>
                </a:prstGeom>
              </p:spPr>
            </p:pic>
          </mc:Fallback>
        </mc:AlternateContent>
      </p:grpSp>
      <p:grpSp>
        <p:nvGrpSpPr>
          <p:cNvPr id="113" name="Group 112">
            <a:extLst>
              <a:ext uri="{FF2B5EF4-FFF2-40B4-BE49-F238E27FC236}">
                <a16:creationId xmlns:a16="http://schemas.microsoft.com/office/drawing/2014/main" id="{AB9704EE-BBEB-427F-A18B-4311500E854F}"/>
              </a:ext>
            </a:extLst>
          </p:cNvPr>
          <p:cNvGrpSpPr/>
          <p:nvPr/>
        </p:nvGrpSpPr>
        <p:grpSpPr>
          <a:xfrm>
            <a:off x="3221362" y="1350785"/>
            <a:ext cx="301680" cy="324720"/>
            <a:chOff x="3221362" y="1350785"/>
            <a:chExt cx="301680" cy="324720"/>
          </a:xfrm>
        </p:grpSpPr>
        <mc:AlternateContent xmlns:mc="http://schemas.openxmlformats.org/markup-compatibility/2006" xmlns:p14="http://schemas.microsoft.com/office/powerpoint/2010/main">
          <mc:Choice Requires="p14">
            <p:contentPart p14:bwMode="auto" r:id="rId11">
              <p14:nvContentPartPr>
                <p14:cNvPr id="111" name="Ink 110">
                  <a:extLst>
                    <a:ext uri="{FF2B5EF4-FFF2-40B4-BE49-F238E27FC236}">
                      <a16:creationId xmlns:a16="http://schemas.microsoft.com/office/drawing/2014/main" id="{1FED3BF3-EC37-4F77-8C56-A8EE9F0E375E}"/>
                    </a:ext>
                  </a:extLst>
                </p14:cNvPr>
                <p14:cNvContentPartPr/>
                <p14:nvPr/>
              </p14:nvContentPartPr>
              <p14:xfrm>
                <a:off x="3465802" y="1350785"/>
                <a:ext cx="57240" cy="324720"/>
              </p14:xfrm>
            </p:contentPart>
          </mc:Choice>
          <mc:Fallback xmlns="">
            <p:pic>
              <p:nvPicPr>
                <p:cNvPr id="111" name="Ink 110">
                  <a:extLst>
                    <a:ext uri="{FF2B5EF4-FFF2-40B4-BE49-F238E27FC236}">
                      <a16:creationId xmlns:a16="http://schemas.microsoft.com/office/drawing/2014/main" id="{1FED3BF3-EC37-4F77-8C56-A8EE9F0E375E}"/>
                    </a:ext>
                  </a:extLst>
                </p:cNvPr>
                <p:cNvPicPr/>
                <p:nvPr/>
              </p:nvPicPr>
              <p:blipFill>
                <a:blip r:embed="rId12"/>
                <a:stretch>
                  <a:fillRect/>
                </a:stretch>
              </p:blipFill>
              <p:spPr>
                <a:xfrm>
                  <a:off x="3456802" y="1341785"/>
                  <a:ext cx="748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2" name="Ink 111">
                  <a:extLst>
                    <a:ext uri="{FF2B5EF4-FFF2-40B4-BE49-F238E27FC236}">
                      <a16:creationId xmlns:a16="http://schemas.microsoft.com/office/drawing/2014/main" id="{75549CA5-59DF-4C46-824B-714A9FE30A6A}"/>
                    </a:ext>
                  </a:extLst>
                </p14:cNvPr>
                <p14:cNvContentPartPr/>
                <p14:nvPr/>
              </p14:nvContentPartPr>
              <p14:xfrm>
                <a:off x="3221362" y="1401905"/>
                <a:ext cx="178200" cy="209880"/>
              </p14:xfrm>
            </p:contentPart>
          </mc:Choice>
          <mc:Fallback xmlns="">
            <p:pic>
              <p:nvPicPr>
                <p:cNvPr id="112" name="Ink 111">
                  <a:extLst>
                    <a:ext uri="{FF2B5EF4-FFF2-40B4-BE49-F238E27FC236}">
                      <a16:creationId xmlns:a16="http://schemas.microsoft.com/office/drawing/2014/main" id="{75549CA5-59DF-4C46-824B-714A9FE30A6A}"/>
                    </a:ext>
                  </a:extLst>
                </p:cNvPr>
                <p:cNvPicPr/>
                <p:nvPr/>
              </p:nvPicPr>
              <p:blipFill>
                <a:blip r:embed="rId14"/>
                <a:stretch>
                  <a:fillRect/>
                </a:stretch>
              </p:blipFill>
              <p:spPr>
                <a:xfrm>
                  <a:off x="3212362" y="1393265"/>
                  <a:ext cx="195840" cy="227520"/>
                </a:xfrm>
                <a:prstGeom prst="rect">
                  <a:avLst/>
                </a:prstGeom>
              </p:spPr>
            </p:pic>
          </mc:Fallback>
        </mc:AlternateContent>
      </p:grpSp>
      <p:grpSp>
        <p:nvGrpSpPr>
          <p:cNvPr id="119" name="Group 118">
            <a:extLst>
              <a:ext uri="{FF2B5EF4-FFF2-40B4-BE49-F238E27FC236}">
                <a16:creationId xmlns:a16="http://schemas.microsoft.com/office/drawing/2014/main" id="{54E9D304-EEDE-4E88-ADD1-5E4EB576CCEA}"/>
              </a:ext>
            </a:extLst>
          </p:cNvPr>
          <p:cNvGrpSpPr/>
          <p:nvPr/>
        </p:nvGrpSpPr>
        <p:grpSpPr>
          <a:xfrm>
            <a:off x="4665322" y="1350065"/>
            <a:ext cx="312120" cy="242280"/>
            <a:chOff x="4665322" y="1350065"/>
            <a:chExt cx="312120" cy="242280"/>
          </a:xfrm>
        </p:grpSpPr>
        <mc:AlternateContent xmlns:mc="http://schemas.openxmlformats.org/markup-compatibility/2006" xmlns:p14="http://schemas.microsoft.com/office/powerpoint/2010/main">
          <mc:Choice Requires="p14">
            <p:contentPart p14:bwMode="auto" r:id="rId15">
              <p14:nvContentPartPr>
                <p14:cNvPr id="114" name="Ink 113">
                  <a:extLst>
                    <a:ext uri="{FF2B5EF4-FFF2-40B4-BE49-F238E27FC236}">
                      <a16:creationId xmlns:a16="http://schemas.microsoft.com/office/drawing/2014/main" id="{3D27D867-E8C9-475E-A305-52F23F41CA9C}"/>
                    </a:ext>
                  </a:extLst>
                </p14:cNvPr>
                <p14:cNvContentPartPr/>
                <p14:nvPr/>
              </p14:nvContentPartPr>
              <p14:xfrm>
                <a:off x="4916602" y="1350785"/>
                <a:ext cx="60840" cy="241560"/>
              </p14:xfrm>
            </p:contentPart>
          </mc:Choice>
          <mc:Fallback xmlns="">
            <p:pic>
              <p:nvPicPr>
                <p:cNvPr id="114" name="Ink 113">
                  <a:extLst>
                    <a:ext uri="{FF2B5EF4-FFF2-40B4-BE49-F238E27FC236}">
                      <a16:creationId xmlns:a16="http://schemas.microsoft.com/office/drawing/2014/main" id="{3D27D867-E8C9-475E-A305-52F23F41CA9C}"/>
                    </a:ext>
                  </a:extLst>
                </p:cNvPr>
                <p:cNvPicPr/>
                <p:nvPr/>
              </p:nvPicPr>
              <p:blipFill>
                <a:blip r:embed="rId16"/>
                <a:stretch>
                  <a:fillRect/>
                </a:stretch>
              </p:blipFill>
              <p:spPr>
                <a:xfrm>
                  <a:off x="4907602" y="1341785"/>
                  <a:ext cx="784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5" name="Ink 114">
                  <a:extLst>
                    <a:ext uri="{FF2B5EF4-FFF2-40B4-BE49-F238E27FC236}">
                      <a16:creationId xmlns:a16="http://schemas.microsoft.com/office/drawing/2014/main" id="{C55BE774-7118-4641-B614-7741FBE22EAD}"/>
                    </a:ext>
                  </a:extLst>
                </p14:cNvPr>
                <p14:cNvContentPartPr/>
                <p14:nvPr/>
              </p14:nvContentPartPr>
              <p14:xfrm>
                <a:off x="4665322" y="1350065"/>
                <a:ext cx="208440" cy="219600"/>
              </p14:xfrm>
            </p:contentPart>
          </mc:Choice>
          <mc:Fallback xmlns="">
            <p:pic>
              <p:nvPicPr>
                <p:cNvPr id="115" name="Ink 114">
                  <a:extLst>
                    <a:ext uri="{FF2B5EF4-FFF2-40B4-BE49-F238E27FC236}">
                      <a16:creationId xmlns:a16="http://schemas.microsoft.com/office/drawing/2014/main" id="{C55BE774-7118-4641-B614-7741FBE22EAD}"/>
                    </a:ext>
                  </a:extLst>
                </p:cNvPr>
                <p:cNvPicPr/>
                <p:nvPr/>
              </p:nvPicPr>
              <p:blipFill>
                <a:blip r:embed="rId18"/>
                <a:stretch>
                  <a:fillRect/>
                </a:stretch>
              </p:blipFill>
              <p:spPr>
                <a:xfrm>
                  <a:off x="4656322" y="1341425"/>
                  <a:ext cx="226080" cy="237240"/>
                </a:xfrm>
                <a:prstGeom prst="rect">
                  <a:avLst/>
                </a:prstGeom>
              </p:spPr>
            </p:pic>
          </mc:Fallback>
        </mc:AlternateContent>
      </p:grpSp>
      <p:grpSp>
        <p:nvGrpSpPr>
          <p:cNvPr id="118" name="Group 117">
            <a:extLst>
              <a:ext uri="{FF2B5EF4-FFF2-40B4-BE49-F238E27FC236}">
                <a16:creationId xmlns:a16="http://schemas.microsoft.com/office/drawing/2014/main" id="{E9D2ED8D-2B23-44AA-A3DD-033C92B80279}"/>
              </a:ext>
            </a:extLst>
          </p:cNvPr>
          <p:cNvGrpSpPr/>
          <p:nvPr/>
        </p:nvGrpSpPr>
        <p:grpSpPr>
          <a:xfrm>
            <a:off x="6328162" y="1922105"/>
            <a:ext cx="301680" cy="400320"/>
            <a:chOff x="6328162" y="1922105"/>
            <a:chExt cx="301680" cy="400320"/>
          </a:xfrm>
        </p:grpSpPr>
        <mc:AlternateContent xmlns:mc="http://schemas.openxmlformats.org/markup-compatibility/2006" xmlns:p14="http://schemas.microsoft.com/office/powerpoint/2010/main">
          <mc:Choice Requires="p14">
            <p:contentPart p14:bwMode="auto" r:id="rId19">
              <p14:nvContentPartPr>
                <p14:cNvPr id="116" name="Ink 115">
                  <a:extLst>
                    <a:ext uri="{FF2B5EF4-FFF2-40B4-BE49-F238E27FC236}">
                      <a16:creationId xmlns:a16="http://schemas.microsoft.com/office/drawing/2014/main" id="{132A349E-F921-4420-A02E-5BC5DB45D53F}"/>
                    </a:ext>
                  </a:extLst>
                </p14:cNvPr>
                <p14:cNvContentPartPr/>
                <p14:nvPr/>
              </p14:nvContentPartPr>
              <p14:xfrm>
                <a:off x="6452722" y="1922105"/>
                <a:ext cx="177120" cy="400320"/>
              </p14:xfrm>
            </p:contentPart>
          </mc:Choice>
          <mc:Fallback xmlns="">
            <p:pic>
              <p:nvPicPr>
                <p:cNvPr id="116" name="Ink 115">
                  <a:extLst>
                    <a:ext uri="{FF2B5EF4-FFF2-40B4-BE49-F238E27FC236}">
                      <a16:creationId xmlns:a16="http://schemas.microsoft.com/office/drawing/2014/main" id="{132A349E-F921-4420-A02E-5BC5DB45D53F}"/>
                    </a:ext>
                  </a:extLst>
                </p:cNvPr>
                <p:cNvPicPr/>
                <p:nvPr/>
              </p:nvPicPr>
              <p:blipFill>
                <a:blip r:embed="rId20"/>
                <a:stretch>
                  <a:fillRect/>
                </a:stretch>
              </p:blipFill>
              <p:spPr>
                <a:xfrm>
                  <a:off x="6443722" y="1913105"/>
                  <a:ext cx="194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7" name="Ink 116">
                  <a:extLst>
                    <a:ext uri="{FF2B5EF4-FFF2-40B4-BE49-F238E27FC236}">
                      <a16:creationId xmlns:a16="http://schemas.microsoft.com/office/drawing/2014/main" id="{E126EC22-6836-4990-BF6F-F35114CC0CE5}"/>
                    </a:ext>
                  </a:extLst>
                </p14:cNvPr>
                <p14:cNvContentPartPr/>
                <p14:nvPr/>
              </p14:nvContentPartPr>
              <p14:xfrm>
                <a:off x="6328162" y="1953425"/>
                <a:ext cx="137160" cy="220320"/>
              </p14:xfrm>
            </p:contentPart>
          </mc:Choice>
          <mc:Fallback xmlns="">
            <p:pic>
              <p:nvPicPr>
                <p:cNvPr id="117" name="Ink 116">
                  <a:extLst>
                    <a:ext uri="{FF2B5EF4-FFF2-40B4-BE49-F238E27FC236}">
                      <a16:creationId xmlns:a16="http://schemas.microsoft.com/office/drawing/2014/main" id="{E126EC22-6836-4990-BF6F-F35114CC0CE5}"/>
                    </a:ext>
                  </a:extLst>
                </p:cNvPr>
                <p:cNvPicPr/>
                <p:nvPr/>
              </p:nvPicPr>
              <p:blipFill>
                <a:blip r:embed="rId22"/>
                <a:stretch>
                  <a:fillRect/>
                </a:stretch>
              </p:blipFill>
              <p:spPr>
                <a:xfrm>
                  <a:off x="6319162" y="1944425"/>
                  <a:ext cx="154800" cy="237960"/>
                </a:xfrm>
                <a:prstGeom prst="rect">
                  <a:avLst/>
                </a:prstGeom>
              </p:spPr>
            </p:pic>
          </mc:Fallback>
        </mc:AlternateContent>
      </p:grpSp>
      <p:grpSp>
        <p:nvGrpSpPr>
          <p:cNvPr id="123" name="Group 122">
            <a:extLst>
              <a:ext uri="{FF2B5EF4-FFF2-40B4-BE49-F238E27FC236}">
                <a16:creationId xmlns:a16="http://schemas.microsoft.com/office/drawing/2014/main" id="{82F85389-271C-403C-A51C-EB35AD34E414}"/>
              </a:ext>
            </a:extLst>
          </p:cNvPr>
          <p:cNvGrpSpPr/>
          <p:nvPr/>
        </p:nvGrpSpPr>
        <p:grpSpPr>
          <a:xfrm>
            <a:off x="1807642" y="3355985"/>
            <a:ext cx="385200" cy="554400"/>
            <a:chOff x="1807642" y="3355985"/>
            <a:chExt cx="385200" cy="554400"/>
          </a:xfrm>
        </p:grpSpPr>
        <mc:AlternateContent xmlns:mc="http://schemas.openxmlformats.org/markup-compatibility/2006" xmlns:p14="http://schemas.microsoft.com/office/powerpoint/2010/main">
          <mc:Choice Requires="p14">
            <p:contentPart p14:bwMode="auto" r:id="rId23">
              <p14:nvContentPartPr>
                <p14:cNvPr id="120" name="Ink 119">
                  <a:extLst>
                    <a:ext uri="{FF2B5EF4-FFF2-40B4-BE49-F238E27FC236}">
                      <a16:creationId xmlns:a16="http://schemas.microsoft.com/office/drawing/2014/main" id="{AEE2F94F-89D9-46E1-A7CF-7BD06CED1F2D}"/>
                    </a:ext>
                  </a:extLst>
                </p14:cNvPr>
                <p14:cNvContentPartPr/>
                <p14:nvPr/>
              </p14:nvContentPartPr>
              <p14:xfrm>
                <a:off x="1972162" y="3418265"/>
                <a:ext cx="220680" cy="492120"/>
              </p14:xfrm>
            </p:contentPart>
          </mc:Choice>
          <mc:Fallback xmlns="">
            <p:pic>
              <p:nvPicPr>
                <p:cNvPr id="120" name="Ink 119">
                  <a:extLst>
                    <a:ext uri="{FF2B5EF4-FFF2-40B4-BE49-F238E27FC236}">
                      <a16:creationId xmlns:a16="http://schemas.microsoft.com/office/drawing/2014/main" id="{AEE2F94F-89D9-46E1-A7CF-7BD06CED1F2D}"/>
                    </a:ext>
                  </a:extLst>
                </p:cNvPr>
                <p:cNvPicPr/>
                <p:nvPr/>
              </p:nvPicPr>
              <p:blipFill>
                <a:blip r:embed="rId24"/>
                <a:stretch>
                  <a:fillRect/>
                </a:stretch>
              </p:blipFill>
              <p:spPr>
                <a:xfrm>
                  <a:off x="1963162" y="3409625"/>
                  <a:ext cx="23832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1" name="Ink 120">
                  <a:extLst>
                    <a:ext uri="{FF2B5EF4-FFF2-40B4-BE49-F238E27FC236}">
                      <a16:creationId xmlns:a16="http://schemas.microsoft.com/office/drawing/2014/main" id="{C1E7288F-4F5E-4E24-9CBB-0B94B711A7D5}"/>
                    </a:ext>
                  </a:extLst>
                </p14:cNvPr>
                <p14:cNvContentPartPr/>
                <p14:nvPr/>
              </p14:nvContentPartPr>
              <p14:xfrm>
                <a:off x="1807642" y="3490985"/>
                <a:ext cx="112680" cy="43560"/>
              </p14:xfrm>
            </p:contentPart>
          </mc:Choice>
          <mc:Fallback xmlns="">
            <p:pic>
              <p:nvPicPr>
                <p:cNvPr id="121" name="Ink 120">
                  <a:extLst>
                    <a:ext uri="{FF2B5EF4-FFF2-40B4-BE49-F238E27FC236}">
                      <a16:creationId xmlns:a16="http://schemas.microsoft.com/office/drawing/2014/main" id="{C1E7288F-4F5E-4E24-9CBB-0B94B711A7D5}"/>
                    </a:ext>
                  </a:extLst>
                </p:cNvPr>
                <p:cNvPicPr/>
                <p:nvPr/>
              </p:nvPicPr>
              <p:blipFill>
                <a:blip r:embed="rId26"/>
                <a:stretch>
                  <a:fillRect/>
                </a:stretch>
              </p:blipFill>
              <p:spPr>
                <a:xfrm>
                  <a:off x="1799002" y="3482345"/>
                  <a:ext cx="13032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2" name="Ink 121">
                  <a:extLst>
                    <a:ext uri="{FF2B5EF4-FFF2-40B4-BE49-F238E27FC236}">
                      <a16:creationId xmlns:a16="http://schemas.microsoft.com/office/drawing/2014/main" id="{FB3216F9-8889-4911-B64D-640F34731E87}"/>
                    </a:ext>
                  </a:extLst>
                </p14:cNvPr>
                <p14:cNvContentPartPr/>
                <p14:nvPr/>
              </p14:nvContentPartPr>
              <p14:xfrm>
                <a:off x="1921402" y="3355985"/>
                <a:ext cx="63360" cy="460440"/>
              </p14:xfrm>
            </p:contentPart>
          </mc:Choice>
          <mc:Fallback xmlns="">
            <p:pic>
              <p:nvPicPr>
                <p:cNvPr id="122" name="Ink 121">
                  <a:extLst>
                    <a:ext uri="{FF2B5EF4-FFF2-40B4-BE49-F238E27FC236}">
                      <a16:creationId xmlns:a16="http://schemas.microsoft.com/office/drawing/2014/main" id="{FB3216F9-8889-4911-B64D-640F34731E87}"/>
                    </a:ext>
                  </a:extLst>
                </p:cNvPr>
                <p:cNvPicPr/>
                <p:nvPr/>
              </p:nvPicPr>
              <p:blipFill>
                <a:blip r:embed="rId28"/>
                <a:stretch>
                  <a:fillRect/>
                </a:stretch>
              </p:blipFill>
              <p:spPr>
                <a:xfrm>
                  <a:off x="1912762" y="3346985"/>
                  <a:ext cx="81000" cy="478080"/>
                </a:xfrm>
                <a:prstGeom prst="rect">
                  <a:avLst/>
                </a:prstGeom>
              </p:spPr>
            </p:pic>
          </mc:Fallback>
        </mc:AlternateContent>
      </p:grpSp>
      <p:grpSp>
        <p:nvGrpSpPr>
          <p:cNvPr id="127" name="Group 126">
            <a:extLst>
              <a:ext uri="{FF2B5EF4-FFF2-40B4-BE49-F238E27FC236}">
                <a16:creationId xmlns:a16="http://schemas.microsoft.com/office/drawing/2014/main" id="{3177728F-91FF-44C2-B829-D1313F9767CF}"/>
              </a:ext>
            </a:extLst>
          </p:cNvPr>
          <p:cNvGrpSpPr/>
          <p:nvPr/>
        </p:nvGrpSpPr>
        <p:grpSpPr>
          <a:xfrm>
            <a:off x="3096442" y="3948545"/>
            <a:ext cx="208080" cy="367560"/>
            <a:chOff x="3096442" y="3948545"/>
            <a:chExt cx="208080" cy="367560"/>
          </a:xfrm>
        </p:grpSpPr>
        <mc:AlternateContent xmlns:mc="http://schemas.openxmlformats.org/markup-compatibility/2006" xmlns:p14="http://schemas.microsoft.com/office/powerpoint/2010/main">
          <mc:Choice Requires="p14">
            <p:contentPart p14:bwMode="auto" r:id="rId29">
              <p14:nvContentPartPr>
                <p14:cNvPr id="124" name="Ink 123">
                  <a:extLst>
                    <a:ext uri="{FF2B5EF4-FFF2-40B4-BE49-F238E27FC236}">
                      <a16:creationId xmlns:a16="http://schemas.microsoft.com/office/drawing/2014/main" id="{84586AD4-9467-46CC-8918-BEAEC1080EB8}"/>
                    </a:ext>
                  </a:extLst>
                </p14:cNvPr>
                <p14:cNvContentPartPr/>
                <p14:nvPr/>
              </p14:nvContentPartPr>
              <p14:xfrm>
                <a:off x="3254122" y="4042145"/>
                <a:ext cx="50400" cy="273960"/>
              </p14:xfrm>
            </p:contentPart>
          </mc:Choice>
          <mc:Fallback xmlns="">
            <p:pic>
              <p:nvPicPr>
                <p:cNvPr id="124" name="Ink 123">
                  <a:extLst>
                    <a:ext uri="{FF2B5EF4-FFF2-40B4-BE49-F238E27FC236}">
                      <a16:creationId xmlns:a16="http://schemas.microsoft.com/office/drawing/2014/main" id="{84586AD4-9467-46CC-8918-BEAEC1080EB8}"/>
                    </a:ext>
                  </a:extLst>
                </p:cNvPr>
                <p:cNvPicPr/>
                <p:nvPr/>
              </p:nvPicPr>
              <p:blipFill>
                <a:blip r:embed="rId30"/>
                <a:stretch>
                  <a:fillRect/>
                </a:stretch>
              </p:blipFill>
              <p:spPr>
                <a:xfrm>
                  <a:off x="3245122" y="4033145"/>
                  <a:ext cx="68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25" name="Ink 124">
                  <a:extLst>
                    <a:ext uri="{FF2B5EF4-FFF2-40B4-BE49-F238E27FC236}">
                      <a16:creationId xmlns:a16="http://schemas.microsoft.com/office/drawing/2014/main" id="{6D115875-6410-48EB-83E1-EDB4B0F4716B}"/>
                    </a:ext>
                  </a:extLst>
                </p14:cNvPr>
                <p14:cNvContentPartPr/>
                <p14:nvPr/>
              </p14:nvContentPartPr>
              <p14:xfrm>
                <a:off x="3096442" y="4031345"/>
                <a:ext cx="112680" cy="54360"/>
              </p14:xfrm>
            </p:contentPart>
          </mc:Choice>
          <mc:Fallback xmlns="">
            <p:pic>
              <p:nvPicPr>
                <p:cNvPr id="125" name="Ink 124">
                  <a:extLst>
                    <a:ext uri="{FF2B5EF4-FFF2-40B4-BE49-F238E27FC236}">
                      <a16:creationId xmlns:a16="http://schemas.microsoft.com/office/drawing/2014/main" id="{6D115875-6410-48EB-83E1-EDB4B0F4716B}"/>
                    </a:ext>
                  </a:extLst>
                </p:cNvPr>
                <p:cNvPicPr/>
                <p:nvPr/>
              </p:nvPicPr>
              <p:blipFill>
                <a:blip r:embed="rId32"/>
                <a:stretch>
                  <a:fillRect/>
                </a:stretch>
              </p:blipFill>
              <p:spPr>
                <a:xfrm>
                  <a:off x="3087442" y="4022705"/>
                  <a:ext cx="13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26" name="Ink 125">
                  <a:extLst>
                    <a:ext uri="{FF2B5EF4-FFF2-40B4-BE49-F238E27FC236}">
                      <a16:creationId xmlns:a16="http://schemas.microsoft.com/office/drawing/2014/main" id="{2DC5BB4C-A8B1-4285-B966-518492C17893}"/>
                    </a:ext>
                  </a:extLst>
                </p14:cNvPr>
                <p14:cNvContentPartPr/>
                <p14:nvPr/>
              </p14:nvContentPartPr>
              <p14:xfrm>
                <a:off x="3200482" y="3948545"/>
                <a:ext cx="52560" cy="322920"/>
              </p14:xfrm>
            </p:contentPart>
          </mc:Choice>
          <mc:Fallback xmlns="">
            <p:pic>
              <p:nvPicPr>
                <p:cNvPr id="126" name="Ink 125">
                  <a:extLst>
                    <a:ext uri="{FF2B5EF4-FFF2-40B4-BE49-F238E27FC236}">
                      <a16:creationId xmlns:a16="http://schemas.microsoft.com/office/drawing/2014/main" id="{2DC5BB4C-A8B1-4285-B966-518492C17893}"/>
                    </a:ext>
                  </a:extLst>
                </p:cNvPr>
                <p:cNvPicPr/>
                <p:nvPr/>
              </p:nvPicPr>
              <p:blipFill>
                <a:blip r:embed="rId34"/>
                <a:stretch>
                  <a:fillRect/>
                </a:stretch>
              </p:blipFill>
              <p:spPr>
                <a:xfrm>
                  <a:off x="3191482" y="3939545"/>
                  <a:ext cx="70200" cy="340560"/>
                </a:xfrm>
                <a:prstGeom prst="rect">
                  <a:avLst/>
                </a:prstGeom>
              </p:spPr>
            </p:pic>
          </mc:Fallback>
        </mc:AlternateContent>
      </p:grpSp>
      <p:grpSp>
        <p:nvGrpSpPr>
          <p:cNvPr id="131" name="Group 130">
            <a:extLst>
              <a:ext uri="{FF2B5EF4-FFF2-40B4-BE49-F238E27FC236}">
                <a16:creationId xmlns:a16="http://schemas.microsoft.com/office/drawing/2014/main" id="{0C41860E-99D6-4C23-9D55-65E1A7C87752}"/>
              </a:ext>
            </a:extLst>
          </p:cNvPr>
          <p:cNvGrpSpPr/>
          <p:nvPr/>
        </p:nvGrpSpPr>
        <p:grpSpPr>
          <a:xfrm>
            <a:off x="6197842" y="2846945"/>
            <a:ext cx="161640" cy="203760"/>
            <a:chOff x="6197842" y="2846945"/>
            <a:chExt cx="161640" cy="203760"/>
          </a:xfrm>
        </p:grpSpPr>
        <mc:AlternateContent xmlns:mc="http://schemas.openxmlformats.org/markup-compatibility/2006" xmlns:p14="http://schemas.microsoft.com/office/powerpoint/2010/main">
          <mc:Choice Requires="p14">
            <p:contentPart p14:bwMode="auto" r:id="rId35">
              <p14:nvContentPartPr>
                <p14:cNvPr id="128" name="Ink 127">
                  <a:extLst>
                    <a:ext uri="{FF2B5EF4-FFF2-40B4-BE49-F238E27FC236}">
                      <a16:creationId xmlns:a16="http://schemas.microsoft.com/office/drawing/2014/main" id="{7104C878-0C45-4178-93D3-4A302746EDB1}"/>
                    </a:ext>
                  </a:extLst>
                </p14:cNvPr>
                <p14:cNvContentPartPr/>
                <p14:nvPr/>
              </p14:nvContentPartPr>
              <p14:xfrm>
                <a:off x="6352642" y="2846945"/>
                <a:ext cx="6840" cy="203760"/>
              </p14:xfrm>
            </p:contentPart>
          </mc:Choice>
          <mc:Fallback xmlns="">
            <p:pic>
              <p:nvPicPr>
                <p:cNvPr id="128" name="Ink 127">
                  <a:extLst>
                    <a:ext uri="{FF2B5EF4-FFF2-40B4-BE49-F238E27FC236}">
                      <a16:creationId xmlns:a16="http://schemas.microsoft.com/office/drawing/2014/main" id="{7104C878-0C45-4178-93D3-4A302746EDB1}"/>
                    </a:ext>
                  </a:extLst>
                </p:cNvPr>
                <p:cNvPicPr/>
                <p:nvPr/>
              </p:nvPicPr>
              <p:blipFill>
                <a:blip r:embed="rId36"/>
                <a:stretch>
                  <a:fillRect/>
                </a:stretch>
              </p:blipFill>
              <p:spPr>
                <a:xfrm>
                  <a:off x="6343642" y="2837945"/>
                  <a:ext cx="24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29" name="Ink 128">
                  <a:extLst>
                    <a:ext uri="{FF2B5EF4-FFF2-40B4-BE49-F238E27FC236}">
                      <a16:creationId xmlns:a16="http://schemas.microsoft.com/office/drawing/2014/main" id="{E95B5B58-48D9-4F4B-A1B2-AD6A6CE63680}"/>
                    </a:ext>
                  </a:extLst>
                </p14:cNvPr>
                <p14:cNvContentPartPr/>
                <p14:nvPr/>
              </p14:nvContentPartPr>
              <p14:xfrm>
                <a:off x="6197842" y="2898785"/>
                <a:ext cx="87120" cy="54720"/>
              </p14:xfrm>
            </p:contentPart>
          </mc:Choice>
          <mc:Fallback xmlns="">
            <p:pic>
              <p:nvPicPr>
                <p:cNvPr id="129" name="Ink 128">
                  <a:extLst>
                    <a:ext uri="{FF2B5EF4-FFF2-40B4-BE49-F238E27FC236}">
                      <a16:creationId xmlns:a16="http://schemas.microsoft.com/office/drawing/2014/main" id="{E95B5B58-48D9-4F4B-A1B2-AD6A6CE63680}"/>
                    </a:ext>
                  </a:extLst>
                </p:cNvPr>
                <p:cNvPicPr/>
                <p:nvPr/>
              </p:nvPicPr>
              <p:blipFill>
                <a:blip r:embed="rId38"/>
                <a:stretch>
                  <a:fillRect/>
                </a:stretch>
              </p:blipFill>
              <p:spPr>
                <a:xfrm>
                  <a:off x="6189202" y="2889785"/>
                  <a:ext cx="1047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30" name="Ink 129">
                  <a:extLst>
                    <a:ext uri="{FF2B5EF4-FFF2-40B4-BE49-F238E27FC236}">
                      <a16:creationId xmlns:a16="http://schemas.microsoft.com/office/drawing/2014/main" id="{4286C72C-B419-4AC6-ADF3-7E1DCE595342}"/>
                    </a:ext>
                  </a:extLst>
                </p14:cNvPr>
                <p14:cNvContentPartPr/>
                <p14:nvPr/>
              </p14:nvContentPartPr>
              <p14:xfrm>
                <a:off x="6321682" y="2867825"/>
                <a:ext cx="6840" cy="148680"/>
              </p14:xfrm>
            </p:contentPart>
          </mc:Choice>
          <mc:Fallback xmlns="">
            <p:pic>
              <p:nvPicPr>
                <p:cNvPr id="130" name="Ink 129">
                  <a:extLst>
                    <a:ext uri="{FF2B5EF4-FFF2-40B4-BE49-F238E27FC236}">
                      <a16:creationId xmlns:a16="http://schemas.microsoft.com/office/drawing/2014/main" id="{4286C72C-B419-4AC6-ADF3-7E1DCE595342}"/>
                    </a:ext>
                  </a:extLst>
                </p:cNvPr>
                <p:cNvPicPr/>
                <p:nvPr/>
              </p:nvPicPr>
              <p:blipFill>
                <a:blip r:embed="rId40"/>
                <a:stretch>
                  <a:fillRect/>
                </a:stretch>
              </p:blipFill>
              <p:spPr>
                <a:xfrm>
                  <a:off x="6312682" y="2858825"/>
                  <a:ext cx="24480" cy="166320"/>
                </a:xfrm>
                <a:prstGeom prst="rect">
                  <a:avLst/>
                </a:prstGeom>
              </p:spPr>
            </p:pic>
          </mc:Fallback>
        </mc:AlternateContent>
      </p:grpSp>
    </p:spTree>
    <p:extLst>
      <p:ext uri="{BB962C8B-B14F-4D97-AF65-F5344CB8AC3E}">
        <p14:creationId xmlns:p14="http://schemas.microsoft.com/office/powerpoint/2010/main" val="4177008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lstStyle/>
          <a:p>
            <a:r>
              <a:rPr lang="en-US"/>
              <a:t>At seats find max flow and min cut.</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33163" cy="3826631"/>
          </a:xfrm>
          <a:prstGeom prst="rect">
            <a:avLst/>
          </a:prstGeom>
          <a:noFill/>
          <a:ln>
            <a:noFill/>
          </a:ln>
        </p:spPr>
      </p:pic>
      <p:grpSp>
        <p:nvGrpSpPr>
          <p:cNvPr id="110" name="Group 109">
            <a:extLst>
              <a:ext uri="{FF2B5EF4-FFF2-40B4-BE49-F238E27FC236}">
                <a16:creationId xmlns:a16="http://schemas.microsoft.com/office/drawing/2014/main" id="{709BF572-6649-4774-A539-4C086BFF8437}"/>
              </a:ext>
            </a:extLst>
          </p:cNvPr>
          <p:cNvGrpSpPr/>
          <p:nvPr/>
        </p:nvGrpSpPr>
        <p:grpSpPr>
          <a:xfrm>
            <a:off x="1683442" y="2047025"/>
            <a:ext cx="301680" cy="353520"/>
            <a:chOff x="1683442" y="2047025"/>
            <a:chExt cx="301680" cy="353520"/>
          </a:xfrm>
        </p:grpSpPr>
        <mc:AlternateContent xmlns:mc="http://schemas.openxmlformats.org/markup-compatibility/2006" xmlns:p14="http://schemas.microsoft.com/office/powerpoint/2010/main">
          <mc:Choice Requires="p14">
            <p:contentPart p14:bwMode="auto" r:id="rId3">
              <p14:nvContentPartPr>
                <p14:cNvPr id="108" name="Ink 107">
                  <a:extLst>
                    <a:ext uri="{FF2B5EF4-FFF2-40B4-BE49-F238E27FC236}">
                      <a16:creationId xmlns:a16="http://schemas.microsoft.com/office/drawing/2014/main" id="{588FB4D2-19CA-4C0C-85FF-BCE3836D17CE}"/>
                    </a:ext>
                  </a:extLst>
                </p14:cNvPr>
                <p14:cNvContentPartPr/>
                <p14:nvPr/>
              </p14:nvContentPartPr>
              <p14:xfrm>
                <a:off x="1927162" y="2047025"/>
                <a:ext cx="57960" cy="353520"/>
              </p14:xfrm>
            </p:contentPart>
          </mc:Choice>
          <mc:Fallback xmlns="">
            <p:pic>
              <p:nvPicPr>
                <p:cNvPr id="108" name="Ink 107">
                  <a:extLst>
                    <a:ext uri="{FF2B5EF4-FFF2-40B4-BE49-F238E27FC236}">
                      <a16:creationId xmlns:a16="http://schemas.microsoft.com/office/drawing/2014/main" id="{588FB4D2-19CA-4C0C-85FF-BCE3836D17CE}"/>
                    </a:ext>
                  </a:extLst>
                </p:cNvPr>
                <p:cNvPicPr/>
                <p:nvPr/>
              </p:nvPicPr>
              <p:blipFill>
                <a:blip r:embed="rId4"/>
                <a:stretch>
                  <a:fillRect/>
                </a:stretch>
              </p:blipFill>
              <p:spPr>
                <a:xfrm>
                  <a:off x="1918162" y="2038025"/>
                  <a:ext cx="756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9" name="Ink 108">
                  <a:extLst>
                    <a:ext uri="{FF2B5EF4-FFF2-40B4-BE49-F238E27FC236}">
                      <a16:creationId xmlns:a16="http://schemas.microsoft.com/office/drawing/2014/main" id="{9C1BDF60-86D7-4957-8A8A-7228D93011A2}"/>
                    </a:ext>
                  </a:extLst>
                </p14:cNvPr>
                <p14:cNvContentPartPr/>
                <p14:nvPr/>
              </p14:nvContentPartPr>
              <p14:xfrm>
                <a:off x="1683442" y="2161145"/>
                <a:ext cx="200160" cy="219240"/>
              </p14:xfrm>
            </p:contentPart>
          </mc:Choice>
          <mc:Fallback xmlns="">
            <p:pic>
              <p:nvPicPr>
                <p:cNvPr id="109" name="Ink 108">
                  <a:extLst>
                    <a:ext uri="{FF2B5EF4-FFF2-40B4-BE49-F238E27FC236}">
                      <a16:creationId xmlns:a16="http://schemas.microsoft.com/office/drawing/2014/main" id="{9C1BDF60-86D7-4957-8A8A-7228D93011A2}"/>
                    </a:ext>
                  </a:extLst>
                </p:cNvPr>
                <p:cNvPicPr/>
                <p:nvPr/>
              </p:nvPicPr>
              <p:blipFill>
                <a:blip r:embed="rId6"/>
                <a:stretch>
                  <a:fillRect/>
                </a:stretch>
              </p:blipFill>
              <p:spPr>
                <a:xfrm>
                  <a:off x="1674442" y="2152145"/>
                  <a:ext cx="217800" cy="236880"/>
                </a:xfrm>
                <a:prstGeom prst="rect">
                  <a:avLst/>
                </a:prstGeom>
              </p:spPr>
            </p:pic>
          </mc:Fallback>
        </mc:AlternateContent>
      </p:grpSp>
      <p:grpSp>
        <p:nvGrpSpPr>
          <p:cNvPr id="113" name="Group 112">
            <a:extLst>
              <a:ext uri="{FF2B5EF4-FFF2-40B4-BE49-F238E27FC236}">
                <a16:creationId xmlns:a16="http://schemas.microsoft.com/office/drawing/2014/main" id="{AB9704EE-BBEB-427F-A18B-4311500E854F}"/>
              </a:ext>
            </a:extLst>
          </p:cNvPr>
          <p:cNvGrpSpPr/>
          <p:nvPr/>
        </p:nvGrpSpPr>
        <p:grpSpPr>
          <a:xfrm>
            <a:off x="3221362" y="1350785"/>
            <a:ext cx="301680" cy="324720"/>
            <a:chOff x="3221362" y="1350785"/>
            <a:chExt cx="301680" cy="324720"/>
          </a:xfrm>
        </p:grpSpPr>
        <mc:AlternateContent xmlns:mc="http://schemas.openxmlformats.org/markup-compatibility/2006" xmlns:p14="http://schemas.microsoft.com/office/powerpoint/2010/main">
          <mc:Choice Requires="p14">
            <p:contentPart p14:bwMode="auto" r:id="rId7">
              <p14:nvContentPartPr>
                <p14:cNvPr id="111" name="Ink 110">
                  <a:extLst>
                    <a:ext uri="{FF2B5EF4-FFF2-40B4-BE49-F238E27FC236}">
                      <a16:creationId xmlns:a16="http://schemas.microsoft.com/office/drawing/2014/main" id="{1FED3BF3-EC37-4F77-8C56-A8EE9F0E375E}"/>
                    </a:ext>
                  </a:extLst>
                </p14:cNvPr>
                <p14:cNvContentPartPr/>
                <p14:nvPr/>
              </p14:nvContentPartPr>
              <p14:xfrm>
                <a:off x="3465802" y="1350785"/>
                <a:ext cx="57240" cy="324720"/>
              </p14:xfrm>
            </p:contentPart>
          </mc:Choice>
          <mc:Fallback xmlns="">
            <p:pic>
              <p:nvPicPr>
                <p:cNvPr id="111" name="Ink 110">
                  <a:extLst>
                    <a:ext uri="{FF2B5EF4-FFF2-40B4-BE49-F238E27FC236}">
                      <a16:creationId xmlns:a16="http://schemas.microsoft.com/office/drawing/2014/main" id="{1FED3BF3-EC37-4F77-8C56-A8EE9F0E375E}"/>
                    </a:ext>
                  </a:extLst>
                </p:cNvPr>
                <p:cNvPicPr/>
                <p:nvPr/>
              </p:nvPicPr>
              <p:blipFill>
                <a:blip r:embed="rId8"/>
                <a:stretch>
                  <a:fillRect/>
                </a:stretch>
              </p:blipFill>
              <p:spPr>
                <a:xfrm>
                  <a:off x="3456858" y="1341785"/>
                  <a:ext cx="7477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 name="Ink 111">
                  <a:extLst>
                    <a:ext uri="{FF2B5EF4-FFF2-40B4-BE49-F238E27FC236}">
                      <a16:creationId xmlns:a16="http://schemas.microsoft.com/office/drawing/2014/main" id="{75549CA5-59DF-4C46-824B-714A9FE30A6A}"/>
                    </a:ext>
                  </a:extLst>
                </p14:cNvPr>
                <p14:cNvContentPartPr/>
                <p14:nvPr/>
              </p14:nvContentPartPr>
              <p14:xfrm>
                <a:off x="3221362" y="1401905"/>
                <a:ext cx="178200" cy="209880"/>
              </p14:xfrm>
            </p:contentPart>
          </mc:Choice>
          <mc:Fallback xmlns="">
            <p:pic>
              <p:nvPicPr>
                <p:cNvPr id="112" name="Ink 111">
                  <a:extLst>
                    <a:ext uri="{FF2B5EF4-FFF2-40B4-BE49-F238E27FC236}">
                      <a16:creationId xmlns:a16="http://schemas.microsoft.com/office/drawing/2014/main" id="{75549CA5-59DF-4C46-824B-714A9FE30A6A}"/>
                    </a:ext>
                  </a:extLst>
                </p:cNvPr>
                <p:cNvPicPr/>
                <p:nvPr/>
              </p:nvPicPr>
              <p:blipFill>
                <a:blip r:embed="rId10"/>
                <a:stretch>
                  <a:fillRect/>
                </a:stretch>
              </p:blipFill>
              <p:spPr>
                <a:xfrm>
                  <a:off x="3212362" y="1392905"/>
                  <a:ext cx="195840" cy="227520"/>
                </a:xfrm>
                <a:prstGeom prst="rect">
                  <a:avLst/>
                </a:prstGeom>
              </p:spPr>
            </p:pic>
          </mc:Fallback>
        </mc:AlternateContent>
      </p:grpSp>
      <p:grpSp>
        <p:nvGrpSpPr>
          <p:cNvPr id="119" name="Group 118">
            <a:extLst>
              <a:ext uri="{FF2B5EF4-FFF2-40B4-BE49-F238E27FC236}">
                <a16:creationId xmlns:a16="http://schemas.microsoft.com/office/drawing/2014/main" id="{54E9D304-EEDE-4E88-ADD1-5E4EB576CCEA}"/>
              </a:ext>
            </a:extLst>
          </p:cNvPr>
          <p:cNvGrpSpPr/>
          <p:nvPr/>
        </p:nvGrpSpPr>
        <p:grpSpPr>
          <a:xfrm>
            <a:off x="4665322" y="1350065"/>
            <a:ext cx="312120" cy="242280"/>
            <a:chOff x="4665322" y="1350065"/>
            <a:chExt cx="312120" cy="242280"/>
          </a:xfrm>
        </p:grpSpPr>
        <mc:AlternateContent xmlns:mc="http://schemas.openxmlformats.org/markup-compatibility/2006" xmlns:p14="http://schemas.microsoft.com/office/powerpoint/2010/main">
          <mc:Choice Requires="p14">
            <p:contentPart p14:bwMode="auto" r:id="rId11">
              <p14:nvContentPartPr>
                <p14:cNvPr id="114" name="Ink 113">
                  <a:extLst>
                    <a:ext uri="{FF2B5EF4-FFF2-40B4-BE49-F238E27FC236}">
                      <a16:creationId xmlns:a16="http://schemas.microsoft.com/office/drawing/2014/main" id="{3D27D867-E8C9-475E-A305-52F23F41CA9C}"/>
                    </a:ext>
                  </a:extLst>
                </p14:cNvPr>
                <p14:cNvContentPartPr/>
                <p14:nvPr/>
              </p14:nvContentPartPr>
              <p14:xfrm>
                <a:off x="4916602" y="1350785"/>
                <a:ext cx="60840" cy="241560"/>
              </p14:xfrm>
            </p:contentPart>
          </mc:Choice>
          <mc:Fallback xmlns="">
            <p:pic>
              <p:nvPicPr>
                <p:cNvPr id="114" name="Ink 113">
                  <a:extLst>
                    <a:ext uri="{FF2B5EF4-FFF2-40B4-BE49-F238E27FC236}">
                      <a16:creationId xmlns:a16="http://schemas.microsoft.com/office/drawing/2014/main" id="{3D27D867-E8C9-475E-A305-52F23F41CA9C}"/>
                    </a:ext>
                  </a:extLst>
                </p:cNvPr>
                <p:cNvPicPr/>
                <p:nvPr/>
              </p:nvPicPr>
              <p:blipFill>
                <a:blip r:embed="rId12"/>
                <a:stretch>
                  <a:fillRect/>
                </a:stretch>
              </p:blipFill>
              <p:spPr>
                <a:xfrm>
                  <a:off x="4907602" y="1341798"/>
                  <a:ext cx="78480" cy="25917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5" name="Ink 114">
                  <a:extLst>
                    <a:ext uri="{FF2B5EF4-FFF2-40B4-BE49-F238E27FC236}">
                      <a16:creationId xmlns:a16="http://schemas.microsoft.com/office/drawing/2014/main" id="{C55BE774-7118-4641-B614-7741FBE22EAD}"/>
                    </a:ext>
                  </a:extLst>
                </p14:cNvPr>
                <p14:cNvContentPartPr/>
                <p14:nvPr/>
              </p14:nvContentPartPr>
              <p14:xfrm>
                <a:off x="4665322" y="1350065"/>
                <a:ext cx="208440" cy="219600"/>
              </p14:xfrm>
            </p:contentPart>
          </mc:Choice>
          <mc:Fallback xmlns="">
            <p:pic>
              <p:nvPicPr>
                <p:cNvPr id="115" name="Ink 114">
                  <a:extLst>
                    <a:ext uri="{FF2B5EF4-FFF2-40B4-BE49-F238E27FC236}">
                      <a16:creationId xmlns:a16="http://schemas.microsoft.com/office/drawing/2014/main" id="{C55BE774-7118-4641-B614-7741FBE22EAD}"/>
                    </a:ext>
                  </a:extLst>
                </p:cNvPr>
                <p:cNvPicPr/>
                <p:nvPr/>
              </p:nvPicPr>
              <p:blipFill>
                <a:blip r:embed="rId14"/>
                <a:stretch>
                  <a:fillRect/>
                </a:stretch>
              </p:blipFill>
              <p:spPr>
                <a:xfrm>
                  <a:off x="4656338" y="1341065"/>
                  <a:ext cx="226050" cy="237240"/>
                </a:xfrm>
                <a:prstGeom prst="rect">
                  <a:avLst/>
                </a:prstGeom>
              </p:spPr>
            </p:pic>
          </mc:Fallback>
        </mc:AlternateContent>
      </p:grpSp>
      <p:grpSp>
        <p:nvGrpSpPr>
          <p:cNvPr id="118" name="Group 117">
            <a:extLst>
              <a:ext uri="{FF2B5EF4-FFF2-40B4-BE49-F238E27FC236}">
                <a16:creationId xmlns:a16="http://schemas.microsoft.com/office/drawing/2014/main" id="{E9D2ED8D-2B23-44AA-A3DD-033C92B80279}"/>
              </a:ext>
            </a:extLst>
          </p:cNvPr>
          <p:cNvGrpSpPr/>
          <p:nvPr/>
        </p:nvGrpSpPr>
        <p:grpSpPr>
          <a:xfrm>
            <a:off x="6328162" y="1922105"/>
            <a:ext cx="301680" cy="400320"/>
            <a:chOff x="6328162" y="1922105"/>
            <a:chExt cx="301680" cy="400320"/>
          </a:xfrm>
        </p:grpSpPr>
        <mc:AlternateContent xmlns:mc="http://schemas.openxmlformats.org/markup-compatibility/2006" xmlns:p14="http://schemas.microsoft.com/office/powerpoint/2010/main">
          <mc:Choice Requires="p14">
            <p:contentPart p14:bwMode="auto" r:id="rId15">
              <p14:nvContentPartPr>
                <p14:cNvPr id="116" name="Ink 115">
                  <a:extLst>
                    <a:ext uri="{FF2B5EF4-FFF2-40B4-BE49-F238E27FC236}">
                      <a16:creationId xmlns:a16="http://schemas.microsoft.com/office/drawing/2014/main" id="{132A349E-F921-4420-A02E-5BC5DB45D53F}"/>
                    </a:ext>
                  </a:extLst>
                </p14:cNvPr>
                <p14:cNvContentPartPr/>
                <p14:nvPr/>
              </p14:nvContentPartPr>
              <p14:xfrm>
                <a:off x="6452722" y="1922105"/>
                <a:ext cx="177120" cy="400320"/>
              </p14:xfrm>
            </p:contentPart>
          </mc:Choice>
          <mc:Fallback xmlns="">
            <p:pic>
              <p:nvPicPr>
                <p:cNvPr id="116" name="Ink 115">
                  <a:extLst>
                    <a:ext uri="{FF2B5EF4-FFF2-40B4-BE49-F238E27FC236}">
                      <a16:creationId xmlns:a16="http://schemas.microsoft.com/office/drawing/2014/main" id="{132A349E-F921-4420-A02E-5BC5DB45D53F}"/>
                    </a:ext>
                  </a:extLst>
                </p:cNvPr>
                <p:cNvPicPr/>
                <p:nvPr/>
              </p:nvPicPr>
              <p:blipFill>
                <a:blip r:embed="rId16"/>
                <a:stretch>
                  <a:fillRect/>
                </a:stretch>
              </p:blipFill>
              <p:spPr>
                <a:xfrm>
                  <a:off x="6443722" y="1913105"/>
                  <a:ext cx="194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7" name="Ink 116">
                  <a:extLst>
                    <a:ext uri="{FF2B5EF4-FFF2-40B4-BE49-F238E27FC236}">
                      <a16:creationId xmlns:a16="http://schemas.microsoft.com/office/drawing/2014/main" id="{E126EC22-6836-4990-BF6F-F35114CC0CE5}"/>
                    </a:ext>
                  </a:extLst>
                </p14:cNvPr>
                <p14:cNvContentPartPr/>
                <p14:nvPr/>
              </p14:nvContentPartPr>
              <p14:xfrm>
                <a:off x="6328162" y="1953425"/>
                <a:ext cx="137160" cy="220320"/>
              </p14:xfrm>
            </p:contentPart>
          </mc:Choice>
          <mc:Fallback xmlns="">
            <p:pic>
              <p:nvPicPr>
                <p:cNvPr id="117" name="Ink 116">
                  <a:extLst>
                    <a:ext uri="{FF2B5EF4-FFF2-40B4-BE49-F238E27FC236}">
                      <a16:creationId xmlns:a16="http://schemas.microsoft.com/office/drawing/2014/main" id="{E126EC22-6836-4990-BF6F-F35114CC0CE5}"/>
                    </a:ext>
                  </a:extLst>
                </p:cNvPr>
                <p:cNvPicPr/>
                <p:nvPr/>
              </p:nvPicPr>
              <p:blipFill>
                <a:blip r:embed="rId18"/>
                <a:stretch>
                  <a:fillRect/>
                </a:stretch>
              </p:blipFill>
              <p:spPr>
                <a:xfrm>
                  <a:off x="6319162" y="1944440"/>
                  <a:ext cx="154800" cy="23793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20" name="Ink 119">
                <a:extLst>
                  <a:ext uri="{FF2B5EF4-FFF2-40B4-BE49-F238E27FC236}">
                    <a16:creationId xmlns:a16="http://schemas.microsoft.com/office/drawing/2014/main" id="{AEE2F94F-89D9-46E1-A7CF-7BD06CED1F2D}"/>
                  </a:ext>
                </a:extLst>
              </p14:cNvPr>
              <p14:cNvContentPartPr/>
              <p14:nvPr/>
            </p14:nvContentPartPr>
            <p14:xfrm>
              <a:off x="1972162" y="3418265"/>
              <a:ext cx="220680" cy="492120"/>
            </p14:xfrm>
          </p:contentPart>
        </mc:Choice>
        <mc:Fallback xmlns="">
          <p:pic>
            <p:nvPicPr>
              <p:cNvPr id="120" name="Ink 119">
                <a:extLst>
                  <a:ext uri="{FF2B5EF4-FFF2-40B4-BE49-F238E27FC236}">
                    <a16:creationId xmlns:a16="http://schemas.microsoft.com/office/drawing/2014/main" id="{AEE2F94F-89D9-46E1-A7CF-7BD06CED1F2D}"/>
                  </a:ext>
                </a:extLst>
              </p:cNvPr>
              <p:cNvPicPr/>
              <p:nvPr/>
            </p:nvPicPr>
            <p:blipFill>
              <a:blip r:embed="rId20"/>
              <a:stretch>
                <a:fillRect/>
              </a:stretch>
            </p:blipFill>
            <p:spPr>
              <a:xfrm>
                <a:off x="1963162" y="3409265"/>
                <a:ext cx="238320" cy="509760"/>
              </a:xfrm>
              <a:prstGeom prst="rect">
                <a:avLst/>
              </a:prstGeom>
            </p:spPr>
          </p:pic>
        </mc:Fallback>
      </mc:AlternateContent>
      <p:grpSp>
        <p:nvGrpSpPr>
          <p:cNvPr id="127" name="Group 126">
            <a:extLst>
              <a:ext uri="{FF2B5EF4-FFF2-40B4-BE49-F238E27FC236}">
                <a16:creationId xmlns:a16="http://schemas.microsoft.com/office/drawing/2014/main" id="{3177728F-91FF-44C2-B829-D1313F9767CF}"/>
              </a:ext>
            </a:extLst>
          </p:cNvPr>
          <p:cNvGrpSpPr/>
          <p:nvPr/>
        </p:nvGrpSpPr>
        <p:grpSpPr>
          <a:xfrm>
            <a:off x="3096442" y="3948545"/>
            <a:ext cx="208080" cy="367560"/>
            <a:chOff x="3096442" y="3948545"/>
            <a:chExt cx="208080" cy="367560"/>
          </a:xfrm>
        </p:grpSpPr>
        <mc:AlternateContent xmlns:mc="http://schemas.openxmlformats.org/markup-compatibility/2006" xmlns:p14="http://schemas.microsoft.com/office/powerpoint/2010/main">
          <mc:Choice Requires="p14">
            <p:contentPart p14:bwMode="auto" r:id="rId21">
              <p14:nvContentPartPr>
                <p14:cNvPr id="124" name="Ink 123">
                  <a:extLst>
                    <a:ext uri="{FF2B5EF4-FFF2-40B4-BE49-F238E27FC236}">
                      <a16:creationId xmlns:a16="http://schemas.microsoft.com/office/drawing/2014/main" id="{84586AD4-9467-46CC-8918-BEAEC1080EB8}"/>
                    </a:ext>
                  </a:extLst>
                </p14:cNvPr>
                <p14:cNvContentPartPr/>
                <p14:nvPr/>
              </p14:nvContentPartPr>
              <p14:xfrm>
                <a:off x="3254122" y="4042145"/>
                <a:ext cx="50400" cy="273960"/>
              </p14:xfrm>
            </p:contentPart>
          </mc:Choice>
          <mc:Fallback xmlns="">
            <p:pic>
              <p:nvPicPr>
                <p:cNvPr id="124" name="Ink 123">
                  <a:extLst>
                    <a:ext uri="{FF2B5EF4-FFF2-40B4-BE49-F238E27FC236}">
                      <a16:creationId xmlns:a16="http://schemas.microsoft.com/office/drawing/2014/main" id="{84586AD4-9467-46CC-8918-BEAEC1080EB8}"/>
                    </a:ext>
                  </a:extLst>
                </p:cNvPr>
                <p:cNvPicPr/>
                <p:nvPr/>
              </p:nvPicPr>
              <p:blipFill>
                <a:blip r:embed="rId22"/>
                <a:stretch>
                  <a:fillRect/>
                </a:stretch>
              </p:blipFill>
              <p:spPr>
                <a:xfrm>
                  <a:off x="3245122" y="4033145"/>
                  <a:ext cx="68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5" name="Ink 124">
                  <a:extLst>
                    <a:ext uri="{FF2B5EF4-FFF2-40B4-BE49-F238E27FC236}">
                      <a16:creationId xmlns:a16="http://schemas.microsoft.com/office/drawing/2014/main" id="{6D115875-6410-48EB-83E1-EDB4B0F4716B}"/>
                    </a:ext>
                  </a:extLst>
                </p14:cNvPr>
                <p14:cNvContentPartPr/>
                <p14:nvPr/>
              </p14:nvContentPartPr>
              <p14:xfrm>
                <a:off x="3096442" y="4031345"/>
                <a:ext cx="112680" cy="54360"/>
              </p14:xfrm>
            </p:contentPart>
          </mc:Choice>
          <mc:Fallback xmlns="">
            <p:pic>
              <p:nvPicPr>
                <p:cNvPr id="125" name="Ink 124">
                  <a:extLst>
                    <a:ext uri="{FF2B5EF4-FFF2-40B4-BE49-F238E27FC236}">
                      <a16:creationId xmlns:a16="http://schemas.microsoft.com/office/drawing/2014/main" id="{6D115875-6410-48EB-83E1-EDB4B0F4716B}"/>
                    </a:ext>
                  </a:extLst>
                </p:cNvPr>
                <p:cNvPicPr/>
                <p:nvPr/>
              </p:nvPicPr>
              <p:blipFill>
                <a:blip r:embed="rId24"/>
                <a:stretch>
                  <a:fillRect/>
                </a:stretch>
              </p:blipFill>
              <p:spPr>
                <a:xfrm>
                  <a:off x="3087442" y="4022345"/>
                  <a:ext cx="13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6" name="Ink 125">
                  <a:extLst>
                    <a:ext uri="{FF2B5EF4-FFF2-40B4-BE49-F238E27FC236}">
                      <a16:creationId xmlns:a16="http://schemas.microsoft.com/office/drawing/2014/main" id="{2DC5BB4C-A8B1-4285-B966-518492C17893}"/>
                    </a:ext>
                  </a:extLst>
                </p14:cNvPr>
                <p14:cNvContentPartPr/>
                <p14:nvPr/>
              </p14:nvContentPartPr>
              <p14:xfrm>
                <a:off x="3200482" y="3948545"/>
                <a:ext cx="52560" cy="322920"/>
              </p14:xfrm>
            </p:contentPart>
          </mc:Choice>
          <mc:Fallback xmlns="">
            <p:pic>
              <p:nvPicPr>
                <p:cNvPr id="126" name="Ink 125">
                  <a:extLst>
                    <a:ext uri="{FF2B5EF4-FFF2-40B4-BE49-F238E27FC236}">
                      <a16:creationId xmlns:a16="http://schemas.microsoft.com/office/drawing/2014/main" id="{2DC5BB4C-A8B1-4285-B966-518492C17893}"/>
                    </a:ext>
                  </a:extLst>
                </p:cNvPr>
                <p:cNvPicPr/>
                <p:nvPr/>
              </p:nvPicPr>
              <p:blipFill>
                <a:blip r:embed="rId26"/>
                <a:stretch>
                  <a:fillRect/>
                </a:stretch>
              </p:blipFill>
              <p:spPr>
                <a:xfrm>
                  <a:off x="3191482" y="3939545"/>
                  <a:ext cx="70200" cy="340560"/>
                </a:xfrm>
                <a:prstGeom prst="rect">
                  <a:avLst/>
                </a:prstGeom>
              </p:spPr>
            </p:pic>
          </mc:Fallback>
        </mc:AlternateContent>
      </p:grpSp>
      <p:grpSp>
        <p:nvGrpSpPr>
          <p:cNvPr id="131" name="Group 130">
            <a:extLst>
              <a:ext uri="{FF2B5EF4-FFF2-40B4-BE49-F238E27FC236}">
                <a16:creationId xmlns:a16="http://schemas.microsoft.com/office/drawing/2014/main" id="{0C41860E-99D6-4C23-9D55-65E1A7C87752}"/>
              </a:ext>
            </a:extLst>
          </p:cNvPr>
          <p:cNvGrpSpPr/>
          <p:nvPr/>
        </p:nvGrpSpPr>
        <p:grpSpPr>
          <a:xfrm>
            <a:off x="6197842" y="2846945"/>
            <a:ext cx="161640" cy="203760"/>
            <a:chOff x="6197842" y="2846945"/>
            <a:chExt cx="161640" cy="203760"/>
          </a:xfrm>
        </p:grpSpPr>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7104C878-0C45-4178-93D3-4A302746EDB1}"/>
                    </a:ext>
                  </a:extLst>
                </p14:cNvPr>
                <p14:cNvContentPartPr/>
                <p14:nvPr/>
              </p14:nvContentPartPr>
              <p14:xfrm>
                <a:off x="6352642" y="2846945"/>
                <a:ext cx="6840" cy="203760"/>
              </p14:xfrm>
            </p:contentPart>
          </mc:Choice>
          <mc:Fallback xmlns="">
            <p:pic>
              <p:nvPicPr>
                <p:cNvPr id="128" name="Ink 127">
                  <a:extLst>
                    <a:ext uri="{FF2B5EF4-FFF2-40B4-BE49-F238E27FC236}">
                      <a16:creationId xmlns:a16="http://schemas.microsoft.com/office/drawing/2014/main" id="{7104C878-0C45-4178-93D3-4A302746EDB1}"/>
                    </a:ext>
                  </a:extLst>
                </p:cNvPr>
                <p:cNvPicPr/>
                <p:nvPr/>
              </p:nvPicPr>
              <p:blipFill>
                <a:blip r:embed="rId28"/>
                <a:stretch>
                  <a:fillRect/>
                </a:stretch>
              </p:blipFill>
              <p:spPr>
                <a:xfrm>
                  <a:off x="6343642" y="2837945"/>
                  <a:ext cx="24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9" name="Ink 128">
                  <a:extLst>
                    <a:ext uri="{FF2B5EF4-FFF2-40B4-BE49-F238E27FC236}">
                      <a16:creationId xmlns:a16="http://schemas.microsoft.com/office/drawing/2014/main" id="{E95B5B58-48D9-4F4B-A1B2-AD6A6CE63680}"/>
                    </a:ext>
                  </a:extLst>
                </p14:cNvPr>
                <p14:cNvContentPartPr/>
                <p14:nvPr/>
              </p14:nvContentPartPr>
              <p14:xfrm>
                <a:off x="6197842" y="2898785"/>
                <a:ext cx="87120" cy="54720"/>
              </p14:xfrm>
            </p:contentPart>
          </mc:Choice>
          <mc:Fallback xmlns="">
            <p:pic>
              <p:nvPicPr>
                <p:cNvPr id="129" name="Ink 128">
                  <a:extLst>
                    <a:ext uri="{FF2B5EF4-FFF2-40B4-BE49-F238E27FC236}">
                      <a16:creationId xmlns:a16="http://schemas.microsoft.com/office/drawing/2014/main" id="{E95B5B58-48D9-4F4B-A1B2-AD6A6CE63680}"/>
                    </a:ext>
                  </a:extLst>
                </p:cNvPr>
                <p:cNvPicPr/>
                <p:nvPr/>
              </p:nvPicPr>
              <p:blipFill>
                <a:blip r:embed="rId30"/>
                <a:stretch>
                  <a:fillRect/>
                </a:stretch>
              </p:blipFill>
              <p:spPr>
                <a:xfrm>
                  <a:off x="6188842" y="2889785"/>
                  <a:ext cx="1047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0" name="Ink 129">
                  <a:extLst>
                    <a:ext uri="{FF2B5EF4-FFF2-40B4-BE49-F238E27FC236}">
                      <a16:creationId xmlns:a16="http://schemas.microsoft.com/office/drawing/2014/main" id="{4286C72C-B419-4AC6-ADF3-7E1DCE595342}"/>
                    </a:ext>
                  </a:extLst>
                </p14:cNvPr>
                <p14:cNvContentPartPr/>
                <p14:nvPr/>
              </p14:nvContentPartPr>
              <p14:xfrm>
                <a:off x="6321682" y="2867825"/>
                <a:ext cx="6840" cy="148680"/>
              </p14:xfrm>
            </p:contentPart>
          </mc:Choice>
          <mc:Fallback xmlns="">
            <p:pic>
              <p:nvPicPr>
                <p:cNvPr id="130" name="Ink 129">
                  <a:extLst>
                    <a:ext uri="{FF2B5EF4-FFF2-40B4-BE49-F238E27FC236}">
                      <a16:creationId xmlns:a16="http://schemas.microsoft.com/office/drawing/2014/main" id="{4286C72C-B419-4AC6-ADF3-7E1DCE595342}"/>
                    </a:ext>
                  </a:extLst>
                </p:cNvPr>
                <p:cNvPicPr/>
                <p:nvPr/>
              </p:nvPicPr>
              <p:blipFill>
                <a:blip r:embed="rId32"/>
                <a:stretch>
                  <a:fillRect/>
                </a:stretch>
              </p:blipFill>
              <p:spPr>
                <a:xfrm>
                  <a:off x="6312682" y="2858847"/>
                  <a:ext cx="24480" cy="166277"/>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3">
            <p14:nvContentPartPr>
              <p14:cNvPr id="4" name="Ink 3">
                <a:extLst>
                  <a:ext uri="{FF2B5EF4-FFF2-40B4-BE49-F238E27FC236}">
                    <a16:creationId xmlns:a16="http://schemas.microsoft.com/office/drawing/2014/main" id="{25D00675-54F9-41EF-BE1A-7094C08B01D8}"/>
                  </a:ext>
                </a:extLst>
              </p14:cNvPr>
              <p14:cNvContentPartPr/>
              <p14:nvPr/>
            </p14:nvContentPartPr>
            <p14:xfrm>
              <a:off x="1610362" y="1662545"/>
              <a:ext cx="5393160" cy="1538640"/>
            </p14:xfrm>
          </p:contentPart>
        </mc:Choice>
        <mc:Fallback xmlns="">
          <p:pic>
            <p:nvPicPr>
              <p:cNvPr id="4" name="Ink 3">
                <a:extLst>
                  <a:ext uri="{FF2B5EF4-FFF2-40B4-BE49-F238E27FC236}">
                    <a16:creationId xmlns:a16="http://schemas.microsoft.com/office/drawing/2014/main" id="{25D00675-54F9-41EF-BE1A-7094C08B01D8}"/>
                  </a:ext>
                </a:extLst>
              </p:cNvPr>
              <p:cNvPicPr/>
              <p:nvPr/>
            </p:nvPicPr>
            <p:blipFill>
              <a:blip r:embed="rId34"/>
              <a:stretch>
                <a:fillRect/>
              </a:stretch>
            </p:blipFill>
            <p:spPr>
              <a:xfrm>
                <a:off x="1574362" y="1590905"/>
                <a:ext cx="5464800" cy="1682280"/>
              </a:xfrm>
              <a:prstGeom prst="rect">
                <a:avLst/>
              </a:prstGeom>
            </p:spPr>
          </p:pic>
        </mc:Fallback>
      </mc:AlternateContent>
      <p:grpSp>
        <p:nvGrpSpPr>
          <p:cNvPr id="8" name="Group 7">
            <a:extLst>
              <a:ext uri="{FF2B5EF4-FFF2-40B4-BE49-F238E27FC236}">
                <a16:creationId xmlns:a16="http://schemas.microsoft.com/office/drawing/2014/main" id="{270382E0-3B9F-4988-BA0C-9E380F3581A0}"/>
              </a:ext>
            </a:extLst>
          </p:cNvPr>
          <p:cNvGrpSpPr/>
          <p:nvPr/>
        </p:nvGrpSpPr>
        <p:grpSpPr>
          <a:xfrm>
            <a:off x="1840042" y="2774225"/>
            <a:ext cx="321480" cy="306360"/>
            <a:chOff x="1840042" y="2774225"/>
            <a:chExt cx="321480" cy="306360"/>
          </a:xfrm>
        </p:grpSpPr>
        <mc:AlternateContent xmlns:mc="http://schemas.openxmlformats.org/markup-compatibility/2006" xmlns:p14="http://schemas.microsoft.com/office/powerpoint/2010/main">
          <mc:Choice Requires="p14">
            <p:contentPart p14:bwMode="auto" r:id="rId35">
              <p14:nvContentPartPr>
                <p14:cNvPr id="6" name="Ink 5">
                  <a:extLst>
                    <a:ext uri="{FF2B5EF4-FFF2-40B4-BE49-F238E27FC236}">
                      <a16:creationId xmlns:a16="http://schemas.microsoft.com/office/drawing/2014/main" id="{5DEA4606-C85D-4F09-93A0-0B9FE47AA592}"/>
                    </a:ext>
                  </a:extLst>
                </p14:cNvPr>
                <p14:cNvContentPartPr/>
                <p14:nvPr/>
              </p14:nvContentPartPr>
              <p14:xfrm>
                <a:off x="1976842" y="2774225"/>
                <a:ext cx="184680" cy="306360"/>
              </p14:xfrm>
            </p:contentPart>
          </mc:Choice>
          <mc:Fallback xmlns="">
            <p:pic>
              <p:nvPicPr>
                <p:cNvPr id="6" name="Ink 5">
                  <a:extLst>
                    <a:ext uri="{FF2B5EF4-FFF2-40B4-BE49-F238E27FC236}">
                      <a16:creationId xmlns:a16="http://schemas.microsoft.com/office/drawing/2014/main" id="{5DEA4606-C85D-4F09-93A0-0B9FE47AA592}"/>
                    </a:ext>
                  </a:extLst>
                </p:cNvPr>
                <p:cNvPicPr/>
                <p:nvPr/>
              </p:nvPicPr>
              <p:blipFill>
                <a:blip r:embed="rId36"/>
                <a:stretch>
                  <a:fillRect/>
                </a:stretch>
              </p:blipFill>
              <p:spPr>
                <a:xfrm>
                  <a:off x="1968202" y="2765585"/>
                  <a:ext cx="2023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7" name="Ink 6">
                  <a:extLst>
                    <a:ext uri="{FF2B5EF4-FFF2-40B4-BE49-F238E27FC236}">
                      <a16:creationId xmlns:a16="http://schemas.microsoft.com/office/drawing/2014/main" id="{29439FC5-EA89-4321-BCCB-76691200593D}"/>
                    </a:ext>
                  </a:extLst>
                </p14:cNvPr>
                <p14:cNvContentPartPr/>
                <p14:nvPr/>
              </p14:nvContentPartPr>
              <p14:xfrm>
                <a:off x="1840042" y="2788625"/>
                <a:ext cx="154080" cy="185400"/>
              </p14:xfrm>
            </p:contentPart>
          </mc:Choice>
          <mc:Fallback xmlns="">
            <p:pic>
              <p:nvPicPr>
                <p:cNvPr id="7" name="Ink 6">
                  <a:extLst>
                    <a:ext uri="{FF2B5EF4-FFF2-40B4-BE49-F238E27FC236}">
                      <a16:creationId xmlns:a16="http://schemas.microsoft.com/office/drawing/2014/main" id="{29439FC5-EA89-4321-BCCB-76691200593D}"/>
                    </a:ext>
                  </a:extLst>
                </p:cNvPr>
                <p:cNvPicPr/>
                <p:nvPr/>
              </p:nvPicPr>
              <p:blipFill>
                <a:blip r:embed="rId38"/>
                <a:stretch>
                  <a:fillRect/>
                </a:stretch>
              </p:blipFill>
              <p:spPr>
                <a:xfrm>
                  <a:off x="1831042" y="2779985"/>
                  <a:ext cx="171720" cy="203040"/>
                </a:xfrm>
                <a:prstGeom prst="rect">
                  <a:avLst/>
                </a:prstGeom>
              </p:spPr>
            </p:pic>
          </mc:Fallback>
        </mc:AlternateContent>
      </p:grpSp>
      <p:grpSp>
        <p:nvGrpSpPr>
          <p:cNvPr id="14" name="Group 13">
            <a:extLst>
              <a:ext uri="{FF2B5EF4-FFF2-40B4-BE49-F238E27FC236}">
                <a16:creationId xmlns:a16="http://schemas.microsoft.com/office/drawing/2014/main" id="{8072CBA7-8D50-4820-8179-F7A2B03B1DC3}"/>
              </a:ext>
            </a:extLst>
          </p:cNvPr>
          <p:cNvGrpSpPr/>
          <p:nvPr/>
        </p:nvGrpSpPr>
        <p:grpSpPr>
          <a:xfrm>
            <a:off x="2912122" y="2348345"/>
            <a:ext cx="329760" cy="411480"/>
            <a:chOff x="2912122" y="2348345"/>
            <a:chExt cx="329760" cy="411480"/>
          </a:xfrm>
        </p:grpSpPr>
        <mc:AlternateContent xmlns:mc="http://schemas.openxmlformats.org/markup-compatibility/2006" xmlns:p14="http://schemas.microsoft.com/office/powerpoint/2010/main">
          <mc:Choice Requires="p14">
            <p:contentPart p14:bwMode="auto" r:id="rId39">
              <p14:nvContentPartPr>
                <p14:cNvPr id="9" name="Ink 8">
                  <a:extLst>
                    <a:ext uri="{FF2B5EF4-FFF2-40B4-BE49-F238E27FC236}">
                      <a16:creationId xmlns:a16="http://schemas.microsoft.com/office/drawing/2014/main" id="{20E0F275-59E9-4067-8879-389F8923541C}"/>
                    </a:ext>
                  </a:extLst>
                </p14:cNvPr>
                <p14:cNvContentPartPr/>
                <p14:nvPr/>
              </p14:nvContentPartPr>
              <p14:xfrm>
                <a:off x="3078802" y="2348345"/>
                <a:ext cx="163080" cy="411480"/>
              </p14:xfrm>
            </p:contentPart>
          </mc:Choice>
          <mc:Fallback xmlns="">
            <p:pic>
              <p:nvPicPr>
                <p:cNvPr id="9" name="Ink 8">
                  <a:extLst>
                    <a:ext uri="{FF2B5EF4-FFF2-40B4-BE49-F238E27FC236}">
                      <a16:creationId xmlns:a16="http://schemas.microsoft.com/office/drawing/2014/main" id="{20E0F275-59E9-4067-8879-389F8923541C}"/>
                    </a:ext>
                  </a:extLst>
                </p:cNvPr>
                <p:cNvPicPr/>
                <p:nvPr/>
              </p:nvPicPr>
              <p:blipFill>
                <a:blip r:embed="rId40"/>
                <a:stretch>
                  <a:fillRect/>
                </a:stretch>
              </p:blipFill>
              <p:spPr>
                <a:xfrm>
                  <a:off x="3070162" y="2339345"/>
                  <a:ext cx="1807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 name="Ink 9">
                  <a:extLst>
                    <a:ext uri="{FF2B5EF4-FFF2-40B4-BE49-F238E27FC236}">
                      <a16:creationId xmlns:a16="http://schemas.microsoft.com/office/drawing/2014/main" id="{7D903E8E-840C-4901-B805-DCFF068EAC93}"/>
                    </a:ext>
                  </a:extLst>
                </p14:cNvPr>
                <p14:cNvContentPartPr/>
                <p14:nvPr/>
              </p14:nvContentPartPr>
              <p14:xfrm>
                <a:off x="2912122" y="2484785"/>
                <a:ext cx="165600" cy="246960"/>
              </p14:xfrm>
            </p:contentPart>
          </mc:Choice>
          <mc:Fallback xmlns="">
            <p:pic>
              <p:nvPicPr>
                <p:cNvPr id="10" name="Ink 9">
                  <a:extLst>
                    <a:ext uri="{FF2B5EF4-FFF2-40B4-BE49-F238E27FC236}">
                      <a16:creationId xmlns:a16="http://schemas.microsoft.com/office/drawing/2014/main" id="{7D903E8E-840C-4901-B805-DCFF068EAC93}"/>
                    </a:ext>
                  </a:extLst>
                </p:cNvPr>
                <p:cNvPicPr/>
                <p:nvPr/>
              </p:nvPicPr>
              <p:blipFill>
                <a:blip r:embed="rId42"/>
                <a:stretch>
                  <a:fillRect/>
                </a:stretch>
              </p:blipFill>
              <p:spPr>
                <a:xfrm>
                  <a:off x="2903122" y="2476145"/>
                  <a:ext cx="183240" cy="264600"/>
                </a:xfrm>
                <a:prstGeom prst="rect">
                  <a:avLst/>
                </a:prstGeom>
              </p:spPr>
            </p:pic>
          </mc:Fallback>
        </mc:AlternateContent>
      </p:grpSp>
      <p:grpSp>
        <p:nvGrpSpPr>
          <p:cNvPr id="13" name="Group 12">
            <a:extLst>
              <a:ext uri="{FF2B5EF4-FFF2-40B4-BE49-F238E27FC236}">
                <a16:creationId xmlns:a16="http://schemas.microsoft.com/office/drawing/2014/main" id="{9397B124-C9CD-4DF9-A54E-295F82E5F807}"/>
              </a:ext>
            </a:extLst>
          </p:cNvPr>
          <p:cNvGrpSpPr/>
          <p:nvPr/>
        </p:nvGrpSpPr>
        <p:grpSpPr>
          <a:xfrm>
            <a:off x="5507722" y="2026145"/>
            <a:ext cx="247320" cy="228960"/>
            <a:chOff x="5507722" y="2026145"/>
            <a:chExt cx="247320" cy="228960"/>
          </a:xfrm>
        </p:grpSpPr>
        <mc:AlternateContent xmlns:mc="http://schemas.openxmlformats.org/markup-compatibility/2006" xmlns:p14="http://schemas.microsoft.com/office/powerpoint/2010/main">
          <mc:Choice Requires="p14">
            <p:contentPart p14:bwMode="auto" r:id="rId43">
              <p14:nvContentPartPr>
                <p14:cNvPr id="11" name="Ink 10">
                  <a:extLst>
                    <a:ext uri="{FF2B5EF4-FFF2-40B4-BE49-F238E27FC236}">
                      <a16:creationId xmlns:a16="http://schemas.microsoft.com/office/drawing/2014/main" id="{0EF08043-F914-43A7-8813-F25BF907EF93}"/>
                    </a:ext>
                  </a:extLst>
                </p14:cNvPr>
                <p14:cNvContentPartPr/>
                <p14:nvPr/>
              </p14:nvContentPartPr>
              <p14:xfrm>
                <a:off x="5679082" y="2026145"/>
                <a:ext cx="75960" cy="228960"/>
              </p14:xfrm>
            </p:contentPart>
          </mc:Choice>
          <mc:Fallback xmlns="">
            <p:pic>
              <p:nvPicPr>
                <p:cNvPr id="11" name="Ink 10">
                  <a:extLst>
                    <a:ext uri="{FF2B5EF4-FFF2-40B4-BE49-F238E27FC236}">
                      <a16:creationId xmlns:a16="http://schemas.microsoft.com/office/drawing/2014/main" id="{0EF08043-F914-43A7-8813-F25BF907EF93}"/>
                    </a:ext>
                  </a:extLst>
                </p:cNvPr>
                <p:cNvPicPr/>
                <p:nvPr/>
              </p:nvPicPr>
              <p:blipFill>
                <a:blip r:embed="rId44"/>
                <a:stretch>
                  <a:fillRect/>
                </a:stretch>
              </p:blipFill>
              <p:spPr>
                <a:xfrm>
                  <a:off x="5670442" y="2017145"/>
                  <a:ext cx="936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2" name="Ink 11">
                  <a:extLst>
                    <a:ext uri="{FF2B5EF4-FFF2-40B4-BE49-F238E27FC236}">
                      <a16:creationId xmlns:a16="http://schemas.microsoft.com/office/drawing/2014/main" id="{06B60043-2446-4717-B0FA-8891BA20C70A}"/>
                    </a:ext>
                  </a:extLst>
                </p14:cNvPr>
                <p14:cNvContentPartPr/>
                <p14:nvPr/>
              </p14:nvContentPartPr>
              <p14:xfrm>
                <a:off x="5507722" y="2076545"/>
                <a:ext cx="119880" cy="131400"/>
              </p14:xfrm>
            </p:contentPart>
          </mc:Choice>
          <mc:Fallback xmlns="">
            <p:pic>
              <p:nvPicPr>
                <p:cNvPr id="12" name="Ink 11">
                  <a:extLst>
                    <a:ext uri="{FF2B5EF4-FFF2-40B4-BE49-F238E27FC236}">
                      <a16:creationId xmlns:a16="http://schemas.microsoft.com/office/drawing/2014/main" id="{06B60043-2446-4717-B0FA-8891BA20C70A}"/>
                    </a:ext>
                  </a:extLst>
                </p:cNvPr>
                <p:cNvPicPr/>
                <p:nvPr/>
              </p:nvPicPr>
              <p:blipFill>
                <a:blip r:embed="rId46"/>
                <a:stretch>
                  <a:fillRect/>
                </a:stretch>
              </p:blipFill>
              <p:spPr>
                <a:xfrm>
                  <a:off x="5499082" y="2067545"/>
                  <a:ext cx="137520" cy="149040"/>
                </a:xfrm>
                <a:prstGeom prst="rect">
                  <a:avLst/>
                </a:prstGeom>
              </p:spPr>
            </p:pic>
          </mc:Fallback>
        </mc:AlternateContent>
      </p:grpSp>
      <p:grpSp>
        <p:nvGrpSpPr>
          <p:cNvPr id="18" name="Group 17">
            <a:extLst>
              <a:ext uri="{FF2B5EF4-FFF2-40B4-BE49-F238E27FC236}">
                <a16:creationId xmlns:a16="http://schemas.microsoft.com/office/drawing/2014/main" id="{CCBCC3BF-49EB-4B1C-8C89-48B1A9CC76FB}"/>
              </a:ext>
            </a:extLst>
          </p:cNvPr>
          <p:cNvGrpSpPr/>
          <p:nvPr/>
        </p:nvGrpSpPr>
        <p:grpSpPr>
          <a:xfrm>
            <a:off x="3408202" y="3429065"/>
            <a:ext cx="322200" cy="373320"/>
            <a:chOff x="3408202" y="3429065"/>
            <a:chExt cx="322200" cy="373320"/>
          </a:xfrm>
        </p:grpSpPr>
        <mc:AlternateContent xmlns:mc="http://schemas.openxmlformats.org/markup-compatibility/2006" xmlns:p14="http://schemas.microsoft.com/office/powerpoint/2010/main">
          <mc:Choice Requires="p14">
            <p:contentPart p14:bwMode="auto" r:id="rId47">
              <p14:nvContentPartPr>
                <p14:cNvPr id="15" name="Ink 14">
                  <a:extLst>
                    <a:ext uri="{FF2B5EF4-FFF2-40B4-BE49-F238E27FC236}">
                      <a16:creationId xmlns:a16="http://schemas.microsoft.com/office/drawing/2014/main" id="{CF2D4A5C-0496-4639-8B18-A7A2F77E6B02}"/>
                    </a:ext>
                  </a:extLst>
                </p14:cNvPr>
                <p14:cNvContentPartPr/>
                <p14:nvPr/>
              </p14:nvContentPartPr>
              <p14:xfrm>
                <a:off x="3554362" y="3429065"/>
                <a:ext cx="176040" cy="373320"/>
              </p14:xfrm>
            </p:contentPart>
          </mc:Choice>
          <mc:Fallback xmlns="">
            <p:pic>
              <p:nvPicPr>
                <p:cNvPr id="15" name="Ink 14">
                  <a:extLst>
                    <a:ext uri="{FF2B5EF4-FFF2-40B4-BE49-F238E27FC236}">
                      <a16:creationId xmlns:a16="http://schemas.microsoft.com/office/drawing/2014/main" id="{CF2D4A5C-0496-4639-8B18-A7A2F77E6B02}"/>
                    </a:ext>
                  </a:extLst>
                </p:cNvPr>
                <p:cNvPicPr/>
                <p:nvPr/>
              </p:nvPicPr>
              <p:blipFill>
                <a:blip r:embed="rId48"/>
                <a:stretch>
                  <a:fillRect/>
                </a:stretch>
              </p:blipFill>
              <p:spPr>
                <a:xfrm>
                  <a:off x="3545722" y="3420065"/>
                  <a:ext cx="193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6" name="Ink 15">
                  <a:extLst>
                    <a:ext uri="{FF2B5EF4-FFF2-40B4-BE49-F238E27FC236}">
                      <a16:creationId xmlns:a16="http://schemas.microsoft.com/office/drawing/2014/main" id="{F0507541-1FAE-49F0-B762-8043CD5838CE}"/>
                    </a:ext>
                  </a:extLst>
                </p14:cNvPr>
                <p14:cNvContentPartPr/>
                <p14:nvPr/>
              </p14:nvContentPartPr>
              <p14:xfrm>
                <a:off x="3408202" y="3470105"/>
                <a:ext cx="219240" cy="208800"/>
              </p14:xfrm>
            </p:contentPart>
          </mc:Choice>
          <mc:Fallback xmlns="">
            <p:pic>
              <p:nvPicPr>
                <p:cNvPr id="16" name="Ink 15">
                  <a:extLst>
                    <a:ext uri="{FF2B5EF4-FFF2-40B4-BE49-F238E27FC236}">
                      <a16:creationId xmlns:a16="http://schemas.microsoft.com/office/drawing/2014/main" id="{F0507541-1FAE-49F0-B762-8043CD5838CE}"/>
                    </a:ext>
                  </a:extLst>
                </p:cNvPr>
                <p:cNvPicPr/>
                <p:nvPr/>
              </p:nvPicPr>
              <p:blipFill>
                <a:blip r:embed="rId50"/>
                <a:stretch>
                  <a:fillRect/>
                </a:stretch>
              </p:blipFill>
              <p:spPr>
                <a:xfrm>
                  <a:off x="3399202" y="3461105"/>
                  <a:ext cx="236880" cy="226440"/>
                </a:xfrm>
                <a:prstGeom prst="rect">
                  <a:avLst/>
                </a:prstGeom>
              </p:spPr>
            </p:pic>
          </mc:Fallback>
        </mc:AlternateContent>
      </p:grpSp>
      <p:grpSp>
        <p:nvGrpSpPr>
          <p:cNvPr id="23" name="Group 22">
            <a:extLst>
              <a:ext uri="{FF2B5EF4-FFF2-40B4-BE49-F238E27FC236}">
                <a16:creationId xmlns:a16="http://schemas.microsoft.com/office/drawing/2014/main" id="{7606E600-EB6A-4C73-A3EC-17B3ACC8BCEB}"/>
              </a:ext>
            </a:extLst>
          </p:cNvPr>
          <p:cNvGrpSpPr/>
          <p:nvPr/>
        </p:nvGrpSpPr>
        <p:grpSpPr>
          <a:xfrm>
            <a:off x="2561842" y="3678185"/>
            <a:ext cx="223200" cy="244080"/>
            <a:chOff x="2561842" y="3678185"/>
            <a:chExt cx="223200" cy="244080"/>
          </a:xfrm>
        </p:grpSpPr>
        <mc:AlternateContent xmlns:mc="http://schemas.openxmlformats.org/markup-compatibility/2006" xmlns:p14="http://schemas.microsoft.com/office/powerpoint/2010/main">
          <mc:Choice Requires="p14">
            <p:contentPart p14:bwMode="auto" r:id="rId51">
              <p14:nvContentPartPr>
                <p14:cNvPr id="17" name="Ink 16">
                  <a:extLst>
                    <a:ext uri="{FF2B5EF4-FFF2-40B4-BE49-F238E27FC236}">
                      <a16:creationId xmlns:a16="http://schemas.microsoft.com/office/drawing/2014/main" id="{6423B855-3169-408F-A856-71A13DF6FA39}"/>
                    </a:ext>
                  </a:extLst>
                </p14:cNvPr>
                <p14:cNvContentPartPr/>
                <p14:nvPr/>
              </p14:nvContentPartPr>
              <p14:xfrm>
                <a:off x="2654722" y="3678185"/>
                <a:ext cx="130320" cy="244080"/>
              </p14:xfrm>
            </p:contentPart>
          </mc:Choice>
          <mc:Fallback xmlns="">
            <p:pic>
              <p:nvPicPr>
                <p:cNvPr id="17" name="Ink 16">
                  <a:extLst>
                    <a:ext uri="{FF2B5EF4-FFF2-40B4-BE49-F238E27FC236}">
                      <a16:creationId xmlns:a16="http://schemas.microsoft.com/office/drawing/2014/main" id="{6423B855-3169-408F-A856-71A13DF6FA39}"/>
                    </a:ext>
                  </a:extLst>
                </p:cNvPr>
                <p:cNvPicPr/>
                <p:nvPr/>
              </p:nvPicPr>
              <p:blipFill>
                <a:blip r:embed="rId52"/>
                <a:stretch>
                  <a:fillRect/>
                </a:stretch>
              </p:blipFill>
              <p:spPr>
                <a:xfrm>
                  <a:off x="2645722" y="3669545"/>
                  <a:ext cx="1479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9" name="Ink 18">
                  <a:extLst>
                    <a:ext uri="{FF2B5EF4-FFF2-40B4-BE49-F238E27FC236}">
                      <a16:creationId xmlns:a16="http://schemas.microsoft.com/office/drawing/2014/main" id="{68548317-F197-42EC-81AE-A447A6E2B8DB}"/>
                    </a:ext>
                  </a:extLst>
                </p14:cNvPr>
                <p14:cNvContentPartPr/>
                <p14:nvPr/>
              </p14:nvContentPartPr>
              <p14:xfrm>
                <a:off x="2561842" y="3740465"/>
                <a:ext cx="204120" cy="125640"/>
              </p14:xfrm>
            </p:contentPart>
          </mc:Choice>
          <mc:Fallback xmlns="">
            <p:pic>
              <p:nvPicPr>
                <p:cNvPr id="19" name="Ink 18">
                  <a:extLst>
                    <a:ext uri="{FF2B5EF4-FFF2-40B4-BE49-F238E27FC236}">
                      <a16:creationId xmlns:a16="http://schemas.microsoft.com/office/drawing/2014/main" id="{68548317-F197-42EC-81AE-A447A6E2B8DB}"/>
                    </a:ext>
                  </a:extLst>
                </p:cNvPr>
                <p:cNvPicPr/>
                <p:nvPr/>
              </p:nvPicPr>
              <p:blipFill>
                <a:blip r:embed="rId54"/>
                <a:stretch>
                  <a:fillRect/>
                </a:stretch>
              </p:blipFill>
              <p:spPr>
                <a:xfrm>
                  <a:off x="2553202" y="3731465"/>
                  <a:ext cx="221760" cy="143280"/>
                </a:xfrm>
                <a:prstGeom prst="rect">
                  <a:avLst/>
                </a:prstGeom>
              </p:spPr>
            </p:pic>
          </mc:Fallback>
        </mc:AlternateContent>
      </p:grpSp>
      <p:grpSp>
        <p:nvGrpSpPr>
          <p:cNvPr id="22" name="Group 21">
            <a:extLst>
              <a:ext uri="{FF2B5EF4-FFF2-40B4-BE49-F238E27FC236}">
                <a16:creationId xmlns:a16="http://schemas.microsoft.com/office/drawing/2014/main" id="{5089F1BB-7905-4767-8C4C-8E76CBEC604B}"/>
              </a:ext>
            </a:extLst>
          </p:cNvPr>
          <p:cNvGrpSpPr/>
          <p:nvPr/>
        </p:nvGrpSpPr>
        <p:grpSpPr>
          <a:xfrm>
            <a:off x="4779082" y="4208105"/>
            <a:ext cx="281520" cy="304560"/>
            <a:chOff x="4779082" y="4208105"/>
            <a:chExt cx="281520" cy="304560"/>
          </a:xfrm>
        </p:grpSpPr>
        <mc:AlternateContent xmlns:mc="http://schemas.openxmlformats.org/markup-compatibility/2006" xmlns:p14="http://schemas.microsoft.com/office/powerpoint/2010/main">
          <mc:Choice Requires="p14">
            <p:contentPart p14:bwMode="auto" r:id="rId55">
              <p14:nvContentPartPr>
                <p14:cNvPr id="20" name="Ink 19">
                  <a:extLst>
                    <a:ext uri="{FF2B5EF4-FFF2-40B4-BE49-F238E27FC236}">
                      <a16:creationId xmlns:a16="http://schemas.microsoft.com/office/drawing/2014/main" id="{84CCD0FE-305E-4374-A136-EDC8C6CC0C84}"/>
                    </a:ext>
                  </a:extLst>
                </p14:cNvPr>
                <p14:cNvContentPartPr/>
                <p14:nvPr/>
              </p14:nvContentPartPr>
              <p14:xfrm>
                <a:off x="4933882" y="4208105"/>
                <a:ext cx="126720" cy="304560"/>
              </p14:xfrm>
            </p:contentPart>
          </mc:Choice>
          <mc:Fallback xmlns="">
            <p:pic>
              <p:nvPicPr>
                <p:cNvPr id="20" name="Ink 19">
                  <a:extLst>
                    <a:ext uri="{FF2B5EF4-FFF2-40B4-BE49-F238E27FC236}">
                      <a16:creationId xmlns:a16="http://schemas.microsoft.com/office/drawing/2014/main" id="{84CCD0FE-305E-4374-A136-EDC8C6CC0C84}"/>
                    </a:ext>
                  </a:extLst>
                </p:cNvPr>
                <p:cNvPicPr/>
                <p:nvPr/>
              </p:nvPicPr>
              <p:blipFill>
                <a:blip r:embed="rId56"/>
                <a:stretch>
                  <a:fillRect/>
                </a:stretch>
              </p:blipFill>
              <p:spPr>
                <a:xfrm>
                  <a:off x="4924882" y="4199465"/>
                  <a:ext cx="14436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1" name="Ink 20">
                  <a:extLst>
                    <a:ext uri="{FF2B5EF4-FFF2-40B4-BE49-F238E27FC236}">
                      <a16:creationId xmlns:a16="http://schemas.microsoft.com/office/drawing/2014/main" id="{A16FCB59-C0B8-4CF5-BAFD-D80D837F9576}"/>
                    </a:ext>
                  </a:extLst>
                </p14:cNvPr>
                <p14:cNvContentPartPr/>
                <p14:nvPr/>
              </p14:nvContentPartPr>
              <p14:xfrm>
                <a:off x="4779082" y="4249505"/>
                <a:ext cx="167760" cy="146160"/>
              </p14:xfrm>
            </p:contentPart>
          </mc:Choice>
          <mc:Fallback xmlns="">
            <p:pic>
              <p:nvPicPr>
                <p:cNvPr id="21" name="Ink 20">
                  <a:extLst>
                    <a:ext uri="{FF2B5EF4-FFF2-40B4-BE49-F238E27FC236}">
                      <a16:creationId xmlns:a16="http://schemas.microsoft.com/office/drawing/2014/main" id="{A16FCB59-C0B8-4CF5-BAFD-D80D837F9576}"/>
                    </a:ext>
                  </a:extLst>
                </p:cNvPr>
                <p:cNvPicPr/>
                <p:nvPr/>
              </p:nvPicPr>
              <p:blipFill>
                <a:blip r:embed="rId58"/>
                <a:stretch>
                  <a:fillRect/>
                </a:stretch>
              </p:blipFill>
              <p:spPr>
                <a:xfrm>
                  <a:off x="4770082" y="4240865"/>
                  <a:ext cx="185400" cy="163800"/>
                </a:xfrm>
                <a:prstGeom prst="rect">
                  <a:avLst/>
                </a:prstGeom>
              </p:spPr>
            </p:pic>
          </mc:Fallback>
        </mc:AlternateContent>
      </p:grpSp>
      <p:grpSp>
        <p:nvGrpSpPr>
          <p:cNvPr id="27" name="Group 26">
            <a:extLst>
              <a:ext uri="{FF2B5EF4-FFF2-40B4-BE49-F238E27FC236}">
                <a16:creationId xmlns:a16="http://schemas.microsoft.com/office/drawing/2014/main" id="{91362385-9F65-4FBC-AA7E-D6E74CA163A1}"/>
              </a:ext>
            </a:extLst>
          </p:cNvPr>
          <p:cNvGrpSpPr/>
          <p:nvPr/>
        </p:nvGrpSpPr>
        <p:grpSpPr>
          <a:xfrm>
            <a:off x="6063202" y="3543185"/>
            <a:ext cx="285480" cy="345960"/>
            <a:chOff x="6063202" y="3543185"/>
            <a:chExt cx="285480" cy="345960"/>
          </a:xfrm>
        </p:grpSpPr>
        <mc:AlternateContent xmlns:mc="http://schemas.openxmlformats.org/markup-compatibility/2006" xmlns:p14="http://schemas.microsoft.com/office/powerpoint/2010/main">
          <mc:Choice Requires="p14">
            <p:contentPart p14:bwMode="auto" r:id="rId59">
              <p14:nvContentPartPr>
                <p14:cNvPr id="24" name="Ink 23">
                  <a:extLst>
                    <a:ext uri="{FF2B5EF4-FFF2-40B4-BE49-F238E27FC236}">
                      <a16:creationId xmlns:a16="http://schemas.microsoft.com/office/drawing/2014/main" id="{8B2C24A7-2CF6-4D91-9896-06AA0A24205A}"/>
                    </a:ext>
                  </a:extLst>
                </p14:cNvPr>
                <p14:cNvContentPartPr/>
                <p14:nvPr/>
              </p14:nvContentPartPr>
              <p14:xfrm>
                <a:off x="6348322" y="3553625"/>
                <a:ext cx="360" cy="360"/>
              </p14:xfrm>
            </p:contentPart>
          </mc:Choice>
          <mc:Fallback xmlns="">
            <p:pic>
              <p:nvPicPr>
                <p:cNvPr id="24" name="Ink 23">
                  <a:extLst>
                    <a:ext uri="{FF2B5EF4-FFF2-40B4-BE49-F238E27FC236}">
                      <a16:creationId xmlns:a16="http://schemas.microsoft.com/office/drawing/2014/main" id="{8B2C24A7-2CF6-4D91-9896-06AA0A24205A}"/>
                    </a:ext>
                  </a:extLst>
                </p:cNvPr>
                <p:cNvPicPr/>
                <p:nvPr/>
              </p:nvPicPr>
              <p:blipFill>
                <a:blip r:embed="rId60"/>
                <a:stretch>
                  <a:fillRect/>
                </a:stretch>
              </p:blipFill>
              <p:spPr>
                <a:xfrm>
                  <a:off x="6339682" y="3544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5" name="Ink 24">
                  <a:extLst>
                    <a:ext uri="{FF2B5EF4-FFF2-40B4-BE49-F238E27FC236}">
                      <a16:creationId xmlns:a16="http://schemas.microsoft.com/office/drawing/2014/main" id="{46F68290-7324-4E24-958B-8EBF5860F66F}"/>
                    </a:ext>
                  </a:extLst>
                </p14:cNvPr>
                <p14:cNvContentPartPr/>
                <p14:nvPr/>
              </p14:nvContentPartPr>
              <p14:xfrm>
                <a:off x="6183442" y="3543185"/>
                <a:ext cx="144720" cy="345960"/>
              </p14:xfrm>
            </p:contentPart>
          </mc:Choice>
          <mc:Fallback xmlns="">
            <p:pic>
              <p:nvPicPr>
                <p:cNvPr id="25" name="Ink 24">
                  <a:extLst>
                    <a:ext uri="{FF2B5EF4-FFF2-40B4-BE49-F238E27FC236}">
                      <a16:creationId xmlns:a16="http://schemas.microsoft.com/office/drawing/2014/main" id="{46F68290-7324-4E24-958B-8EBF5860F66F}"/>
                    </a:ext>
                  </a:extLst>
                </p:cNvPr>
                <p:cNvPicPr/>
                <p:nvPr/>
              </p:nvPicPr>
              <p:blipFill>
                <a:blip r:embed="rId62"/>
                <a:stretch>
                  <a:fillRect/>
                </a:stretch>
              </p:blipFill>
              <p:spPr>
                <a:xfrm>
                  <a:off x="6174802" y="3534545"/>
                  <a:ext cx="1623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6" name="Ink 25">
                  <a:extLst>
                    <a:ext uri="{FF2B5EF4-FFF2-40B4-BE49-F238E27FC236}">
                      <a16:creationId xmlns:a16="http://schemas.microsoft.com/office/drawing/2014/main" id="{CCDE9155-664B-4AD9-8AB8-91CF3D532443}"/>
                    </a:ext>
                  </a:extLst>
                </p14:cNvPr>
                <p14:cNvContentPartPr/>
                <p14:nvPr/>
              </p14:nvContentPartPr>
              <p14:xfrm>
                <a:off x="6063202" y="3640025"/>
                <a:ext cx="97560" cy="135000"/>
              </p14:xfrm>
            </p:contentPart>
          </mc:Choice>
          <mc:Fallback xmlns="">
            <p:pic>
              <p:nvPicPr>
                <p:cNvPr id="26" name="Ink 25">
                  <a:extLst>
                    <a:ext uri="{FF2B5EF4-FFF2-40B4-BE49-F238E27FC236}">
                      <a16:creationId xmlns:a16="http://schemas.microsoft.com/office/drawing/2014/main" id="{CCDE9155-664B-4AD9-8AB8-91CF3D532443}"/>
                    </a:ext>
                  </a:extLst>
                </p:cNvPr>
                <p:cNvPicPr/>
                <p:nvPr/>
              </p:nvPicPr>
              <p:blipFill>
                <a:blip r:embed="rId64"/>
                <a:stretch>
                  <a:fillRect/>
                </a:stretch>
              </p:blipFill>
              <p:spPr>
                <a:xfrm>
                  <a:off x="6054202" y="3631385"/>
                  <a:ext cx="11520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5">
            <p14:nvContentPartPr>
              <p14:cNvPr id="28" name="Ink 27">
                <a:extLst>
                  <a:ext uri="{FF2B5EF4-FFF2-40B4-BE49-F238E27FC236}">
                    <a16:creationId xmlns:a16="http://schemas.microsoft.com/office/drawing/2014/main" id="{8E33D7AD-DFEF-450C-A5E4-AA221447C030}"/>
                  </a:ext>
                </a:extLst>
              </p14:cNvPr>
              <p14:cNvContentPartPr/>
              <p14:nvPr/>
            </p14:nvContentPartPr>
            <p14:xfrm>
              <a:off x="1859122" y="3408185"/>
              <a:ext cx="188280" cy="239760"/>
            </p14:xfrm>
          </p:contentPart>
        </mc:Choice>
        <mc:Fallback xmlns="">
          <p:pic>
            <p:nvPicPr>
              <p:cNvPr id="28" name="Ink 27">
                <a:extLst>
                  <a:ext uri="{FF2B5EF4-FFF2-40B4-BE49-F238E27FC236}">
                    <a16:creationId xmlns:a16="http://schemas.microsoft.com/office/drawing/2014/main" id="{8E33D7AD-DFEF-450C-A5E4-AA221447C030}"/>
                  </a:ext>
                </a:extLst>
              </p:cNvPr>
              <p:cNvPicPr/>
              <p:nvPr/>
            </p:nvPicPr>
            <p:blipFill>
              <a:blip r:embed="rId66"/>
              <a:stretch>
                <a:fillRect/>
              </a:stretch>
            </p:blipFill>
            <p:spPr>
              <a:xfrm>
                <a:off x="1850482" y="3399185"/>
                <a:ext cx="2059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 name="Ink 4">
                <a:extLst>
                  <a:ext uri="{FF2B5EF4-FFF2-40B4-BE49-F238E27FC236}">
                    <a16:creationId xmlns:a16="http://schemas.microsoft.com/office/drawing/2014/main" id="{DF141C89-9843-A479-A902-087D86836122}"/>
                  </a:ext>
                </a:extLst>
              </p14:cNvPr>
              <p14:cNvContentPartPr/>
              <p14:nvPr/>
            </p14:nvContentPartPr>
            <p14:xfrm>
              <a:off x="1642149" y="3294240"/>
              <a:ext cx="1122840" cy="1223640"/>
            </p14:xfrm>
          </p:contentPart>
        </mc:Choice>
        <mc:Fallback xmlns="">
          <p:pic>
            <p:nvPicPr>
              <p:cNvPr id="5" name="Ink 4">
                <a:extLst>
                  <a:ext uri="{FF2B5EF4-FFF2-40B4-BE49-F238E27FC236}">
                    <a16:creationId xmlns:a16="http://schemas.microsoft.com/office/drawing/2014/main" id="{DF141C89-9843-A479-A902-087D86836122}"/>
                  </a:ext>
                </a:extLst>
              </p:cNvPr>
              <p:cNvPicPr/>
              <p:nvPr/>
            </p:nvPicPr>
            <p:blipFill>
              <a:blip r:embed="rId68"/>
              <a:stretch>
                <a:fillRect/>
              </a:stretch>
            </p:blipFill>
            <p:spPr>
              <a:xfrm>
                <a:off x="1588509" y="3186240"/>
                <a:ext cx="1230480" cy="1439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30" name="Ink 29">
                <a:extLst>
                  <a:ext uri="{FF2B5EF4-FFF2-40B4-BE49-F238E27FC236}">
                    <a16:creationId xmlns:a16="http://schemas.microsoft.com/office/drawing/2014/main" id="{A905C1C8-F832-65B8-5A85-0CCD8C341128}"/>
                  </a:ext>
                </a:extLst>
              </p14:cNvPr>
              <p14:cNvContentPartPr/>
              <p14:nvPr/>
            </p14:nvContentPartPr>
            <p14:xfrm>
              <a:off x="2927349" y="3257520"/>
              <a:ext cx="4224600" cy="1434960"/>
            </p14:xfrm>
          </p:contentPart>
        </mc:Choice>
        <mc:Fallback xmlns="">
          <p:pic>
            <p:nvPicPr>
              <p:cNvPr id="30" name="Ink 29">
                <a:extLst>
                  <a:ext uri="{FF2B5EF4-FFF2-40B4-BE49-F238E27FC236}">
                    <a16:creationId xmlns:a16="http://schemas.microsoft.com/office/drawing/2014/main" id="{A905C1C8-F832-65B8-5A85-0CCD8C341128}"/>
                  </a:ext>
                </a:extLst>
              </p:cNvPr>
              <p:cNvPicPr/>
              <p:nvPr/>
            </p:nvPicPr>
            <p:blipFill>
              <a:blip r:embed="rId70"/>
              <a:stretch>
                <a:fillRect/>
              </a:stretch>
            </p:blipFill>
            <p:spPr>
              <a:xfrm>
                <a:off x="2873709" y="3149520"/>
                <a:ext cx="4332240" cy="1650600"/>
              </a:xfrm>
              <a:prstGeom prst="rect">
                <a:avLst/>
              </a:prstGeom>
            </p:spPr>
          </p:pic>
        </mc:Fallback>
      </mc:AlternateContent>
    </p:spTree>
    <p:extLst>
      <p:ext uri="{BB962C8B-B14F-4D97-AF65-F5344CB8AC3E}">
        <p14:creationId xmlns:p14="http://schemas.microsoft.com/office/powerpoint/2010/main" val="2424772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lstStyle/>
          <a:p>
            <a:r>
              <a:rPr lang="en-US"/>
              <a:t>At seats find max flow and min cut.</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33163" cy="3826631"/>
          </a:xfrm>
          <a:prstGeom prst="rect">
            <a:avLst/>
          </a:prstGeom>
          <a:noFill/>
          <a:ln>
            <a:noFill/>
          </a:ln>
        </p:spPr>
      </p:pic>
      <p:grpSp>
        <p:nvGrpSpPr>
          <p:cNvPr id="110" name="Group 109">
            <a:extLst>
              <a:ext uri="{FF2B5EF4-FFF2-40B4-BE49-F238E27FC236}">
                <a16:creationId xmlns:a16="http://schemas.microsoft.com/office/drawing/2014/main" id="{709BF572-6649-4774-A539-4C086BFF8437}"/>
              </a:ext>
            </a:extLst>
          </p:cNvPr>
          <p:cNvGrpSpPr/>
          <p:nvPr/>
        </p:nvGrpSpPr>
        <p:grpSpPr>
          <a:xfrm>
            <a:off x="1683442" y="2047025"/>
            <a:ext cx="301680" cy="353520"/>
            <a:chOff x="1683442" y="2047025"/>
            <a:chExt cx="301680" cy="353520"/>
          </a:xfrm>
        </p:grpSpPr>
        <mc:AlternateContent xmlns:mc="http://schemas.openxmlformats.org/markup-compatibility/2006" xmlns:p14="http://schemas.microsoft.com/office/powerpoint/2010/main">
          <mc:Choice Requires="p14">
            <p:contentPart p14:bwMode="auto" r:id="rId3">
              <p14:nvContentPartPr>
                <p14:cNvPr id="108" name="Ink 107">
                  <a:extLst>
                    <a:ext uri="{FF2B5EF4-FFF2-40B4-BE49-F238E27FC236}">
                      <a16:creationId xmlns:a16="http://schemas.microsoft.com/office/drawing/2014/main" id="{588FB4D2-19CA-4C0C-85FF-BCE3836D17CE}"/>
                    </a:ext>
                  </a:extLst>
                </p14:cNvPr>
                <p14:cNvContentPartPr/>
                <p14:nvPr/>
              </p14:nvContentPartPr>
              <p14:xfrm>
                <a:off x="1927162" y="2047025"/>
                <a:ext cx="57960" cy="353520"/>
              </p14:xfrm>
            </p:contentPart>
          </mc:Choice>
          <mc:Fallback xmlns="">
            <p:pic>
              <p:nvPicPr>
                <p:cNvPr id="108" name="Ink 107">
                  <a:extLst>
                    <a:ext uri="{FF2B5EF4-FFF2-40B4-BE49-F238E27FC236}">
                      <a16:creationId xmlns:a16="http://schemas.microsoft.com/office/drawing/2014/main" id="{588FB4D2-19CA-4C0C-85FF-BCE3836D17CE}"/>
                    </a:ext>
                  </a:extLst>
                </p:cNvPr>
                <p:cNvPicPr/>
                <p:nvPr/>
              </p:nvPicPr>
              <p:blipFill>
                <a:blip r:embed="rId4"/>
                <a:stretch>
                  <a:fillRect/>
                </a:stretch>
              </p:blipFill>
              <p:spPr>
                <a:xfrm>
                  <a:off x="1918162" y="2038025"/>
                  <a:ext cx="756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9" name="Ink 108">
                  <a:extLst>
                    <a:ext uri="{FF2B5EF4-FFF2-40B4-BE49-F238E27FC236}">
                      <a16:creationId xmlns:a16="http://schemas.microsoft.com/office/drawing/2014/main" id="{9C1BDF60-86D7-4957-8A8A-7228D93011A2}"/>
                    </a:ext>
                  </a:extLst>
                </p14:cNvPr>
                <p14:cNvContentPartPr/>
                <p14:nvPr/>
              </p14:nvContentPartPr>
              <p14:xfrm>
                <a:off x="1683442" y="2161145"/>
                <a:ext cx="200160" cy="219240"/>
              </p14:xfrm>
            </p:contentPart>
          </mc:Choice>
          <mc:Fallback xmlns="">
            <p:pic>
              <p:nvPicPr>
                <p:cNvPr id="109" name="Ink 108">
                  <a:extLst>
                    <a:ext uri="{FF2B5EF4-FFF2-40B4-BE49-F238E27FC236}">
                      <a16:creationId xmlns:a16="http://schemas.microsoft.com/office/drawing/2014/main" id="{9C1BDF60-86D7-4957-8A8A-7228D93011A2}"/>
                    </a:ext>
                  </a:extLst>
                </p:cNvPr>
                <p:cNvPicPr/>
                <p:nvPr/>
              </p:nvPicPr>
              <p:blipFill>
                <a:blip r:embed="rId6"/>
                <a:stretch>
                  <a:fillRect/>
                </a:stretch>
              </p:blipFill>
              <p:spPr>
                <a:xfrm>
                  <a:off x="1674442" y="2152145"/>
                  <a:ext cx="217800" cy="236880"/>
                </a:xfrm>
                <a:prstGeom prst="rect">
                  <a:avLst/>
                </a:prstGeom>
              </p:spPr>
            </p:pic>
          </mc:Fallback>
        </mc:AlternateContent>
      </p:grpSp>
      <p:grpSp>
        <p:nvGrpSpPr>
          <p:cNvPr id="113" name="Group 112">
            <a:extLst>
              <a:ext uri="{FF2B5EF4-FFF2-40B4-BE49-F238E27FC236}">
                <a16:creationId xmlns:a16="http://schemas.microsoft.com/office/drawing/2014/main" id="{AB9704EE-BBEB-427F-A18B-4311500E854F}"/>
              </a:ext>
            </a:extLst>
          </p:cNvPr>
          <p:cNvGrpSpPr/>
          <p:nvPr/>
        </p:nvGrpSpPr>
        <p:grpSpPr>
          <a:xfrm>
            <a:off x="3221362" y="1350785"/>
            <a:ext cx="301680" cy="324720"/>
            <a:chOff x="3221362" y="1350785"/>
            <a:chExt cx="301680" cy="324720"/>
          </a:xfrm>
        </p:grpSpPr>
        <mc:AlternateContent xmlns:mc="http://schemas.openxmlformats.org/markup-compatibility/2006" xmlns:p14="http://schemas.microsoft.com/office/powerpoint/2010/main">
          <mc:Choice Requires="p14">
            <p:contentPart p14:bwMode="auto" r:id="rId7">
              <p14:nvContentPartPr>
                <p14:cNvPr id="111" name="Ink 110">
                  <a:extLst>
                    <a:ext uri="{FF2B5EF4-FFF2-40B4-BE49-F238E27FC236}">
                      <a16:creationId xmlns:a16="http://schemas.microsoft.com/office/drawing/2014/main" id="{1FED3BF3-EC37-4F77-8C56-A8EE9F0E375E}"/>
                    </a:ext>
                  </a:extLst>
                </p14:cNvPr>
                <p14:cNvContentPartPr/>
                <p14:nvPr/>
              </p14:nvContentPartPr>
              <p14:xfrm>
                <a:off x="3465802" y="1350785"/>
                <a:ext cx="57240" cy="324720"/>
              </p14:xfrm>
            </p:contentPart>
          </mc:Choice>
          <mc:Fallback xmlns="">
            <p:pic>
              <p:nvPicPr>
                <p:cNvPr id="111" name="Ink 110">
                  <a:extLst>
                    <a:ext uri="{FF2B5EF4-FFF2-40B4-BE49-F238E27FC236}">
                      <a16:creationId xmlns:a16="http://schemas.microsoft.com/office/drawing/2014/main" id="{1FED3BF3-EC37-4F77-8C56-A8EE9F0E375E}"/>
                    </a:ext>
                  </a:extLst>
                </p:cNvPr>
                <p:cNvPicPr/>
                <p:nvPr/>
              </p:nvPicPr>
              <p:blipFill>
                <a:blip r:embed="rId8"/>
                <a:stretch>
                  <a:fillRect/>
                </a:stretch>
              </p:blipFill>
              <p:spPr>
                <a:xfrm>
                  <a:off x="3456858" y="1341785"/>
                  <a:ext cx="7477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 name="Ink 111">
                  <a:extLst>
                    <a:ext uri="{FF2B5EF4-FFF2-40B4-BE49-F238E27FC236}">
                      <a16:creationId xmlns:a16="http://schemas.microsoft.com/office/drawing/2014/main" id="{75549CA5-59DF-4C46-824B-714A9FE30A6A}"/>
                    </a:ext>
                  </a:extLst>
                </p14:cNvPr>
                <p14:cNvContentPartPr/>
                <p14:nvPr/>
              </p14:nvContentPartPr>
              <p14:xfrm>
                <a:off x="3221362" y="1401905"/>
                <a:ext cx="178200" cy="209880"/>
              </p14:xfrm>
            </p:contentPart>
          </mc:Choice>
          <mc:Fallback xmlns="">
            <p:pic>
              <p:nvPicPr>
                <p:cNvPr id="112" name="Ink 111">
                  <a:extLst>
                    <a:ext uri="{FF2B5EF4-FFF2-40B4-BE49-F238E27FC236}">
                      <a16:creationId xmlns:a16="http://schemas.microsoft.com/office/drawing/2014/main" id="{75549CA5-59DF-4C46-824B-714A9FE30A6A}"/>
                    </a:ext>
                  </a:extLst>
                </p:cNvPr>
                <p:cNvPicPr/>
                <p:nvPr/>
              </p:nvPicPr>
              <p:blipFill>
                <a:blip r:embed="rId10"/>
                <a:stretch>
                  <a:fillRect/>
                </a:stretch>
              </p:blipFill>
              <p:spPr>
                <a:xfrm>
                  <a:off x="3212362" y="1392905"/>
                  <a:ext cx="195840" cy="227520"/>
                </a:xfrm>
                <a:prstGeom prst="rect">
                  <a:avLst/>
                </a:prstGeom>
              </p:spPr>
            </p:pic>
          </mc:Fallback>
        </mc:AlternateContent>
      </p:grpSp>
      <p:grpSp>
        <p:nvGrpSpPr>
          <p:cNvPr id="119" name="Group 118">
            <a:extLst>
              <a:ext uri="{FF2B5EF4-FFF2-40B4-BE49-F238E27FC236}">
                <a16:creationId xmlns:a16="http://schemas.microsoft.com/office/drawing/2014/main" id="{54E9D304-EEDE-4E88-ADD1-5E4EB576CCEA}"/>
              </a:ext>
            </a:extLst>
          </p:cNvPr>
          <p:cNvGrpSpPr/>
          <p:nvPr/>
        </p:nvGrpSpPr>
        <p:grpSpPr>
          <a:xfrm>
            <a:off x="4665322" y="1350065"/>
            <a:ext cx="312120" cy="242280"/>
            <a:chOff x="4665322" y="1350065"/>
            <a:chExt cx="312120" cy="242280"/>
          </a:xfrm>
        </p:grpSpPr>
        <mc:AlternateContent xmlns:mc="http://schemas.openxmlformats.org/markup-compatibility/2006" xmlns:p14="http://schemas.microsoft.com/office/powerpoint/2010/main">
          <mc:Choice Requires="p14">
            <p:contentPart p14:bwMode="auto" r:id="rId11">
              <p14:nvContentPartPr>
                <p14:cNvPr id="114" name="Ink 113">
                  <a:extLst>
                    <a:ext uri="{FF2B5EF4-FFF2-40B4-BE49-F238E27FC236}">
                      <a16:creationId xmlns:a16="http://schemas.microsoft.com/office/drawing/2014/main" id="{3D27D867-E8C9-475E-A305-52F23F41CA9C}"/>
                    </a:ext>
                  </a:extLst>
                </p14:cNvPr>
                <p14:cNvContentPartPr/>
                <p14:nvPr/>
              </p14:nvContentPartPr>
              <p14:xfrm>
                <a:off x="4916602" y="1350785"/>
                <a:ext cx="60840" cy="241560"/>
              </p14:xfrm>
            </p:contentPart>
          </mc:Choice>
          <mc:Fallback xmlns="">
            <p:pic>
              <p:nvPicPr>
                <p:cNvPr id="114" name="Ink 113">
                  <a:extLst>
                    <a:ext uri="{FF2B5EF4-FFF2-40B4-BE49-F238E27FC236}">
                      <a16:creationId xmlns:a16="http://schemas.microsoft.com/office/drawing/2014/main" id="{3D27D867-E8C9-475E-A305-52F23F41CA9C}"/>
                    </a:ext>
                  </a:extLst>
                </p:cNvPr>
                <p:cNvPicPr/>
                <p:nvPr/>
              </p:nvPicPr>
              <p:blipFill>
                <a:blip r:embed="rId12"/>
                <a:stretch>
                  <a:fillRect/>
                </a:stretch>
              </p:blipFill>
              <p:spPr>
                <a:xfrm>
                  <a:off x="4907602" y="1341798"/>
                  <a:ext cx="78480" cy="25917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5" name="Ink 114">
                  <a:extLst>
                    <a:ext uri="{FF2B5EF4-FFF2-40B4-BE49-F238E27FC236}">
                      <a16:creationId xmlns:a16="http://schemas.microsoft.com/office/drawing/2014/main" id="{C55BE774-7118-4641-B614-7741FBE22EAD}"/>
                    </a:ext>
                  </a:extLst>
                </p14:cNvPr>
                <p14:cNvContentPartPr/>
                <p14:nvPr/>
              </p14:nvContentPartPr>
              <p14:xfrm>
                <a:off x="4665322" y="1350065"/>
                <a:ext cx="208440" cy="219600"/>
              </p14:xfrm>
            </p:contentPart>
          </mc:Choice>
          <mc:Fallback xmlns="">
            <p:pic>
              <p:nvPicPr>
                <p:cNvPr id="115" name="Ink 114">
                  <a:extLst>
                    <a:ext uri="{FF2B5EF4-FFF2-40B4-BE49-F238E27FC236}">
                      <a16:creationId xmlns:a16="http://schemas.microsoft.com/office/drawing/2014/main" id="{C55BE774-7118-4641-B614-7741FBE22EAD}"/>
                    </a:ext>
                  </a:extLst>
                </p:cNvPr>
                <p:cNvPicPr/>
                <p:nvPr/>
              </p:nvPicPr>
              <p:blipFill>
                <a:blip r:embed="rId14"/>
                <a:stretch>
                  <a:fillRect/>
                </a:stretch>
              </p:blipFill>
              <p:spPr>
                <a:xfrm>
                  <a:off x="4656338" y="1341065"/>
                  <a:ext cx="226050" cy="237240"/>
                </a:xfrm>
                <a:prstGeom prst="rect">
                  <a:avLst/>
                </a:prstGeom>
              </p:spPr>
            </p:pic>
          </mc:Fallback>
        </mc:AlternateContent>
      </p:grpSp>
      <p:grpSp>
        <p:nvGrpSpPr>
          <p:cNvPr id="118" name="Group 117">
            <a:extLst>
              <a:ext uri="{FF2B5EF4-FFF2-40B4-BE49-F238E27FC236}">
                <a16:creationId xmlns:a16="http://schemas.microsoft.com/office/drawing/2014/main" id="{E9D2ED8D-2B23-44AA-A3DD-033C92B80279}"/>
              </a:ext>
            </a:extLst>
          </p:cNvPr>
          <p:cNvGrpSpPr/>
          <p:nvPr/>
        </p:nvGrpSpPr>
        <p:grpSpPr>
          <a:xfrm>
            <a:off x="6328162" y="1922105"/>
            <a:ext cx="301680" cy="400320"/>
            <a:chOff x="6328162" y="1922105"/>
            <a:chExt cx="301680" cy="400320"/>
          </a:xfrm>
        </p:grpSpPr>
        <mc:AlternateContent xmlns:mc="http://schemas.openxmlformats.org/markup-compatibility/2006" xmlns:p14="http://schemas.microsoft.com/office/powerpoint/2010/main">
          <mc:Choice Requires="p14">
            <p:contentPart p14:bwMode="auto" r:id="rId15">
              <p14:nvContentPartPr>
                <p14:cNvPr id="116" name="Ink 115">
                  <a:extLst>
                    <a:ext uri="{FF2B5EF4-FFF2-40B4-BE49-F238E27FC236}">
                      <a16:creationId xmlns:a16="http://schemas.microsoft.com/office/drawing/2014/main" id="{132A349E-F921-4420-A02E-5BC5DB45D53F}"/>
                    </a:ext>
                  </a:extLst>
                </p14:cNvPr>
                <p14:cNvContentPartPr/>
                <p14:nvPr/>
              </p14:nvContentPartPr>
              <p14:xfrm>
                <a:off x="6452722" y="1922105"/>
                <a:ext cx="177120" cy="400320"/>
              </p14:xfrm>
            </p:contentPart>
          </mc:Choice>
          <mc:Fallback xmlns="">
            <p:pic>
              <p:nvPicPr>
                <p:cNvPr id="116" name="Ink 115">
                  <a:extLst>
                    <a:ext uri="{FF2B5EF4-FFF2-40B4-BE49-F238E27FC236}">
                      <a16:creationId xmlns:a16="http://schemas.microsoft.com/office/drawing/2014/main" id="{132A349E-F921-4420-A02E-5BC5DB45D53F}"/>
                    </a:ext>
                  </a:extLst>
                </p:cNvPr>
                <p:cNvPicPr/>
                <p:nvPr/>
              </p:nvPicPr>
              <p:blipFill>
                <a:blip r:embed="rId16"/>
                <a:stretch>
                  <a:fillRect/>
                </a:stretch>
              </p:blipFill>
              <p:spPr>
                <a:xfrm>
                  <a:off x="6443722" y="1913105"/>
                  <a:ext cx="194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7" name="Ink 116">
                  <a:extLst>
                    <a:ext uri="{FF2B5EF4-FFF2-40B4-BE49-F238E27FC236}">
                      <a16:creationId xmlns:a16="http://schemas.microsoft.com/office/drawing/2014/main" id="{E126EC22-6836-4990-BF6F-F35114CC0CE5}"/>
                    </a:ext>
                  </a:extLst>
                </p14:cNvPr>
                <p14:cNvContentPartPr/>
                <p14:nvPr/>
              </p14:nvContentPartPr>
              <p14:xfrm>
                <a:off x="6328162" y="1953425"/>
                <a:ext cx="137160" cy="220320"/>
              </p14:xfrm>
            </p:contentPart>
          </mc:Choice>
          <mc:Fallback xmlns="">
            <p:pic>
              <p:nvPicPr>
                <p:cNvPr id="117" name="Ink 116">
                  <a:extLst>
                    <a:ext uri="{FF2B5EF4-FFF2-40B4-BE49-F238E27FC236}">
                      <a16:creationId xmlns:a16="http://schemas.microsoft.com/office/drawing/2014/main" id="{E126EC22-6836-4990-BF6F-F35114CC0CE5}"/>
                    </a:ext>
                  </a:extLst>
                </p:cNvPr>
                <p:cNvPicPr/>
                <p:nvPr/>
              </p:nvPicPr>
              <p:blipFill>
                <a:blip r:embed="rId18"/>
                <a:stretch>
                  <a:fillRect/>
                </a:stretch>
              </p:blipFill>
              <p:spPr>
                <a:xfrm>
                  <a:off x="6319162" y="1944440"/>
                  <a:ext cx="154800" cy="23793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20" name="Ink 119">
                <a:extLst>
                  <a:ext uri="{FF2B5EF4-FFF2-40B4-BE49-F238E27FC236}">
                    <a16:creationId xmlns:a16="http://schemas.microsoft.com/office/drawing/2014/main" id="{AEE2F94F-89D9-46E1-A7CF-7BD06CED1F2D}"/>
                  </a:ext>
                </a:extLst>
              </p14:cNvPr>
              <p14:cNvContentPartPr/>
              <p14:nvPr/>
            </p14:nvContentPartPr>
            <p14:xfrm>
              <a:off x="1972162" y="3418265"/>
              <a:ext cx="220680" cy="492120"/>
            </p14:xfrm>
          </p:contentPart>
        </mc:Choice>
        <mc:Fallback xmlns="">
          <p:pic>
            <p:nvPicPr>
              <p:cNvPr id="120" name="Ink 119">
                <a:extLst>
                  <a:ext uri="{FF2B5EF4-FFF2-40B4-BE49-F238E27FC236}">
                    <a16:creationId xmlns:a16="http://schemas.microsoft.com/office/drawing/2014/main" id="{AEE2F94F-89D9-46E1-A7CF-7BD06CED1F2D}"/>
                  </a:ext>
                </a:extLst>
              </p:cNvPr>
              <p:cNvPicPr/>
              <p:nvPr/>
            </p:nvPicPr>
            <p:blipFill>
              <a:blip r:embed="rId20"/>
              <a:stretch>
                <a:fillRect/>
              </a:stretch>
            </p:blipFill>
            <p:spPr>
              <a:xfrm>
                <a:off x="1963162" y="3409265"/>
                <a:ext cx="238320" cy="509760"/>
              </a:xfrm>
              <a:prstGeom prst="rect">
                <a:avLst/>
              </a:prstGeom>
            </p:spPr>
          </p:pic>
        </mc:Fallback>
      </mc:AlternateContent>
      <p:grpSp>
        <p:nvGrpSpPr>
          <p:cNvPr id="127" name="Group 126">
            <a:extLst>
              <a:ext uri="{FF2B5EF4-FFF2-40B4-BE49-F238E27FC236}">
                <a16:creationId xmlns:a16="http://schemas.microsoft.com/office/drawing/2014/main" id="{3177728F-91FF-44C2-B829-D1313F9767CF}"/>
              </a:ext>
            </a:extLst>
          </p:cNvPr>
          <p:cNvGrpSpPr/>
          <p:nvPr/>
        </p:nvGrpSpPr>
        <p:grpSpPr>
          <a:xfrm>
            <a:off x="3096442" y="3948545"/>
            <a:ext cx="208080" cy="367560"/>
            <a:chOff x="3096442" y="3948545"/>
            <a:chExt cx="208080" cy="367560"/>
          </a:xfrm>
        </p:grpSpPr>
        <mc:AlternateContent xmlns:mc="http://schemas.openxmlformats.org/markup-compatibility/2006" xmlns:p14="http://schemas.microsoft.com/office/powerpoint/2010/main">
          <mc:Choice Requires="p14">
            <p:contentPart p14:bwMode="auto" r:id="rId21">
              <p14:nvContentPartPr>
                <p14:cNvPr id="124" name="Ink 123">
                  <a:extLst>
                    <a:ext uri="{FF2B5EF4-FFF2-40B4-BE49-F238E27FC236}">
                      <a16:creationId xmlns:a16="http://schemas.microsoft.com/office/drawing/2014/main" id="{84586AD4-9467-46CC-8918-BEAEC1080EB8}"/>
                    </a:ext>
                  </a:extLst>
                </p14:cNvPr>
                <p14:cNvContentPartPr/>
                <p14:nvPr/>
              </p14:nvContentPartPr>
              <p14:xfrm>
                <a:off x="3254122" y="4042145"/>
                <a:ext cx="50400" cy="273960"/>
              </p14:xfrm>
            </p:contentPart>
          </mc:Choice>
          <mc:Fallback xmlns="">
            <p:pic>
              <p:nvPicPr>
                <p:cNvPr id="124" name="Ink 123">
                  <a:extLst>
                    <a:ext uri="{FF2B5EF4-FFF2-40B4-BE49-F238E27FC236}">
                      <a16:creationId xmlns:a16="http://schemas.microsoft.com/office/drawing/2014/main" id="{84586AD4-9467-46CC-8918-BEAEC1080EB8}"/>
                    </a:ext>
                  </a:extLst>
                </p:cNvPr>
                <p:cNvPicPr/>
                <p:nvPr/>
              </p:nvPicPr>
              <p:blipFill>
                <a:blip r:embed="rId22"/>
                <a:stretch>
                  <a:fillRect/>
                </a:stretch>
              </p:blipFill>
              <p:spPr>
                <a:xfrm>
                  <a:off x="3245122" y="4033145"/>
                  <a:ext cx="68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5" name="Ink 124">
                  <a:extLst>
                    <a:ext uri="{FF2B5EF4-FFF2-40B4-BE49-F238E27FC236}">
                      <a16:creationId xmlns:a16="http://schemas.microsoft.com/office/drawing/2014/main" id="{6D115875-6410-48EB-83E1-EDB4B0F4716B}"/>
                    </a:ext>
                  </a:extLst>
                </p14:cNvPr>
                <p14:cNvContentPartPr/>
                <p14:nvPr/>
              </p14:nvContentPartPr>
              <p14:xfrm>
                <a:off x="3096442" y="4031345"/>
                <a:ext cx="112680" cy="54360"/>
              </p14:xfrm>
            </p:contentPart>
          </mc:Choice>
          <mc:Fallback xmlns="">
            <p:pic>
              <p:nvPicPr>
                <p:cNvPr id="125" name="Ink 124">
                  <a:extLst>
                    <a:ext uri="{FF2B5EF4-FFF2-40B4-BE49-F238E27FC236}">
                      <a16:creationId xmlns:a16="http://schemas.microsoft.com/office/drawing/2014/main" id="{6D115875-6410-48EB-83E1-EDB4B0F4716B}"/>
                    </a:ext>
                  </a:extLst>
                </p:cNvPr>
                <p:cNvPicPr/>
                <p:nvPr/>
              </p:nvPicPr>
              <p:blipFill>
                <a:blip r:embed="rId24"/>
                <a:stretch>
                  <a:fillRect/>
                </a:stretch>
              </p:blipFill>
              <p:spPr>
                <a:xfrm>
                  <a:off x="3087442" y="4022345"/>
                  <a:ext cx="13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6" name="Ink 125">
                  <a:extLst>
                    <a:ext uri="{FF2B5EF4-FFF2-40B4-BE49-F238E27FC236}">
                      <a16:creationId xmlns:a16="http://schemas.microsoft.com/office/drawing/2014/main" id="{2DC5BB4C-A8B1-4285-B966-518492C17893}"/>
                    </a:ext>
                  </a:extLst>
                </p14:cNvPr>
                <p14:cNvContentPartPr/>
                <p14:nvPr/>
              </p14:nvContentPartPr>
              <p14:xfrm>
                <a:off x="3200482" y="3948545"/>
                <a:ext cx="52560" cy="322920"/>
              </p14:xfrm>
            </p:contentPart>
          </mc:Choice>
          <mc:Fallback xmlns="">
            <p:pic>
              <p:nvPicPr>
                <p:cNvPr id="126" name="Ink 125">
                  <a:extLst>
                    <a:ext uri="{FF2B5EF4-FFF2-40B4-BE49-F238E27FC236}">
                      <a16:creationId xmlns:a16="http://schemas.microsoft.com/office/drawing/2014/main" id="{2DC5BB4C-A8B1-4285-B966-518492C17893}"/>
                    </a:ext>
                  </a:extLst>
                </p:cNvPr>
                <p:cNvPicPr/>
                <p:nvPr/>
              </p:nvPicPr>
              <p:blipFill>
                <a:blip r:embed="rId26"/>
                <a:stretch>
                  <a:fillRect/>
                </a:stretch>
              </p:blipFill>
              <p:spPr>
                <a:xfrm>
                  <a:off x="3191482" y="3939545"/>
                  <a:ext cx="70200" cy="340560"/>
                </a:xfrm>
                <a:prstGeom prst="rect">
                  <a:avLst/>
                </a:prstGeom>
              </p:spPr>
            </p:pic>
          </mc:Fallback>
        </mc:AlternateContent>
      </p:grpSp>
      <p:grpSp>
        <p:nvGrpSpPr>
          <p:cNvPr id="131" name="Group 130">
            <a:extLst>
              <a:ext uri="{FF2B5EF4-FFF2-40B4-BE49-F238E27FC236}">
                <a16:creationId xmlns:a16="http://schemas.microsoft.com/office/drawing/2014/main" id="{0C41860E-99D6-4C23-9D55-65E1A7C87752}"/>
              </a:ext>
            </a:extLst>
          </p:cNvPr>
          <p:cNvGrpSpPr/>
          <p:nvPr/>
        </p:nvGrpSpPr>
        <p:grpSpPr>
          <a:xfrm>
            <a:off x="6197842" y="2846945"/>
            <a:ext cx="161640" cy="203760"/>
            <a:chOff x="6197842" y="2846945"/>
            <a:chExt cx="161640" cy="203760"/>
          </a:xfrm>
        </p:grpSpPr>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7104C878-0C45-4178-93D3-4A302746EDB1}"/>
                    </a:ext>
                  </a:extLst>
                </p14:cNvPr>
                <p14:cNvContentPartPr/>
                <p14:nvPr/>
              </p14:nvContentPartPr>
              <p14:xfrm>
                <a:off x="6352642" y="2846945"/>
                <a:ext cx="6840" cy="203760"/>
              </p14:xfrm>
            </p:contentPart>
          </mc:Choice>
          <mc:Fallback xmlns="">
            <p:pic>
              <p:nvPicPr>
                <p:cNvPr id="128" name="Ink 127">
                  <a:extLst>
                    <a:ext uri="{FF2B5EF4-FFF2-40B4-BE49-F238E27FC236}">
                      <a16:creationId xmlns:a16="http://schemas.microsoft.com/office/drawing/2014/main" id="{7104C878-0C45-4178-93D3-4A302746EDB1}"/>
                    </a:ext>
                  </a:extLst>
                </p:cNvPr>
                <p:cNvPicPr/>
                <p:nvPr/>
              </p:nvPicPr>
              <p:blipFill>
                <a:blip r:embed="rId28"/>
                <a:stretch>
                  <a:fillRect/>
                </a:stretch>
              </p:blipFill>
              <p:spPr>
                <a:xfrm>
                  <a:off x="6343642" y="2837945"/>
                  <a:ext cx="24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9" name="Ink 128">
                  <a:extLst>
                    <a:ext uri="{FF2B5EF4-FFF2-40B4-BE49-F238E27FC236}">
                      <a16:creationId xmlns:a16="http://schemas.microsoft.com/office/drawing/2014/main" id="{E95B5B58-48D9-4F4B-A1B2-AD6A6CE63680}"/>
                    </a:ext>
                  </a:extLst>
                </p14:cNvPr>
                <p14:cNvContentPartPr/>
                <p14:nvPr/>
              </p14:nvContentPartPr>
              <p14:xfrm>
                <a:off x="6197842" y="2898785"/>
                <a:ext cx="87120" cy="54720"/>
              </p14:xfrm>
            </p:contentPart>
          </mc:Choice>
          <mc:Fallback xmlns="">
            <p:pic>
              <p:nvPicPr>
                <p:cNvPr id="129" name="Ink 128">
                  <a:extLst>
                    <a:ext uri="{FF2B5EF4-FFF2-40B4-BE49-F238E27FC236}">
                      <a16:creationId xmlns:a16="http://schemas.microsoft.com/office/drawing/2014/main" id="{E95B5B58-48D9-4F4B-A1B2-AD6A6CE63680}"/>
                    </a:ext>
                  </a:extLst>
                </p:cNvPr>
                <p:cNvPicPr/>
                <p:nvPr/>
              </p:nvPicPr>
              <p:blipFill>
                <a:blip r:embed="rId30"/>
                <a:stretch>
                  <a:fillRect/>
                </a:stretch>
              </p:blipFill>
              <p:spPr>
                <a:xfrm>
                  <a:off x="6188842" y="2889785"/>
                  <a:ext cx="1047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0" name="Ink 129">
                  <a:extLst>
                    <a:ext uri="{FF2B5EF4-FFF2-40B4-BE49-F238E27FC236}">
                      <a16:creationId xmlns:a16="http://schemas.microsoft.com/office/drawing/2014/main" id="{4286C72C-B419-4AC6-ADF3-7E1DCE595342}"/>
                    </a:ext>
                  </a:extLst>
                </p14:cNvPr>
                <p14:cNvContentPartPr/>
                <p14:nvPr/>
              </p14:nvContentPartPr>
              <p14:xfrm>
                <a:off x="6321682" y="2867825"/>
                <a:ext cx="6840" cy="148680"/>
              </p14:xfrm>
            </p:contentPart>
          </mc:Choice>
          <mc:Fallback xmlns="">
            <p:pic>
              <p:nvPicPr>
                <p:cNvPr id="130" name="Ink 129">
                  <a:extLst>
                    <a:ext uri="{FF2B5EF4-FFF2-40B4-BE49-F238E27FC236}">
                      <a16:creationId xmlns:a16="http://schemas.microsoft.com/office/drawing/2014/main" id="{4286C72C-B419-4AC6-ADF3-7E1DCE595342}"/>
                    </a:ext>
                  </a:extLst>
                </p:cNvPr>
                <p:cNvPicPr/>
                <p:nvPr/>
              </p:nvPicPr>
              <p:blipFill>
                <a:blip r:embed="rId32"/>
                <a:stretch>
                  <a:fillRect/>
                </a:stretch>
              </p:blipFill>
              <p:spPr>
                <a:xfrm>
                  <a:off x="6312682" y="2858847"/>
                  <a:ext cx="24480" cy="166277"/>
                </a:xfrm>
                <a:prstGeom prst="rect">
                  <a:avLst/>
                </a:prstGeom>
              </p:spPr>
            </p:pic>
          </mc:Fallback>
        </mc:AlternateContent>
      </p:grpSp>
      <p:grpSp>
        <p:nvGrpSpPr>
          <p:cNvPr id="8" name="Group 7">
            <a:extLst>
              <a:ext uri="{FF2B5EF4-FFF2-40B4-BE49-F238E27FC236}">
                <a16:creationId xmlns:a16="http://schemas.microsoft.com/office/drawing/2014/main" id="{270382E0-3B9F-4988-BA0C-9E380F3581A0}"/>
              </a:ext>
            </a:extLst>
          </p:cNvPr>
          <p:cNvGrpSpPr/>
          <p:nvPr/>
        </p:nvGrpSpPr>
        <p:grpSpPr>
          <a:xfrm>
            <a:off x="1840042" y="2774225"/>
            <a:ext cx="321480" cy="306360"/>
            <a:chOff x="1840042" y="2774225"/>
            <a:chExt cx="321480" cy="306360"/>
          </a:xfrm>
        </p:grpSpPr>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5DEA4606-C85D-4F09-93A0-0B9FE47AA592}"/>
                    </a:ext>
                  </a:extLst>
                </p14:cNvPr>
                <p14:cNvContentPartPr/>
                <p14:nvPr/>
              </p14:nvContentPartPr>
              <p14:xfrm>
                <a:off x="1976842" y="2774225"/>
                <a:ext cx="184680" cy="306360"/>
              </p14:xfrm>
            </p:contentPart>
          </mc:Choice>
          <mc:Fallback xmlns="">
            <p:pic>
              <p:nvPicPr>
                <p:cNvPr id="6" name="Ink 5">
                  <a:extLst>
                    <a:ext uri="{FF2B5EF4-FFF2-40B4-BE49-F238E27FC236}">
                      <a16:creationId xmlns:a16="http://schemas.microsoft.com/office/drawing/2014/main" id="{5DEA4606-C85D-4F09-93A0-0B9FE47AA592}"/>
                    </a:ext>
                  </a:extLst>
                </p:cNvPr>
                <p:cNvPicPr/>
                <p:nvPr/>
              </p:nvPicPr>
              <p:blipFill>
                <a:blip r:embed="rId34"/>
                <a:stretch>
                  <a:fillRect/>
                </a:stretch>
              </p:blipFill>
              <p:spPr>
                <a:xfrm>
                  <a:off x="1967842" y="2765225"/>
                  <a:ext cx="2023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29439FC5-EA89-4321-BCCB-76691200593D}"/>
                    </a:ext>
                  </a:extLst>
                </p14:cNvPr>
                <p14:cNvContentPartPr/>
                <p14:nvPr/>
              </p14:nvContentPartPr>
              <p14:xfrm>
                <a:off x="1840042" y="2788625"/>
                <a:ext cx="154080" cy="185400"/>
              </p14:xfrm>
            </p:contentPart>
          </mc:Choice>
          <mc:Fallback xmlns="">
            <p:pic>
              <p:nvPicPr>
                <p:cNvPr id="7" name="Ink 6">
                  <a:extLst>
                    <a:ext uri="{FF2B5EF4-FFF2-40B4-BE49-F238E27FC236}">
                      <a16:creationId xmlns:a16="http://schemas.microsoft.com/office/drawing/2014/main" id="{29439FC5-EA89-4321-BCCB-76691200593D}"/>
                    </a:ext>
                  </a:extLst>
                </p:cNvPr>
                <p:cNvPicPr/>
                <p:nvPr/>
              </p:nvPicPr>
              <p:blipFill>
                <a:blip r:embed="rId36"/>
                <a:stretch>
                  <a:fillRect/>
                </a:stretch>
              </p:blipFill>
              <p:spPr>
                <a:xfrm>
                  <a:off x="1831042" y="2779625"/>
                  <a:ext cx="171720" cy="203040"/>
                </a:xfrm>
                <a:prstGeom prst="rect">
                  <a:avLst/>
                </a:prstGeom>
              </p:spPr>
            </p:pic>
          </mc:Fallback>
        </mc:AlternateContent>
      </p:grpSp>
      <p:grpSp>
        <p:nvGrpSpPr>
          <p:cNvPr id="14" name="Group 13">
            <a:extLst>
              <a:ext uri="{FF2B5EF4-FFF2-40B4-BE49-F238E27FC236}">
                <a16:creationId xmlns:a16="http://schemas.microsoft.com/office/drawing/2014/main" id="{8072CBA7-8D50-4820-8179-F7A2B03B1DC3}"/>
              </a:ext>
            </a:extLst>
          </p:cNvPr>
          <p:cNvGrpSpPr/>
          <p:nvPr/>
        </p:nvGrpSpPr>
        <p:grpSpPr>
          <a:xfrm>
            <a:off x="2912122" y="2348345"/>
            <a:ext cx="329760" cy="411480"/>
            <a:chOff x="2912122" y="2348345"/>
            <a:chExt cx="329760" cy="411480"/>
          </a:xfrm>
        </p:grpSpPr>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20E0F275-59E9-4067-8879-389F8923541C}"/>
                    </a:ext>
                  </a:extLst>
                </p14:cNvPr>
                <p14:cNvContentPartPr/>
                <p14:nvPr/>
              </p14:nvContentPartPr>
              <p14:xfrm>
                <a:off x="3078802" y="2348345"/>
                <a:ext cx="163080" cy="411480"/>
              </p14:xfrm>
            </p:contentPart>
          </mc:Choice>
          <mc:Fallback xmlns="">
            <p:pic>
              <p:nvPicPr>
                <p:cNvPr id="9" name="Ink 8">
                  <a:extLst>
                    <a:ext uri="{FF2B5EF4-FFF2-40B4-BE49-F238E27FC236}">
                      <a16:creationId xmlns:a16="http://schemas.microsoft.com/office/drawing/2014/main" id="{20E0F275-59E9-4067-8879-389F8923541C}"/>
                    </a:ext>
                  </a:extLst>
                </p:cNvPr>
                <p:cNvPicPr/>
                <p:nvPr/>
              </p:nvPicPr>
              <p:blipFill>
                <a:blip r:embed="rId38"/>
                <a:stretch>
                  <a:fillRect/>
                </a:stretch>
              </p:blipFill>
              <p:spPr>
                <a:xfrm>
                  <a:off x="3069802" y="2339345"/>
                  <a:ext cx="1807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Ink 9">
                  <a:extLst>
                    <a:ext uri="{FF2B5EF4-FFF2-40B4-BE49-F238E27FC236}">
                      <a16:creationId xmlns:a16="http://schemas.microsoft.com/office/drawing/2014/main" id="{7D903E8E-840C-4901-B805-DCFF068EAC93}"/>
                    </a:ext>
                  </a:extLst>
                </p14:cNvPr>
                <p14:cNvContentPartPr/>
                <p14:nvPr/>
              </p14:nvContentPartPr>
              <p14:xfrm>
                <a:off x="2912122" y="2484785"/>
                <a:ext cx="165600" cy="246960"/>
              </p14:xfrm>
            </p:contentPart>
          </mc:Choice>
          <mc:Fallback xmlns="">
            <p:pic>
              <p:nvPicPr>
                <p:cNvPr id="10" name="Ink 9">
                  <a:extLst>
                    <a:ext uri="{FF2B5EF4-FFF2-40B4-BE49-F238E27FC236}">
                      <a16:creationId xmlns:a16="http://schemas.microsoft.com/office/drawing/2014/main" id="{7D903E8E-840C-4901-B805-DCFF068EAC93}"/>
                    </a:ext>
                  </a:extLst>
                </p:cNvPr>
                <p:cNvPicPr/>
                <p:nvPr/>
              </p:nvPicPr>
              <p:blipFill>
                <a:blip r:embed="rId40"/>
                <a:stretch>
                  <a:fillRect/>
                </a:stretch>
              </p:blipFill>
              <p:spPr>
                <a:xfrm>
                  <a:off x="2903122" y="2475772"/>
                  <a:ext cx="183240" cy="264626"/>
                </a:xfrm>
                <a:prstGeom prst="rect">
                  <a:avLst/>
                </a:prstGeom>
              </p:spPr>
            </p:pic>
          </mc:Fallback>
        </mc:AlternateContent>
      </p:grpSp>
      <p:grpSp>
        <p:nvGrpSpPr>
          <p:cNvPr id="13" name="Group 12">
            <a:extLst>
              <a:ext uri="{FF2B5EF4-FFF2-40B4-BE49-F238E27FC236}">
                <a16:creationId xmlns:a16="http://schemas.microsoft.com/office/drawing/2014/main" id="{9397B124-C9CD-4DF9-A54E-295F82E5F807}"/>
              </a:ext>
            </a:extLst>
          </p:cNvPr>
          <p:cNvGrpSpPr/>
          <p:nvPr/>
        </p:nvGrpSpPr>
        <p:grpSpPr>
          <a:xfrm>
            <a:off x="5507722" y="2026145"/>
            <a:ext cx="247320" cy="228960"/>
            <a:chOff x="5507722" y="2026145"/>
            <a:chExt cx="247320" cy="228960"/>
          </a:xfrm>
        </p:grpSpPr>
        <mc:AlternateContent xmlns:mc="http://schemas.openxmlformats.org/markup-compatibility/2006" xmlns:p14="http://schemas.microsoft.com/office/powerpoint/2010/main">
          <mc:Choice Requires="p14">
            <p:contentPart p14:bwMode="auto" r:id="rId41">
              <p14:nvContentPartPr>
                <p14:cNvPr id="11" name="Ink 10">
                  <a:extLst>
                    <a:ext uri="{FF2B5EF4-FFF2-40B4-BE49-F238E27FC236}">
                      <a16:creationId xmlns:a16="http://schemas.microsoft.com/office/drawing/2014/main" id="{0EF08043-F914-43A7-8813-F25BF907EF93}"/>
                    </a:ext>
                  </a:extLst>
                </p14:cNvPr>
                <p14:cNvContentPartPr/>
                <p14:nvPr/>
              </p14:nvContentPartPr>
              <p14:xfrm>
                <a:off x="5679082" y="2026145"/>
                <a:ext cx="75960" cy="228960"/>
              </p14:xfrm>
            </p:contentPart>
          </mc:Choice>
          <mc:Fallback xmlns="">
            <p:pic>
              <p:nvPicPr>
                <p:cNvPr id="11" name="Ink 10">
                  <a:extLst>
                    <a:ext uri="{FF2B5EF4-FFF2-40B4-BE49-F238E27FC236}">
                      <a16:creationId xmlns:a16="http://schemas.microsoft.com/office/drawing/2014/main" id="{0EF08043-F914-43A7-8813-F25BF907EF93}"/>
                    </a:ext>
                  </a:extLst>
                </p:cNvPr>
                <p:cNvPicPr/>
                <p:nvPr/>
              </p:nvPicPr>
              <p:blipFill>
                <a:blip r:embed="rId42"/>
                <a:stretch>
                  <a:fillRect/>
                </a:stretch>
              </p:blipFill>
              <p:spPr>
                <a:xfrm>
                  <a:off x="5670082" y="2017159"/>
                  <a:ext cx="93600" cy="24657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2" name="Ink 11">
                  <a:extLst>
                    <a:ext uri="{FF2B5EF4-FFF2-40B4-BE49-F238E27FC236}">
                      <a16:creationId xmlns:a16="http://schemas.microsoft.com/office/drawing/2014/main" id="{06B60043-2446-4717-B0FA-8891BA20C70A}"/>
                    </a:ext>
                  </a:extLst>
                </p14:cNvPr>
                <p14:cNvContentPartPr/>
                <p14:nvPr/>
              </p14:nvContentPartPr>
              <p14:xfrm>
                <a:off x="5507722" y="2076545"/>
                <a:ext cx="119880" cy="131400"/>
              </p14:xfrm>
            </p:contentPart>
          </mc:Choice>
          <mc:Fallback xmlns="">
            <p:pic>
              <p:nvPicPr>
                <p:cNvPr id="12" name="Ink 11">
                  <a:extLst>
                    <a:ext uri="{FF2B5EF4-FFF2-40B4-BE49-F238E27FC236}">
                      <a16:creationId xmlns:a16="http://schemas.microsoft.com/office/drawing/2014/main" id="{06B60043-2446-4717-B0FA-8891BA20C70A}"/>
                    </a:ext>
                  </a:extLst>
                </p:cNvPr>
                <p:cNvPicPr/>
                <p:nvPr/>
              </p:nvPicPr>
              <p:blipFill>
                <a:blip r:embed="rId44"/>
                <a:stretch>
                  <a:fillRect/>
                </a:stretch>
              </p:blipFill>
              <p:spPr>
                <a:xfrm>
                  <a:off x="5498722" y="2067545"/>
                  <a:ext cx="137520" cy="149040"/>
                </a:xfrm>
                <a:prstGeom prst="rect">
                  <a:avLst/>
                </a:prstGeom>
              </p:spPr>
            </p:pic>
          </mc:Fallback>
        </mc:AlternateContent>
      </p:grpSp>
      <p:grpSp>
        <p:nvGrpSpPr>
          <p:cNvPr id="18" name="Group 17">
            <a:extLst>
              <a:ext uri="{FF2B5EF4-FFF2-40B4-BE49-F238E27FC236}">
                <a16:creationId xmlns:a16="http://schemas.microsoft.com/office/drawing/2014/main" id="{CCBCC3BF-49EB-4B1C-8C89-48B1A9CC76FB}"/>
              </a:ext>
            </a:extLst>
          </p:cNvPr>
          <p:cNvGrpSpPr/>
          <p:nvPr/>
        </p:nvGrpSpPr>
        <p:grpSpPr>
          <a:xfrm>
            <a:off x="3408202" y="3429065"/>
            <a:ext cx="322200" cy="373320"/>
            <a:chOff x="3408202" y="3429065"/>
            <a:chExt cx="322200" cy="373320"/>
          </a:xfrm>
        </p:grpSpPr>
        <mc:AlternateContent xmlns:mc="http://schemas.openxmlformats.org/markup-compatibility/2006" xmlns:p14="http://schemas.microsoft.com/office/powerpoint/2010/main">
          <mc:Choice Requires="p14">
            <p:contentPart p14:bwMode="auto" r:id="rId45">
              <p14:nvContentPartPr>
                <p14:cNvPr id="15" name="Ink 14">
                  <a:extLst>
                    <a:ext uri="{FF2B5EF4-FFF2-40B4-BE49-F238E27FC236}">
                      <a16:creationId xmlns:a16="http://schemas.microsoft.com/office/drawing/2014/main" id="{CF2D4A5C-0496-4639-8B18-A7A2F77E6B02}"/>
                    </a:ext>
                  </a:extLst>
                </p14:cNvPr>
                <p14:cNvContentPartPr/>
                <p14:nvPr/>
              </p14:nvContentPartPr>
              <p14:xfrm>
                <a:off x="3554362" y="3429065"/>
                <a:ext cx="176040" cy="373320"/>
              </p14:xfrm>
            </p:contentPart>
          </mc:Choice>
          <mc:Fallback xmlns="">
            <p:pic>
              <p:nvPicPr>
                <p:cNvPr id="15" name="Ink 14">
                  <a:extLst>
                    <a:ext uri="{FF2B5EF4-FFF2-40B4-BE49-F238E27FC236}">
                      <a16:creationId xmlns:a16="http://schemas.microsoft.com/office/drawing/2014/main" id="{CF2D4A5C-0496-4639-8B18-A7A2F77E6B02}"/>
                    </a:ext>
                  </a:extLst>
                </p:cNvPr>
                <p:cNvPicPr/>
                <p:nvPr/>
              </p:nvPicPr>
              <p:blipFill>
                <a:blip r:embed="rId46"/>
                <a:stretch>
                  <a:fillRect/>
                </a:stretch>
              </p:blipFill>
              <p:spPr>
                <a:xfrm>
                  <a:off x="3545362" y="3420065"/>
                  <a:ext cx="193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 name="Ink 15">
                  <a:extLst>
                    <a:ext uri="{FF2B5EF4-FFF2-40B4-BE49-F238E27FC236}">
                      <a16:creationId xmlns:a16="http://schemas.microsoft.com/office/drawing/2014/main" id="{F0507541-1FAE-49F0-B762-8043CD5838CE}"/>
                    </a:ext>
                  </a:extLst>
                </p14:cNvPr>
                <p14:cNvContentPartPr/>
                <p14:nvPr/>
              </p14:nvContentPartPr>
              <p14:xfrm>
                <a:off x="3408202" y="3470105"/>
                <a:ext cx="219240" cy="208800"/>
              </p14:xfrm>
            </p:contentPart>
          </mc:Choice>
          <mc:Fallback xmlns="">
            <p:pic>
              <p:nvPicPr>
                <p:cNvPr id="16" name="Ink 15">
                  <a:extLst>
                    <a:ext uri="{FF2B5EF4-FFF2-40B4-BE49-F238E27FC236}">
                      <a16:creationId xmlns:a16="http://schemas.microsoft.com/office/drawing/2014/main" id="{F0507541-1FAE-49F0-B762-8043CD5838CE}"/>
                    </a:ext>
                  </a:extLst>
                </p:cNvPr>
                <p:cNvPicPr/>
                <p:nvPr/>
              </p:nvPicPr>
              <p:blipFill>
                <a:blip r:embed="rId48"/>
                <a:stretch>
                  <a:fillRect/>
                </a:stretch>
              </p:blipFill>
              <p:spPr>
                <a:xfrm>
                  <a:off x="3399217" y="3461105"/>
                  <a:ext cx="236851" cy="226440"/>
                </a:xfrm>
                <a:prstGeom prst="rect">
                  <a:avLst/>
                </a:prstGeom>
              </p:spPr>
            </p:pic>
          </mc:Fallback>
        </mc:AlternateContent>
      </p:grpSp>
      <p:grpSp>
        <p:nvGrpSpPr>
          <p:cNvPr id="23" name="Group 22">
            <a:extLst>
              <a:ext uri="{FF2B5EF4-FFF2-40B4-BE49-F238E27FC236}">
                <a16:creationId xmlns:a16="http://schemas.microsoft.com/office/drawing/2014/main" id="{7606E600-EB6A-4C73-A3EC-17B3ACC8BCEB}"/>
              </a:ext>
            </a:extLst>
          </p:cNvPr>
          <p:cNvGrpSpPr/>
          <p:nvPr/>
        </p:nvGrpSpPr>
        <p:grpSpPr>
          <a:xfrm>
            <a:off x="2561842" y="3678185"/>
            <a:ext cx="223200" cy="244080"/>
            <a:chOff x="2561842" y="3678185"/>
            <a:chExt cx="223200" cy="244080"/>
          </a:xfrm>
        </p:grpSpPr>
        <mc:AlternateContent xmlns:mc="http://schemas.openxmlformats.org/markup-compatibility/2006" xmlns:p14="http://schemas.microsoft.com/office/powerpoint/2010/main">
          <mc:Choice Requires="p14">
            <p:contentPart p14:bwMode="auto" r:id="rId49">
              <p14:nvContentPartPr>
                <p14:cNvPr id="17" name="Ink 16">
                  <a:extLst>
                    <a:ext uri="{FF2B5EF4-FFF2-40B4-BE49-F238E27FC236}">
                      <a16:creationId xmlns:a16="http://schemas.microsoft.com/office/drawing/2014/main" id="{6423B855-3169-408F-A856-71A13DF6FA39}"/>
                    </a:ext>
                  </a:extLst>
                </p14:cNvPr>
                <p14:cNvContentPartPr/>
                <p14:nvPr/>
              </p14:nvContentPartPr>
              <p14:xfrm>
                <a:off x="2654722" y="3678185"/>
                <a:ext cx="130320" cy="244080"/>
              </p14:xfrm>
            </p:contentPart>
          </mc:Choice>
          <mc:Fallback xmlns="">
            <p:pic>
              <p:nvPicPr>
                <p:cNvPr id="17" name="Ink 16">
                  <a:extLst>
                    <a:ext uri="{FF2B5EF4-FFF2-40B4-BE49-F238E27FC236}">
                      <a16:creationId xmlns:a16="http://schemas.microsoft.com/office/drawing/2014/main" id="{6423B855-3169-408F-A856-71A13DF6FA39}"/>
                    </a:ext>
                  </a:extLst>
                </p:cNvPr>
                <p:cNvPicPr/>
                <p:nvPr/>
              </p:nvPicPr>
              <p:blipFill>
                <a:blip r:embed="rId50"/>
                <a:stretch>
                  <a:fillRect/>
                </a:stretch>
              </p:blipFill>
              <p:spPr>
                <a:xfrm>
                  <a:off x="2645722" y="3669185"/>
                  <a:ext cx="1479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 name="Ink 18">
                  <a:extLst>
                    <a:ext uri="{FF2B5EF4-FFF2-40B4-BE49-F238E27FC236}">
                      <a16:creationId xmlns:a16="http://schemas.microsoft.com/office/drawing/2014/main" id="{68548317-F197-42EC-81AE-A447A6E2B8DB}"/>
                    </a:ext>
                  </a:extLst>
                </p14:cNvPr>
                <p14:cNvContentPartPr/>
                <p14:nvPr/>
              </p14:nvContentPartPr>
              <p14:xfrm>
                <a:off x="2561842" y="3740465"/>
                <a:ext cx="204120" cy="125640"/>
              </p14:xfrm>
            </p:contentPart>
          </mc:Choice>
          <mc:Fallback xmlns="">
            <p:pic>
              <p:nvPicPr>
                <p:cNvPr id="19" name="Ink 18">
                  <a:extLst>
                    <a:ext uri="{FF2B5EF4-FFF2-40B4-BE49-F238E27FC236}">
                      <a16:creationId xmlns:a16="http://schemas.microsoft.com/office/drawing/2014/main" id="{68548317-F197-42EC-81AE-A447A6E2B8DB}"/>
                    </a:ext>
                  </a:extLst>
                </p:cNvPr>
                <p:cNvPicPr/>
                <p:nvPr/>
              </p:nvPicPr>
              <p:blipFill>
                <a:blip r:embed="rId52"/>
                <a:stretch>
                  <a:fillRect/>
                </a:stretch>
              </p:blipFill>
              <p:spPr>
                <a:xfrm>
                  <a:off x="2552826" y="3731465"/>
                  <a:ext cx="221791" cy="143280"/>
                </a:xfrm>
                <a:prstGeom prst="rect">
                  <a:avLst/>
                </a:prstGeom>
              </p:spPr>
            </p:pic>
          </mc:Fallback>
        </mc:AlternateContent>
      </p:grpSp>
      <p:grpSp>
        <p:nvGrpSpPr>
          <p:cNvPr id="22" name="Group 21">
            <a:extLst>
              <a:ext uri="{FF2B5EF4-FFF2-40B4-BE49-F238E27FC236}">
                <a16:creationId xmlns:a16="http://schemas.microsoft.com/office/drawing/2014/main" id="{5089F1BB-7905-4767-8C4C-8E76CBEC604B}"/>
              </a:ext>
            </a:extLst>
          </p:cNvPr>
          <p:cNvGrpSpPr/>
          <p:nvPr/>
        </p:nvGrpSpPr>
        <p:grpSpPr>
          <a:xfrm>
            <a:off x="4779082" y="4208105"/>
            <a:ext cx="281520" cy="304560"/>
            <a:chOff x="4779082" y="4208105"/>
            <a:chExt cx="281520" cy="304560"/>
          </a:xfrm>
        </p:grpSpPr>
        <mc:AlternateContent xmlns:mc="http://schemas.openxmlformats.org/markup-compatibility/2006" xmlns:p14="http://schemas.microsoft.com/office/powerpoint/2010/main">
          <mc:Choice Requires="p14">
            <p:contentPart p14:bwMode="auto" r:id="rId53">
              <p14:nvContentPartPr>
                <p14:cNvPr id="20" name="Ink 19">
                  <a:extLst>
                    <a:ext uri="{FF2B5EF4-FFF2-40B4-BE49-F238E27FC236}">
                      <a16:creationId xmlns:a16="http://schemas.microsoft.com/office/drawing/2014/main" id="{84CCD0FE-305E-4374-A136-EDC8C6CC0C84}"/>
                    </a:ext>
                  </a:extLst>
                </p14:cNvPr>
                <p14:cNvContentPartPr/>
                <p14:nvPr/>
              </p14:nvContentPartPr>
              <p14:xfrm>
                <a:off x="4933882" y="4208105"/>
                <a:ext cx="126720" cy="304560"/>
              </p14:xfrm>
            </p:contentPart>
          </mc:Choice>
          <mc:Fallback xmlns="">
            <p:pic>
              <p:nvPicPr>
                <p:cNvPr id="20" name="Ink 19">
                  <a:extLst>
                    <a:ext uri="{FF2B5EF4-FFF2-40B4-BE49-F238E27FC236}">
                      <a16:creationId xmlns:a16="http://schemas.microsoft.com/office/drawing/2014/main" id="{84CCD0FE-305E-4374-A136-EDC8C6CC0C84}"/>
                    </a:ext>
                  </a:extLst>
                </p:cNvPr>
                <p:cNvPicPr/>
                <p:nvPr/>
              </p:nvPicPr>
              <p:blipFill>
                <a:blip r:embed="rId54"/>
                <a:stretch>
                  <a:fillRect/>
                </a:stretch>
              </p:blipFill>
              <p:spPr>
                <a:xfrm>
                  <a:off x="4924907" y="4199105"/>
                  <a:ext cx="14431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1" name="Ink 20">
                  <a:extLst>
                    <a:ext uri="{FF2B5EF4-FFF2-40B4-BE49-F238E27FC236}">
                      <a16:creationId xmlns:a16="http://schemas.microsoft.com/office/drawing/2014/main" id="{A16FCB59-C0B8-4CF5-BAFD-D80D837F9576}"/>
                    </a:ext>
                  </a:extLst>
                </p14:cNvPr>
                <p14:cNvContentPartPr/>
                <p14:nvPr/>
              </p14:nvContentPartPr>
              <p14:xfrm>
                <a:off x="4779082" y="4249505"/>
                <a:ext cx="167760" cy="146160"/>
              </p14:xfrm>
            </p:contentPart>
          </mc:Choice>
          <mc:Fallback xmlns="">
            <p:pic>
              <p:nvPicPr>
                <p:cNvPr id="21" name="Ink 20">
                  <a:extLst>
                    <a:ext uri="{FF2B5EF4-FFF2-40B4-BE49-F238E27FC236}">
                      <a16:creationId xmlns:a16="http://schemas.microsoft.com/office/drawing/2014/main" id="{A16FCB59-C0B8-4CF5-BAFD-D80D837F9576}"/>
                    </a:ext>
                  </a:extLst>
                </p:cNvPr>
                <p:cNvPicPr/>
                <p:nvPr/>
              </p:nvPicPr>
              <p:blipFill>
                <a:blip r:embed="rId56"/>
                <a:stretch>
                  <a:fillRect/>
                </a:stretch>
              </p:blipFill>
              <p:spPr>
                <a:xfrm>
                  <a:off x="4770082" y="4240483"/>
                  <a:ext cx="185400" cy="163844"/>
                </a:xfrm>
                <a:prstGeom prst="rect">
                  <a:avLst/>
                </a:prstGeom>
              </p:spPr>
            </p:pic>
          </mc:Fallback>
        </mc:AlternateContent>
      </p:grpSp>
      <p:grpSp>
        <p:nvGrpSpPr>
          <p:cNvPr id="27" name="Group 26">
            <a:extLst>
              <a:ext uri="{FF2B5EF4-FFF2-40B4-BE49-F238E27FC236}">
                <a16:creationId xmlns:a16="http://schemas.microsoft.com/office/drawing/2014/main" id="{91362385-9F65-4FBC-AA7E-D6E74CA163A1}"/>
              </a:ext>
            </a:extLst>
          </p:cNvPr>
          <p:cNvGrpSpPr/>
          <p:nvPr/>
        </p:nvGrpSpPr>
        <p:grpSpPr>
          <a:xfrm>
            <a:off x="6063202" y="3543185"/>
            <a:ext cx="285480" cy="345960"/>
            <a:chOff x="6063202" y="3543185"/>
            <a:chExt cx="285480" cy="345960"/>
          </a:xfrm>
        </p:grpSpPr>
        <mc:AlternateContent xmlns:mc="http://schemas.openxmlformats.org/markup-compatibility/2006" xmlns:p14="http://schemas.microsoft.com/office/powerpoint/2010/main">
          <mc:Choice Requires="p14">
            <p:contentPart p14:bwMode="auto" r:id="rId57">
              <p14:nvContentPartPr>
                <p14:cNvPr id="24" name="Ink 23">
                  <a:extLst>
                    <a:ext uri="{FF2B5EF4-FFF2-40B4-BE49-F238E27FC236}">
                      <a16:creationId xmlns:a16="http://schemas.microsoft.com/office/drawing/2014/main" id="{8B2C24A7-2CF6-4D91-9896-06AA0A24205A}"/>
                    </a:ext>
                  </a:extLst>
                </p14:cNvPr>
                <p14:cNvContentPartPr/>
                <p14:nvPr/>
              </p14:nvContentPartPr>
              <p14:xfrm>
                <a:off x="6348322" y="3553625"/>
                <a:ext cx="360" cy="360"/>
              </p14:xfrm>
            </p:contentPart>
          </mc:Choice>
          <mc:Fallback xmlns="">
            <p:pic>
              <p:nvPicPr>
                <p:cNvPr id="24" name="Ink 23">
                  <a:extLst>
                    <a:ext uri="{FF2B5EF4-FFF2-40B4-BE49-F238E27FC236}">
                      <a16:creationId xmlns:a16="http://schemas.microsoft.com/office/drawing/2014/main" id="{8B2C24A7-2CF6-4D91-9896-06AA0A24205A}"/>
                    </a:ext>
                  </a:extLst>
                </p:cNvPr>
                <p:cNvPicPr/>
                <p:nvPr/>
              </p:nvPicPr>
              <p:blipFill>
                <a:blip r:embed="rId58"/>
                <a:stretch>
                  <a:fillRect/>
                </a:stretch>
              </p:blipFill>
              <p:spPr>
                <a:xfrm>
                  <a:off x="6339322" y="3544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5" name="Ink 24">
                  <a:extLst>
                    <a:ext uri="{FF2B5EF4-FFF2-40B4-BE49-F238E27FC236}">
                      <a16:creationId xmlns:a16="http://schemas.microsoft.com/office/drawing/2014/main" id="{46F68290-7324-4E24-958B-8EBF5860F66F}"/>
                    </a:ext>
                  </a:extLst>
                </p14:cNvPr>
                <p14:cNvContentPartPr/>
                <p14:nvPr/>
              </p14:nvContentPartPr>
              <p14:xfrm>
                <a:off x="6183442" y="3543185"/>
                <a:ext cx="144720" cy="345960"/>
              </p14:xfrm>
            </p:contentPart>
          </mc:Choice>
          <mc:Fallback xmlns="">
            <p:pic>
              <p:nvPicPr>
                <p:cNvPr id="25" name="Ink 24">
                  <a:extLst>
                    <a:ext uri="{FF2B5EF4-FFF2-40B4-BE49-F238E27FC236}">
                      <a16:creationId xmlns:a16="http://schemas.microsoft.com/office/drawing/2014/main" id="{46F68290-7324-4E24-958B-8EBF5860F66F}"/>
                    </a:ext>
                  </a:extLst>
                </p:cNvPr>
                <p:cNvPicPr/>
                <p:nvPr/>
              </p:nvPicPr>
              <p:blipFill>
                <a:blip r:embed="rId60"/>
                <a:stretch>
                  <a:fillRect/>
                </a:stretch>
              </p:blipFill>
              <p:spPr>
                <a:xfrm>
                  <a:off x="6174442" y="3534185"/>
                  <a:ext cx="1623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6" name="Ink 25">
                  <a:extLst>
                    <a:ext uri="{FF2B5EF4-FFF2-40B4-BE49-F238E27FC236}">
                      <a16:creationId xmlns:a16="http://schemas.microsoft.com/office/drawing/2014/main" id="{CCDE9155-664B-4AD9-8AB8-91CF3D532443}"/>
                    </a:ext>
                  </a:extLst>
                </p14:cNvPr>
                <p14:cNvContentPartPr/>
                <p14:nvPr/>
              </p14:nvContentPartPr>
              <p14:xfrm>
                <a:off x="6063202" y="3640025"/>
                <a:ext cx="97560" cy="135000"/>
              </p14:xfrm>
            </p:contentPart>
          </mc:Choice>
          <mc:Fallback xmlns="">
            <p:pic>
              <p:nvPicPr>
                <p:cNvPr id="26" name="Ink 25">
                  <a:extLst>
                    <a:ext uri="{FF2B5EF4-FFF2-40B4-BE49-F238E27FC236}">
                      <a16:creationId xmlns:a16="http://schemas.microsoft.com/office/drawing/2014/main" id="{CCDE9155-664B-4AD9-8AB8-91CF3D532443}"/>
                    </a:ext>
                  </a:extLst>
                </p:cNvPr>
                <p:cNvPicPr/>
                <p:nvPr/>
              </p:nvPicPr>
              <p:blipFill>
                <a:blip r:embed="rId62"/>
                <a:stretch>
                  <a:fillRect/>
                </a:stretch>
              </p:blipFill>
              <p:spPr>
                <a:xfrm>
                  <a:off x="6054202" y="3631025"/>
                  <a:ext cx="11520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28" name="Ink 27">
                <a:extLst>
                  <a:ext uri="{FF2B5EF4-FFF2-40B4-BE49-F238E27FC236}">
                    <a16:creationId xmlns:a16="http://schemas.microsoft.com/office/drawing/2014/main" id="{8E33D7AD-DFEF-450C-A5E4-AA221447C030}"/>
                  </a:ext>
                </a:extLst>
              </p14:cNvPr>
              <p14:cNvContentPartPr/>
              <p14:nvPr/>
            </p14:nvContentPartPr>
            <p14:xfrm>
              <a:off x="1859122" y="3408185"/>
              <a:ext cx="188280" cy="239760"/>
            </p14:xfrm>
          </p:contentPart>
        </mc:Choice>
        <mc:Fallback xmlns="">
          <p:pic>
            <p:nvPicPr>
              <p:cNvPr id="28" name="Ink 27">
                <a:extLst>
                  <a:ext uri="{FF2B5EF4-FFF2-40B4-BE49-F238E27FC236}">
                    <a16:creationId xmlns:a16="http://schemas.microsoft.com/office/drawing/2014/main" id="{8E33D7AD-DFEF-450C-A5E4-AA221447C030}"/>
                  </a:ext>
                </a:extLst>
              </p:cNvPr>
              <p:cNvPicPr/>
              <p:nvPr/>
            </p:nvPicPr>
            <p:blipFill>
              <a:blip r:embed="rId64"/>
              <a:stretch>
                <a:fillRect/>
              </a:stretch>
            </p:blipFill>
            <p:spPr>
              <a:xfrm>
                <a:off x="1850105" y="3399185"/>
                <a:ext cx="205954"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30" name="Ink 29">
                <a:extLst>
                  <a:ext uri="{FF2B5EF4-FFF2-40B4-BE49-F238E27FC236}">
                    <a16:creationId xmlns:a16="http://schemas.microsoft.com/office/drawing/2014/main" id="{F9B29CDF-0E5B-4C00-8ED2-830CE2FF0BDF}"/>
                  </a:ext>
                </a:extLst>
              </p14:cNvPr>
              <p14:cNvContentPartPr/>
              <p14:nvPr/>
            </p14:nvContentPartPr>
            <p14:xfrm>
              <a:off x="1922122" y="3017225"/>
              <a:ext cx="5181480" cy="69120"/>
            </p14:xfrm>
          </p:contentPart>
        </mc:Choice>
        <mc:Fallback xmlns="">
          <p:pic>
            <p:nvPicPr>
              <p:cNvPr id="30" name="Ink 29">
                <a:extLst>
                  <a:ext uri="{FF2B5EF4-FFF2-40B4-BE49-F238E27FC236}">
                    <a16:creationId xmlns:a16="http://schemas.microsoft.com/office/drawing/2014/main" id="{F9B29CDF-0E5B-4C00-8ED2-830CE2FF0BDF}"/>
                  </a:ext>
                </a:extLst>
              </p:cNvPr>
              <p:cNvPicPr/>
              <p:nvPr/>
            </p:nvPicPr>
            <p:blipFill>
              <a:blip r:embed="rId68"/>
              <a:stretch>
                <a:fillRect/>
              </a:stretch>
            </p:blipFill>
            <p:spPr>
              <a:xfrm>
                <a:off x="1886122" y="2945225"/>
                <a:ext cx="5253120" cy="212760"/>
              </a:xfrm>
              <a:prstGeom prst="rect">
                <a:avLst/>
              </a:prstGeom>
            </p:spPr>
          </p:pic>
        </mc:Fallback>
      </mc:AlternateContent>
      <p:grpSp>
        <p:nvGrpSpPr>
          <p:cNvPr id="33" name="Group 32">
            <a:extLst>
              <a:ext uri="{FF2B5EF4-FFF2-40B4-BE49-F238E27FC236}">
                <a16:creationId xmlns:a16="http://schemas.microsoft.com/office/drawing/2014/main" id="{1FC7DB10-3BE8-43F3-8184-8CEAEEDC08DF}"/>
              </a:ext>
            </a:extLst>
          </p:cNvPr>
          <p:cNvGrpSpPr/>
          <p:nvPr/>
        </p:nvGrpSpPr>
        <p:grpSpPr>
          <a:xfrm>
            <a:off x="1506682" y="3355985"/>
            <a:ext cx="509040" cy="401040"/>
            <a:chOff x="1506682" y="3355985"/>
            <a:chExt cx="509040" cy="401040"/>
          </a:xfrm>
        </p:grpSpPr>
        <mc:AlternateContent xmlns:mc="http://schemas.openxmlformats.org/markup-compatibility/2006" xmlns:p14="http://schemas.microsoft.com/office/powerpoint/2010/main">
          <mc:Choice Requires="p14">
            <p:contentPart p14:bwMode="auto" r:id="rId69">
              <p14:nvContentPartPr>
                <p14:cNvPr id="31" name="Ink 30">
                  <a:extLst>
                    <a:ext uri="{FF2B5EF4-FFF2-40B4-BE49-F238E27FC236}">
                      <a16:creationId xmlns:a16="http://schemas.microsoft.com/office/drawing/2014/main" id="{B97CC5D2-745D-45CA-9B66-33D0E13CFF51}"/>
                    </a:ext>
                  </a:extLst>
                </p14:cNvPr>
                <p14:cNvContentPartPr/>
                <p14:nvPr/>
              </p14:nvContentPartPr>
              <p14:xfrm>
                <a:off x="1757242" y="3355985"/>
                <a:ext cx="258480" cy="401040"/>
              </p14:xfrm>
            </p:contentPart>
          </mc:Choice>
          <mc:Fallback xmlns="">
            <p:pic>
              <p:nvPicPr>
                <p:cNvPr id="31" name="Ink 30">
                  <a:extLst>
                    <a:ext uri="{FF2B5EF4-FFF2-40B4-BE49-F238E27FC236}">
                      <a16:creationId xmlns:a16="http://schemas.microsoft.com/office/drawing/2014/main" id="{B97CC5D2-745D-45CA-9B66-33D0E13CFF51}"/>
                    </a:ext>
                  </a:extLst>
                </p:cNvPr>
                <p:cNvPicPr/>
                <p:nvPr/>
              </p:nvPicPr>
              <p:blipFill>
                <a:blip r:embed="rId70"/>
                <a:stretch>
                  <a:fillRect/>
                </a:stretch>
              </p:blipFill>
              <p:spPr>
                <a:xfrm>
                  <a:off x="1752922" y="3351665"/>
                  <a:ext cx="2671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2" name="Ink 31">
                  <a:extLst>
                    <a:ext uri="{FF2B5EF4-FFF2-40B4-BE49-F238E27FC236}">
                      <a16:creationId xmlns:a16="http://schemas.microsoft.com/office/drawing/2014/main" id="{80135942-7BBD-4FAA-8435-1D20B4AD58BC}"/>
                    </a:ext>
                  </a:extLst>
                </p14:cNvPr>
                <p14:cNvContentPartPr/>
                <p14:nvPr/>
              </p14:nvContentPartPr>
              <p14:xfrm>
                <a:off x="1506682" y="3469745"/>
                <a:ext cx="180000" cy="228240"/>
              </p14:xfrm>
            </p:contentPart>
          </mc:Choice>
          <mc:Fallback xmlns="">
            <p:pic>
              <p:nvPicPr>
                <p:cNvPr id="32" name="Ink 31">
                  <a:extLst>
                    <a:ext uri="{FF2B5EF4-FFF2-40B4-BE49-F238E27FC236}">
                      <a16:creationId xmlns:a16="http://schemas.microsoft.com/office/drawing/2014/main" id="{80135942-7BBD-4FAA-8435-1D20B4AD58BC}"/>
                    </a:ext>
                  </a:extLst>
                </p:cNvPr>
                <p:cNvPicPr/>
                <p:nvPr/>
              </p:nvPicPr>
              <p:blipFill>
                <a:blip r:embed="rId72"/>
                <a:stretch>
                  <a:fillRect/>
                </a:stretch>
              </p:blipFill>
              <p:spPr>
                <a:xfrm>
                  <a:off x="1502362" y="3465425"/>
                  <a:ext cx="188640" cy="236880"/>
                </a:xfrm>
                <a:prstGeom prst="rect">
                  <a:avLst/>
                </a:prstGeom>
              </p:spPr>
            </p:pic>
          </mc:Fallback>
        </mc:AlternateContent>
      </p:grpSp>
      <p:grpSp>
        <p:nvGrpSpPr>
          <p:cNvPr id="36" name="Group 35">
            <a:extLst>
              <a:ext uri="{FF2B5EF4-FFF2-40B4-BE49-F238E27FC236}">
                <a16:creationId xmlns:a16="http://schemas.microsoft.com/office/drawing/2014/main" id="{1F02B83E-C10E-41F0-AC2E-E658BEFCD689}"/>
              </a:ext>
            </a:extLst>
          </p:cNvPr>
          <p:cNvGrpSpPr/>
          <p:nvPr/>
        </p:nvGrpSpPr>
        <p:grpSpPr>
          <a:xfrm>
            <a:off x="3501442" y="4312145"/>
            <a:ext cx="249840" cy="176400"/>
            <a:chOff x="3501442" y="4312145"/>
            <a:chExt cx="249840" cy="176400"/>
          </a:xfrm>
        </p:grpSpPr>
        <mc:AlternateContent xmlns:mc="http://schemas.openxmlformats.org/markup-compatibility/2006" xmlns:p14="http://schemas.microsoft.com/office/powerpoint/2010/main">
          <mc:Choice Requires="p14">
            <p:contentPart p14:bwMode="auto" r:id="rId73">
              <p14:nvContentPartPr>
                <p14:cNvPr id="34" name="Ink 33">
                  <a:extLst>
                    <a:ext uri="{FF2B5EF4-FFF2-40B4-BE49-F238E27FC236}">
                      <a16:creationId xmlns:a16="http://schemas.microsoft.com/office/drawing/2014/main" id="{FC32281D-4E7D-41F7-9BBF-591FC742BB56}"/>
                    </a:ext>
                  </a:extLst>
                </p14:cNvPr>
                <p14:cNvContentPartPr/>
                <p14:nvPr/>
              </p14:nvContentPartPr>
              <p14:xfrm>
                <a:off x="3625282" y="4312145"/>
                <a:ext cx="126000" cy="176400"/>
              </p14:xfrm>
            </p:contentPart>
          </mc:Choice>
          <mc:Fallback xmlns="">
            <p:pic>
              <p:nvPicPr>
                <p:cNvPr id="34" name="Ink 33">
                  <a:extLst>
                    <a:ext uri="{FF2B5EF4-FFF2-40B4-BE49-F238E27FC236}">
                      <a16:creationId xmlns:a16="http://schemas.microsoft.com/office/drawing/2014/main" id="{FC32281D-4E7D-41F7-9BBF-591FC742BB56}"/>
                    </a:ext>
                  </a:extLst>
                </p:cNvPr>
                <p:cNvPicPr/>
                <p:nvPr/>
              </p:nvPicPr>
              <p:blipFill>
                <a:blip r:embed="rId74"/>
                <a:stretch>
                  <a:fillRect/>
                </a:stretch>
              </p:blipFill>
              <p:spPr>
                <a:xfrm>
                  <a:off x="3620962" y="4307825"/>
                  <a:ext cx="134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5" name="Ink 34">
                  <a:extLst>
                    <a:ext uri="{FF2B5EF4-FFF2-40B4-BE49-F238E27FC236}">
                      <a16:creationId xmlns:a16="http://schemas.microsoft.com/office/drawing/2014/main" id="{89B98AFD-7138-4459-92EE-2C5F958BCE0D}"/>
                    </a:ext>
                  </a:extLst>
                </p14:cNvPr>
                <p14:cNvContentPartPr/>
                <p14:nvPr/>
              </p14:nvContentPartPr>
              <p14:xfrm>
                <a:off x="3501442" y="4353545"/>
                <a:ext cx="24480" cy="114120"/>
              </p14:xfrm>
            </p:contentPart>
          </mc:Choice>
          <mc:Fallback xmlns="">
            <p:pic>
              <p:nvPicPr>
                <p:cNvPr id="35" name="Ink 34">
                  <a:extLst>
                    <a:ext uri="{FF2B5EF4-FFF2-40B4-BE49-F238E27FC236}">
                      <a16:creationId xmlns:a16="http://schemas.microsoft.com/office/drawing/2014/main" id="{89B98AFD-7138-4459-92EE-2C5F958BCE0D}"/>
                    </a:ext>
                  </a:extLst>
                </p:cNvPr>
                <p:cNvPicPr/>
                <p:nvPr/>
              </p:nvPicPr>
              <p:blipFill>
                <a:blip r:embed="rId76"/>
                <a:stretch>
                  <a:fillRect/>
                </a:stretch>
              </p:blipFill>
              <p:spPr>
                <a:xfrm>
                  <a:off x="3497122" y="4349225"/>
                  <a:ext cx="33120" cy="122760"/>
                </a:xfrm>
                <a:prstGeom prst="rect">
                  <a:avLst/>
                </a:prstGeom>
              </p:spPr>
            </p:pic>
          </mc:Fallback>
        </mc:AlternateContent>
      </p:grpSp>
      <p:grpSp>
        <p:nvGrpSpPr>
          <p:cNvPr id="40" name="Group 39">
            <a:extLst>
              <a:ext uri="{FF2B5EF4-FFF2-40B4-BE49-F238E27FC236}">
                <a16:creationId xmlns:a16="http://schemas.microsoft.com/office/drawing/2014/main" id="{154DF514-8462-4963-8E7F-9A6A3378E5E5}"/>
              </a:ext>
            </a:extLst>
          </p:cNvPr>
          <p:cNvGrpSpPr/>
          <p:nvPr/>
        </p:nvGrpSpPr>
        <p:grpSpPr>
          <a:xfrm>
            <a:off x="4550842" y="4228985"/>
            <a:ext cx="364320" cy="229680"/>
            <a:chOff x="4550842" y="4228985"/>
            <a:chExt cx="364320" cy="229680"/>
          </a:xfrm>
        </p:grpSpPr>
        <mc:AlternateContent xmlns:mc="http://schemas.openxmlformats.org/markup-compatibility/2006" xmlns:p14="http://schemas.microsoft.com/office/powerpoint/2010/main">
          <mc:Choice Requires="p14">
            <p:contentPart p14:bwMode="auto" r:id="rId77">
              <p14:nvContentPartPr>
                <p14:cNvPr id="37" name="Ink 36">
                  <a:extLst>
                    <a:ext uri="{FF2B5EF4-FFF2-40B4-BE49-F238E27FC236}">
                      <a16:creationId xmlns:a16="http://schemas.microsoft.com/office/drawing/2014/main" id="{6D25699A-F080-4147-81F9-E7C2388835A2}"/>
                    </a:ext>
                  </a:extLst>
                </p14:cNvPr>
                <p14:cNvContentPartPr/>
                <p14:nvPr/>
              </p14:nvContentPartPr>
              <p14:xfrm>
                <a:off x="4826602" y="4228985"/>
                <a:ext cx="88560" cy="218160"/>
              </p14:xfrm>
            </p:contentPart>
          </mc:Choice>
          <mc:Fallback xmlns="">
            <p:pic>
              <p:nvPicPr>
                <p:cNvPr id="37" name="Ink 36">
                  <a:extLst>
                    <a:ext uri="{FF2B5EF4-FFF2-40B4-BE49-F238E27FC236}">
                      <a16:creationId xmlns:a16="http://schemas.microsoft.com/office/drawing/2014/main" id="{6D25699A-F080-4147-81F9-E7C2388835A2}"/>
                    </a:ext>
                  </a:extLst>
                </p:cNvPr>
                <p:cNvPicPr/>
                <p:nvPr/>
              </p:nvPicPr>
              <p:blipFill>
                <a:blip r:embed="rId78"/>
                <a:stretch>
                  <a:fillRect/>
                </a:stretch>
              </p:blipFill>
              <p:spPr>
                <a:xfrm>
                  <a:off x="4822282" y="4224665"/>
                  <a:ext cx="97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38" name="Ink 37">
                  <a:extLst>
                    <a:ext uri="{FF2B5EF4-FFF2-40B4-BE49-F238E27FC236}">
                      <a16:creationId xmlns:a16="http://schemas.microsoft.com/office/drawing/2014/main" id="{D4F7394F-79CC-4419-9D60-702A6E2E2FD1}"/>
                    </a:ext>
                  </a:extLst>
                </p14:cNvPr>
                <p14:cNvContentPartPr/>
                <p14:nvPr/>
              </p14:nvContentPartPr>
              <p14:xfrm>
                <a:off x="4613482" y="4289105"/>
                <a:ext cx="61560" cy="169560"/>
              </p14:xfrm>
            </p:contentPart>
          </mc:Choice>
          <mc:Fallback xmlns="">
            <p:pic>
              <p:nvPicPr>
                <p:cNvPr id="38" name="Ink 37">
                  <a:extLst>
                    <a:ext uri="{FF2B5EF4-FFF2-40B4-BE49-F238E27FC236}">
                      <a16:creationId xmlns:a16="http://schemas.microsoft.com/office/drawing/2014/main" id="{D4F7394F-79CC-4419-9D60-702A6E2E2FD1}"/>
                    </a:ext>
                  </a:extLst>
                </p:cNvPr>
                <p:cNvPicPr/>
                <p:nvPr/>
              </p:nvPicPr>
              <p:blipFill>
                <a:blip r:embed="rId80"/>
                <a:stretch>
                  <a:fillRect/>
                </a:stretch>
              </p:blipFill>
              <p:spPr>
                <a:xfrm>
                  <a:off x="4609162" y="4284785"/>
                  <a:ext cx="702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39" name="Ink 38">
                  <a:extLst>
                    <a:ext uri="{FF2B5EF4-FFF2-40B4-BE49-F238E27FC236}">
                      <a16:creationId xmlns:a16="http://schemas.microsoft.com/office/drawing/2014/main" id="{5C89C36E-A1D6-402A-9266-D6AF3F57B60C}"/>
                    </a:ext>
                  </a:extLst>
                </p14:cNvPr>
                <p14:cNvContentPartPr/>
                <p14:nvPr/>
              </p14:nvContentPartPr>
              <p14:xfrm>
                <a:off x="4550842" y="4249865"/>
                <a:ext cx="117720" cy="25200"/>
              </p14:xfrm>
            </p:contentPart>
          </mc:Choice>
          <mc:Fallback xmlns="">
            <p:pic>
              <p:nvPicPr>
                <p:cNvPr id="39" name="Ink 38">
                  <a:extLst>
                    <a:ext uri="{FF2B5EF4-FFF2-40B4-BE49-F238E27FC236}">
                      <a16:creationId xmlns:a16="http://schemas.microsoft.com/office/drawing/2014/main" id="{5C89C36E-A1D6-402A-9266-D6AF3F57B60C}"/>
                    </a:ext>
                  </a:extLst>
                </p:cNvPr>
                <p:cNvPicPr/>
                <p:nvPr/>
              </p:nvPicPr>
              <p:blipFill>
                <a:blip r:embed="rId82"/>
                <a:stretch>
                  <a:fillRect/>
                </a:stretch>
              </p:blipFill>
              <p:spPr>
                <a:xfrm>
                  <a:off x="4546522" y="4245545"/>
                  <a:ext cx="126360" cy="33840"/>
                </a:xfrm>
                <a:prstGeom prst="rect">
                  <a:avLst/>
                </a:prstGeom>
              </p:spPr>
            </p:pic>
          </mc:Fallback>
        </mc:AlternateContent>
      </p:grpSp>
      <p:grpSp>
        <p:nvGrpSpPr>
          <p:cNvPr id="43" name="Group 42">
            <a:extLst>
              <a:ext uri="{FF2B5EF4-FFF2-40B4-BE49-F238E27FC236}">
                <a16:creationId xmlns:a16="http://schemas.microsoft.com/office/drawing/2014/main" id="{66D390A2-2E9B-41C0-8D53-4E2C8A705E4D}"/>
              </a:ext>
            </a:extLst>
          </p:cNvPr>
          <p:cNvGrpSpPr/>
          <p:nvPr/>
        </p:nvGrpSpPr>
        <p:grpSpPr>
          <a:xfrm>
            <a:off x="5896522" y="3470105"/>
            <a:ext cx="317880" cy="417240"/>
            <a:chOff x="5896522" y="3470105"/>
            <a:chExt cx="317880" cy="417240"/>
          </a:xfrm>
        </p:grpSpPr>
        <mc:AlternateContent xmlns:mc="http://schemas.openxmlformats.org/markup-compatibility/2006" xmlns:p14="http://schemas.microsoft.com/office/powerpoint/2010/main">
          <mc:Choice Requires="p14">
            <p:contentPart p14:bwMode="auto" r:id="rId83">
              <p14:nvContentPartPr>
                <p14:cNvPr id="41" name="Ink 40">
                  <a:extLst>
                    <a:ext uri="{FF2B5EF4-FFF2-40B4-BE49-F238E27FC236}">
                      <a16:creationId xmlns:a16="http://schemas.microsoft.com/office/drawing/2014/main" id="{EB04A684-AF26-40B8-836F-7A2B53FCD2E3}"/>
                    </a:ext>
                  </a:extLst>
                </p14:cNvPr>
                <p14:cNvContentPartPr/>
                <p14:nvPr/>
              </p14:nvContentPartPr>
              <p14:xfrm>
                <a:off x="5995522" y="3501785"/>
                <a:ext cx="218880" cy="385560"/>
              </p14:xfrm>
            </p:contentPart>
          </mc:Choice>
          <mc:Fallback xmlns="">
            <p:pic>
              <p:nvPicPr>
                <p:cNvPr id="41" name="Ink 40">
                  <a:extLst>
                    <a:ext uri="{FF2B5EF4-FFF2-40B4-BE49-F238E27FC236}">
                      <a16:creationId xmlns:a16="http://schemas.microsoft.com/office/drawing/2014/main" id="{EB04A684-AF26-40B8-836F-7A2B53FCD2E3}"/>
                    </a:ext>
                  </a:extLst>
                </p:cNvPr>
                <p:cNvPicPr/>
                <p:nvPr/>
              </p:nvPicPr>
              <p:blipFill>
                <a:blip r:embed="rId84"/>
                <a:stretch>
                  <a:fillRect/>
                </a:stretch>
              </p:blipFill>
              <p:spPr>
                <a:xfrm>
                  <a:off x="5991202" y="3497105"/>
                  <a:ext cx="2275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2" name="Ink 41">
                  <a:extLst>
                    <a:ext uri="{FF2B5EF4-FFF2-40B4-BE49-F238E27FC236}">
                      <a16:creationId xmlns:a16="http://schemas.microsoft.com/office/drawing/2014/main" id="{A60A7351-4826-480E-94FE-643948ED6171}"/>
                    </a:ext>
                  </a:extLst>
                </p14:cNvPr>
                <p14:cNvContentPartPr/>
                <p14:nvPr/>
              </p14:nvContentPartPr>
              <p14:xfrm>
                <a:off x="5896522" y="3470105"/>
                <a:ext cx="110880" cy="231120"/>
              </p14:xfrm>
            </p:contentPart>
          </mc:Choice>
          <mc:Fallback xmlns="">
            <p:pic>
              <p:nvPicPr>
                <p:cNvPr id="42" name="Ink 41">
                  <a:extLst>
                    <a:ext uri="{FF2B5EF4-FFF2-40B4-BE49-F238E27FC236}">
                      <a16:creationId xmlns:a16="http://schemas.microsoft.com/office/drawing/2014/main" id="{A60A7351-4826-480E-94FE-643948ED6171}"/>
                    </a:ext>
                  </a:extLst>
                </p:cNvPr>
                <p:cNvPicPr/>
                <p:nvPr/>
              </p:nvPicPr>
              <p:blipFill>
                <a:blip r:embed="rId86"/>
                <a:stretch>
                  <a:fillRect/>
                </a:stretch>
              </p:blipFill>
              <p:spPr>
                <a:xfrm>
                  <a:off x="5892202" y="3465785"/>
                  <a:ext cx="119520" cy="239760"/>
                </a:xfrm>
                <a:prstGeom prst="rect">
                  <a:avLst/>
                </a:prstGeom>
              </p:spPr>
            </p:pic>
          </mc:Fallback>
        </mc:AlternateContent>
      </p:grpSp>
      <p:grpSp>
        <p:nvGrpSpPr>
          <p:cNvPr id="47" name="Group 46">
            <a:extLst>
              <a:ext uri="{FF2B5EF4-FFF2-40B4-BE49-F238E27FC236}">
                <a16:creationId xmlns:a16="http://schemas.microsoft.com/office/drawing/2014/main" id="{0033CD36-7068-4BAD-AD82-B369011C3C15}"/>
              </a:ext>
            </a:extLst>
          </p:cNvPr>
          <p:cNvGrpSpPr/>
          <p:nvPr/>
        </p:nvGrpSpPr>
        <p:grpSpPr>
          <a:xfrm>
            <a:off x="1762282" y="2730305"/>
            <a:ext cx="264240" cy="336960"/>
            <a:chOff x="1762282" y="2730305"/>
            <a:chExt cx="264240" cy="336960"/>
          </a:xfrm>
        </p:grpSpPr>
        <mc:AlternateContent xmlns:mc="http://schemas.openxmlformats.org/markup-compatibility/2006" xmlns:p14="http://schemas.microsoft.com/office/powerpoint/2010/main">
          <mc:Choice Requires="p14">
            <p:contentPart p14:bwMode="auto" r:id="rId87">
              <p14:nvContentPartPr>
                <p14:cNvPr id="44" name="Ink 43">
                  <a:extLst>
                    <a:ext uri="{FF2B5EF4-FFF2-40B4-BE49-F238E27FC236}">
                      <a16:creationId xmlns:a16="http://schemas.microsoft.com/office/drawing/2014/main" id="{B59BFE15-0A0A-440B-A7E8-CF57994FA81C}"/>
                    </a:ext>
                  </a:extLst>
                </p14:cNvPr>
                <p14:cNvContentPartPr/>
                <p14:nvPr/>
              </p14:nvContentPartPr>
              <p14:xfrm>
                <a:off x="1891882" y="2753345"/>
                <a:ext cx="134640" cy="179640"/>
              </p14:xfrm>
            </p:contentPart>
          </mc:Choice>
          <mc:Fallback xmlns="">
            <p:pic>
              <p:nvPicPr>
                <p:cNvPr id="44" name="Ink 43">
                  <a:extLst>
                    <a:ext uri="{FF2B5EF4-FFF2-40B4-BE49-F238E27FC236}">
                      <a16:creationId xmlns:a16="http://schemas.microsoft.com/office/drawing/2014/main" id="{B59BFE15-0A0A-440B-A7E8-CF57994FA81C}"/>
                    </a:ext>
                  </a:extLst>
                </p:cNvPr>
                <p:cNvPicPr/>
                <p:nvPr/>
              </p:nvPicPr>
              <p:blipFill>
                <a:blip r:embed="rId88"/>
                <a:stretch>
                  <a:fillRect/>
                </a:stretch>
              </p:blipFill>
              <p:spPr>
                <a:xfrm>
                  <a:off x="1887562" y="2749025"/>
                  <a:ext cx="143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45" name="Ink 44">
                  <a:extLst>
                    <a:ext uri="{FF2B5EF4-FFF2-40B4-BE49-F238E27FC236}">
                      <a16:creationId xmlns:a16="http://schemas.microsoft.com/office/drawing/2014/main" id="{2DE5BBB2-E28F-48FB-ADC4-F29D58D78EED}"/>
                    </a:ext>
                  </a:extLst>
                </p14:cNvPr>
                <p14:cNvContentPartPr/>
                <p14:nvPr/>
              </p14:nvContentPartPr>
              <p14:xfrm>
                <a:off x="1762282" y="2784665"/>
                <a:ext cx="96480" cy="86400"/>
              </p14:xfrm>
            </p:contentPart>
          </mc:Choice>
          <mc:Fallback xmlns="">
            <p:pic>
              <p:nvPicPr>
                <p:cNvPr id="45" name="Ink 44">
                  <a:extLst>
                    <a:ext uri="{FF2B5EF4-FFF2-40B4-BE49-F238E27FC236}">
                      <a16:creationId xmlns:a16="http://schemas.microsoft.com/office/drawing/2014/main" id="{2DE5BBB2-E28F-48FB-ADC4-F29D58D78EED}"/>
                    </a:ext>
                  </a:extLst>
                </p:cNvPr>
                <p:cNvPicPr/>
                <p:nvPr/>
              </p:nvPicPr>
              <p:blipFill>
                <a:blip r:embed="rId90"/>
                <a:stretch>
                  <a:fillRect/>
                </a:stretch>
              </p:blipFill>
              <p:spPr>
                <a:xfrm>
                  <a:off x="1757962" y="2779985"/>
                  <a:ext cx="1051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6" name="Ink 45">
                  <a:extLst>
                    <a:ext uri="{FF2B5EF4-FFF2-40B4-BE49-F238E27FC236}">
                      <a16:creationId xmlns:a16="http://schemas.microsoft.com/office/drawing/2014/main" id="{F3519F99-2E33-404E-BA2F-91CFDA7226F3}"/>
                    </a:ext>
                  </a:extLst>
                </p14:cNvPr>
                <p14:cNvContentPartPr/>
                <p14:nvPr/>
              </p14:nvContentPartPr>
              <p14:xfrm>
                <a:off x="1868482" y="2730305"/>
                <a:ext cx="43560" cy="336960"/>
              </p14:xfrm>
            </p:contentPart>
          </mc:Choice>
          <mc:Fallback xmlns="">
            <p:pic>
              <p:nvPicPr>
                <p:cNvPr id="46" name="Ink 45">
                  <a:extLst>
                    <a:ext uri="{FF2B5EF4-FFF2-40B4-BE49-F238E27FC236}">
                      <a16:creationId xmlns:a16="http://schemas.microsoft.com/office/drawing/2014/main" id="{F3519F99-2E33-404E-BA2F-91CFDA7226F3}"/>
                    </a:ext>
                  </a:extLst>
                </p:cNvPr>
                <p:cNvPicPr/>
                <p:nvPr/>
              </p:nvPicPr>
              <p:blipFill>
                <a:blip r:embed="rId92"/>
                <a:stretch>
                  <a:fillRect/>
                </a:stretch>
              </p:blipFill>
              <p:spPr>
                <a:xfrm>
                  <a:off x="1864162" y="2725985"/>
                  <a:ext cx="52200" cy="345600"/>
                </a:xfrm>
                <a:prstGeom prst="rect">
                  <a:avLst/>
                </a:prstGeom>
              </p:spPr>
            </p:pic>
          </mc:Fallback>
        </mc:AlternateContent>
      </p:grpSp>
      <p:grpSp>
        <p:nvGrpSpPr>
          <p:cNvPr id="50" name="Group 49">
            <a:extLst>
              <a:ext uri="{FF2B5EF4-FFF2-40B4-BE49-F238E27FC236}">
                <a16:creationId xmlns:a16="http://schemas.microsoft.com/office/drawing/2014/main" id="{96898C0A-337B-4B6A-A39D-F806CFBA0F92}"/>
              </a:ext>
            </a:extLst>
          </p:cNvPr>
          <p:cNvGrpSpPr/>
          <p:nvPr/>
        </p:nvGrpSpPr>
        <p:grpSpPr>
          <a:xfrm>
            <a:off x="3397402" y="2795105"/>
            <a:ext cx="177120" cy="318240"/>
            <a:chOff x="3397402" y="2795105"/>
            <a:chExt cx="177120" cy="318240"/>
          </a:xfrm>
        </p:grpSpPr>
        <mc:AlternateContent xmlns:mc="http://schemas.openxmlformats.org/markup-compatibility/2006" xmlns:p14="http://schemas.microsoft.com/office/powerpoint/2010/main">
          <mc:Choice Requires="p14">
            <p:contentPart p14:bwMode="auto" r:id="rId93">
              <p14:nvContentPartPr>
                <p14:cNvPr id="48" name="Ink 47">
                  <a:extLst>
                    <a:ext uri="{FF2B5EF4-FFF2-40B4-BE49-F238E27FC236}">
                      <a16:creationId xmlns:a16="http://schemas.microsoft.com/office/drawing/2014/main" id="{D2ADADAF-1660-4C96-82FD-5A3AA3B04221}"/>
                    </a:ext>
                  </a:extLst>
                </p14:cNvPr>
                <p14:cNvContentPartPr/>
                <p14:nvPr/>
              </p14:nvContentPartPr>
              <p14:xfrm>
                <a:off x="3466522" y="2815985"/>
                <a:ext cx="108000" cy="297360"/>
              </p14:xfrm>
            </p:contentPart>
          </mc:Choice>
          <mc:Fallback xmlns="">
            <p:pic>
              <p:nvPicPr>
                <p:cNvPr id="48" name="Ink 47">
                  <a:extLst>
                    <a:ext uri="{FF2B5EF4-FFF2-40B4-BE49-F238E27FC236}">
                      <a16:creationId xmlns:a16="http://schemas.microsoft.com/office/drawing/2014/main" id="{D2ADADAF-1660-4C96-82FD-5A3AA3B04221}"/>
                    </a:ext>
                  </a:extLst>
                </p:cNvPr>
                <p:cNvPicPr/>
                <p:nvPr/>
              </p:nvPicPr>
              <p:blipFill>
                <a:blip r:embed="rId94"/>
                <a:stretch>
                  <a:fillRect/>
                </a:stretch>
              </p:blipFill>
              <p:spPr>
                <a:xfrm>
                  <a:off x="3462202" y="2811665"/>
                  <a:ext cx="1166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49" name="Ink 48">
                  <a:extLst>
                    <a:ext uri="{FF2B5EF4-FFF2-40B4-BE49-F238E27FC236}">
                      <a16:creationId xmlns:a16="http://schemas.microsoft.com/office/drawing/2014/main" id="{9042ABC4-88E1-4A97-82E2-666245F65681}"/>
                    </a:ext>
                  </a:extLst>
                </p14:cNvPr>
                <p14:cNvContentPartPr/>
                <p14:nvPr/>
              </p14:nvContentPartPr>
              <p14:xfrm>
                <a:off x="3397402" y="2795105"/>
                <a:ext cx="60480" cy="229320"/>
              </p14:xfrm>
            </p:contentPart>
          </mc:Choice>
          <mc:Fallback xmlns="">
            <p:pic>
              <p:nvPicPr>
                <p:cNvPr id="49" name="Ink 48">
                  <a:extLst>
                    <a:ext uri="{FF2B5EF4-FFF2-40B4-BE49-F238E27FC236}">
                      <a16:creationId xmlns:a16="http://schemas.microsoft.com/office/drawing/2014/main" id="{9042ABC4-88E1-4A97-82E2-666245F65681}"/>
                    </a:ext>
                  </a:extLst>
                </p:cNvPr>
                <p:cNvPicPr/>
                <p:nvPr/>
              </p:nvPicPr>
              <p:blipFill>
                <a:blip r:embed="rId96"/>
                <a:stretch>
                  <a:fillRect/>
                </a:stretch>
              </p:blipFill>
              <p:spPr>
                <a:xfrm>
                  <a:off x="3393082" y="2790785"/>
                  <a:ext cx="69120" cy="237960"/>
                </a:xfrm>
                <a:prstGeom prst="rect">
                  <a:avLst/>
                </a:prstGeom>
              </p:spPr>
            </p:pic>
          </mc:Fallback>
        </mc:AlternateContent>
      </p:grpSp>
      <p:grpSp>
        <p:nvGrpSpPr>
          <p:cNvPr id="53" name="Group 52">
            <a:extLst>
              <a:ext uri="{FF2B5EF4-FFF2-40B4-BE49-F238E27FC236}">
                <a16:creationId xmlns:a16="http://schemas.microsoft.com/office/drawing/2014/main" id="{E68F52AE-5357-4317-9033-F86545BC7DD1}"/>
              </a:ext>
            </a:extLst>
          </p:cNvPr>
          <p:cNvGrpSpPr/>
          <p:nvPr/>
        </p:nvGrpSpPr>
        <p:grpSpPr>
          <a:xfrm>
            <a:off x="4831642" y="2763785"/>
            <a:ext cx="176760" cy="451800"/>
            <a:chOff x="4831642" y="2763785"/>
            <a:chExt cx="176760" cy="451800"/>
          </a:xfrm>
        </p:grpSpPr>
        <mc:AlternateContent xmlns:mc="http://schemas.openxmlformats.org/markup-compatibility/2006" xmlns:p14="http://schemas.microsoft.com/office/powerpoint/2010/main">
          <mc:Choice Requires="p14">
            <p:contentPart p14:bwMode="auto" r:id="rId97">
              <p14:nvContentPartPr>
                <p14:cNvPr id="51" name="Ink 50">
                  <a:extLst>
                    <a:ext uri="{FF2B5EF4-FFF2-40B4-BE49-F238E27FC236}">
                      <a16:creationId xmlns:a16="http://schemas.microsoft.com/office/drawing/2014/main" id="{FB2D40D1-EEEA-4E88-8921-3BE4654ECCBE}"/>
                    </a:ext>
                  </a:extLst>
                </p14:cNvPr>
                <p14:cNvContentPartPr/>
                <p14:nvPr/>
              </p14:nvContentPartPr>
              <p14:xfrm>
                <a:off x="4870522" y="2763785"/>
                <a:ext cx="137880" cy="451800"/>
              </p14:xfrm>
            </p:contentPart>
          </mc:Choice>
          <mc:Fallback xmlns="">
            <p:pic>
              <p:nvPicPr>
                <p:cNvPr id="51" name="Ink 50">
                  <a:extLst>
                    <a:ext uri="{FF2B5EF4-FFF2-40B4-BE49-F238E27FC236}">
                      <a16:creationId xmlns:a16="http://schemas.microsoft.com/office/drawing/2014/main" id="{FB2D40D1-EEEA-4E88-8921-3BE4654ECCBE}"/>
                    </a:ext>
                  </a:extLst>
                </p:cNvPr>
                <p:cNvPicPr/>
                <p:nvPr/>
              </p:nvPicPr>
              <p:blipFill>
                <a:blip r:embed="rId98"/>
                <a:stretch>
                  <a:fillRect/>
                </a:stretch>
              </p:blipFill>
              <p:spPr>
                <a:xfrm>
                  <a:off x="4866202" y="2759465"/>
                  <a:ext cx="1465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2" name="Ink 51">
                  <a:extLst>
                    <a:ext uri="{FF2B5EF4-FFF2-40B4-BE49-F238E27FC236}">
                      <a16:creationId xmlns:a16="http://schemas.microsoft.com/office/drawing/2014/main" id="{9D672183-997C-4F48-BF4A-02D0A6074FDF}"/>
                    </a:ext>
                  </a:extLst>
                </p14:cNvPr>
                <p14:cNvContentPartPr/>
                <p14:nvPr/>
              </p14:nvContentPartPr>
              <p14:xfrm>
                <a:off x="4831642" y="2815985"/>
                <a:ext cx="360" cy="177480"/>
              </p14:xfrm>
            </p:contentPart>
          </mc:Choice>
          <mc:Fallback xmlns="">
            <p:pic>
              <p:nvPicPr>
                <p:cNvPr id="52" name="Ink 51">
                  <a:extLst>
                    <a:ext uri="{FF2B5EF4-FFF2-40B4-BE49-F238E27FC236}">
                      <a16:creationId xmlns:a16="http://schemas.microsoft.com/office/drawing/2014/main" id="{9D672183-997C-4F48-BF4A-02D0A6074FDF}"/>
                    </a:ext>
                  </a:extLst>
                </p:cNvPr>
                <p:cNvPicPr/>
                <p:nvPr/>
              </p:nvPicPr>
              <p:blipFill>
                <a:blip r:embed="rId100"/>
                <a:stretch>
                  <a:fillRect/>
                </a:stretch>
              </p:blipFill>
              <p:spPr>
                <a:xfrm>
                  <a:off x="4827322" y="2811665"/>
                  <a:ext cx="9000" cy="186120"/>
                </a:xfrm>
                <a:prstGeom prst="rect">
                  <a:avLst/>
                </a:prstGeom>
              </p:spPr>
            </p:pic>
          </mc:Fallback>
        </mc:AlternateContent>
      </p:grpSp>
      <p:grpSp>
        <p:nvGrpSpPr>
          <p:cNvPr id="58" name="Group 57">
            <a:extLst>
              <a:ext uri="{FF2B5EF4-FFF2-40B4-BE49-F238E27FC236}">
                <a16:creationId xmlns:a16="http://schemas.microsoft.com/office/drawing/2014/main" id="{853937A0-8C57-46D0-944F-E39803F09869}"/>
              </a:ext>
            </a:extLst>
          </p:cNvPr>
          <p:cNvGrpSpPr/>
          <p:nvPr/>
        </p:nvGrpSpPr>
        <p:grpSpPr>
          <a:xfrm>
            <a:off x="6002362" y="2711225"/>
            <a:ext cx="388080" cy="308520"/>
            <a:chOff x="6002362" y="2711225"/>
            <a:chExt cx="388080" cy="308520"/>
          </a:xfrm>
        </p:grpSpPr>
        <mc:AlternateContent xmlns:mc="http://schemas.openxmlformats.org/markup-compatibility/2006" xmlns:p14="http://schemas.microsoft.com/office/powerpoint/2010/main">
          <mc:Choice Requires="p14">
            <p:contentPart p14:bwMode="auto" r:id="rId101">
              <p14:nvContentPartPr>
                <p14:cNvPr id="54" name="Ink 53">
                  <a:extLst>
                    <a:ext uri="{FF2B5EF4-FFF2-40B4-BE49-F238E27FC236}">
                      <a16:creationId xmlns:a16="http://schemas.microsoft.com/office/drawing/2014/main" id="{1097D289-A104-4971-8CB3-D9D4F3DA783A}"/>
                    </a:ext>
                  </a:extLst>
                </p14:cNvPr>
                <p14:cNvContentPartPr/>
                <p14:nvPr/>
              </p14:nvContentPartPr>
              <p14:xfrm>
                <a:off x="6230242" y="2805185"/>
                <a:ext cx="160200" cy="214560"/>
              </p14:xfrm>
            </p:contentPart>
          </mc:Choice>
          <mc:Fallback xmlns="">
            <p:pic>
              <p:nvPicPr>
                <p:cNvPr id="54" name="Ink 53">
                  <a:extLst>
                    <a:ext uri="{FF2B5EF4-FFF2-40B4-BE49-F238E27FC236}">
                      <a16:creationId xmlns:a16="http://schemas.microsoft.com/office/drawing/2014/main" id="{1097D289-A104-4971-8CB3-D9D4F3DA783A}"/>
                    </a:ext>
                  </a:extLst>
                </p:cNvPr>
                <p:cNvPicPr/>
                <p:nvPr/>
              </p:nvPicPr>
              <p:blipFill>
                <a:blip r:embed="rId102"/>
                <a:stretch>
                  <a:fillRect/>
                </a:stretch>
              </p:blipFill>
              <p:spPr>
                <a:xfrm>
                  <a:off x="6225922" y="2800865"/>
                  <a:ext cx="1688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5" name="Ink 54">
                  <a:extLst>
                    <a:ext uri="{FF2B5EF4-FFF2-40B4-BE49-F238E27FC236}">
                      <a16:creationId xmlns:a16="http://schemas.microsoft.com/office/drawing/2014/main" id="{5B74E838-9076-4F60-9F1D-290B81EA52C4}"/>
                    </a:ext>
                  </a:extLst>
                </p14:cNvPr>
                <p14:cNvContentPartPr/>
                <p14:nvPr/>
              </p14:nvContentPartPr>
              <p14:xfrm>
                <a:off x="6310882" y="2917145"/>
                <a:ext cx="17640" cy="62640"/>
              </p14:xfrm>
            </p:contentPart>
          </mc:Choice>
          <mc:Fallback xmlns="">
            <p:pic>
              <p:nvPicPr>
                <p:cNvPr id="55" name="Ink 54">
                  <a:extLst>
                    <a:ext uri="{FF2B5EF4-FFF2-40B4-BE49-F238E27FC236}">
                      <a16:creationId xmlns:a16="http://schemas.microsoft.com/office/drawing/2014/main" id="{5B74E838-9076-4F60-9F1D-290B81EA52C4}"/>
                    </a:ext>
                  </a:extLst>
                </p:cNvPr>
                <p:cNvPicPr/>
                <p:nvPr/>
              </p:nvPicPr>
              <p:blipFill>
                <a:blip r:embed="rId104"/>
                <a:stretch>
                  <a:fillRect/>
                </a:stretch>
              </p:blipFill>
              <p:spPr>
                <a:xfrm>
                  <a:off x="6306562" y="2912825"/>
                  <a:ext cx="2628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56" name="Ink 55">
                  <a:extLst>
                    <a:ext uri="{FF2B5EF4-FFF2-40B4-BE49-F238E27FC236}">
                      <a16:creationId xmlns:a16="http://schemas.microsoft.com/office/drawing/2014/main" id="{B13F1CD8-EB0F-4427-89BD-78DB874462C0}"/>
                    </a:ext>
                  </a:extLst>
                </p14:cNvPr>
                <p14:cNvContentPartPr/>
                <p14:nvPr/>
              </p14:nvContentPartPr>
              <p14:xfrm>
                <a:off x="6002362" y="2742905"/>
                <a:ext cx="141840" cy="178200"/>
              </p14:xfrm>
            </p:contentPart>
          </mc:Choice>
          <mc:Fallback xmlns="">
            <p:pic>
              <p:nvPicPr>
                <p:cNvPr id="56" name="Ink 55">
                  <a:extLst>
                    <a:ext uri="{FF2B5EF4-FFF2-40B4-BE49-F238E27FC236}">
                      <a16:creationId xmlns:a16="http://schemas.microsoft.com/office/drawing/2014/main" id="{B13F1CD8-EB0F-4427-89BD-78DB874462C0}"/>
                    </a:ext>
                  </a:extLst>
                </p:cNvPr>
                <p:cNvPicPr/>
                <p:nvPr/>
              </p:nvPicPr>
              <p:blipFill>
                <a:blip r:embed="rId106"/>
                <a:stretch>
                  <a:fillRect/>
                </a:stretch>
              </p:blipFill>
              <p:spPr>
                <a:xfrm>
                  <a:off x="5998042" y="2738585"/>
                  <a:ext cx="1504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57" name="Ink 56">
                  <a:extLst>
                    <a:ext uri="{FF2B5EF4-FFF2-40B4-BE49-F238E27FC236}">
                      <a16:creationId xmlns:a16="http://schemas.microsoft.com/office/drawing/2014/main" id="{8D7493F0-D30B-43C7-93CA-4C112CB444E9}"/>
                    </a:ext>
                  </a:extLst>
                </p14:cNvPr>
                <p14:cNvContentPartPr/>
                <p14:nvPr/>
              </p14:nvContentPartPr>
              <p14:xfrm>
                <a:off x="6099202" y="2711225"/>
                <a:ext cx="112680" cy="11520"/>
              </p14:xfrm>
            </p:contentPart>
          </mc:Choice>
          <mc:Fallback xmlns="">
            <p:pic>
              <p:nvPicPr>
                <p:cNvPr id="57" name="Ink 56">
                  <a:extLst>
                    <a:ext uri="{FF2B5EF4-FFF2-40B4-BE49-F238E27FC236}">
                      <a16:creationId xmlns:a16="http://schemas.microsoft.com/office/drawing/2014/main" id="{8D7493F0-D30B-43C7-93CA-4C112CB444E9}"/>
                    </a:ext>
                  </a:extLst>
                </p:cNvPr>
                <p:cNvPicPr/>
                <p:nvPr/>
              </p:nvPicPr>
              <p:blipFill>
                <a:blip r:embed="rId108"/>
                <a:stretch>
                  <a:fillRect/>
                </a:stretch>
              </p:blipFill>
              <p:spPr>
                <a:xfrm>
                  <a:off x="6094882" y="2706905"/>
                  <a:ext cx="121320" cy="2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9">
            <p14:nvContentPartPr>
              <p14:cNvPr id="4" name="Ink 3">
                <a:extLst>
                  <a:ext uri="{FF2B5EF4-FFF2-40B4-BE49-F238E27FC236}">
                    <a16:creationId xmlns:a16="http://schemas.microsoft.com/office/drawing/2014/main" id="{5B8324F0-FBBE-56B0-6D4C-37B608D7E28F}"/>
                  </a:ext>
                </a:extLst>
              </p14:cNvPr>
              <p14:cNvContentPartPr/>
              <p14:nvPr/>
            </p14:nvContentPartPr>
            <p14:xfrm>
              <a:off x="1661589" y="3334920"/>
              <a:ext cx="1059840" cy="1019520"/>
            </p14:xfrm>
          </p:contentPart>
        </mc:Choice>
        <mc:Fallback xmlns="">
          <p:pic>
            <p:nvPicPr>
              <p:cNvPr id="4" name="Ink 3">
                <a:extLst>
                  <a:ext uri="{FF2B5EF4-FFF2-40B4-BE49-F238E27FC236}">
                    <a16:creationId xmlns:a16="http://schemas.microsoft.com/office/drawing/2014/main" id="{5B8324F0-FBBE-56B0-6D4C-37B608D7E28F}"/>
                  </a:ext>
                </a:extLst>
              </p:cNvPr>
              <p:cNvPicPr/>
              <p:nvPr/>
            </p:nvPicPr>
            <p:blipFill>
              <a:blip r:embed="rId110"/>
              <a:stretch>
                <a:fillRect/>
              </a:stretch>
            </p:blipFill>
            <p:spPr>
              <a:xfrm>
                <a:off x="1607589" y="3226920"/>
                <a:ext cx="1167480" cy="12351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29" name="Ink 28">
                <a:extLst>
                  <a:ext uri="{FF2B5EF4-FFF2-40B4-BE49-F238E27FC236}">
                    <a16:creationId xmlns:a16="http://schemas.microsoft.com/office/drawing/2014/main" id="{B1F12296-E3AF-052B-2862-ED2870C1E281}"/>
                  </a:ext>
                </a:extLst>
              </p14:cNvPr>
              <p14:cNvContentPartPr/>
              <p14:nvPr/>
            </p14:nvContentPartPr>
            <p14:xfrm>
              <a:off x="3025989" y="3386400"/>
              <a:ext cx="4089240" cy="1294920"/>
            </p14:xfrm>
          </p:contentPart>
        </mc:Choice>
        <mc:Fallback xmlns="">
          <p:pic>
            <p:nvPicPr>
              <p:cNvPr id="29" name="Ink 28">
                <a:extLst>
                  <a:ext uri="{FF2B5EF4-FFF2-40B4-BE49-F238E27FC236}">
                    <a16:creationId xmlns:a16="http://schemas.microsoft.com/office/drawing/2014/main" id="{B1F12296-E3AF-052B-2862-ED2870C1E281}"/>
                  </a:ext>
                </a:extLst>
              </p:cNvPr>
              <p:cNvPicPr/>
              <p:nvPr/>
            </p:nvPicPr>
            <p:blipFill>
              <a:blip r:embed="rId112"/>
              <a:stretch>
                <a:fillRect/>
              </a:stretch>
            </p:blipFill>
            <p:spPr>
              <a:xfrm>
                <a:off x="2972349" y="3278400"/>
                <a:ext cx="4196880" cy="1510560"/>
              </a:xfrm>
              <a:prstGeom prst="rect">
                <a:avLst/>
              </a:prstGeom>
            </p:spPr>
          </p:pic>
        </mc:Fallback>
      </mc:AlternateContent>
    </p:spTree>
    <p:extLst>
      <p:ext uri="{BB962C8B-B14F-4D97-AF65-F5344CB8AC3E}">
        <p14:creationId xmlns:p14="http://schemas.microsoft.com/office/powerpoint/2010/main" val="2829133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lstStyle/>
          <a:p>
            <a:r>
              <a:rPr lang="en-US"/>
              <a:t>At seats find max flow and min cut.</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33163" cy="3826631"/>
          </a:xfrm>
          <a:prstGeom prst="rect">
            <a:avLst/>
          </a:prstGeom>
          <a:noFill/>
          <a:ln>
            <a:noFill/>
          </a:ln>
        </p:spPr>
      </p:pic>
      <p:grpSp>
        <p:nvGrpSpPr>
          <p:cNvPr id="110" name="Group 109">
            <a:extLst>
              <a:ext uri="{FF2B5EF4-FFF2-40B4-BE49-F238E27FC236}">
                <a16:creationId xmlns:a16="http://schemas.microsoft.com/office/drawing/2014/main" id="{709BF572-6649-4774-A539-4C086BFF8437}"/>
              </a:ext>
            </a:extLst>
          </p:cNvPr>
          <p:cNvGrpSpPr/>
          <p:nvPr/>
        </p:nvGrpSpPr>
        <p:grpSpPr>
          <a:xfrm>
            <a:off x="1683442" y="2047025"/>
            <a:ext cx="301680" cy="353520"/>
            <a:chOff x="1683442" y="2047025"/>
            <a:chExt cx="301680" cy="353520"/>
          </a:xfrm>
        </p:grpSpPr>
        <mc:AlternateContent xmlns:mc="http://schemas.openxmlformats.org/markup-compatibility/2006" xmlns:p14="http://schemas.microsoft.com/office/powerpoint/2010/main">
          <mc:Choice Requires="p14">
            <p:contentPart p14:bwMode="auto" r:id="rId3">
              <p14:nvContentPartPr>
                <p14:cNvPr id="108" name="Ink 107">
                  <a:extLst>
                    <a:ext uri="{FF2B5EF4-FFF2-40B4-BE49-F238E27FC236}">
                      <a16:creationId xmlns:a16="http://schemas.microsoft.com/office/drawing/2014/main" id="{588FB4D2-19CA-4C0C-85FF-BCE3836D17CE}"/>
                    </a:ext>
                  </a:extLst>
                </p14:cNvPr>
                <p14:cNvContentPartPr/>
                <p14:nvPr/>
              </p14:nvContentPartPr>
              <p14:xfrm>
                <a:off x="1927162" y="2047025"/>
                <a:ext cx="57960" cy="353520"/>
              </p14:xfrm>
            </p:contentPart>
          </mc:Choice>
          <mc:Fallback xmlns="">
            <p:pic>
              <p:nvPicPr>
                <p:cNvPr id="108" name="Ink 107">
                  <a:extLst>
                    <a:ext uri="{FF2B5EF4-FFF2-40B4-BE49-F238E27FC236}">
                      <a16:creationId xmlns:a16="http://schemas.microsoft.com/office/drawing/2014/main" id="{588FB4D2-19CA-4C0C-85FF-BCE3836D17CE}"/>
                    </a:ext>
                  </a:extLst>
                </p:cNvPr>
                <p:cNvPicPr/>
                <p:nvPr/>
              </p:nvPicPr>
              <p:blipFill>
                <a:blip r:embed="rId4"/>
                <a:stretch>
                  <a:fillRect/>
                </a:stretch>
              </p:blipFill>
              <p:spPr>
                <a:xfrm>
                  <a:off x="1918162" y="2038025"/>
                  <a:ext cx="756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9" name="Ink 108">
                  <a:extLst>
                    <a:ext uri="{FF2B5EF4-FFF2-40B4-BE49-F238E27FC236}">
                      <a16:creationId xmlns:a16="http://schemas.microsoft.com/office/drawing/2014/main" id="{9C1BDF60-86D7-4957-8A8A-7228D93011A2}"/>
                    </a:ext>
                  </a:extLst>
                </p14:cNvPr>
                <p14:cNvContentPartPr/>
                <p14:nvPr/>
              </p14:nvContentPartPr>
              <p14:xfrm>
                <a:off x="1683442" y="2161145"/>
                <a:ext cx="200160" cy="219240"/>
              </p14:xfrm>
            </p:contentPart>
          </mc:Choice>
          <mc:Fallback xmlns="">
            <p:pic>
              <p:nvPicPr>
                <p:cNvPr id="109" name="Ink 108">
                  <a:extLst>
                    <a:ext uri="{FF2B5EF4-FFF2-40B4-BE49-F238E27FC236}">
                      <a16:creationId xmlns:a16="http://schemas.microsoft.com/office/drawing/2014/main" id="{9C1BDF60-86D7-4957-8A8A-7228D93011A2}"/>
                    </a:ext>
                  </a:extLst>
                </p:cNvPr>
                <p:cNvPicPr/>
                <p:nvPr/>
              </p:nvPicPr>
              <p:blipFill>
                <a:blip r:embed="rId6"/>
                <a:stretch>
                  <a:fillRect/>
                </a:stretch>
              </p:blipFill>
              <p:spPr>
                <a:xfrm>
                  <a:off x="1674442" y="2152145"/>
                  <a:ext cx="217800" cy="236880"/>
                </a:xfrm>
                <a:prstGeom prst="rect">
                  <a:avLst/>
                </a:prstGeom>
              </p:spPr>
            </p:pic>
          </mc:Fallback>
        </mc:AlternateContent>
      </p:grpSp>
      <p:grpSp>
        <p:nvGrpSpPr>
          <p:cNvPr id="113" name="Group 112">
            <a:extLst>
              <a:ext uri="{FF2B5EF4-FFF2-40B4-BE49-F238E27FC236}">
                <a16:creationId xmlns:a16="http://schemas.microsoft.com/office/drawing/2014/main" id="{AB9704EE-BBEB-427F-A18B-4311500E854F}"/>
              </a:ext>
            </a:extLst>
          </p:cNvPr>
          <p:cNvGrpSpPr/>
          <p:nvPr/>
        </p:nvGrpSpPr>
        <p:grpSpPr>
          <a:xfrm>
            <a:off x="3221362" y="1350785"/>
            <a:ext cx="301680" cy="324720"/>
            <a:chOff x="3221362" y="1350785"/>
            <a:chExt cx="301680" cy="324720"/>
          </a:xfrm>
        </p:grpSpPr>
        <mc:AlternateContent xmlns:mc="http://schemas.openxmlformats.org/markup-compatibility/2006" xmlns:p14="http://schemas.microsoft.com/office/powerpoint/2010/main">
          <mc:Choice Requires="p14">
            <p:contentPart p14:bwMode="auto" r:id="rId7">
              <p14:nvContentPartPr>
                <p14:cNvPr id="111" name="Ink 110">
                  <a:extLst>
                    <a:ext uri="{FF2B5EF4-FFF2-40B4-BE49-F238E27FC236}">
                      <a16:creationId xmlns:a16="http://schemas.microsoft.com/office/drawing/2014/main" id="{1FED3BF3-EC37-4F77-8C56-A8EE9F0E375E}"/>
                    </a:ext>
                  </a:extLst>
                </p14:cNvPr>
                <p14:cNvContentPartPr/>
                <p14:nvPr/>
              </p14:nvContentPartPr>
              <p14:xfrm>
                <a:off x="3465802" y="1350785"/>
                <a:ext cx="57240" cy="324720"/>
              </p14:xfrm>
            </p:contentPart>
          </mc:Choice>
          <mc:Fallback xmlns="">
            <p:pic>
              <p:nvPicPr>
                <p:cNvPr id="111" name="Ink 110">
                  <a:extLst>
                    <a:ext uri="{FF2B5EF4-FFF2-40B4-BE49-F238E27FC236}">
                      <a16:creationId xmlns:a16="http://schemas.microsoft.com/office/drawing/2014/main" id="{1FED3BF3-EC37-4F77-8C56-A8EE9F0E375E}"/>
                    </a:ext>
                  </a:extLst>
                </p:cNvPr>
                <p:cNvPicPr/>
                <p:nvPr/>
              </p:nvPicPr>
              <p:blipFill>
                <a:blip r:embed="rId8"/>
                <a:stretch>
                  <a:fillRect/>
                </a:stretch>
              </p:blipFill>
              <p:spPr>
                <a:xfrm>
                  <a:off x="3456858" y="1341785"/>
                  <a:ext cx="7477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 name="Ink 111">
                  <a:extLst>
                    <a:ext uri="{FF2B5EF4-FFF2-40B4-BE49-F238E27FC236}">
                      <a16:creationId xmlns:a16="http://schemas.microsoft.com/office/drawing/2014/main" id="{75549CA5-59DF-4C46-824B-714A9FE30A6A}"/>
                    </a:ext>
                  </a:extLst>
                </p14:cNvPr>
                <p14:cNvContentPartPr/>
                <p14:nvPr/>
              </p14:nvContentPartPr>
              <p14:xfrm>
                <a:off x="3221362" y="1401905"/>
                <a:ext cx="178200" cy="209880"/>
              </p14:xfrm>
            </p:contentPart>
          </mc:Choice>
          <mc:Fallback xmlns="">
            <p:pic>
              <p:nvPicPr>
                <p:cNvPr id="112" name="Ink 111">
                  <a:extLst>
                    <a:ext uri="{FF2B5EF4-FFF2-40B4-BE49-F238E27FC236}">
                      <a16:creationId xmlns:a16="http://schemas.microsoft.com/office/drawing/2014/main" id="{75549CA5-59DF-4C46-824B-714A9FE30A6A}"/>
                    </a:ext>
                  </a:extLst>
                </p:cNvPr>
                <p:cNvPicPr/>
                <p:nvPr/>
              </p:nvPicPr>
              <p:blipFill>
                <a:blip r:embed="rId10"/>
                <a:stretch>
                  <a:fillRect/>
                </a:stretch>
              </p:blipFill>
              <p:spPr>
                <a:xfrm>
                  <a:off x="3212362" y="1392905"/>
                  <a:ext cx="195840" cy="227520"/>
                </a:xfrm>
                <a:prstGeom prst="rect">
                  <a:avLst/>
                </a:prstGeom>
              </p:spPr>
            </p:pic>
          </mc:Fallback>
        </mc:AlternateContent>
      </p:grpSp>
      <p:grpSp>
        <p:nvGrpSpPr>
          <p:cNvPr id="119" name="Group 118">
            <a:extLst>
              <a:ext uri="{FF2B5EF4-FFF2-40B4-BE49-F238E27FC236}">
                <a16:creationId xmlns:a16="http://schemas.microsoft.com/office/drawing/2014/main" id="{54E9D304-EEDE-4E88-ADD1-5E4EB576CCEA}"/>
              </a:ext>
            </a:extLst>
          </p:cNvPr>
          <p:cNvGrpSpPr/>
          <p:nvPr/>
        </p:nvGrpSpPr>
        <p:grpSpPr>
          <a:xfrm>
            <a:off x="4665322" y="1350065"/>
            <a:ext cx="312120" cy="242280"/>
            <a:chOff x="4665322" y="1350065"/>
            <a:chExt cx="312120" cy="242280"/>
          </a:xfrm>
        </p:grpSpPr>
        <mc:AlternateContent xmlns:mc="http://schemas.openxmlformats.org/markup-compatibility/2006" xmlns:p14="http://schemas.microsoft.com/office/powerpoint/2010/main">
          <mc:Choice Requires="p14">
            <p:contentPart p14:bwMode="auto" r:id="rId11">
              <p14:nvContentPartPr>
                <p14:cNvPr id="114" name="Ink 113">
                  <a:extLst>
                    <a:ext uri="{FF2B5EF4-FFF2-40B4-BE49-F238E27FC236}">
                      <a16:creationId xmlns:a16="http://schemas.microsoft.com/office/drawing/2014/main" id="{3D27D867-E8C9-475E-A305-52F23F41CA9C}"/>
                    </a:ext>
                  </a:extLst>
                </p14:cNvPr>
                <p14:cNvContentPartPr/>
                <p14:nvPr/>
              </p14:nvContentPartPr>
              <p14:xfrm>
                <a:off x="4916602" y="1350785"/>
                <a:ext cx="60840" cy="241560"/>
              </p14:xfrm>
            </p:contentPart>
          </mc:Choice>
          <mc:Fallback xmlns="">
            <p:pic>
              <p:nvPicPr>
                <p:cNvPr id="114" name="Ink 113">
                  <a:extLst>
                    <a:ext uri="{FF2B5EF4-FFF2-40B4-BE49-F238E27FC236}">
                      <a16:creationId xmlns:a16="http://schemas.microsoft.com/office/drawing/2014/main" id="{3D27D867-E8C9-475E-A305-52F23F41CA9C}"/>
                    </a:ext>
                  </a:extLst>
                </p:cNvPr>
                <p:cNvPicPr/>
                <p:nvPr/>
              </p:nvPicPr>
              <p:blipFill>
                <a:blip r:embed="rId12"/>
                <a:stretch>
                  <a:fillRect/>
                </a:stretch>
              </p:blipFill>
              <p:spPr>
                <a:xfrm>
                  <a:off x="4907602" y="1341798"/>
                  <a:ext cx="78480" cy="25917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5" name="Ink 114">
                  <a:extLst>
                    <a:ext uri="{FF2B5EF4-FFF2-40B4-BE49-F238E27FC236}">
                      <a16:creationId xmlns:a16="http://schemas.microsoft.com/office/drawing/2014/main" id="{C55BE774-7118-4641-B614-7741FBE22EAD}"/>
                    </a:ext>
                  </a:extLst>
                </p14:cNvPr>
                <p14:cNvContentPartPr/>
                <p14:nvPr/>
              </p14:nvContentPartPr>
              <p14:xfrm>
                <a:off x="4665322" y="1350065"/>
                <a:ext cx="208440" cy="219600"/>
              </p14:xfrm>
            </p:contentPart>
          </mc:Choice>
          <mc:Fallback xmlns="">
            <p:pic>
              <p:nvPicPr>
                <p:cNvPr id="115" name="Ink 114">
                  <a:extLst>
                    <a:ext uri="{FF2B5EF4-FFF2-40B4-BE49-F238E27FC236}">
                      <a16:creationId xmlns:a16="http://schemas.microsoft.com/office/drawing/2014/main" id="{C55BE774-7118-4641-B614-7741FBE22EAD}"/>
                    </a:ext>
                  </a:extLst>
                </p:cNvPr>
                <p:cNvPicPr/>
                <p:nvPr/>
              </p:nvPicPr>
              <p:blipFill>
                <a:blip r:embed="rId14"/>
                <a:stretch>
                  <a:fillRect/>
                </a:stretch>
              </p:blipFill>
              <p:spPr>
                <a:xfrm>
                  <a:off x="4656338" y="1341065"/>
                  <a:ext cx="226050" cy="237240"/>
                </a:xfrm>
                <a:prstGeom prst="rect">
                  <a:avLst/>
                </a:prstGeom>
              </p:spPr>
            </p:pic>
          </mc:Fallback>
        </mc:AlternateContent>
      </p:grpSp>
      <p:grpSp>
        <p:nvGrpSpPr>
          <p:cNvPr id="118" name="Group 117">
            <a:extLst>
              <a:ext uri="{FF2B5EF4-FFF2-40B4-BE49-F238E27FC236}">
                <a16:creationId xmlns:a16="http://schemas.microsoft.com/office/drawing/2014/main" id="{E9D2ED8D-2B23-44AA-A3DD-033C92B80279}"/>
              </a:ext>
            </a:extLst>
          </p:cNvPr>
          <p:cNvGrpSpPr/>
          <p:nvPr/>
        </p:nvGrpSpPr>
        <p:grpSpPr>
          <a:xfrm>
            <a:off x="6328162" y="1922105"/>
            <a:ext cx="301680" cy="400320"/>
            <a:chOff x="6328162" y="1922105"/>
            <a:chExt cx="301680" cy="400320"/>
          </a:xfrm>
        </p:grpSpPr>
        <mc:AlternateContent xmlns:mc="http://schemas.openxmlformats.org/markup-compatibility/2006" xmlns:p14="http://schemas.microsoft.com/office/powerpoint/2010/main">
          <mc:Choice Requires="p14">
            <p:contentPart p14:bwMode="auto" r:id="rId15">
              <p14:nvContentPartPr>
                <p14:cNvPr id="116" name="Ink 115">
                  <a:extLst>
                    <a:ext uri="{FF2B5EF4-FFF2-40B4-BE49-F238E27FC236}">
                      <a16:creationId xmlns:a16="http://schemas.microsoft.com/office/drawing/2014/main" id="{132A349E-F921-4420-A02E-5BC5DB45D53F}"/>
                    </a:ext>
                  </a:extLst>
                </p14:cNvPr>
                <p14:cNvContentPartPr/>
                <p14:nvPr/>
              </p14:nvContentPartPr>
              <p14:xfrm>
                <a:off x="6452722" y="1922105"/>
                <a:ext cx="177120" cy="400320"/>
              </p14:xfrm>
            </p:contentPart>
          </mc:Choice>
          <mc:Fallback xmlns="">
            <p:pic>
              <p:nvPicPr>
                <p:cNvPr id="116" name="Ink 115">
                  <a:extLst>
                    <a:ext uri="{FF2B5EF4-FFF2-40B4-BE49-F238E27FC236}">
                      <a16:creationId xmlns:a16="http://schemas.microsoft.com/office/drawing/2014/main" id="{132A349E-F921-4420-A02E-5BC5DB45D53F}"/>
                    </a:ext>
                  </a:extLst>
                </p:cNvPr>
                <p:cNvPicPr/>
                <p:nvPr/>
              </p:nvPicPr>
              <p:blipFill>
                <a:blip r:embed="rId16"/>
                <a:stretch>
                  <a:fillRect/>
                </a:stretch>
              </p:blipFill>
              <p:spPr>
                <a:xfrm>
                  <a:off x="6443722" y="1913105"/>
                  <a:ext cx="194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7" name="Ink 116">
                  <a:extLst>
                    <a:ext uri="{FF2B5EF4-FFF2-40B4-BE49-F238E27FC236}">
                      <a16:creationId xmlns:a16="http://schemas.microsoft.com/office/drawing/2014/main" id="{E126EC22-6836-4990-BF6F-F35114CC0CE5}"/>
                    </a:ext>
                  </a:extLst>
                </p14:cNvPr>
                <p14:cNvContentPartPr/>
                <p14:nvPr/>
              </p14:nvContentPartPr>
              <p14:xfrm>
                <a:off x="6328162" y="1953425"/>
                <a:ext cx="137160" cy="220320"/>
              </p14:xfrm>
            </p:contentPart>
          </mc:Choice>
          <mc:Fallback xmlns="">
            <p:pic>
              <p:nvPicPr>
                <p:cNvPr id="117" name="Ink 116">
                  <a:extLst>
                    <a:ext uri="{FF2B5EF4-FFF2-40B4-BE49-F238E27FC236}">
                      <a16:creationId xmlns:a16="http://schemas.microsoft.com/office/drawing/2014/main" id="{E126EC22-6836-4990-BF6F-F35114CC0CE5}"/>
                    </a:ext>
                  </a:extLst>
                </p:cNvPr>
                <p:cNvPicPr/>
                <p:nvPr/>
              </p:nvPicPr>
              <p:blipFill>
                <a:blip r:embed="rId18"/>
                <a:stretch>
                  <a:fillRect/>
                </a:stretch>
              </p:blipFill>
              <p:spPr>
                <a:xfrm>
                  <a:off x="6319162" y="1944440"/>
                  <a:ext cx="154800" cy="23793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20" name="Ink 119">
                <a:extLst>
                  <a:ext uri="{FF2B5EF4-FFF2-40B4-BE49-F238E27FC236}">
                    <a16:creationId xmlns:a16="http://schemas.microsoft.com/office/drawing/2014/main" id="{AEE2F94F-89D9-46E1-A7CF-7BD06CED1F2D}"/>
                  </a:ext>
                </a:extLst>
              </p14:cNvPr>
              <p14:cNvContentPartPr/>
              <p14:nvPr/>
            </p14:nvContentPartPr>
            <p14:xfrm>
              <a:off x="1972162" y="3418265"/>
              <a:ext cx="220680" cy="492120"/>
            </p14:xfrm>
          </p:contentPart>
        </mc:Choice>
        <mc:Fallback xmlns="">
          <p:pic>
            <p:nvPicPr>
              <p:cNvPr id="120" name="Ink 119">
                <a:extLst>
                  <a:ext uri="{FF2B5EF4-FFF2-40B4-BE49-F238E27FC236}">
                    <a16:creationId xmlns:a16="http://schemas.microsoft.com/office/drawing/2014/main" id="{AEE2F94F-89D9-46E1-A7CF-7BD06CED1F2D}"/>
                  </a:ext>
                </a:extLst>
              </p:cNvPr>
              <p:cNvPicPr/>
              <p:nvPr/>
            </p:nvPicPr>
            <p:blipFill>
              <a:blip r:embed="rId20"/>
              <a:stretch>
                <a:fillRect/>
              </a:stretch>
            </p:blipFill>
            <p:spPr>
              <a:xfrm>
                <a:off x="1963162" y="3409265"/>
                <a:ext cx="238320" cy="509760"/>
              </a:xfrm>
              <a:prstGeom prst="rect">
                <a:avLst/>
              </a:prstGeom>
            </p:spPr>
          </p:pic>
        </mc:Fallback>
      </mc:AlternateContent>
      <p:grpSp>
        <p:nvGrpSpPr>
          <p:cNvPr id="127" name="Group 126">
            <a:extLst>
              <a:ext uri="{FF2B5EF4-FFF2-40B4-BE49-F238E27FC236}">
                <a16:creationId xmlns:a16="http://schemas.microsoft.com/office/drawing/2014/main" id="{3177728F-91FF-44C2-B829-D1313F9767CF}"/>
              </a:ext>
            </a:extLst>
          </p:cNvPr>
          <p:cNvGrpSpPr/>
          <p:nvPr/>
        </p:nvGrpSpPr>
        <p:grpSpPr>
          <a:xfrm>
            <a:off x="3096442" y="3948545"/>
            <a:ext cx="208080" cy="367560"/>
            <a:chOff x="3096442" y="3948545"/>
            <a:chExt cx="208080" cy="367560"/>
          </a:xfrm>
        </p:grpSpPr>
        <mc:AlternateContent xmlns:mc="http://schemas.openxmlformats.org/markup-compatibility/2006" xmlns:p14="http://schemas.microsoft.com/office/powerpoint/2010/main">
          <mc:Choice Requires="p14">
            <p:contentPart p14:bwMode="auto" r:id="rId21">
              <p14:nvContentPartPr>
                <p14:cNvPr id="124" name="Ink 123">
                  <a:extLst>
                    <a:ext uri="{FF2B5EF4-FFF2-40B4-BE49-F238E27FC236}">
                      <a16:creationId xmlns:a16="http://schemas.microsoft.com/office/drawing/2014/main" id="{84586AD4-9467-46CC-8918-BEAEC1080EB8}"/>
                    </a:ext>
                  </a:extLst>
                </p14:cNvPr>
                <p14:cNvContentPartPr/>
                <p14:nvPr/>
              </p14:nvContentPartPr>
              <p14:xfrm>
                <a:off x="3254122" y="4042145"/>
                <a:ext cx="50400" cy="273960"/>
              </p14:xfrm>
            </p:contentPart>
          </mc:Choice>
          <mc:Fallback xmlns="">
            <p:pic>
              <p:nvPicPr>
                <p:cNvPr id="124" name="Ink 123">
                  <a:extLst>
                    <a:ext uri="{FF2B5EF4-FFF2-40B4-BE49-F238E27FC236}">
                      <a16:creationId xmlns:a16="http://schemas.microsoft.com/office/drawing/2014/main" id="{84586AD4-9467-46CC-8918-BEAEC1080EB8}"/>
                    </a:ext>
                  </a:extLst>
                </p:cNvPr>
                <p:cNvPicPr/>
                <p:nvPr/>
              </p:nvPicPr>
              <p:blipFill>
                <a:blip r:embed="rId22"/>
                <a:stretch>
                  <a:fillRect/>
                </a:stretch>
              </p:blipFill>
              <p:spPr>
                <a:xfrm>
                  <a:off x="3245122" y="4033145"/>
                  <a:ext cx="68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5" name="Ink 124">
                  <a:extLst>
                    <a:ext uri="{FF2B5EF4-FFF2-40B4-BE49-F238E27FC236}">
                      <a16:creationId xmlns:a16="http://schemas.microsoft.com/office/drawing/2014/main" id="{6D115875-6410-48EB-83E1-EDB4B0F4716B}"/>
                    </a:ext>
                  </a:extLst>
                </p14:cNvPr>
                <p14:cNvContentPartPr/>
                <p14:nvPr/>
              </p14:nvContentPartPr>
              <p14:xfrm>
                <a:off x="3096442" y="4031345"/>
                <a:ext cx="112680" cy="54360"/>
              </p14:xfrm>
            </p:contentPart>
          </mc:Choice>
          <mc:Fallback xmlns="">
            <p:pic>
              <p:nvPicPr>
                <p:cNvPr id="125" name="Ink 124">
                  <a:extLst>
                    <a:ext uri="{FF2B5EF4-FFF2-40B4-BE49-F238E27FC236}">
                      <a16:creationId xmlns:a16="http://schemas.microsoft.com/office/drawing/2014/main" id="{6D115875-6410-48EB-83E1-EDB4B0F4716B}"/>
                    </a:ext>
                  </a:extLst>
                </p:cNvPr>
                <p:cNvPicPr/>
                <p:nvPr/>
              </p:nvPicPr>
              <p:blipFill>
                <a:blip r:embed="rId24"/>
                <a:stretch>
                  <a:fillRect/>
                </a:stretch>
              </p:blipFill>
              <p:spPr>
                <a:xfrm>
                  <a:off x="3087442" y="4022345"/>
                  <a:ext cx="13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6" name="Ink 125">
                  <a:extLst>
                    <a:ext uri="{FF2B5EF4-FFF2-40B4-BE49-F238E27FC236}">
                      <a16:creationId xmlns:a16="http://schemas.microsoft.com/office/drawing/2014/main" id="{2DC5BB4C-A8B1-4285-B966-518492C17893}"/>
                    </a:ext>
                  </a:extLst>
                </p14:cNvPr>
                <p14:cNvContentPartPr/>
                <p14:nvPr/>
              </p14:nvContentPartPr>
              <p14:xfrm>
                <a:off x="3200482" y="3948545"/>
                <a:ext cx="52560" cy="322920"/>
              </p14:xfrm>
            </p:contentPart>
          </mc:Choice>
          <mc:Fallback xmlns="">
            <p:pic>
              <p:nvPicPr>
                <p:cNvPr id="126" name="Ink 125">
                  <a:extLst>
                    <a:ext uri="{FF2B5EF4-FFF2-40B4-BE49-F238E27FC236}">
                      <a16:creationId xmlns:a16="http://schemas.microsoft.com/office/drawing/2014/main" id="{2DC5BB4C-A8B1-4285-B966-518492C17893}"/>
                    </a:ext>
                  </a:extLst>
                </p:cNvPr>
                <p:cNvPicPr/>
                <p:nvPr/>
              </p:nvPicPr>
              <p:blipFill>
                <a:blip r:embed="rId26"/>
                <a:stretch>
                  <a:fillRect/>
                </a:stretch>
              </p:blipFill>
              <p:spPr>
                <a:xfrm>
                  <a:off x="3191482" y="3939545"/>
                  <a:ext cx="70200" cy="340560"/>
                </a:xfrm>
                <a:prstGeom prst="rect">
                  <a:avLst/>
                </a:prstGeom>
              </p:spPr>
            </p:pic>
          </mc:Fallback>
        </mc:AlternateContent>
      </p:grpSp>
      <p:grpSp>
        <p:nvGrpSpPr>
          <p:cNvPr id="131" name="Group 130">
            <a:extLst>
              <a:ext uri="{FF2B5EF4-FFF2-40B4-BE49-F238E27FC236}">
                <a16:creationId xmlns:a16="http://schemas.microsoft.com/office/drawing/2014/main" id="{0C41860E-99D6-4C23-9D55-65E1A7C87752}"/>
              </a:ext>
            </a:extLst>
          </p:cNvPr>
          <p:cNvGrpSpPr/>
          <p:nvPr/>
        </p:nvGrpSpPr>
        <p:grpSpPr>
          <a:xfrm>
            <a:off x="6197842" y="2846945"/>
            <a:ext cx="161640" cy="203760"/>
            <a:chOff x="6197842" y="2846945"/>
            <a:chExt cx="161640" cy="203760"/>
          </a:xfrm>
        </p:grpSpPr>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7104C878-0C45-4178-93D3-4A302746EDB1}"/>
                    </a:ext>
                  </a:extLst>
                </p14:cNvPr>
                <p14:cNvContentPartPr/>
                <p14:nvPr/>
              </p14:nvContentPartPr>
              <p14:xfrm>
                <a:off x="6352642" y="2846945"/>
                <a:ext cx="6840" cy="203760"/>
              </p14:xfrm>
            </p:contentPart>
          </mc:Choice>
          <mc:Fallback xmlns="">
            <p:pic>
              <p:nvPicPr>
                <p:cNvPr id="128" name="Ink 127">
                  <a:extLst>
                    <a:ext uri="{FF2B5EF4-FFF2-40B4-BE49-F238E27FC236}">
                      <a16:creationId xmlns:a16="http://schemas.microsoft.com/office/drawing/2014/main" id="{7104C878-0C45-4178-93D3-4A302746EDB1}"/>
                    </a:ext>
                  </a:extLst>
                </p:cNvPr>
                <p:cNvPicPr/>
                <p:nvPr/>
              </p:nvPicPr>
              <p:blipFill>
                <a:blip r:embed="rId28"/>
                <a:stretch>
                  <a:fillRect/>
                </a:stretch>
              </p:blipFill>
              <p:spPr>
                <a:xfrm>
                  <a:off x="6343642" y="2837945"/>
                  <a:ext cx="24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9" name="Ink 128">
                  <a:extLst>
                    <a:ext uri="{FF2B5EF4-FFF2-40B4-BE49-F238E27FC236}">
                      <a16:creationId xmlns:a16="http://schemas.microsoft.com/office/drawing/2014/main" id="{E95B5B58-48D9-4F4B-A1B2-AD6A6CE63680}"/>
                    </a:ext>
                  </a:extLst>
                </p14:cNvPr>
                <p14:cNvContentPartPr/>
                <p14:nvPr/>
              </p14:nvContentPartPr>
              <p14:xfrm>
                <a:off x="6197842" y="2898785"/>
                <a:ext cx="87120" cy="54720"/>
              </p14:xfrm>
            </p:contentPart>
          </mc:Choice>
          <mc:Fallback xmlns="">
            <p:pic>
              <p:nvPicPr>
                <p:cNvPr id="129" name="Ink 128">
                  <a:extLst>
                    <a:ext uri="{FF2B5EF4-FFF2-40B4-BE49-F238E27FC236}">
                      <a16:creationId xmlns:a16="http://schemas.microsoft.com/office/drawing/2014/main" id="{E95B5B58-48D9-4F4B-A1B2-AD6A6CE63680}"/>
                    </a:ext>
                  </a:extLst>
                </p:cNvPr>
                <p:cNvPicPr/>
                <p:nvPr/>
              </p:nvPicPr>
              <p:blipFill>
                <a:blip r:embed="rId30"/>
                <a:stretch>
                  <a:fillRect/>
                </a:stretch>
              </p:blipFill>
              <p:spPr>
                <a:xfrm>
                  <a:off x="6188842" y="2889785"/>
                  <a:ext cx="1047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0" name="Ink 129">
                  <a:extLst>
                    <a:ext uri="{FF2B5EF4-FFF2-40B4-BE49-F238E27FC236}">
                      <a16:creationId xmlns:a16="http://schemas.microsoft.com/office/drawing/2014/main" id="{4286C72C-B419-4AC6-ADF3-7E1DCE595342}"/>
                    </a:ext>
                  </a:extLst>
                </p14:cNvPr>
                <p14:cNvContentPartPr/>
                <p14:nvPr/>
              </p14:nvContentPartPr>
              <p14:xfrm>
                <a:off x="6321682" y="2867825"/>
                <a:ext cx="6840" cy="148680"/>
              </p14:xfrm>
            </p:contentPart>
          </mc:Choice>
          <mc:Fallback xmlns="">
            <p:pic>
              <p:nvPicPr>
                <p:cNvPr id="130" name="Ink 129">
                  <a:extLst>
                    <a:ext uri="{FF2B5EF4-FFF2-40B4-BE49-F238E27FC236}">
                      <a16:creationId xmlns:a16="http://schemas.microsoft.com/office/drawing/2014/main" id="{4286C72C-B419-4AC6-ADF3-7E1DCE595342}"/>
                    </a:ext>
                  </a:extLst>
                </p:cNvPr>
                <p:cNvPicPr/>
                <p:nvPr/>
              </p:nvPicPr>
              <p:blipFill>
                <a:blip r:embed="rId32"/>
                <a:stretch>
                  <a:fillRect/>
                </a:stretch>
              </p:blipFill>
              <p:spPr>
                <a:xfrm>
                  <a:off x="6312682" y="2858847"/>
                  <a:ext cx="24480" cy="166277"/>
                </a:xfrm>
                <a:prstGeom prst="rect">
                  <a:avLst/>
                </a:prstGeom>
              </p:spPr>
            </p:pic>
          </mc:Fallback>
        </mc:AlternateContent>
      </p:grpSp>
      <p:grpSp>
        <p:nvGrpSpPr>
          <p:cNvPr id="8" name="Group 7">
            <a:extLst>
              <a:ext uri="{FF2B5EF4-FFF2-40B4-BE49-F238E27FC236}">
                <a16:creationId xmlns:a16="http://schemas.microsoft.com/office/drawing/2014/main" id="{270382E0-3B9F-4988-BA0C-9E380F3581A0}"/>
              </a:ext>
            </a:extLst>
          </p:cNvPr>
          <p:cNvGrpSpPr/>
          <p:nvPr/>
        </p:nvGrpSpPr>
        <p:grpSpPr>
          <a:xfrm>
            <a:off x="1840042" y="2774225"/>
            <a:ext cx="321480" cy="306360"/>
            <a:chOff x="1840042" y="2774225"/>
            <a:chExt cx="321480" cy="306360"/>
          </a:xfrm>
        </p:grpSpPr>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5DEA4606-C85D-4F09-93A0-0B9FE47AA592}"/>
                    </a:ext>
                  </a:extLst>
                </p14:cNvPr>
                <p14:cNvContentPartPr/>
                <p14:nvPr/>
              </p14:nvContentPartPr>
              <p14:xfrm>
                <a:off x="1976842" y="2774225"/>
                <a:ext cx="184680" cy="306360"/>
              </p14:xfrm>
            </p:contentPart>
          </mc:Choice>
          <mc:Fallback xmlns="">
            <p:pic>
              <p:nvPicPr>
                <p:cNvPr id="6" name="Ink 5">
                  <a:extLst>
                    <a:ext uri="{FF2B5EF4-FFF2-40B4-BE49-F238E27FC236}">
                      <a16:creationId xmlns:a16="http://schemas.microsoft.com/office/drawing/2014/main" id="{5DEA4606-C85D-4F09-93A0-0B9FE47AA592}"/>
                    </a:ext>
                  </a:extLst>
                </p:cNvPr>
                <p:cNvPicPr/>
                <p:nvPr/>
              </p:nvPicPr>
              <p:blipFill>
                <a:blip r:embed="rId34"/>
                <a:stretch>
                  <a:fillRect/>
                </a:stretch>
              </p:blipFill>
              <p:spPr>
                <a:xfrm>
                  <a:off x="1967842" y="2765225"/>
                  <a:ext cx="2023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29439FC5-EA89-4321-BCCB-76691200593D}"/>
                    </a:ext>
                  </a:extLst>
                </p14:cNvPr>
                <p14:cNvContentPartPr/>
                <p14:nvPr/>
              </p14:nvContentPartPr>
              <p14:xfrm>
                <a:off x="1840042" y="2788625"/>
                <a:ext cx="154080" cy="185400"/>
              </p14:xfrm>
            </p:contentPart>
          </mc:Choice>
          <mc:Fallback xmlns="">
            <p:pic>
              <p:nvPicPr>
                <p:cNvPr id="7" name="Ink 6">
                  <a:extLst>
                    <a:ext uri="{FF2B5EF4-FFF2-40B4-BE49-F238E27FC236}">
                      <a16:creationId xmlns:a16="http://schemas.microsoft.com/office/drawing/2014/main" id="{29439FC5-EA89-4321-BCCB-76691200593D}"/>
                    </a:ext>
                  </a:extLst>
                </p:cNvPr>
                <p:cNvPicPr/>
                <p:nvPr/>
              </p:nvPicPr>
              <p:blipFill>
                <a:blip r:embed="rId36"/>
                <a:stretch>
                  <a:fillRect/>
                </a:stretch>
              </p:blipFill>
              <p:spPr>
                <a:xfrm>
                  <a:off x="1831042" y="2779625"/>
                  <a:ext cx="171720" cy="203040"/>
                </a:xfrm>
                <a:prstGeom prst="rect">
                  <a:avLst/>
                </a:prstGeom>
              </p:spPr>
            </p:pic>
          </mc:Fallback>
        </mc:AlternateContent>
      </p:grpSp>
      <p:grpSp>
        <p:nvGrpSpPr>
          <p:cNvPr id="14" name="Group 13">
            <a:extLst>
              <a:ext uri="{FF2B5EF4-FFF2-40B4-BE49-F238E27FC236}">
                <a16:creationId xmlns:a16="http://schemas.microsoft.com/office/drawing/2014/main" id="{8072CBA7-8D50-4820-8179-F7A2B03B1DC3}"/>
              </a:ext>
            </a:extLst>
          </p:cNvPr>
          <p:cNvGrpSpPr/>
          <p:nvPr/>
        </p:nvGrpSpPr>
        <p:grpSpPr>
          <a:xfrm>
            <a:off x="2912122" y="2348345"/>
            <a:ext cx="329760" cy="411480"/>
            <a:chOff x="2912122" y="2348345"/>
            <a:chExt cx="329760" cy="411480"/>
          </a:xfrm>
        </p:grpSpPr>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20E0F275-59E9-4067-8879-389F8923541C}"/>
                    </a:ext>
                  </a:extLst>
                </p14:cNvPr>
                <p14:cNvContentPartPr/>
                <p14:nvPr/>
              </p14:nvContentPartPr>
              <p14:xfrm>
                <a:off x="3078802" y="2348345"/>
                <a:ext cx="163080" cy="411480"/>
              </p14:xfrm>
            </p:contentPart>
          </mc:Choice>
          <mc:Fallback xmlns="">
            <p:pic>
              <p:nvPicPr>
                <p:cNvPr id="9" name="Ink 8">
                  <a:extLst>
                    <a:ext uri="{FF2B5EF4-FFF2-40B4-BE49-F238E27FC236}">
                      <a16:creationId xmlns:a16="http://schemas.microsoft.com/office/drawing/2014/main" id="{20E0F275-59E9-4067-8879-389F8923541C}"/>
                    </a:ext>
                  </a:extLst>
                </p:cNvPr>
                <p:cNvPicPr/>
                <p:nvPr/>
              </p:nvPicPr>
              <p:blipFill>
                <a:blip r:embed="rId38"/>
                <a:stretch>
                  <a:fillRect/>
                </a:stretch>
              </p:blipFill>
              <p:spPr>
                <a:xfrm>
                  <a:off x="3069802" y="2339345"/>
                  <a:ext cx="1807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Ink 9">
                  <a:extLst>
                    <a:ext uri="{FF2B5EF4-FFF2-40B4-BE49-F238E27FC236}">
                      <a16:creationId xmlns:a16="http://schemas.microsoft.com/office/drawing/2014/main" id="{7D903E8E-840C-4901-B805-DCFF068EAC93}"/>
                    </a:ext>
                  </a:extLst>
                </p14:cNvPr>
                <p14:cNvContentPartPr/>
                <p14:nvPr/>
              </p14:nvContentPartPr>
              <p14:xfrm>
                <a:off x="2912122" y="2484785"/>
                <a:ext cx="165600" cy="246960"/>
              </p14:xfrm>
            </p:contentPart>
          </mc:Choice>
          <mc:Fallback xmlns="">
            <p:pic>
              <p:nvPicPr>
                <p:cNvPr id="10" name="Ink 9">
                  <a:extLst>
                    <a:ext uri="{FF2B5EF4-FFF2-40B4-BE49-F238E27FC236}">
                      <a16:creationId xmlns:a16="http://schemas.microsoft.com/office/drawing/2014/main" id="{7D903E8E-840C-4901-B805-DCFF068EAC93}"/>
                    </a:ext>
                  </a:extLst>
                </p:cNvPr>
                <p:cNvPicPr/>
                <p:nvPr/>
              </p:nvPicPr>
              <p:blipFill>
                <a:blip r:embed="rId40"/>
                <a:stretch>
                  <a:fillRect/>
                </a:stretch>
              </p:blipFill>
              <p:spPr>
                <a:xfrm>
                  <a:off x="2903122" y="2475772"/>
                  <a:ext cx="183240" cy="264626"/>
                </a:xfrm>
                <a:prstGeom prst="rect">
                  <a:avLst/>
                </a:prstGeom>
              </p:spPr>
            </p:pic>
          </mc:Fallback>
        </mc:AlternateContent>
      </p:grpSp>
      <p:grpSp>
        <p:nvGrpSpPr>
          <p:cNvPr id="13" name="Group 12">
            <a:extLst>
              <a:ext uri="{FF2B5EF4-FFF2-40B4-BE49-F238E27FC236}">
                <a16:creationId xmlns:a16="http://schemas.microsoft.com/office/drawing/2014/main" id="{9397B124-C9CD-4DF9-A54E-295F82E5F807}"/>
              </a:ext>
            </a:extLst>
          </p:cNvPr>
          <p:cNvGrpSpPr/>
          <p:nvPr/>
        </p:nvGrpSpPr>
        <p:grpSpPr>
          <a:xfrm>
            <a:off x="5507722" y="2026145"/>
            <a:ext cx="247320" cy="228960"/>
            <a:chOff x="5507722" y="2026145"/>
            <a:chExt cx="247320" cy="228960"/>
          </a:xfrm>
        </p:grpSpPr>
        <mc:AlternateContent xmlns:mc="http://schemas.openxmlformats.org/markup-compatibility/2006" xmlns:p14="http://schemas.microsoft.com/office/powerpoint/2010/main">
          <mc:Choice Requires="p14">
            <p:contentPart p14:bwMode="auto" r:id="rId41">
              <p14:nvContentPartPr>
                <p14:cNvPr id="11" name="Ink 10">
                  <a:extLst>
                    <a:ext uri="{FF2B5EF4-FFF2-40B4-BE49-F238E27FC236}">
                      <a16:creationId xmlns:a16="http://schemas.microsoft.com/office/drawing/2014/main" id="{0EF08043-F914-43A7-8813-F25BF907EF93}"/>
                    </a:ext>
                  </a:extLst>
                </p14:cNvPr>
                <p14:cNvContentPartPr/>
                <p14:nvPr/>
              </p14:nvContentPartPr>
              <p14:xfrm>
                <a:off x="5679082" y="2026145"/>
                <a:ext cx="75960" cy="228960"/>
              </p14:xfrm>
            </p:contentPart>
          </mc:Choice>
          <mc:Fallback xmlns="">
            <p:pic>
              <p:nvPicPr>
                <p:cNvPr id="11" name="Ink 10">
                  <a:extLst>
                    <a:ext uri="{FF2B5EF4-FFF2-40B4-BE49-F238E27FC236}">
                      <a16:creationId xmlns:a16="http://schemas.microsoft.com/office/drawing/2014/main" id="{0EF08043-F914-43A7-8813-F25BF907EF93}"/>
                    </a:ext>
                  </a:extLst>
                </p:cNvPr>
                <p:cNvPicPr/>
                <p:nvPr/>
              </p:nvPicPr>
              <p:blipFill>
                <a:blip r:embed="rId42"/>
                <a:stretch>
                  <a:fillRect/>
                </a:stretch>
              </p:blipFill>
              <p:spPr>
                <a:xfrm>
                  <a:off x="5670082" y="2017159"/>
                  <a:ext cx="93600" cy="24657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2" name="Ink 11">
                  <a:extLst>
                    <a:ext uri="{FF2B5EF4-FFF2-40B4-BE49-F238E27FC236}">
                      <a16:creationId xmlns:a16="http://schemas.microsoft.com/office/drawing/2014/main" id="{06B60043-2446-4717-B0FA-8891BA20C70A}"/>
                    </a:ext>
                  </a:extLst>
                </p14:cNvPr>
                <p14:cNvContentPartPr/>
                <p14:nvPr/>
              </p14:nvContentPartPr>
              <p14:xfrm>
                <a:off x="5507722" y="2076545"/>
                <a:ext cx="119880" cy="131400"/>
              </p14:xfrm>
            </p:contentPart>
          </mc:Choice>
          <mc:Fallback xmlns="">
            <p:pic>
              <p:nvPicPr>
                <p:cNvPr id="12" name="Ink 11">
                  <a:extLst>
                    <a:ext uri="{FF2B5EF4-FFF2-40B4-BE49-F238E27FC236}">
                      <a16:creationId xmlns:a16="http://schemas.microsoft.com/office/drawing/2014/main" id="{06B60043-2446-4717-B0FA-8891BA20C70A}"/>
                    </a:ext>
                  </a:extLst>
                </p:cNvPr>
                <p:cNvPicPr/>
                <p:nvPr/>
              </p:nvPicPr>
              <p:blipFill>
                <a:blip r:embed="rId44"/>
                <a:stretch>
                  <a:fillRect/>
                </a:stretch>
              </p:blipFill>
              <p:spPr>
                <a:xfrm>
                  <a:off x="5498722" y="2067545"/>
                  <a:ext cx="137520" cy="149040"/>
                </a:xfrm>
                <a:prstGeom prst="rect">
                  <a:avLst/>
                </a:prstGeom>
              </p:spPr>
            </p:pic>
          </mc:Fallback>
        </mc:AlternateContent>
      </p:grpSp>
      <p:grpSp>
        <p:nvGrpSpPr>
          <p:cNvPr id="18" name="Group 17">
            <a:extLst>
              <a:ext uri="{FF2B5EF4-FFF2-40B4-BE49-F238E27FC236}">
                <a16:creationId xmlns:a16="http://schemas.microsoft.com/office/drawing/2014/main" id="{CCBCC3BF-49EB-4B1C-8C89-48B1A9CC76FB}"/>
              </a:ext>
            </a:extLst>
          </p:cNvPr>
          <p:cNvGrpSpPr/>
          <p:nvPr/>
        </p:nvGrpSpPr>
        <p:grpSpPr>
          <a:xfrm>
            <a:off x="3408202" y="3429065"/>
            <a:ext cx="322200" cy="373320"/>
            <a:chOff x="3408202" y="3429065"/>
            <a:chExt cx="322200" cy="373320"/>
          </a:xfrm>
        </p:grpSpPr>
        <mc:AlternateContent xmlns:mc="http://schemas.openxmlformats.org/markup-compatibility/2006" xmlns:p14="http://schemas.microsoft.com/office/powerpoint/2010/main">
          <mc:Choice Requires="p14">
            <p:contentPart p14:bwMode="auto" r:id="rId45">
              <p14:nvContentPartPr>
                <p14:cNvPr id="15" name="Ink 14">
                  <a:extLst>
                    <a:ext uri="{FF2B5EF4-FFF2-40B4-BE49-F238E27FC236}">
                      <a16:creationId xmlns:a16="http://schemas.microsoft.com/office/drawing/2014/main" id="{CF2D4A5C-0496-4639-8B18-A7A2F77E6B02}"/>
                    </a:ext>
                  </a:extLst>
                </p14:cNvPr>
                <p14:cNvContentPartPr/>
                <p14:nvPr/>
              </p14:nvContentPartPr>
              <p14:xfrm>
                <a:off x="3554362" y="3429065"/>
                <a:ext cx="176040" cy="373320"/>
              </p14:xfrm>
            </p:contentPart>
          </mc:Choice>
          <mc:Fallback xmlns="">
            <p:pic>
              <p:nvPicPr>
                <p:cNvPr id="15" name="Ink 14">
                  <a:extLst>
                    <a:ext uri="{FF2B5EF4-FFF2-40B4-BE49-F238E27FC236}">
                      <a16:creationId xmlns:a16="http://schemas.microsoft.com/office/drawing/2014/main" id="{CF2D4A5C-0496-4639-8B18-A7A2F77E6B02}"/>
                    </a:ext>
                  </a:extLst>
                </p:cNvPr>
                <p:cNvPicPr/>
                <p:nvPr/>
              </p:nvPicPr>
              <p:blipFill>
                <a:blip r:embed="rId46"/>
                <a:stretch>
                  <a:fillRect/>
                </a:stretch>
              </p:blipFill>
              <p:spPr>
                <a:xfrm>
                  <a:off x="3545362" y="3420065"/>
                  <a:ext cx="193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 name="Ink 15">
                  <a:extLst>
                    <a:ext uri="{FF2B5EF4-FFF2-40B4-BE49-F238E27FC236}">
                      <a16:creationId xmlns:a16="http://schemas.microsoft.com/office/drawing/2014/main" id="{F0507541-1FAE-49F0-B762-8043CD5838CE}"/>
                    </a:ext>
                  </a:extLst>
                </p14:cNvPr>
                <p14:cNvContentPartPr/>
                <p14:nvPr/>
              </p14:nvContentPartPr>
              <p14:xfrm>
                <a:off x="3408202" y="3470105"/>
                <a:ext cx="219240" cy="208800"/>
              </p14:xfrm>
            </p:contentPart>
          </mc:Choice>
          <mc:Fallback xmlns="">
            <p:pic>
              <p:nvPicPr>
                <p:cNvPr id="16" name="Ink 15">
                  <a:extLst>
                    <a:ext uri="{FF2B5EF4-FFF2-40B4-BE49-F238E27FC236}">
                      <a16:creationId xmlns:a16="http://schemas.microsoft.com/office/drawing/2014/main" id="{F0507541-1FAE-49F0-B762-8043CD5838CE}"/>
                    </a:ext>
                  </a:extLst>
                </p:cNvPr>
                <p:cNvPicPr/>
                <p:nvPr/>
              </p:nvPicPr>
              <p:blipFill>
                <a:blip r:embed="rId48"/>
                <a:stretch>
                  <a:fillRect/>
                </a:stretch>
              </p:blipFill>
              <p:spPr>
                <a:xfrm>
                  <a:off x="3399217" y="3461105"/>
                  <a:ext cx="236851" cy="226440"/>
                </a:xfrm>
                <a:prstGeom prst="rect">
                  <a:avLst/>
                </a:prstGeom>
              </p:spPr>
            </p:pic>
          </mc:Fallback>
        </mc:AlternateContent>
      </p:grpSp>
      <p:grpSp>
        <p:nvGrpSpPr>
          <p:cNvPr id="23" name="Group 22">
            <a:extLst>
              <a:ext uri="{FF2B5EF4-FFF2-40B4-BE49-F238E27FC236}">
                <a16:creationId xmlns:a16="http://schemas.microsoft.com/office/drawing/2014/main" id="{7606E600-EB6A-4C73-A3EC-17B3ACC8BCEB}"/>
              </a:ext>
            </a:extLst>
          </p:cNvPr>
          <p:cNvGrpSpPr/>
          <p:nvPr/>
        </p:nvGrpSpPr>
        <p:grpSpPr>
          <a:xfrm>
            <a:off x="2561842" y="3678185"/>
            <a:ext cx="223200" cy="244080"/>
            <a:chOff x="2561842" y="3678185"/>
            <a:chExt cx="223200" cy="244080"/>
          </a:xfrm>
        </p:grpSpPr>
        <mc:AlternateContent xmlns:mc="http://schemas.openxmlformats.org/markup-compatibility/2006" xmlns:p14="http://schemas.microsoft.com/office/powerpoint/2010/main">
          <mc:Choice Requires="p14">
            <p:contentPart p14:bwMode="auto" r:id="rId49">
              <p14:nvContentPartPr>
                <p14:cNvPr id="17" name="Ink 16">
                  <a:extLst>
                    <a:ext uri="{FF2B5EF4-FFF2-40B4-BE49-F238E27FC236}">
                      <a16:creationId xmlns:a16="http://schemas.microsoft.com/office/drawing/2014/main" id="{6423B855-3169-408F-A856-71A13DF6FA39}"/>
                    </a:ext>
                  </a:extLst>
                </p14:cNvPr>
                <p14:cNvContentPartPr/>
                <p14:nvPr/>
              </p14:nvContentPartPr>
              <p14:xfrm>
                <a:off x="2654722" y="3678185"/>
                <a:ext cx="130320" cy="244080"/>
              </p14:xfrm>
            </p:contentPart>
          </mc:Choice>
          <mc:Fallback xmlns="">
            <p:pic>
              <p:nvPicPr>
                <p:cNvPr id="17" name="Ink 16">
                  <a:extLst>
                    <a:ext uri="{FF2B5EF4-FFF2-40B4-BE49-F238E27FC236}">
                      <a16:creationId xmlns:a16="http://schemas.microsoft.com/office/drawing/2014/main" id="{6423B855-3169-408F-A856-71A13DF6FA39}"/>
                    </a:ext>
                  </a:extLst>
                </p:cNvPr>
                <p:cNvPicPr/>
                <p:nvPr/>
              </p:nvPicPr>
              <p:blipFill>
                <a:blip r:embed="rId50"/>
                <a:stretch>
                  <a:fillRect/>
                </a:stretch>
              </p:blipFill>
              <p:spPr>
                <a:xfrm>
                  <a:off x="2645722" y="3669185"/>
                  <a:ext cx="1479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 name="Ink 18">
                  <a:extLst>
                    <a:ext uri="{FF2B5EF4-FFF2-40B4-BE49-F238E27FC236}">
                      <a16:creationId xmlns:a16="http://schemas.microsoft.com/office/drawing/2014/main" id="{68548317-F197-42EC-81AE-A447A6E2B8DB}"/>
                    </a:ext>
                  </a:extLst>
                </p14:cNvPr>
                <p14:cNvContentPartPr/>
                <p14:nvPr/>
              </p14:nvContentPartPr>
              <p14:xfrm>
                <a:off x="2561842" y="3740465"/>
                <a:ext cx="204120" cy="125640"/>
              </p14:xfrm>
            </p:contentPart>
          </mc:Choice>
          <mc:Fallback xmlns="">
            <p:pic>
              <p:nvPicPr>
                <p:cNvPr id="19" name="Ink 18">
                  <a:extLst>
                    <a:ext uri="{FF2B5EF4-FFF2-40B4-BE49-F238E27FC236}">
                      <a16:creationId xmlns:a16="http://schemas.microsoft.com/office/drawing/2014/main" id="{68548317-F197-42EC-81AE-A447A6E2B8DB}"/>
                    </a:ext>
                  </a:extLst>
                </p:cNvPr>
                <p:cNvPicPr/>
                <p:nvPr/>
              </p:nvPicPr>
              <p:blipFill>
                <a:blip r:embed="rId52"/>
                <a:stretch>
                  <a:fillRect/>
                </a:stretch>
              </p:blipFill>
              <p:spPr>
                <a:xfrm>
                  <a:off x="2552826" y="3731465"/>
                  <a:ext cx="221791" cy="143280"/>
                </a:xfrm>
                <a:prstGeom prst="rect">
                  <a:avLst/>
                </a:prstGeom>
              </p:spPr>
            </p:pic>
          </mc:Fallback>
        </mc:AlternateContent>
      </p:grpSp>
      <p:grpSp>
        <p:nvGrpSpPr>
          <p:cNvPr id="22" name="Group 21">
            <a:extLst>
              <a:ext uri="{FF2B5EF4-FFF2-40B4-BE49-F238E27FC236}">
                <a16:creationId xmlns:a16="http://schemas.microsoft.com/office/drawing/2014/main" id="{5089F1BB-7905-4767-8C4C-8E76CBEC604B}"/>
              </a:ext>
            </a:extLst>
          </p:cNvPr>
          <p:cNvGrpSpPr/>
          <p:nvPr/>
        </p:nvGrpSpPr>
        <p:grpSpPr>
          <a:xfrm>
            <a:off x="4779082" y="4208105"/>
            <a:ext cx="281520" cy="304560"/>
            <a:chOff x="4779082" y="4208105"/>
            <a:chExt cx="281520" cy="304560"/>
          </a:xfrm>
        </p:grpSpPr>
        <mc:AlternateContent xmlns:mc="http://schemas.openxmlformats.org/markup-compatibility/2006" xmlns:p14="http://schemas.microsoft.com/office/powerpoint/2010/main">
          <mc:Choice Requires="p14">
            <p:contentPart p14:bwMode="auto" r:id="rId53">
              <p14:nvContentPartPr>
                <p14:cNvPr id="20" name="Ink 19">
                  <a:extLst>
                    <a:ext uri="{FF2B5EF4-FFF2-40B4-BE49-F238E27FC236}">
                      <a16:creationId xmlns:a16="http://schemas.microsoft.com/office/drawing/2014/main" id="{84CCD0FE-305E-4374-A136-EDC8C6CC0C84}"/>
                    </a:ext>
                  </a:extLst>
                </p14:cNvPr>
                <p14:cNvContentPartPr/>
                <p14:nvPr/>
              </p14:nvContentPartPr>
              <p14:xfrm>
                <a:off x="4933882" y="4208105"/>
                <a:ext cx="126720" cy="304560"/>
              </p14:xfrm>
            </p:contentPart>
          </mc:Choice>
          <mc:Fallback xmlns="">
            <p:pic>
              <p:nvPicPr>
                <p:cNvPr id="20" name="Ink 19">
                  <a:extLst>
                    <a:ext uri="{FF2B5EF4-FFF2-40B4-BE49-F238E27FC236}">
                      <a16:creationId xmlns:a16="http://schemas.microsoft.com/office/drawing/2014/main" id="{84CCD0FE-305E-4374-A136-EDC8C6CC0C84}"/>
                    </a:ext>
                  </a:extLst>
                </p:cNvPr>
                <p:cNvPicPr/>
                <p:nvPr/>
              </p:nvPicPr>
              <p:blipFill>
                <a:blip r:embed="rId54"/>
                <a:stretch>
                  <a:fillRect/>
                </a:stretch>
              </p:blipFill>
              <p:spPr>
                <a:xfrm>
                  <a:off x="4924907" y="4199105"/>
                  <a:ext cx="14431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1" name="Ink 20">
                  <a:extLst>
                    <a:ext uri="{FF2B5EF4-FFF2-40B4-BE49-F238E27FC236}">
                      <a16:creationId xmlns:a16="http://schemas.microsoft.com/office/drawing/2014/main" id="{A16FCB59-C0B8-4CF5-BAFD-D80D837F9576}"/>
                    </a:ext>
                  </a:extLst>
                </p14:cNvPr>
                <p14:cNvContentPartPr/>
                <p14:nvPr/>
              </p14:nvContentPartPr>
              <p14:xfrm>
                <a:off x="4779082" y="4249505"/>
                <a:ext cx="167760" cy="146160"/>
              </p14:xfrm>
            </p:contentPart>
          </mc:Choice>
          <mc:Fallback xmlns="">
            <p:pic>
              <p:nvPicPr>
                <p:cNvPr id="21" name="Ink 20">
                  <a:extLst>
                    <a:ext uri="{FF2B5EF4-FFF2-40B4-BE49-F238E27FC236}">
                      <a16:creationId xmlns:a16="http://schemas.microsoft.com/office/drawing/2014/main" id="{A16FCB59-C0B8-4CF5-BAFD-D80D837F9576}"/>
                    </a:ext>
                  </a:extLst>
                </p:cNvPr>
                <p:cNvPicPr/>
                <p:nvPr/>
              </p:nvPicPr>
              <p:blipFill>
                <a:blip r:embed="rId56"/>
                <a:stretch>
                  <a:fillRect/>
                </a:stretch>
              </p:blipFill>
              <p:spPr>
                <a:xfrm>
                  <a:off x="4770082" y="4240483"/>
                  <a:ext cx="185400" cy="163844"/>
                </a:xfrm>
                <a:prstGeom prst="rect">
                  <a:avLst/>
                </a:prstGeom>
              </p:spPr>
            </p:pic>
          </mc:Fallback>
        </mc:AlternateContent>
      </p:grpSp>
      <p:grpSp>
        <p:nvGrpSpPr>
          <p:cNvPr id="27" name="Group 26">
            <a:extLst>
              <a:ext uri="{FF2B5EF4-FFF2-40B4-BE49-F238E27FC236}">
                <a16:creationId xmlns:a16="http://schemas.microsoft.com/office/drawing/2014/main" id="{91362385-9F65-4FBC-AA7E-D6E74CA163A1}"/>
              </a:ext>
            </a:extLst>
          </p:cNvPr>
          <p:cNvGrpSpPr/>
          <p:nvPr/>
        </p:nvGrpSpPr>
        <p:grpSpPr>
          <a:xfrm>
            <a:off x="6063202" y="3543185"/>
            <a:ext cx="285480" cy="345960"/>
            <a:chOff x="6063202" y="3543185"/>
            <a:chExt cx="285480" cy="345960"/>
          </a:xfrm>
        </p:grpSpPr>
        <mc:AlternateContent xmlns:mc="http://schemas.openxmlformats.org/markup-compatibility/2006" xmlns:p14="http://schemas.microsoft.com/office/powerpoint/2010/main">
          <mc:Choice Requires="p14">
            <p:contentPart p14:bwMode="auto" r:id="rId57">
              <p14:nvContentPartPr>
                <p14:cNvPr id="24" name="Ink 23">
                  <a:extLst>
                    <a:ext uri="{FF2B5EF4-FFF2-40B4-BE49-F238E27FC236}">
                      <a16:creationId xmlns:a16="http://schemas.microsoft.com/office/drawing/2014/main" id="{8B2C24A7-2CF6-4D91-9896-06AA0A24205A}"/>
                    </a:ext>
                  </a:extLst>
                </p14:cNvPr>
                <p14:cNvContentPartPr/>
                <p14:nvPr/>
              </p14:nvContentPartPr>
              <p14:xfrm>
                <a:off x="6348322" y="3553625"/>
                <a:ext cx="360" cy="360"/>
              </p14:xfrm>
            </p:contentPart>
          </mc:Choice>
          <mc:Fallback xmlns="">
            <p:pic>
              <p:nvPicPr>
                <p:cNvPr id="24" name="Ink 23">
                  <a:extLst>
                    <a:ext uri="{FF2B5EF4-FFF2-40B4-BE49-F238E27FC236}">
                      <a16:creationId xmlns:a16="http://schemas.microsoft.com/office/drawing/2014/main" id="{8B2C24A7-2CF6-4D91-9896-06AA0A24205A}"/>
                    </a:ext>
                  </a:extLst>
                </p:cNvPr>
                <p:cNvPicPr/>
                <p:nvPr/>
              </p:nvPicPr>
              <p:blipFill>
                <a:blip r:embed="rId58"/>
                <a:stretch>
                  <a:fillRect/>
                </a:stretch>
              </p:blipFill>
              <p:spPr>
                <a:xfrm>
                  <a:off x="6339322" y="3544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5" name="Ink 24">
                  <a:extLst>
                    <a:ext uri="{FF2B5EF4-FFF2-40B4-BE49-F238E27FC236}">
                      <a16:creationId xmlns:a16="http://schemas.microsoft.com/office/drawing/2014/main" id="{46F68290-7324-4E24-958B-8EBF5860F66F}"/>
                    </a:ext>
                  </a:extLst>
                </p14:cNvPr>
                <p14:cNvContentPartPr/>
                <p14:nvPr/>
              </p14:nvContentPartPr>
              <p14:xfrm>
                <a:off x="6183442" y="3543185"/>
                <a:ext cx="144720" cy="345960"/>
              </p14:xfrm>
            </p:contentPart>
          </mc:Choice>
          <mc:Fallback xmlns="">
            <p:pic>
              <p:nvPicPr>
                <p:cNvPr id="25" name="Ink 24">
                  <a:extLst>
                    <a:ext uri="{FF2B5EF4-FFF2-40B4-BE49-F238E27FC236}">
                      <a16:creationId xmlns:a16="http://schemas.microsoft.com/office/drawing/2014/main" id="{46F68290-7324-4E24-958B-8EBF5860F66F}"/>
                    </a:ext>
                  </a:extLst>
                </p:cNvPr>
                <p:cNvPicPr/>
                <p:nvPr/>
              </p:nvPicPr>
              <p:blipFill>
                <a:blip r:embed="rId60"/>
                <a:stretch>
                  <a:fillRect/>
                </a:stretch>
              </p:blipFill>
              <p:spPr>
                <a:xfrm>
                  <a:off x="6174442" y="3534185"/>
                  <a:ext cx="1623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6" name="Ink 25">
                  <a:extLst>
                    <a:ext uri="{FF2B5EF4-FFF2-40B4-BE49-F238E27FC236}">
                      <a16:creationId xmlns:a16="http://schemas.microsoft.com/office/drawing/2014/main" id="{CCDE9155-664B-4AD9-8AB8-91CF3D532443}"/>
                    </a:ext>
                  </a:extLst>
                </p14:cNvPr>
                <p14:cNvContentPartPr/>
                <p14:nvPr/>
              </p14:nvContentPartPr>
              <p14:xfrm>
                <a:off x="6063202" y="3640025"/>
                <a:ext cx="97560" cy="135000"/>
              </p14:xfrm>
            </p:contentPart>
          </mc:Choice>
          <mc:Fallback xmlns="">
            <p:pic>
              <p:nvPicPr>
                <p:cNvPr id="26" name="Ink 25">
                  <a:extLst>
                    <a:ext uri="{FF2B5EF4-FFF2-40B4-BE49-F238E27FC236}">
                      <a16:creationId xmlns:a16="http://schemas.microsoft.com/office/drawing/2014/main" id="{CCDE9155-664B-4AD9-8AB8-91CF3D532443}"/>
                    </a:ext>
                  </a:extLst>
                </p:cNvPr>
                <p:cNvPicPr/>
                <p:nvPr/>
              </p:nvPicPr>
              <p:blipFill>
                <a:blip r:embed="rId62"/>
                <a:stretch>
                  <a:fillRect/>
                </a:stretch>
              </p:blipFill>
              <p:spPr>
                <a:xfrm>
                  <a:off x="6054202" y="3631025"/>
                  <a:ext cx="11520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28" name="Ink 27">
                <a:extLst>
                  <a:ext uri="{FF2B5EF4-FFF2-40B4-BE49-F238E27FC236}">
                    <a16:creationId xmlns:a16="http://schemas.microsoft.com/office/drawing/2014/main" id="{8E33D7AD-DFEF-450C-A5E4-AA221447C030}"/>
                  </a:ext>
                </a:extLst>
              </p14:cNvPr>
              <p14:cNvContentPartPr/>
              <p14:nvPr/>
            </p14:nvContentPartPr>
            <p14:xfrm>
              <a:off x="1859122" y="3408185"/>
              <a:ext cx="188280" cy="239760"/>
            </p14:xfrm>
          </p:contentPart>
        </mc:Choice>
        <mc:Fallback xmlns="">
          <p:pic>
            <p:nvPicPr>
              <p:cNvPr id="28" name="Ink 27">
                <a:extLst>
                  <a:ext uri="{FF2B5EF4-FFF2-40B4-BE49-F238E27FC236}">
                    <a16:creationId xmlns:a16="http://schemas.microsoft.com/office/drawing/2014/main" id="{8E33D7AD-DFEF-450C-A5E4-AA221447C030}"/>
                  </a:ext>
                </a:extLst>
              </p:cNvPr>
              <p:cNvPicPr/>
              <p:nvPr/>
            </p:nvPicPr>
            <p:blipFill>
              <a:blip r:embed="rId64"/>
              <a:stretch>
                <a:fillRect/>
              </a:stretch>
            </p:blipFill>
            <p:spPr>
              <a:xfrm>
                <a:off x="1850105" y="3399185"/>
                <a:ext cx="205954" cy="257400"/>
              </a:xfrm>
              <a:prstGeom prst="rect">
                <a:avLst/>
              </a:prstGeom>
            </p:spPr>
          </p:pic>
        </mc:Fallback>
      </mc:AlternateContent>
      <p:grpSp>
        <p:nvGrpSpPr>
          <p:cNvPr id="33" name="Group 32">
            <a:extLst>
              <a:ext uri="{FF2B5EF4-FFF2-40B4-BE49-F238E27FC236}">
                <a16:creationId xmlns:a16="http://schemas.microsoft.com/office/drawing/2014/main" id="{1FC7DB10-3BE8-43F3-8184-8CEAEEDC08DF}"/>
              </a:ext>
            </a:extLst>
          </p:cNvPr>
          <p:cNvGrpSpPr/>
          <p:nvPr/>
        </p:nvGrpSpPr>
        <p:grpSpPr>
          <a:xfrm>
            <a:off x="1506682" y="3355985"/>
            <a:ext cx="509040" cy="401040"/>
            <a:chOff x="1506682" y="3355985"/>
            <a:chExt cx="509040" cy="401040"/>
          </a:xfrm>
        </p:grpSpPr>
        <mc:AlternateContent xmlns:mc="http://schemas.openxmlformats.org/markup-compatibility/2006" xmlns:p14="http://schemas.microsoft.com/office/powerpoint/2010/main">
          <mc:Choice Requires="p14">
            <p:contentPart p14:bwMode="auto" r:id="rId65">
              <p14:nvContentPartPr>
                <p14:cNvPr id="31" name="Ink 30">
                  <a:extLst>
                    <a:ext uri="{FF2B5EF4-FFF2-40B4-BE49-F238E27FC236}">
                      <a16:creationId xmlns:a16="http://schemas.microsoft.com/office/drawing/2014/main" id="{B97CC5D2-745D-45CA-9B66-33D0E13CFF51}"/>
                    </a:ext>
                  </a:extLst>
                </p14:cNvPr>
                <p14:cNvContentPartPr/>
                <p14:nvPr/>
              </p14:nvContentPartPr>
              <p14:xfrm>
                <a:off x="1757242" y="3355985"/>
                <a:ext cx="258480" cy="401040"/>
              </p14:xfrm>
            </p:contentPart>
          </mc:Choice>
          <mc:Fallback xmlns="">
            <p:pic>
              <p:nvPicPr>
                <p:cNvPr id="31" name="Ink 30">
                  <a:extLst>
                    <a:ext uri="{FF2B5EF4-FFF2-40B4-BE49-F238E27FC236}">
                      <a16:creationId xmlns:a16="http://schemas.microsoft.com/office/drawing/2014/main" id="{B97CC5D2-745D-45CA-9B66-33D0E13CFF51}"/>
                    </a:ext>
                  </a:extLst>
                </p:cNvPr>
                <p:cNvPicPr/>
                <p:nvPr/>
              </p:nvPicPr>
              <p:blipFill>
                <a:blip r:embed="rId66"/>
                <a:stretch>
                  <a:fillRect/>
                </a:stretch>
              </p:blipFill>
              <p:spPr>
                <a:xfrm>
                  <a:off x="1752922" y="3351665"/>
                  <a:ext cx="2671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2" name="Ink 31">
                  <a:extLst>
                    <a:ext uri="{FF2B5EF4-FFF2-40B4-BE49-F238E27FC236}">
                      <a16:creationId xmlns:a16="http://schemas.microsoft.com/office/drawing/2014/main" id="{80135942-7BBD-4FAA-8435-1D20B4AD58BC}"/>
                    </a:ext>
                  </a:extLst>
                </p14:cNvPr>
                <p14:cNvContentPartPr/>
                <p14:nvPr/>
              </p14:nvContentPartPr>
              <p14:xfrm>
                <a:off x="1506682" y="3469745"/>
                <a:ext cx="180000" cy="228240"/>
              </p14:xfrm>
            </p:contentPart>
          </mc:Choice>
          <mc:Fallback xmlns="">
            <p:pic>
              <p:nvPicPr>
                <p:cNvPr id="32" name="Ink 31">
                  <a:extLst>
                    <a:ext uri="{FF2B5EF4-FFF2-40B4-BE49-F238E27FC236}">
                      <a16:creationId xmlns:a16="http://schemas.microsoft.com/office/drawing/2014/main" id="{80135942-7BBD-4FAA-8435-1D20B4AD58BC}"/>
                    </a:ext>
                  </a:extLst>
                </p:cNvPr>
                <p:cNvPicPr/>
                <p:nvPr/>
              </p:nvPicPr>
              <p:blipFill>
                <a:blip r:embed="rId68"/>
                <a:stretch>
                  <a:fillRect/>
                </a:stretch>
              </p:blipFill>
              <p:spPr>
                <a:xfrm>
                  <a:off x="1502371" y="3465425"/>
                  <a:ext cx="188623" cy="236880"/>
                </a:xfrm>
                <a:prstGeom prst="rect">
                  <a:avLst/>
                </a:prstGeom>
              </p:spPr>
            </p:pic>
          </mc:Fallback>
        </mc:AlternateContent>
      </p:grpSp>
      <p:grpSp>
        <p:nvGrpSpPr>
          <p:cNvPr id="36" name="Group 35">
            <a:extLst>
              <a:ext uri="{FF2B5EF4-FFF2-40B4-BE49-F238E27FC236}">
                <a16:creationId xmlns:a16="http://schemas.microsoft.com/office/drawing/2014/main" id="{1F02B83E-C10E-41F0-AC2E-E658BEFCD689}"/>
              </a:ext>
            </a:extLst>
          </p:cNvPr>
          <p:cNvGrpSpPr/>
          <p:nvPr/>
        </p:nvGrpSpPr>
        <p:grpSpPr>
          <a:xfrm>
            <a:off x="3501442" y="4312145"/>
            <a:ext cx="249840" cy="176400"/>
            <a:chOff x="3501442" y="4312145"/>
            <a:chExt cx="249840" cy="176400"/>
          </a:xfrm>
        </p:grpSpPr>
        <mc:AlternateContent xmlns:mc="http://schemas.openxmlformats.org/markup-compatibility/2006" xmlns:p14="http://schemas.microsoft.com/office/powerpoint/2010/main">
          <mc:Choice Requires="p14">
            <p:contentPart p14:bwMode="auto" r:id="rId69">
              <p14:nvContentPartPr>
                <p14:cNvPr id="34" name="Ink 33">
                  <a:extLst>
                    <a:ext uri="{FF2B5EF4-FFF2-40B4-BE49-F238E27FC236}">
                      <a16:creationId xmlns:a16="http://schemas.microsoft.com/office/drawing/2014/main" id="{FC32281D-4E7D-41F7-9BBF-591FC742BB56}"/>
                    </a:ext>
                  </a:extLst>
                </p14:cNvPr>
                <p14:cNvContentPartPr/>
                <p14:nvPr/>
              </p14:nvContentPartPr>
              <p14:xfrm>
                <a:off x="3625282" y="4312145"/>
                <a:ext cx="126000" cy="176400"/>
              </p14:xfrm>
            </p:contentPart>
          </mc:Choice>
          <mc:Fallback xmlns="">
            <p:pic>
              <p:nvPicPr>
                <p:cNvPr id="34" name="Ink 33">
                  <a:extLst>
                    <a:ext uri="{FF2B5EF4-FFF2-40B4-BE49-F238E27FC236}">
                      <a16:creationId xmlns:a16="http://schemas.microsoft.com/office/drawing/2014/main" id="{FC32281D-4E7D-41F7-9BBF-591FC742BB56}"/>
                    </a:ext>
                  </a:extLst>
                </p:cNvPr>
                <p:cNvPicPr/>
                <p:nvPr/>
              </p:nvPicPr>
              <p:blipFill>
                <a:blip r:embed="rId70"/>
                <a:stretch>
                  <a:fillRect/>
                </a:stretch>
              </p:blipFill>
              <p:spPr>
                <a:xfrm>
                  <a:off x="3620962" y="4307825"/>
                  <a:ext cx="134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5" name="Ink 34">
                  <a:extLst>
                    <a:ext uri="{FF2B5EF4-FFF2-40B4-BE49-F238E27FC236}">
                      <a16:creationId xmlns:a16="http://schemas.microsoft.com/office/drawing/2014/main" id="{89B98AFD-7138-4459-92EE-2C5F958BCE0D}"/>
                    </a:ext>
                  </a:extLst>
                </p14:cNvPr>
                <p14:cNvContentPartPr/>
                <p14:nvPr/>
              </p14:nvContentPartPr>
              <p14:xfrm>
                <a:off x="3501442" y="4353545"/>
                <a:ext cx="24480" cy="114120"/>
              </p14:xfrm>
            </p:contentPart>
          </mc:Choice>
          <mc:Fallback xmlns="">
            <p:pic>
              <p:nvPicPr>
                <p:cNvPr id="35" name="Ink 34">
                  <a:extLst>
                    <a:ext uri="{FF2B5EF4-FFF2-40B4-BE49-F238E27FC236}">
                      <a16:creationId xmlns:a16="http://schemas.microsoft.com/office/drawing/2014/main" id="{89B98AFD-7138-4459-92EE-2C5F958BCE0D}"/>
                    </a:ext>
                  </a:extLst>
                </p:cNvPr>
                <p:cNvPicPr/>
                <p:nvPr/>
              </p:nvPicPr>
              <p:blipFill>
                <a:blip r:embed="rId72"/>
                <a:stretch>
                  <a:fillRect/>
                </a:stretch>
              </p:blipFill>
              <p:spPr>
                <a:xfrm>
                  <a:off x="3497122" y="4349225"/>
                  <a:ext cx="33120" cy="122760"/>
                </a:xfrm>
                <a:prstGeom prst="rect">
                  <a:avLst/>
                </a:prstGeom>
              </p:spPr>
            </p:pic>
          </mc:Fallback>
        </mc:AlternateContent>
      </p:grpSp>
      <p:grpSp>
        <p:nvGrpSpPr>
          <p:cNvPr id="40" name="Group 39">
            <a:extLst>
              <a:ext uri="{FF2B5EF4-FFF2-40B4-BE49-F238E27FC236}">
                <a16:creationId xmlns:a16="http://schemas.microsoft.com/office/drawing/2014/main" id="{154DF514-8462-4963-8E7F-9A6A3378E5E5}"/>
              </a:ext>
            </a:extLst>
          </p:cNvPr>
          <p:cNvGrpSpPr/>
          <p:nvPr/>
        </p:nvGrpSpPr>
        <p:grpSpPr>
          <a:xfrm>
            <a:off x="4550842" y="4228985"/>
            <a:ext cx="364320" cy="229680"/>
            <a:chOff x="4550842" y="4228985"/>
            <a:chExt cx="364320" cy="229680"/>
          </a:xfrm>
        </p:grpSpPr>
        <mc:AlternateContent xmlns:mc="http://schemas.openxmlformats.org/markup-compatibility/2006" xmlns:p14="http://schemas.microsoft.com/office/powerpoint/2010/main">
          <mc:Choice Requires="p14">
            <p:contentPart p14:bwMode="auto" r:id="rId73">
              <p14:nvContentPartPr>
                <p14:cNvPr id="37" name="Ink 36">
                  <a:extLst>
                    <a:ext uri="{FF2B5EF4-FFF2-40B4-BE49-F238E27FC236}">
                      <a16:creationId xmlns:a16="http://schemas.microsoft.com/office/drawing/2014/main" id="{6D25699A-F080-4147-81F9-E7C2388835A2}"/>
                    </a:ext>
                  </a:extLst>
                </p14:cNvPr>
                <p14:cNvContentPartPr/>
                <p14:nvPr/>
              </p14:nvContentPartPr>
              <p14:xfrm>
                <a:off x="4826602" y="4228985"/>
                <a:ext cx="88560" cy="218160"/>
              </p14:xfrm>
            </p:contentPart>
          </mc:Choice>
          <mc:Fallback xmlns="">
            <p:pic>
              <p:nvPicPr>
                <p:cNvPr id="37" name="Ink 36">
                  <a:extLst>
                    <a:ext uri="{FF2B5EF4-FFF2-40B4-BE49-F238E27FC236}">
                      <a16:creationId xmlns:a16="http://schemas.microsoft.com/office/drawing/2014/main" id="{6D25699A-F080-4147-81F9-E7C2388835A2}"/>
                    </a:ext>
                  </a:extLst>
                </p:cNvPr>
                <p:cNvPicPr/>
                <p:nvPr/>
              </p:nvPicPr>
              <p:blipFill>
                <a:blip r:embed="rId74"/>
                <a:stretch>
                  <a:fillRect/>
                </a:stretch>
              </p:blipFill>
              <p:spPr>
                <a:xfrm>
                  <a:off x="4822282" y="4224665"/>
                  <a:ext cx="97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 name="Ink 37">
                  <a:extLst>
                    <a:ext uri="{FF2B5EF4-FFF2-40B4-BE49-F238E27FC236}">
                      <a16:creationId xmlns:a16="http://schemas.microsoft.com/office/drawing/2014/main" id="{D4F7394F-79CC-4419-9D60-702A6E2E2FD1}"/>
                    </a:ext>
                  </a:extLst>
                </p14:cNvPr>
                <p14:cNvContentPartPr/>
                <p14:nvPr/>
              </p14:nvContentPartPr>
              <p14:xfrm>
                <a:off x="4613482" y="4289105"/>
                <a:ext cx="61560" cy="169560"/>
              </p14:xfrm>
            </p:contentPart>
          </mc:Choice>
          <mc:Fallback xmlns="">
            <p:pic>
              <p:nvPicPr>
                <p:cNvPr id="38" name="Ink 37">
                  <a:extLst>
                    <a:ext uri="{FF2B5EF4-FFF2-40B4-BE49-F238E27FC236}">
                      <a16:creationId xmlns:a16="http://schemas.microsoft.com/office/drawing/2014/main" id="{D4F7394F-79CC-4419-9D60-702A6E2E2FD1}"/>
                    </a:ext>
                  </a:extLst>
                </p:cNvPr>
                <p:cNvPicPr/>
                <p:nvPr/>
              </p:nvPicPr>
              <p:blipFill>
                <a:blip r:embed="rId76"/>
                <a:stretch>
                  <a:fillRect/>
                </a:stretch>
              </p:blipFill>
              <p:spPr>
                <a:xfrm>
                  <a:off x="4609162" y="4284776"/>
                  <a:ext cx="70200" cy="178218"/>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9" name="Ink 38">
                  <a:extLst>
                    <a:ext uri="{FF2B5EF4-FFF2-40B4-BE49-F238E27FC236}">
                      <a16:creationId xmlns:a16="http://schemas.microsoft.com/office/drawing/2014/main" id="{5C89C36E-A1D6-402A-9266-D6AF3F57B60C}"/>
                    </a:ext>
                  </a:extLst>
                </p14:cNvPr>
                <p14:cNvContentPartPr/>
                <p14:nvPr/>
              </p14:nvContentPartPr>
              <p14:xfrm>
                <a:off x="4550842" y="4249865"/>
                <a:ext cx="117720" cy="25200"/>
              </p14:xfrm>
            </p:contentPart>
          </mc:Choice>
          <mc:Fallback xmlns="">
            <p:pic>
              <p:nvPicPr>
                <p:cNvPr id="39" name="Ink 38">
                  <a:extLst>
                    <a:ext uri="{FF2B5EF4-FFF2-40B4-BE49-F238E27FC236}">
                      <a16:creationId xmlns:a16="http://schemas.microsoft.com/office/drawing/2014/main" id="{5C89C36E-A1D6-402A-9266-D6AF3F57B60C}"/>
                    </a:ext>
                  </a:extLst>
                </p:cNvPr>
                <p:cNvPicPr/>
                <p:nvPr/>
              </p:nvPicPr>
              <p:blipFill>
                <a:blip r:embed="rId78"/>
                <a:stretch>
                  <a:fillRect/>
                </a:stretch>
              </p:blipFill>
              <p:spPr>
                <a:xfrm>
                  <a:off x="4546522" y="4245545"/>
                  <a:ext cx="126360" cy="33840"/>
                </a:xfrm>
                <a:prstGeom prst="rect">
                  <a:avLst/>
                </a:prstGeom>
              </p:spPr>
            </p:pic>
          </mc:Fallback>
        </mc:AlternateContent>
      </p:grpSp>
      <p:grpSp>
        <p:nvGrpSpPr>
          <p:cNvPr id="43" name="Group 42">
            <a:extLst>
              <a:ext uri="{FF2B5EF4-FFF2-40B4-BE49-F238E27FC236}">
                <a16:creationId xmlns:a16="http://schemas.microsoft.com/office/drawing/2014/main" id="{66D390A2-2E9B-41C0-8D53-4E2C8A705E4D}"/>
              </a:ext>
            </a:extLst>
          </p:cNvPr>
          <p:cNvGrpSpPr/>
          <p:nvPr/>
        </p:nvGrpSpPr>
        <p:grpSpPr>
          <a:xfrm>
            <a:off x="5896522" y="3470105"/>
            <a:ext cx="317880" cy="417240"/>
            <a:chOff x="5896522" y="3470105"/>
            <a:chExt cx="317880" cy="417240"/>
          </a:xfrm>
        </p:grpSpPr>
        <mc:AlternateContent xmlns:mc="http://schemas.openxmlformats.org/markup-compatibility/2006" xmlns:p14="http://schemas.microsoft.com/office/powerpoint/2010/main">
          <mc:Choice Requires="p14">
            <p:contentPart p14:bwMode="auto" r:id="rId79">
              <p14:nvContentPartPr>
                <p14:cNvPr id="41" name="Ink 40">
                  <a:extLst>
                    <a:ext uri="{FF2B5EF4-FFF2-40B4-BE49-F238E27FC236}">
                      <a16:creationId xmlns:a16="http://schemas.microsoft.com/office/drawing/2014/main" id="{EB04A684-AF26-40B8-836F-7A2B53FCD2E3}"/>
                    </a:ext>
                  </a:extLst>
                </p14:cNvPr>
                <p14:cNvContentPartPr/>
                <p14:nvPr/>
              </p14:nvContentPartPr>
              <p14:xfrm>
                <a:off x="5995522" y="3501785"/>
                <a:ext cx="218880" cy="385560"/>
              </p14:xfrm>
            </p:contentPart>
          </mc:Choice>
          <mc:Fallback xmlns="">
            <p:pic>
              <p:nvPicPr>
                <p:cNvPr id="41" name="Ink 40">
                  <a:extLst>
                    <a:ext uri="{FF2B5EF4-FFF2-40B4-BE49-F238E27FC236}">
                      <a16:creationId xmlns:a16="http://schemas.microsoft.com/office/drawing/2014/main" id="{EB04A684-AF26-40B8-836F-7A2B53FCD2E3}"/>
                    </a:ext>
                  </a:extLst>
                </p:cNvPr>
                <p:cNvPicPr/>
                <p:nvPr/>
              </p:nvPicPr>
              <p:blipFill>
                <a:blip r:embed="rId80"/>
                <a:stretch>
                  <a:fillRect/>
                </a:stretch>
              </p:blipFill>
              <p:spPr>
                <a:xfrm>
                  <a:off x="5991202" y="3497465"/>
                  <a:ext cx="2275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Ink 41">
                  <a:extLst>
                    <a:ext uri="{FF2B5EF4-FFF2-40B4-BE49-F238E27FC236}">
                      <a16:creationId xmlns:a16="http://schemas.microsoft.com/office/drawing/2014/main" id="{A60A7351-4826-480E-94FE-643948ED6171}"/>
                    </a:ext>
                  </a:extLst>
                </p14:cNvPr>
                <p14:cNvContentPartPr/>
                <p14:nvPr/>
              </p14:nvContentPartPr>
              <p14:xfrm>
                <a:off x="5896522" y="3470105"/>
                <a:ext cx="110880" cy="231120"/>
              </p14:xfrm>
            </p:contentPart>
          </mc:Choice>
          <mc:Fallback xmlns="">
            <p:pic>
              <p:nvPicPr>
                <p:cNvPr id="42" name="Ink 41">
                  <a:extLst>
                    <a:ext uri="{FF2B5EF4-FFF2-40B4-BE49-F238E27FC236}">
                      <a16:creationId xmlns:a16="http://schemas.microsoft.com/office/drawing/2014/main" id="{A60A7351-4826-480E-94FE-643948ED6171}"/>
                    </a:ext>
                  </a:extLst>
                </p:cNvPr>
                <p:cNvPicPr/>
                <p:nvPr/>
              </p:nvPicPr>
              <p:blipFill>
                <a:blip r:embed="rId82"/>
                <a:stretch>
                  <a:fillRect/>
                </a:stretch>
              </p:blipFill>
              <p:spPr>
                <a:xfrm>
                  <a:off x="5892202" y="3465785"/>
                  <a:ext cx="119520" cy="239760"/>
                </a:xfrm>
                <a:prstGeom prst="rect">
                  <a:avLst/>
                </a:prstGeom>
              </p:spPr>
            </p:pic>
          </mc:Fallback>
        </mc:AlternateContent>
      </p:grpSp>
      <p:grpSp>
        <p:nvGrpSpPr>
          <p:cNvPr id="47" name="Group 46">
            <a:extLst>
              <a:ext uri="{FF2B5EF4-FFF2-40B4-BE49-F238E27FC236}">
                <a16:creationId xmlns:a16="http://schemas.microsoft.com/office/drawing/2014/main" id="{0033CD36-7068-4BAD-AD82-B369011C3C15}"/>
              </a:ext>
            </a:extLst>
          </p:cNvPr>
          <p:cNvGrpSpPr/>
          <p:nvPr/>
        </p:nvGrpSpPr>
        <p:grpSpPr>
          <a:xfrm>
            <a:off x="1762282" y="2730305"/>
            <a:ext cx="264240" cy="336960"/>
            <a:chOff x="1762282" y="2730305"/>
            <a:chExt cx="264240" cy="336960"/>
          </a:xfrm>
        </p:grpSpPr>
        <mc:AlternateContent xmlns:mc="http://schemas.openxmlformats.org/markup-compatibility/2006" xmlns:p14="http://schemas.microsoft.com/office/powerpoint/2010/main">
          <mc:Choice Requires="p14">
            <p:contentPart p14:bwMode="auto" r:id="rId83">
              <p14:nvContentPartPr>
                <p14:cNvPr id="44" name="Ink 43">
                  <a:extLst>
                    <a:ext uri="{FF2B5EF4-FFF2-40B4-BE49-F238E27FC236}">
                      <a16:creationId xmlns:a16="http://schemas.microsoft.com/office/drawing/2014/main" id="{B59BFE15-0A0A-440B-A7E8-CF57994FA81C}"/>
                    </a:ext>
                  </a:extLst>
                </p14:cNvPr>
                <p14:cNvContentPartPr/>
                <p14:nvPr/>
              </p14:nvContentPartPr>
              <p14:xfrm>
                <a:off x="1891882" y="2753345"/>
                <a:ext cx="134640" cy="179640"/>
              </p14:xfrm>
            </p:contentPart>
          </mc:Choice>
          <mc:Fallback xmlns="">
            <p:pic>
              <p:nvPicPr>
                <p:cNvPr id="44" name="Ink 43">
                  <a:extLst>
                    <a:ext uri="{FF2B5EF4-FFF2-40B4-BE49-F238E27FC236}">
                      <a16:creationId xmlns:a16="http://schemas.microsoft.com/office/drawing/2014/main" id="{B59BFE15-0A0A-440B-A7E8-CF57994FA81C}"/>
                    </a:ext>
                  </a:extLst>
                </p:cNvPr>
                <p:cNvPicPr/>
                <p:nvPr/>
              </p:nvPicPr>
              <p:blipFill>
                <a:blip r:embed="rId84"/>
                <a:stretch>
                  <a:fillRect/>
                </a:stretch>
              </p:blipFill>
              <p:spPr>
                <a:xfrm>
                  <a:off x="1887562" y="2749025"/>
                  <a:ext cx="143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Ink 44">
                  <a:extLst>
                    <a:ext uri="{FF2B5EF4-FFF2-40B4-BE49-F238E27FC236}">
                      <a16:creationId xmlns:a16="http://schemas.microsoft.com/office/drawing/2014/main" id="{2DE5BBB2-E28F-48FB-ADC4-F29D58D78EED}"/>
                    </a:ext>
                  </a:extLst>
                </p14:cNvPr>
                <p14:cNvContentPartPr/>
                <p14:nvPr/>
              </p14:nvContentPartPr>
              <p14:xfrm>
                <a:off x="1762282" y="2784665"/>
                <a:ext cx="96480" cy="86400"/>
              </p14:xfrm>
            </p:contentPart>
          </mc:Choice>
          <mc:Fallback xmlns="">
            <p:pic>
              <p:nvPicPr>
                <p:cNvPr id="45" name="Ink 44">
                  <a:extLst>
                    <a:ext uri="{FF2B5EF4-FFF2-40B4-BE49-F238E27FC236}">
                      <a16:creationId xmlns:a16="http://schemas.microsoft.com/office/drawing/2014/main" id="{2DE5BBB2-E28F-48FB-ADC4-F29D58D78EED}"/>
                    </a:ext>
                  </a:extLst>
                </p:cNvPr>
                <p:cNvPicPr/>
                <p:nvPr/>
              </p:nvPicPr>
              <p:blipFill>
                <a:blip r:embed="rId86"/>
                <a:stretch>
                  <a:fillRect/>
                </a:stretch>
              </p:blipFill>
              <p:spPr>
                <a:xfrm>
                  <a:off x="1757962" y="2780345"/>
                  <a:ext cx="1051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Ink 45">
                  <a:extLst>
                    <a:ext uri="{FF2B5EF4-FFF2-40B4-BE49-F238E27FC236}">
                      <a16:creationId xmlns:a16="http://schemas.microsoft.com/office/drawing/2014/main" id="{F3519F99-2E33-404E-BA2F-91CFDA7226F3}"/>
                    </a:ext>
                  </a:extLst>
                </p14:cNvPr>
                <p14:cNvContentPartPr/>
                <p14:nvPr/>
              </p14:nvContentPartPr>
              <p14:xfrm>
                <a:off x="1868482" y="2730305"/>
                <a:ext cx="43560" cy="336960"/>
              </p14:xfrm>
            </p:contentPart>
          </mc:Choice>
          <mc:Fallback xmlns="">
            <p:pic>
              <p:nvPicPr>
                <p:cNvPr id="46" name="Ink 45">
                  <a:extLst>
                    <a:ext uri="{FF2B5EF4-FFF2-40B4-BE49-F238E27FC236}">
                      <a16:creationId xmlns:a16="http://schemas.microsoft.com/office/drawing/2014/main" id="{F3519F99-2E33-404E-BA2F-91CFDA7226F3}"/>
                    </a:ext>
                  </a:extLst>
                </p:cNvPr>
                <p:cNvPicPr/>
                <p:nvPr/>
              </p:nvPicPr>
              <p:blipFill>
                <a:blip r:embed="rId88"/>
                <a:stretch>
                  <a:fillRect/>
                </a:stretch>
              </p:blipFill>
              <p:spPr>
                <a:xfrm>
                  <a:off x="1864162" y="2725980"/>
                  <a:ext cx="52200" cy="345609"/>
                </a:xfrm>
                <a:prstGeom prst="rect">
                  <a:avLst/>
                </a:prstGeom>
              </p:spPr>
            </p:pic>
          </mc:Fallback>
        </mc:AlternateContent>
      </p:grpSp>
      <p:grpSp>
        <p:nvGrpSpPr>
          <p:cNvPr id="50" name="Group 49">
            <a:extLst>
              <a:ext uri="{FF2B5EF4-FFF2-40B4-BE49-F238E27FC236}">
                <a16:creationId xmlns:a16="http://schemas.microsoft.com/office/drawing/2014/main" id="{96898C0A-337B-4B6A-A39D-F806CFBA0F92}"/>
              </a:ext>
            </a:extLst>
          </p:cNvPr>
          <p:cNvGrpSpPr/>
          <p:nvPr/>
        </p:nvGrpSpPr>
        <p:grpSpPr>
          <a:xfrm>
            <a:off x="3397402" y="2795105"/>
            <a:ext cx="177120" cy="318240"/>
            <a:chOff x="3397402" y="2795105"/>
            <a:chExt cx="177120" cy="318240"/>
          </a:xfrm>
        </p:grpSpPr>
        <mc:AlternateContent xmlns:mc="http://schemas.openxmlformats.org/markup-compatibility/2006" xmlns:p14="http://schemas.microsoft.com/office/powerpoint/2010/main">
          <mc:Choice Requires="p14">
            <p:contentPart p14:bwMode="auto" r:id="rId89">
              <p14:nvContentPartPr>
                <p14:cNvPr id="48" name="Ink 47">
                  <a:extLst>
                    <a:ext uri="{FF2B5EF4-FFF2-40B4-BE49-F238E27FC236}">
                      <a16:creationId xmlns:a16="http://schemas.microsoft.com/office/drawing/2014/main" id="{D2ADADAF-1660-4C96-82FD-5A3AA3B04221}"/>
                    </a:ext>
                  </a:extLst>
                </p14:cNvPr>
                <p14:cNvContentPartPr/>
                <p14:nvPr/>
              </p14:nvContentPartPr>
              <p14:xfrm>
                <a:off x="3466522" y="2815985"/>
                <a:ext cx="108000" cy="297360"/>
              </p14:xfrm>
            </p:contentPart>
          </mc:Choice>
          <mc:Fallback xmlns="">
            <p:pic>
              <p:nvPicPr>
                <p:cNvPr id="48" name="Ink 47">
                  <a:extLst>
                    <a:ext uri="{FF2B5EF4-FFF2-40B4-BE49-F238E27FC236}">
                      <a16:creationId xmlns:a16="http://schemas.microsoft.com/office/drawing/2014/main" id="{D2ADADAF-1660-4C96-82FD-5A3AA3B04221}"/>
                    </a:ext>
                  </a:extLst>
                </p:cNvPr>
                <p:cNvPicPr/>
                <p:nvPr/>
              </p:nvPicPr>
              <p:blipFill>
                <a:blip r:embed="rId90"/>
                <a:stretch>
                  <a:fillRect/>
                </a:stretch>
              </p:blipFill>
              <p:spPr>
                <a:xfrm>
                  <a:off x="3462202" y="2811665"/>
                  <a:ext cx="1166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Ink 48">
                  <a:extLst>
                    <a:ext uri="{FF2B5EF4-FFF2-40B4-BE49-F238E27FC236}">
                      <a16:creationId xmlns:a16="http://schemas.microsoft.com/office/drawing/2014/main" id="{9042ABC4-88E1-4A97-82E2-666245F65681}"/>
                    </a:ext>
                  </a:extLst>
                </p14:cNvPr>
                <p14:cNvContentPartPr/>
                <p14:nvPr/>
              </p14:nvContentPartPr>
              <p14:xfrm>
                <a:off x="3397402" y="2795105"/>
                <a:ext cx="60480" cy="229320"/>
              </p14:xfrm>
            </p:contentPart>
          </mc:Choice>
          <mc:Fallback xmlns="">
            <p:pic>
              <p:nvPicPr>
                <p:cNvPr id="49" name="Ink 48">
                  <a:extLst>
                    <a:ext uri="{FF2B5EF4-FFF2-40B4-BE49-F238E27FC236}">
                      <a16:creationId xmlns:a16="http://schemas.microsoft.com/office/drawing/2014/main" id="{9042ABC4-88E1-4A97-82E2-666245F65681}"/>
                    </a:ext>
                  </a:extLst>
                </p:cNvPr>
                <p:cNvPicPr/>
                <p:nvPr/>
              </p:nvPicPr>
              <p:blipFill>
                <a:blip r:embed="rId92"/>
                <a:stretch>
                  <a:fillRect/>
                </a:stretch>
              </p:blipFill>
              <p:spPr>
                <a:xfrm>
                  <a:off x="3393082" y="2790785"/>
                  <a:ext cx="69120" cy="237960"/>
                </a:xfrm>
                <a:prstGeom prst="rect">
                  <a:avLst/>
                </a:prstGeom>
              </p:spPr>
            </p:pic>
          </mc:Fallback>
        </mc:AlternateContent>
      </p:grpSp>
      <p:grpSp>
        <p:nvGrpSpPr>
          <p:cNvPr id="53" name="Group 52">
            <a:extLst>
              <a:ext uri="{FF2B5EF4-FFF2-40B4-BE49-F238E27FC236}">
                <a16:creationId xmlns:a16="http://schemas.microsoft.com/office/drawing/2014/main" id="{E68F52AE-5357-4317-9033-F86545BC7DD1}"/>
              </a:ext>
            </a:extLst>
          </p:cNvPr>
          <p:cNvGrpSpPr/>
          <p:nvPr/>
        </p:nvGrpSpPr>
        <p:grpSpPr>
          <a:xfrm>
            <a:off x="4831642" y="2763785"/>
            <a:ext cx="176760" cy="451800"/>
            <a:chOff x="4831642" y="2763785"/>
            <a:chExt cx="176760" cy="451800"/>
          </a:xfrm>
        </p:grpSpPr>
        <mc:AlternateContent xmlns:mc="http://schemas.openxmlformats.org/markup-compatibility/2006" xmlns:p14="http://schemas.microsoft.com/office/powerpoint/2010/main">
          <mc:Choice Requires="p14">
            <p:contentPart p14:bwMode="auto" r:id="rId93">
              <p14:nvContentPartPr>
                <p14:cNvPr id="51" name="Ink 50">
                  <a:extLst>
                    <a:ext uri="{FF2B5EF4-FFF2-40B4-BE49-F238E27FC236}">
                      <a16:creationId xmlns:a16="http://schemas.microsoft.com/office/drawing/2014/main" id="{FB2D40D1-EEEA-4E88-8921-3BE4654ECCBE}"/>
                    </a:ext>
                  </a:extLst>
                </p14:cNvPr>
                <p14:cNvContentPartPr/>
                <p14:nvPr/>
              </p14:nvContentPartPr>
              <p14:xfrm>
                <a:off x="4870522" y="2763785"/>
                <a:ext cx="137880" cy="451800"/>
              </p14:xfrm>
            </p:contentPart>
          </mc:Choice>
          <mc:Fallback xmlns="">
            <p:pic>
              <p:nvPicPr>
                <p:cNvPr id="51" name="Ink 50">
                  <a:extLst>
                    <a:ext uri="{FF2B5EF4-FFF2-40B4-BE49-F238E27FC236}">
                      <a16:creationId xmlns:a16="http://schemas.microsoft.com/office/drawing/2014/main" id="{FB2D40D1-EEEA-4E88-8921-3BE4654ECCBE}"/>
                    </a:ext>
                  </a:extLst>
                </p:cNvPr>
                <p:cNvPicPr/>
                <p:nvPr/>
              </p:nvPicPr>
              <p:blipFill>
                <a:blip r:embed="rId94"/>
                <a:stretch>
                  <a:fillRect/>
                </a:stretch>
              </p:blipFill>
              <p:spPr>
                <a:xfrm>
                  <a:off x="4866202" y="2759465"/>
                  <a:ext cx="1465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2" name="Ink 51">
                  <a:extLst>
                    <a:ext uri="{FF2B5EF4-FFF2-40B4-BE49-F238E27FC236}">
                      <a16:creationId xmlns:a16="http://schemas.microsoft.com/office/drawing/2014/main" id="{9D672183-997C-4F48-BF4A-02D0A6074FDF}"/>
                    </a:ext>
                  </a:extLst>
                </p14:cNvPr>
                <p14:cNvContentPartPr/>
                <p14:nvPr/>
              </p14:nvContentPartPr>
              <p14:xfrm>
                <a:off x="4831642" y="2815985"/>
                <a:ext cx="360" cy="177480"/>
              </p14:xfrm>
            </p:contentPart>
          </mc:Choice>
          <mc:Fallback xmlns="">
            <p:pic>
              <p:nvPicPr>
                <p:cNvPr id="52" name="Ink 51">
                  <a:extLst>
                    <a:ext uri="{FF2B5EF4-FFF2-40B4-BE49-F238E27FC236}">
                      <a16:creationId xmlns:a16="http://schemas.microsoft.com/office/drawing/2014/main" id="{9D672183-997C-4F48-BF4A-02D0A6074FDF}"/>
                    </a:ext>
                  </a:extLst>
                </p:cNvPr>
                <p:cNvPicPr/>
                <p:nvPr/>
              </p:nvPicPr>
              <p:blipFill>
                <a:blip r:embed="rId96"/>
                <a:stretch>
                  <a:fillRect/>
                </a:stretch>
              </p:blipFill>
              <p:spPr>
                <a:xfrm>
                  <a:off x="4827322" y="2811665"/>
                  <a:ext cx="9000" cy="186120"/>
                </a:xfrm>
                <a:prstGeom prst="rect">
                  <a:avLst/>
                </a:prstGeom>
              </p:spPr>
            </p:pic>
          </mc:Fallback>
        </mc:AlternateContent>
      </p:grpSp>
      <p:grpSp>
        <p:nvGrpSpPr>
          <p:cNvPr id="58" name="Group 57">
            <a:extLst>
              <a:ext uri="{FF2B5EF4-FFF2-40B4-BE49-F238E27FC236}">
                <a16:creationId xmlns:a16="http://schemas.microsoft.com/office/drawing/2014/main" id="{853937A0-8C57-46D0-944F-E39803F09869}"/>
              </a:ext>
            </a:extLst>
          </p:cNvPr>
          <p:cNvGrpSpPr/>
          <p:nvPr/>
        </p:nvGrpSpPr>
        <p:grpSpPr>
          <a:xfrm>
            <a:off x="6002362" y="2711225"/>
            <a:ext cx="388080" cy="308520"/>
            <a:chOff x="6002362" y="2711225"/>
            <a:chExt cx="388080" cy="308520"/>
          </a:xfrm>
        </p:grpSpPr>
        <mc:AlternateContent xmlns:mc="http://schemas.openxmlformats.org/markup-compatibility/2006" xmlns:p14="http://schemas.microsoft.com/office/powerpoint/2010/main">
          <mc:Choice Requires="p14">
            <p:contentPart p14:bwMode="auto" r:id="rId97">
              <p14:nvContentPartPr>
                <p14:cNvPr id="54" name="Ink 53">
                  <a:extLst>
                    <a:ext uri="{FF2B5EF4-FFF2-40B4-BE49-F238E27FC236}">
                      <a16:creationId xmlns:a16="http://schemas.microsoft.com/office/drawing/2014/main" id="{1097D289-A104-4971-8CB3-D9D4F3DA783A}"/>
                    </a:ext>
                  </a:extLst>
                </p14:cNvPr>
                <p14:cNvContentPartPr/>
                <p14:nvPr/>
              </p14:nvContentPartPr>
              <p14:xfrm>
                <a:off x="6230242" y="2805185"/>
                <a:ext cx="160200" cy="214560"/>
              </p14:xfrm>
            </p:contentPart>
          </mc:Choice>
          <mc:Fallback xmlns="">
            <p:pic>
              <p:nvPicPr>
                <p:cNvPr id="54" name="Ink 53">
                  <a:extLst>
                    <a:ext uri="{FF2B5EF4-FFF2-40B4-BE49-F238E27FC236}">
                      <a16:creationId xmlns:a16="http://schemas.microsoft.com/office/drawing/2014/main" id="{1097D289-A104-4971-8CB3-D9D4F3DA783A}"/>
                    </a:ext>
                  </a:extLst>
                </p:cNvPr>
                <p:cNvPicPr/>
                <p:nvPr/>
              </p:nvPicPr>
              <p:blipFill>
                <a:blip r:embed="rId98"/>
                <a:stretch>
                  <a:fillRect/>
                </a:stretch>
              </p:blipFill>
              <p:spPr>
                <a:xfrm>
                  <a:off x="6225922" y="2800865"/>
                  <a:ext cx="1688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5" name="Ink 54">
                  <a:extLst>
                    <a:ext uri="{FF2B5EF4-FFF2-40B4-BE49-F238E27FC236}">
                      <a16:creationId xmlns:a16="http://schemas.microsoft.com/office/drawing/2014/main" id="{5B74E838-9076-4F60-9F1D-290B81EA52C4}"/>
                    </a:ext>
                  </a:extLst>
                </p14:cNvPr>
                <p14:cNvContentPartPr/>
                <p14:nvPr/>
              </p14:nvContentPartPr>
              <p14:xfrm>
                <a:off x="6310882" y="2917145"/>
                <a:ext cx="17640" cy="62640"/>
              </p14:xfrm>
            </p:contentPart>
          </mc:Choice>
          <mc:Fallback xmlns="">
            <p:pic>
              <p:nvPicPr>
                <p:cNvPr id="55" name="Ink 54">
                  <a:extLst>
                    <a:ext uri="{FF2B5EF4-FFF2-40B4-BE49-F238E27FC236}">
                      <a16:creationId xmlns:a16="http://schemas.microsoft.com/office/drawing/2014/main" id="{5B74E838-9076-4F60-9F1D-290B81EA52C4}"/>
                    </a:ext>
                  </a:extLst>
                </p:cNvPr>
                <p:cNvPicPr/>
                <p:nvPr/>
              </p:nvPicPr>
              <p:blipFill>
                <a:blip r:embed="rId100"/>
                <a:stretch>
                  <a:fillRect/>
                </a:stretch>
              </p:blipFill>
              <p:spPr>
                <a:xfrm>
                  <a:off x="6306472" y="2912825"/>
                  <a:ext cx="264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6" name="Ink 55">
                  <a:extLst>
                    <a:ext uri="{FF2B5EF4-FFF2-40B4-BE49-F238E27FC236}">
                      <a16:creationId xmlns:a16="http://schemas.microsoft.com/office/drawing/2014/main" id="{B13F1CD8-EB0F-4427-89BD-78DB874462C0}"/>
                    </a:ext>
                  </a:extLst>
                </p14:cNvPr>
                <p14:cNvContentPartPr/>
                <p14:nvPr/>
              </p14:nvContentPartPr>
              <p14:xfrm>
                <a:off x="6002362" y="2742905"/>
                <a:ext cx="141840" cy="178200"/>
              </p14:xfrm>
            </p:contentPart>
          </mc:Choice>
          <mc:Fallback xmlns="">
            <p:pic>
              <p:nvPicPr>
                <p:cNvPr id="56" name="Ink 55">
                  <a:extLst>
                    <a:ext uri="{FF2B5EF4-FFF2-40B4-BE49-F238E27FC236}">
                      <a16:creationId xmlns:a16="http://schemas.microsoft.com/office/drawing/2014/main" id="{B13F1CD8-EB0F-4427-89BD-78DB874462C0}"/>
                    </a:ext>
                  </a:extLst>
                </p:cNvPr>
                <p:cNvPicPr/>
                <p:nvPr/>
              </p:nvPicPr>
              <p:blipFill>
                <a:blip r:embed="rId102"/>
                <a:stretch>
                  <a:fillRect/>
                </a:stretch>
              </p:blipFill>
              <p:spPr>
                <a:xfrm>
                  <a:off x="5998042" y="2738594"/>
                  <a:ext cx="150480" cy="186823"/>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7" name="Ink 56">
                  <a:extLst>
                    <a:ext uri="{FF2B5EF4-FFF2-40B4-BE49-F238E27FC236}">
                      <a16:creationId xmlns:a16="http://schemas.microsoft.com/office/drawing/2014/main" id="{8D7493F0-D30B-43C7-93CA-4C112CB444E9}"/>
                    </a:ext>
                  </a:extLst>
                </p14:cNvPr>
                <p14:cNvContentPartPr/>
                <p14:nvPr/>
              </p14:nvContentPartPr>
              <p14:xfrm>
                <a:off x="6099202" y="2711225"/>
                <a:ext cx="112680" cy="11520"/>
              </p14:xfrm>
            </p:contentPart>
          </mc:Choice>
          <mc:Fallback xmlns="">
            <p:pic>
              <p:nvPicPr>
                <p:cNvPr id="57" name="Ink 56">
                  <a:extLst>
                    <a:ext uri="{FF2B5EF4-FFF2-40B4-BE49-F238E27FC236}">
                      <a16:creationId xmlns:a16="http://schemas.microsoft.com/office/drawing/2014/main" id="{8D7493F0-D30B-43C7-93CA-4C112CB444E9}"/>
                    </a:ext>
                  </a:extLst>
                </p:cNvPr>
                <p:cNvPicPr/>
                <p:nvPr/>
              </p:nvPicPr>
              <p:blipFill>
                <a:blip r:embed="rId104"/>
                <a:stretch>
                  <a:fillRect/>
                </a:stretch>
              </p:blipFill>
              <p:spPr>
                <a:xfrm>
                  <a:off x="6094882" y="2706905"/>
                  <a:ext cx="121320" cy="2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4" name="Ink 3">
                <a:extLst>
                  <a:ext uri="{FF2B5EF4-FFF2-40B4-BE49-F238E27FC236}">
                    <a16:creationId xmlns:a16="http://schemas.microsoft.com/office/drawing/2014/main" id="{8487EE19-AE95-4AB5-8AE8-1E1CB74418E7}"/>
                  </a:ext>
                </a:extLst>
              </p14:cNvPr>
              <p14:cNvContentPartPr/>
              <p14:nvPr/>
            </p14:nvContentPartPr>
            <p14:xfrm>
              <a:off x="1558522" y="1670465"/>
              <a:ext cx="5777280" cy="1499040"/>
            </p14:xfrm>
          </p:contentPart>
        </mc:Choice>
        <mc:Fallback xmlns="">
          <p:pic>
            <p:nvPicPr>
              <p:cNvPr id="4" name="Ink 3">
                <a:extLst>
                  <a:ext uri="{FF2B5EF4-FFF2-40B4-BE49-F238E27FC236}">
                    <a16:creationId xmlns:a16="http://schemas.microsoft.com/office/drawing/2014/main" id="{8487EE19-AE95-4AB5-8AE8-1E1CB74418E7}"/>
                  </a:ext>
                </a:extLst>
              </p:cNvPr>
              <p:cNvPicPr/>
              <p:nvPr/>
            </p:nvPicPr>
            <p:blipFill>
              <a:blip r:embed="rId106"/>
              <a:stretch>
                <a:fillRect/>
              </a:stretch>
            </p:blipFill>
            <p:spPr>
              <a:xfrm>
                <a:off x="1522524" y="1598465"/>
                <a:ext cx="5848916" cy="16426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29" name="Ink 28">
                <a:extLst>
                  <a:ext uri="{FF2B5EF4-FFF2-40B4-BE49-F238E27FC236}">
                    <a16:creationId xmlns:a16="http://schemas.microsoft.com/office/drawing/2014/main" id="{4A55FD8B-54EB-481C-95D6-D46728FA4C05}"/>
                  </a:ext>
                </a:extLst>
              </p14:cNvPr>
              <p14:cNvContentPartPr/>
              <p14:nvPr/>
            </p14:nvContentPartPr>
            <p14:xfrm>
              <a:off x="1774162" y="2005265"/>
              <a:ext cx="44640" cy="330480"/>
            </p14:xfrm>
          </p:contentPart>
        </mc:Choice>
        <mc:Fallback xmlns="">
          <p:pic>
            <p:nvPicPr>
              <p:cNvPr id="29" name="Ink 28">
                <a:extLst>
                  <a:ext uri="{FF2B5EF4-FFF2-40B4-BE49-F238E27FC236}">
                    <a16:creationId xmlns:a16="http://schemas.microsoft.com/office/drawing/2014/main" id="{4A55FD8B-54EB-481C-95D6-D46728FA4C05}"/>
                  </a:ext>
                </a:extLst>
              </p:cNvPr>
              <p:cNvPicPr/>
              <p:nvPr/>
            </p:nvPicPr>
            <p:blipFill>
              <a:blip r:embed="rId108"/>
              <a:stretch>
                <a:fillRect/>
              </a:stretch>
            </p:blipFill>
            <p:spPr>
              <a:xfrm>
                <a:off x="1765162" y="1996255"/>
                <a:ext cx="62280" cy="348139"/>
              </a:xfrm>
              <a:prstGeom prst="rect">
                <a:avLst/>
              </a:prstGeom>
            </p:spPr>
          </p:pic>
        </mc:Fallback>
      </mc:AlternateContent>
      <p:grpSp>
        <p:nvGrpSpPr>
          <p:cNvPr id="65" name="Group 64">
            <a:extLst>
              <a:ext uri="{FF2B5EF4-FFF2-40B4-BE49-F238E27FC236}">
                <a16:creationId xmlns:a16="http://schemas.microsoft.com/office/drawing/2014/main" id="{9DC0AD72-29A7-4B89-91EF-E13F38EB6AC2}"/>
              </a:ext>
            </a:extLst>
          </p:cNvPr>
          <p:cNvGrpSpPr/>
          <p:nvPr/>
        </p:nvGrpSpPr>
        <p:grpSpPr>
          <a:xfrm>
            <a:off x="1434682" y="2015705"/>
            <a:ext cx="122400" cy="419760"/>
            <a:chOff x="1434682" y="2015705"/>
            <a:chExt cx="122400" cy="419760"/>
          </a:xfrm>
        </p:grpSpPr>
        <mc:AlternateContent xmlns:mc="http://schemas.openxmlformats.org/markup-compatibility/2006" xmlns:p14="http://schemas.microsoft.com/office/powerpoint/2010/main">
          <mc:Choice Requires="p14">
            <p:contentPart p14:bwMode="auto" r:id="rId109">
              <p14:nvContentPartPr>
                <p14:cNvPr id="59" name="Ink 58">
                  <a:extLst>
                    <a:ext uri="{FF2B5EF4-FFF2-40B4-BE49-F238E27FC236}">
                      <a16:creationId xmlns:a16="http://schemas.microsoft.com/office/drawing/2014/main" id="{E2A47AF5-E737-454C-8DC0-17AF8B98E3C6}"/>
                    </a:ext>
                  </a:extLst>
                </p14:cNvPr>
                <p14:cNvContentPartPr/>
                <p14:nvPr/>
              </p14:nvContentPartPr>
              <p14:xfrm>
                <a:off x="1434682" y="2200385"/>
                <a:ext cx="122400" cy="35280"/>
              </p14:xfrm>
            </p:contentPart>
          </mc:Choice>
          <mc:Fallback xmlns="">
            <p:pic>
              <p:nvPicPr>
                <p:cNvPr id="59" name="Ink 58">
                  <a:extLst>
                    <a:ext uri="{FF2B5EF4-FFF2-40B4-BE49-F238E27FC236}">
                      <a16:creationId xmlns:a16="http://schemas.microsoft.com/office/drawing/2014/main" id="{E2A47AF5-E737-454C-8DC0-17AF8B98E3C6}"/>
                    </a:ext>
                  </a:extLst>
                </p:cNvPr>
                <p:cNvPicPr/>
                <p:nvPr/>
              </p:nvPicPr>
              <p:blipFill>
                <a:blip r:embed="rId110"/>
                <a:stretch>
                  <a:fillRect/>
                </a:stretch>
              </p:blipFill>
              <p:spPr>
                <a:xfrm>
                  <a:off x="1425682" y="2191292"/>
                  <a:ext cx="140040" cy="53102"/>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0" name="Ink 59">
                  <a:extLst>
                    <a:ext uri="{FF2B5EF4-FFF2-40B4-BE49-F238E27FC236}">
                      <a16:creationId xmlns:a16="http://schemas.microsoft.com/office/drawing/2014/main" id="{A4EB8328-D922-46E9-801F-04AA96D37649}"/>
                    </a:ext>
                  </a:extLst>
                </p14:cNvPr>
                <p14:cNvContentPartPr/>
                <p14:nvPr/>
              </p14:nvContentPartPr>
              <p14:xfrm>
                <a:off x="1527202" y="2015705"/>
                <a:ext cx="6480" cy="419760"/>
              </p14:xfrm>
            </p:contentPart>
          </mc:Choice>
          <mc:Fallback xmlns="">
            <p:pic>
              <p:nvPicPr>
                <p:cNvPr id="60" name="Ink 59">
                  <a:extLst>
                    <a:ext uri="{FF2B5EF4-FFF2-40B4-BE49-F238E27FC236}">
                      <a16:creationId xmlns:a16="http://schemas.microsoft.com/office/drawing/2014/main" id="{A4EB8328-D922-46E9-801F-04AA96D37649}"/>
                    </a:ext>
                  </a:extLst>
                </p:cNvPr>
                <p:cNvPicPr/>
                <p:nvPr/>
              </p:nvPicPr>
              <p:blipFill>
                <a:blip r:embed="rId112"/>
                <a:stretch>
                  <a:fillRect/>
                </a:stretch>
              </p:blipFill>
              <p:spPr>
                <a:xfrm>
                  <a:off x="1518202" y="2006705"/>
                  <a:ext cx="24120" cy="437400"/>
                </a:xfrm>
                <a:prstGeom prst="rect">
                  <a:avLst/>
                </a:prstGeom>
              </p:spPr>
            </p:pic>
          </mc:Fallback>
        </mc:AlternateContent>
      </p:grpSp>
      <p:grpSp>
        <p:nvGrpSpPr>
          <p:cNvPr id="64" name="Group 63">
            <a:extLst>
              <a:ext uri="{FF2B5EF4-FFF2-40B4-BE49-F238E27FC236}">
                <a16:creationId xmlns:a16="http://schemas.microsoft.com/office/drawing/2014/main" id="{780AC1AB-FAF2-448B-86AC-4D52E438C4D6}"/>
              </a:ext>
            </a:extLst>
          </p:cNvPr>
          <p:cNvGrpSpPr/>
          <p:nvPr/>
        </p:nvGrpSpPr>
        <p:grpSpPr>
          <a:xfrm>
            <a:off x="3048202" y="945425"/>
            <a:ext cx="391320" cy="664200"/>
            <a:chOff x="3048202" y="945425"/>
            <a:chExt cx="391320" cy="664200"/>
          </a:xfrm>
        </p:grpSpPr>
        <mc:AlternateContent xmlns:mc="http://schemas.openxmlformats.org/markup-compatibility/2006" xmlns:p14="http://schemas.microsoft.com/office/powerpoint/2010/main">
          <mc:Choice Requires="p14">
            <p:contentPart p14:bwMode="auto" r:id="rId113">
              <p14:nvContentPartPr>
                <p14:cNvPr id="61" name="Ink 60">
                  <a:extLst>
                    <a:ext uri="{FF2B5EF4-FFF2-40B4-BE49-F238E27FC236}">
                      <a16:creationId xmlns:a16="http://schemas.microsoft.com/office/drawing/2014/main" id="{38E697A1-BC78-4C25-BE07-EF8ACE6DB08A}"/>
                    </a:ext>
                  </a:extLst>
                </p14:cNvPr>
                <p14:cNvContentPartPr/>
                <p14:nvPr/>
              </p14:nvContentPartPr>
              <p14:xfrm>
                <a:off x="3272122" y="1215425"/>
                <a:ext cx="167400" cy="394200"/>
              </p14:xfrm>
            </p:contentPart>
          </mc:Choice>
          <mc:Fallback xmlns="">
            <p:pic>
              <p:nvPicPr>
                <p:cNvPr id="61" name="Ink 60">
                  <a:extLst>
                    <a:ext uri="{FF2B5EF4-FFF2-40B4-BE49-F238E27FC236}">
                      <a16:creationId xmlns:a16="http://schemas.microsoft.com/office/drawing/2014/main" id="{38E697A1-BC78-4C25-BE07-EF8ACE6DB08A}"/>
                    </a:ext>
                  </a:extLst>
                </p:cNvPr>
                <p:cNvPicPr/>
                <p:nvPr/>
              </p:nvPicPr>
              <p:blipFill>
                <a:blip r:embed="rId114"/>
                <a:stretch>
                  <a:fillRect/>
                </a:stretch>
              </p:blipFill>
              <p:spPr>
                <a:xfrm>
                  <a:off x="3263141" y="1206425"/>
                  <a:ext cx="185002"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2" name="Ink 61">
                  <a:extLst>
                    <a:ext uri="{FF2B5EF4-FFF2-40B4-BE49-F238E27FC236}">
                      <a16:creationId xmlns:a16="http://schemas.microsoft.com/office/drawing/2014/main" id="{A7F1DFD2-066F-4B4D-9374-9AC3DEEF1D46}"/>
                    </a:ext>
                  </a:extLst>
                </p14:cNvPr>
                <p14:cNvContentPartPr/>
                <p14:nvPr/>
              </p14:nvContentPartPr>
              <p14:xfrm>
                <a:off x="3048202" y="1038665"/>
                <a:ext cx="98280" cy="149760"/>
              </p14:xfrm>
            </p:contentPart>
          </mc:Choice>
          <mc:Fallback xmlns="">
            <p:pic>
              <p:nvPicPr>
                <p:cNvPr id="62" name="Ink 61">
                  <a:extLst>
                    <a:ext uri="{FF2B5EF4-FFF2-40B4-BE49-F238E27FC236}">
                      <a16:creationId xmlns:a16="http://schemas.microsoft.com/office/drawing/2014/main" id="{A7F1DFD2-066F-4B4D-9374-9AC3DEEF1D46}"/>
                    </a:ext>
                  </a:extLst>
                </p:cNvPr>
                <p:cNvPicPr/>
                <p:nvPr/>
              </p:nvPicPr>
              <p:blipFill>
                <a:blip r:embed="rId116"/>
                <a:stretch>
                  <a:fillRect/>
                </a:stretch>
              </p:blipFill>
              <p:spPr>
                <a:xfrm>
                  <a:off x="3039202" y="1029665"/>
                  <a:ext cx="1159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3" name="Ink 62">
                  <a:extLst>
                    <a:ext uri="{FF2B5EF4-FFF2-40B4-BE49-F238E27FC236}">
                      <a16:creationId xmlns:a16="http://schemas.microsoft.com/office/drawing/2014/main" id="{45C0C50E-6E23-461B-8C7D-4364A94E6007}"/>
                    </a:ext>
                  </a:extLst>
                </p14:cNvPr>
                <p14:cNvContentPartPr/>
                <p14:nvPr/>
              </p14:nvContentPartPr>
              <p14:xfrm>
                <a:off x="3158362" y="945425"/>
                <a:ext cx="11160" cy="438840"/>
              </p14:xfrm>
            </p:contentPart>
          </mc:Choice>
          <mc:Fallback xmlns="">
            <p:pic>
              <p:nvPicPr>
                <p:cNvPr id="63" name="Ink 62">
                  <a:extLst>
                    <a:ext uri="{FF2B5EF4-FFF2-40B4-BE49-F238E27FC236}">
                      <a16:creationId xmlns:a16="http://schemas.microsoft.com/office/drawing/2014/main" id="{45C0C50E-6E23-461B-8C7D-4364A94E6007}"/>
                    </a:ext>
                  </a:extLst>
                </p:cNvPr>
                <p:cNvPicPr/>
                <p:nvPr/>
              </p:nvPicPr>
              <p:blipFill>
                <a:blip r:embed="rId118"/>
                <a:stretch>
                  <a:fillRect/>
                </a:stretch>
              </p:blipFill>
              <p:spPr>
                <a:xfrm>
                  <a:off x="3149362" y="936432"/>
                  <a:ext cx="28800" cy="456466"/>
                </a:xfrm>
                <a:prstGeom prst="rect">
                  <a:avLst/>
                </a:prstGeom>
              </p:spPr>
            </p:pic>
          </mc:Fallback>
        </mc:AlternateContent>
      </p:grpSp>
      <p:grpSp>
        <p:nvGrpSpPr>
          <p:cNvPr id="68" name="Group 67">
            <a:extLst>
              <a:ext uri="{FF2B5EF4-FFF2-40B4-BE49-F238E27FC236}">
                <a16:creationId xmlns:a16="http://schemas.microsoft.com/office/drawing/2014/main" id="{3B1E805A-CDE8-4339-9F99-9E0C901237E4}"/>
              </a:ext>
            </a:extLst>
          </p:cNvPr>
          <p:cNvGrpSpPr/>
          <p:nvPr/>
        </p:nvGrpSpPr>
        <p:grpSpPr>
          <a:xfrm>
            <a:off x="4977082" y="2233865"/>
            <a:ext cx="249840" cy="263520"/>
            <a:chOff x="4977082" y="2233865"/>
            <a:chExt cx="249840" cy="263520"/>
          </a:xfrm>
        </p:grpSpPr>
        <mc:AlternateContent xmlns:mc="http://schemas.openxmlformats.org/markup-compatibility/2006" xmlns:p14="http://schemas.microsoft.com/office/powerpoint/2010/main">
          <mc:Choice Requires="p14">
            <p:contentPart p14:bwMode="auto" r:id="rId119">
              <p14:nvContentPartPr>
                <p14:cNvPr id="66" name="Ink 65">
                  <a:extLst>
                    <a:ext uri="{FF2B5EF4-FFF2-40B4-BE49-F238E27FC236}">
                      <a16:creationId xmlns:a16="http://schemas.microsoft.com/office/drawing/2014/main" id="{A569A69D-BA04-46F0-96A3-CFF45E5BFC76}"/>
                    </a:ext>
                  </a:extLst>
                </p14:cNvPr>
                <p14:cNvContentPartPr/>
                <p14:nvPr/>
              </p14:nvContentPartPr>
              <p14:xfrm>
                <a:off x="5104882" y="2233865"/>
                <a:ext cx="122040" cy="263520"/>
              </p14:xfrm>
            </p:contentPart>
          </mc:Choice>
          <mc:Fallback xmlns="">
            <p:pic>
              <p:nvPicPr>
                <p:cNvPr id="66" name="Ink 65">
                  <a:extLst>
                    <a:ext uri="{FF2B5EF4-FFF2-40B4-BE49-F238E27FC236}">
                      <a16:creationId xmlns:a16="http://schemas.microsoft.com/office/drawing/2014/main" id="{A569A69D-BA04-46F0-96A3-CFF45E5BFC76}"/>
                    </a:ext>
                  </a:extLst>
                </p:cNvPr>
                <p:cNvPicPr/>
                <p:nvPr/>
              </p:nvPicPr>
              <p:blipFill>
                <a:blip r:embed="rId120"/>
                <a:stretch>
                  <a:fillRect/>
                </a:stretch>
              </p:blipFill>
              <p:spPr>
                <a:xfrm>
                  <a:off x="5095882" y="2224853"/>
                  <a:ext cx="139680" cy="281184"/>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7" name="Ink 66">
                  <a:extLst>
                    <a:ext uri="{FF2B5EF4-FFF2-40B4-BE49-F238E27FC236}">
                      <a16:creationId xmlns:a16="http://schemas.microsoft.com/office/drawing/2014/main" id="{99A15819-A324-4275-8EAB-AB09C690881B}"/>
                    </a:ext>
                  </a:extLst>
                </p14:cNvPr>
                <p14:cNvContentPartPr/>
                <p14:nvPr/>
              </p14:nvContentPartPr>
              <p14:xfrm>
                <a:off x="4977082" y="2254745"/>
                <a:ext cx="20520" cy="88560"/>
              </p14:xfrm>
            </p:contentPart>
          </mc:Choice>
          <mc:Fallback xmlns="">
            <p:pic>
              <p:nvPicPr>
                <p:cNvPr id="67" name="Ink 66">
                  <a:extLst>
                    <a:ext uri="{FF2B5EF4-FFF2-40B4-BE49-F238E27FC236}">
                      <a16:creationId xmlns:a16="http://schemas.microsoft.com/office/drawing/2014/main" id="{99A15819-A324-4275-8EAB-AB09C690881B}"/>
                    </a:ext>
                  </a:extLst>
                </p:cNvPr>
                <p:cNvPicPr/>
                <p:nvPr/>
              </p:nvPicPr>
              <p:blipFill>
                <a:blip r:embed="rId122"/>
                <a:stretch>
                  <a:fillRect/>
                </a:stretch>
              </p:blipFill>
              <p:spPr>
                <a:xfrm>
                  <a:off x="4968237" y="2245745"/>
                  <a:ext cx="37856"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69" name="Ink 68">
                <a:extLst>
                  <a:ext uri="{FF2B5EF4-FFF2-40B4-BE49-F238E27FC236}">
                    <a16:creationId xmlns:a16="http://schemas.microsoft.com/office/drawing/2014/main" id="{4D449D6F-E6C6-4287-BC75-4DC4B6C2836F}"/>
                  </a:ext>
                </a:extLst>
              </p14:cNvPr>
              <p14:cNvContentPartPr/>
              <p14:nvPr/>
            </p14:nvContentPartPr>
            <p14:xfrm>
              <a:off x="6082282" y="2678825"/>
              <a:ext cx="111240" cy="222840"/>
            </p14:xfrm>
          </p:contentPart>
        </mc:Choice>
        <mc:Fallback xmlns="">
          <p:pic>
            <p:nvPicPr>
              <p:cNvPr id="69" name="Ink 68">
                <a:extLst>
                  <a:ext uri="{FF2B5EF4-FFF2-40B4-BE49-F238E27FC236}">
                    <a16:creationId xmlns:a16="http://schemas.microsoft.com/office/drawing/2014/main" id="{4D449D6F-E6C6-4287-BC75-4DC4B6C2836F}"/>
                  </a:ext>
                </a:extLst>
              </p:cNvPr>
              <p:cNvPicPr/>
              <p:nvPr/>
            </p:nvPicPr>
            <p:blipFill>
              <a:blip r:embed="rId124"/>
              <a:stretch>
                <a:fillRect/>
              </a:stretch>
            </p:blipFill>
            <p:spPr>
              <a:xfrm>
                <a:off x="6073282" y="2669825"/>
                <a:ext cx="128880" cy="240480"/>
              </a:xfrm>
              <a:prstGeom prst="rect">
                <a:avLst/>
              </a:prstGeom>
            </p:spPr>
          </p:pic>
        </mc:Fallback>
      </mc:AlternateContent>
      <p:grpSp>
        <p:nvGrpSpPr>
          <p:cNvPr id="72" name="Group 71">
            <a:extLst>
              <a:ext uri="{FF2B5EF4-FFF2-40B4-BE49-F238E27FC236}">
                <a16:creationId xmlns:a16="http://schemas.microsoft.com/office/drawing/2014/main" id="{C0A82453-FEBB-4727-A551-28094334C9FC}"/>
              </a:ext>
            </a:extLst>
          </p:cNvPr>
          <p:cNvGrpSpPr/>
          <p:nvPr/>
        </p:nvGrpSpPr>
        <p:grpSpPr>
          <a:xfrm>
            <a:off x="5903722" y="2588105"/>
            <a:ext cx="119880" cy="157680"/>
            <a:chOff x="5903722" y="2588105"/>
            <a:chExt cx="119880" cy="157680"/>
          </a:xfrm>
        </p:grpSpPr>
        <mc:AlternateContent xmlns:mc="http://schemas.openxmlformats.org/markup-compatibility/2006" xmlns:p14="http://schemas.microsoft.com/office/powerpoint/2010/main">
          <mc:Choice Requires="p14">
            <p:contentPart p14:bwMode="auto" r:id="rId125">
              <p14:nvContentPartPr>
                <p14:cNvPr id="70" name="Ink 69">
                  <a:extLst>
                    <a:ext uri="{FF2B5EF4-FFF2-40B4-BE49-F238E27FC236}">
                      <a16:creationId xmlns:a16="http://schemas.microsoft.com/office/drawing/2014/main" id="{FAFEC3B5-E80D-4F92-8EA0-79B22889F7A7}"/>
                    </a:ext>
                  </a:extLst>
                </p14:cNvPr>
                <p14:cNvContentPartPr/>
                <p14:nvPr/>
              </p14:nvContentPartPr>
              <p14:xfrm>
                <a:off x="5903722" y="2628425"/>
                <a:ext cx="119880" cy="117360"/>
              </p14:xfrm>
            </p:contentPart>
          </mc:Choice>
          <mc:Fallback xmlns="">
            <p:pic>
              <p:nvPicPr>
                <p:cNvPr id="70" name="Ink 69">
                  <a:extLst>
                    <a:ext uri="{FF2B5EF4-FFF2-40B4-BE49-F238E27FC236}">
                      <a16:creationId xmlns:a16="http://schemas.microsoft.com/office/drawing/2014/main" id="{FAFEC3B5-E80D-4F92-8EA0-79B22889F7A7}"/>
                    </a:ext>
                  </a:extLst>
                </p:cNvPr>
                <p:cNvPicPr/>
                <p:nvPr/>
              </p:nvPicPr>
              <p:blipFill>
                <a:blip r:embed="rId126"/>
                <a:stretch>
                  <a:fillRect/>
                </a:stretch>
              </p:blipFill>
              <p:spPr>
                <a:xfrm>
                  <a:off x="5894749" y="2619397"/>
                  <a:ext cx="137467" cy="135054"/>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1" name="Ink 70">
                  <a:extLst>
                    <a:ext uri="{FF2B5EF4-FFF2-40B4-BE49-F238E27FC236}">
                      <a16:creationId xmlns:a16="http://schemas.microsoft.com/office/drawing/2014/main" id="{4CA178EA-32C2-4389-8987-7E033C814137}"/>
                    </a:ext>
                  </a:extLst>
                </p14:cNvPr>
                <p14:cNvContentPartPr/>
                <p14:nvPr/>
              </p14:nvContentPartPr>
              <p14:xfrm>
                <a:off x="5905162" y="2588105"/>
                <a:ext cx="59400" cy="21600"/>
              </p14:xfrm>
            </p:contentPart>
          </mc:Choice>
          <mc:Fallback xmlns="">
            <p:pic>
              <p:nvPicPr>
                <p:cNvPr id="71" name="Ink 70">
                  <a:extLst>
                    <a:ext uri="{FF2B5EF4-FFF2-40B4-BE49-F238E27FC236}">
                      <a16:creationId xmlns:a16="http://schemas.microsoft.com/office/drawing/2014/main" id="{4CA178EA-32C2-4389-8987-7E033C814137}"/>
                    </a:ext>
                  </a:extLst>
                </p:cNvPr>
                <p:cNvPicPr/>
                <p:nvPr/>
              </p:nvPicPr>
              <p:blipFill>
                <a:blip r:embed="rId128"/>
                <a:stretch>
                  <a:fillRect/>
                </a:stretch>
              </p:blipFill>
              <p:spPr>
                <a:xfrm>
                  <a:off x="5896162" y="2579105"/>
                  <a:ext cx="77040" cy="39240"/>
                </a:xfrm>
                <a:prstGeom prst="rect">
                  <a:avLst/>
                </a:prstGeom>
              </p:spPr>
            </p:pic>
          </mc:Fallback>
        </mc:AlternateContent>
      </p:grpSp>
      <p:sp>
        <p:nvSpPr>
          <p:cNvPr id="5" name="TextBox 4">
            <a:extLst>
              <a:ext uri="{FF2B5EF4-FFF2-40B4-BE49-F238E27FC236}">
                <a16:creationId xmlns:a16="http://schemas.microsoft.com/office/drawing/2014/main" id="{25943A6A-0494-AEDC-410C-C602F7DF9D2C}"/>
              </a:ext>
            </a:extLst>
          </p:cNvPr>
          <p:cNvSpPr txBox="1"/>
          <p:nvPr/>
        </p:nvSpPr>
        <p:spPr>
          <a:xfrm>
            <a:off x="762000" y="5867400"/>
            <a:ext cx="5468164" cy="369332"/>
          </a:xfrm>
          <a:prstGeom prst="rect">
            <a:avLst/>
          </a:prstGeom>
          <a:noFill/>
        </p:spPr>
        <p:txBody>
          <a:bodyPr wrap="none" rtlCol="0">
            <a:spAutoFit/>
          </a:bodyPr>
          <a:lstStyle/>
          <a:p>
            <a:r>
              <a:rPr lang="en-US"/>
              <a:t>The paths cut must be ones that are completely full.</a:t>
            </a:r>
          </a:p>
        </p:txBody>
      </p:sp>
    </p:spTree>
    <p:extLst>
      <p:ext uri="{BB962C8B-B14F-4D97-AF65-F5344CB8AC3E}">
        <p14:creationId xmlns:p14="http://schemas.microsoft.com/office/powerpoint/2010/main" val="3259578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1F76-F7A3-4F9B-996D-B0195456A7C4}"/>
              </a:ext>
            </a:extLst>
          </p:cNvPr>
          <p:cNvSpPr>
            <a:spLocks noGrp="1"/>
          </p:cNvSpPr>
          <p:nvPr>
            <p:ph type="title"/>
          </p:nvPr>
        </p:nvSpPr>
        <p:spPr/>
        <p:txBody>
          <a:bodyPr/>
          <a:lstStyle/>
          <a:p>
            <a:r>
              <a:rPr lang="en-US"/>
              <a:t>At seats find max flow and min cut.</a:t>
            </a:r>
          </a:p>
        </p:txBody>
      </p:sp>
      <p:pic>
        <p:nvPicPr>
          <p:cNvPr id="3" name="Picture 2" descr="Solved (a) Find the maximum flow from s to t in Graph below. | Chegg.com">
            <a:extLst>
              <a:ext uri="{FF2B5EF4-FFF2-40B4-BE49-F238E27FC236}">
                <a16:creationId xmlns:a16="http://schemas.microsoft.com/office/drawing/2014/main" id="{ED136AF3-1855-4CDE-868D-049829D3AA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333163" cy="3826631"/>
          </a:xfrm>
          <a:prstGeom prst="rect">
            <a:avLst/>
          </a:prstGeom>
          <a:noFill/>
          <a:ln>
            <a:noFill/>
          </a:ln>
        </p:spPr>
      </p:pic>
      <p:grpSp>
        <p:nvGrpSpPr>
          <p:cNvPr id="110" name="Group 109">
            <a:extLst>
              <a:ext uri="{FF2B5EF4-FFF2-40B4-BE49-F238E27FC236}">
                <a16:creationId xmlns:a16="http://schemas.microsoft.com/office/drawing/2014/main" id="{709BF572-6649-4774-A539-4C086BFF8437}"/>
              </a:ext>
            </a:extLst>
          </p:cNvPr>
          <p:cNvGrpSpPr/>
          <p:nvPr/>
        </p:nvGrpSpPr>
        <p:grpSpPr>
          <a:xfrm>
            <a:off x="1683442" y="2047025"/>
            <a:ext cx="301680" cy="353520"/>
            <a:chOff x="1683442" y="2047025"/>
            <a:chExt cx="301680" cy="353520"/>
          </a:xfrm>
        </p:grpSpPr>
        <mc:AlternateContent xmlns:mc="http://schemas.openxmlformats.org/markup-compatibility/2006" xmlns:p14="http://schemas.microsoft.com/office/powerpoint/2010/main">
          <mc:Choice Requires="p14">
            <p:contentPart p14:bwMode="auto" r:id="rId3">
              <p14:nvContentPartPr>
                <p14:cNvPr id="108" name="Ink 107">
                  <a:extLst>
                    <a:ext uri="{FF2B5EF4-FFF2-40B4-BE49-F238E27FC236}">
                      <a16:creationId xmlns:a16="http://schemas.microsoft.com/office/drawing/2014/main" id="{588FB4D2-19CA-4C0C-85FF-BCE3836D17CE}"/>
                    </a:ext>
                  </a:extLst>
                </p14:cNvPr>
                <p14:cNvContentPartPr/>
                <p14:nvPr/>
              </p14:nvContentPartPr>
              <p14:xfrm>
                <a:off x="1927162" y="2047025"/>
                <a:ext cx="57960" cy="353520"/>
              </p14:xfrm>
            </p:contentPart>
          </mc:Choice>
          <mc:Fallback xmlns="">
            <p:pic>
              <p:nvPicPr>
                <p:cNvPr id="108" name="Ink 107">
                  <a:extLst>
                    <a:ext uri="{FF2B5EF4-FFF2-40B4-BE49-F238E27FC236}">
                      <a16:creationId xmlns:a16="http://schemas.microsoft.com/office/drawing/2014/main" id="{588FB4D2-19CA-4C0C-85FF-BCE3836D17CE}"/>
                    </a:ext>
                  </a:extLst>
                </p:cNvPr>
                <p:cNvPicPr/>
                <p:nvPr/>
              </p:nvPicPr>
              <p:blipFill>
                <a:blip r:embed="rId4"/>
                <a:stretch>
                  <a:fillRect/>
                </a:stretch>
              </p:blipFill>
              <p:spPr>
                <a:xfrm>
                  <a:off x="1918162" y="2038025"/>
                  <a:ext cx="7560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9" name="Ink 108">
                  <a:extLst>
                    <a:ext uri="{FF2B5EF4-FFF2-40B4-BE49-F238E27FC236}">
                      <a16:creationId xmlns:a16="http://schemas.microsoft.com/office/drawing/2014/main" id="{9C1BDF60-86D7-4957-8A8A-7228D93011A2}"/>
                    </a:ext>
                  </a:extLst>
                </p14:cNvPr>
                <p14:cNvContentPartPr/>
                <p14:nvPr/>
              </p14:nvContentPartPr>
              <p14:xfrm>
                <a:off x="1683442" y="2161145"/>
                <a:ext cx="200160" cy="219240"/>
              </p14:xfrm>
            </p:contentPart>
          </mc:Choice>
          <mc:Fallback xmlns="">
            <p:pic>
              <p:nvPicPr>
                <p:cNvPr id="109" name="Ink 108">
                  <a:extLst>
                    <a:ext uri="{FF2B5EF4-FFF2-40B4-BE49-F238E27FC236}">
                      <a16:creationId xmlns:a16="http://schemas.microsoft.com/office/drawing/2014/main" id="{9C1BDF60-86D7-4957-8A8A-7228D93011A2}"/>
                    </a:ext>
                  </a:extLst>
                </p:cNvPr>
                <p:cNvPicPr/>
                <p:nvPr/>
              </p:nvPicPr>
              <p:blipFill>
                <a:blip r:embed="rId6"/>
                <a:stretch>
                  <a:fillRect/>
                </a:stretch>
              </p:blipFill>
              <p:spPr>
                <a:xfrm>
                  <a:off x="1674442" y="2152145"/>
                  <a:ext cx="217800" cy="236880"/>
                </a:xfrm>
                <a:prstGeom prst="rect">
                  <a:avLst/>
                </a:prstGeom>
              </p:spPr>
            </p:pic>
          </mc:Fallback>
        </mc:AlternateContent>
      </p:grpSp>
      <p:grpSp>
        <p:nvGrpSpPr>
          <p:cNvPr id="113" name="Group 112">
            <a:extLst>
              <a:ext uri="{FF2B5EF4-FFF2-40B4-BE49-F238E27FC236}">
                <a16:creationId xmlns:a16="http://schemas.microsoft.com/office/drawing/2014/main" id="{AB9704EE-BBEB-427F-A18B-4311500E854F}"/>
              </a:ext>
            </a:extLst>
          </p:cNvPr>
          <p:cNvGrpSpPr/>
          <p:nvPr/>
        </p:nvGrpSpPr>
        <p:grpSpPr>
          <a:xfrm>
            <a:off x="3221362" y="1350785"/>
            <a:ext cx="301680" cy="324720"/>
            <a:chOff x="3221362" y="1350785"/>
            <a:chExt cx="301680" cy="324720"/>
          </a:xfrm>
        </p:grpSpPr>
        <mc:AlternateContent xmlns:mc="http://schemas.openxmlformats.org/markup-compatibility/2006" xmlns:p14="http://schemas.microsoft.com/office/powerpoint/2010/main">
          <mc:Choice Requires="p14">
            <p:contentPart p14:bwMode="auto" r:id="rId7">
              <p14:nvContentPartPr>
                <p14:cNvPr id="111" name="Ink 110">
                  <a:extLst>
                    <a:ext uri="{FF2B5EF4-FFF2-40B4-BE49-F238E27FC236}">
                      <a16:creationId xmlns:a16="http://schemas.microsoft.com/office/drawing/2014/main" id="{1FED3BF3-EC37-4F77-8C56-A8EE9F0E375E}"/>
                    </a:ext>
                  </a:extLst>
                </p14:cNvPr>
                <p14:cNvContentPartPr/>
                <p14:nvPr/>
              </p14:nvContentPartPr>
              <p14:xfrm>
                <a:off x="3465802" y="1350785"/>
                <a:ext cx="57240" cy="324720"/>
              </p14:xfrm>
            </p:contentPart>
          </mc:Choice>
          <mc:Fallback xmlns="">
            <p:pic>
              <p:nvPicPr>
                <p:cNvPr id="111" name="Ink 110">
                  <a:extLst>
                    <a:ext uri="{FF2B5EF4-FFF2-40B4-BE49-F238E27FC236}">
                      <a16:creationId xmlns:a16="http://schemas.microsoft.com/office/drawing/2014/main" id="{1FED3BF3-EC37-4F77-8C56-A8EE9F0E375E}"/>
                    </a:ext>
                  </a:extLst>
                </p:cNvPr>
                <p:cNvPicPr/>
                <p:nvPr/>
              </p:nvPicPr>
              <p:blipFill>
                <a:blip r:embed="rId8"/>
                <a:stretch>
                  <a:fillRect/>
                </a:stretch>
              </p:blipFill>
              <p:spPr>
                <a:xfrm>
                  <a:off x="3456858" y="1341785"/>
                  <a:ext cx="7477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2" name="Ink 111">
                  <a:extLst>
                    <a:ext uri="{FF2B5EF4-FFF2-40B4-BE49-F238E27FC236}">
                      <a16:creationId xmlns:a16="http://schemas.microsoft.com/office/drawing/2014/main" id="{75549CA5-59DF-4C46-824B-714A9FE30A6A}"/>
                    </a:ext>
                  </a:extLst>
                </p14:cNvPr>
                <p14:cNvContentPartPr/>
                <p14:nvPr/>
              </p14:nvContentPartPr>
              <p14:xfrm>
                <a:off x="3221362" y="1401905"/>
                <a:ext cx="178200" cy="209880"/>
              </p14:xfrm>
            </p:contentPart>
          </mc:Choice>
          <mc:Fallback xmlns="">
            <p:pic>
              <p:nvPicPr>
                <p:cNvPr id="112" name="Ink 111">
                  <a:extLst>
                    <a:ext uri="{FF2B5EF4-FFF2-40B4-BE49-F238E27FC236}">
                      <a16:creationId xmlns:a16="http://schemas.microsoft.com/office/drawing/2014/main" id="{75549CA5-59DF-4C46-824B-714A9FE30A6A}"/>
                    </a:ext>
                  </a:extLst>
                </p:cNvPr>
                <p:cNvPicPr/>
                <p:nvPr/>
              </p:nvPicPr>
              <p:blipFill>
                <a:blip r:embed="rId10"/>
                <a:stretch>
                  <a:fillRect/>
                </a:stretch>
              </p:blipFill>
              <p:spPr>
                <a:xfrm>
                  <a:off x="3212362" y="1392905"/>
                  <a:ext cx="195840" cy="227520"/>
                </a:xfrm>
                <a:prstGeom prst="rect">
                  <a:avLst/>
                </a:prstGeom>
              </p:spPr>
            </p:pic>
          </mc:Fallback>
        </mc:AlternateContent>
      </p:grpSp>
      <p:grpSp>
        <p:nvGrpSpPr>
          <p:cNvPr id="119" name="Group 118">
            <a:extLst>
              <a:ext uri="{FF2B5EF4-FFF2-40B4-BE49-F238E27FC236}">
                <a16:creationId xmlns:a16="http://schemas.microsoft.com/office/drawing/2014/main" id="{54E9D304-EEDE-4E88-ADD1-5E4EB576CCEA}"/>
              </a:ext>
            </a:extLst>
          </p:cNvPr>
          <p:cNvGrpSpPr/>
          <p:nvPr/>
        </p:nvGrpSpPr>
        <p:grpSpPr>
          <a:xfrm>
            <a:off x="4665322" y="1350065"/>
            <a:ext cx="312120" cy="242280"/>
            <a:chOff x="4665322" y="1350065"/>
            <a:chExt cx="312120" cy="242280"/>
          </a:xfrm>
        </p:grpSpPr>
        <mc:AlternateContent xmlns:mc="http://schemas.openxmlformats.org/markup-compatibility/2006" xmlns:p14="http://schemas.microsoft.com/office/powerpoint/2010/main">
          <mc:Choice Requires="p14">
            <p:contentPart p14:bwMode="auto" r:id="rId11">
              <p14:nvContentPartPr>
                <p14:cNvPr id="114" name="Ink 113">
                  <a:extLst>
                    <a:ext uri="{FF2B5EF4-FFF2-40B4-BE49-F238E27FC236}">
                      <a16:creationId xmlns:a16="http://schemas.microsoft.com/office/drawing/2014/main" id="{3D27D867-E8C9-475E-A305-52F23F41CA9C}"/>
                    </a:ext>
                  </a:extLst>
                </p14:cNvPr>
                <p14:cNvContentPartPr/>
                <p14:nvPr/>
              </p14:nvContentPartPr>
              <p14:xfrm>
                <a:off x="4916602" y="1350785"/>
                <a:ext cx="60840" cy="241560"/>
              </p14:xfrm>
            </p:contentPart>
          </mc:Choice>
          <mc:Fallback xmlns="">
            <p:pic>
              <p:nvPicPr>
                <p:cNvPr id="114" name="Ink 113">
                  <a:extLst>
                    <a:ext uri="{FF2B5EF4-FFF2-40B4-BE49-F238E27FC236}">
                      <a16:creationId xmlns:a16="http://schemas.microsoft.com/office/drawing/2014/main" id="{3D27D867-E8C9-475E-A305-52F23F41CA9C}"/>
                    </a:ext>
                  </a:extLst>
                </p:cNvPr>
                <p:cNvPicPr/>
                <p:nvPr/>
              </p:nvPicPr>
              <p:blipFill>
                <a:blip r:embed="rId12"/>
                <a:stretch>
                  <a:fillRect/>
                </a:stretch>
              </p:blipFill>
              <p:spPr>
                <a:xfrm>
                  <a:off x="4907602" y="1341798"/>
                  <a:ext cx="78480" cy="25917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5" name="Ink 114">
                  <a:extLst>
                    <a:ext uri="{FF2B5EF4-FFF2-40B4-BE49-F238E27FC236}">
                      <a16:creationId xmlns:a16="http://schemas.microsoft.com/office/drawing/2014/main" id="{C55BE774-7118-4641-B614-7741FBE22EAD}"/>
                    </a:ext>
                  </a:extLst>
                </p14:cNvPr>
                <p14:cNvContentPartPr/>
                <p14:nvPr/>
              </p14:nvContentPartPr>
              <p14:xfrm>
                <a:off x="4665322" y="1350065"/>
                <a:ext cx="208440" cy="219600"/>
              </p14:xfrm>
            </p:contentPart>
          </mc:Choice>
          <mc:Fallback xmlns="">
            <p:pic>
              <p:nvPicPr>
                <p:cNvPr id="115" name="Ink 114">
                  <a:extLst>
                    <a:ext uri="{FF2B5EF4-FFF2-40B4-BE49-F238E27FC236}">
                      <a16:creationId xmlns:a16="http://schemas.microsoft.com/office/drawing/2014/main" id="{C55BE774-7118-4641-B614-7741FBE22EAD}"/>
                    </a:ext>
                  </a:extLst>
                </p:cNvPr>
                <p:cNvPicPr/>
                <p:nvPr/>
              </p:nvPicPr>
              <p:blipFill>
                <a:blip r:embed="rId14"/>
                <a:stretch>
                  <a:fillRect/>
                </a:stretch>
              </p:blipFill>
              <p:spPr>
                <a:xfrm>
                  <a:off x="4656338" y="1341065"/>
                  <a:ext cx="226050" cy="237240"/>
                </a:xfrm>
                <a:prstGeom prst="rect">
                  <a:avLst/>
                </a:prstGeom>
              </p:spPr>
            </p:pic>
          </mc:Fallback>
        </mc:AlternateContent>
      </p:grpSp>
      <p:grpSp>
        <p:nvGrpSpPr>
          <p:cNvPr id="118" name="Group 117">
            <a:extLst>
              <a:ext uri="{FF2B5EF4-FFF2-40B4-BE49-F238E27FC236}">
                <a16:creationId xmlns:a16="http://schemas.microsoft.com/office/drawing/2014/main" id="{E9D2ED8D-2B23-44AA-A3DD-033C92B80279}"/>
              </a:ext>
            </a:extLst>
          </p:cNvPr>
          <p:cNvGrpSpPr/>
          <p:nvPr/>
        </p:nvGrpSpPr>
        <p:grpSpPr>
          <a:xfrm>
            <a:off x="6328162" y="1922105"/>
            <a:ext cx="301680" cy="400320"/>
            <a:chOff x="6328162" y="1922105"/>
            <a:chExt cx="301680" cy="400320"/>
          </a:xfrm>
        </p:grpSpPr>
        <mc:AlternateContent xmlns:mc="http://schemas.openxmlformats.org/markup-compatibility/2006" xmlns:p14="http://schemas.microsoft.com/office/powerpoint/2010/main">
          <mc:Choice Requires="p14">
            <p:contentPart p14:bwMode="auto" r:id="rId15">
              <p14:nvContentPartPr>
                <p14:cNvPr id="116" name="Ink 115">
                  <a:extLst>
                    <a:ext uri="{FF2B5EF4-FFF2-40B4-BE49-F238E27FC236}">
                      <a16:creationId xmlns:a16="http://schemas.microsoft.com/office/drawing/2014/main" id="{132A349E-F921-4420-A02E-5BC5DB45D53F}"/>
                    </a:ext>
                  </a:extLst>
                </p14:cNvPr>
                <p14:cNvContentPartPr/>
                <p14:nvPr/>
              </p14:nvContentPartPr>
              <p14:xfrm>
                <a:off x="6452722" y="1922105"/>
                <a:ext cx="177120" cy="400320"/>
              </p14:xfrm>
            </p:contentPart>
          </mc:Choice>
          <mc:Fallback xmlns="">
            <p:pic>
              <p:nvPicPr>
                <p:cNvPr id="116" name="Ink 115">
                  <a:extLst>
                    <a:ext uri="{FF2B5EF4-FFF2-40B4-BE49-F238E27FC236}">
                      <a16:creationId xmlns:a16="http://schemas.microsoft.com/office/drawing/2014/main" id="{132A349E-F921-4420-A02E-5BC5DB45D53F}"/>
                    </a:ext>
                  </a:extLst>
                </p:cNvPr>
                <p:cNvPicPr/>
                <p:nvPr/>
              </p:nvPicPr>
              <p:blipFill>
                <a:blip r:embed="rId16"/>
                <a:stretch>
                  <a:fillRect/>
                </a:stretch>
              </p:blipFill>
              <p:spPr>
                <a:xfrm>
                  <a:off x="6443722" y="1913105"/>
                  <a:ext cx="194760" cy="417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7" name="Ink 116">
                  <a:extLst>
                    <a:ext uri="{FF2B5EF4-FFF2-40B4-BE49-F238E27FC236}">
                      <a16:creationId xmlns:a16="http://schemas.microsoft.com/office/drawing/2014/main" id="{E126EC22-6836-4990-BF6F-F35114CC0CE5}"/>
                    </a:ext>
                  </a:extLst>
                </p14:cNvPr>
                <p14:cNvContentPartPr/>
                <p14:nvPr/>
              </p14:nvContentPartPr>
              <p14:xfrm>
                <a:off x="6328162" y="1953425"/>
                <a:ext cx="137160" cy="220320"/>
              </p14:xfrm>
            </p:contentPart>
          </mc:Choice>
          <mc:Fallback xmlns="">
            <p:pic>
              <p:nvPicPr>
                <p:cNvPr id="117" name="Ink 116">
                  <a:extLst>
                    <a:ext uri="{FF2B5EF4-FFF2-40B4-BE49-F238E27FC236}">
                      <a16:creationId xmlns:a16="http://schemas.microsoft.com/office/drawing/2014/main" id="{E126EC22-6836-4990-BF6F-F35114CC0CE5}"/>
                    </a:ext>
                  </a:extLst>
                </p:cNvPr>
                <p:cNvPicPr/>
                <p:nvPr/>
              </p:nvPicPr>
              <p:blipFill>
                <a:blip r:embed="rId18"/>
                <a:stretch>
                  <a:fillRect/>
                </a:stretch>
              </p:blipFill>
              <p:spPr>
                <a:xfrm>
                  <a:off x="6319162" y="1944440"/>
                  <a:ext cx="154800" cy="237931"/>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120" name="Ink 119">
                <a:extLst>
                  <a:ext uri="{FF2B5EF4-FFF2-40B4-BE49-F238E27FC236}">
                    <a16:creationId xmlns:a16="http://schemas.microsoft.com/office/drawing/2014/main" id="{AEE2F94F-89D9-46E1-A7CF-7BD06CED1F2D}"/>
                  </a:ext>
                </a:extLst>
              </p14:cNvPr>
              <p14:cNvContentPartPr/>
              <p14:nvPr/>
            </p14:nvContentPartPr>
            <p14:xfrm>
              <a:off x="1972162" y="3418265"/>
              <a:ext cx="220680" cy="492120"/>
            </p14:xfrm>
          </p:contentPart>
        </mc:Choice>
        <mc:Fallback xmlns="">
          <p:pic>
            <p:nvPicPr>
              <p:cNvPr id="120" name="Ink 119">
                <a:extLst>
                  <a:ext uri="{FF2B5EF4-FFF2-40B4-BE49-F238E27FC236}">
                    <a16:creationId xmlns:a16="http://schemas.microsoft.com/office/drawing/2014/main" id="{AEE2F94F-89D9-46E1-A7CF-7BD06CED1F2D}"/>
                  </a:ext>
                </a:extLst>
              </p:cNvPr>
              <p:cNvPicPr/>
              <p:nvPr/>
            </p:nvPicPr>
            <p:blipFill>
              <a:blip r:embed="rId20"/>
              <a:stretch>
                <a:fillRect/>
              </a:stretch>
            </p:blipFill>
            <p:spPr>
              <a:xfrm>
                <a:off x="1963162" y="3409265"/>
                <a:ext cx="238320" cy="509760"/>
              </a:xfrm>
              <a:prstGeom prst="rect">
                <a:avLst/>
              </a:prstGeom>
            </p:spPr>
          </p:pic>
        </mc:Fallback>
      </mc:AlternateContent>
      <p:grpSp>
        <p:nvGrpSpPr>
          <p:cNvPr id="127" name="Group 126">
            <a:extLst>
              <a:ext uri="{FF2B5EF4-FFF2-40B4-BE49-F238E27FC236}">
                <a16:creationId xmlns:a16="http://schemas.microsoft.com/office/drawing/2014/main" id="{3177728F-91FF-44C2-B829-D1313F9767CF}"/>
              </a:ext>
            </a:extLst>
          </p:cNvPr>
          <p:cNvGrpSpPr/>
          <p:nvPr/>
        </p:nvGrpSpPr>
        <p:grpSpPr>
          <a:xfrm>
            <a:off x="3096442" y="3948545"/>
            <a:ext cx="208080" cy="367560"/>
            <a:chOff x="3096442" y="3948545"/>
            <a:chExt cx="208080" cy="367560"/>
          </a:xfrm>
        </p:grpSpPr>
        <mc:AlternateContent xmlns:mc="http://schemas.openxmlformats.org/markup-compatibility/2006" xmlns:p14="http://schemas.microsoft.com/office/powerpoint/2010/main">
          <mc:Choice Requires="p14">
            <p:contentPart p14:bwMode="auto" r:id="rId21">
              <p14:nvContentPartPr>
                <p14:cNvPr id="124" name="Ink 123">
                  <a:extLst>
                    <a:ext uri="{FF2B5EF4-FFF2-40B4-BE49-F238E27FC236}">
                      <a16:creationId xmlns:a16="http://schemas.microsoft.com/office/drawing/2014/main" id="{84586AD4-9467-46CC-8918-BEAEC1080EB8}"/>
                    </a:ext>
                  </a:extLst>
                </p14:cNvPr>
                <p14:cNvContentPartPr/>
                <p14:nvPr/>
              </p14:nvContentPartPr>
              <p14:xfrm>
                <a:off x="3254122" y="4042145"/>
                <a:ext cx="50400" cy="273960"/>
              </p14:xfrm>
            </p:contentPart>
          </mc:Choice>
          <mc:Fallback xmlns="">
            <p:pic>
              <p:nvPicPr>
                <p:cNvPr id="124" name="Ink 123">
                  <a:extLst>
                    <a:ext uri="{FF2B5EF4-FFF2-40B4-BE49-F238E27FC236}">
                      <a16:creationId xmlns:a16="http://schemas.microsoft.com/office/drawing/2014/main" id="{84586AD4-9467-46CC-8918-BEAEC1080EB8}"/>
                    </a:ext>
                  </a:extLst>
                </p:cNvPr>
                <p:cNvPicPr/>
                <p:nvPr/>
              </p:nvPicPr>
              <p:blipFill>
                <a:blip r:embed="rId22"/>
                <a:stretch>
                  <a:fillRect/>
                </a:stretch>
              </p:blipFill>
              <p:spPr>
                <a:xfrm>
                  <a:off x="3245122" y="4033145"/>
                  <a:ext cx="68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5" name="Ink 124">
                  <a:extLst>
                    <a:ext uri="{FF2B5EF4-FFF2-40B4-BE49-F238E27FC236}">
                      <a16:creationId xmlns:a16="http://schemas.microsoft.com/office/drawing/2014/main" id="{6D115875-6410-48EB-83E1-EDB4B0F4716B}"/>
                    </a:ext>
                  </a:extLst>
                </p14:cNvPr>
                <p14:cNvContentPartPr/>
                <p14:nvPr/>
              </p14:nvContentPartPr>
              <p14:xfrm>
                <a:off x="3096442" y="4031345"/>
                <a:ext cx="112680" cy="54360"/>
              </p14:xfrm>
            </p:contentPart>
          </mc:Choice>
          <mc:Fallback xmlns="">
            <p:pic>
              <p:nvPicPr>
                <p:cNvPr id="125" name="Ink 124">
                  <a:extLst>
                    <a:ext uri="{FF2B5EF4-FFF2-40B4-BE49-F238E27FC236}">
                      <a16:creationId xmlns:a16="http://schemas.microsoft.com/office/drawing/2014/main" id="{6D115875-6410-48EB-83E1-EDB4B0F4716B}"/>
                    </a:ext>
                  </a:extLst>
                </p:cNvPr>
                <p:cNvPicPr/>
                <p:nvPr/>
              </p:nvPicPr>
              <p:blipFill>
                <a:blip r:embed="rId24"/>
                <a:stretch>
                  <a:fillRect/>
                </a:stretch>
              </p:blipFill>
              <p:spPr>
                <a:xfrm>
                  <a:off x="3087442" y="4022345"/>
                  <a:ext cx="1303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26" name="Ink 125">
                  <a:extLst>
                    <a:ext uri="{FF2B5EF4-FFF2-40B4-BE49-F238E27FC236}">
                      <a16:creationId xmlns:a16="http://schemas.microsoft.com/office/drawing/2014/main" id="{2DC5BB4C-A8B1-4285-B966-518492C17893}"/>
                    </a:ext>
                  </a:extLst>
                </p14:cNvPr>
                <p14:cNvContentPartPr/>
                <p14:nvPr/>
              </p14:nvContentPartPr>
              <p14:xfrm>
                <a:off x="3200482" y="3948545"/>
                <a:ext cx="52560" cy="322920"/>
              </p14:xfrm>
            </p:contentPart>
          </mc:Choice>
          <mc:Fallback xmlns="">
            <p:pic>
              <p:nvPicPr>
                <p:cNvPr id="126" name="Ink 125">
                  <a:extLst>
                    <a:ext uri="{FF2B5EF4-FFF2-40B4-BE49-F238E27FC236}">
                      <a16:creationId xmlns:a16="http://schemas.microsoft.com/office/drawing/2014/main" id="{2DC5BB4C-A8B1-4285-B966-518492C17893}"/>
                    </a:ext>
                  </a:extLst>
                </p:cNvPr>
                <p:cNvPicPr/>
                <p:nvPr/>
              </p:nvPicPr>
              <p:blipFill>
                <a:blip r:embed="rId26"/>
                <a:stretch>
                  <a:fillRect/>
                </a:stretch>
              </p:blipFill>
              <p:spPr>
                <a:xfrm>
                  <a:off x="3191482" y="3939545"/>
                  <a:ext cx="70200" cy="340560"/>
                </a:xfrm>
                <a:prstGeom prst="rect">
                  <a:avLst/>
                </a:prstGeom>
              </p:spPr>
            </p:pic>
          </mc:Fallback>
        </mc:AlternateContent>
      </p:grpSp>
      <p:grpSp>
        <p:nvGrpSpPr>
          <p:cNvPr id="131" name="Group 130">
            <a:extLst>
              <a:ext uri="{FF2B5EF4-FFF2-40B4-BE49-F238E27FC236}">
                <a16:creationId xmlns:a16="http://schemas.microsoft.com/office/drawing/2014/main" id="{0C41860E-99D6-4C23-9D55-65E1A7C87752}"/>
              </a:ext>
            </a:extLst>
          </p:cNvPr>
          <p:cNvGrpSpPr/>
          <p:nvPr/>
        </p:nvGrpSpPr>
        <p:grpSpPr>
          <a:xfrm>
            <a:off x="6197842" y="2846945"/>
            <a:ext cx="161640" cy="203760"/>
            <a:chOff x="6197842" y="2846945"/>
            <a:chExt cx="161640" cy="203760"/>
          </a:xfrm>
        </p:grpSpPr>
        <mc:AlternateContent xmlns:mc="http://schemas.openxmlformats.org/markup-compatibility/2006" xmlns:p14="http://schemas.microsoft.com/office/powerpoint/2010/main">
          <mc:Choice Requires="p14">
            <p:contentPart p14:bwMode="auto" r:id="rId27">
              <p14:nvContentPartPr>
                <p14:cNvPr id="128" name="Ink 127">
                  <a:extLst>
                    <a:ext uri="{FF2B5EF4-FFF2-40B4-BE49-F238E27FC236}">
                      <a16:creationId xmlns:a16="http://schemas.microsoft.com/office/drawing/2014/main" id="{7104C878-0C45-4178-93D3-4A302746EDB1}"/>
                    </a:ext>
                  </a:extLst>
                </p14:cNvPr>
                <p14:cNvContentPartPr/>
                <p14:nvPr/>
              </p14:nvContentPartPr>
              <p14:xfrm>
                <a:off x="6352642" y="2846945"/>
                <a:ext cx="6840" cy="203760"/>
              </p14:xfrm>
            </p:contentPart>
          </mc:Choice>
          <mc:Fallback xmlns="">
            <p:pic>
              <p:nvPicPr>
                <p:cNvPr id="128" name="Ink 127">
                  <a:extLst>
                    <a:ext uri="{FF2B5EF4-FFF2-40B4-BE49-F238E27FC236}">
                      <a16:creationId xmlns:a16="http://schemas.microsoft.com/office/drawing/2014/main" id="{7104C878-0C45-4178-93D3-4A302746EDB1}"/>
                    </a:ext>
                  </a:extLst>
                </p:cNvPr>
                <p:cNvPicPr/>
                <p:nvPr/>
              </p:nvPicPr>
              <p:blipFill>
                <a:blip r:embed="rId28"/>
                <a:stretch>
                  <a:fillRect/>
                </a:stretch>
              </p:blipFill>
              <p:spPr>
                <a:xfrm>
                  <a:off x="6343642" y="2837945"/>
                  <a:ext cx="244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29" name="Ink 128">
                  <a:extLst>
                    <a:ext uri="{FF2B5EF4-FFF2-40B4-BE49-F238E27FC236}">
                      <a16:creationId xmlns:a16="http://schemas.microsoft.com/office/drawing/2014/main" id="{E95B5B58-48D9-4F4B-A1B2-AD6A6CE63680}"/>
                    </a:ext>
                  </a:extLst>
                </p14:cNvPr>
                <p14:cNvContentPartPr/>
                <p14:nvPr/>
              </p14:nvContentPartPr>
              <p14:xfrm>
                <a:off x="6197842" y="2898785"/>
                <a:ext cx="87120" cy="54720"/>
              </p14:xfrm>
            </p:contentPart>
          </mc:Choice>
          <mc:Fallback xmlns="">
            <p:pic>
              <p:nvPicPr>
                <p:cNvPr id="129" name="Ink 128">
                  <a:extLst>
                    <a:ext uri="{FF2B5EF4-FFF2-40B4-BE49-F238E27FC236}">
                      <a16:creationId xmlns:a16="http://schemas.microsoft.com/office/drawing/2014/main" id="{E95B5B58-48D9-4F4B-A1B2-AD6A6CE63680}"/>
                    </a:ext>
                  </a:extLst>
                </p:cNvPr>
                <p:cNvPicPr/>
                <p:nvPr/>
              </p:nvPicPr>
              <p:blipFill>
                <a:blip r:embed="rId30"/>
                <a:stretch>
                  <a:fillRect/>
                </a:stretch>
              </p:blipFill>
              <p:spPr>
                <a:xfrm>
                  <a:off x="6188842" y="2889785"/>
                  <a:ext cx="10476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30" name="Ink 129">
                  <a:extLst>
                    <a:ext uri="{FF2B5EF4-FFF2-40B4-BE49-F238E27FC236}">
                      <a16:creationId xmlns:a16="http://schemas.microsoft.com/office/drawing/2014/main" id="{4286C72C-B419-4AC6-ADF3-7E1DCE595342}"/>
                    </a:ext>
                  </a:extLst>
                </p14:cNvPr>
                <p14:cNvContentPartPr/>
                <p14:nvPr/>
              </p14:nvContentPartPr>
              <p14:xfrm>
                <a:off x="6321682" y="2867825"/>
                <a:ext cx="6840" cy="148680"/>
              </p14:xfrm>
            </p:contentPart>
          </mc:Choice>
          <mc:Fallback xmlns="">
            <p:pic>
              <p:nvPicPr>
                <p:cNvPr id="130" name="Ink 129">
                  <a:extLst>
                    <a:ext uri="{FF2B5EF4-FFF2-40B4-BE49-F238E27FC236}">
                      <a16:creationId xmlns:a16="http://schemas.microsoft.com/office/drawing/2014/main" id="{4286C72C-B419-4AC6-ADF3-7E1DCE595342}"/>
                    </a:ext>
                  </a:extLst>
                </p:cNvPr>
                <p:cNvPicPr/>
                <p:nvPr/>
              </p:nvPicPr>
              <p:blipFill>
                <a:blip r:embed="rId32"/>
                <a:stretch>
                  <a:fillRect/>
                </a:stretch>
              </p:blipFill>
              <p:spPr>
                <a:xfrm>
                  <a:off x="6312682" y="2858847"/>
                  <a:ext cx="24480" cy="166277"/>
                </a:xfrm>
                <a:prstGeom prst="rect">
                  <a:avLst/>
                </a:prstGeom>
              </p:spPr>
            </p:pic>
          </mc:Fallback>
        </mc:AlternateContent>
      </p:grpSp>
      <p:grpSp>
        <p:nvGrpSpPr>
          <p:cNvPr id="8" name="Group 7">
            <a:extLst>
              <a:ext uri="{FF2B5EF4-FFF2-40B4-BE49-F238E27FC236}">
                <a16:creationId xmlns:a16="http://schemas.microsoft.com/office/drawing/2014/main" id="{270382E0-3B9F-4988-BA0C-9E380F3581A0}"/>
              </a:ext>
            </a:extLst>
          </p:cNvPr>
          <p:cNvGrpSpPr/>
          <p:nvPr/>
        </p:nvGrpSpPr>
        <p:grpSpPr>
          <a:xfrm>
            <a:off x="1840042" y="2774225"/>
            <a:ext cx="321480" cy="306360"/>
            <a:chOff x="1840042" y="2774225"/>
            <a:chExt cx="321480" cy="306360"/>
          </a:xfrm>
        </p:grpSpPr>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5DEA4606-C85D-4F09-93A0-0B9FE47AA592}"/>
                    </a:ext>
                  </a:extLst>
                </p14:cNvPr>
                <p14:cNvContentPartPr/>
                <p14:nvPr/>
              </p14:nvContentPartPr>
              <p14:xfrm>
                <a:off x="1976842" y="2774225"/>
                <a:ext cx="184680" cy="306360"/>
              </p14:xfrm>
            </p:contentPart>
          </mc:Choice>
          <mc:Fallback xmlns="">
            <p:pic>
              <p:nvPicPr>
                <p:cNvPr id="6" name="Ink 5">
                  <a:extLst>
                    <a:ext uri="{FF2B5EF4-FFF2-40B4-BE49-F238E27FC236}">
                      <a16:creationId xmlns:a16="http://schemas.microsoft.com/office/drawing/2014/main" id="{5DEA4606-C85D-4F09-93A0-0B9FE47AA592}"/>
                    </a:ext>
                  </a:extLst>
                </p:cNvPr>
                <p:cNvPicPr/>
                <p:nvPr/>
              </p:nvPicPr>
              <p:blipFill>
                <a:blip r:embed="rId34"/>
                <a:stretch>
                  <a:fillRect/>
                </a:stretch>
              </p:blipFill>
              <p:spPr>
                <a:xfrm>
                  <a:off x="1967842" y="2765225"/>
                  <a:ext cx="202320" cy="324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29439FC5-EA89-4321-BCCB-76691200593D}"/>
                    </a:ext>
                  </a:extLst>
                </p14:cNvPr>
                <p14:cNvContentPartPr/>
                <p14:nvPr/>
              </p14:nvContentPartPr>
              <p14:xfrm>
                <a:off x="1840042" y="2788625"/>
                <a:ext cx="154080" cy="185400"/>
              </p14:xfrm>
            </p:contentPart>
          </mc:Choice>
          <mc:Fallback xmlns="">
            <p:pic>
              <p:nvPicPr>
                <p:cNvPr id="7" name="Ink 6">
                  <a:extLst>
                    <a:ext uri="{FF2B5EF4-FFF2-40B4-BE49-F238E27FC236}">
                      <a16:creationId xmlns:a16="http://schemas.microsoft.com/office/drawing/2014/main" id="{29439FC5-EA89-4321-BCCB-76691200593D}"/>
                    </a:ext>
                  </a:extLst>
                </p:cNvPr>
                <p:cNvPicPr/>
                <p:nvPr/>
              </p:nvPicPr>
              <p:blipFill>
                <a:blip r:embed="rId36"/>
                <a:stretch>
                  <a:fillRect/>
                </a:stretch>
              </p:blipFill>
              <p:spPr>
                <a:xfrm>
                  <a:off x="1831042" y="2779625"/>
                  <a:ext cx="171720" cy="203040"/>
                </a:xfrm>
                <a:prstGeom prst="rect">
                  <a:avLst/>
                </a:prstGeom>
              </p:spPr>
            </p:pic>
          </mc:Fallback>
        </mc:AlternateContent>
      </p:grpSp>
      <p:grpSp>
        <p:nvGrpSpPr>
          <p:cNvPr id="14" name="Group 13">
            <a:extLst>
              <a:ext uri="{FF2B5EF4-FFF2-40B4-BE49-F238E27FC236}">
                <a16:creationId xmlns:a16="http://schemas.microsoft.com/office/drawing/2014/main" id="{8072CBA7-8D50-4820-8179-F7A2B03B1DC3}"/>
              </a:ext>
            </a:extLst>
          </p:cNvPr>
          <p:cNvGrpSpPr/>
          <p:nvPr/>
        </p:nvGrpSpPr>
        <p:grpSpPr>
          <a:xfrm>
            <a:off x="2912122" y="2348345"/>
            <a:ext cx="329760" cy="411480"/>
            <a:chOff x="2912122" y="2348345"/>
            <a:chExt cx="329760" cy="411480"/>
          </a:xfrm>
        </p:grpSpPr>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20E0F275-59E9-4067-8879-389F8923541C}"/>
                    </a:ext>
                  </a:extLst>
                </p14:cNvPr>
                <p14:cNvContentPartPr/>
                <p14:nvPr/>
              </p14:nvContentPartPr>
              <p14:xfrm>
                <a:off x="3078802" y="2348345"/>
                <a:ext cx="163080" cy="411480"/>
              </p14:xfrm>
            </p:contentPart>
          </mc:Choice>
          <mc:Fallback xmlns="">
            <p:pic>
              <p:nvPicPr>
                <p:cNvPr id="9" name="Ink 8">
                  <a:extLst>
                    <a:ext uri="{FF2B5EF4-FFF2-40B4-BE49-F238E27FC236}">
                      <a16:creationId xmlns:a16="http://schemas.microsoft.com/office/drawing/2014/main" id="{20E0F275-59E9-4067-8879-389F8923541C}"/>
                    </a:ext>
                  </a:extLst>
                </p:cNvPr>
                <p:cNvPicPr/>
                <p:nvPr/>
              </p:nvPicPr>
              <p:blipFill>
                <a:blip r:embed="rId38"/>
                <a:stretch>
                  <a:fillRect/>
                </a:stretch>
              </p:blipFill>
              <p:spPr>
                <a:xfrm>
                  <a:off x="3069802" y="2339345"/>
                  <a:ext cx="18072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 name="Ink 9">
                  <a:extLst>
                    <a:ext uri="{FF2B5EF4-FFF2-40B4-BE49-F238E27FC236}">
                      <a16:creationId xmlns:a16="http://schemas.microsoft.com/office/drawing/2014/main" id="{7D903E8E-840C-4901-B805-DCFF068EAC93}"/>
                    </a:ext>
                  </a:extLst>
                </p14:cNvPr>
                <p14:cNvContentPartPr/>
                <p14:nvPr/>
              </p14:nvContentPartPr>
              <p14:xfrm>
                <a:off x="2912122" y="2484785"/>
                <a:ext cx="165600" cy="246960"/>
              </p14:xfrm>
            </p:contentPart>
          </mc:Choice>
          <mc:Fallback xmlns="">
            <p:pic>
              <p:nvPicPr>
                <p:cNvPr id="10" name="Ink 9">
                  <a:extLst>
                    <a:ext uri="{FF2B5EF4-FFF2-40B4-BE49-F238E27FC236}">
                      <a16:creationId xmlns:a16="http://schemas.microsoft.com/office/drawing/2014/main" id="{7D903E8E-840C-4901-B805-DCFF068EAC93}"/>
                    </a:ext>
                  </a:extLst>
                </p:cNvPr>
                <p:cNvPicPr/>
                <p:nvPr/>
              </p:nvPicPr>
              <p:blipFill>
                <a:blip r:embed="rId40"/>
                <a:stretch>
                  <a:fillRect/>
                </a:stretch>
              </p:blipFill>
              <p:spPr>
                <a:xfrm>
                  <a:off x="2903122" y="2475772"/>
                  <a:ext cx="183240" cy="264626"/>
                </a:xfrm>
                <a:prstGeom prst="rect">
                  <a:avLst/>
                </a:prstGeom>
              </p:spPr>
            </p:pic>
          </mc:Fallback>
        </mc:AlternateContent>
      </p:grpSp>
      <p:grpSp>
        <p:nvGrpSpPr>
          <p:cNvPr id="13" name="Group 12">
            <a:extLst>
              <a:ext uri="{FF2B5EF4-FFF2-40B4-BE49-F238E27FC236}">
                <a16:creationId xmlns:a16="http://schemas.microsoft.com/office/drawing/2014/main" id="{9397B124-C9CD-4DF9-A54E-295F82E5F807}"/>
              </a:ext>
            </a:extLst>
          </p:cNvPr>
          <p:cNvGrpSpPr/>
          <p:nvPr/>
        </p:nvGrpSpPr>
        <p:grpSpPr>
          <a:xfrm>
            <a:off x="5507722" y="2026145"/>
            <a:ext cx="247320" cy="228960"/>
            <a:chOff x="5507722" y="2026145"/>
            <a:chExt cx="247320" cy="228960"/>
          </a:xfrm>
        </p:grpSpPr>
        <mc:AlternateContent xmlns:mc="http://schemas.openxmlformats.org/markup-compatibility/2006" xmlns:p14="http://schemas.microsoft.com/office/powerpoint/2010/main">
          <mc:Choice Requires="p14">
            <p:contentPart p14:bwMode="auto" r:id="rId41">
              <p14:nvContentPartPr>
                <p14:cNvPr id="11" name="Ink 10">
                  <a:extLst>
                    <a:ext uri="{FF2B5EF4-FFF2-40B4-BE49-F238E27FC236}">
                      <a16:creationId xmlns:a16="http://schemas.microsoft.com/office/drawing/2014/main" id="{0EF08043-F914-43A7-8813-F25BF907EF93}"/>
                    </a:ext>
                  </a:extLst>
                </p14:cNvPr>
                <p14:cNvContentPartPr/>
                <p14:nvPr/>
              </p14:nvContentPartPr>
              <p14:xfrm>
                <a:off x="5679082" y="2026145"/>
                <a:ext cx="75960" cy="228960"/>
              </p14:xfrm>
            </p:contentPart>
          </mc:Choice>
          <mc:Fallback xmlns="">
            <p:pic>
              <p:nvPicPr>
                <p:cNvPr id="11" name="Ink 10">
                  <a:extLst>
                    <a:ext uri="{FF2B5EF4-FFF2-40B4-BE49-F238E27FC236}">
                      <a16:creationId xmlns:a16="http://schemas.microsoft.com/office/drawing/2014/main" id="{0EF08043-F914-43A7-8813-F25BF907EF93}"/>
                    </a:ext>
                  </a:extLst>
                </p:cNvPr>
                <p:cNvPicPr/>
                <p:nvPr/>
              </p:nvPicPr>
              <p:blipFill>
                <a:blip r:embed="rId42"/>
                <a:stretch>
                  <a:fillRect/>
                </a:stretch>
              </p:blipFill>
              <p:spPr>
                <a:xfrm>
                  <a:off x="5670082" y="2017159"/>
                  <a:ext cx="93600" cy="246572"/>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2" name="Ink 11">
                  <a:extLst>
                    <a:ext uri="{FF2B5EF4-FFF2-40B4-BE49-F238E27FC236}">
                      <a16:creationId xmlns:a16="http://schemas.microsoft.com/office/drawing/2014/main" id="{06B60043-2446-4717-B0FA-8891BA20C70A}"/>
                    </a:ext>
                  </a:extLst>
                </p14:cNvPr>
                <p14:cNvContentPartPr/>
                <p14:nvPr/>
              </p14:nvContentPartPr>
              <p14:xfrm>
                <a:off x="5507722" y="2076545"/>
                <a:ext cx="119880" cy="131400"/>
              </p14:xfrm>
            </p:contentPart>
          </mc:Choice>
          <mc:Fallback xmlns="">
            <p:pic>
              <p:nvPicPr>
                <p:cNvPr id="12" name="Ink 11">
                  <a:extLst>
                    <a:ext uri="{FF2B5EF4-FFF2-40B4-BE49-F238E27FC236}">
                      <a16:creationId xmlns:a16="http://schemas.microsoft.com/office/drawing/2014/main" id="{06B60043-2446-4717-B0FA-8891BA20C70A}"/>
                    </a:ext>
                  </a:extLst>
                </p:cNvPr>
                <p:cNvPicPr/>
                <p:nvPr/>
              </p:nvPicPr>
              <p:blipFill>
                <a:blip r:embed="rId44"/>
                <a:stretch>
                  <a:fillRect/>
                </a:stretch>
              </p:blipFill>
              <p:spPr>
                <a:xfrm>
                  <a:off x="5498722" y="2067545"/>
                  <a:ext cx="137520" cy="149040"/>
                </a:xfrm>
                <a:prstGeom prst="rect">
                  <a:avLst/>
                </a:prstGeom>
              </p:spPr>
            </p:pic>
          </mc:Fallback>
        </mc:AlternateContent>
      </p:grpSp>
      <p:grpSp>
        <p:nvGrpSpPr>
          <p:cNvPr id="18" name="Group 17">
            <a:extLst>
              <a:ext uri="{FF2B5EF4-FFF2-40B4-BE49-F238E27FC236}">
                <a16:creationId xmlns:a16="http://schemas.microsoft.com/office/drawing/2014/main" id="{CCBCC3BF-49EB-4B1C-8C89-48B1A9CC76FB}"/>
              </a:ext>
            </a:extLst>
          </p:cNvPr>
          <p:cNvGrpSpPr/>
          <p:nvPr/>
        </p:nvGrpSpPr>
        <p:grpSpPr>
          <a:xfrm>
            <a:off x="3408202" y="3429065"/>
            <a:ext cx="322200" cy="373320"/>
            <a:chOff x="3408202" y="3429065"/>
            <a:chExt cx="322200" cy="373320"/>
          </a:xfrm>
        </p:grpSpPr>
        <mc:AlternateContent xmlns:mc="http://schemas.openxmlformats.org/markup-compatibility/2006" xmlns:p14="http://schemas.microsoft.com/office/powerpoint/2010/main">
          <mc:Choice Requires="p14">
            <p:contentPart p14:bwMode="auto" r:id="rId45">
              <p14:nvContentPartPr>
                <p14:cNvPr id="15" name="Ink 14">
                  <a:extLst>
                    <a:ext uri="{FF2B5EF4-FFF2-40B4-BE49-F238E27FC236}">
                      <a16:creationId xmlns:a16="http://schemas.microsoft.com/office/drawing/2014/main" id="{CF2D4A5C-0496-4639-8B18-A7A2F77E6B02}"/>
                    </a:ext>
                  </a:extLst>
                </p14:cNvPr>
                <p14:cNvContentPartPr/>
                <p14:nvPr/>
              </p14:nvContentPartPr>
              <p14:xfrm>
                <a:off x="3554362" y="3429065"/>
                <a:ext cx="176040" cy="373320"/>
              </p14:xfrm>
            </p:contentPart>
          </mc:Choice>
          <mc:Fallback xmlns="">
            <p:pic>
              <p:nvPicPr>
                <p:cNvPr id="15" name="Ink 14">
                  <a:extLst>
                    <a:ext uri="{FF2B5EF4-FFF2-40B4-BE49-F238E27FC236}">
                      <a16:creationId xmlns:a16="http://schemas.microsoft.com/office/drawing/2014/main" id="{CF2D4A5C-0496-4639-8B18-A7A2F77E6B02}"/>
                    </a:ext>
                  </a:extLst>
                </p:cNvPr>
                <p:cNvPicPr/>
                <p:nvPr/>
              </p:nvPicPr>
              <p:blipFill>
                <a:blip r:embed="rId46"/>
                <a:stretch>
                  <a:fillRect/>
                </a:stretch>
              </p:blipFill>
              <p:spPr>
                <a:xfrm>
                  <a:off x="3545362" y="3420065"/>
                  <a:ext cx="19368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6" name="Ink 15">
                  <a:extLst>
                    <a:ext uri="{FF2B5EF4-FFF2-40B4-BE49-F238E27FC236}">
                      <a16:creationId xmlns:a16="http://schemas.microsoft.com/office/drawing/2014/main" id="{F0507541-1FAE-49F0-B762-8043CD5838CE}"/>
                    </a:ext>
                  </a:extLst>
                </p14:cNvPr>
                <p14:cNvContentPartPr/>
                <p14:nvPr/>
              </p14:nvContentPartPr>
              <p14:xfrm>
                <a:off x="3408202" y="3470105"/>
                <a:ext cx="219240" cy="208800"/>
              </p14:xfrm>
            </p:contentPart>
          </mc:Choice>
          <mc:Fallback xmlns="">
            <p:pic>
              <p:nvPicPr>
                <p:cNvPr id="16" name="Ink 15">
                  <a:extLst>
                    <a:ext uri="{FF2B5EF4-FFF2-40B4-BE49-F238E27FC236}">
                      <a16:creationId xmlns:a16="http://schemas.microsoft.com/office/drawing/2014/main" id="{F0507541-1FAE-49F0-B762-8043CD5838CE}"/>
                    </a:ext>
                  </a:extLst>
                </p:cNvPr>
                <p:cNvPicPr/>
                <p:nvPr/>
              </p:nvPicPr>
              <p:blipFill>
                <a:blip r:embed="rId48"/>
                <a:stretch>
                  <a:fillRect/>
                </a:stretch>
              </p:blipFill>
              <p:spPr>
                <a:xfrm>
                  <a:off x="3399217" y="3461105"/>
                  <a:ext cx="236851" cy="226440"/>
                </a:xfrm>
                <a:prstGeom prst="rect">
                  <a:avLst/>
                </a:prstGeom>
              </p:spPr>
            </p:pic>
          </mc:Fallback>
        </mc:AlternateContent>
      </p:grpSp>
      <p:grpSp>
        <p:nvGrpSpPr>
          <p:cNvPr id="23" name="Group 22">
            <a:extLst>
              <a:ext uri="{FF2B5EF4-FFF2-40B4-BE49-F238E27FC236}">
                <a16:creationId xmlns:a16="http://schemas.microsoft.com/office/drawing/2014/main" id="{7606E600-EB6A-4C73-A3EC-17B3ACC8BCEB}"/>
              </a:ext>
            </a:extLst>
          </p:cNvPr>
          <p:cNvGrpSpPr/>
          <p:nvPr/>
        </p:nvGrpSpPr>
        <p:grpSpPr>
          <a:xfrm>
            <a:off x="2561842" y="3678185"/>
            <a:ext cx="223200" cy="244080"/>
            <a:chOff x="2561842" y="3678185"/>
            <a:chExt cx="223200" cy="244080"/>
          </a:xfrm>
        </p:grpSpPr>
        <mc:AlternateContent xmlns:mc="http://schemas.openxmlformats.org/markup-compatibility/2006" xmlns:p14="http://schemas.microsoft.com/office/powerpoint/2010/main">
          <mc:Choice Requires="p14">
            <p:contentPart p14:bwMode="auto" r:id="rId49">
              <p14:nvContentPartPr>
                <p14:cNvPr id="17" name="Ink 16">
                  <a:extLst>
                    <a:ext uri="{FF2B5EF4-FFF2-40B4-BE49-F238E27FC236}">
                      <a16:creationId xmlns:a16="http://schemas.microsoft.com/office/drawing/2014/main" id="{6423B855-3169-408F-A856-71A13DF6FA39}"/>
                    </a:ext>
                  </a:extLst>
                </p14:cNvPr>
                <p14:cNvContentPartPr/>
                <p14:nvPr/>
              </p14:nvContentPartPr>
              <p14:xfrm>
                <a:off x="2654722" y="3678185"/>
                <a:ext cx="130320" cy="244080"/>
              </p14:xfrm>
            </p:contentPart>
          </mc:Choice>
          <mc:Fallback xmlns="">
            <p:pic>
              <p:nvPicPr>
                <p:cNvPr id="17" name="Ink 16">
                  <a:extLst>
                    <a:ext uri="{FF2B5EF4-FFF2-40B4-BE49-F238E27FC236}">
                      <a16:creationId xmlns:a16="http://schemas.microsoft.com/office/drawing/2014/main" id="{6423B855-3169-408F-A856-71A13DF6FA39}"/>
                    </a:ext>
                  </a:extLst>
                </p:cNvPr>
                <p:cNvPicPr/>
                <p:nvPr/>
              </p:nvPicPr>
              <p:blipFill>
                <a:blip r:embed="rId50"/>
                <a:stretch>
                  <a:fillRect/>
                </a:stretch>
              </p:blipFill>
              <p:spPr>
                <a:xfrm>
                  <a:off x="2645722" y="3669185"/>
                  <a:ext cx="14796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9" name="Ink 18">
                  <a:extLst>
                    <a:ext uri="{FF2B5EF4-FFF2-40B4-BE49-F238E27FC236}">
                      <a16:creationId xmlns:a16="http://schemas.microsoft.com/office/drawing/2014/main" id="{68548317-F197-42EC-81AE-A447A6E2B8DB}"/>
                    </a:ext>
                  </a:extLst>
                </p14:cNvPr>
                <p14:cNvContentPartPr/>
                <p14:nvPr/>
              </p14:nvContentPartPr>
              <p14:xfrm>
                <a:off x="2561842" y="3740465"/>
                <a:ext cx="204120" cy="125640"/>
              </p14:xfrm>
            </p:contentPart>
          </mc:Choice>
          <mc:Fallback xmlns="">
            <p:pic>
              <p:nvPicPr>
                <p:cNvPr id="19" name="Ink 18">
                  <a:extLst>
                    <a:ext uri="{FF2B5EF4-FFF2-40B4-BE49-F238E27FC236}">
                      <a16:creationId xmlns:a16="http://schemas.microsoft.com/office/drawing/2014/main" id="{68548317-F197-42EC-81AE-A447A6E2B8DB}"/>
                    </a:ext>
                  </a:extLst>
                </p:cNvPr>
                <p:cNvPicPr/>
                <p:nvPr/>
              </p:nvPicPr>
              <p:blipFill>
                <a:blip r:embed="rId52"/>
                <a:stretch>
                  <a:fillRect/>
                </a:stretch>
              </p:blipFill>
              <p:spPr>
                <a:xfrm>
                  <a:off x="2552826" y="3731465"/>
                  <a:ext cx="221791" cy="143280"/>
                </a:xfrm>
                <a:prstGeom prst="rect">
                  <a:avLst/>
                </a:prstGeom>
              </p:spPr>
            </p:pic>
          </mc:Fallback>
        </mc:AlternateContent>
      </p:grpSp>
      <p:grpSp>
        <p:nvGrpSpPr>
          <p:cNvPr id="22" name="Group 21">
            <a:extLst>
              <a:ext uri="{FF2B5EF4-FFF2-40B4-BE49-F238E27FC236}">
                <a16:creationId xmlns:a16="http://schemas.microsoft.com/office/drawing/2014/main" id="{5089F1BB-7905-4767-8C4C-8E76CBEC604B}"/>
              </a:ext>
            </a:extLst>
          </p:cNvPr>
          <p:cNvGrpSpPr/>
          <p:nvPr/>
        </p:nvGrpSpPr>
        <p:grpSpPr>
          <a:xfrm>
            <a:off x="4779082" y="4208105"/>
            <a:ext cx="281520" cy="304560"/>
            <a:chOff x="4779082" y="4208105"/>
            <a:chExt cx="281520" cy="304560"/>
          </a:xfrm>
        </p:grpSpPr>
        <mc:AlternateContent xmlns:mc="http://schemas.openxmlformats.org/markup-compatibility/2006" xmlns:p14="http://schemas.microsoft.com/office/powerpoint/2010/main">
          <mc:Choice Requires="p14">
            <p:contentPart p14:bwMode="auto" r:id="rId53">
              <p14:nvContentPartPr>
                <p14:cNvPr id="20" name="Ink 19">
                  <a:extLst>
                    <a:ext uri="{FF2B5EF4-FFF2-40B4-BE49-F238E27FC236}">
                      <a16:creationId xmlns:a16="http://schemas.microsoft.com/office/drawing/2014/main" id="{84CCD0FE-305E-4374-A136-EDC8C6CC0C84}"/>
                    </a:ext>
                  </a:extLst>
                </p14:cNvPr>
                <p14:cNvContentPartPr/>
                <p14:nvPr/>
              </p14:nvContentPartPr>
              <p14:xfrm>
                <a:off x="4933882" y="4208105"/>
                <a:ext cx="126720" cy="304560"/>
              </p14:xfrm>
            </p:contentPart>
          </mc:Choice>
          <mc:Fallback xmlns="">
            <p:pic>
              <p:nvPicPr>
                <p:cNvPr id="20" name="Ink 19">
                  <a:extLst>
                    <a:ext uri="{FF2B5EF4-FFF2-40B4-BE49-F238E27FC236}">
                      <a16:creationId xmlns:a16="http://schemas.microsoft.com/office/drawing/2014/main" id="{84CCD0FE-305E-4374-A136-EDC8C6CC0C84}"/>
                    </a:ext>
                  </a:extLst>
                </p:cNvPr>
                <p:cNvPicPr/>
                <p:nvPr/>
              </p:nvPicPr>
              <p:blipFill>
                <a:blip r:embed="rId54"/>
                <a:stretch>
                  <a:fillRect/>
                </a:stretch>
              </p:blipFill>
              <p:spPr>
                <a:xfrm>
                  <a:off x="4924907" y="4199105"/>
                  <a:ext cx="14431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21" name="Ink 20">
                  <a:extLst>
                    <a:ext uri="{FF2B5EF4-FFF2-40B4-BE49-F238E27FC236}">
                      <a16:creationId xmlns:a16="http://schemas.microsoft.com/office/drawing/2014/main" id="{A16FCB59-C0B8-4CF5-BAFD-D80D837F9576}"/>
                    </a:ext>
                  </a:extLst>
                </p14:cNvPr>
                <p14:cNvContentPartPr/>
                <p14:nvPr/>
              </p14:nvContentPartPr>
              <p14:xfrm>
                <a:off x="4779082" y="4249505"/>
                <a:ext cx="167760" cy="146160"/>
              </p14:xfrm>
            </p:contentPart>
          </mc:Choice>
          <mc:Fallback xmlns="">
            <p:pic>
              <p:nvPicPr>
                <p:cNvPr id="21" name="Ink 20">
                  <a:extLst>
                    <a:ext uri="{FF2B5EF4-FFF2-40B4-BE49-F238E27FC236}">
                      <a16:creationId xmlns:a16="http://schemas.microsoft.com/office/drawing/2014/main" id="{A16FCB59-C0B8-4CF5-BAFD-D80D837F9576}"/>
                    </a:ext>
                  </a:extLst>
                </p:cNvPr>
                <p:cNvPicPr/>
                <p:nvPr/>
              </p:nvPicPr>
              <p:blipFill>
                <a:blip r:embed="rId56"/>
                <a:stretch>
                  <a:fillRect/>
                </a:stretch>
              </p:blipFill>
              <p:spPr>
                <a:xfrm>
                  <a:off x="4770082" y="4240483"/>
                  <a:ext cx="185400" cy="163844"/>
                </a:xfrm>
                <a:prstGeom prst="rect">
                  <a:avLst/>
                </a:prstGeom>
              </p:spPr>
            </p:pic>
          </mc:Fallback>
        </mc:AlternateContent>
      </p:grpSp>
      <p:grpSp>
        <p:nvGrpSpPr>
          <p:cNvPr id="27" name="Group 26">
            <a:extLst>
              <a:ext uri="{FF2B5EF4-FFF2-40B4-BE49-F238E27FC236}">
                <a16:creationId xmlns:a16="http://schemas.microsoft.com/office/drawing/2014/main" id="{91362385-9F65-4FBC-AA7E-D6E74CA163A1}"/>
              </a:ext>
            </a:extLst>
          </p:cNvPr>
          <p:cNvGrpSpPr/>
          <p:nvPr/>
        </p:nvGrpSpPr>
        <p:grpSpPr>
          <a:xfrm>
            <a:off x="6063202" y="3543185"/>
            <a:ext cx="285480" cy="345960"/>
            <a:chOff x="6063202" y="3543185"/>
            <a:chExt cx="285480" cy="345960"/>
          </a:xfrm>
        </p:grpSpPr>
        <mc:AlternateContent xmlns:mc="http://schemas.openxmlformats.org/markup-compatibility/2006" xmlns:p14="http://schemas.microsoft.com/office/powerpoint/2010/main">
          <mc:Choice Requires="p14">
            <p:contentPart p14:bwMode="auto" r:id="rId57">
              <p14:nvContentPartPr>
                <p14:cNvPr id="24" name="Ink 23">
                  <a:extLst>
                    <a:ext uri="{FF2B5EF4-FFF2-40B4-BE49-F238E27FC236}">
                      <a16:creationId xmlns:a16="http://schemas.microsoft.com/office/drawing/2014/main" id="{8B2C24A7-2CF6-4D91-9896-06AA0A24205A}"/>
                    </a:ext>
                  </a:extLst>
                </p14:cNvPr>
                <p14:cNvContentPartPr/>
                <p14:nvPr/>
              </p14:nvContentPartPr>
              <p14:xfrm>
                <a:off x="6348322" y="3553625"/>
                <a:ext cx="360" cy="360"/>
              </p14:xfrm>
            </p:contentPart>
          </mc:Choice>
          <mc:Fallback xmlns="">
            <p:pic>
              <p:nvPicPr>
                <p:cNvPr id="24" name="Ink 23">
                  <a:extLst>
                    <a:ext uri="{FF2B5EF4-FFF2-40B4-BE49-F238E27FC236}">
                      <a16:creationId xmlns:a16="http://schemas.microsoft.com/office/drawing/2014/main" id="{8B2C24A7-2CF6-4D91-9896-06AA0A24205A}"/>
                    </a:ext>
                  </a:extLst>
                </p:cNvPr>
                <p:cNvPicPr/>
                <p:nvPr/>
              </p:nvPicPr>
              <p:blipFill>
                <a:blip r:embed="rId58"/>
                <a:stretch>
                  <a:fillRect/>
                </a:stretch>
              </p:blipFill>
              <p:spPr>
                <a:xfrm>
                  <a:off x="6339322" y="35446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25" name="Ink 24">
                  <a:extLst>
                    <a:ext uri="{FF2B5EF4-FFF2-40B4-BE49-F238E27FC236}">
                      <a16:creationId xmlns:a16="http://schemas.microsoft.com/office/drawing/2014/main" id="{46F68290-7324-4E24-958B-8EBF5860F66F}"/>
                    </a:ext>
                  </a:extLst>
                </p14:cNvPr>
                <p14:cNvContentPartPr/>
                <p14:nvPr/>
              </p14:nvContentPartPr>
              <p14:xfrm>
                <a:off x="6183442" y="3543185"/>
                <a:ext cx="144720" cy="345960"/>
              </p14:xfrm>
            </p:contentPart>
          </mc:Choice>
          <mc:Fallback xmlns="">
            <p:pic>
              <p:nvPicPr>
                <p:cNvPr id="25" name="Ink 24">
                  <a:extLst>
                    <a:ext uri="{FF2B5EF4-FFF2-40B4-BE49-F238E27FC236}">
                      <a16:creationId xmlns:a16="http://schemas.microsoft.com/office/drawing/2014/main" id="{46F68290-7324-4E24-958B-8EBF5860F66F}"/>
                    </a:ext>
                  </a:extLst>
                </p:cNvPr>
                <p:cNvPicPr/>
                <p:nvPr/>
              </p:nvPicPr>
              <p:blipFill>
                <a:blip r:embed="rId60"/>
                <a:stretch>
                  <a:fillRect/>
                </a:stretch>
              </p:blipFill>
              <p:spPr>
                <a:xfrm>
                  <a:off x="6174442" y="3534185"/>
                  <a:ext cx="162360" cy="363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6" name="Ink 25">
                  <a:extLst>
                    <a:ext uri="{FF2B5EF4-FFF2-40B4-BE49-F238E27FC236}">
                      <a16:creationId xmlns:a16="http://schemas.microsoft.com/office/drawing/2014/main" id="{CCDE9155-664B-4AD9-8AB8-91CF3D532443}"/>
                    </a:ext>
                  </a:extLst>
                </p14:cNvPr>
                <p14:cNvContentPartPr/>
                <p14:nvPr/>
              </p14:nvContentPartPr>
              <p14:xfrm>
                <a:off x="6063202" y="3640025"/>
                <a:ext cx="97560" cy="135000"/>
              </p14:xfrm>
            </p:contentPart>
          </mc:Choice>
          <mc:Fallback xmlns="">
            <p:pic>
              <p:nvPicPr>
                <p:cNvPr id="26" name="Ink 25">
                  <a:extLst>
                    <a:ext uri="{FF2B5EF4-FFF2-40B4-BE49-F238E27FC236}">
                      <a16:creationId xmlns:a16="http://schemas.microsoft.com/office/drawing/2014/main" id="{CCDE9155-664B-4AD9-8AB8-91CF3D532443}"/>
                    </a:ext>
                  </a:extLst>
                </p:cNvPr>
                <p:cNvPicPr/>
                <p:nvPr/>
              </p:nvPicPr>
              <p:blipFill>
                <a:blip r:embed="rId62"/>
                <a:stretch>
                  <a:fillRect/>
                </a:stretch>
              </p:blipFill>
              <p:spPr>
                <a:xfrm>
                  <a:off x="6054202" y="3631025"/>
                  <a:ext cx="115200" cy="152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3">
            <p14:nvContentPartPr>
              <p14:cNvPr id="28" name="Ink 27">
                <a:extLst>
                  <a:ext uri="{FF2B5EF4-FFF2-40B4-BE49-F238E27FC236}">
                    <a16:creationId xmlns:a16="http://schemas.microsoft.com/office/drawing/2014/main" id="{8E33D7AD-DFEF-450C-A5E4-AA221447C030}"/>
                  </a:ext>
                </a:extLst>
              </p14:cNvPr>
              <p14:cNvContentPartPr/>
              <p14:nvPr/>
            </p14:nvContentPartPr>
            <p14:xfrm>
              <a:off x="1859122" y="3408185"/>
              <a:ext cx="188280" cy="239760"/>
            </p14:xfrm>
          </p:contentPart>
        </mc:Choice>
        <mc:Fallback xmlns="">
          <p:pic>
            <p:nvPicPr>
              <p:cNvPr id="28" name="Ink 27">
                <a:extLst>
                  <a:ext uri="{FF2B5EF4-FFF2-40B4-BE49-F238E27FC236}">
                    <a16:creationId xmlns:a16="http://schemas.microsoft.com/office/drawing/2014/main" id="{8E33D7AD-DFEF-450C-A5E4-AA221447C030}"/>
                  </a:ext>
                </a:extLst>
              </p:cNvPr>
              <p:cNvPicPr/>
              <p:nvPr/>
            </p:nvPicPr>
            <p:blipFill>
              <a:blip r:embed="rId64"/>
              <a:stretch>
                <a:fillRect/>
              </a:stretch>
            </p:blipFill>
            <p:spPr>
              <a:xfrm>
                <a:off x="1850105" y="3399185"/>
                <a:ext cx="205954" cy="257400"/>
              </a:xfrm>
              <a:prstGeom prst="rect">
                <a:avLst/>
              </a:prstGeom>
            </p:spPr>
          </p:pic>
        </mc:Fallback>
      </mc:AlternateContent>
      <p:grpSp>
        <p:nvGrpSpPr>
          <p:cNvPr id="33" name="Group 32">
            <a:extLst>
              <a:ext uri="{FF2B5EF4-FFF2-40B4-BE49-F238E27FC236}">
                <a16:creationId xmlns:a16="http://schemas.microsoft.com/office/drawing/2014/main" id="{1FC7DB10-3BE8-43F3-8184-8CEAEEDC08DF}"/>
              </a:ext>
            </a:extLst>
          </p:cNvPr>
          <p:cNvGrpSpPr/>
          <p:nvPr/>
        </p:nvGrpSpPr>
        <p:grpSpPr>
          <a:xfrm>
            <a:off x="1506682" y="3355985"/>
            <a:ext cx="509040" cy="401040"/>
            <a:chOff x="1506682" y="3355985"/>
            <a:chExt cx="509040" cy="401040"/>
          </a:xfrm>
        </p:grpSpPr>
        <mc:AlternateContent xmlns:mc="http://schemas.openxmlformats.org/markup-compatibility/2006" xmlns:p14="http://schemas.microsoft.com/office/powerpoint/2010/main">
          <mc:Choice Requires="p14">
            <p:contentPart p14:bwMode="auto" r:id="rId65">
              <p14:nvContentPartPr>
                <p14:cNvPr id="31" name="Ink 30">
                  <a:extLst>
                    <a:ext uri="{FF2B5EF4-FFF2-40B4-BE49-F238E27FC236}">
                      <a16:creationId xmlns:a16="http://schemas.microsoft.com/office/drawing/2014/main" id="{B97CC5D2-745D-45CA-9B66-33D0E13CFF51}"/>
                    </a:ext>
                  </a:extLst>
                </p14:cNvPr>
                <p14:cNvContentPartPr/>
                <p14:nvPr/>
              </p14:nvContentPartPr>
              <p14:xfrm>
                <a:off x="1757242" y="3355985"/>
                <a:ext cx="258480" cy="401040"/>
              </p14:xfrm>
            </p:contentPart>
          </mc:Choice>
          <mc:Fallback xmlns="">
            <p:pic>
              <p:nvPicPr>
                <p:cNvPr id="31" name="Ink 30">
                  <a:extLst>
                    <a:ext uri="{FF2B5EF4-FFF2-40B4-BE49-F238E27FC236}">
                      <a16:creationId xmlns:a16="http://schemas.microsoft.com/office/drawing/2014/main" id="{B97CC5D2-745D-45CA-9B66-33D0E13CFF51}"/>
                    </a:ext>
                  </a:extLst>
                </p:cNvPr>
                <p:cNvPicPr/>
                <p:nvPr/>
              </p:nvPicPr>
              <p:blipFill>
                <a:blip r:embed="rId66"/>
                <a:stretch>
                  <a:fillRect/>
                </a:stretch>
              </p:blipFill>
              <p:spPr>
                <a:xfrm>
                  <a:off x="1752922" y="3351665"/>
                  <a:ext cx="267120" cy="4096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32" name="Ink 31">
                  <a:extLst>
                    <a:ext uri="{FF2B5EF4-FFF2-40B4-BE49-F238E27FC236}">
                      <a16:creationId xmlns:a16="http://schemas.microsoft.com/office/drawing/2014/main" id="{80135942-7BBD-4FAA-8435-1D20B4AD58BC}"/>
                    </a:ext>
                  </a:extLst>
                </p14:cNvPr>
                <p14:cNvContentPartPr/>
                <p14:nvPr/>
              </p14:nvContentPartPr>
              <p14:xfrm>
                <a:off x="1506682" y="3469745"/>
                <a:ext cx="180000" cy="228240"/>
              </p14:xfrm>
            </p:contentPart>
          </mc:Choice>
          <mc:Fallback xmlns="">
            <p:pic>
              <p:nvPicPr>
                <p:cNvPr id="32" name="Ink 31">
                  <a:extLst>
                    <a:ext uri="{FF2B5EF4-FFF2-40B4-BE49-F238E27FC236}">
                      <a16:creationId xmlns:a16="http://schemas.microsoft.com/office/drawing/2014/main" id="{80135942-7BBD-4FAA-8435-1D20B4AD58BC}"/>
                    </a:ext>
                  </a:extLst>
                </p:cNvPr>
                <p:cNvPicPr/>
                <p:nvPr/>
              </p:nvPicPr>
              <p:blipFill>
                <a:blip r:embed="rId68"/>
                <a:stretch>
                  <a:fillRect/>
                </a:stretch>
              </p:blipFill>
              <p:spPr>
                <a:xfrm>
                  <a:off x="1502371" y="3465425"/>
                  <a:ext cx="188623" cy="236880"/>
                </a:xfrm>
                <a:prstGeom prst="rect">
                  <a:avLst/>
                </a:prstGeom>
              </p:spPr>
            </p:pic>
          </mc:Fallback>
        </mc:AlternateContent>
      </p:grpSp>
      <p:grpSp>
        <p:nvGrpSpPr>
          <p:cNvPr id="36" name="Group 35">
            <a:extLst>
              <a:ext uri="{FF2B5EF4-FFF2-40B4-BE49-F238E27FC236}">
                <a16:creationId xmlns:a16="http://schemas.microsoft.com/office/drawing/2014/main" id="{1F02B83E-C10E-41F0-AC2E-E658BEFCD689}"/>
              </a:ext>
            </a:extLst>
          </p:cNvPr>
          <p:cNvGrpSpPr/>
          <p:nvPr/>
        </p:nvGrpSpPr>
        <p:grpSpPr>
          <a:xfrm>
            <a:off x="3501442" y="4312145"/>
            <a:ext cx="249840" cy="176400"/>
            <a:chOff x="3501442" y="4312145"/>
            <a:chExt cx="249840" cy="176400"/>
          </a:xfrm>
        </p:grpSpPr>
        <mc:AlternateContent xmlns:mc="http://schemas.openxmlformats.org/markup-compatibility/2006" xmlns:p14="http://schemas.microsoft.com/office/powerpoint/2010/main">
          <mc:Choice Requires="p14">
            <p:contentPart p14:bwMode="auto" r:id="rId69">
              <p14:nvContentPartPr>
                <p14:cNvPr id="34" name="Ink 33">
                  <a:extLst>
                    <a:ext uri="{FF2B5EF4-FFF2-40B4-BE49-F238E27FC236}">
                      <a16:creationId xmlns:a16="http://schemas.microsoft.com/office/drawing/2014/main" id="{FC32281D-4E7D-41F7-9BBF-591FC742BB56}"/>
                    </a:ext>
                  </a:extLst>
                </p14:cNvPr>
                <p14:cNvContentPartPr/>
                <p14:nvPr/>
              </p14:nvContentPartPr>
              <p14:xfrm>
                <a:off x="3625282" y="4312145"/>
                <a:ext cx="126000" cy="176400"/>
              </p14:xfrm>
            </p:contentPart>
          </mc:Choice>
          <mc:Fallback xmlns="">
            <p:pic>
              <p:nvPicPr>
                <p:cNvPr id="34" name="Ink 33">
                  <a:extLst>
                    <a:ext uri="{FF2B5EF4-FFF2-40B4-BE49-F238E27FC236}">
                      <a16:creationId xmlns:a16="http://schemas.microsoft.com/office/drawing/2014/main" id="{FC32281D-4E7D-41F7-9BBF-591FC742BB56}"/>
                    </a:ext>
                  </a:extLst>
                </p:cNvPr>
                <p:cNvPicPr/>
                <p:nvPr/>
              </p:nvPicPr>
              <p:blipFill>
                <a:blip r:embed="rId70"/>
                <a:stretch>
                  <a:fillRect/>
                </a:stretch>
              </p:blipFill>
              <p:spPr>
                <a:xfrm>
                  <a:off x="3620962" y="4307825"/>
                  <a:ext cx="1346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35" name="Ink 34">
                  <a:extLst>
                    <a:ext uri="{FF2B5EF4-FFF2-40B4-BE49-F238E27FC236}">
                      <a16:creationId xmlns:a16="http://schemas.microsoft.com/office/drawing/2014/main" id="{89B98AFD-7138-4459-92EE-2C5F958BCE0D}"/>
                    </a:ext>
                  </a:extLst>
                </p14:cNvPr>
                <p14:cNvContentPartPr/>
                <p14:nvPr/>
              </p14:nvContentPartPr>
              <p14:xfrm>
                <a:off x="3501442" y="4353545"/>
                <a:ext cx="24480" cy="114120"/>
              </p14:xfrm>
            </p:contentPart>
          </mc:Choice>
          <mc:Fallback xmlns="">
            <p:pic>
              <p:nvPicPr>
                <p:cNvPr id="35" name="Ink 34">
                  <a:extLst>
                    <a:ext uri="{FF2B5EF4-FFF2-40B4-BE49-F238E27FC236}">
                      <a16:creationId xmlns:a16="http://schemas.microsoft.com/office/drawing/2014/main" id="{89B98AFD-7138-4459-92EE-2C5F958BCE0D}"/>
                    </a:ext>
                  </a:extLst>
                </p:cNvPr>
                <p:cNvPicPr/>
                <p:nvPr/>
              </p:nvPicPr>
              <p:blipFill>
                <a:blip r:embed="rId72"/>
                <a:stretch>
                  <a:fillRect/>
                </a:stretch>
              </p:blipFill>
              <p:spPr>
                <a:xfrm>
                  <a:off x="3497122" y="4349225"/>
                  <a:ext cx="33120" cy="122760"/>
                </a:xfrm>
                <a:prstGeom prst="rect">
                  <a:avLst/>
                </a:prstGeom>
              </p:spPr>
            </p:pic>
          </mc:Fallback>
        </mc:AlternateContent>
      </p:grpSp>
      <p:grpSp>
        <p:nvGrpSpPr>
          <p:cNvPr id="40" name="Group 39">
            <a:extLst>
              <a:ext uri="{FF2B5EF4-FFF2-40B4-BE49-F238E27FC236}">
                <a16:creationId xmlns:a16="http://schemas.microsoft.com/office/drawing/2014/main" id="{154DF514-8462-4963-8E7F-9A6A3378E5E5}"/>
              </a:ext>
            </a:extLst>
          </p:cNvPr>
          <p:cNvGrpSpPr/>
          <p:nvPr/>
        </p:nvGrpSpPr>
        <p:grpSpPr>
          <a:xfrm>
            <a:off x="4550842" y="4228985"/>
            <a:ext cx="364320" cy="229680"/>
            <a:chOff x="4550842" y="4228985"/>
            <a:chExt cx="364320" cy="229680"/>
          </a:xfrm>
        </p:grpSpPr>
        <mc:AlternateContent xmlns:mc="http://schemas.openxmlformats.org/markup-compatibility/2006" xmlns:p14="http://schemas.microsoft.com/office/powerpoint/2010/main">
          <mc:Choice Requires="p14">
            <p:contentPart p14:bwMode="auto" r:id="rId73">
              <p14:nvContentPartPr>
                <p14:cNvPr id="37" name="Ink 36">
                  <a:extLst>
                    <a:ext uri="{FF2B5EF4-FFF2-40B4-BE49-F238E27FC236}">
                      <a16:creationId xmlns:a16="http://schemas.microsoft.com/office/drawing/2014/main" id="{6D25699A-F080-4147-81F9-E7C2388835A2}"/>
                    </a:ext>
                  </a:extLst>
                </p14:cNvPr>
                <p14:cNvContentPartPr/>
                <p14:nvPr/>
              </p14:nvContentPartPr>
              <p14:xfrm>
                <a:off x="4826602" y="4228985"/>
                <a:ext cx="88560" cy="218160"/>
              </p14:xfrm>
            </p:contentPart>
          </mc:Choice>
          <mc:Fallback xmlns="">
            <p:pic>
              <p:nvPicPr>
                <p:cNvPr id="37" name="Ink 36">
                  <a:extLst>
                    <a:ext uri="{FF2B5EF4-FFF2-40B4-BE49-F238E27FC236}">
                      <a16:creationId xmlns:a16="http://schemas.microsoft.com/office/drawing/2014/main" id="{6D25699A-F080-4147-81F9-E7C2388835A2}"/>
                    </a:ext>
                  </a:extLst>
                </p:cNvPr>
                <p:cNvPicPr/>
                <p:nvPr/>
              </p:nvPicPr>
              <p:blipFill>
                <a:blip r:embed="rId74"/>
                <a:stretch>
                  <a:fillRect/>
                </a:stretch>
              </p:blipFill>
              <p:spPr>
                <a:xfrm>
                  <a:off x="4822282" y="4224665"/>
                  <a:ext cx="97200" cy="2268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38" name="Ink 37">
                  <a:extLst>
                    <a:ext uri="{FF2B5EF4-FFF2-40B4-BE49-F238E27FC236}">
                      <a16:creationId xmlns:a16="http://schemas.microsoft.com/office/drawing/2014/main" id="{D4F7394F-79CC-4419-9D60-702A6E2E2FD1}"/>
                    </a:ext>
                  </a:extLst>
                </p14:cNvPr>
                <p14:cNvContentPartPr/>
                <p14:nvPr/>
              </p14:nvContentPartPr>
              <p14:xfrm>
                <a:off x="4613482" y="4289105"/>
                <a:ext cx="61560" cy="169560"/>
              </p14:xfrm>
            </p:contentPart>
          </mc:Choice>
          <mc:Fallback xmlns="">
            <p:pic>
              <p:nvPicPr>
                <p:cNvPr id="38" name="Ink 37">
                  <a:extLst>
                    <a:ext uri="{FF2B5EF4-FFF2-40B4-BE49-F238E27FC236}">
                      <a16:creationId xmlns:a16="http://schemas.microsoft.com/office/drawing/2014/main" id="{D4F7394F-79CC-4419-9D60-702A6E2E2FD1}"/>
                    </a:ext>
                  </a:extLst>
                </p:cNvPr>
                <p:cNvPicPr/>
                <p:nvPr/>
              </p:nvPicPr>
              <p:blipFill>
                <a:blip r:embed="rId76"/>
                <a:stretch>
                  <a:fillRect/>
                </a:stretch>
              </p:blipFill>
              <p:spPr>
                <a:xfrm>
                  <a:off x="4609162" y="4284776"/>
                  <a:ext cx="70200" cy="178218"/>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39" name="Ink 38">
                  <a:extLst>
                    <a:ext uri="{FF2B5EF4-FFF2-40B4-BE49-F238E27FC236}">
                      <a16:creationId xmlns:a16="http://schemas.microsoft.com/office/drawing/2014/main" id="{5C89C36E-A1D6-402A-9266-D6AF3F57B60C}"/>
                    </a:ext>
                  </a:extLst>
                </p14:cNvPr>
                <p14:cNvContentPartPr/>
                <p14:nvPr/>
              </p14:nvContentPartPr>
              <p14:xfrm>
                <a:off x="4550842" y="4249865"/>
                <a:ext cx="117720" cy="25200"/>
              </p14:xfrm>
            </p:contentPart>
          </mc:Choice>
          <mc:Fallback xmlns="">
            <p:pic>
              <p:nvPicPr>
                <p:cNvPr id="39" name="Ink 38">
                  <a:extLst>
                    <a:ext uri="{FF2B5EF4-FFF2-40B4-BE49-F238E27FC236}">
                      <a16:creationId xmlns:a16="http://schemas.microsoft.com/office/drawing/2014/main" id="{5C89C36E-A1D6-402A-9266-D6AF3F57B60C}"/>
                    </a:ext>
                  </a:extLst>
                </p:cNvPr>
                <p:cNvPicPr/>
                <p:nvPr/>
              </p:nvPicPr>
              <p:blipFill>
                <a:blip r:embed="rId78"/>
                <a:stretch>
                  <a:fillRect/>
                </a:stretch>
              </p:blipFill>
              <p:spPr>
                <a:xfrm>
                  <a:off x="4546522" y="4245545"/>
                  <a:ext cx="126360" cy="33840"/>
                </a:xfrm>
                <a:prstGeom prst="rect">
                  <a:avLst/>
                </a:prstGeom>
              </p:spPr>
            </p:pic>
          </mc:Fallback>
        </mc:AlternateContent>
      </p:grpSp>
      <p:grpSp>
        <p:nvGrpSpPr>
          <p:cNvPr id="43" name="Group 42">
            <a:extLst>
              <a:ext uri="{FF2B5EF4-FFF2-40B4-BE49-F238E27FC236}">
                <a16:creationId xmlns:a16="http://schemas.microsoft.com/office/drawing/2014/main" id="{66D390A2-2E9B-41C0-8D53-4E2C8A705E4D}"/>
              </a:ext>
            </a:extLst>
          </p:cNvPr>
          <p:cNvGrpSpPr/>
          <p:nvPr/>
        </p:nvGrpSpPr>
        <p:grpSpPr>
          <a:xfrm>
            <a:off x="5896522" y="3470105"/>
            <a:ext cx="317880" cy="417240"/>
            <a:chOff x="5896522" y="3470105"/>
            <a:chExt cx="317880" cy="417240"/>
          </a:xfrm>
        </p:grpSpPr>
        <mc:AlternateContent xmlns:mc="http://schemas.openxmlformats.org/markup-compatibility/2006" xmlns:p14="http://schemas.microsoft.com/office/powerpoint/2010/main">
          <mc:Choice Requires="p14">
            <p:contentPart p14:bwMode="auto" r:id="rId79">
              <p14:nvContentPartPr>
                <p14:cNvPr id="41" name="Ink 40">
                  <a:extLst>
                    <a:ext uri="{FF2B5EF4-FFF2-40B4-BE49-F238E27FC236}">
                      <a16:creationId xmlns:a16="http://schemas.microsoft.com/office/drawing/2014/main" id="{EB04A684-AF26-40B8-836F-7A2B53FCD2E3}"/>
                    </a:ext>
                  </a:extLst>
                </p14:cNvPr>
                <p14:cNvContentPartPr/>
                <p14:nvPr/>
              </p14:nvContentPartPr>
              <p14:xfrm>
                <a:off x="5995522" y="3501785"/>
                <a:ext cx="218880" cy="385560"/>
              </p14:xfrm>
            </p:contentPart>
          </mc:Choice>
          <mc:Fallback xmlns="">
            <p:pic>
              <p:nvPicPr>
                <p:cNvPr id="41" name="Ink 40">
                  <a:extLst>
                    <a:ext uri="{FF2B5EF4-FFF2-40B4-BE49-F238E27FC236}">
                      <a16:creationId xmlns:a16="http://schemas.microsoft.com/office/drawing/2014/main" id="{EB04A684-AF26-40B8-836F-7A2B53FCD2E3}"/>
                    </a:ext>
                  </a:extLst>
                </p:cNvPr>
                <p:cNvPicPr/>
                <p:nvPr/>
              </p:nvPicPr>
              <p:blipFill>
                <a:blip r:embed="rId80"/>
                <a:stretch>
                  <a:fillRect/>
                </a:stretch>
              </p:blipFill>
              <p:spPr>
                <a:xfrm>
                  <a:off x="5991202" y="3497465"/>
                  <a:ext cx="22752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42" name="Ink 41">
                  <a:extLst>
                    <a:ext uri="{FF2B5EF4-FFF2-40B4-BE49-F238E27FC236}">
                      <a16:creationId xmlns:a16="http://schemas.microsoft.com/office/drawing/2014/main" id="{A60A7351-4826-480E-94FE-643948ED6171}"/>
                    </a:ext>
                  </a:extLst>
                </p14:cNvPr>
                <p14:cNvContentPartPr/>
                <p14:nvPr/>
              </p14:nvContentPartPr>
              <p14:xfrm>
                <a:off x="5896522" y="3470105"/>
                <a:ext cx="110880" cy="231120"/>
              </p14:xfrm>
            </p:contentPart>
          </mc:Choice>
          <mc:Fallback xmlns="">
            <p:pic>
              <p:nvPicPr>
                <p:cNvPr id="42" name="Ink 41">
                  <a:extLst>
                    <a:ext uri="{FF2B5EF4-FFF2-40B4-BE49-F238E27FC236}">
                      <a16:creationId xmlns:a16="http://schemas.microsoft.com/office/drawing/2014/main" id="{A60A7351-4826-480E-94FE-643948ED6171}"/>
                    </a:ext>
                  </a:extLst>
                </p:cNvPr>
                <p:cNvPicPr/>
                <p:nvPr/>
              </p:nvPicPr>
              <p:blipFill>
                <a:blip r:embed="rId82"/>
                <a:stretch>
                  <a:fillRect/>
                </a:stretch>
              </p:blipFill>
              <p:spPr>
                <a:xfrm>
                  <a:off x="5892202" y="3465785"/>
                  <a:ext cx="119520" cy="239760"/>
                </a:xfrm>
                <a:prstGeom prst="rect">
                  <a:avLst/>
                </a:prstGeom>
              </p:spPr>
            </p:pic>
          </mc:Fallback>
        </mc:AlternateContent>
      </p:grpSp>
      <p:grpSp>
        <p:nvGrpSpPr>
          <p:cNvPr id="47" name="Group 46">
            <a:extLst>
              <a:ext uri="{FF2B5EF4-FFF2-40B4-BE49-F238E27FC236}">
                <a16:creationId xmlns:a16="http://schemas.microsoft.com/office/drawing/2014/main" id="{0033CD36-7068-4BAD-AD82-B369011C3C15}"/>
              </a:ext>
            </a:extLst>
          </p:cNvPr>
          <p:cNvGrpSpPr/>
          <p:nvPr/>
        </p:nvGrpSpPr>
        <p:grpSpPr>
          <a:xfrm>
            <a:off x="1762282" y="2730305"/>
            <a:ext cx="264240" cy="336960"/>
            <a:chOff x="1762282" y="2730305"/>
            <a:chExt cx="264240" cy="336960"/>
          </a:xfrm>
        </p:grpSpPr>
        <mc:AlternateContent xmlns:mc="http://schemas.openxmlformats.org/markup-compatibility/2006" xmlns:p14="http://schemas.microsoft.com/office/powerpoint/2010/main">
          <mc:Choice Requires="p14">
            <p:contentPart p14:bwMode="auto" r:id="rId83">
              <p14:nvContentPartPr>
                <p14:cNvPr id="44" name="Ink 43">
                  <a:extLst>
                    <a:ext uri="{FF2B5EF4-FFF2-40B4-BE49-F238E27FC236}">
                      <a16:creationId xmlns:a16="http://schemas.microsoft.com/office/drawing/2014/main" id="{B59BFE15-0A0A-440B-A7E8-CF57994FA81C}"/>
                    </a:ext>
                  </a:extLst>
                </p14:cNvPr>
                <p14:cNvContentPartPr/>
                <p14:nvPr/>
              </p14:nvContentPartPr>
              <p14:xfrm>
                <a:off x="1891882" y="2753345"/>
                <a:ext cx="134640" cy="179640"/>
              </p14:xfrm>
            </p:contentPart>
          </mc:Choice>
          <mc:Fallback xmlns="">
            <p:pic>
              <p:nvPicPr>
                <p:cNvPr id="44" name="Ink 43">
                  <a:extLst>
                    <a:ext uri="{FF2B5EF4-FFF2-40B4-BE49-F238E27FC236}">
                      <a16:creationId xmlns:a16="http://schemas.microsoft.com/office/drawing/2014/main" id="{B59BFE15-0A0A-440B-A7E8-CF57994FA81C}"/>
                    </a:ext>
                  </a:extLst>
                </p:cNvPr>
                <p:cNvPicPr/>
                <p:nvPr/>
              </p:nvPicPr>
              <p:blipFill>
                <a:blip r:embed="rId84"/>
                <a:stretch>
                  <a:fillRect/>
                </a:stretch>
              </p:blipFill>
              <p:spPr>
                <a:xfrm>
                  <a:off x="1887562" y="2749025"/>
                  <a:ext cx="14328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45" name="Ink 44">
                  <a:extLst>
                    <a:ext uri="{FF2B5EF4-FFF2-40B4-BE49-F238E27FC236}">
                      <a16:creationId xmlns:a16="http://schemas.microsoft.com/office/drawing/2014/main" id="{2DE5BBB2-E28F-48FB-ADC4-F29D58D78EED}"/>
                    </a:ext>
                  </a:extLst>
                </p14:cNvPr>
                <p14:cNvContentPartPr/>
                <p14:nvPr/>
              </p14:nvContentPartPr>
              <p14:xfrm>
                <a:off x="1762282" y="2784665"/>
                <a:ext cx="96480" cy="86400"/>
              </p14:xfrm>
            </p:contentPart>
          </mc:Choice>
          <mc:Fallback xmlns="">
            <p:pic>
              <p:nvPicPr>
                <p:cNvPr id="45" name="Ink 44">
                  <a:extLst>
                    <a:ext uri="{FF2B5EF4-FFF2-40B4-BE49-F238E27FC236}">
                      <a16:creationId xmlns:a16="http://schemas.microsoft.com/office/drawing/2014/main" id="{2DE5BBB2-E28F-48FB-ADC4-F29D58D78EED}"/>
                    </a:ext>
                  </a:extLst>
                </p:cNvPr>
                <p:cNvPicPr/>
                <p:nvPr/>
              </p:nvPicPr>
              <p:blipFill>
                <a:blip r:embed="rId86"/>
                <a:stretch>
                  <a:fillRect/>
                </a:stretch>
              </p:blipFill>
              <p:spPr>
                <a:xfrm>
                  <a:off x="1757962" y="2780345"/>
                  <a:ext cx="10512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46" name="Ink 45">
                  <a:extLst>
                    <a:ext uri="{FF2B5EF4-FFF2-40B4-BE49-F238E27FC236}">
                      <a16:creationId xmlns:a16="http://schemas.microsoft.com/office/drawing/2014/main" id="{F3519F99-2E33-404E-BA2F-91CFDA7226F3}"/>
                    </a:ext>
                  </a:extLst>
                </p14:cNvPr>
                <p14:cNvContentPartPr/>
                <p14:nvPr/>
              </p14:nvContentPartPr>
              <p14:xfrm>
                <a:off x="1868482" y="2730305"/>
                <a:ext cx="43560" cy="336960"/>
              </p14:xfrm>
            </p:contentPart>
          </mc:Choice>
          <mc:Fallback xmlns="">
            <p:pic>
              <p:nvPicPr>
                <p:cNvPr id="46" name="Ink 45">
                  <a:extLst>
                    <a:ext uri="{FF2B5EF4-FFF2-40B4-BE49-F238E27FC236}">
                      <a16:creationId xmlns:a16="http://schemas.microsoft.com/office/drawing/2014/main" id="{F3519F99-2E33-404E-BA2F-91CFDA7226F3}"/>
                    </a:ext>
                  </a:extLst>
                </p:cNvPr>
                <p:cNvPicPr/>
                <p:nvPr/>
              </p:nvPicPr>
              <p:blipFill>
                <a:blip r:embed="rId88"/>
                <a:stretch>
                  <a:fillRect/>
                </a:stretch>
              </p:blipFill>
              <p:spPr>
                <a:xfrm>
                  <a:off x="1864162" y="2725980"/>
                  <a:ext cx="52200" cy="345609"/>
                </a:xfrm>
                <a:prstGeom prst="rect">
                  <a:avLst/>
                </a:prstGeom>
              </p:spPr>
            </p:pic>
          </mc:Fallback>
        </mc:AlternateContent>
      </p:grpSp>
      <p:grpSp>
        <p:nvGrpSpPr>
          <p:cNvPr id="50" name="Group 49">
            <a:extLst>
              <a:ext uri="{FF2B5EF4-FFF2-40B4-BE49-F238E27FC236}">
                <a16:creationId xmlns:a16="http://schemas.microsoft.com/office/drawing/2014/main" id="{96898C0A-337B-4B6A-A39D-F806CFBA0F92}"/>
              </a:ext>
            </a:extLst>
          </p:cNvPr>
          <p:cNvGrpSpPr/>
          <p:nvPr/>
        </p:nvGrpSpPr>
        <p:grpSpPr>
          <a:xfrm>
            <a:off x="3397402" y="2795105"/>
            <a:ext cx="177120" cy="318240"/>
            <a:chOff x="3397402" y="2795105"/>
            <a:chExt cx="177120" cy="318240"/>
          </a:xfrm>
        </p:grpSpPr>
        <mc:AlternateContent xmlns:mc="http://schemas.openxmlformats.org/markup-compatibility/2006" xmlns:p14="http://schemas.microsoft.com/office/powerpoint/2010/main">
          <mc:Choice Requires="p14">
            <p:contentPart p14:bwMode="auto" r:id="rId89">
              <p14:nvContentPartPr>
                <p14:cNvPr id="48" name="Ink 47">
                  <a:extLst>
                    <a:ext uri="{FF2B5EF4-FFF2-40B4-BE49-F238E27FC236}">
                      <a16:creationId xmlns:a16="http://schemas.microsoft.com/office/drawing/2014/main" id="{D2ADADAF-1660-4C96-82FD-5A3AA3B04221}"/>
                    </a:ext>
                  </a:extLst>
                </p14:cNvPr>
                <p14:cNvContentPartPr/>
                <p14:nvPr/>
              </p14:nvContentPartPr>
              <p14:xfrm>
                <a:off x="3466522" y="2815985"/>
                <a:ext cx="108000" cy="297360"/>
              </p14:xfrm>
            </p:contentPart>
          </mc:Choice>
          <mc:Fallback xmlns="">
            <p:pic>
              <p:nvPicPr>
                <p:cNvPr id="48" name="Ink 47">
                  <a:extLst>
                    <a:ext uri="{FF2B5EF4-FFF2-40B4-BE49-F238E27FC236}">
                      <a16:creationId xmlns:a16="http://schemas.microsoft.com/office/drawing/2014/main" id="{D2ADADAF-1660-4C96-82FD-5A3AA3B04221}"/>
                    </a:ext>
                  </a:extLst>
                </p:cNvPr>
                <p:cNvPicPr/>
                <p:nvPr/>
              </p:nvPicPr>
              <p:blipFill>
                <a:blip r:embed="rId90"/>
                <a:stretch>
                  <a:fillRect/>
                </a:stretch>
              </p:blipFill>
              <p:spPr>
                <a:xfrm>
                  <a:off x="3462202" y="2811665"/>
                  <a:ext cx="1166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49" name="Ink 48">
                  <a:extLst>
                    <a:ext uri="{FF2B5EF4-FFF2-40B4-BE49-F238E27FC236}">
                      <a16:creationId xmlns:a16="http://schemas.microsoft.com/office/drawing/2014/main" id="{9042ABC4-88E1-4A97-82E2-666245F65681}"/>
                    </a:ext>
                  </a:extLst>
                </p14:cNvPr>
                <p14:cNvContentPartPr/>
                <p14:nvPr/>
              </p14:nvContentPartPr>
              <p14:xfrm>
                <a:off x="3397402" y="2795105"/>
                <a:ext cx="60480" cy="229320"/>
              </p14:xfrm>
            </p:contentPart>
          </mc:Choice>
          <mc:Fallback xmlns="">
            <p:pic>
              <p:nvPicPr>
                <p:cNvPr id="49" name="Ink 48">
                  <a:extLst>
                    <a:ext uri="{FF2B5EF4-FFF2-40B4-BE49-F238E27FC236}">
                      <a16:creationId xmlns:a16="http://schemas.microsoft.com/office/drawing/2014/main" id="{9042ABC4-88E1-4A97-82E2-666245F65681}"/>
                    </a:ext>
                  </a:extLst>
                </p:cNvPr>
                <p:cNvPicPr/>
                <p:nvPr/>
              </p:nvPicPr>
              <p:blipFill>
                <a:blip r:embed="rId92"/>
                <a:stretch>
                  <a:fillRect/>
                </a:stretch>
              </p:blipFill>
              <p:spPr>
                <a:xfrm>
                  <a:off x="3393082" y="2790785"/>
                  <a:ext cx="69120" cy="237960"/>
                </a:xfrm>
                <a:prstGeom prst="rect">
                  <a:avLst/>
                </a:prstGeom>
              </p:spPr>
            </p:pic>
          </mc:Fallback>
        </mc:AlternateContent>
      </p:grpSp>
      <p:grpSp>
        <p:nvGrpSpPr>
          <p:cNvPr id="53" name="Group 52">
            <a:extLst>
              <a:ext uri="{FF2B5EF4-FFF2-40B4-BE49-F238E27FC236}">
                <a16:creationId xmlns:a16="http://schemas.microsoft.com/office/drawing/2014/main" id="{E68F52AE-5357-4317-9033-F86545BC7DD1}"/>
              </a:ext>
            </a:extLst>
          </p:cNvPr>
          <p:cNvGrpSpPr/>
          <p:nvPr/>
        </p:nvGrpSpPr>
        <p:grpSpPr>
          <a:xfrm>
            <a:off x="4831642" y="2763785"/>
            <a:ext cx="176760" cy="451800"/>
            <a:chOff x="4831642" y="2763785"/>
            <a:chExt cx="176760" cy="451800"/>
          </a:xfrm>
        </p:grpSpPr>
        <mc:AlternateContent xmlns:mc="http://schemas.openxmlformats.org/markup-compatibility/2006" xmlns:p14="http://schemas.microsoft.com/office/powerpoint/2010/main">
          <mc:Choice Requires="p14">
            <p:contentPart p14:bwMode="auto" r:id="rId93">
              <p14:nvContentPartPr>
                <p14:cNvPr id="51" name="Ink 50">
                  <a:extLst>
                    <a:ext uri="{FF2B5EF4-FFF2-40B4-BE49-F238E27FC236}">
                      <a16:creationId xmlns:a16="http://schemas.microsoft.com/office/drawing/2014/main" id="{FB2D40D1-EEEA-4E88-8921-3BE4654ECCBE}"/>
                    </a:ext>
                  </a:extLst>
                </p14:cNvPr>
                <p14:cNvContentPartPr/>
                <p14:nvPr/>
              </p14:nvContentPartPr>
              <p14:xfrm>
                <a:off x="4870522" y="2763785"/>
                <a:ext cx="137880" cy="451800"/>
              </p14:xfrm>
            </p:contentPart>
          </mc:Choice>
          <mc:Fallback xmlns="">
            <p:pic>
              <p:nvPicPr>
                <p:cNvPr id="51" name="Ink 50">
                  <a:extLst>
                    <a:ext uri="{FF2B5EF4-FFF2-40B4-BE49-F238E27FC236}">
                      <a16:creationId xmlns:a16="http://schemas.microsoft.com/office/drawing/2014/main" id="{FB2D40D1-EEEA-4E88-8921-3BE4654ECCBE}"/>
                    </a:ext>
                  </a:extLst>
                </p:cNvPr>
                <p:cNvPicPr/>
                <p:nvPr/>
              </p:nvPicPr>
              <p:blipFill>
                <a:blip r:embed="rId94"/>
                <a:stretch>
                  <a:fillRect/>
                </a:stretch>
              </p:blipFill>
              <p:spPr>
                <a:xfrm>
                  <a:off x="4866202" y="2759465"/>
                  <a:ext cx="1465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52" name="Ink 51">
                  <a:extLst>
                    <a:ext uri="{FF2B5EF4-FFF2-40B4-BE49-F238E27FC236}">
                      <a16:creationId xmlns:a16="http://schemas.microsoft.com/office/drawing/2014/main" id="{9D672183-997C-4F48-BF4A-02D0A6074FDF}"/>
                    </a:ext>
                  </a:extLst>
                </p14:cNvPr>
                <p14:cNvContentPartPr/>
                <p14:nvPr/>
              </p14:nvContentPartPr>
              <p14:xfrm>
                <a:off x="4831642" y="2815985"/>
                <a:ext cx="360" cy="177480"/>
              </p14:xfrm>
            </p:contentPart>
          </mc:Choice>
          <mc:Fallback xmlns="">
            <p:pic>
              <p:nvPicPr>
                <p:cNvPr id="52" name="Ink 51">
                  <a:extLst>
                    <a:ext uri="{FF2B5EF4-FFF2-40B4-BE49-F238E27FC236}">
                      <a16:creationId xmlns:a16="http://schemas.microsoft.com/office/drawing/2014/main" id="{9D672183-997C-4F48-BF4A-02D0A6074FDF}"/>
                    </a:ext>
                  </a:extLst>
                </p:cNvPr>
                <p:cNvPicPr/>
                <p:nvPr/>
              </p:nvPicPr>
              <p:blipFill>
                <a:blip r:embed="rId96"/>
                <a:stretch>
                  <a:fillRect/>
                </a:stretch>
              </p:blipFill>
              <p:spPr>
                <a:xfrm>
                  <a:off x="4827322" y="2811665"/>
                  <a:ext cx="9000" cy="186120"/>
                </a:xfrm>
                <a:prstGeom prst="rect">
                  <a:avLst/>
                </a:prstGeom>
              </p:spPr>
            </p:pic>
          </mc:Fallback>
        </mc:AlternateContent>
      </p:grpSp>
      <p:grpSp>
        <p:nvGrpSpPr>
          <p:cNvPr id="58" name="Group 57">
            <a:extLst>
              <a:ext uri="{FF2B5EF4-FFF2-40B4-BE49-F238E27FC236}">
                <a16:creationId xmlns:a16="http://schemas.microsoft.com/office/drawing/2014/main" id="{853937A0-8C57-46D0-944F-E39803F09869}"/>
              </a:ext>
            </a:extLst>
          </p:cNvPr>
          <p:cNvGrpSpPr/>
          <p:nvPr/>
        </p:nvGrpSpPr>
        <p:grpSpPr>
          <a:xfrm>
            <a:off x="6002362" y="2711225"/>
            <a:ext cx="388080" cy="308520"/>
            <a:chOff x="6002362" y="2711225"/>
            <a:chExt cx="388080" cy="308520"/>
          </a:xfrm>
        </p:grpSpPr>
        <mc:AlternateContent xmlns:mc="http://schemas.openxmlformats.org/markup-compatibility/2006" xmlns:p14="http://schemas.microsoft.com/office/powerpoint/2010/main">
          <mc:Choice Requires="p14">
            <p:contentPart p14:bwMode="auto" r:id="rId97">
              <p14:nvContentPartPr>
                <p14:cNvPr id="54" name="Ink 53">
                  <a:extLst>
                    <a:ext uri="{FF2B5EF4-FFF2-40B4-BE49-F238E27FC236}">
                      <a16:creationId xmlns:a16="http://schemas.microsoft.com/office/drawing/2014/main" id="{1097D289-A104-4971-8CB3-D9D4F3DA783A}"/>
                    </a:ext>
                  </a:extLst>
                </p14:cNvPr>
                <p14:cNvContentPartPr/>
                <p14:nvPr/>
              </p14:nvContentPartPr>
              <p14:xfrm>
                <a:off x="6230242" y="2805185"/>
                <a:ext cx="160200" cy="214560"/>
              </p14:xfrm>
            </p:contentPart>
          </mc:Choice>
          <mc:Fallback xmlns="">
            <p:pic>
              <p:nvPicPr>
                <p:cNvPr id="54" name="Ink 53">
                  <a:extLst>
                    <a:ext uri="{FF2B5EF4-FFF2-40B4-BE49-F238E27FC236}">
                      <a16:creationId xmlns:a16="http://schemas.microsoft.com/office/drawing/2014/main" id="{1097D289-A104-4971-8CB3-D9D4F3DA783A}"/>
                    </a:ext>
                  </a:extLst>
                </p:cNvPr>
                <p:cNvPicPr/>
                <p:nvPr/>
              </p:nvPicPr>
              <p:blipFill>
                <a:blip r:embed="rId98"/>
                <a:stretch>
                  <a:fillRect/>
                </a:stretch>
              </p:blipFill>
              <p:spPr>
                <a:xfrm>
                  <a:off x="6225922" y="2800865"/>
                  <a:ext cx="1688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55" name="Ink 54">
                  <a:extLst>
                    <a:ext uri="{FF2B5EF4-FFF2-40B4-BE49-F238E27FC236}">
                      <a16:creationId xmlns:a16="http://schemas.microsoft.com/office/drawing/2014/main" id="{5B74E838-9076-4F60-9F1D-290B81EA52C4}"/>
                    </a:ext>
                  </a:extLst>
                </p14:cNvPr>
                <p14:cNvContentPartPr/>
                <p14:nvPr/>
              </p14:nvContentPartPr>
              <p14:xfrm>
                <a:off x="6310882" y="2917145"/>
                <a:ext cx="17640" cy="62640"/>
              </p14:xfrm>
            </p:contentPart>
          </mc:Choice>
          <mc:Fallback xmlns="">
            <p:pic>
              <p:nvPicPr>
                <p:cNvPr id="55" name="Ink 54">
                  <a:extLst>
                    <a:ext uri="{FF2B5EF4-FFF2-40B4-BE49-F238E27FC236}">
                      <a16:creationId xmlns:a16="http://schemas.microsoft.com/office/drawing/2014/main" id="{5B74E838-9076-4F60-9F1D-290B81EA52C4}"/>
                    </a:ext>
                  </a:extLst>
                </p:cNvPr>
                <p:cNvPicPr/>
                <p:nvPr/>
              </p:nvPicPr>
              <p:blipFill>
                <a:blip r:embed="rId100"/>
                <a:stretch>
                  <a:fillRect/>
                </a:stretch>
              </p:blipFill>
              <p:spPr>
                <a:xfrm>
                  <a:off x="6306472" y="2912825"/>
                  <a:ext cx="264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56" name="Ink 55">
                  <a:extLst>
                    <a:ext uri="{FF2B5EF4-FFF2-40B4-BE49-F238E27FC236}">
                      <a16:creationId xmlns:a16="http://schemas.microsoft.com/office/drawing/2014/main" id="{B13F1CD8-EB0F-4427-89BD-78DB874462C0}"/>
                    </a:ext>
                  </a:extLst>
                </p14:cNvPr>
                <p14:cNvContentPartPr/>
                <p14:nvPr/>
              </p14:nvContentPartPr>
              <p14:xfrm>
                <a:off x="6002362" y="2742905"/>
                <a:ext cx="141840" cy="178200"/>
              </p14:xfrm>
            </p:contentPart>
          </mc:Choice>
          <mc:Fallback xmlns="">
            <p:pic>
              <p:nvPicPr>
                <p:cNvPr id="56" name="Ink 55">
                  <a:extLst>
                    <a:ext uri="{FF2B5EF4-FFF2-40B4-BE49-F238E27FC236}">
                      <a16:creationId xmlns:a16="http://schemas.microsoft.com/office/drawing/2014/main" id="{B13F1CD8-EB0F-4427-89BD-78DB874462C0}"/>
                    </a:ext>
                  </a:extLst>
                </p:cNvPr>
                <p:cNvPicPr/>
                <p:nvPr/>
              </p:nvPicPr>
              <p:blipFill>
                <a:blip r:embed="rId102"/>
                <a:stretch>
                  <a:fillRect/>
                </a:stretch>
              </p:blipFill>
              <p:spPr>
                <a:xfrm>
                  <a:off x="5998042" y="2738594"/>
                  <a:ext cx="150480" cy="186823"/>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57" name="Ink 56">
                  <a:extLst>
                    <a:ext uri="{FF2B5EF4-FFF2-40B4-BE49-F238E27FC236}">
                      <a16:creationId xmlns:a16="http://schemas.microsoft.com/office/drawing/2014/main" id="{8D7493F0-D30B-43C7-93CA-4C112CB444E9}"/>
                    </a:ext>
                  </a:extLst>
                </p14:cNvPr>
                <p14:cNvContentPartPr/>
                <p14:nvPr/>
              </p14:nvContentPartPr>
              <p14:xfrm>
                <a:off x="6099202" y="2711225"/>
                <a:ext cx="112680" cy="11520"/>
              </p14:xfrm>
            </p:contentPart>
          </mc:Choice>
          <mc:Fallback xmlns="">
            <p:pic>
              <p:nvPicPr>
                <p:cNvPr id="57" name="Ink 56">
                  <a:extLst>
                    <a:ext uri="{FF2B5EF4-FFF2-40B4-BE49-F238E27FC236}">
                      <a16:creationId xmlns:a16="http://schemas.microsoft.com/office/drawing/2014/main" id="{8D7493F0-D30B-43C7-93CA-4C112CB444E9}"/>
                    </a:ext>
                  </a:extLst>
                </p:cNvPr>
                <p:cNvPicPr/>
                <p:nvPr/>
              </p:nvPicPr>
              <p:blipFill>
                <a:blip r:embed="rId104"/>
                <a:stretch>
                  <a:fillRect/>
                </a:stretch>
              </p:blipFill>
              <p:spPr>
                <a:xfrm>
                  <a:off x="6094882" y="2706905"/>
                  <a:ext cx="121320" cy="20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29" name="Ink 28">
                <a:extLst>
                  <a:ext uri="{FF2B5EF4-FFF2-40B4-BE49-F238E27FC236}">
                    <a16:creationId xmlns:a16="http://schemas.microsoft.com/office/drawing/2014/main" id="{4A55FD8B-54EB-481C-95D6-D46728FA4C05}"/>
                  </a:ext>
                </a:extLst>
              </p14:cNvPr>
              <p14:cNvContentPartPr/>
              <p14:nvPr/>
            </p14:nvContentPartPr>
            <p14:xfrm>
              <a:off x="1774162" y="2005265"/>
              <a:ext cx="44640" cy="330480"/>
            </p14:xfrm>
          </p:contentPart>
        </mc:Choice>
        <mc:Fallback xmlns="">
          <p:pic>
            <p:nvPicPr>
              <p:cNvPr id="29" name="Ink 28">
                <a:extLst>
                  <a:ext uri="{FF2B5EF4-FFF2-40B4-BE49-F238E27FC236}">
                    <a16:creationId xmlns:a16="http://schemas.microsoft.com/office/drawing/2014/main" id="{4A55FD8B-54EB-481C-95D6-D46728FA4C05}"/>
                  </a:ext>
                </a:extLst>
              </p:cNvPr>
              <p:cNvPicPr/>
              <p:nvPr/>
            </p:nvPicPr>
            <p:blipFill>
              <a:blip r:embed="rId108"/>
              <a:stretch>
                <a:fillRect/>
              </a:stretch>
            </p:blipFill>
            <p:spPr>
              <a:xfrm>
                <a:off x="1765162" y="1996625"/>
                <a:ext cx="62280" cy="348120"/>
              </a:xfrm>
              <a:prstGeom prst="rect">
                <a:avLst/>
              </a:prstGeom>
            </p:spPr>
          </p:pic>
        </mc:Fallback>
      </mc:AlternateContent>
      <p:grpSp>
        <p:nvGrpSpPr>
          <p:cNvPr id="65" name="Group 64">
            <a:extLst>
              <a:ext uri="{FF2B5EF4-FFF2-40B4-BE49-F238E27FC236}">
                <a16:creationId xmlns:a16="http://schemas.microsoft.com/office/drawing/2014/main" id="{9DC0AD72-29A7-4B89-91EF-E13F38EB6AC2}"/>
              </a:ext>
            </a:extLst>
          </p:cNvPr>
          <p:cNvGrpSpPr/>
          <p:nvPr/>
        </p:nvGrpSpPr>
        <p:grpSpPr>
          <a:xfrm>
            <a:off x="1434682" y="2015705"/>
            <a:ext cx="122400" cy="419760"/>
            <a:chOff x="1434682" y="2015705"/>
            <a:chExt cx="122400" cy="419760"/>
          </a:xfrm>
        </p:grpSpPr>
        <mc:AlternateContent xmlns:mc="http://schemas.openxmlformats.org/markup-compatibility/2006" xmlns:p14="http://schemas.microsoft.com/office/powerpoint/2010/main">
          <mc:Choice Requires="p14">
            <p:contentPart p14:bwMode="auto" r:id="rId109">
              <p14:nvContentPartPr>
                <p14:cNvPr id="59" name="Ink 58">
                  <a:extLst>
                    <a:ext uri="{FF2B5EF4-FFF2-40B4-BE49-F238E27FC236}">
                      <a16:creationId xmlns:a16="http://schemas.microsoft.com/office/drawing/2014/main" id="{E2A47AF5-E737-454C-8DC0-17AF8B98E3C6}"/>
                    </a:ext>
                  </a:extLst>
                </p14:cNvPr>
                <p14:cNvContentPartPr/>
                <p14:nvPr/>
              </p14:nvContentPartPr>
              <p14:xfrm>
                <a:off x="1434682" y="2200385"/>
                <a:ext cx="122400" cy="35280"/>
              </p14:xfrm>
            </p:contentPart>
          </mc:Choice>
          <mc:Fallback xmlns="">
            <p:pic>
              <p:nvPicPr>
                <p:cNvPr id="59" name="Ink 58">
                  <a:extLst>
                    <a:ext uri="{FF2B5EF4-FFF2-40B4-BE49-F238E27FC236}">
                      <a16:creationId xmlns:a16="http://schemas.microsoft.com/office/drawing/2014/main" id="{E2A47AF5-E737-454C-8DC0-17AF8B98E3C6}"/>
                    </a:ext>
                  </a:extLst>
                </p:cNvPr>
                <p:cNvPicPr/>
                <p:nvPr/>
              </p:nvPicPr>
              <p:blipFill>
                <a:blip r:embed="rId110"/>
                <a:stretch>
                  <a:fillRect/>
                </a:stretch>
              </p:blipFill>
              <p:spPr>
                <a:xfrm>
                  <a:off x="1426042" y="2191745"/>
                  <a:ext cx="1400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60" name="Ink 59">
                  <a:extLst>
                    <a:ext uri="{FF2B5EF4-FFF2-40B4-BE49-F238E27FC236}">
                      <a16:creationId xmlns:a16="http://schemas.microsoft.com/office/drawing/2014/main" id="{A4EB8328-D922-46E9-801F-04AA96D37649}"/>
                    </a:ext>
                  </a:extLst>
                </p14:cNvPr>
                <p14:cNvContentPartPr/>
                <p14:nvPr/>
              </p14:nvContentPartPr>
              <p14:xfrm>
                <a:off x="1527202" y="2015705"/>
                <a:ext cx="6480" cy="419760"/>
              </p14:xfrm>
            </p:contentPart>
          </mc:Choice>
          <mc:Fallback xmlns="">
            <p:pic>
              <p:nvPicPr>
                <p:cNvPr id="60" name="Ink 59">
                  <a:extLst>
                    <a:ext uri="{FF2B5EF4-FFF2-40B4-BE49-F238E27FC236}">
                      <a16:creationId xmlns:a16="http://schemas.microsoft.com/office/drawing/2014/main" id="{A4EB8328-D922-46E9-801F-04AA96D37649}"/>
                    </a:ext>
                  </a:extLst>
                </p:cNvPr>
                <p:cNvPicPr/>
                <p:nvPr/>
              </p:nvPicPr>
              <p:blipFill>
                <a:blip r:embed="rId112"/>
                <a:stretch>
                  <a:fillRect/>
                </a:stretch>
              </p:blipFill>
              <p:spPr>
                <a:xfrm>
                  <a:off x="1518562" y="2006705"/>
                  <a:ext cx="24120" cy="437400"/>
                </a:xfrm>
                <a:prstGeom prst="rect">
                  <a:avLst/>
                </a:prstGeom>
              </p:spPr>
            </p:pic>
          </mc:Fallback>
        </mc:AlternateContent>
      </p:grpSp>
      <p:grpSp>
        <p:nvGrpSpPr>
          <p:cNvPr id="64" name="Group 63">
            <a:extLst>
              <a:ext uri="{FF2B5EF4-FFF2-40B4-BE49-F238E27FC236}">
                <a16:creationId xmlns:a16="http://schemas.microsoft.com/office/drawing/2014/main" id="{780AC1AB-FAF2-448B-86AC-4D52E438C4D6}"/>
              </a:ext>
            </a:extLst>
          </p:cNvPr>
          <p:cNvGrpSpPr/>
          <p:nvPr/>
        </p:nvGrpSpPr>
        <p:grpSpPr>
          <a:xfrm>
            <a:off x="3048202" y="945425"/>
            <a:ext cx="391320" cy="664200"/>
            <a:chOff x="3048202" y="945425"/>
            <a:chExt cx="391320" cy="664200"/>
          </a:xfrm>
        </p:grpSpPr>
        <mc:AlternateContent xmlns:mc="http://schemas.openxmlformats.org/markup-compatibility/2006" xmlns:p14="http://schemas.microsoft.com/office/powerpoint/2010/main">
          <mc:Choice Requires="p14">
            <p:contentPart p14:bwMode="auto" r:id="rId113">
              <p14:nvContentPartPr>
                <p14:cNvPr id="61" name="Ink 60">
                  <a:extLst>
                    <a:ext uri="{FF2B5EF4-FFF2-40B4-BE49-F238E27FC236}">
                      <a16:creationId xmlns:a16="http://schemas.microsoft.com/office/drawing/2014/main" id="{38E697A1-BC78-4C25-BE07-EF8ACE6DB08A}"/>
                    </a:ext>
                  </a:extLst>
                </p14:cNvPr>
                <p14:cNvContentPartPr/>
                <p14:nvPr/>
              </p14:nvContentPartPr>
              <p14:xfrm>
                <a:off x="3272122" y="1215425"/>
                <a:ext cx="167400" cy="394200"/>
              </p14:xfrm>
            </p:contentPart>
          </mc:Choice>
          <mc:Fallback xmlns="">
            <p:pic>
              <p:nvPicPr>
                <p:cNvPr id="61" name="Ink 60">
                  <a:extLst>
                    <a:ext uri="{FF2B5EF4-FFF2-40B4-BE49-F238E27FC236}">
                      <a16:creationId xmlns:a16="http://schemas.microsoft.com/office/drawing/2014/main" id="{38E697A1-BC78-4C25-BE07-EF8ACE6DB08A}"/>
                    </a:ext>
                  </a:extLst>
                </p:cNvPr>
                <p:cNvPicPr/>
                <p:nvPr/>
              </p:nvPicPr>
              <p:blipFill>
                <a:blip r:embed="rId114"/>
                <a:stretch>
                  <a:fillRect/>
                </a:stretch>
              </p:blipFill>
              <p:spPr>
                <a:xfrm>
                  <a:off x="3263122" y="1206785"/>
                  <a:ext cx="185040" cy="4118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62" name="Ink 61">
                  <a:extLst>
                    <a:ext uri="{FF2B5EF4-FFF2-40B4-BE49-F238E27FC236}">
                      <a16:creationId xmlns:a16="http://schemas.microsoft.com/office/drawing/2014/main" id="{A7F1DFD2-066F-4B4D-9374-9AC3DEEF1D46}"/>
                    </a:ext>
                  </a:extLst>
                </p14:cNvPr>
                <p14:cNvContentPartPr/>
                <p14:nvPr/>
              </p14:nvContentPartPr>
              <p14:xfrm>
                <a:off x="3048202" y="1038665"/>
                <a:ext cx="98280" cy="149760"/>
              </p14:xfrm>
            </p:contentPart>
          </mc:Choice>
          <mc:Fallback xmlns="">
            <p:pic>
              <p:nvPicPr>
                <p:cNvPr id="62" name="Ink 61">
                  <a:extLst>
                    <a:ext uri="{FF2B5EF4-FFF2-40B4-BE49-F238E27FC236}">
                      <a16:creationId xmlns:a16="http://schemas.microsoft.com/office/drawing/2014/main" id="{A7F1DFD2-066F-4B4D-9374-9AC3DEEF1D46}"/>
                    </a:ext>
                  </a:extLst>
                </p:cNvPr>
                <p:cNvPicPr/>
                <p:nvPr/>
              </p:nvPicPr>
              <p:blipFill>
                <a:blip r:embed="rId116"/>
                <a:stretch>
                  <a:fillRect/>
                </a:stretch>
              </p:blipFill>
              <p:spPr>
                <a:xfrm>
                  <a:off x="3039202" y="1030025"/>
                  <a:ext cx="11592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63" name="Ink 62">
                  <a:extLst>
                    <a:ext uri="{FF2B5EF4-FFF2-40B4-BE49-F238E27FC236}">
                      <a16:creationId xmlns:a16="http://schemas.microsoft.com/office/drawing/2014/main" id="{45C0C50E-6E23-461B-8C7D-4364A94E6007}"/>
                    </a:ext>
                  </a:extLst>
                </p14:cNvPr>
                <p14:cNvContentPartPr/>
                <p14:nvPr/>
              </p14:nvContentPartPr>
              <p14:xfrm>
                <a:off x="3158362" y="945425"/>
                <a:ext cx="11160" cy="438840"/>
              </p14:xfrm>
            </p:contentPart>
          </mc:Choice>
          <mc:Fallback xmlns="">
            <p:pic>
              <p:nvPicPr>
                <p:cNvPr id="63" name="Ink 62">
                  <a:extLst>
                    <a:ext uri="{FF2B5EF4-FFF2-40B4-BE49-F238E27FC236}">
                      <a16:creationId xmlns:a16="http://schemas.microsoft.com/office/drawing/2014/main" id="{45C0C50E-6E23-461B-8C7D-4364A94E6007}"/>
                    </a:ext>
                  </a:extLst>
                </p:cNvPr>
                <p:cNvPicPr/>
                <p:nvPr/>
              </p:nvPicPr>
              <p:blipFill>
                <a:blip r:embed="rId118"/>
                <a:stretch>
                  <a:fillRect/>
                </a:stretch>
              </p:blipFill>
              <p:spPr>
                <a:xfrm>
                  <a:off x="3149362" y="936425"/>
                  <a:ext cx="28800" cy="456480"/>
                </a:xfrm>
                <a:prstGeom prst="rect">
                  <a:avLst/>
                </a:prstGeom>
              </p:spPr>
            </p:pic>
          </mc:Fallback>
        </mc:AlternateContent>
      </p:grpSp>
      <p:grpSp>
        <p:nvGrpSpPr>
          <p:cNvPr id="68" name="Group 67">
            <a:extLst>
              <a:ext uri="{FF2B5EF4-FFF2-40B4-BE49-F238E27FC236}">
                <a16:creationId xmlns:a16="http://schemas.microsoft.com/office/drawing/2014/main" id="{3B1E805A-CDE8-4339-9F99-9E0C901237E4}"/>
              </a:ext>
            </a:extLst>
          </p:cNvPr>
          <p:cNvGrpSpPr/>
          <p:nvPr/>
        </p:nvGrpSpPr>
        <p:grpSpPr>
          <a:xfrm>
            <a:off x="4977082" y="2233865"/>
            <a:ext cx="249840" cy="263520"/>
            <a:chOff x="4977082" y="2233865"/>
            <a:chExt cx="249840" cy="263520"/>
          </a:xfrm>
        </p:grpSpPr>
        <mc:AlternateContent xmlns:mc="http://schemas.openxmlformats.org/markup-compatibility/2006" xmlns:p14="http://schemas.microsoft.com/office/powerpoint/2010/main">
          <mc:Choice Requires="p14">
            <p:contentPart p14:bwMode="auto" r:id="rId119">
              <p14:nvContentPartPr>
                <p14:cNvPr id="66" name="Ink 65">
                  <a:extLst>
                    <a:ext uri="{FF2B5EF4-FFF2-40B4-BE49-F238E27FC236}">
                      <a16:creationId xmlns:a16="http://schemas.microsoft.com/office/drawing/2014/main" id="{A569A69D-BA04-46F0-96A3-CFF45E5BFC76}"/>
                    </a:ext>
                  </a:extLst>
                </p14:cNvPr>
                <p14:cNvContentPartPr/>
                <p14:nvPr/>
              </p14:nvContentPartPr>
              <p14:xfrm>
                <a:off x="5104882" y="2233865"/>
                <a:ext cx="122040" cy="263520"/>
              </p14:xfrm>
            </p:contentPart>
          </mc:Choice>
          <mc:Fallback xmlns="">
            <p:pic>
              <p:nvPicPr>
                <p:cNvPr id="66" name="Ink 65">
                  <a:extLst>
                    <a:ext uri="{FF2B5EF4-FFF2-40B4-BE49-F238E27FC236}">
                      <a16:creationId xmlns:a16="http://schemas.microsoft.com/office/drawing/2014/main" id="{A569A69D-BA04-46F0-96A3-CFF45E5BFC76}"/>
                    </a:ext>
                  </a:extLst>
                </p:cNvPr>
                <p:cNvPicPr/>
                <p:nvPr/>
              </p:nvPicPr>
              <p:blipFill>
                <a:blip r:embed="rId120"/>
                <a:stretch>
                  <a:fillRect/>
                </a:stretch>
              </p:blipFill>
              <p:spPr>
                <a:xfrm>
                  <a:off x="5095882" y="2225225"/>
                  <a:ext cx="13968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67" name="Ink 66">
                  <a:extLst>
                    <a:ext uri="{FF2B5EF4-FFF2-40B4-BE49-F238E27FC236}">
                      <a16:creationId xmlns:a16="http://schemas.microsoft.com/office/drawing/2014/main" id="{99A15819-A324-4275-8EAB-AB09C690881B}"/>
                    </a:ext>
                  </a:extLst>
                </p14:cNvPr>
                <p14:cNvContentPartPr/>
                <p14:nvPr/>
              </p14:nvContentPartPr>
              <p14:xfrm>
                <a:off x="4977082" y="2254745"/>
                <a:ext cx="20520" cy="88560"/>
              </p14:xfrm>
            </p:contentPart>
          </mc:Choice>
          <mc:Fallback xmlns="">
            <p:pic>
              <p:nvPicPr>
                <p:cNvPr id="67" name="Ink 66">
                  <a:extLst>
                    <a:ext uri="{FF2B5EF4-FFF2-40B4-BE49-F238E27FC236}">
                      <a16:creationId xmlns:a16="http://schemas.microsoft.com/office/drawing/2014/main" id="{99A15819-A324-4275-8EAB-AB09C690881B}"/>
                    </a:ext>
                  </a:extLst>
                </p:cNvPr>
                <p:cNvPicPr/>
                <p:nvPr/>
              </p:nvPicPr>
              <p:blipFill>
                <a:blip r:embed="rId122"/>
                <a:stretch>
                  <a:fillRect/>
                </a:stretch>
              </p:blipFill>
              <p:spPr>
                <a:xfrm>
                  <a:off x="4968082" y="2245745"/>
                  <a:ext cx="3816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3">
            <p14:nvContentPartPr>
              <p14:cNvPr id="69" name="Ink 68">
                <a:extLst>
                  <a:ext uri="{FF2B5EF4-FFF2-40B4-BE49-F238E27FC236}">
                    <a16:creationId xmlns:a16="http://schemas.microsoft.com/office/drawing/2014/main" id="{4D449D6F-E6C6-4287-BC75-4DC4B6C2836F}"/>
                  </a:ext>
                </a:extLst>
              </p14:cNvPr>
              <p14:cNvContentPartPr/>
              <p14:nvPr/>
            </p14:nvContentPartPr>
            <p14:xfrm>
              <a:off x="6082282" y="2678825"/>
              <a:ext cx="111240" cy="222840"/>
            </p14:xfrm>
          </p:contentPart>
        </mc:Choice>
        <mc:Fallback xmlns="">
          <p:pic>
            <p:nvPicPr>
              <p:cNvPr id="69" name="Ink 68">
                <a:extLst>
                  <a:ext uri="{FF2B5EF4-FFF2-40B4-BE49-F238E27FC236}">
                    <a16:creationId xmlns:a16="http://schemas.microsoft.com/office/drawing/2014/main" id="{4D449D6F-E6C6-4287-BC75-4DC4B6C2836F}"/>
                  </a:ext>
                </a:extLst>
              </p:cNvPr>
              <p:cNvPicPr/>
              <p:nvPr/>
            </p:nvPicPr>
            <p:blipFill>
              <a:blip r:embed="rId124"/>
              <a:stretch>
                <a:fillRect/>
              </a:stretch>
            </p:blipFill>
            <p:spPr>
              <a:xfrm>
                <a:off x="6073282" y="2670185"/>
                <a:ext cx="128880" cy="240480"/>
              </a:xfrm>
              <a:prstGeom prst="rect">
                <a:avLst/>
              </a:prstGeom>
            </p:spPr>
          </p:pic>
        </mc:Fallback>
      </mc:AlternateContent>
      <p:grpSp>
        <p:nvGrpSpPr>
          <p:cNvPr id="72" name="Group 71">
            <a:extLst>
              <a:ext uri="{FF2B5EF4-FFF2-40B4-BE49-F238E27FC236}">
                <a16:creationId xmlns:a16="http://schemas.microsoft.com/office/drawing/2014/main" id="{C0A82453-FEBB-4727-A551-28094334C9FC}"/>
              </a:ext>
            </a:extLst>
          </p:cNvPr>
          <p:cNvGrpSpPr/>
          <p:nvPr/>
        </p:nvGrpSpPr>
        <p:grpSpPr>
          <a:xfrm>
            <a:off x="5903722" y="2588105"/>
            <a:ext cx="119880" cy="157680"/>
            <a:chOff x="5903722" y="2588105"/>
            <a:chExt cx="119880" cy="157680"/>
          </a:xfrm>
        </p:grpSpPr>
        <mc:AlternateContent xmlns:mc="http://schemas.openxmlformats.org/markup-compatibility/2006" xmlns:p14="http://schemas.microsoft.com/office/powerpoint/2010/main">
          <mc:Choice Requires="p14">
            <p:contentPart p14:bwMode="auto" r:id="rId125">
              <p14:nvContentPartPr>
                <p14:cNvPr id="70" name="Ink 69">
                  <a:extLst>
                    <a:ext uri="{FF2B5EF4-FFF2-40B4-BE49-F238E27FC236}">
                      <a16:creationId xmlns:a16="http://schemas.microsoft.com/office/drawing/2014/main" id="{FAFEC3B5-E80D-4F92-8EA0-79B22889F7A7}"/>
                    </a:ext>
                  </a:extLst>
                </p14:cNvPr>
                <p14:cNvContentPartPr/>
                <p14:nvPr/>
              </p14:nvContentPartPr>
              <p14:xfrm>
                <a:off x="5903722" y="2628425"/>
                <a:ext cx="119880" cy="117360"/>
              </p14:xfrm>
            </p:contentPart>
          </mc:Choice>
          <mc:Fallback xmlns="">
            <p:pic>
              <p:nvPicPr>
                <p:cNvPr id="70" name="Ink 69">
                  <a:extLst>
                    <a:ext uri="{FF2B5EF4-FFF2-40B4-BE49-F238E27FC236}">
                      <a16:creationId xmlns:a16="http://schemas.microsoft.com/office/drawing/2014/main" id="{FAFEC3B5-E80D-4F92-8EA0-79B22889F7A7}"/>
                    </a:ext>
                  </a:extLst>
                </p:cNvPr>
                <p:cNvPicPr/>
                <p:nvPr/>
              </p:nvPicPr>
              <p:blipFill>
                <a:blip r:embed="rId126"/>
                <a:stretch>
                  <a:fillRect/>
                </a:stretch>
              </p:blipFill>
              <p:spPr>
                <a:xfrm>
                  <a:off x="5894722" y="2619785"/>
                  <a:ext cx="13752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71" name="Ink 70">
                  <a:extLst>
                    <a:ext uri="{FF2B5EF4-FFF2-40B4-BE49-F238E27FC236}">
                      <a16:creationId xmlns:a16="http://schemas.microsoft.com/office/drawing/2014/main" id="{4CA178EA-32C2-4389-8987-7E033C814137}"/>
                    </a:ext>
                  </a:extLst>
                </p14:cNvPr>
                <p14:cNvContentPartPr/>
                <p14:nvPr/>
              </p14:nvContentPartPr>
              <p14:xfrm>
                <a:off x="5905162" y="2588105"/>
                <a:ext cx="59400" cy="21600"/>
              </p14:xfrm>
            </p:contentPart>
          </mc:Choice>
          <mc:Fallback xmlns="">
            <p:pic>
              <p:nvPicPr>
                <p:cNvPr id="71" name="Ink 70">
                  <a:extLst>
                    <a:ext uri="{FF2B5EF4-FFF2-40B4-BE49-F238E27FC236}">
                      <a16:creationId xmlns:a16="http://schemas.microsoft.com/office/drawing/2014/main" id="{4CA178EA-32C2-4389-8987-7E033C814137}"/>
                    </a:ext>
                  </a:extLst>
                </p:cNvPr>
                <p:cNvPicPr/>
                <p:nvPr/>
              </p:nvPicPr>
              <p:blipFill>
                <a:blip r:embed="rId128"/>
                <a:stretch>
                  <a:fillRect/>
                </a:stretch>
              </p:blipFill>
              <p:spPr>
                <a:xfrm>
                  <a:off x="5896522" y="2579465"/>
                  <a:ext cx="77040" cy="39240"/>
                </a:xfrm>
                <a:prstGeom prst="rect">
                  <a:avLst/>
                </a:prstGeom>
              </p:spPr>
            </p:pic>
          </mc:Fallback>
        </mc:AlternateContent>
      </p:grpSp>
      <p:sp>
        <p:nvSpPr>
          <p:cNvPr id="5" name="TextBox 4">
            <a:extLst>
              <a:ext uri="{FF2B5EF4-FFF2-40B4-BE49-F238E27FC236}">
                <a16:creationId xmlns:a16="http://schemas.microsoft.com/office/drawing/2014/main" id="{25943A6A-0494-AEDC-410C-C602F7DF9D2C}"/>
              </a:ext>
            </a:extLst>
          </p:cNvPr>
          <p:cNvSpPr txBox="1"/>
          <p:nvPr/>
        </p:nvSpPr>
        <p:spPr>
          <a:xfrm>
            <a:off x="762000" y="5867400"/>
            <a:ext cx="5468164" cy="369332"/>
          </a:xfrm>
          <a:prstGeom prst="rect">
            <a:avLst/>
          </a:prstGeom>
          <a:noFill/>
        </p:spPr>
        <p:txBody>
          <a:bodyPr wrap="none" rtlCol="0">
            <a:spAutoFit/>
          </a:bodyPr>
          <a:lstStyle/>
          <a:p>
            <a:r>
              <a:rPr lang="en-US"/>
              <a:t>The paths cut must be ones that are completely full.</a:t>
            </a:r>
          </a:p>
        </p:txBody>
      </p:sp>
      <mc:AlternateContent xmlns:mc="http://schemas.openxmlformats.org/markup-compatibility/2006" xmlns:p14="http://schemas.microsoft.com/office/powerpoint/2010/main">
        <mc:Choice Requires="p14">
          <p:contentPart p14:bwMode="auto" r:id="rId129">
            <p14:nvContentPartPr>
              <p14:cNvPr id="30" name="Ink 29">
                <a:extLst>
                  <a:ext uri="{FF2B5EF4-FFF2-40B4-BE49-F238E27FC236}">
                    <a16:creationId xmlns:a16="http://schemas.microsoft.com/office/drawing/2014/main" id="{DFAE02E0-D2B2-AFD2-E8E8-BD226BF731C5}"/>
                  </a:ext>
                </a:extLst>
              </p14:cNvPr>
              <p14:cNvContentPartPr/>
              <p14:nvPr/>
            </p14:nvContentPartPr>
            <p14:xfrm>
              <a:off x="1668789" y="3228000"/>
              <a:ext cx="1107360" cy="1159200"/>
            </p14:xfrm>
          </p:contentPart>
        </mc:Choice>
        <mc:Fallback xmlns="">
          <p:pic>
            <p:nvPicPr>
              <p:cNvPr id="30" name="Ink 29">
                <a:extLst>
                  <a:ext uri="{FF2B5EF4-FFF2-40B4-BE49-F238E27FC236}">
                    <a16:creationId xmlns:a16="http://schemas.microsoft.com/office/drawing/2014/main" id="{DFAE02E0-D2B2-AFD2-E8E8-BD226BF731C5}"/>
                  </a:ext>
                </a:extLst>
              </p:cNvPr>
              <p:cNvPicPr/>
              <p:nvPr/>
            </p:nvPicPr>
            <p:blipFill>
              <a:blip r:embed="rId130"/>
              <a:stretch>
                <a:fillRect/>
              </a:stretch>
            </p:blipFill>
            <p:spPr>
              <a:xfrm>
                <a:off x="1615149" y="3120000"/>
                <a:ext cx="1215000" cy="1374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73" name="Ink 72">
                <a:extLst>
                  <a:ext uri="{FF2B5EF4-FFF2-40B4-BE49-F238E27FC236}">
                    <a16:creationId xmlns:a16="http://schemas.microsoft.com/office/drawing/2014/main" id="{D9B7C177-7ED7-43F6-5F6B-F7EBF25B0ED5}"/>
                  </a:ext>
                </a:extLst>
              </p14:cNvPr>
              <p14:cNvContentPartPr/>
              <p14:nvPr/>
            </p14:nvContentPartPr>
            <p14:xfrm>
              <a:off x="1687149" y="3113160"/>
              <a:ext cx="1074600" cy="360"/>
            </p14:xfrm>
          </p:contentPart>
        </mc:Choice>
        <mc:Fallback xmlns="">
          <p:pic>
            <p:nvPicPr>
              <p:cNvPr id="73" name="Ink 72">
                <a:extLst>
                  <a:ext uri="{FF2B5EF4-FFF2-40B4-BE49-F238E27FC236}">
                    <a16:creationId xmlns:a16="http://schemas.microsoft.com/office/drawing/2014/main" id="{D9B7C177-7ED7-43F6-5F6B-F7EBF25B0ED5}"/>
                  </a:ext>
                </a:extLst>
              </p:cNvPr>
              <p:cNvPicPr/>
              <p:nvPr/>
            </p:nvPicPr>
            <p:blipFill>
              <a:blip r:embed="rId132"/>
              <a:stretch>
                <a:fillRect/>
              </a:stretch>
            </p:blipFill>
            <p:spPr>
              <a:xfrm>
                <a:off x="1633509" y="3005160"/>
                <a:ext cx="11822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4" name="Ink 73">
                <a:extLst>
                  <a:ext uri="{FF2B5EF4-FFF2-40B4-BE49-F238E27FC236}">
                    <a16:creationId xmlns:a16="http://schemas.microsoft.com/office/drawing/2014/main" id="{0FF6F112-07FC-486E-ECA1-C7B2CB53D493}"/>
                  </a:ext>
                </a:extLst>
              </p14:cNvPr>
              <p14:cNvContentPartPr/>
              <p14:nvPr/>
            </p14:nvContentPartPr>
            <p14:xfrm>
              <a:off x="1915749" y="1738320"/>
              <a:ext cx="996120" cy="1070280"/>
            </p14:xfrm>
          </p:contentPart>
        </mc:Choice>
        <mc:Fallback xmlns="">
          <p:pic>
            <p:nvPicPr>
              <p:cNvPr id="74" name="Ink 73">
                <a:extLst>
                  <a:ext uri="{FF2B5EF4-FFF2-40B4-BE49-F238E27FC236}">
                    <a16:creationId xmlns:a16="http://schemas.microsoft.com/office/drawing/2014/main" id="{0FF6F112-07FC-486E-ECA1-C7B2CB53D493}"/>
                  </a:ext>
                </a:extLst>
              </p:cNvPr>
              <p:cNvPicPr/>
              <p:nvPr/>
            </p:nvPicPr>
            <p:blipFill>
              <a:blip r:embed="rId134"/>
              <a:stretch>
                <a:fillRect/>
              </a:stretch>
            </p:blipFill>
            <p:spPr>
              <a:xfrm>
                <a:off x="1861749" y="1630680"/>
                <a:ext cx="1103760" cy="12859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75" name="Ink 74">
                <a:extLst>
                  <a:ext uri="{FF2B5EF4-FFF2-40B4-BE49-F238E27FC236}">
                    <a16:creationId xmlns:a16="http://schemas.microsoft.com/office/drawing/2014/main" id="{622A0D9E-B1F0-7C55-E222-D901F21B1288}"/>
                  </a:ext>
                </a:extLst>
              </p14:cNvPr>
              <p14:cNvContentPartPr/>
              <p14:nvPr/>
            </p14:nvContentPartPr>
            <p14:xfrm>
              <a:off x="2994009" y="1852085"/>
              <a:ext cx="1301040" cy="1265400"/>
            </p14:xfrm>
          </p:contentPart>
        </mc:Choice>
        <mc:Fallback xmlns="">
          <p:pic>
            <p:nvPicPr>
              <p:cNvPr id="75" name="Ink 74">
                <a:extLst>
                  <a:ext uri="{FF2B5EF4-FFF2-40B4-BE49-F238E27FC236}">
                    <a16:creationId xmlns:a16="http://schemas.microsoft.com/office/drawing/2014/main" id="{622A0D9E-B1F0-7C55-E222-D901F21B1288}"/>
                  </a:ext>
                </a:extLst>
              </p:cNvPr>
              <p:cNvPicPr/>
              <p:nvPr/>
            </p:nvPicPr>
            <p:blipFill>
              <a:blip r:embed="rId136"/>
              <a:stretch>
                <a:fillRect/>
              </a:stretch>
            </p:blipFill>
            <p:spPr>
              <a:xfrm>
                <a:off x="2940009" y="1744085"/>
                <a:ext cx="1408680" cy="148104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6" name="Ink 75">
                <a:extLst>
                  <a:ext uri="{FF2B5EF4-FFF2-40B4-BE49-F238E27FC236}">
                    <a16:creationId xmlns:a16="http://schemas.microsoft.com/office/drawing/2014/main" id="{93E3D7BC-9DE0-1DF4-BD6A-F2421168EA1F}"/>
                  </a:ext>
                </a:extLst>
              </p14:cNvPr>
              <p14:cNvContentPartPr/>
              <p14:nvPr/>
            </p14:nvContentPartPr>
            <p14:xfrm>
              <a:off x="4375269" y="1883040"/>
              <a:ext cx="67680" cy="1033920"/>
            </p14:xfrm>
          </p:contentPart>
        </mc:Choice>
        <mc:Fallback xmlns="">
          <p:pic>
            <p:nvPicPr>
              <p:cNvPr id="76" name="Ink 75">
                <a:extLst>
                  <a:ext uri="{FF2B5EF4-FFF2-40B4-BE49-F238E27FC236}">
                    <a16:creationId xmlns:a16="http://schemas.microsoft.com/office/drawing/2014/main" id="{93E3D7BC-9DE0-1DF4-BD6A-F2421168EA1F}"/>
                  </a:ext>
                </a:extLst>
              </p:cNvPr>
              <p:cNvPicPr/>
              <p:nvPr/>
            </p:nvPicPr>
            <p:blipFill>
              <a:blip r:embed="rId138"/>
              <a:stretch>
                <a:fillRect/>
              </a:stretch>
            </p:blipFill>
            <p:spPr>
              <a:xfrm>
                <a:off x="4321269" y="1775040"/>
                <a:ext cx="175320" cy="12495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78" name="Ink 77">
                <a:extLst>
                  <a:ext uri="{FF2B5EF4-FFF2-40B4-BE49-F238E27FC236}">
                    <a16:creationId xmlns:a16="http://schemas.microsoft.com/office/drawing/2014/main" id="{66B02352-AFB8-7491-0297-343299AEAA9F}"/>
                  </a:ext>
                </a:extLst>
              </p14:cNvPr>
              <p14:cNvContentPartPr/>
              <p14:nvPr/>
            </p14:nvContentPartPr>
            <p14:xfrm>
              <a:off x="4528269" y="1665240"/>
              <a:ext cx="1205640" cy="55440"/>
            </p14:xfrm>
          </p:contentPart>
        </mc:Choice>
        <mc:Fallback xmlns="">
          <p:pic>
            <p:nvPicPr>
              <p:cNvPr id="78" name="Ink 77">
                <a:extLst>
                  <a:ext uri="{FF2B5EF4-FFF2-40B4-BE49-F238E27FC236}">
                    <a16:creationId xmlns:a16="http://schemas.microsoft.com/office/drawing/2014/main" id="{66B02352-AFB8-7491-0297-343299AEAA9F}"/>
                  </a:ext>
                </a:extLst>
              </p:cNvPr>
              <p:cNvPicPr/>
              <p:nvPr/>
            </p:nvPicPr>
            <p:blipFill>
              <a:blip r:embed="rId140"/>
              <a:stretch>
                <a:fillRect/>
              </a:stretch>
            </p:blipFill>
            <p:spPr>
              <a:xfrm>
                <a:off x="4474269" y="1557600"/>
                <a:ext cx="13132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9" name="Ink 78">
                <a:extLst>
                  <a:ext uri="{FF2B5EF4-FFF2-40B4-BE49-F238E27FC236}">
                    <a16:creationId xmlns:a16="http://schemas.microsoft.com/office/drawing/2014/main" id="{0B4B7B32-CD89-31A5-BC45-BF9F9515CAEF}"/>
                  </a:ext>
                </a:extLst>
              </p14:cNvPr>
              <p14:cNvContentPartPr/>
              <p14:nvPr/>
            </p14:nvContentPartPr>
            <p14:xfrm>
              <a:off x="6259149" y="2068080"/>
              <a:ext cx="360" cy="360"/>
            </p14:xfrm>
          </p:contentPart>
        </mc:Choice>
        <mc:Fallback xmlns="">
          <p:pic>
            <p:nvPicPr>
              <p:cNvPr id="79" name="Ink 78">
                <a:extLst>
                  <a:ext uri="{FF2B5EF4-FFF2-40B4-BE49-F238E27FC236}">
                    <a16:creationId xmlns:a16="http://schemas.microsoft.com/office/drawing/2014/main" id="{0B4B7B32-CD89-31A5-BC45-BF9F9515CAEF}"/>
                  </a:ext>
                </a:extLst>
              </p:cNvPr>
              <p:cNvPicPr/>
              <p:nvPr/>
            </p:nvPicPr>
            <p:blipFill>
              <a:blip r:embed="rId142"/>
              <a:stretch>
                <a:fillRect/>
              </a:stretch>
            </p:blipFill>
            <p:spPr>
              <a:xfrm>
                <a:off x="6205149" y="19604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80" name="Ink 79">
                <a:extLst>
                  <a:ext uri="{FF2B5EF4-FFF2-40B4-BE49-F238E27FC236}">
                    <a16:creationId xmlns:a16="http://schemas.microsoft.com/office/drawing/2014/main" id="{0548DF4C-8155-FC6C-737A-F2B5CEEB68C4}"/>
                  </a:ext>
                </a:extLst>
              </p14:cNvPr>
              <p14:cNvContentPartPr/>
              <p14:nvPr/>
            </p14:nvContentPartPr>
            <p14:xfrm>
              <a:off x="5366709" y="2079240"/>
              <a:ext cx="360" cy="360"/>
            </p14:xfrm>
          </p:contentPart>
        </mc:Choice>
        <mc:Fallback xmlns="">
          <p:pic>
            <p:nvPicPr>
              <p:cNvPr id="80" name="Ink 79">
                <a:extLst>
                  <a:ext uri="{FF2B5EF4-FFF2-40B4-BE49-F238E27FC236}">
                    <a16:creationId xmlns:a16="http://schemas.microsoft.com/office/drawing/2014/main" id="{0548DF4C-8155-FC6C-737A-F2B5CEEB68C4}"/>
                  </a:ext>
                </a:extLst>
              </p:cNvPr>
              <p:cNvPicPr/>
              <p:nvPr/>
            </p:nvPicPr>
            <p:blipFill>
              <a:blip r:embed="rId142"/>
              <a:stretch>
                <a:fillRect/>
              </a:stretch>
            </p:blipFill>
            <p:spPr>
              <a:xfrm>
                <a:off x="5312709" y="19712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1" name="Ink 80">
                <a:extLst>
                  <a:ext uri="{FF2B5EF4-FFF2-40B4-BE49-F238E27FC236}">
                    <a16:creationId xmlns:a16="http://schemas.microsoft.com/office/drawing/2014/main" id="{199DD24F-B969-2ED7-B59F-0EEACB6097C3}"/>
                  </a:ext>
                </a:extLst>
              </p14:cNvPr>
              <p14:cNvContentPartPr/>
              <p14:nvPr/>
            </p14:nvContentPartPr>
            <p14:xfrm>
              <a:off x="5257629" y="2514480"/>
              <a:ext cx="360" cy="360"/>
            </p14:xfrm>
          </p:contentPart>
        </mc:Choice>
        <mc:Fallback xmlns="">
          <p:pic>
            <p:nvPicPr>
              <p:cNvPr id="81" name="Ink 80">
                <a:extLst>
                  <a:ext uri="{FF2B5EF4-FFF2-40B4-BE49-F238E27FC236}">
                    <a16:creationId xmlns:a16="http://schemas.microsoft.com/office/drawing/2014/main" id="{199DD24F-B969-2ED7-B59F-0EEACB6097C3}"/>
                  </a:ext>
                </a:extLst>
              </p:cNvPr>
              <p:cNvPicPr/>
              <p:nvPr/>
            </p:nvPicPr>
            <p:blipFill>
              <a:blip r:embed="rId142"/>
              <a:stretch>
                <a:fillRect/>
              </a:stretch>
            </p:blipFill>
            <p:spPr>
              <a:xfrm>
                <a:off x="5203629" y="240684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82" name="Ink 81">
                <a:extLst>
                  <a:ext uri="{FF2B5EF4-FFF2-40B4-BE49-F238E27FC236}">
                    <a16:creationId xmlns:a16="http://schemas.microsoft.com/office/drawing/2014/main" id="{A54AB714-6828-80BB-BD1C-914F6555831F}"/>
                  </a:ext>
                </a:extLst>
              </p14:cNvPr>
              <p14:cNvContentPartPr/>
              <p14:nvPr/>
            </p14:nvContentPartPr>
            <p14:xfrm>
              <a:off x="4941909" y="3102360"/>
              <a:ext cx="360" cy="360"/>
            </p14:xfrm>
          </p:contentPart>
        </mc:Choice>
        <mc:Fallback xmlns="">
          <p:pic>
            <p:nvPicPr>
              <p:cNvPr id="82" name="Ink 81">
                <a:extLst>
                  <a:ext uri="{FF2B5EF4-FFF2-40B4-BE49-F238E27FC236}">
                    <a16:creationId xmlns:a16="http://schemas.microsoft.com/office/drawing/2014/main" id="{A54AB714-6828-80BB-BD1C-914F6555831F}"/>
                  </a:ext>
                </a:extLst>
              </p:cNvPr>
              <p:cNvPicPr/>
              <p:nvPr/>
            </p:nvPicPr>
            <p:blipFill>
              <a:blip r:embed="rId142"/>
              <a:stretch>
                <a:fillRect/>
              </a:stretch>
            </p:blipFill>
            <p:spPr>
              <a:xfrm>
                <a:off x="4888269" y="299472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3" name="Ink 82">
                <a:extLst>
                  <a:ext uri="{FF2B5EF4-FFF2-40B4-BE49-F238E27FC236}">
                    <a16:creationId xmlns:a16="http://schemas.microsoft.com/office/drawing/2014/main" id="{AC0E5426-7F28-E4CD-F55F-B7091AE30E1F}"/>
                  </a:ext>
                </a:extLst>
              </p14:cNvPr>
              <p14:cNvContentPartPr/>
              <p14:nvPr/>
            </p14:nvContentPartPr>
            <p14:xfrm>
              <a:off x="3700629" y="3864480"/>
              <a:ext cx="360" cy="360"/>
            </p14:xfrm>
          </p:contentPart>
        </mc:Choice>
        <mc:Fallback xmlns="">
          <p:pic>
            <p:nvPicPr>
              <p:cNvPr id="83" name="Ink 82">
                <a:extLst>
                  <a:ext uri="{FF2B5EF4-FFF2-40B4-BE49-F238E27FC236}">
                    <a16:creationId xmlns:a16="http://schemas.microsoft.com/office/drawing/2014/main" id="{AC0E5426-7F28-E4CD-F55F-B7091AE30E1F}"/>
                  </a:ext>
                </a:extLst>
              </p:cNvPr>
              <p:cNvPicPr/>
              <p:nvPr/>
            </p:nvPicPr>
            <p:blipFill>
              <a:blip r:embed="rId142"/>
              <a:stretch>
                <a:fillRect/>
              </a:stretch>
            </p:blipFill>
            <p:spPr>
              <a:xfrm>
                <a:off x="3646989" y="3756480"/>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84" name="Ink 83">
                <a:extLst>
                  <a:ext uri="{FF2B5EF4-FFF2-40B4-BE49-F238E27FC236}">
                    <a16:creationId xmlns:a16="http://schemas.microsoft.com/office/drawing/2014/main" id="{643B1232-0D56-E6EF-0920-C67ADD556AEF}"/>
                  </a:ext>
                </a:extLst>
              </p14:cNvPr>
              <p14:cNvContentPartPr/>
              <p14:nvPr/>
            </p14:nvContentPartPr>
            <p14:xfrm>
              <a:off x="3548709" y="4593480"/>
              <a:ext cx="360" cy="360"/>
            </p14:xfrm>
          </p:contentPart>
        </mc:Choice>
        <mc:Fallback xmlns="">
          <p:pic>
            <p:nvPicPr>
              <p:cNvPr id="84" name="Ink 83">
                <a:extLst>
                  <a:ext uri="{FF2B5EF4-FFF2-40B4-BE49-F238E27FC236}">
                    <a16:creationId xmlns:a16="http://schemas.microsoft.com/office/drawing/2014/main" id="{643B1232-0D56-E6EF-0920-C67ADD556AEF}"/>
                  </a:ext>
                </a:extLst>
              </p:cNvPr>
              <p:cNvPicPr/>
              <p:nvPr/>
            </p:nvPicPr>
            <p:blipFill>
              <a:blip r:embed="rId142"/>
              <a:stretch>
                <a:fillRect/>
              </a:stretch>
            </p:blipFill>
            <p:spPr>
              <a:xfrm>
                <a:off x="3494709" y="4485480"/>
                <a:ext cx="108000" cy="216000"/>
              </a:xfrm>
              <a:prstGeom prst="rect">
                <a:avLst/>
              </a:prstGeom>
            </p:spPr>
          </p:pic>
        </mc:Fallback>
      </mc:AlternateContent>
    </p:spTree>
    <p:extLst>
      <p:ext uri="{BB962C8B-B14F-4D97-AF65-F5344CB8AC3E}">
        <p14:creationId xmlns:p14="http://schemas.microsoft.com/office/powerpoint/2010/main" val="902360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can we avoid bad choices?</a:t>
            </a:r>
          </a:p>
        </p:txBody>
      </p:sp>
      <p:pic>
        <p:nvPicPr>
          <p:cNvPr id="6" name="Content Placeholder 5"/>
          <p:cNvPicPr>
            <a:picLocks noGrp="1" noChangeAspect="1"/>
          </p:cNvPicPr>
          <p:nvPr>
            <p:ph idx="1"/>
          </p:nvPr>
        </p:nvPicPr>
        <p:blipFill>
          <a:blip r:embed="rId2"/>
          <a:stretch>
            <a:fillRect/>
          </a:stretch>
        </p:blipFill>
        <p:spPr>
          <a:xfrm>
            <a:off x="1066800" y="1600200"/>
            <a:ext cx="5002654" cy="292973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52D4F7B-47AD-4492-8D8D-B79383DF8B7F}"/>
                  </a:ext>
                </a:extLst>
              </p14:cNvPr>
              <p14:cNvContentPartPr/>
              <p14:nvPr/>
            </p14:nvContentPartPr>
            <p14:xfrm>
              <a:off x="2175132" y="2897756"/>
              <a:ext cx="360" cy="360"/>
            </p14:xfrm>
          </p:contentPart>
        </mc:Choice>
        <mc:Fallback xmlns="">
          <p:pic>
            <p:nvPicPr>
              <p:cNvPr id="3" name="Ink 2">
                <a:extLst>
                  <a:ext uri="{FF2B5EF4-FFF2-40B4-BE49-F238E27FC236}">
                    <a16:creationId xmlns:a16="http://schemas.microsoft.com/office/drawing/2014/main" id="{852D4F7B-47AD-4492-8D8D-B79383DF8B7F}"/>
                  </a:ext>
                </a:extLst>
              </p:cNvPr>
              <p:cNvPicPr/>
              <p:nvPr/>
            </p:nvPicPr>
            <p:blipFill>
              <a:blip r:embed="rId4"/>
              <a:stretch>
                <a:fillRect/>
              </a:stretch>
            </p:blipFill>
            <p:spPr>
              <a:xfrm>
                <a:off x="2139492" y="2825756"/>
                <a:ext cx="72000" cy="144000"/>
              </a:xfrm>
              <a:prstGeom prst="rect">
                <a:avLst/>
              </a:prstGeom>
            </p:spPr>
          </p:pic>
        </mc:Fallback>
      </mc:AlternateContent>
    </p:spTree>
    <p:extLst>
      <p:ext uri="{BB962C8B-B14F-4D97-AF65-F5344CB8AC3E}">
        <p14:creationId xmlns:p14="http://schemas.microsoft.com/office/powerpoint/2010/main" val="273890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57150"/>
            <a:ext cx="7499350" cy="1143000"/>
          </a:xfrm>
        </p:spPr>
        <p:txBody>
          <a:bodyPr/>
          <a:lstStyle/>
          <a:p>
            <a:pPr>
              <a:defRPr/>
            </a:pPr>
            <a:r>
              <a:rPr lang="en-US" dirty="0"/>
              <a:t>Network Flow</a:t>
            </a:r>
          </a:p>
        </p:txBody>
      </p:sp>
      <p:sp>
        <p:nvSpPr>
          <p:cNvPr id="3" name="Content Placeholder 2"/>
          <p:cNvSpPr>
            <a:spLocks noGrp="1"/>
          </p:cNvSpPr>
          <p:nvPr>
            <p:ph idx="1"/>
          </p:nvPr>
        </p:nvSpPr>
        <p:spPr>
          <a:xfrm>
            <a:off x="152400" y="914400"/>
            <a:ext cx="8686800" cy="5410200"/>
          </a:xfrm>
        </p:spPr>
        <p:txBody>
          <a:bodyPr>
            <a:normAutofit fontScale="85000" lnSpcReduction="20000"/>
          </a:bodyPr>
          <a:lstStyle/>
          <a:p>
            <a:pPr>
              <a:defRPr/>
            </a:pPr>
            <a:r>
              <a:rPr lang="en-US" sz="3600" dirty="0"/>
              <a:t>The network flow problem is as follows:</a:t>
            </a:r>
          </a:p>
          <a:p>
            <a:pPr lvl="1">
              <a:defRPr/>
            </a:pPr>
            <a:r>
              <a:rPr lang="en-US" sz="3600" dirty="0"/>
              <a:t>Given a connected directed graph G </a:t>
            </a:r>
          </a:p>
          <a:p>
            <a:pPr lvl="2">
              <a:defRPr/>
            </a:pPr>
            <a:r>
              <a:rPr lang="en-US" sz="3600" dirty="0"/>
              <a:t>with non-negative integer weights</a:t>
            </a:r>
            <a:r>
              <a:rPr lang="en-US" sz="3600"/>
              <a:t>, where </a:t>
            </a:r>
            <a:r>
              <a:rPr lang="en-US" sz="3600" dirty="0"/>
              <a:t>each edge weight is the capacity of that edge), </a:t>
            </a:r>
          </a:p>
          <a:p>
            <a:pPr lvl="1">
              <a:defRPr/>
            </a:pPr>
            <a:r>
              <a:rPr lang="en-US" sz="3600" dirty="0"/>
              <a:t>2 different vertices, s and t, called the source and the sink, </a:t>
            </a:r>
          </a:p>
          <a:p>
            <a:pPr lvl="2">
              <a:defRPr/>
            </a:pPr>
            <a:r>
              <a:rPr lang="en-US" sz="3600" dirty="0"/>
              <a:t>such that the source only has out-edges and the sink only has in-edges, </a:t>
            </a:r>
          </a:p>
          <a:p>
            <a:pPr lvl="1">
              <a:defRPr/>
            </a:pPr>
            <a:r>
              <a:rPr lang="en-US" sz="3600" dirty="0"/>
              <a:t>Find the maximum amount of some commodity that can flow through the network from source to sink.</a:t>
            </a:r>
          </a:p>
          <a:p>
            <a:pPr>
              <a:defRPr/>
            </a:pPr>
            <a:endParaRPr lang="en-US" dirty="0"/>
          </a:p>
        </p:txBody>
      </p:sp>
    </p:spTree>
    <p:extLst>
      <p:ext uri="{BB962C8B-B14F-4D97-AF65-F5344CB8AC3E}">
        <p14:creationId xmlns:p14="http://schemas.microsoft.com/office/powerpoint/2010/main" val="3146306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Edmonds-Karp Algorithm</a:t>
            </a:r>
          </a:p>
        </p:txBody>
      </p:sp>
      <p:sp>
        <p:nvSpPr>
          <p:cNvPr id="3" name="Content Placeholder 2"/>
          <p:cNvSpPr>
            <a:spLocks noGrp="1"/>
          </p:cNvSpPr>
          <p:nvPr>
            <p:ph idx="1"/>
          </p:nvPr>
        </p:nvSpPr>
        <p:spPr>
          <a:xfrm>
            <a:off x="304800" y="1219200"/>
            <a:ext cx="8839200" cy="5486400"/>
          </a:xfrm>
        </p:spPr>
        <p:txBody>
          <a:bodyPr>
            <a:normAutofit/>
          </a:bodyPr>
          <a:lstStyle/>
          <a:p>
            <a:pPr>
              <a:defRPr/>
            </a:pPr>
            <a:r>
              <a:rPr lang="en-US" dirty="0"/>
              <a:t>This algorithm is a variation on the Ford-Fulkerson method which is intended to increase the speed. </a:t>
            </a:r>
          </a:p>
          <a:p>
            <a:pPr>
              <a:defRPr/>
            </a:pPr>
            <a:r>
              <a:rPr lang="en-US" dirty="0"/>
              <a:t>The idea is to try to choose </a:t>
            </a:r>
            <a:r>
              <a:rPr lang="en-US" dirty="0">
                <a:solidFill>
                  <a:srgbClr val="FF0000"/>
                </a:solidFill>
              </a:rPr>
              <a:t>good</a:t>
            </a:r>
            <a:r>
              <a:rPr lang="en-US" dirty="0"/>
              <a:t> augmenting paths. </a:t>
            </a:r>
          </a:p>
          <a:p>
            <a:pPr lvl="1">
              <a:defRPr/>
            </a:pPr>
            <a:r>
              <a:rPr lang="en-US"/>
              <a:t>Augmenting </a:t>
            </a:r>
            <a:r>
              <a:rPr lang="en-US" dirty="0"/>
              <a:t>path with the minimal number of edges. </a:t>
            </a:r>
          </a:p>
          <a:p>
            <a:pPr lvl="1">
              <a:defRPr/>
            </a:pPr>
            <a:r>
              <a:rPr lang="en-US" dirty="0"/>
              <a:t>Augmenting path with the maximal flow</a:t>
            </a:r>
          </a:p>
          <a:p>
            <a:pPr>
              <a:defRPr/>
            </a:pPr>
            <a:endParaRPr lang="en-US" dirty="0"/>
          </a:p>
        </p:txBody>
      </p:sp>
    </p:spTree>
    <p:extLst>
      <p:ext uri="{BB962C8B-B14F-4D97-AF65-F5344CB8AC3E}">
        <p14:creationId xmlns:p14="http://schemas.microsoft.com/office/powerpoint/2010/main" val="1779059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52400"/>
            <a:ext cx="8153400" cy="6553200"/>
          </a:xfrm>
        </p:spPr>
        <p:txBody>
          <a:bodyPr>
            <a:normAutofit fontScale="25000" lnSpcReduction="20000"/>
          </a:bodyPr>
          <a:lstStyle/>
          <a:p>
            <a:pPr marL="0" indent="0">
              <a:buNone/>
            </a:pPr>
            <a:r>
              <a:rPr lang="en-US" sz="7200" dirty="0">
                <a:solidFill>
                  <a:srgbClr val="FF0000"/>
                </a:solidFill>
              </a:rPr>
              <a:t>//ONLY finds the path (not the amount of </a:t>
            </a:r>
            <a:r>
              <a:rPr lang="en-US" sz="7200">
                <a:solidFill>
                  <a:srgbClr val="FF0000"/>
                </a:solidFill>
              </a:rPr>
              <a:t>flow)  </a:t>
            </a:r>
            <a:endParaRPr lang="en-US" sz="7200" dirty="0">
              <a:solidFill>
                <a:srgbClr val="FF0000"/>
              </a:solidFill>
            </a:endParaRPr>
          </a:p>
          <a:p>
            <a:pPr marL="0" indent="0">
              <a:buNone/>
            </a:pPr>
            <a:r>
              <a:rPr lang="en-US" sz="7200" dirty="0"/>
              <a:t>private boolean hasAugmentingPath(FlowNetwork G, int s, int t) {</a:t>
            </a:r>
          </a:p>
          <a:p>
            <a:pPr marL="0" indent="0">
              <a:buNone/>
            </a:pPr>
            <a:r>
              <a:rPr lang="en-US" sz="7200" dirty="0"/>
              <a:t>       Queue&lt;Integer&gt; queue = new Queue&lt;Integer&gt;(); </a:t>
            </a:r>
            <a:r>
              <a:rPr lang="en-US" sz="7200" dirty="0">
                <a:solidFill>
                  <a:srgbClr val="FF0000"/>
                </a:solidFill>
              </a:rPr>
              <a:t>// breadth-first search  </a:t>
            </a:r>
            <a:r>
              <a:rPr lang="en-US" sz="7200" dirty="0">
                <a:solidFill>
                  <a:srgbClr val="00B050"/>
                </a:solidFill>
              </a:rPr>
              <a:t>Why?</a:t>
            </a:r>
          </a:p>
          <a:p>
            <a:pPr marL="0" indent="0">
              <a:buNone/>
            </a:pPr>
            <a:r>
              <a:rPr lang="en-US" sz="7200" dirty="0"/>
              <a:t>        queue.enqueue(s);  // queue of all nodes to consider flow from</a:t>
            </a:r>
          </a:p>
          <a:p>
            <a:pPr marL="0" indent="0">
              <a:buNone/>
            </a:pPr>
            <a:r>
              <a:rPr lang="en-US" sz="7200" dirty="0"/>
              <a:t>        </a:t>
            </a:r>
            <a:r>
              <a:rPr lang="en-US" sz="7200" dirty="0" err="1"/>
              <a:t>clearVisited</a:t>
            </a:r>
            <a:r>
              <a:rPr lang="en-US" sz="7200" dirty="0"/>
              <a:t>();</a:t>
            </a:r>
          </a:p>
          <a:p>
            <a:pPr marL="0" indent="0">
              <a:buNone/>
            </a:pPr>
            <a:r>
              <a:rPr lang="en-US" sz="7200" dirty="0"/>
              <a:t>        visited[s] = true;</a:t>
            </a:r>
          </a:p>
          <a:p>
            <a:pPr marL="0" indent="0">
              <a:buNone/>
            </a:pPr>
            <a:r>
              <a:rPr lang="en-US" sz="7200" dirty="0"/>
              <a:t>        while (!queue.isEmpty() &amp;&amp; !visited[t]) { </a:t>
            </a:r>
            <a:r>
              <a:rPr lang="en-US" sz="7200" dirty="0">
                <a:solidFill>
                  <a:srgbClr val="FF0000"/>
                </a:solidFill>
              </a:rPr>
              <a:t> </a:t>
            </a:r>
            <a:r>
              <a:rPr lang="en-US" sz="7200" dirty="0">
                <a:solidFill>
                  <a:srgbClr val="00B050"/>
                </a:solidFill>
              </a:rPr>
              <a:t>//Why?</a:t>
            </a:r>
          </a:p>
          <a:p>
            <a:pPr marL="0" indent="0">
              <a:buNone/>
            </a:pPr>
            <a:r>
              <a:rPr lang="en-US" sz="7200" dirty="0"/>
              <a:t>            int v = queue.dequeue();</a:t>
            </a:r>
          </a:p>
          <a:p>
            <a:pPr marL="0" indent="0">
              <a:buNone/>
            </a:pPr>
            <a:endParaRPr lang="en-US" sz="7200" dirty="0"/>
          </a:p>
          <a:p>
            <a:pPr marL="0" indent="0">
              <a:buNone/>
            </a:pPr>
            <a:r>
              <a:rPr lang="en-US" sz="7200" dirty="0"/>
              <a:t>            foreach </a:t>
            </a:r>
            <a:r>
              <a:rPr lang="en-US" sz="7200" dirty="0" err="1"/>
              <a:t>succ</a:t>
            </a:r>
            <a:r>
              <a:rPr lang="en-US" sz="7200" dirty="0"/>
              <a:t> (w)  of </a:t>
            </a:r>
            <a:r>
              <a:rPr lang="en-US" sz="7200"/>
              <a:t>v{          </a:t>
            </a:r>
            <a:r>
              <a:rPr lang="en-US" sz="7200">
                <a:solidFill>
                  <a:srgbClr val="FF0000"/>
                </a:solidFill>
              </a:rPr>
              <a:t>How find successor?</a:t>
            </a:r>
            <a:endParaRPr lang="en-US" sz="7200" dirty="0">
              <a:solidFill>
                <a:srgbClr val="FF0000"/>
              </a:solidFill>
            </a:endParaRPr>
          </a:p>
          <a:p>
            <a:pPr marL="0" indent="0">
              <a:buNone/>
            </a:pPr>
            <a:r>
              <a:rPr lang="en-US" sz="7200"/>
              <a:t>                </a:t>
            </a:r>
          </a:p>
          <a:p>
            <a:pPr marL="0" indent="0">
              <a:buNone/>
            </a:pPr>
            <a:r>
              <a:rPr lang="en-US" sz="7200"/>
              <a:t>                                                                     </a:t>
            </a:r>
            <a:r>
              <a:rPr lang="en-US" sz="7200">
                <a:solidFill>
                  <a:srgbClr val="FF0000"/>
                </a:solidFill>
              </a:rPr>
              <a:t>What goes here?</a:t>
            </a:r>
          </a:p>
          <a:p>
            <a:pPr marL="0" indent="0">
              <a:buNone/>
            </a:pPr>
            <a:endParaRPr lang="en-US" sz="7200"/>
          </a:p>
          <a:p>
            <a:pPr marL="0" indent="0">
              <a:buNone/>
            </a:pPr>
            <a:endParaRPr lang="en-US" sz="7200"/>
          </a:p>
          <a:p>
            <a:pPr marL="0" indent="0">
              <a:buNone/>
            </a:pPr>
            <a:endParaRPr lang="en-US" sz="4800"/>
          </a:p>
          <a:p>
            <a:pPr marL="0" indent="0">
              <a:buNone/>
            </a:pPr>
            <a:endParaRPr lang="en-US" sz="4800"/>
          </a:p>
          <a:p>
            <a:pPr marL="0" indent="0">
              <a:buNone/>
            </a:pPr>
            <a:r>
              <a:rPr lang="en-US" sz="4800"/>
              <a:t>              }</a:t>
            </a:r>
          </a:p>
          <a:p>
            <a:pPr marL="0" indent="0">
              <a:buNone/>
            </a:pPr>
            <a:endParaRPr lang="en-US" sz="4800" dirty="0"/>
          </a:p>
          <a:p>
            <a:pPr marL="0" indent="0">
              <a:buNone/>
            </a:pPr>
            <a:r>
              <a:rPr lang="en-US" sz="4800" dirty="0"/>
              <a:t>            }</a:t>
            </a:r>
          </a:p>
          <a:p>
            <a:pPr marL="0" indent="0">
              <a:buNone/>
            </a:pPr>
            <a:r>
              <a:rPr lang="en-US" sz="7200" dirty="0"/>
              <a:t>          return false</a:t>
            </a:r>
            <a:endParaRPr lang="en-US" sz="7200" dirty="0">
              <a:solidFill>
                <a:srgbClr val="FF0000"/>
              </a:solidFill>
            </a:endParaRPr>
          </a:p>
          <a:p>
            <a:pPr marL="0" indent="0">
              <a:buNone/>
            </a:pPr>
            <a:r>
              <a:rPr lang="en-US" sz="7200" dirty="0"/>
              <a:t>    }</a:t>
            </a:r>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54A6FD4-48F6-2947-10EB-3B72540CC66A}"/>
                  </a:ext>
                </a:extLst>
              </p14:cNvPr>
              <p14:cNvContentPartPr/>
              <p14:nvPr/>
            </p14:nvContentPartPr>
            <p14:xfrm>
              <a:off x="3135789" y="2775840"/>
              <a:ext cx="519480" cy="1666080"/>
            </p14:xfrm>
          </p:contentPart>
        </mc:Choice>
        <mc:Fallback xmlns="">
          <p:pic>
            <p:nvPicPr>
              <p:cNvPr id="2" name="Ink 1">
                <a:extLst>
                  <a:ext uri="{FF2B5EF4-FFF2-40B4-BE49-F238E27FC236}">
                    <a16:creationId xmlns:a16="http://schemas.microsoft.com/office/drawing/2014/main" id="{954A6FD4-48F6-2947-10EB-3B72540CC66A}"/>
                  </a:ext>
                </a:extLst>
              </p:cNvPr>
              <p:cNvPicPr/>
              <p:nvPr/>
            </p:nvPicPr>
            <p:blipFill>
              <a:blip r:embed="rId4"/>
              <a:stretch>
                <a:fillRect/>
              </a:stretch>
            </p:blipFill>
            <p:spPr>
              <a:xfrm>
                <a:off x="3129669" y="2769720"/>
                <a:ext cx="531720" cy="1678320"/>
              </a:xfrm>
              <a:prstGeom prst="rect">
                <a:avLst/>
              </a:prstGeom>
            </p:spPr>
          </p:pic>
        </mc:Fallback>
      </mc:AlternateContent>
    </p:spTree>
    <p:extLst>
      <p:ext uri="{BB962C8B-B14F-4D97-AF65-F5344CB8AC3E}">
        <p14:creationId xmlns:p14="http://schemas.microsoft.com/office/powerpoint/2010/main" val="4824002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381000" y="152400"/>
            <a:ext cx="8153400" cy="6553200"/>
          </a:xfrm>
        </p:spPr>
        <p:txBody>
          <a:bodyPr>
            <a:normAutofit fontScale="25000" lnSpcReduction="20000"/>
          </a:bodyPr>
          <a:lstStyle/>
          <a:p>
            <a:pPr marL="0" indent="0">
              <a:buNone/>
            </a:pPr>
            <a:r>
              <a:rPr lang="en-US" sz="7200" dirty="0">
                <a:solidFill>
                  <a:srgbClr val="FF0000"/>
                </a:solidFill>
              </a:rPr>
              <a:t>//ONLY finds the path (not the amount of </a:t>
            </a:r>
            <a:r>
              <a:rPr lang="en-US" sz="7200">
                <a:solidFill>
                  <a:srgbClr val="FF0000"/>
                </a:solidFill>
              </a:rPr>
              <a:t>flow)  </a:t>
            </a:r>
            <a:endParaRPr lang="en-US" sz="7200" dirty="0">
              <a:solidFill>
                <a:srgbClr val="FF0000"/>
              </a:solidFill>
            </a:endParaRPr>
          </a:p>
          <a:p>
            <a:pPr marL="0" indent="0">
              <a:buNone/>
            </a:pPr>
            <a:r>
              <a:rPr lang="en-US" sz="7200" dirty="0"/>
              <a:t>private boolean hasAugmentingPath(FlowNetwork G, int s, int t) {</a:t>
            </a:r>
          </a:p>
          <a:p>
            <a:pPr marL="0" indent="0">
              <a:buNone/>
            </a:pPr>
            <a:r>
              <a:rPr lang="en-US" sz="7200" dirty="0"/>
              <a:t>       Queue&lt;Integer&gt; queue = new Queue&lt;Integer&gt;(); </a:t>
            </a:r>
            <a:r>
              <a:rPr lang="en-US" sz="7200" dirty="0">
                <a:solidFill>
                  <a:srgbClr val="FF0000"/>
                </a:solidFill>
              </a:rPr>
              <a:t>// breadth-first search  </a:t>
            </a:r>
            <a:r>
              <a:rPr lang="en-US" sz="7200" dirty="0">
                <a:solidFill>
                  <a:srgbClr val="00B050"/>
                </a:solidFill>
              </a:rPr>
              <a:t>Why?</a:t>
            </a:r>
          </a:p>
          <a:p>
            <a:pPr marL="0" indent="0">
              <a:buNone/>
            </a:pPr>
            <a:r>
              <a:rPr lang="en-US" sz="7200" dirty="0"/>
              <a:t>        queue.enqueue(s);  // queue of all nodes to consider flow from</a:t>
            </a:r>
          </a:p>
          <a:p>
            <a:pPr marL="0" indent="0">
              <a:buNone/>
            </a:pPr>
            <a:r>
              <a:rPr lang="en-US" sz="7200" dirty="0"/>
              <a:t>        </a:t>
            </a:r>
            <a:r>
              <a:rPr lang="en-US" sz="7200" dirty="0" err="1"/>
              <a:t>clearVisited</a:t>
            </a:r>
            <a:r>
              <a:rPr lang="en-US" sz="7200" dirty="0"/>
              <a:t>();</a:t>
            </a:r>
          </a:p>
          <a:p>
            <a:pPr marL="0" indent="0">
              <a:buNone/>
            </a:pPr>
            <a:r>
              <a:rPr lang="en-US" sz="7200" dirty="0"/>
              <a:t>        visited[s] = true;</a:t>
            </a:r>
          </a:p>
          <a:p>
            <a:pPr marL="0" indent="0">
              <a:buNone/>
            </a:pPr>
            <a:r>
              <a:rPr lang="en-US" sz="7200" dirty="0"/>
              <a:t>        while (!queue.isEmpty() &amp;&amp; !visited[t]) { </a:t>
            </a:r>
            <a:r>
              <a:rPr lang="en-US" sz="7200" dirty="0">
                <a:solidFill>
                  <a:srgbClr val="FF0000"/>
                </a:solidFill>
              </a:rPr>
              <a:t> </a:t>
            </a:r>
            <a:r>
              <a:rPr lang="en-US" sz="7200" dirty="0">
                <a:solidFill>
                  <a:srgbClr val="00B050"/>
                </a:solidFill>
              </a:rPr>
              <a:t>//Why?</a:t>
            </a:r>
          </a:p>
          <a:p>
            <a:pPr marL="0" indent="0">
              <a:buNone/>
            </a:pPr>
            <a:r>
              <a:rPr lang="en-US" sz="7200" dirty="0"/>
              <a:t>            int v = queue.dequeue();</a:t>
            </a:r>
          </a:p>
          <a:p>
            <a:pPr marL="0" indent="0">
              <a:buNone/>
            </a:pPr>
            <a:endParaRPr lang="en-US" sz="7200" dirty="0"/>
          </a:p>
          <a:p>
            <a:pPr marL="0" indent="0">
              <a:buNone/>
            </a:pPr>
            <a:r>
              <a:rPr lang="en-US" sz="7200"/>
              <a:t>            for(int w=0; w&lt;SIZE;w++)</a:t>
            </a:r>
            <a:endParaRPr lang="en-US" sz="7200" dirty="0"/>
          </a:p>
          <a:p>
            <a:pPr marL="0" indent="0">
              <a:buNone/>
            </a:pPr>
            <a:r>
              <a:rPr lang="en-US" sz="7200"/>
              <a:t>                //– </a:t>
            </a:r>
            <a:r>
              <a:rPr lang="en-US" sz="7200" dirty="0"/>
              <a:t>capture forward or backward capacity</a:t>
            </a:r>
          </a:p>
          <a:p>
            <a:pPr marL="0" indent="0">
              <a:buNone/>
            </a:pPr>
            <a:r>
              <a:rPr lang="en-US" sz="7200" dirty="0"/>
              <a:t>                if (residual[v][w]&gt; 0 &amp;&amp; !visited[w]) {</a:t>
            </a:r>
          </a:p>
          <a:p>
            <a:pPr marL="0" indent="0">
              <a:buNone/>
            </a:pPr>
            <a:r>
              <a:rPr lang="en-US" sz="7200" dirty="0">
                <a:solidFill>
                  <a:srgbClr val="FF0000"/>
                </a:solidFill>
              </a:rPr>
              <a:t>                               </a:t>
            </a:r>
            <a:r>
              <a:rPr lang="en-US" sz="7200" dirty="0">
                <a:solidFill>
                  <a:srgbClr val="00B050"/>
                </a:solidFill>
              </a:rPr>
              <a:t>// Why check if already visited?</a:t>
            </a:r>
          </a:p>
          <a:p>
            <a:pPr marL="0" indent="0">
              <a:buNone/>
            </a:pPr>
            <a:r>
              <a:rPr lang="en-US" sz="7200" dirty="0"/>
              <a:t>                        </a:t>
            </a:r>
            <a:r>
              <a:rPr lang="en-US" sz="7200" dirty="0" err="1"/>
              <a:t>pred</a:t>
            </a:r>
            <a:r>
              <a:rPr lang="en-US" sz="7200" dirty="0"/>
              <a:t>[w] = v;   // Remembers Path</a:t>
            </a:r>
          </a:p>
          <a:p>
            <a:pPr marL="0" indent="0">
              <a:buNone/>
            </a:pPr>
            <a:r>
              <a:rPr lang="en-US" sz="7200" dirty="0"/>
              <a:t>                        visited[w] = true;</a:t>
            </a:r>
          </a:p>
          <a:p>
            <a:pPr marL="0" indent="0">
              <a:buNone/>
            </a:pPr>
            <a:r>
              <a:rPr lang="en-US" sz="7200" dirty="0"/>
              <a:t>                        queue.enqueue(w);</a:t>
            </a:r>
          </a:p>
          <a:p>
            <a:pPr marL="0" indent="0">
              <a:buNone/>
            </a:pPr>
            <a:r>
              <a:rPr lang="en-US" sz="7200" dirty="0"/>
              <a:t>                         if(w==t) return true;</a:t>
            </a:r>
          </a:p>
          <a:p>
            <a:pPr marL="0" indent="0">
              <a:buNone/>
            </a:pPr>
            <a:r>
              <a:rPr lang="en-US" sz="4800" dirty="0"/>
              <a:t>                              }</a:t>
            </a:r>
          </a:p>
          <a:p>
            <a:pPr marL="0" indent="0">
              <a:buNone/>
            </a:pPr>
            <a:r>
              <a:rPr lang="en-US" sz="4800" dirty="0"/>
              <a:t>                }</a:t>
            </a:r>
          </a:p>
          <a:p>
            <a:pPr marL="0" indent="0">
              <a:buNone/>
            </a:pPr>
            <a:r>
              <a:rPr lang="en-US" sz="4800" dirty="0"/>
              <a:t>            }</a:t>
            </a:r>
          </a:p>
          <a:p>
            <a:pPr marL="0" indent="0">
              <a:buNone/>
            </a:pPr>
            <a:r>
              <a:rPr lang="en-US" sz="7200" dirty="0"/>
              <a:t>          return false</a:t>
            </a:r>
            <a:endParaRPr lang="en-US" sz="7200" dirty="0">
              <a:solidFill>
                <a:srgbClr val="FF0000"/>
              </a:solidFill>
            </a:endParaRPr>
          </a:p>
          <a:p>
            <a:pPr marL="0" indent="0">
              <a:buNone/>
            </a:pPr>
            <a:r>
              <a:rPr lang="en-US" sz="7200" dirty="0"/>
              <a:t>    }</a:t>
            </a:r>
            <a:endParaRPr lang="en-US" dirty="0"/>
          </a:p>
        </p:txBody>
      </p:sp>
    </p:spTree>
    <p:extLst>
      <p:ext uri="{BB962C8B-B14F-4D97-AF65-F5344CB8AC3E}">
        <p14:creationId xmlns:p14="http://schemas.microsoft.com/office/powerpoint/2010/main" val="4015331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25538" r="49138" b="40944"/>
          <a:stretch/>
        </p:blipFill>
        <p:spPr>
          <a:xfrm>
            <a:off x="609600" y="762000"/>
            <a:ext cx="3657600" cy="1758508"/>
          </a:xfrm>
          <a:prstGeom prst="rect">
            <a:avLst/>
          </a:prstGeom>
        </p:spPr>
      </p:pic>
      <p:graphicFrame>
        <p:nvGraphicFramePr>
          <p:cNvPr id="5" name="Table 5">
            <a:extLst>
              <a:ext uri="{FF2B5EF4-FFF2-40B4-BE49-F238E27FC236}">
                <a16:creationId xmlns:a16="http://schemas.microsoft.com/office/drawing/2014/main" id="{8FDF39A1-128F-4E53-9B18-ADFEE34FB839}"/>
              </a:ext>
            </a:extLst>
          </p:cNvPr>
          <p:cNvGraphicFramePr>
            <a:graphicFrameLocks noGrp="1"/>
          </p:cNvGraphicFramePr>
          <p:nvPr>
            <p:extLst>
              <p:ext uri="{D42A27DB-BD31-4B8C-83A1-F6EECF244321}">
                <p14:modId xmlns:p14="http://schemas.microsoft.com/office/powerpoint/2010/main" val="546094805"/>
              </p:ext>
            </p:extLst>
          </p:nvPr>
        </p:nvGraphicFramePr>
        <p:xfrm>
          <a:off x="2819400" y="2971800"/>
          <a:ext cx="5316271" cy="2620961"/>
        </p:xfrm>
        <a:graphic>
          <a:graphicData uri="http://schemas.openxmlformats.org/drawingml/2006/table">
            <a:tbl>
              <a:tblPr firstRow="1" bandRow="1">
                <a:tableStyleId>{5C22544A-7EE6-4342-B048-85BDC9FD1C3A}</a:tableStyleId>
              </a:tblPr>
              <a:tblGrid>
                <a:gridCol w="688159">
                  <a:extLst>
                    <a:ext uri="{9D8B030D-6E8A-4147-A177-3AD203B41FA5}">
                      <a16:colId xmlns:a16="http://schemas.microsoft.com/office/drawing/2014/main" val="3976295415"/>
                    </a:ext>
                  </a:extLst>
                </a:gridCol>
                <a:gridCol w="771352">
                  <a:extLst>
                    <a:ext uri="{9D8B030D-6E8A-4147-A177-3AD203B41FA5}">
                      <a16:colId xmlns:a16="http://schemas.microsoft.com/office/drawing/2014/main" val="3787470318"/>
                    </a:ext>
                  </a:extLst>
                </a:gridCol>
                <a:gridCol w="771352">
                  <a:extLst>
                    <a:ext uri="{9D8B030D-6E8A-4147-A177-3AD203B41FA5}">
                      <a16:colId xmlns:a16="http://schemas.microsoft.com/office/drawing/2014/main" val="2013321705"/>
                    </a:ext>
                  </a:extLst>
                </a:gridCol>
                <a:gridCol w="771352">
                  <a:extLst>
                    <a:ext uri="{9D8B030D-6E8A-4147-A177-3AD203B41FA5}">
                      <a16:colId xmlns:a16="http://schemas.microsoft.com/office/drawing/2014/main" val="3327604799"/>
                    </a:ext>
                  </a:extLst>
                </a:gridCol>
                <a:gridCol w="771352">
                  <a:extLst>
                    <a:ext uri="{9D8B030D-6E8A-4147-A177-3AD203B41FA5}">
                      <a16:colId xmlns:a16="http://schemas.microsoft.com/office/drawing/2014/main" val="1299112394"/>
                    </a:ext>
                  </a:extLst>
                </a:gridCol>
                <a:gridCol w="771352">
                  <a:extLst>
                    <a:ext uri="{9D8B030D-6E8A-4147-A177-3AD203B41FA5}">
                      <a16:colId xmlns:a16="http://schemas.microsoft.com/office/drawing/2014/main" val="1512637696"/>
                    </a:ext>
                  </a:extLst>
                </a:gridCol>
                <a:gridCol w="771352">
                  <a:extLst>
                    <a:ext uri="{9D8B030D-6E8A-4147-A177-3AD203B41FA5}">
                      <a16:colId xmlns:a16="http://schemas.microsoft.com/office/drawing/2014/main" val="4011496597"/>
                    </a:ext>
                  </a:extLst>
                </a:gridCol>
              </a:tblGrid>
              <a:tr h="374423">
                <a:tc>
                  <a:txBody>
                    <a:bodyPr/>
                    <a:lstStyle/>
                    <a:p>
                      <a:endParaRPr lang="en-US" dirty="0"/>
                    </a:p>
                  </a:txBody>
                  <a:tcPr/>
                </a:tc>
                <a:tc>
                  <a:txBody>
                    <a:bodyPr/>
                    <a:lstStyle/>
                    <a:p>
                      <a:r>
                        <a:rPr lang="en-US" dirty="0"/>
                        <a:t>s</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t</a:t>
                      </a:r>
                    </a:p>
                  </a:txBody>
                  <a:tcPr/>
                </a:tc>
                <a:extLst>
                  <a:ext uri="{0D108BD9-81ED-4DB2-BD59-A6C34878D82A}">
                    <a16:rowId xmlns:a16="http://schemas.microsoft.com/office/drawing/2014/main" val="1391456612"/>
                  </a:ext>
                </a:extLst>
              </a:tr>
              <a:tr h="374423">
                <a:tc>
                  <a:txBody>
                    <a:bodyPr/>
                    <a:lstStyle/>
                    <a:p>
                      <a:r>
                        <a:rPr lang="en-US" baseline="0" dirty="0"/>
                        <a:t>s</a:t>
                      </a:r>
                    </a:p>
                  </a:txBody>
                  <a:tcPr/>
                </a:tc>
                <a:tc>
                  <a:txBody>
                    <a:bodyPr/>
                    <a:lstStyle/>
                    <a:p>
                      <a:endParaRPr lang="en-US"/>
                    </a:p>
                  </a:txBody>
                  <a:tcPr/>
                </a:tc>
                <a:tc>
                  <a:txBody>
                    <a:bodyPr/>
                    <a:lstStyle/>
                    <a:p>
                      <a:r>
                        <a:rPr lang="en-US" dirty="0"/>
                        <a:t>16</a:t>
                      </a:r>
                    </a:p>
                  </a:txBody>
                  <a:tcPr/>
                </a:tc>
                <a:tc>
                  <a:txBody>
                    <a:bodyPr/>
                    <a:lstStyle/>
                    <a:p>
                      <a:endParaRPr lang="en-US"/>
                    </a:p>
                  </a:txBody>
                  <a:tcPr/>
                </a:tc>
                <a:tc>
                  <a:txBody>
                    <a:bodyPr/>
                    <a:lstStyle/>
                    <a:p>
                      <a:r>
                        <a:rPr lang="en-US" dirty="0"/>
                        <a:t>13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70801645"/>
                  </a:ext>
                </a:extLst>
              </a:tr>
              <a:tr h="374423">
                <a:tc>
                  <a:txBody>
                    <a:bodyPr/>
                    <a:lstStyle/>
                    <a:p>
                      <a:r>
                        <a:rPr lang="en-US" baseline="0" dirty="0"/>
                        <a:t>a</a:t>
                      </a:r>
                    </a:p>
                  </a:txBody>
                  <a:tcPr/>
                </a:tc>
                <a:tc>
                  <a:txBody>
                    <a:bodyPr/>
                    <a:lstStyle/>
                    <a:p>
                      <a:endParaRPr lang="en-US"/>
                    </a:p>
                  </a:txBody>
                  <a:tcPr/>
                </a:tc>
                <a:tc>
                  <a:txBody>
                    <a:bodyPr/>
                    <a:lstStyle/>
                    <a:p>
                      <a:endParaRPr lang="en-US"/>
                    </a:p>
                  </a:txBody>
                  <a:tcPr/>
                </a:tc>
                <a:tc>
                  <a:txBody>
                    <a:bodyPr/>
                    <a:lstStyle/>
                    <a:p>
                      <a:r>
                        <a:rPr lang="en-US" dirty="0"/>
                        <a:t>12</a:t>
                      </a:r>
                    </a:p>
                  </a:txBody>
                  <a:tcPr/>
                </a:tc>
                <a:tc>
                  <a:txBody>
                    <a:bodyPr/>
                    <a:lstStyle/>
                    <a:p>
                      <a:r>
                        <a:rPr lang="en-US" dirty="0"/>
                        <a:t>10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84803412"/>
                  </a:ext>
                </a:extLst>
              </a:tr>
              <a:tr h="374423">
                <a:tc>
                  <a:txBody>
                    <a:bodyPr/>
                    <a:lstStyle/>
                    <a:p>
                      <a:r>
                        <a:rPr lang="en-US" baseline="0" dirty="0"/>
                        <a:t>b</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9</a:t>
                      </a:r>
                    </a:p>
                  </a:txBody>
                  <a:tcPr/>
                </a:tc>
                <a:tc>
                  <a:txBody>
                    <a:bodyPr/>
                    <a:lstStyle/>
                    <a:p>
                      <a:endParaRPr lang="en-US"/>
                    </a:p>
                  </a:txBody>
                  <a:tcPr/>
                </a:tc>
                <a:tc>
                  <a:txBody>
                    <a:bodyPr/>
                    <a:lstStyle/>
                    <a:p>
                      <a:r>
                        <a:rPr lang="en-US" dirty="0"/>
                        <a:t>20</a:t>
                      </a:r>
                    </a:p>
                  </a:txBody>
                  <a:tcPr/>
                </a:tc>
                <a:extLst>
                  <a:ext uri="{0D108BD9-81ED-4DB2-BD59-A6C34878D82A}">
                    <a16:rowId xmlns:a16="http://schemas.microsoft.com/office/drawing/2014/main" val="3037883073"/>
                  </a:ext>
                </a:extLst>
              </a:tr>
              <a:tr h="374423">
                <a:tc>
                  <a:txBody>
                    <a:bodyPr/>
                    <a:lstStyle/>
                    <a:p>
                      <a:r>
                        <a:rPr lang="en-US" baseline="0" dirty="0"/>
                        <a:t>c</a:t>
                      </a:r>
                    </a:p>
                  </a:txBody>
                  <a:tcPr/>
                </a:tc>
                <a:tc>
                  <a:txBody>
                    <a:bodyPr/>
                    <a:lstStyle/>
                    <a:p>
                      <a:endParaRPr lang="en-US"/>
                    </a:p>
                  </a:txBody>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r>
                        <a:rPr lang="en-US" dirty="0"/>
                        <a:t>14</a:t>
                      </a:r>
                    </a:p>
                  </a:txBody>
                  <a:tcPr/>
                </a:tc>
                <a:tc>
                  <a:txBody>
                    <a:bodyPr/>
                    <a:lstStyle/>
                    <a:p>
                      <a:endParaRPr lang="en-US"/>
                    </a:p>
                  </a:txBody>
                  <a:tcPr/>
                </a:tc>
                <a:extLst>
                  <a:ext uri="{0D108BD9-81ED-4DB2-BD59-A6C34878D82A}">
                    <a16:rowId xmlns:a16="http://schemas.microsoft.com/office/drawing/2014/main" val="2112216794"/>
                  </a:ext>
                </a:extLst>
              </a:tr>
              <a:tr h="374423">
                <a:tc>
                  <a:txBody>
                    <a:bodyPr/>
                    <a:lstStyle/>
                    <a:p>
                      <a:r>
                        <a:rPr lang="en-US" baseline="0" dirty="0"/>
                        <a:t>d</a:t>
                      </a:r>
                    </a:p>
                  </a:txBody>
                  <a:tcPr/>
                </a:tc>
                <a:tc>
                  <a:txBody>
                    <a:bodyPr/>
                    <a:lstStyle/>
                    <a:p>
                      <a:endParaRPr lang="en-US"/>
                    </a:p>
                  </a:txBody>
                  <a:tcPr/>
                </a:tc>
                <a:tc>
                  <a:txBody>
                    <a:bodyPr/>
                    <a:lstStyle/>
                    <a:p>
                      <a:endParaRPr lang="en-US"/>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2800290227"/>
                  </a:ext>
                </a:extLst>
              </a:tr>
              <a:tr h="374423">
                <a:tc>
                  <a:txBody>
                    <a:bodyPr/>
                    <a:lstStyle/>
                    <a:p>
                      <a:r>
                        <a:rPr lang="en-US" dirty="0"/>
                        <a:t>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35877522"/>
                  </a:ext>
                </a:extLst>
              </a:tr>
            </a:tbl>
          </a:graphicData>
        </a:graphic>
      </p:graphicFrame>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AA9E2E1-E80F-4FA1-A2CD-F3D89E0B56FF}"/>
                  </a:ext>
                </a:extLst>
              </p14:cNvPr>
              <p14:cNvContentPartPr/>
              <p14:nvPr/>
            </p14:nvContentPartPr>
            <p14:xfrm>
              <a:off x="936372" y="2492036"/>
              <a:ext cx="3689640" cy="3240"/>
            </p14:xfrm>
          </p:contentPart>
        </mc:Choice>
        <mc:Fallback xmlns="">
          <p:pic>
            <p:nvPicPr>
              <p:cNvPr id="10" name="Ink 9">
                <a:extLst>
                  <a:ext uri="{FF2B5EF4-FFF2-40B4-BE49-F238E27FC236}">
                    <a16:creationId xmlns:a16="http://schemas.microsoft.com/office/drawing/2014/main" id="{BAA9E2E1-E80F-4FA1-A2CD-F3D89E0B56FF}"/>
                  </a:ext>
                </a:extLst>
              </p:cNvPr>
              <p:cNvPicPr/>
              <p:nvPr/>
            </p:nvPicPr>
            <p:blipFill>
              <a:blip r:embed="rId5"/>
              <a:stretch>
                <a:fillRect/>
              </a:stretch>
            </p:blipFill>
            <p:spPr>
              <a:xfrm>
                <a:off x="918372" y="2474396"/>
                <a:ext cx="372528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2055FA26-8DFF-4D72-8A83-4E3EBD9E58B5}"/>
                  </a:ext>
                </a:extLst>
              </p14:cNvPr>
              <p14:cNvContentPartPr/>
              <p14:nvPr/>
            </p14:nvContentPartPr>
            <p14:xfrm>
              <a:off x="1334172" y="1755836"/>
              <a:ext cx="184320" cy="25920"/>
            </p14:xfrm>
          </p:contentPart>
        </mc:Choice>
        <mc:Fallback xmlns="">
          <p:pic>
            <p:nvPicPr>
              <p:cNvPr id="26" name="Ink 25">
                <a:extLst>
                  <a:ext uri="{FF2B5EF4-FFF2-40B4-BE49-F238E27FC236}">
                    <a16:creationId xmlns:a16="http://schemas.microsoft.com/office/drawing/2014/main" id="{2055FA26-8DFF-4D72-8A83-4E3EBD9E58B5}"/>
                  </a:ext>
                </a:extLst>
              </p:cNvPr>
              <p:cNvPicPr/>
              <p:nvPr/>
            </p:nvPicPr>
            <p:blipFill>
              <a:blip r:embed="rId7"/>
              <a:stretch>
                <a:fillRect/>
              </a:stretch>
            </p:blipFill>
            <p:spPr>
              <a:xfrm>
                <a:off x="1325532" y="1746836"/>
                <a:ext cx="2019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7" name="Ink 26">
                <a:extLst>
                  <a:ext uri="{FF2B5EF4-FFF2-40B4-BE49-F238E27FC236}">
                    <a16:creationId xmlns:a16="http://schemas.microsoft.com/office/drawing/2014/main" id="{C3085A5B-63C4-4E79-9835-FB3452AB7A15}"/>
                  </a:ext>
                </a:extLst>
              </p14:cNvPr>
              <p14:cNvContentPartPr/>
              <p14:nvPr/>
            </p14:nvContentPartPr>
            <p14:xfrm>
              <a:off x="4696572" y="572876"/>
              <a:ext cx="164880" cy="189360"/>
            </p14:xfrm>
          </p:contentPart>
        </mc:Choice>
        <mc:Fallback xmlns="">
          <p:pic>
            <p:nvPicPr>
              <p:cNvPr id="27" name="Ink 26">
                <a:extLst>
                  <a:ext uri="{FF2B5EF4-FFF2-40B4-BE49-F238E27FC236}">
                    <a16:creationId xmlns:a16="http://schemas.microsoft.com/office/drawing/2014/main" id="{C3085A5B-63C4-4E79-9835-FB3452AB7A15}"/>
                  </a:ext>
                </a:extLst>
              </p:cNvPr>
              <p:cNvPicPr/>
              <p:nvPr/>
            </p:nvPicPr>
            <p:blipFill>
              <a:blip r:embed="rId9"/>
              <a:stretch>
                <a:fillRect/>
              </a:stretch>
            </p:blipFill>
            <p:spPr>
              <a:xfrm>
                <a:off x="4687932" y="563876"/>
                <a:ext cx="18252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5" name="Ink 54">
                <a:extLst>
                  <a:ext uri="{FF2B5EF4-FFF2-40B4-BE49-F238E27FC236}">
                    <a16:creationId xmlns:a16="http://schemas.microsoft.com/office/drawing/2014/main" id="{808FE037-7D10-4E2C-99E3-4CBCF30E72DD}"/>
                  </a:ext>
                </a:extLst>
              </p14:cNvPr>
              <p14:cNvContentPartPr/>
              <p14:nvPr/>
            </p14:nvContentPartPr>
            <p14:xfrm>
              <a:off x="140772" y="4260716"/>
              <a:ext cx="172080" cy="135360"/>
            </p14:xfrm>
          </p:contentPart>
        </mc:Choice>
        <mc:Fallback xmlns="">
          <p:pic>
            <p:nvPicPr>
              <p:cNvPr id="55" name="Ink 54">
                <a:extLst>
                  <a:ext uri="{FF2B5EF4-FFF2-40B4-BE49-F238E27FC236}">
                    <a16:creationId xmlns:a16="http://schemas.microsoft.com/office/drawing/2014/main" id="{808FE037-7D10-4E2C-99E3-4CBCF30E72DD}"/>
                  </a:ext>
                </a:extLst>
              </p:cNvPr>
              <p:cNvPicPr/>
              <p:nvPr/>
            </p:nvPicPr>
            <p:blipFill>
              <a:blip r:embed="rId11"/>
              <a:stretch>
                <a:fillRect/>
              </a:stretch>
            </p:blipFill>
            <p:spPr>
              <a:xfrm>
                <a:off x="131772" y="4251716"/>
                <a:ext cx="18972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7" name="Ink 56">
                <a:extLst>
                  <a:ext uri="{FF2B5EF4-FFF2-40B4-BE49-F238E27FC236}">
                    <a16:creationId xmlns:a16="http://schemas.microsoft.com/office/drawing/2014/main" id="{C65F1C01-E372-4D1C-A17B-52376D2E760D}"/>
                  </a:ext>
                </a:extLst>
              </p14:cNvPr>
              <p14:cNvContentPartPr/>
              <p14:nvPr/>
            </p14:nvContentPartPr>
            <p14:xfrm>
              <a:off x="5119572" y="220796"/>
              <a:ext cx="381240" cy="718560"/>
            </p14:xfrm>
          </p:contentPart>
        </mc:Choice>
        <mc:Fallback xmlns="">
          <p:pic>
            <p:nvPicPr>
              <p:cNvPr id="57" name="Ink 56">
                <a:extLst>
                  <a:ext uri="{FF2B5EF4-FFF2-40B4-BE49-F238E27FC236}">
                    <a16:creationId xmlns:a16="http://schemas.microsoft.com/office/drawing/2014/main" id="{C65F1C01-E372-4D1C-A17B-52376D2E760D}"/>
                  </a:ext>
                </a:extLst>
              </p:cNvPr>
              <p:cNvPicPr/>
              <p:nvPr/>
            </p:nvPicPr>
            <p:blipFill>
              <a:blip r:embed="rId13"/>
              <a:stretch>
                <a:fillRect/>
              </a:stretch>
            </p:blipFill>
            <p:spPr>
              <a:xfrm>
                <a:off x="5110932" y="212156"/>
                <a:ext cx="398880" cy="736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9" name="Ink 58">
                <a:extLst>
                  <a:ext uri="{FF2B5EF4-FFF2-40B4-BE49-F238E27FC236}">
                    <a16:creationId xmlns:a16="http://schemas.microsoft.com/office/drawing/2014/main" id="{11E957B4-2E11-43C5-9B16-BF4584853157}"/>
                  </a:ext>
                </a:extLst>
              </p14:cNvPr>
              <p14:cNvContentPartPr/>
              <p14:nvPr/>
            </p14:nvContentPartPr>
            <p14:xfrm>
              <a:off x="6112092" y="368396"/>
              <a:ext cx="186120" cy="426240"/>
            </p14:xfrm>
          </p:contentPart>
        </mc:Choice>
        <mc:Fallback xmlns="">
          <p:pic>
            <p:nvPicPr>
              <p:cNvPr id="59" name="Ink 58">
                <a:extLst>
                  <a:ext uri="{FF2B5EF4-FFF2-40B4-BE49-F238E27FC236}">
                    <a16:creationId xmlns:a16="http://schemas.microsoft.com/office/drawing/2014/main" id="{11E957B4-2E11-43C5-9B16-BF4584853157}"/>
                  </a:ext>
                </a:extLst>
              </p:cNvPr>
              <p:cNvPicPr/>
              <p:nvPr/>
            </p:nvPicPr>
            <p:blipFill>
              <a:blip r:embed="rId15"/>
              <a:stretch>
                <a:fillRect/>
              </a:stretch>
            </p:blipFill>
            <p:spPr>
              <a:xfrm>
                <a:off x="6103092" y="359396"/>
                <a:ext cx="203760" cy="443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 name="Ink 59">
                <a:extLst>
                  <a:ext uri="{FF2B5EF4-FFF2-40B4-BE49-F238E27FC236}">
                    <a16:creationId xmlns:a16="http://schemas.microsoft.com/office/drawing/2014/main" id="{3E747E64-D08E-45EF-8EF8-F4837464A812}"/>
                  </a:ext>
                </a:extLst>
              </p14:cNvPr>
              <p14:cNvContentPartPr/>
              <p14:nvPr/>
            </p14:nvContentPartPr>
            <p14:xfrm>
              <a:off x="735852" y="3846716"/>
              <a:ext cx="157680" cy="104400"/>
            </p14:xfrm>
          </p:contentPart>
        </mc:Choice>
        <mc:Fallback xmlns="">
          <p:pic>
            <p:nvPicPr>
              <p:cNvPr id="60" name="Ink 59">
                <a:extLst>
                  <a:ext uri="{FF2B5EF4-FFF2-40B4-BE49-F238E27FC236}">
                    <a16:creationId xmlns:a16="http://schemas.microsoft.com/office/drawing/2014/main" id="{3E747E64-D08E-45EF-8EF8-F4837464A812}"/>
                  </a:ext>
                </a:extLst>
              </p:cNvPr>
              <p:cNvPicPr/>
              <p:nvPr/>
            </p:nvPicPr>
            <p:blipFill>
              <a:blip r:embed="rId17"/>
              <a:stretch>
                <a:fillRect/>
              </a:stretch>
            </p:blipFill>
            <p:spPr>
              <a:xfrm>
                <a:off x="726852" y="3838076"/>
                <a:ext cx="17532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5" name="Ink 64">
                <a:extLst>
                  <a:ext uri="{FF2B5EF4-FFF2-40B4-BE49-F238E27FC236}">
                    <a16:creationId xmlns:a16="http://schemas.microsoft.com/office/drawing/2014/main" id="{9E87DDB1-B821-4BF0-A251-A6CB871439D9}"/>
                  </a:ext>
                </a:extLst>
              </p14:cNvPr>
              <p14:cNvContentPartPr/>
              <p14:nvPr/>
            </p14:nvContentPartPr>
            <p14:xfrm>
              <a:off x="860412" y="4622156"/>
              <a:ext cx="170280" cy="149400"/>
            </p14:xfrm>
          </p:contentPart>
        </mc:Choice>
        <mc:Fallback xmlns="">
          <p:pic>
            <p:nvPicPr>
              <p:cNvPr id="65" name="Ink 64">
                <a:extLst>
                  <a:ext uri="{FF2B5EF4-FFF2-40B4-BE49-F238E27FC236}">
                    <a16:creationId xmlns:a16="http://schemas.microsoft.com/office/drawing/2014/main" id="{9E87DDB1-B821-4BF0-A251-A6CB871439D9}"/>
                  </a:ext>
                </a:extLst>
              </p:cNvPr>
              <p:cNvPicPr/>
              <p:nvPr/>
            </p:nvPicPr>
            <p:blipFill>
              <a:blip r:embed="rId19"/>
              <a:stretch>
                <a:fillRect/>
              </a:stretch>
            </p:blipFill>
            <p:spPr>
              <a:xfrm>
                <a:off x="851412" y="4613516"/>
                <a:ext cx="187920" cy="167040"/>
              </a:xfrm>
              <a:prstGeom prst="rect">
                <a:avLst/>
              </a:prstGeom>
            </p:spPr>
          </p:pic>
        </mc:Fallback>
      </mc:AlternateContent>
      <p:grpSp>
        <p:nvGrpSpPr>
          <p:cNvPr id="67" name="Group 66">
            <a:extLst>
              <a:ext uri="{FF2B5EF4-FFF2-40B4-BE49-F238E27FC236}">
                <a16:creationId xmlns:a16="http://schemas.microsoft.com/office/drawing/2014/main" id="{6B8CEBFD-091E-41B8-979E-BCC203B5FAA1}"/>
              </a:ext>
            </a:extLst>
          </p:cNvPr>
          <p:cNvGrpSpPr/>
          <p:nvPr/>
        </p:nvGrpSpPr>
        <p:grpSpPr>
          <a:xfrm>
            <a:off x="4751652" y="292796"/>
            <a:ext cx="1955880" cy="623160"/>
            <a:chOff x="4751652" y="292796"/>
            <a:chExt cx="1955880" cy="623160"/>
          </a:xfrm>
        </p:grpSpPr>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13DC9E83-8816-4C33-8B20-AE9274F0766F}"/>
                    </a:ext>
                  </a:extLst>
                </p14:cNvPr>
                <p14:cNvContentPartPr/>
                <p14:nvPr/>
              </p14:nvContentPartPr>
              <p14:xfrm>
                <a:off x="5137932" y="542996"/>
                <a:ext cx="270000" cy="243720"/>
              </p14:xfrm>
            </p:contentPart>
          </mc:Choice>
          <mc:Fallback xmlns="">
            <p:pic>
              <p:nvPicPr>
                <p:cNvPr id="28" name="Ink 27">
                  <a:extLst>
                    <a:ext uri="{FF2B5EF4-FFF2-40B4-BE49-F238E27FC236}">
                      <a16:creationId xmlns:a16="http://schemas.microsoft.com/office/drawing/2014/main" id="{13DC9E83-8816-4C33-8B20-AE9274F0766F}"/>
                    </a:ext>
                  </a:extLst>
                </p:cNvPr>
                <p:cNvPicPr/>
                <p:nvPr/>
              </p:nvPicPr>
              <p:blipFill>
                <a:blip r:embed="rId21"/>
                <a:stretch>
                  <a:fillRect/>
                </a:stretch>
              </p:blipFill>
              <p:spPr>
                <a:xfrm>
                  <a:off x="5128932" y="533996"/>
                  <a:ext cx="28764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D0F22436-F7A9-4251-A75B-650D0A5D1736}"/>
                    </a:ext>
                  </a:extLst>
                </p14:cNvPr>
                <p14:cNvContentPartPr/>
                <p14:nvPr/>
              </p14:nvContentPartPr>
              <p14:xfrm>
                <a:off x="5544732" y="575036"/>
                <a:ext cx="308520" cy="213840"/>
              </p14:xfrm>
            </p:contentPart>
          </mc:Choice>
          <mc:Fallback xmlns="">
            <p:pic>
              <p:nvPicPr>
                <p:cNvPr id="29" name="Ink 28">
                  <a:extLst>
                    <a:ext uri="{FF2B5EF4-FFF2-40B4-BE49-F238E27FC236}">
                      <a16:creationId xmlns:a16="http://schemas.microsoft.com/office/drawing/2014/main" id="{D0F22436-F7A9-4251-A75B-650D0A5D1736}"/>
                    </a:ext>
                  </a:extLst>
                </p:cNvPr>
                <p:cNvPicPr/>
                <p:nvPr/>
              </p:nvPicPr>
              <p:blipFill>
                <a:blip r:embed="rId23"/>
                <a:stretch>
                  <a:fillRect/>
                </a:stretch>
              </p:blipFill>
              <p:spPr>
                <a:xfrm>
                  <a:off x="5536092" y="566036"/>
                  <a:ext cx="3261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63D817B3-5280-4226-8DE3-70F58B3EB14A}"/>
                    </a:ext>
                  </a:extLst>
                </p14:cNvPr>
                <p14:cNvContentPartPr/>
                <p14:nvPr/>
              </p14:nvContentPartPr>
              <p14:xfrm>
                <a:off x="4751652" y="397916"/>
                <a:ext cx="152280" cy="352440"/>
              </p14:xfrm>
            </p:contentPart>
          </mc:Choice>
          <mc:Fallback xmlns="">
            <p:pic>
              <p:nvPicPr>
                <p:cNvPr id="30" name="Ink 29">
                  <a:extLst>
                    <a:ext uri="{FF2B5EF4-FFF2-40B4-BE49-F238E27FC236}">
                      <a16:creationId xmlns:a16="http://schemas.microsoft.com/office/drawing/2014/main" id="{63D817B3-5280-4226-8DE3-70F58B3EB14A}"/>
                    </a:ext>
                  </a:extLst>
                </p:cNvPr>
                <p:cNvPicPr/>
                <p:nvPr/>
              </p:nvPicPr>
              <p:blipFill>
                <a:blip r:embed="rId25"/>
                <a:stretch>
                  <a:fillRect/>
                </a:stretch>
              </p:blipFill>
              <p:spPr>
                <a:xfrm>
                  <a:off x="4743012" y="388916"/>
                  <a:ext cx="16992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2" name="Ink 61">
                  <a:extLst>
                    <a:ext uri="{FF2B5EF4-FFF2-40B4-BE49-F238E27FC236}">
                      <a16:creationId xmlns:a16="http://schemas.microsoft.com/office/drawing/2014/main" id="{DD00EEE6-6059-4C3D-97E0-4D437978ADD6}"/>
                    </a:ext>
                  </a:extLst>
                </p14:cNvPr>
                <p14:cNvContentPartPr/>
                <p14:nvPr/>
              </p14:nvContentPartPr>
              <p14:xfrm>
                <a:off x="5625012" y="390716"/>
                <a:ext cx="149040" cy="483480"/>
              </p14:xfrm>
            </p:contentPart>
          </mc:Choice>
          <mc:Fallback xmlns="">
            <p:pic>
              <p:nvPicPr>
                <p:cNvPr id="62" name="Ink 61">
                  <a:extLst>
                    <a:ext uri="{FF2B5EF4-FFF2-40B4-BE49-F238E27FC236}">
                      <a16:creationId xmlns:a16="http://schemas.microsoft.com/office/drawing/2014/main" id="{DD00EEE6-6059-4C3D-97E0-4D437978ADD6}"/>
                    </a:ext>
                  </a:extLst>
                </p:cNvPr>
                <p:cNvPicPr/>
                <p:nvPr/>
              </p:nvPicPr>
              <p:blipFill>
                <a:blip r:embed="rId27"/>
                <a:stretch>
                  <a:fillRect/>
                </a:stretch>
              </p:blipFill>
              <p:spPr>
                <a:xfrm>
                  <a:off x="5616012" y="381716"/>
                  <a:ext cx="16668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4" name="Ink 63">
                  <a:extLst>
                    <a:ext uri="{FF2B5EF4-FFF2-40B4-BE49-F238E27FC236}">
                      <a16:creationId xmlns:a16="http://schemas.microsoft.com/office/drawing/2014/main" id="{6CE75156-CB63-4F5B-94CE-F1235F3C3EBF}"/>
                    </a:ext>
                  </a:extLst>
                </p14:cNvPr>
                <p14:cNvContentPartPr/>
                <p14:nvPr/>
              </p14:nvContentPartPr>
              <p14:xfrm>
                <a:off x="6474252" y="412676"/>
                <a:ext cx="233280" cy="391320"/>
              </p14:xfrm>
            </p:contentPart>
          </mc:Choice>
          <mc:Fallback xmlns="">
            <p:pic>
              <p:nvPicPr>
                <p:cNvPr id="64" name="Ink 63">
                  <a:extLst>
                    <a:ext uri="{FF2B5EF4-FFF2-40B4-BE49-F238E27FC236}">
                      <a16:creationId xmlns:a16="http://schemas.microsoft.com/office/drawing/2014/main" id="{6CE75156-CB63-4F5B-94CE-F1235F3C3EBF}"/>
                    </a:ext>
                  </a:extLst>
                </p:cNvPr>
                <p:cNvPicPr/>
                <p:nvPr/>
              </p:nvPicPr>
              <p:blipFill>
                <a:blip r:embed="rId29"/>
                <a:stretch>
                  <a:fillRect/>
                </a:stretch>
              </p:blipFill>
              <p:spPr>
                <a:xfrm>
                  <a:off x="6465252" y="403676"/>
                  <a:ext cx="250920" cy="4089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6" name="Ink 65">
                  <a:extLst>
                    <a:ext uri="{FF2B5EF4-FFF2-40B4-BE49-F238E27FC236}">
                      <a16:creationId xmlns:a16="http://schemas.microsoft.com/office/drawing/2014/main" id="{EAF4D150-E0A8-4156-9AFC-8884DA39BA44}"/>
                    </a:ext>
                  </a:extLst>
                </p14:cNvPr>
                <p14:cNvContentPartPr/>
                <p14:nvPr/>
              </p14:nvContentPartPr>
              <p14:xfrm>
                <a:off x="6017412" y="292796"/>
                <a:ext cx="368280" cy="623160"/>
              </p14:xfrm>
            </p:contentPart>
          </mc:Choice>
          <mc:Fallback xmlns="">
            <p:pic>
              <p:nvPicPr>
                <p:cNvPr id="66" name="Ink 65">
                  <a:extLst>
                    <a:ext uri="{FF2B5EF4-FFF2-40B4-BE49-F238E27FC236}">
                      <a16:creationId xmlns:a16="http://schemas.microsoft.com/office/drawing/2014/main" id="{EAF4D150-E0A8-4156-9AFC-8884DA39BA44}"/>
                    </a:ext>
                  </a:extLst>
                </p:cNvPr>
                <p:cNvPicPr/>
                <p:nvPr/>
              </p:nvPicPr>
              <p:blipFill>
                <a:blip r:embed="rId31"/>
                <a:stretch>
                  <a:fillRect/>
                </a:stretch>
              </p:blipFill>
              <p:spPr>
                <a:xfrm>
                  <a:off x="6008772" y="284156"/>
                  <a:ext cx="385920" cy="640800"/>
                </a:xfrm>
                <a:prstGeom prst="rect">
                  <a:avLst/>
                </a:prstGeom>
              </p:spPr>
            </p:pic>
          </mc:Fallback>
        </mc:AlternateContent>
      </p:grpSp>
      <p:grpSp>
        <p:nvGrpSpPr>
          <p:cNvPr id="69" name="Group 68">
            <a:extLst>
              <a:ext uri="{FF2B5EF4-FFF2-40B4-BE49-F238E27FC236}">
                <a16:creationId xmlns:a16="http://schemas.microsoft.com/office/drawing/2014/main" id="{9EF2DDBB-1433-4CE5-A071-57E03EB6AC0B}"/>
              </a:ext>
            </a:extLst>
          </p:cNvPr>
          <p:cNvGrpSpPr/>
          <p:nvPr/>
        </p:nvGrpSpPr>
        <p:grpSpPr>
          <a:xfrm>
            <a:off x="29172" y="3029156"/>
            <a:ext cx="1305360" cy="2544840"/>
            <a:chOff x="29172" y="3029156"/>
            <a:chExt cx="1305360" cy="2544840"/>
          </a:xfrm>
        </p:grpSpPr>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18023D31-BFEC-45AC-AC82-03C5538352BD}"/>
                    </a:ext>
                  </a:extLst>
                </p14:cNvPr>
                <p14:cNvContentPartPr/>
                <p14:nvPr/>
              </p14:nvContentPartPr>
              <p14:xfrm>
                <a:off x="486012" y="3029156"/>
                <a:ext cx="848520" cy="2544840"/>
              </p14:xfrm>
            </p:contentPart>
          </mc:Choice>
          <mc:Fallback xmlns="">
            <p:pic>
              <p:nvPicPr>
                <p:cNvPr id="32" name="Ink 31">
                  <a:extLst>
                    <a:ext uri="{FF2B5EF4-FFF2-40B4-BE49-F238E27FC236}">
                      <a16:creationId xmlns:a16="http://schemas.microsoft.com/office/drawing/2014/main" id="{18023D31-BFEC-45AC-AC82-03C5538352BD}"/>
                    </a:ext>
                  </a:extLst>
                </p:cNvPr>
                <p:cNvPicPr/>
                <p:nvPr/>
              </p:nvPicPr>
              <p:blipFill>
                <a:blip r:embed="rId33"/>
                <a:stretch>
                  <a:fillRect/>
                </a:stretch>
              </p:blipFill>
              <p:spPr>
                <a:xfrm>
                  <a:off x="477012" y="3020156"/>
                  <a:ext cx="866160" cy="2562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4953F4A1-460B-4E16-B523-994A0DD989A1}"/>
                    </a:ext>
                  </a:extLst>
                </p14:cNvPr>
                <p14:cNvContentPartPr/>
                <p14:nvPr/>
              </p14:nvContentPartPr>
              <p14:xfrm>
                <a:off x="560172" y="3347396"/>
                <a:ext cx="707760" cy="8640"/>
              </p14:xfrm>
            </p:contentPart>
          </mc:Choice>
          <mc:Fallback xmlns="">
            <p:pic>
              <p:nvPicPr>
                <p:cNvPr id="33" name="Ink 32">
                  <a:extLst>
                    <a:ext uri="{FF2B5EF4-FFF2-40B4-BE49-F238E27FC236}">
                      <a16:creationId xmlns:a16="http://schemas.microsoft.com/office/drawing/2014/main" id="{4953F4A1-460B-4E16-B523-994A0DD989A1}"/>
                    </a:ext>
                  </a:extLst>
                </p:cNvPr>
                <p:cNvPicPr/>
                <p:nvPr/>
              </p:nvPicPr>
              <p:blipFill>
                <a:blip r:embed="rId35"/>
                <a:stretch>
                  <a:fillRect/>
                </a:stretch>
              </p:blipFill>
              <p:spPr>
                <a:xfrm>
                  <a:off x="551172" y="3338756"/>
                  <a:ext cx="72540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4" name="Ink 33">
                  <a:extLst>
                    <a:ext uri="{FF2B5EF4-FFF2-40B4-BE49-F238E27FC236}">
                      <a16:creationId xmlns:a16="http://schemas.microsoft.com/office/drawing/2014/main" id="{15C919AD-C15F-41FD-9E79-4D2BE8112D7F}"/>
                    </a:ext>
                  </a:extLst>
                </p14:cNvPr>
                <p14:cNvContentPartPr/>
                <p14:nvPr/>
              </p14:nvContentPartPr>
              <p14:xfrm>
                <a:off x="545412" y="3708836"/>
                <a:ext cx="707040" cy="52560"/>
              </p14:xfrm>
            </p:contentPart>
          </mc:Choice>
          <mc:Fallback xmlns="">
            <p:pic>
              <p:nvPicPr>
                <p:cNvPr id="34" name="Ink 33">
                  <a:extLst>
                    <a:ext uri="{FF2B5EF4-FFF2-40B4-BE49-F238E27FC236}">
                      <a16:creationId xmlns:a16="http://schemas.microsoft.com/office/drawing/2014/main" id="{15C919AD-C15F-41FD-9E79-4D2BE8112D7F}"/>
                    </a:ext>
                  </a:extLst>
                </p:cNvPr>
                <p:cNvPicPr/>
                <p:nvPr/>
              </p:nvPicPr>
              <p:blipFill>
                <a:blip r:embed="rId37"/>
                <a:stretch>
                  <a:fillRect/>
                </a:stretch>
              </p:blipFill>
              <p:spPr>
                <a:xfrm>
                  <a:off x="536412" y="3700196"/>
                  <a:ext cx="72468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ED351313-8FE1-4F3F-9310-D3DADECA665D}"/>
                    </a:ext>
                  </a:extLst>
                </p14:cNvPr>
                <p14:cNvContentPartPr/>
                <p14:nvPr/>
              </p14:nvContentPartPr>
              <p14:xfrm>
                <a:off x="228612" y="3133196"/>
                <a:ext cx="153000" cy="149400"/>
              </p14:xfrm>
            </p:contentPart>
          </mc:Choice>
          <mc:Fallback xmlns="">
            <p:pic>
              <p:nvPicPr>
                <p:cNvPr id="36" name="Ink 35">
                  <a:extLst>
                    <a:ext uri="{FF2B5EF4-FFF2-40B4-BE49-F238E27FC236}">
                      <a16:creationId xmlns:a16="http://schemas.microsoft.com/office/drawing/2014/main" id="{ED351313-8FE1-4F3F-9310-D3DADECA665D}"/>
                    </a:ext>
                  </a:extLst>
                </p:cNvPr>
                <p:cNvPicPr/>
                <p:nvPr/>
              </p:nvPicPr>
              <p:blipFill>
                <a:blip r:embed="rId39"/>
                <a:stretch>
                  <a:fillRect/>
                </a:stretch>
              </p:blipFill>
              <p:spPr>
                <a:xfrm>
                  <a:off x="219972" y="3124556"/>
                  <a:ext cx="1706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7194B76B-10A4-4C11-BDEF-21C89EED876C}"/>
                    </a:ext>
                  </a:extLst>
                </p14:cNvPr>
                <p14:cNvContentPartPr/>
                <p14:nvPr/>
              </p14:nvContentPartPr>
              <p14:xfrm>
                <a:off x="184332" y="3486356"/>
                <a:ext cx="174240" cy="150120"/>
              </p14:xfrm>
            </p:contentPart>
          </mc:Choice>
          <mc:Fallback xmlns="">
            <p:pic>
              <p:nvPicPr>
                <p:cNvPr id="37" name="Ink 36">
                  <a:extLst>
                    <a:ext uri="{FF2B5EF4-FFF2-40B4-BE49-F238E27FC236}">
                      <a16:creationId xmlns:a16="http://schemas.microsoft.com/office/drawing/2014/main" id="{7194B76B-10A4-4C11-BDEF-21C89EED876C}"/>
                    </a:ext>
                  </a:extLst>
                </p:cNvPr>
                <p:cNvPicPr/>
                <p:nvPr/>
              </p:nvPicPr>
              <p:blipFill>
                <a:blip r:embed="rId41"/>
                <a:stretch>
                  <a:fillRect/>
                </a:stretch>
              </p:blipFill>
              <p:spPr>
                <a:xfrm>
                  <a:off x="175332" y="3477716"/>
                  <a:ext cx="1918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A81752C7-3685-49D5-ABEB-B3DA50647527}"/>
                    </a:ext>
                  </a:extLst>
                </p14:cNvPr>
                <p14:cNvContentPartPr/>
                <p14:nvPr/>
              </p14:nvContentPartPr>
              <p14:xfrm>
                <a:off x="198012" y="3878396"/>
                <a:ext cx="119520" cy="164160"/>
              </p14:xfrm>
            </p:contentPart>
          </mc:Choice>
          <mc:Fallback xmlns="">
            <p:pic>
              <p:nvPicPr>
                <p:cNvPr id="39" name="Ink 38">
                  <a:extLst>
                    <a:ext uri="{FF2B5EF4-FFF2-40B4-BE49-F238E27FC236}">
                      <a16:creationId xmlns:a16="http://schemas.microsoft.com/office/drawing/2014/main" id="{A81752C7-3685-49D5-ABEB-B3DA50647527}"/>
                    </a:ext>
                  </a:extLst>
                </p:cNvPr>
                <p:cNvPicPr/>
                <p:nvPr/>
              </p:nvPicPr>
              <p:blipFill>
                <a:blip r:embed="rId43"/>
                <a:stretch>
                  <a:fillRect/>
                </a:stretch>
              </p:blipFill>
              <p:spPr>
                <a:xfrm>
                  <a:off x="189012" y="3869756"/>
                  <a:ext cx="137160" cy="1818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6DC670D9-43C8-4BB1-A91C-34FEC9E26190}"/>
                    </a:ext>
                  </a:extLst>
                </p14:cNvPr>
                <p14:cNvContentPartPr/>
                <p14:nvPr/>
              </p14:nvContentPartPr>
              <p14:xfrm>
                <a:off x="464052" y="4048316"/>
                <a:ext cx="768600" cy="65880"/>
              </p14:xfrm>
            </p:contentPart>
          </mc:Choice>
          <mc:Fallback xmlns="">
            <p:pic>
              <p:nvPicPr>
                <p:cNvPr id="40" name="Ink 39">
                  <a:extLst>
                    <a:ext uri="{FF2B5EF4-FFF2-40B4-BE49-F238E27FC236}">
                      <a16:creationId xmlns:a16="http://schemas.microsoft.com/office/drawing/2014/main" id="{6DC670D9-43C8-4BB1-A91C-34FEC9E26190}"/>
                    </a:ext>
                  </a:extLst>
                </p:cNvPr>
                <p:cNvPicPr/>
                <p:nvPr/>
              </p:nvPicPr>
              <p:blipFill>
                <a:blip r:embed="rId45"/>
                <a:stretch>
                  <a:fillRect/>
                </a:stretch>
              </p:blipFill>
              <p:spPr>
                <a:xfrm>
                  <a:off x="455412" y="4039316"/>
                  <a:ext cx="78624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1" name="Ink 40">
                  <a:extLst>
                    <a:ext uri="{FF2B5EF4-FFF2-40B4-BE49-F238E27FC236}">
                      <a16:creationId xmlns:a16="http://schemas.microsoft.com/office/drawing/2014/main" id="{BABD40ED-8225-482A-922C-FA709AD2F8B9}"/>
                    </a:ext>
                  </a:extLst>
                </p14:cNvPr>
                <p14:cNvContentPartPr/>
                <p14:nvPr/>
              </p14:nvContentPartPr>
              <p14:xfrm>
                <a:off x="213132" y="4328396"/>
                <a:ext cx="67320" cy="63360"/>
              </p14:xfrm>
            </p:contentPart>
          </mc:Choice>
          <mc:Fallback xmlns="">
            <p:pic>
              <p:nvPicPr>
                <p:cNvPr id="41" name="Ink 40">
                  <a:extLst>
                    <a:ext uri="{FF2B5EF4-FFF2-40B4-BE49-F238E27FC236}">
                      <a16:creationId xmlns:a16="http://schemas.microsoft.com/office/drawing/2014/main" id="{BABD40ED-8225-482A-922C-FA709AD2F8B9}"/>
                    </a:ext>
                  </a:extLst>
                </p:cNvPr>
                <p:cNvPicPr/>
                <p:nvPr/>
              </p:nvPicPr>
              <p:blipFill>
                <a:blip r:embed="rId47"/>
                <a:stretch>
                  <a:fillRect/>
                </a:stretch>
              </p:blipFill>
              <p:spPr>
                <a:xfrm>
                  <a:off x="204132" y="4319396"/>
                  <a:ext cx="8496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2" name="Ink 41">
                  <a:extLst>
                    <a:ext uri="{FF2B5EF4-FFF2-40B4-BE49-F238E27FC236}">
                      <a16:creationId xmlns:a16="http://schemas.microsoft.com/office/drawing/2014/main" id="{13401AFA-C137-4343-8BC0-47A908E53AD3}"/>
                    </a:ext>
                  </a:extLst>
                </p14:cNvPr>
                <p14:cNvContentPartPr/>
                <p14:nvPr/>
              </p14:nvContentPartPr>
              <p14:xfrm>
                <a:off x="501132" y="4438916"/>
                <a:ext cx="703800" cy="360"/>
              </p14:xfrm>
            </p:contentPart>
          </mc:Choice>
          <mc:Fallback xmlns="">
            <p:pic>
              <p:nvPicPr>
                <p:cNvPr id="42" name="Ink 41">
                  <a:extLst>
                    <a:ext uri="{FF2B5EF4-FFF2-40B4-BE49-F238E27FC236}">
                      <a16:creationId xmlns:a16="http://schemas.microsoft.com/office/drawing/2014/main" id="{13401AFA-C137-4343-8BC0-47A908E53AD3}"/>
                    </a:ext>
                  </a:extLst>
                </p:cNvPr>
                <p:cNvPicPr/>
                <p:nvPr/>
              </p:nvPicPr>
              <p:blipFill>
                <a:blip r:embed="rId49"/>
                <a:stretch>
                  <a:fillRect/>
                </a:stretch>
              </p:blipFill>
              <p:spPr>
                <a:xfrm>
                  <a:off x="492492" y="4429916"/>
                  <a:ext cx="721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3" name="Ink 42">
                  <a:extLst>
                    <a:ext uri="{FF2B5EF4-FFF2-40B4-BE49-F238E27FC236}">
                      <a16:creationId xmlns:a16="http://schemas.microsoft.com/office/drawing/2014/main" id="{7475B804-54DB-47B0-B420-6B4E48A39DD9}"/>
                    </a:ext>
                  </a:extLst>
                </p14:cNvPr>
                <p14:cNvContentPartPr/>
                <p14:nvPr/>
              </p14:nvContentPartPr>
              <p14:xfrm>
                <a:off x="795972" y="3214916"/>
                <a:ext cx="73440" cy="72000"/>
              </p14:xfrm>
            </p:contentPart>
          </mc:Choice>
          <mc:Fallback xmlns="">
            <p:pic>
              <p:nvPicPr>
                <p:cNvPr id="43" name="Ink 42">
                  <a:extLst>
                    <a:ext uri="{FF2B5EF4-FFF2-40B4-BE49-F238E27FC236}">
                      <a16:creationId xmlns:a16="http://schemas.microsoft.com/office/drawing/2014/main" id="{7475B804-54DB-47B0-B420-6B4E48A39DD9}"/>
                    </a:ext>
                  </a:extLst>
                </p:cNvPr>
                <p:cNvPicPr/>
                <p:nvPr/>
              </p:nvPicPr>
              <p:blipFill>
                <a:blip r:embed="rId51"/>
                <a:stretch>
                  <a:fillRect/>
                </a:stretch>
              </p:blipFill>
              <p:spPr>
                <a:xfrm>
                  <a:off x="787332" y="3205916"/>
                  <a:ext cx="9108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F72E27C1-547A-4AEF-8B35-8BBBDF1FCCC3}"/>
                    </a:ext>
                  </a:extLst>
                </p14:cNvPr>
                <p14:cNvContentPartPr/>
                <p14:nvPr/>
              </p14:nvContentPartPr>
              <p14:xfrm>
                <a:off x="756012" y="3136436"/>
                <a:ext cx="136440" cy="145800"/>
              </p14:xfrm>
            </p:contentPart>
          </mc:Choice>
          <mc:Fallback xmlns="">
            <p:pic>
              <p:nvPicPr>
                <p:cNvPr id="45" name="Ink 44">
                  <a:extLst>
                    <a:ext uri="{FF2B5EF4-FFF2-40B4-BE49-F238E27FC236}">
                      <a16:creationId xmlns:a16="http://schemas.microsoft.com/office/drawing/2014/main" id="{F72E27C1-547A-4AEF-8B35-8BBBDF1FCCC3}"/>
                    </a:ext>
                  </a:extLst>
                </p:cNvPr>
                <p:cNvPicPr/>
                <p:nvPr/>
              </p:nvPicPr>
              <p:blipFill>
                <a:blip r:embed="rId53"/>
                <a:stretch>
                  <a:fillRect/>
                </a:stretch>
              </p:blipFill>
              <p:spPr>
                <a:xfrm>
                  <a:off x="747012" y="3127796"/>
                  <a:ext cx="1540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7" name="Ink 46">
                  <a:extLst>
                    <a:ext uri="{FF2B5EF4-FFF2-40B4-BE49-F238E27FC236}">
                      <a16:creationId xmlns:a16="http://schemas.microsoft.com/office/drawing/2014/main" id="{731ED1F8-F3E3-4672-B7A3-7E7CD177E22A}"/>
                    </a:ext>
                  </a:extLst>
                </p14:cNvPr>
                <p14:cNvContentPartPr/>
                <p14:nvPr/>
              </p14:nvContentPartPr>
              <p14:xfrm>
                <a:off x="35292" y="4645556"/>
                <a:ext cx="236520" cy="195480"/>
              </p14:xfrm>
            </p:contentPart>
          </mc:Choice>
          <mc:Fallback xmlns="">
            <p:pic>
              <p:nvPicPr>
                <p:cNvPr id="47" name="Ink 46">
                  <a:extLst>
                    <a:ext uri="{FF2B5EF4-FFF2-40B4-BE49-F238E27FC236}">
                      <a16:creationId xmlns:a16="http://schemas.microsoft.com/office/drawing/2014/main" id="{731ED1F8-F3E3-4672-B7A3-7E7CD177E22A}"/>
                    </a:ext>
                  </a:extLst>
                </p:cNvPr>
                <p:cNvPicPr/>
                <p:nvPr/>
              </p:nvPicPr>
              <p:blipFill>
                <a:blip r:embed="rId55"/>
                <a:stretch>
                  <a:fillRect/>
                </a:stretch>
              </p:blipFill>
              <p:spPr>
                <a:xfrm>
                  <a:off x="26652" y="4636556"/>
                  <a:ext cx="25416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8" name="Ink 47">
                  <a:extLst>
                    <a:ext uri="{FF2B5EF4-FFF2-40B4-BE49-F238E27FC236}">
                      <a16:creationId xmlns:a16="http://schemas.microsoft.com/office/drawing/2014/main" id="{8F3B7D9F-08FF-4DAD-8231-44977197AEE2}"/>
                    </a:ext>
                  </a:extLst>
                </p14:cNvPr>
                <p14:cNvContentPartPr/>
                <p14:nvPr/>
              </p14:nvContentPartPr>
              <p14:xfrm>
                <a:off x="183972" y="5065676"/>
                <a:ext cx="71640" cy="209520"/>
              </p14:xfrm>
            </p:contentPart>
          </mc:Choice>
          <mc:Fallback xmlns="">
            <p:pic>
              <p:nvPicPr>
                <p:cNvPr id="48" name="Ink 47">
                  <a:extLst>
                    <a:ext uri="{FF2B5EF4-FFF2-40B4-BE49-F238E27FC236}">
                      <a16:creationId xmlns:a16="http://schemas.microsoft.com/office/drawing/2014/main" id="{8F3B7D9F-08FF-4DAD-8231-44977197AEE2}"/>
                    </a:ext>
                  </a:extLst>
                </p:cNvPr>
                <p:cNvPicPr/>
                <p:nvPr/>
              </p:nvPicPr>
              <p:blipFill>
                <a:blip r:embed="rId57"/>
                <a:stretch>
                  <a:fillRect/>
                </a:stretch>
              </p:blipFill>
              <p:spPr>
                <a:xfrm>
                  <a:off x="175332" y="5057036"/>
                  <a:ext cx="8928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9" name="Ink 48">
                  <a:extLst>
                    <a:ext uri="{FF2B5EF4-FFF2-40B4-BE49-F238E27FC236}">
                      <a16:creationId xmlns:a16="http://schemas.microsoft.com/office/drawing/2014/main" id="{0C784E2A-B893-424F-AF81-845589676FA4}"/>
                    </a:ext>
                  </a:extLst>
                </p14:cNvPr>
                <p14:cNvContentPartPr/>
                <p14:nvPr/>
              </p14:nvContentPartPr>
              <p14:xfrm>
                <a:off x="29172" y="5166836"/>
                <a:ext cx="267120" cy="16920"/>
              </p14:xfrm>
            </p:contentPart>
          </mc:Choice>
          <mc:Fallback xmlns="">
            <p:pic>
              <p:nvPicPr>
                <p:cNvPr id="49" name="Ink 48">
                  <a:extLst>
                    <a:ext uri="{FF2B5EF4-FFF2-40B4-BE49-F238E27FC236}">
                      <a16:creationId xmlns:a16="http://schemas.microsoft.com/office/drawing/2014/main" id="{0C784E2A-B893-424F-AF81-845589676FA4}"/>
                    </a:ext>
                  </a:extLst>
                </p:cNvPr>
                <p:cNvPicPr/>
                <p:nvPr/>
              </p:nvPicPr>
              <p:blipFill>
                <a:blip r:embed="rId59"/>
                <a:stretch>
                  <a:fillRect/>
                </a:stretch>
              </p:blipFill>
              <p:spPr>
                <a:xfrm>
                  <a:off x="20172" y="5157836"/>
                  <a:ext cx="28476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0" name="Ink 49">
                  <a:extLst>
                    <a:ext uri="{FF2B5EF4-FFF2-40B4-BE49-F238E27FC236}">
                      <a16:creationId xmlns:a16="http://schemas.microsoft.com/office/drawing/2014/main" id="{D8701542-DA0D-456D-A154-EBF07EC3E382}"/>
                    </a:ext>
                  </a:extLst>
                </p14:cNvPr>
                <p14:cNvContentPartPr/>
                <p14:nvPr/>
              </p14:nvContentPartPr>
              <p14:xfrm>
                <a:off x="420132" y="4897916"/>
                <a:ext cx="834840" cy="13680"/>
              </p14:xfrm>
            </p:contentPart>
          </mc:Choice>
          <mc:Fallback xmlns="">
            <p:pic>
              <p:nvPicPr>
                <p:cNvPr id="50" name="Ink 49">
                  <a:extLst>
                    <a:ext uri="{FF2B5EF4-FFF2-40B4-BE49-F238E27FC236}">
                      <a16:creationId xmlns:a16="http://schemas.microsoft.com/office/drawing/2014/main" id="{D8701542-DA0D-456D-A154-EBF07EC3E382}"/>
                    </a:ext>
                  </a:extLst>
                </p:cNvPr>
                <p:cNvPicPr/>
                <p:nvPr/>
              </p:nvPicPr>
              <p:blipFill>
                <a:blip r:embed="rId61"/>
                <a:stretch>
                  <a:fillRect/>
                </a:stretch>
              </p:blipFill>
              <p:spPr>
                <a:xfrm>
                  <a:off x="411132" y="4888916"/>
                  <a:ext cx="85248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67B94E89-E186-4311-836F-A1BA8BBFA0C7}"/>
                    </a:ext>
                  </a:extLst>
                </p14:cNvPr>
                <p14:cNvContentPartPr/>
                <p14:nvPr/>
              </p14:nvContentPartPr>
              <p14:xfrm>
                <a:off x="794172" y="3457196"/>
                <a:ext cx="204120" cy="187200"/>
              </p14:xfrm>
            </p:contentPart>
          </mc:Choice>
          <mc:Fallback xmlns="">
            <p:pic>
              <p:nvPicPr>
                <p:cNvPr id="52" name="Ink 51">
                  <a:extLst>
                    <a:ext uri="{FF2B5EF4-FFF2-40B4-BE49-F238E27FC236}">
                      <a16:creationId xmlns:a16="http://schemas.microsoft.com/office/drawing/2014/main" id="{67B94E89-E186-4311-836F-A1BA8BBFA0C7}"/>
                    </a:ext>
                  </a:extLst>
                </p:cNvPr>
                <p:cNvPicPr/>
                <p:nvPr/>
              </p:nvPicPr>
              <p:blipFill>
                <a:blip r:embed="rId63"/>
                <a:stretch>
                  <a:fillRect/>
                </a:stretch>
              </p:blipFill>
              <p:spPr>
                <a:xfrm>
                  <a:off x="785172" y="3448196"/>
                  <a:ext cx="2217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3" name="Ink 52">
                  <a:extLst>
                    <a:ext uri="{FF2B5EF4-FFF2-40B4-BE49-F238E27FC236}">
                      <a16:creationId xmlns:a16="http://schemas.microsoft.com/office/drawing/2014/main" id="{2C097988-C14B-437E-8A1E-4982ADF41BDF}"/>
                    </a:ext>
                  </a:extLst>
                </p14:cNvPr>
                <p14:cNvContentPartPr/>
                <p14:nvPr/>
              </p14:nvContentPartPr>
              <p14:xfrm>
                <a:off x="804252" y="4163876"/>
                <a:ext cx="140040" cy="165960"/>
              </p14:xfrm>
            </p:contentPart>
          </mc:Choice>
          <mc:Fallback xmlns="">
            <p:pic>
              <p:nvPicPr>
                <p:cNvPr id="53" name="Ink 52">
                  <a:extLst>
                    <a:ext uri="{FF2B5EF4-FFF2-40B4-BE49-F238E27FC236}">
                      <a16:creationId xmlns:a16="http://schemas.microsoft.com/office/drawing/2014/main" id="{2C097988-C14B-437E-8A1E-4982ADF41BDF}"/>
                    </a:ext>
                  </a:extLst>
                </p:cNvPr>
                <p:cNvPicPr/>
                <p:nvPr/>
              </p:nvPicPr>
              <p:blipFill>
                <a:blip r:embed="rId65"/>
                <a:stretch>
                  <a:fillRect/>
                </a:stretch>
              </p:blipFill>
              <p:spPr>
                <a:xfrm>
                  <a:off x="795252" y="4155236"/>
                  <a:ext cx="15768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8" name="Ink 67">
                  <a:extLst>
                    <a:ext uri="{FF2B5EF4-FFF2-40B4-BE49-F238E27FC236}">
                      <a16:creationId xmlns:a16="http://schemas.microsoft.com/office/drawing/2014/main" id="{33AF609C-D4CB-4BFA-8BE5-4AAFDA3D7B3D}"/>
                    </a:ext>
                  </a:extLst>
                </p14:cNvPr>
                <p14:cNvContentPartPr/>
                <p14:nvPr/>
              </p14:nvContentPartPr>
              <p14:xfrm>
                <a:off x="729732" y="3104036"/>
                <a:ext cx="105840" cy="162000"/>
              </p14:xfrm>
            </p:contentPart>
          </mc:Choice>
          <mc:Fallback xmlns="">
            <p:pic>
              <p:nvPicPr>
                <p:cNvPr id="68" name="Ink 67">
                  <a:extLst>
                    <a:ext uri="{FF2B5EF4-FFF2-40B4-BE49-F238E27FC236}">
                      <a16:creationId xmlns:a16="http://schemas.microsoft.com/office/drawing/2014/main" id="{33AF609C-D4CB-4BFA-8BE5-4AAFDA3D7B3D}"/>
                    </a:ext>
                  </a:extLst>
                </p:cNvPr>
                <p:cNvPicPr/>
                <p:nvPr/>
              </p:nvPicPr>
              <p:blipFill>
                <a:blip r:embed="rId67"/>
                <a:stretch>
                  <a:fillRect/>
                </a:stretch>
              </p:blipFill>
              <p:spPr>
                <a:xfrm>
                  <a:off x="721092" y="3095396"/>
                  <a:ext cx="123480" cy="179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70" name="Ink 69">
                <a:extLst>
                  <a:ext uri="{FF2B5EF4-FFF2-40B4-BE49-F238E27FC236}">
                    <a16:creationId xmlns:a16="http://schemas.microsoft.com/office/drawing/2014/main" id="{F384FFE9-DB50-4DC0-ADF9-C3676BEE33EA}"/>
                  </a:ext>
                </a:extLst>
              </p14:cNvPr>
              <p14:cNvContentPartPr/>
              <p14:nvPr/>
            </p14:nvContentPartPr>
            <p14:xfrm>
              <a:off x="6552372" y="397916"/>
              <a:ext cx="335160" cy="468360"/>
            </p14:xfrm>
          </p:contentPart>
        </mc:Choice>
        <mc:Fallback xmlns="">
          <p:pic>
            <p:nvPicPr>
              <p:cNvPr id="70" name="Ink 69">
                <a:extLst>
                  <a:ext uri="{FF2B5EF4-FFF2-40B4-BE49-F238E27FC236}">
                    <a16:creationId xmlns:a16="http://schemas.microsoft.com/office/drawing/2014/main" id="{F384FFE9-DB50-4DC0-ADF9-C3676BEE33EA}"/>
                  </a:ext>
                </a:extLst>
              </p:cNvPr>
              <p:cNvPicPr/>
              <p:nvPr/>
            </p:nvPicPr>
            <p:blipFill>
              <a:blip r:embed="rId69"/>
              <a:stretch>
                <a:fillRect/>
              </a:stretch>
            </p:blipFill>
            <p:spPr>
              <a:xfrm>
                <a:off x="6543372" y="388916"/>
                <a:ext cx="35280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1" name="Ink 70">
                <a:extLst>
                  <a:ext uri="{FF2B5EF4-FFF2-40B4-BE49-F238E27FC236}">
                    <a16:creationId xmlns:a16="http://schemas.microsoft.com/office/drawing/2014/main" id="{4EE53010-6319-4957-AC49-A7DB13A1E010}"/>
                  </a:ext>
                </a:extLst>
              </p14:cNvPr>
              <p14:cNvContentPartPr/>
              <p14:nvPr/>
            </p14:nvContentPartPr>
            <p14:xfrm>
              <a:off x="766092" y="5058476"/>
              <a:ext cx="105480" cy="175320"/>
            </p14:xfrm>
          </p:contentPart>
        </mc:Choice>
        <mc:Fallback xmlns="">
          <p:pic>
            <p:nvPicPr>
              <p:cNvPr id="71" name="Ink 70">
                <a:extLst>
                  <a:ext uri="{FF2B5EF4-FFF2-40B4-BE49-F238E27FC236}">
                    <a16:creationId xmlns:a16="http://schemas.microsoft.com/office/drawing/2014/main" id="{4EE53010-6319-4957-AC49-A7DB13A1E010}"/>
                  </a:ext>
                </a:extLst>
              </p:cNvPr>
              <p:cNvPicPr/>
              <p:nvPr/>
            </p:nvPicPr>
            <p:blipFill>
              <a:blip r:embed="rId71"/>
              <a:stretch>
                <a:fillRect/>
              </a:stretch>
            </p:blipFill>
            <p:spPr>
              <a:xfrm>
                <a:off x="757092" y="5049476"/>
                <a:ext cx="123120" cy="192960"/>
              </a:xfrm>
              <a:prstGeom prst="rect">
                <a:avLst/>
              </a:prstGeom>
            </p:spPr>
          </p:pic>
        </mc:Fallback>
      </mc:AlternateContent>
      <p:grpSp>
        <p:nvGrpSpPr>
          <p:cNvPr id="76" name="Group 75">
            <a:extLst>
              <a:ext uri="{FF2B5EF4-FFF2-40B4-BE49-F238E27FC236}">
                <a16:creationId xmlns:a16="http://schemas.microsoft.com/office/drawing/2014/main" id="{A1C15289-86AE-44D9-8FA6-4F09E1993759}"/>
              </a:ext>
            </a:extLst>
          </p:cNvPr>
          <p:cNvGrpSpPr/>
          <p:nvPr/>
        </p:nvGrpSpPr>
        <p:grpSpPr>
          <a:xfrm>
            <a:off x="2521452" y="5859116"/>
            <a:ext cx="564840" cy="271080"/>
            <a:chOff x="2521452" y="5859116"/>
            <a:chExt cx="564840" cy="271080"/>
          </a:xfrm>
        </p:grpSpPr>
        <mc:AlternateContent xmlns:mc="http://schemas.openxmlformats.org/markup-compatibility/2006" xmlns:p14="http://schemas.microsoft.com/office/powerpoint/2010/main">
          <mc:Choice Requires="p14">
            <p:contentPart p14:bwMode="auto" r:id="rId72">
              <p14:nvContentPartPr>
                <p14:cNvPr id="72" name="Ink 71">
                  <a:extLst>
                    <a:ext uri="{FF2B5EF4-FFF2-40B4-BE49-F238E27FC236}">
                      <a16:creationId xmlns:a16="http://schemas.microsoft.com/office/drawing/2014/main" id="{F332F780-F5A3-48B9-9BD9-494992BC9FCD}"/>
                    </a:ext>
                  </a:extLst>
                </p14:cNvPr>
                <p14:cNvContentPartPr/>
                <p14:nvPr/>
              </p14:nvContentPartPr>
              <p14:xfrm>
                <a:off x="2964252" y="5859116"/>
                <a:ext cx="122040" cy="261360"/>
              </p14:xfrm>
            </p:contentPart>
          </mc:Choice>
          <mc:Fallback xmlns="">
            <p:pic>
              <p:nvPicPr>
                <p:cNvPr id="72" name="Ink 71">
                  <a:extLst>
                    <a:ext uri="{FF2B5EF4-FFF2-40B4-BE49-F238E27FC236}">
                      <a16:creationId xmlns:a16="http://schemas.microsoft.com/office/drawing/2014/main" id="{F332F780-F5A3-48B9-9BD9-494992BC9FCD}"/>
                    </a:ext>
                  </a:extLst>
                </p:cNvPr>
                <p:cNvPicPr/>
                <p:nvPr/>
              </p:nvPicPr>
              <p:blipFill>
                <a:blip r:embed="rId73"/>
                <a:stretch>
                  <a:fillRect/>
                </a:stretch>
              </p:blipFill>
              <p:spPr>
                <a:xfrm>
                  <a:off x="2955252" y="5850476"/>
                  <a:ext cx="13968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73" name="Ink 72">
                  <a:extLst>
                    <a:ext uri="{FF2B5EF4-FFF2-40B4-BE49-F238E27FC236}">
                      <a16:creationId xmlns:a16="http://schemas.microsoft.com/office/drawing/2014/main" id="{703AD511-680A-4FE7-8503-1CA859B86B5F}"/>
                    </a:ext>
                  </a:extLst>
                </p14:cNvPr>
                <p14:cNvContentPartPr/>
                <p14:nvPr/>
              </p14:nvContentPartPr>
              <p14:xfrm>
                <a:off x="2898012" y="5951996"/>
                <a:ext cx="133200" cy="28800"/>
              </p14:xfrm>
            </p:contentPart>
          </mc:Choice>
          <mc:Fallback xmlns="">
            <p:pic>
              <p:nvPicPr>
                <p:cNvPr id="73" name="Ink 72">
                  <a:extLst>
                    <a:ext uri="{FF2B5EF4-FFF2-40B4-BE49-F238E27FC236}">
                      <a16:creationId xmlns:a16="http://schemas.microsoft.com/office/drawing/2014/main" id="{703AD511-680A-4FE7-8503-1CA859B86B5F}"/>
                    </a:ext>
                  </a:extLst>
                </p:cNvPr>
                <p:cNvPicPr/>
                <p:nvPr/>
              </p:nvPicPr>
              <p:blipFill>
                <a:blip r:embed="rId75"/>
                <a:stretch>
                  <a:fillRect/>
                </a:stretch>
              </p:blipFill>
              <p:spPr>
                <a:xfrm>
                  <a:off x="2889012" y="5942996"/>
                  <a:ext cx="1508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75" name="Ink 74">
                  <a:extLst>
                    <a:ext uri="{FF2B5EF4-FFF2-40B4-BE49-F238E27FC236}">
                      <a16:creationId xmlns:a16="http://schemas.microsoft.com/office/drawing/2014/main" id="{00324282-C979-435F-B214-2DDC68510C47}"/>
                    </a:ext>
                  </a:extLst>
                </p14:cNvPr>
                <p14:cNvContentPartPr/>
                <p14:nvPr/>
              </p14:nvContentPartPr>
              <p14:xfrm>
                <a:off x="2521452" y="5884316"/>
                <a:ext cx="171360" cy="245880"/>
              </p14:xfrm>
            </p:contentPart>
          </mc:Choice>
          <mc:Fallback xmlns="">
            <p:pic>
              <p:nvPicPr>
                <p:cNvPr id="75" name="Ink 74">
                  <a:extLst>
                    <a:ext uri="{FF2B5EF4-FFF2-40B4-BE49-F238E27FC236}">
                      <a16:creationId xmlns:a16="http://schemas.microsoft.com/office/drawing/2014/main" id="{00324282-C979-435F-B214-2DDC68510C47}"/>
                    </a:ext>
                  </a:extLst>
                </p:cNvPr>
                <p:cNvPicPr/>
                <p:nvPr/>
              </p:nvPicPr>
              <p:blipFill>
                <a:blip r:embed="rId77"/>
                <a:stretch>
                  <a:fillRect/>
                </a:stretch>
              </p:blipFill>
              <p:spPr>
                <a:xfrm>
                  <a:off x="2512812" y="5875316"/>
                  <a:ext cx="189000" cy="263520"/>
                </a:xfrm>
                <a:prstGeom prst="rect">
                  <a:avLst/>
                </a:prstGeom>
              </p:spPr>
            </p:pic>
          </mc:Fallback>
        </mc:AlternateContent>
      </p:grpSp>
      <p:grpSp>
        <p:nvGrpSpPr>
          <p:cNvPr id="80" name="Group 79">
            <a:extLst>
              <a:ext uri="{FF2B5EF4-FFF2-40B4-BE49-F238E27FC236}">
                <a16:creationId xmlns:a16="http://schemas.microsoft.com/office/drawing/2014/main" id="{6D64928A-4743-4B23-91F0-E9A7FD0E3CAC}"/>
              </a:ext>
            </a:extLst>
          </p:cNvPr>
          <p:cNvGrpSpPr/>
          <p:nvPr/>
        </p:nvGrpSpPr>
        <p:grpSpPr>
          <a:xfrm>
            <a:off x="1368372" y="5890796"/>
            <a:ext cx="830880" cy="301320"/>
            <a:chOff x="1368372" y="5890796"/>
            <a:chExt cx="830880" cy="301320"/>
          </a:xfrm>
        </p:grpSpPr>
        <mc:AlternateContent xmlns:mc="http://schemas.openxmlformats.org/markup-compatibility/2006" xmlns:p14="http://schemas.microsoft.com/office/powerpoint/2010/main">
          <mc:Choice Requires="p14">
            <p:contentPart p14:bwMode="auto" r:id="rId78">
              <p14:nvContentPartPr>
                <p14:cNvPr id="77" name="Ink 76">
                  <a:extLst>
                    <a:ext uri="{FF2B5EF4-FFF2-40B4-BE49-F238E27FC236}">
                      <a16:creationId xmlns:a16="http://schemas.microsoft.com/office/drawing/2014/main" id="{E112B700-9658-4CEA-BD5E-937C81A8272E}"/>
                    </a:ext>
                  </a:extLst>
                </p14:cNvPr>
                <p14:cNvContentPartPr/>
                <p14:nvPr/>
              </p14:nvContentPartPr>
              <p14:xfrm>
                <a:off x="1901532" y="5963876"/>
                <a:ext cx="297720" cy="228240"/>
              </p14:xfrm>
            </p:contentPart>
          </mc:Choice>
          <mc:Fallback xmlns="">
            <p:pic>
              <p:nvPicPr>
                <p:cNvPr id="77" name="Ink 76">
                  <a:extLst>
                    <a:ext uri="{FF2B5EF4-FFF2-40B4-BE49-F238E27FC236}">
                      <a16:creationId xmlns:a16="http://schemas.microsoft.com/office/drawing/2014/main" id="{E112B700-9658-4CEA-BD5E-937C81A8272E}"/>
                    </a:ext>
                  </a:extLst>
                </p:cNvPr>
                <p:cNvPicPr/>
                <p:nvPr/>
              </p:nvPicPr>
              <p:blipFill>
                <a:blip r:embed="rId79"/>
                <a:stretch>
                  <a:fillRect/>
                </a:stretch>
              </p:blipFill>
              <p:spPr>
                <a:xfrm>
                  <a:off x="1892532" y="5954876"/>
                  <a:ext cx="31536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8" name="Ink 77">
                  <a:extLst>
                    <a:ext uri="{FF2B5EF4-FFF2-40B4-BE49-F238E27FC236}">
                      <a16:creationId xmlns:a16="http://schemas.microsoft.com/office/drawing/2014/main" id="{ADD637A7-8EEC-4F93-895D-4FDBFE793B81}"/>
                    </a:ext>
                  </a:extLst>
                </p14:cNvPr>
                <p14:cNvContentPartPr/>
                <p14:nvPr/>
              </p14:nvContentPartPr>
              <p14:xfrm>
                <a:off x="1368372" y="5943356"/>
                <a:ext cx="268560" cy="206640"/>
              </p14:xfrm>
            </p:contentPart>
          </mc:Choice>
          <mc:Fallback xmlns="">
            <p:pic>
              <p:nvPicPr>
                <p:cNvPr id="78" name="Ink 77">
                  <a:extLst>
                    <a:ext uri="{FF2B5EF4-FFF2-40B4-BE49-F238E27FC236}">
                      <a16:creationId xmlns:a16="http://schemas.microsoft.com/office/drawing/2014/main" id="{ADD637A7-8EEC-4F93-895D-4FDBFE793B81}"/>
                    </a:ext>
                  </a:extLst>
                </p:cNvPr>
                <p:cNvPicPr/>
                <p:nvPr/>
              </p:nvPicPr>
              <p:blipFill>
                <a:blip r:embed="rId81"/>
                <a:stretch>
                  <a:fillRect/>
                </a:stretch>
              </p:blipFill>
              <p:spPr>
                <a:xfrm>
                  <a:off x="1359732" y="5934716"/>
                  <a:ext cx="2862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79" name="Ink 78">
                  <a:extLst>
                    <a:ext uri="{FF2B5EF4-FFF2-40B4-BE49-F238E27FC236}">
                      <a16:creationId xmlns:a16="http://schemas.microsoft.com/office/drawing/2014/main" id="{003761E9-758E-44F9-9029-812304757C31}"/>
                    </a:ext>
                  </a:extLst>
                </p14:cNvPr>
                <p14:cNvContentPartPr/>
                <p14:nvPr/>
              </p14:nvContentPartPr>
              <p14:xfrm>
                <a:off x="1393212" y="5890796"/>
                <a:ext cx="122760" cy="30600"/>
              </p14:xfrm>
            </p:contentPart>
          </mc:Choice>
          <mc:Fallback xmlns="">
            <p:pic>
              <p:nvPicPr>
                <p:cNvPr id="79" name="Ink 78">
                  <a:extLst>
                    <a:ext uri="{FF2B5EF4-FFF2-40B4-BE49-F238E27FC236}">
                      <a16:creationId xmlns:a16="http://schemas.microsoft.com/office/drawing/2014/main" id="{003761E9-758E-44F9-9029-812304757C31}"/>
                    </a:ext>
                  </a:extLst>
                </p:cNvPr>
                <p:cNvPicPr/>
                <p:nvPr/>
              </p:nvPicPr>
              <p:blipFill>
                <a:blip r:embed="rId83"/>
                <a:stretch>
                  <a:fillRect/>
                </a:stretch>
              </p:blipFill>
              <p:spPr>
                <a:xfrm>
                  <a:off x="1384572" y="5881796"/>
                  <a:ext cx="140400" cy="48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4">
            <p14:nvContentPartPr>
              <p14:cNvPr id="81" name="Ink 80">
                <a:extLst>
                  <a:ext uri="{FF2B5EF4-FFF2-40B4-BE49-F238E27FC236}">
                    <a16:creationId xmlns:a16="http://schemas.microsoft.com/office/drawing/2014/main" id="{B4FD4A8A-BF51-4122-92B2-3A7E16A605B7}"/>
                  </a:ext>
                </a:extLst>
              </p14:cNvPr>
              <p14:cNvContentPartPr/>
              <p14:nvPr/>
            </p14:nvContentPartPr>
            <p14:xfrm>
              <a:off x="1400772" y="1134116"/>
              <a:ext cx="2544480" cy="535680"/>
            </p14:xfrm>
          </p:contentPart>
        </mc:Choice>
        <mc:Fallback xmlns="">
          <p:pic>
            <p:nvPicPr>
              <p:cNvPr id="81" name="Ink 80">
                <a:extLst>
                  <a:ext uri="{FF2B5EF4-FFF2-40B4-BE49-F238E27FC236}">
                    <a16:creationId xmlns:a16="http://schemas.microsoft.com/office/drawing/2014/main" id="{B4FD4A8A-BF51-4122-92B2-3A7E16A605B7}"/>
                  </a:ext>
                </a:extLst>
              </p:cNvPr>
              <p:cNvPicPr/>
              <p:nvPr/>
            </p:nvPicPr>
            <p:blipFill>
              <a:blip r:embed="rId85"/>
              <a:stretch>
                <a:fillRect/>
              </a:stretch>
            </p:blipFill>
            <p:spPr>
              <a:xfrm>
                <a:off x="1365132" y="1062476"/>
                <a:ext cx="2616120" cy="6793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82" name="Ink 81">
                <a:extLst>
                  <a:ext uri="{FF2B5EF4-FFF2-40B4-BE49-F238E27FC236}">
                    <a16:creationId xmlns:a16="http://schemas.microsoft.com/office/drawing/2014/main" id="{27779352-B611-4902-A4BB-FCA6000B3C8D}"/>
                  </a:ext>
                </a:extLst>
              </p14:cNvPr>
              <p14:cNvContentPartPr/>
              <p14:nvPr/>
            </p14:nvContentPartPr>
            <p14:xfrm>
              <a:off x="7418172" y="4247036"/>
              <a:ext cx="270720" cy="13320"/>
            </p14:xfrm>
          </p:contentPart>
        </mc:Choice>
        <mc:Fallback xmlns="">
          <p:pic>
            <p:nvPicPr>
              <p:cNvPr id="82" name="Ink 81">
                <a:extLst>
                  <a:ext uri="{FF2B5EF4-FFF2-40B4-BE49-F238E27FC236}">
                    <a16:creationId xmlns:a16="http://schemas.microsoft.com/office/drawing/2014/main" id="{27779352-B611-4902-A4BB-FCA6000B3C8D}"/>
                  </a:ext>
                </a:extLst>
              </p:cNvPr>
              <p:cNvPicPr/>
              <p:nvPr/>
            </p:nvPicPr>
            <p:blipFill>
              <a:blip r:embed="rId87"/>
              <a:stretch>
                <a:fillRect/>
              </a:stretch>
            </p:blipFill>
            <p:spPr>
              <a:xfrm>
                <a:off x="7382532" y="4175396"/>
                <a:ext cx="34236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83" name="Ink 82">
                <a:extLst>
                  <a:ext uri="{FF2B5EF4-FFF2-40B4-BE49-F238E27FC236}">
                    <a16:creationId xmlns:a16="http://schemas.microsoft.com/office/drawing/2014/main" id="{984A0B38-DFDB-454D-A35F-D08EE9ED3901}"/>
                  </a:ext>
                </a:extLst>
              </p14:cNvPr>
              <p14:cNvContentPartPr/>
              <p14:nvPr/>
            </p14:nvContentPartPr>
            <p14:xfrm>
              <a:off x="5095092" y="3952196"/>
              <a:ext cx="406440" cy="360"/>
            </p14:xfrm>
          </p:contentPart>
        </mc:Choice>
        <mc:Fallback xmlns="">
          <p:pic>
            <p:nvPicPr>
              <p:cNvPr id="83" name="Ink 82">
                <a:extLst>
                  <a:ext uri="{FF2B5EF4-FFF2-40B4-BE49-F238E27FC236}">
                    <a16:creationId xmlns:a16="http://schemas.microsoft.com/office/drawing/2014/main" id="{984A0B38-DFDB-454D-A35F-D08EE9ED3901}"/>
                  </a:ext>
                </a:extLst>
              </p:cNvPr>
              <p:cNvPicPr/>
              <p:nvPr/>
            </p:nvPicPr>
            <p:blipFill>
              <a:blip r:embed="rId89"/>
              <a:stretch>
                <a:fillRect/>
              </a:stretch>
            </p:blipFill>
            <p:spPr>
              <a:xfrm>
                <a:off x="5059452" y="3880556"/>
                <a:ext cx="4780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84" name="Ink 83">
                <a:extLst>
                  <a:ext uri="{FF2B5EF4-FFF2-40B4-BE49-F238E27FC236}">
                    <a16:creationId xmlns:a16="http://schemas.microsoft.com/office/drawing/2014/main" id="{A48922BB-83BA-4212-A968-2F13AC4DA05A}"/>
                  </a:ext>
                </a:extLst>
              </p14:cNvPr>
              <p14:cNvContentPartPr/>
              <p14:nvPr/>
            </p14:nvContentPartPr>
            <p14:xfrm>
              <a:off x="4261692" y="3502556"/>
              <a:ext cx="653400" cy="112320"/>
            </p14:xfrm>
          </p:contentPart>
        </mc:Choice>
        <mc:Fallback xmlns="">
          <p:pic>
            <p:nvPicPr>
              <p:cNvPr id="84" name="Ink 83">
                <a:extLst>
                  <a:ext uri="{FF2B5EF4-FFF2-40B4-BE49-F238E27FC236}">
                    <a16:creationId xmlns:a16="http://schemas.microsoft.com/office/drawing/2014/main" id="{A48922BB-83BA-4212-A968-2F13AC4DA05A}"/>
                  </a:ext>
                </a:extLst>
              </p:cNvPr>
              <p:cNvPicPr/>
              <p:nvPr/>
            </p:nvPicPr>
            <p:blipFill>
              <a:blip r:embed="rId91"/>
              <a:stretch>
                <a:fillRect/>
              </a:stretch>
            </p:blipFill>
            <p:spPr>
              <a:xfrm>
                <a:off x="4226052" y="3430556"/>
                <a:ext cx="7250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85" name="Ink 84">
                <a:extLst>
                  <a:ext uri="{FF2B5EF4-FFF2-40B4-BE49-F238E27FC236}">
                    <a16:creationId xmlns:a16="http://schemas.microsoft.com/office/drawing/2014/main" id="{34B87285-BE00-4F42-B58D-1D632935AD2A}"/>
                  </a:ext>
                </a:extLst>
              </p14:cNvPr>
              <p14:cNvContentPartPr/>
              <p14:nvPr/>
            </p14:nvContentPartPr>
            <p14:xfrm>
              <a:off x="2536212" y="6223076"/>
              <a:ext cx="543600" cy="22680"/>
            </p14:xfrm>
          </p:contentPart>
        </mc:Choice>
        <mc:Fallback xmlns="">
          <p:pic>
            <p:nvPicPr>
              <p:cNvPr id="85" name="Ink 84">
                <a:extLst>
                  <a:ext uri="{FF2B5EF4-FFF2-40B4-BE49-F238E27FC236}">
                    <a16:creationId xmlns:a16="http://schemas.microsoft.com/office/drawing/2014/main" id="{34B87285-BE00-4F42-B58D-1D632935AD2A}"/>
                  </a:ext>
                </a:extLst>
              </p:cNvPr>
              <p:cNvPicPr/>
              <p:nvPr/>
            </p:nvPicPr>
            <p:blipFill>
              <a:blip r:embed="rId93"/>
              <a:stretch>
                <a:fillRect/>
              </a:stretch>
            </p:blipFill>
            <p:spPr>
              <a:xfrm>
                <a:off x="2518572" y="6205436"/>
                <a:ext cx="579240" cy="58320"/>
              </a:xfrm>
              <a:prstGeom prst="rect">
                <a:avLst/>
              </a:prstGeom>
            </p:spPr>
          </p:pic>
        </mc:Fallback>
      </mc:AlternateContent>
      <p:grpSp>
        <p:nvGrpSpPr>
          <p:cNvPr id="93" name="Group 92">
            <a:extLst>
              <a:ext uri="{FF2B5EF4-FFF2-40B4-BE49-F238E27FC236}">
                <a16:creationId xmlns:a16="http://schemas.microsoft.com/office/drawing/2014/main" id="{5B36922B-8510-44A3-826A-ED53FB5853A8}"/>
              </a:ext>
            </a:extLst>
          </p:cNvPr>
          <p:cNvGrpSpPr/>
          <p:nvPr/>
        </p:nvGrpSpPr>
        <p:grpSpPr>
          <a:xfrm>
            <a:off x="5365452" y="5315156"/>
            <a:ext cx="322560" cy="195480"/>
            <a:chOff x="5365452" y="5315156"/>
            <a:chExt cx="322560" cy="195480"/>
          </a:xfrm>
        </p:grpSpPr>
        <mc:AlternateContent xmlns:mc="http://schemas.openxmlformats.org/markup-compatibility/2006" xmlns:p14="http://schemas.microsoft.com/office/powerpoint/2010/main">
          <mc:Choice Requires="p14">
            <p:contentPart p14:bwMode="auto" r:id="rId94">
              <p14:nvContentPartPr>
                <p14:cNvPr id="91" name="Ink 90">
                  <a:extLst>
                    <a:ext uri="{FF2B5EF4-FFF2-40B4-BE49-F238E27FC236}">
                      <a16:creationId xmlns:a16="http://schemas.microsoft.com/office/drawing/2014/main" id="{D537C238-FF93-4020-9E5A-EB2D009B46D0}"/>
                    </a:ext>
                  </a:extLst>
                </p14:cNvPr>
                <p14:cNvContentPartPr/>
                <p14:nvPr/>
              </p14:nvContentPartPr>
              <p14:xfrm>
                <a:off x="5365452" y="5330276"/>
                <a:ext cx="32400" cy="173160"/>
              </p14:xfrm>
            </p:contentPart>
          </mc:Choice>
          <mc:Fallback xmlns="">
            <p:pic>
              <p:nvPicPr>
                <p:cNvPr id="91" name="Ink 90">
                  <a:extLst>
                    <a:ext uri="{FF2B5EF4-FFF2-40B4-BE49-F238E27FC236}">
                      <a16:creationId xmlns:a16="http://schemas.microsoft.com/office/drawing/2014/main" id="{D537C238-FF93-4020-9E5A-EB2D009B46D0}"/>
                    </a:ext>
                  </a:extLst>
                </p:cNvPr>
                <p:cNvPicPr/>
                <p:nvPr/>
              </p:nvPicPr>
              <p:blipFill>
                <a:blip r:embed="rId95"/>
                <a:stretch>
                  <a:fillRect/>
                </a:stretch>
              </p:blipFill>
              <p:spPr>
                <a:xfrm>
                  <a:off x="5347452" y="5312636"/>
                  <a:ext cx="6804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92" name="Ink 91">
                  <a:extLst>
                    <a:ext uri="{FF2B5EF4-FFF2-40B4-BE49-F238E27FC236}">
                      <a16:creationId xmlns:a16="http://schemas.microsoft.com/office/drawing/2014/main" id="{3F8A79A1-ECB5-4A4A-B4BC-8E66D41CA46E}"/>
                    </a:ext>
                  </a:extLst>
                </p14:cNvPr>
                <p14:cNvContentPartPr/>
                <p14:nvPr/>
              </p14:nvContentPartPr>
              <p14:xfrm>
                <a:off x="5478852" y="5315156"/>
                <a:ext cx="209160" cy="195480"/>
              </p14:xfrm>
            </p:contentPart>
          </mc:Choice>
          <mc:Fallback xmlns="">
            <p:pic>
              <p:nvPicPr>
                <p:cNvPr id="92" name="Ink 91">
                  <a:extLst>
                    <a:ext uri="{FF2B5EF4-FFF2-40B4-BE49-F238E27FC236}">
                      <a16:creationId xmlns:a16="http://schemas.microsoft.com/office/drawing/2014/main" id="{3F8A79A1-ECB5-4A4A-B4BC-8E66D41CA46E}"/>
                    </a:ext>
                  </a:extLst>
                </p:cNvPr>
                <p:cNvPicPr/>
                <p:nvPr/>
              </p:nvPicPr>
              <p:blipFill>
                <a:blip r:embed="rId97"/>
                <a:stretch>
                  <a:fillRect/>
                </a:stretch>
              </p:blipFill>
              <p:spPr>
                <a:xfrm>
                  <a:off x="5460852" y="5297516"/>
                  <a:ext cx="244800" cy="231120"/>
                </a:xfrm>
                <a:prstGeom prst="rect">
                  <a:avLst/>
                </a:prstGeom>
              </p:spPr>
            </p:pic>
          </mc:Fallback>
        </mc:AlternateContent>
      </p:grpSp>
      <p:grpSp>
        <p:nvGrpSpPr>
          <p:cNvPr id="95" name="Group 94">
            <a:extLst>
              <a:ext uri="{FF2B5EF4-FFF2-40B4-BE49-F238E27FC236}">
                <a16:creationId xmlns:a16="http://schemas.microsoft.com/office/drawing/2014/main" id="{5B8D3EC9-5E84-4EFE-B2E3-550EC06A9DEE}"/>
              </a:ext>
            </a:extLst>
          </p:cNvPr>
          <p:cNvGrpSpPr/>
          <p:nvPr/>
        </p:nvGrpSpPr>
        <p:grpSpPr>
          <a:xfrm>
            <a:off x="7389012" y="4077836"/>
            <a:ext cx="731520" cy="348840"/>
            <a:chOff x="7389012" y="4077836"/>
            <a:chExt cx="731520" cy="348840"/>
          </a:xfrm>
        </p:grpSpPr>
        <mc:AlternateContent xmlns:mc="http://schemas.openxmlformats.org/markup-compatibility/2006" xmlns:p14="http://schemas.microsoft.com/office/powerpoint/2010/main">
          <mc:Choice Requires="p14">
            <p:contentPart p14:bwMode="auto" r:id="rId98">
              <p14:nvContentPartPr>
                <p14:cNvPr id="86" name="Ink 85">
                  <a:extLst>
                    <a:ext uri="{FF2B5EF4-FFF2-40B4-BE49-F238E27FC236}">
                      <a16:creationId xmlns:a16="http://schemas.microsoft.com/office/drawing/2014/main" id="{7250C5FB-6E1B-486F-8398-399198CE2D6A}"/>
                    </a:ext>
                  </a:extLst>
                </p14:cNvPr>
                <p14:cNvContentPartPr/>
                <p14:nvPr/>
              </p14:nvContentPartPr>
              <p14:xfrm>
                <a:off x="7389012" y="4077836"/>
                <a:ext cx="442440" cy="348840"/>
              </p14:xfrm>
            </p:contentPart>
          </mc:Choice>
          <mc:Fallback xmlns="">
            <p:pic>
              <p:nvPicPr>
                <p:cNvPr id="86" name="Ink 85">
                  <a:extLst>
                    <a:ext uri="{FF2B5EF4-FFF2-40B4-BE49-F238E27FC236}">
                      <a16:creationId xmlns:a16="http://schemas.microsoft.com/office/drawing/2014/main" id="{7250C5FB-6E1B-486F-8398-399198CE2D6A}"/>
                    </a:ext>
                  </a:extLst>
                </p:cNvPr>
                <p:cNvPicPr/>
                <p:nvPr/>
              </p:nvPicPr>
              <p:blipFill>
                <a:blip r:embed="rId99"/>
                <a:stretch>
                  <a:fillRect/>
                </a:stretch>
              </p:blipFill>
              <p:spPr>
                <a:xfrm>
                  <a:off x="7371012" y="4059836"/>
                  <a:ext cx="47808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87" name="Ink 86">
                  <a:extLst>
                    <a:ext uri="{FF2B5EF4-FFF2-40B4-BE49-F238E27FC236}">
                      <a16:creationId xmlns:a16="http://schemas.microsoft.com/office/drawing/2014/main" id="{72B7F6CF-A66E-4C82-96E3-B395A4055A28}"/>
                    </a:ext>
                  </a:extLst>
                </p14:cNvPr>
                <p14:cNvContentPartPr/>
                <p14:nvPr/>
              </p14:nvContentPartPr>
              <p14:xfrm>
                <a:off x="7826052" y="4195556"/>
                <a:ext cx="27720" cy="161640"/>
              </p14:xfrm>
            </p:contentPart>
          </mc:Choice>
          <mc:Fallback xmlns="">
            <p:pic>
              <p:nvPicPr>
                <p:cNvPr id="87" name="Ink 86">
                  <a:extLst>
                    <a:ext uri="{FF2B5EF4-FFF2-40B4-BE49-F238E27FC236}">
                      <a16:creationId xmlns:a16="http://schemas.microsoft.com/office/drawing/2014/main" id="{72B7F6CF-A66E-4C82-96E3-B395A4055A28}"/>
                    </a:ext>
                  </a:extLst>
                </p:cNvPr>
                <p:cNvPicPr/>
                <p:nvPr/>
              </p:nvPicPr>
              <p:blipFill>
                <a:blip r:embed="rId101"/>
                <a:stretch>
                  <a:fillRect/>
                </a:stretch>
              </p:blipFill>
              <p:spPr>
                <a:xfrm>
                  <a:off x="7808052" y="4177916"/>
                  <a:ext cx="633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88" name="Ink 87">
                  <a:extLst>
                    <a:ext uri="{FF2B5EF4-FFF2-40B4-BE49-F238E27FC236}">
                      <a16:creationId xmlns:a16="http://schemas.microsoft.com/office/drawing/2014/main" id="{29C78836-E194-41F0-862D-1A5DBC5FDE5E}"/>
                    </a:ext>
                  </a:extLst>
                </p14:cNvPr>
                <p14:cNvContentPartPr/>
                <p14:nvPr/>
              </p14:nvContentPartPr>
              <p14:xfrm>
                <a:off x="7881852" y="4223276"/>
                <a:ext cx="99360" cy="173880"/>
              </p14:xfrm>
            </p:contentPart>
          </mc:Choice>
          <mc:Fallback xmlns="">
            <p:pic>
              <p:nvPicPr>
                <p:cNvPr id="88" name="Ink 87">
                  <a:extLst>
                    <a:ext uri="{FF2B5EF4-FFF2-40B4-BE49-F238E27FC236}">
                      <a16:creationId xmlns:a16="http://schemas.microsoft.com/office/drawing/2014/main" id="{29C78836-E194-41F0-862D-1A5DBC5FDE5E}"/>
                    </a:ext>
                  </a:extLst>
                </p:cNvPr>
                <p:cNvPicPr/>
                <p:nvPr/>
              </p:nvPicPr>
              <p:blipFill>
                <a:blip r:embed="rId103"/>
                <a:stretch>
                  <a:fillRect/>
                </a:stretch>
              </p:blipFill>
              <p:spPr>
                <a:xfrm>
                  <a:off x="7864212" y="4205276"/>
                  <a:ext cx="13500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9" name="Ink 88">
                  <a:extLst>
                    <a:ext uri="{FF2B5EF4-FFF2-40B4-BE49-F238E27FC236}">
                      <a16:creationId xmlns:a16="http://schemas.microsoft.com/office/drawing/2014/main" id="{7545DB47-2F4E-468A-AC40-51B4D4E6A562}"/>
                    </a:ext>
                  </a:extLst>
                </p14:cNvPr>
                <p14:cNvContentPartPr/>
                <p14:nvPr/>
              </p14:nvContentPartPr>
              <p14:xfrm>
                <a:off x="7747932" y="4143356"/>
                <a:ext cx="372600" cy="245520"/>
              </p14:xfrm>
            </p:contentPart>
          </mc:Choice>
          <mc:Fallback xmlns="">
            <p:pic>
              <p:nvPicPr>
                <p:cNvPr id="89" name="Ink 88">
                  <a:extLst>
                    <a:ext uri="{FF2B5EF4-FFF2-40B4-BE49-F238E27FC236}">
                      <a16:creationId xmlns:a16="http://schemas.microsoft.com/office/drawing/2014/main" id="{7545DB47-2F4E-468A-AC40-51B4D4E6A562}"/>
                    </a:ext>
                  </a:extLst>
                </p:cNvPr>
                <p:cNvPicPr/>
                <p:nvPr/>
              </p:nvPicPr>
              <p:blipFill>
                <a:blip r:embed="rId105"/>
                <a:stretch>
                  <a:fillRect/>
                </a:stretch>
              </p:blipFill>
              <p:spPr>
                <a:xfrm>
                  <a:off x="7729932" y="4125356"/>
                  <a:ext cx="408240" cy="2811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4" name="Ink 93">
                  <a:extLst>
                    <a:ext uri="{FF2B5EF4-FFF2-40B4-BE49-F238E27FC236}">
                      <a16:creationId xmlns:a16="http://schemas.microsoft.com/office/drawing/2014/main" id="{FDC3D57B-434C-46A7-9E3B-3082252B4A15}"/>
                    </a:ext>
                  </a:extLst>
                </p14:cNvPr>
                <p14:cNvContentPartPr/>
                <p14:nvPr/>
              </p14:nvContentPartPr>
              <p14:xfrm>
                <a:off x="7956372" y="4298876"/>
                <a:ext cx="360" cy="360"/>
              </p14:xfrm>
            </p:contentPart>
          </mc:Choice>
          <mc:Fallback xmlns="">
            <p:pic>
              <p:nvPicPr>
                <p:cNvPr id="94" name="Ink 93">
                  <a:extLst>
                    <a:ext uri="{FF2B5EF4-FFF2-40B4-BE49-F238E27FC236}">
                      <a16:creationId xmlns:a16="http://schemas.microsoft.com/office/drawing/2014/main" id="{FDC3D57B-434C-46A7-9E3B-3082252B4A15}"/>
                    </a:ext>
                  </a:extLst>
                </p:cNvPr>
                <p:cNvPicPr/>
                <p:nvPr/>
              </p:nvPicPr>
              <p:blipFill>
                <a:blip r:embed="rId107"/>
                <a:stretch>
                  <a:fillRect/>
                </a:stretch>
              </p:blipFill>
              <p:spPr>
                <a:xfrm>
                  <a:off x="7938732" y="4280876"/>
                  <a:ext cx="3600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8">
            <p14:nvContentPartPr>
              <p14:cNvPr id="96" name="Ink 95">
                <a:extLst>
                  <a:ext uri="{FF2B5EF4-FFF2-40B4-BE49-F238E27FC236}">
                    <a16:creationId xmlns:a16="http://schemas.microsoft.com/office/drawing/2014/main" id="{37AF50ED-B0D5-4A37-A95E-5E489E8DD7E3}"/>
                  </a:ext>
                </a:extLst>
              </p14:cNvPr>
              <p14:cNvContentPartPr/>
              <p14:nvPr/>
            </p14:nvContentPartPr>
            <p14:xfrm>
              <a:off x="1976052" y="5780636"/>
              <a:ext cx="663120" cy="59760"/>
            </p14:xfrm>
          </p:contentPart>
        </mc:Choice>
        <mc:Fallback xmlns="">
          <p:pic>
            <p:nvPicPr>
              <p:cNvPr id="96" name="Ink 95">
                <a:extLst>
                  <a:ext uri="{FF2B5EF4-FFF2-40B4-BE49-F238E27FC236}">
                    <a16:creationId xmlns:a16="http://schemas.microsoft.com/office/drawing/2014/main" id="{37AF50ED-B0D5-4A37-A95E-5E489E8DD7E3}"/>
                  </a:ext>
                </a:extLst>
              </p:cNvPr>
              <p:cNvPicPr/>
              <p:nvPr/>
            </p:nvPicPr>
            <p:blipFill>
              <a:blip r:embed="rId109"/>
              <a:stretch>
                <a:fillRect/>
              </a:stretch>
            </p:blipFill>
            <p:spPr>
              <a:xfrm>
                <a:off x="1958052" y="5762636"/>
                <a:ext cx="698760" cy="95400"/>
              </a:xfrm>
              <a:prstGeom prst="rect">
                <a:avLst/>
              </a:prstGeom>
            </p:spPr>
          </p:pic>
        </mc:Fallback>
      </mc:AlternateContent>
      <p:grpSp>
        <p:nvGrpSpPr>
          <p:cNvPr id="99" name="Group 98">
            <a:extLst>
              <a:ext uri="{FF2B5EF4-FFF2-40B4-BE49-F238E27FC236}">
                <a16:creationId xmlns:a16="http://schemas.microsoft.com/office/drawing/2014/main" id="{08D6B4F8-260B-4110-853B-CEEB23C86BEB}"/>
              </a:ext>
            </a:extLst>
          </p:cNvPr>
          <p:cNvGrpSpPr/>
          <p:nvPr/>
        </p:nvGrpSpPr>
        <p:grpSpPr>
          <a:xfrm>
            <a:off x="5135772" y="3745916"/>
            <a:ext cx="560160" cy="302400"/>
            <a:chOff x="5135772" y="3745916"/>
            <a:chExt cx="560160" cy="302400"/>
          </a:xfrm>
        </p:grpSpPr>
        <mc:AlternateContent xmlns:mc="http://schemas.openxmlformats.org/markup-compatibility/2006" xmlns:p14="http://schemas.microsoft.com/office/powerpoint/2010/main">
          <mc:Choice Requires="p14">
            <p:contentPart p14:bwMode="auto" r:id="rId110">
              <p14:nvContentPartPr>
                <p14:cNvPr id="97" name="Ink 96">
                  <a:extLst>
                    <a:ext uri="{FF2B5EF4-FFF2-40B4-BE49-F238E27FC236}">
                      <a16:creationId xmlns:a16="http://schemas.microsoft.com/office/drawing/2014/main" id="{C42BF582-9B61-43C5-90B7-2658E271D131}"/>
                    </a:ext>
                  </a:extLst>
                </p14:cNvPr>
                <p14:cNvContentPartPr/>
                <p14:nvPr/>
              </p14:nvContentPartPr>
              <p14:xfrm>
                <a:off x="5135772" y="3745916"/>
                <a:ext cx="291960" cy="302400"/>
              </p14:xfrm>
            </p:contentPart>
          </mc:Choice>
          <mc:Fallback xmlns="">
            <p:pic>
              <p:nvPicPr>
                <p:cNvPr id="97" name="Ink 96">
                  <a:extLst>
                    <a:ext uri="{FF2B5EF4-FFF2-40B4-BE49-F238E27FC236}">
                      <a16:creationId xmlns:a16="http://schemas.microsoft.com/office/drawing/2014/main" id="{C42BF582-9B61-43C5-90B7-2658E271D131}"/>
                    </a:ext>
                  </a:extLst>
                </p:cNvPr>
                <p:cNvPicPr/>
                <p:nvPr/>
              </p:nvPicPr>
              <p:blipFill>
                <a:blip r:embed="rId111"/>
                <a:stretch>
                  <a:fillRect/>
                </a:stretch>
              </p:blipFill>
              <p:spPr>
                <a:xfrm>
                  <a:off x="5117772" y="3727916"/>
                  <a:ext cx="327600" cy="3380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98" name="Ink 97">
                  <a:extLst>
                    <a:ext uri="{FF2B5EF4-FFF2-40B4-BE49-F238E27FC236}">
                      <a16:creationId xmlns:a16="http://schemas.microsoft.com/office/drawing/2014/main" id="{740D9731-2BFC-48D9-9603-208F4ABCAC7E}"/>
                    </a:ext>
                  </a:extLst>
                </p14:cNvPr>
                <p14:cNvContentPartPr/>
                <p14:nvPr/>
              </p14:nvContentPartPr>
              <p14:xfrm>
                <a:off x="5478852" y="3826916"/>
                <a:ext cx="217080" cy="199080"/>
              </p14:xfrm>
            </p:contentPart>
          </mc:Choice>
          <mc:Fallback xmlns="">
            <p:pic>
              <p:nvPicPr>
                <p:cNvPr id="98" name="Ink 97">
                  <a:extLst>
                    <a:ext uri="{FF2B5EF4-FFF2-40B4-BE49-F238E27FC236}">
                      <a16:creationId xmlns:a16="http://schemas.microsoft.com/office/drawing/2014/main" id="{740D9731-2BFC-48D9-9603-208F4ABCAC7E}"/>
                    </a:ext>
                  </a:extLst>
                </p:cNvPr>
                <p:cNvPicPr/>
                <p:nvPr/>
              </p:nvPicPr>
              <p:blipFill>
                <a:blip r:embed="rId113"/>
                <a:stretch>
                  <a:fillRect/>
                </a:stretch>
              </p:blipFill>
              <p:spPr>
                <a:xfrm>
                  <a:off x="5461212" y="3808916"/>
                  <a:ext cx="252720" cy="234720"/>
                </a:xfrm>
                <a:prstGeom prst="rect">
                  <a:avLst/>
                </a:prstGeom>
              </p:spPr>
            </p:pic>
          </mc:Fallback>
        </mc:AlternateContent>
      </p:grpSp>
      <p:grpSp>
        <p:nvGrpSpPr>
          <p:cNvPr id="102" name="Group 101">
            <a:extLst>
              <a:ext uri="{FF2B5EF4-FFF2-40B4-BE49-F238E27FC236}">
                <a16:creationId xmlns:a16="http://schemas.microsoft.com/office/drawing/2014/main" id="{6E522BF3-87B3-4D9F-8DD5-47BE4D5406D1}"/>
              </a:ext>
            </a:extLst>
          </p:cNvPr>
          <p:cNvGrpSpPr/>
          <p:nvPr/>
        </p:nvGrpSpPr>
        <p:grpSpPr>
          <a:xfrm>
            <a:off x="4475532" y="4188356"/>
            <a:ext cx="302760" cy="183600"/>
            <a:chOff x="4475532" y="4188356"/>
            <a:chExt cx="302760" cy="183600"/>
          </a:xfrm>
        </p:grpSpPr>
        <mc:AlternateContent xmlns:mc="http://schemas.openxmlformats.org/markup-compatibility/2006" xmlns:p14="http://schemas.microsoft.com/office/powerpoint/2010/main">
          <mc:Choice Requires="p14">
            <p:contentPart p14:bwMode="auto" r:id="rId114">
              <p14:nvContentPartPr>
                <p14:cNvPr id="100" name="Ink 99">
                  <a:extLst>
                    <a:ext uri="{FF2B5EF4-FFF2-40B4-BE49-F238E27FC236}">
                      <a16:creationId xmlns:a16="http://schemas.microsoft.com/office/drawing/2014/main" id="{8796F5F8-7EE8-4E6D-BBAF-211B84A3E68B}"/>
                    </a:ext>
                  </a:extLst>
                </p14:cNvPr>
                <p14:cNvContentPartPr/>
                <p14:nvPr/>
              </p14:nvContentPartPr>
              <p14:xfrm>
                <a:off x="4475532" y="4195556"/>
                <a:ext cx="7920" cy="148320"/>
              </p14:xfrm>
            </p:contentPart>
          </mc:Choice>
          <mc:Fallback xmlns="">
            <p:pic>
              <p:nvPicPr>
                <p:cNvPr id="100" name="Ink 99">
                  <a:extLst>
                    <a:ext uri="{FF2B5EF4-FFF2-40B4-BE49-F238E27FC236}">
                      <a16:creationId xmlns:a16="http://schemas.microsoft.com/office/drawing/2014/main" id="{8796F5F8-7EE8-4E6D-BBAF-211B84A3E68B}"/>
                    </a:ext>
                  </a:extLst>
                </p:cNvPr>
                <p:cNvPicPr/>
                <p:nvPr/>
              </p:nvPicPr>
              <p:blipFill>
                <a:blip r:embed="rId115"/>
                <a:stretch>
                  <a:fillRect/>
                </a:stretch>
              </p:blipFill>
              <p:spPr>
                <a:xfrm>
                  <a:off x="4457892" y="4177916"/>
                  <a:ext cx="4356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01" name="Ink 100">
                  <a:extLst>
                    <a:ext uri="{FF2B5EF4-FFF2-40B4-BE49-F238E27FC236}">
                      <a16:creationId xmlns:a16="http://schemas.microsoft.com/office/drawing/2014/main" id="{894F31F2-6595-43C8-87F9-4450E58D484D}"/>
                    </a:ext>
                  </a:extLst>
                </p14:cNvPr>
                <p14:cNvContentPartPr/>
                <p14:nvPr/>
              </p14:nvContentPartPr>
              <p14:xfrm>
                <a:off x="4617732" y="4188356"/>
                <a:ext cx="160560" cy="183600"/>
              </p14:xfrm>
            </p:contentPart>
          </mc:Choice>
          <mc:Fallback xmlns="">
            <p:pic>
              <p:nvPicPr>
                <p:cNvPr id="101" name="Ink 100">
                  <a:extLst>
                    <a:ext uri="{FF2B5EF4-FFF2-40B4-BE49-F238E27FC236}">
                      <a16:creationId xmlns:a16="http://schemas.microsoft.com/office/drawing/2014/main" id="{894F31F2-6595-43C8-87F9-4450E58D484D}"/>
                    </a:ext>
                  </a:extLst>
                </p:cNvPr>
                <p:cNvPicPr/>
                <p:nvPr/>
              </p:nvPicPr>
              <p:blipFill>
                <a:blip r:embed="rId117"/>
                <a:stretch>
                  <a:fillRect/>
                </a:stretch>
              </p:blipFill>
              <p:spPr>
                <a:xfrm>
                  <a:off x="4600092" y="4170356"/>
                  <a:ext cx="196200" cy="219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8">
            <p14:nvContentPartPr>
              <p14:cNvPr id="103" name="Ink 102">
                <a:extLst>
                  <a:ext uri="{FF2B5EF4-FFF2-40B4-BE49-F238E27FC236}">
                    <a16:creationId xmlns:a16="http://schemas.microsoft.com/office/drawing/2014/main" id="{E299C201-C582-4D26-A0A5-3EFE2A27D1CE}"/>
                  </a:ext>
                </a:extLst>
              </p14:cNvPr>
              <p14:cNvContentPartPr/>
              <p14:nvPr/>
            </p14:nvContentPartPr>
            <p14:xfrm>
              <a:off x="1474572" y="6290756"/>
              <a:ext cx="443160" cy="14400"/>
            </p14:xfrm>
          </p:contentPart>
        </mc:Choice>
        <mc:Fallback xmlns="">
          <p:pic>
            <p:nvPicPr>
              <p:cNvPr id="103" name="Ink 102">
                <a:extLst>
                  <a:ext uri="{FF2B5EF4-FFF2-40B4-BE49-F238E27FC236}">
                    <a16:creationId xmlns:a16="http://schemas.microsoft.com/office/drawing/2014/main" id="{E299C201-C582-4D26-A0A5-3EFE2A27D1CE}"/>
                  </a:ext>
                </a:extLst>
              </p:cNvPr>
              <p:cNvPicPr/>
              <p:nvPr/>
            </p:nvPicPr>
            <p:blipFill>
              <a:blip r:embed="rId119"/>
              <a:stretch>
                <a:fillRect/>
              </a:stretch>
            </p:blipFill>
            <p:spPr>
              <a:xfrm>
                <a:off x="1456572" y="6272756"/>
                <a:ext cx="478800" cy="50040"/>
              </a:xfrm>
              <a:prstGeom prst="rect">
                <a:avLst/>
              </a:prstGeom>
            </p:spPr>
          </p:pic>
        </mc:Fallback>
      </mc:AlternateContent>
      <p:grpSp>
        <p:nvGrpSpPr>
          <p:cNvPr id="107" name="Group 106">
            <a:extLst>
              <a:ext uri="{FF2B5EF4-FFF2-40B4-BE49-F238E27FC236}">
                <a16:creationId xmlns:a16="http://schemas.microsoft.com/office/drawing/2014/main" id="{DA1F15FC-3D59-473F-97C3-13FB37BD3115}"/>
              </a:ext>
            </a:extLst>
          </p:cNvPr>
          <p:cNvGrpSpPr/>
          <p:nvPr/>
        </p:nvGrpSpPr>
        <p:grpSpPr>
          <a:xfrm>
            <a:off x="4250892" y="3330476"/>
            <a:ext cx="711720" cy="408600"/>
            <a:chOff x="4250892" y="3330476"/>
            <a:chExt cx="711720" cy="408600"/>
          </a:xfrm>
        </p:grpSpPr>
        <mc:AlternateContent xmlns:mc="http://schemas.openxmlformats.org/markup-compatibility/2006" xmlns:p14="http://schemas.microsoft.com/office/powerpoint/2010/main">
          <mc:Choice Requires="p14">
            <p:contentPart p14:bwMode="auto" r:id="rId120">
              <p14:nvContentPartPr>
                <p14:cNvPr id="104" name="Ink 103">
                  <a:extLst>
                    <a:ext uri="{FF2B5EF4-FFF2-40B4-BE49-F238E27FC236}">
                      <a16:creationId xmlns:a16="http://schemas.microsoft.com/office/drawing/2014/main" id="{658FE7AD-268D-4E36-823C-4BD128A98125}"/>
                    </a:ext>
                  </a:extLst>
                </p14:cNvPr>
                <p14:cNvContentPartPr/>
                <p14:nvPr/>
              </p14:nvContentPartPr>
              <p14:xfrm>
                <a:off x="4250892" y="3330476"/>
                <a:ext cx="432000" cy="408600"/>
              </p14:xfrm>
            </p:contentPart>
          </mc:Choice>
          <mc:Fallback xmlns="">
            <p:pic>
              <p:nvPicPr>
                <p:cNvPr id="104" name="Ink 103">
                  <a:extLst>
                    <a:ext uri="{FF2B5EF4-FFF2-40B4-BE49-F238E27FC236}">
                      <a16:creationId xmlns:a16="http://schemas.microsoft.com/office/drawing/2014/main" id="{658FE7AD-268D-4E36-823C-4BD128A98125}"/>
                    </a:ext>
                  </a:extLst>
                </p:cNvPr>
                <p:cNvPicPr/>
                <p:nvPr/>
              </p:nvPicPr>
              <p:blipFill>
                <a:blip r:embed="rId121"/>
                <a:stretch>
                  <a:fillRect/>
                </a:stretch>
              </p:blipFill>
              <p:spPr>
                <a:xfrm>
                  <a:off x="4233252" y="3312836"/>
                  <a:ext cx="46764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05" name="Ink 104">
                  <a:extLst>
                    <a:ext uri="{FF2B5EF4-FFF2-40B4-BE49-F238E27FC236}">
                      <a16:creationId xmlns:a16="http://schemas.microsoft.com/office/drawing/2014/main" id="{45C9ADF0-09D6-4D2C-96CD-F0AC7FAE1456}"/>
                    </a:ext>
                  </a:extLst>
                </p14:cNvPr>
                <p14:cNvContentPartPr/>
                <p14:nvPr/>
              </p14:nvContentPartPr>
              <p14:xfrm>
                <a:off x="4734372" y="3443156"/>
                <a:ext cx="177840" cy="76680"/>
              </p14:xfrm>
            </p:contentPart>
          </mc:Choice>
          <mc:Fallback xmlns="">
            <p:pic>
              <p:nvPicPr>
                <p:cNvPr id="105" name="Ink 104">
                  <a:extLst>
                    <a:ext uri="{FF2B5EF4-FFF2-40B4-BE49-F238E27FC236}">
                      <a16:creationId xmlns:a16="http://schemas.microsoft.com/office/drawing/2014/main" id="{45C9ADF0-09D6-4D2C-96CD-F0AC7FAE1456}"/>
                    </a:ext>
                  </a:extLst>
                </p:cNvPr>
                <p:cNvPicPr/>
                <p:nvPr/>
              </p:nvPicPr>
              <p:blipFill>
                <a:blip r:embed="rId123"/>
                <a:stretch>
                  <a:fillRect/>
                </a:stretch>
              </p:blipFill>
              <p:spPr>
                <a:xfrm>
                  <a:off x="4716372" y="3425516"/>
                  <a:ext cx="21348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106" name="Ink 105">
                  <a:extLst>
                    <a:ext uri="{FF2B5EF4-FFF2-40B4-BE49-F238E27FC236}">
                      <a16:creationId xmlns:a16="http://schemas.microsoft.com/office/drawing/2014/main" id="{09DF7992-41D7-4FC1-9704-906A15B4F90A}"/>
                    </a:ext>
                  </a:extLst>
                </p14:cNvPr>
                <p14:cNvContentPartPr/>
                <p14:nvPr/>
              </p14:nvContentPartPr>
              <p14:xfrm>
                <a:off x="4905732" y="3399236"/>
                <a:ext cx="56880" cy="215640"/>
              </p14:xfrm>
            </p:contentPart>
          </mc:Choice>
          <mc:Fallback xmlns="">
            <p:pic>
              <p:nvPicPr>
                <p:cNvPr id="106" name="Ink 105">
                  <a:extLst>
                    <a:ext uri="{FF2B5EF4-FFF2-40B4-BE49-F238E27FC236}">
                      <a16:creationId xmlns:a16="http://schemas.microsoft.com/office/drawing/2014/main" id="{09DF7992-41D7-4FC1-9704-906A15B4F90A}"/>
                    </a:ext>
                  </a:extLst>
                </p:cNvPr>
                <p:cNvPicPr/>
                <p:nvPr/>
              </p:nvPicPr>
              <p:blipFill>
                <a:blip r:embed="rId125"/>
                <a:stretch>
                  <a:fillRect/>
                </a:stretch>
              </p:blipFill>
              <p:spPr>
                <a:xfrm>
                  <a:off x="4888092" y="3381596"/>
                  <a:ext cx="92520" cy="251280"/>
                </a:xfrm>
                <a:prstGeom prst="rect">
                  <a:avLst/>
                </a:prstGeom>
              </p:spPr>
            </p:pic>
          </mc:Fallback>
        </mc:AlternateContent>
      </p:grpSp>
      <p:grpSp>
        <p:nvGrpSpPr>
          <p:cNvPr id="110" name="Group 109">
            <a:extLst>
              <a:ext uri="{FF2B5EF4-FFF2-40B4-BE49-F238E27FC236}">
                <a16:creationId xmlns:a16="http://schemas.microsoft.com/office/drawing/2014/main" id="{457AE966-80CD-41DE-82D3-9019DA352B3E}"/>
              </a:ext>
            </a:extLst>
          </p:cNvPr>
          <p:cNvGrpSpPr/>
          <p:nvPr/>
        </p:nvGrpSpPr>
        <p:grpSpPr>
          <a:xfrm>
            <a:off x="3753012" y="3826556"/>
            <a:ext cx="348480" cy="206640"/>
            <a:chOff x="3753012" y="3826556"/>
            <a:chExt cx="348480" cy="206640"/>
          </a:xfrm>
        </p:grpSpPr>
        <mc:AlternateContent xmlns:mc="http://schemas.openxmlformats.org/markup-compatibility/2006" xmlns:p14="http://schemas.microsoft.com/office/powerpoint/2010/main">
          <mc:Choice Requires="p14">
            <p:contentPart p14:bwMode="auto" r:id="rId126">
              <p14:nvContentPartPr>
                <p14:cNvPr id="108" name="Ink 107">
                  <a:extLst>
                    <a:ext uri="{FF2B5EF4-FFF2-40B4-BE49-F238E27FC236}">
                      <a16:creationId xmlns:a16="http://schemas.microsoft.com/office/drawing/2014/main" id="{70D638B3-F7CC-4C41-9560-92051F80E18C}"/>
                    </a:ext>
                  </a:extLst>
                </p14:cNvPr>
                <p14:cNvContentPartPr/>
                <p14:nvPr/>
              </p14:nvContentPartPr>
              <p14:xfrm>
                <a:off x="3753012" y="3834476"/>
                <a:ext cx="10800" cy="198720"/>
              </p14:xfrm>
            </p:contentPart>
          </mc:Choice>
          <mc:Fallback xmlns="">
            <p:pic>
              <p:nvPicPr>
                <p:cNvPr id="108" name="Ink 107">
                  <a:extLst>
                    <a:ext uri="{FF2B5EF4-FFF2-40B4-BE49-F238E27FC236}">
                      <a16:creationId xmlns:a16="http://schemas.microsoft.com/office/drawing/2014/main" id="{70D638B3-F7CC-4C41-9560-92051F80E18C}"/>
                    </a:ext>
                  </a:extLst>
                </p:cNvPr>
                <p:cNvPicPr/>
                <p:nvPr/>
              </p:nvPicPr>
              <p:blipFill>
                <a:blip r:embed="rId127"/>
                <a:stretch>
                  <a:fillRect/>
                </a:stretch>
              </p:blipFill>
              <p:spPr>
                <a:xfrm>
                  <a:off x="3735012" y="3816476"/>
                  <a:ext cx="4644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109" name="Ink 108">
                  <a:extLst>
                    <a:ext uri="{FF2B5EF4-FFF2-40B4-BE49-F238E27FC236}">
                      <a16:creationId xmlns:a16="http://schemas.microsoft.com/office/drawing/2014/main" id="{B1A0BF93-FB48-4509-BE0C-A0CC50AD224D}"/>
                    </a:ext>
                  </a:extLst>
                </p14:cNvPr>
                <p14:cNvContentPartPr/>
                <p14:nvPr/>
              </p14:nvContentPartPr>
              <p14:xfrm>
                <a:off x="3922572" y="3826556"/>
                <a:ext cx="178920" cy="199080"/>
              </p14:xfrm>
            </p:contentPart>
          </mc:Choice>
          <mc:Fallback xmlns="">
            <p:pic>
              <p:nvPicPr>
                <p:cNvPr id="109" name="Ink 108">
                  <a:extLst>
                    <a:ext uri="{FF2B5EF4-FFF2-40B4-BE49-F238E27FC236}">
                      <a16:creationId xmlns:a16="http://schemas.microsoft.com/office/drawing/2014/main" id="{B1A0BF93-FB48-4509-BE0C-A0CC50AD224D}"/>
                    </a:ext>
                  </a:extLst>
                </p:cNvPr>
                <p:cNvPicPr/>
                <p:nvPr/>
              </p:nvPicPr>
              <p:blipFill>
                <a:blip r:embed="rId129"/>
                <a:stretch>
                  <a:fillRect/>
                </a:stretch>
              </p:blipFill>
              <p:spPr>
                <a:xfrm>
                  <a:off x="3904932" y="3808556"/>
                  <a:ext cx="214560" cy="234720"/>
                </a:xfrm>
                <a:prstGeom prst="rect">
                  <a:avLst/>
                </a:prstGeom>
              </p:spPr>
            </p:pic>
          </mc:Fallback>
        </mc:AlternateContent>
      </p:grpSp>
      <p:sp>
        <p:nvSpPr>
          <p:cNvPr id="2" name="TextBox 1">
            <a:extLst>
              <a:ext uri="{FF2B5EF4-FFF2-40B4-BE49-F238E27FC236}">
                <a16:creationId xmlns:a16="http://schemas.microsoft.com/office/drawing/2014/main" id="{F6CF7FF4-358C-23BD-C8B5-64E3C9738EFB}"/>
              </a:ext>
            </a:extLst>
          </p:cNvPr>
          <p:cNvSpPr txBox="1"/>
          <p:nvPr/>
        </p:nvSpPr>
        <p:spPr>
          <a:xfrm>
            <a:off x="4880217" y="5904729"/>
            <a:ext cx="1787669" cy="369332"/>
          </a:xfrm>
          <a:prstGeom prst="rect">
            <a:avLst/>
          </a:prstGeom>
          <a:noFill/>
        </p:spPr>
        <p:txBody>
          <a:bodyPr wrap="none" rtlCol="0">
            <a:spAutoFit/>
          </a:bodyPr>
          <a:lstStyle/>
          <a:p>
            <a:r>
              <a:rPr lang="en-US"/>
              <a:t>Residual Graph</a:t>
            </a:r>
          </a:p>
        </p:txBody>
      </p:sp>
      <p:sp>
        <p:nvSpPr>
          <p:cNvPr id="3" name="TextBox 2">
            <a:extLst>
              <a:ext uri="{FF2B5EF4-FFF2-40B4-BE49-F238E27FC236}">
                <a16:creationId xmlns:a16="http://schemas.microsoft.com/office/drawing/2014/main" id="{6DA94D62-5505-B296-EACE-714FFE7A30BC}"/>
              </a:ext>
            </a:extLst>
          </p:cNvPr>
          <p:cNvSpPr txBox="1"/>
          <p:nvPr/>
        </p:nvSpPr>
        <p:spPr>
          <a:xfrm>
            <a:off x="358572" y="2684996"/>
            <a:ext cx="1867667" cy="369332"/>
          </a:xfrm>
          <a:prstGeom prst="rect">
            <a:avLst/>
          </a:prstGeom>
          <a:noFill/>
        </p:spPr>
        <p:txBody>
          <a:bodyPr wrap="square" rtlCol="0">
            <a:spAutoFit/>
          </a:bodyPr>
          <a:lstStyle/>
          <a:p>
            <a:r>
              <a:rPr lang="en-US"/>
              <a:t>Predecessors</a:t>
            </a:r>
          </a:p>
        </p:txBody>
      </p:sp>
      <p:sp>
        <p:nvSpPr>
          <p:cNvPr id="6" name="TextBox 5">
            <a:extLst>
              <a:ext uri="{FF2B5EF4-FFF2-40B4-BE49-F238E27FC236}">
                <a16:creationId xmlns:a16="http://schemas.microsoft.com/office/drawing/2014/main" id="{DCD56B1D-2CB4-AF4F-D3D3-05481988CE03}"/>
              </a:ext>
            </a:extLst>
          </p:cNvPr>
          <p:cNvSpPr txBox="1"/>
          <p:nvPr/>
        </p:nvSpPr>
        <p:spPr>
          <a:xfrm>
            <a:off x="4903932" y="1669796"/>
            <a:ext cx="3518912" cy="369332"/>
          </a:xfrm>
          <a:prstGeom prst="rect">
            <a:avLst/>
          </a:prstGeom>
          <a:noFill/>
        </p:spPr>
        <p:txBody>
          <a:bodyPr wrap="none" rtlCol="0">
            <a:spAutoFit/>
          </a:bodyPr>
          <a:lstStyle/>
          <a:p>
            <a:r>
              <a:rPr lang="en-US"/>
              <a:t>Why didn’t we find s-a-b-c-d-b-t?</a:t>
            </a:r>
          </a:p>
        </p:txBody>
      </p:sp>
    </p:spTree>
    <p:extLst>
      <p:ext uri="{BB962C8B-B14F-4D97-AF65-F5344CB8AC3E}">
        <p14:creationId xmlns:p14="http://schemas.microsoft.com/office/powerpoint/2010/main" val="75977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25538" r="49138" b="40944"/>
          <a:stretch/>
        </p:blipFill>
        <p:spPr>
          <a:xfrm>
            <a:off x="558372" y="737141"/>
            <a:ext cx="3657600" cy="1758508"/>
          </a:xfrm>
          <a:prstGeom prst="rect">
            <a:avLst/>
          </a:prstGeom>
        </p:spPr>
      </p:pic>
      <p:graphicFrame>
        <p:nvGraphicFramePr>
          <p:cNvPr id="5" name="Table 5">
            <a:extLst>
              <a:ext uri="{FF2B5EF4-FFF2-40B4-BE49-F238E27FC236}">
                <a16:creationId xmlns:a16="http://schemas.microsoft.com/office/drawing/2014/main" id="{8FDF39A1-128F-4E53-9B18-ADFEE34FB839}"/>
              </a:ext>
            </a:extLst>
          </p:cNvPr>
          <p:cNvGraphicFramePr>
            <a:graphicFrameLocks noGrp="1"/>
          </p:cNvGraphicFramePr>
          <p:nvPr/>
        </p:nvGraphicFramePr>
        <p:xfrm>
          <a:off x="2819400" y="2971800"/>
          <a:ext cx="5316271" cy="2620961"/>
        </p:xfrm>
        <a:graphic>
          <a:graphicData uri="http://schemas.openxmlformats.org/drawingml/2006/table">
            <a:tbl>
              <a:tblPr firstRow="1" bandRow="1">
                <a:tableStyleId>{5C22544A-7EE6-4342-B048-85BDC9FD1C3A}</a:tableStyleId>
              </a:tblPr>
              <a:tblGrid>
                <a:gridCol w="688159">
                  <a:extLst>
                    <a:ext uri="{9D8B030D-6E8A-4147-A177-3AD203B41FA5}">
                      <a16:colId xmlns:a16="http://schemas.microsoft.com/office/drawing/2014/main" val="3976295415"/>
                    </a:ext>
                  </a:extLst>
                </a:gridCol>
                <a:gridCol w="771352">
                  <a:extLst>
                    <a:ext uri="{9D8B030D-6E8A-4147-A177-3AD203B41FA5}">
                      <a16:colId xmlns:a16="http://schemas.microsoft.com/office/drawing/2014/main" val="3787470318"/>
                    </a:ext>
                  </a:extLst>
                </a:gridCol>
                <a:gridCol w="771352">
                  <a:extLst>
                    <a:ext uri="{9D8B030D-6E8A-4147-A177-3AD203B41FA5}">
                      <a16:colId xmlns:a16="http://schemas.microsoft.com/office/drawing/2014/main" val="2013321705"/>
                    </a:ext>
                  </a:extLst>
                </a:gridCol>
                <a:gridCol w="771352">
                  <a:extLst>
                    <a:ext uri="{9D8B030D-6E8A-4147-A177-3AD203B41FA5}">
                      <a16:colId xmlns:a16="http://schemas.microsoft.com/office/drawing/2014/main" val="3327604799"/>
                    </a:ext>
                  </a:extLst>
                </a:gridCol>
                <a:gridCol w="771352">
                  <a:extLst>
                    <a:ext uri="{9D8B030D-6E8A-4147-A177-3AD203B41FA5}">
                      <a16:colId xmlns:a16="http://schemas.microsoft.com/office/drawing/2014/main" val="1299112394"/>
                    </a:ext>
                  </a:extLst>
                </a:gridCol>
                <a:gridCol w="771352">
                  <a:extLst>
                    <a:ext uri="{9D8B030D-6E8A-4147-A177-3AD203B41FA5}">
                      <a16:colId xmlns:a16="http://schemas.microsoft.com/office/drawing/2014/main" val="1512637696"/>
                    </a:ext>
                  </a:extLst>
                </a:gridCol>
                <a:gridCol w="771352">
                  <a:extLst>
                    <a:ext uri="{9D8B030D-6E8A-4147-A177-3AD203B41FA5}">
                      <a16:colId xmlns:a16="http://schemas.microsoft.com/office/drawing/2014/main" val="4011496597"/>
                    </a:ext>
                  </a:extLst>
                </a:gridCol>
              </a:tblGrid>
              <a:tr h="374423">
                <a:tc>
                  <a:txBody>
                    <a:bodyPr/>
                    <a:lstStyle/>
                    <a:p>
                      <a:endParaRPr lang="en-US" dirty="0"/>
                    </a:p>
                  </a:txBody>
                  <a:tcPr/>
                </a:tc>
                <a:tc>
                  <a:txBody>
                    <a:bodyPr/>
                    <a:lstStyle/>
                    <a:p>
                      <a:r>
                        <a:rPr lang="en-US" dirty="0"/>
                        <a:t>s</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t</a:t>
                      </a:r>
                    </a:p>
                  </a:txBody>
                  <a:tcPr/>
                </a:tc>
                <a:extLst>
                  <a:ext uri="{0D108BD9-81ED-4DB2-BD59-A6C34878D82A}">
                    <a16:rowId xmlns:a16="http://schemas.microsoft.com/office/drawing/2014/main" val="1391456612"/>
                  </a:ext>
                </a:extLst>
              </a:tr>
              <a:tr h="374423">
                <a:tc>
                  <a:txBody>
                    <a:bodyPr/>
                    <a:lstStyle/>
                    <a:p>
                      <a:r>
                        <a:rPr lang="en-US" baseline="0" dirty="0"/>
                        <a:t>s</a:t>
                      </a:r>
                    </a:p>
                  </a:txBody>
                  <a:tcPr/>
                </a:tc>
                <a:tc>
                  <a:txBody>
                    <a:bodyPr/>
                    <a:lstStyle/>
                    <a:p>
                      <a:endParaRPr lang="en-US"/>
                    </a:p>
                  </a:txBody>
                  <a:tcPr/>
                </a:tc>
                <a:tc>
                  <a:txBody>
                    <a:bodyPr/>
                    <a:lstStyle/>
                    <a:p>
                      <a:r>
                        <a:rPr lang="en-US" dirty="0"/>
                        <a:t>16</a:t>
                      </a:r>
                    </a:p>
                  </a:txBody>
                  <a:tcPr/>
                </a:tc>
                <a:tc>
                  <a:txBody>
                    <a:bodyPr/>
                    <a:lstStyle/>
                    <a:p>
                      <a:endParaRPr lang="en-US"/>
                    </a:p>
                  </a:txBody>
                  <a:tcPr/>
                </a:tc>
                <a:tc>
                  <a:txBody>
                    <a:bodyPr/>
                    <a:lstStyle/>
                    <a:p>
                      <a:r>
                        <a:rPr lang="en-US" dirty="0"/>
                        <a:t>13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70801645"/>
                  </a:ext>
                </a:extLst>
              </a:tr>
              <a:tr h="374423">
                <a:tc>
                  <a:txBody>
                    <a:bodyPr/>
                    <a:lstStyle/>
                    <a:p>
                      <a:r>
                        <a:rPr lang="en-US" baseline="0" dirty="0"/>
                        <a:t>a</a:t>
                      </a:r>
                    </a:p>
                  </a:txBody>
                  <a:tcPr/>
                </a:tc>
                <a:tc>
                  <a:txBody>
                    <a:bodyPr/>
                    <a:lstStyle/>
                    <a:p>
                      <a:endParaRPr lang="en-US"/>
                    </a:p>
                  </a:txBody>
                  <a:tcPr/>
                </a:tc>
                <a:tc>
                  <a:txBody>
                    <a:bodyPr/>
                    <a:lstStyle/>
                    <a:p>
                      <a:endParaRPr lang="en-US"/>
                    </a:p>
                  </a:txBody>
                  <a:tcPr/>
                </a:tc>
                <a:tc>
                  <a:txBody>
                    <a:bodyPr/>
                    <a:lstStyle/>
                    <a:p>
                      <a:r>
                        <a:rPr lang="en-US" dirty="0"/>
                        <a:t>12</a:t>
                      </a:r>
                    </a:p>
                  </a:txBody>
                  <a:tcPr/>
                </a:tc>
                <a:tc>
                  <a:txBody>
                    <a:bodyPr/>
                    <a:lstStyle/>
                    <a:p>
                      <a:r>
                        <a:rPr lang="en-US" dirty="0"/>
                        <a:t>10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84803412"/>
                  </a:ext>
                </a:extLst>
              </a:tr>
              <a:tr h="374423">
                <a:tc>
                  <a:txBody>
                    <a:bodyPr/>
                    <a:lstStyle/>
                    <a:p>
                      <a:r>
                        <a:rPr lang="en-US" baseline="0" dirty="0"/>
                        <a:t>b</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9</a:t>
                      </a:r>
                    </a:p>
                  </a:txBody>
                  <a:tcPr/>
                </a:tc>
                <a:tc>
                  <a:txBody>
                    <a:bodyPr/>
                    <a:lstStyle/>
                    <a:p>
                      <a:endParaRPr lang="en-US"/>
                    </a:p>
                  </a:txBody>
                  <a:tcPr/>
                </a:tc>
                <a:tc>
                  <a:txBody>
                    <a:bodyPr/>
                    <a:lstStyle/>
                    <a:p>
                      <a:r>
                        <a:rPr lang="en-US" dirty="0"/>
                        <a:t>20</a:t>
                      </a:r>
                    </a:p>
                  </a:txBody>
                  <a:tcPr/>
                </a:tc>
                <a:extLst>
                  <a:ext uri="{0D108BD9-81ED-4DB2-BD59-A6C34878D82A}">
                    <a16:rowId xmlns:a16="http://schemas.microsoft.com/office/drawing/2014/main" val="3037883073"/>
                  </a:ext>
                </a:extLst>
              </a:tr>
              <a:tr h="374423">
                <a:tc>
                  <a:txBody>
                    <a:bodyPr/>
                    <a:lstStyle/>
                    <a:p>
                      <a:r>
                        <a:rPr lang="en-US" baseline="0" dirty="0"/>
                        <a:t>c</a:t>
                      </a:r>
                    </a:p>
                  </a:txBody>
                  <a:tcPr/>
                </a:tc>
                <a:tc>
                  <a:txBody>
                    <a:bodyPr/>
                    <a:lstStyle/>
                    <a:p>
                      <a:endParaRPr lang="en-US"/>
                    </a:p>
                  </a:txBody>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r>
                        <a:rPr lang="en-US" dirty="0"/>
                        <a:t>14</a:t>
                      </a:r>
                    </a:p>
                  </a:txBody>
                  <a:tcPr/>
                </a:tc>
                <a:tc>
                  <a:txBody>
                    <a:bodyPr/>
                    <a:lstStyle/>
                    <a:p>
                      <a:endParaRPr lang="en-US"/>
                    </a:p>
                  </a:txBody>
                  <a:tcPr/>
                </a:tc>
                <a:extLst>
                  <a:ext uri="{0D108BD9-81ED-4DB2-BD59-A6C34878D82A}">
                    <a16:rowId xmlns:a16="http://schemas.microsoft.com/office/drawing/2014/main" val="2112216794"/>
                  </a:ext>
                </a:extLst>
              </a:tr>
              <a:tr h="374423">
                <a:tc>
                  <a:txBody>
                    <a:bodyPr/>
                    <a:lstStyle/>
                    <a:p>
                      <a:r>
                        <a:rPr lang="en-US" baseline="0" dirty="0"/>
                        <a:t>d</a:t>
                      </a:r>
                    </a:p>
                  </a:txBody>
                  <a:tcPr/>
                </a:tc>
                <a:tc>
                  <a:txBody>
                    <a:bodyPr/>
                    <a:lstStyle/>
                    <a:p>
                      <a:endParaRPr lang="en-US"/>
                    </a:p>
                  </a:txBody>
                  <a:tcPr/>
                </a:tc>
                <a:tc>
                  <a:txBody>
                    <a:bodyPr/>
                    <a:lstStyle/>
                    <a:p>
                      <a:endParaRPr lang="en-US"/>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2800290227"/>
                  </a:ext>
                </a:extLst>
              </a:tr>
              <a:tr h="374423">
                <a:tc>
                  <a:txBody>
                    <a:bodyPr/>
                    <a:lstStyle/>
                    <a:p>
                      <a:r>
                        <a:rPr lang="en-US" dirty="0"/>
                        <a:t>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35877522"/>
                  </a:ext>
                </a:extLst>
              </a:tr>
            </a:tbl>
          </a:graphicData>
        </a:graphic>
      </p:graphicFrame>
      <p:grpSp>
        <p:nvGrpSpPr>
          <p:cNvPr id="10" name="Group 9">
            <a:extLst>
              <a:ext uri="{FF2B5EF4-FFF2-40B4-BE49-F238E27FC236}">
                <a16:creationId xmlns:a16="http://schemas.microsoft.com/office/drawing/2014/main" id="{EEC3CB88-12C4-4EF3-BC5C-267F50C983F9}"/>
              </a:ext>
            </a:extLst>
          </p:cNvPr>
          <p:cNvGrpSpPr/>
          <p:nvPr/>
        </p:nvGrpSpPr>
        <p:grpSpPr>
          <a:xfrm>
            <a:off x="4393812" y="3406436"/>
            <a:ext cx="513000" cy="282600"/>
            <a:chOff x="4393812" y="3406436"/>
            <a:chExt cx="513000" cy="28260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B9C6253-B4AF-4497-8E4E-35B11B1F41FB}"/>
                    </a:ext>
                  </a:extLst>
                </p14:cNvPr>
                <p14:cNvContentPartPr/>
                <p14:nvPr/>
              </p14:nvContentPartPr>
              <p14:xfrm>
                <a:off x="4393812" y="3406436"/>
                <a:ext cx="274320" cy="261000"/>
              </p14:xfrm>
            </p:contentPart>
          </mc:Choice>
          <mc:Fallback xmlns="">
            <p:pic>
              <p:nvPicPr>
                <p:cNvPr id="2" name="Ink 1">
                  <a:extLst>
                    <a:ext uri="{FF2B5EF4-FFF2-40B4-BE49-F238E27FC236}">
                      <a16:creationId xmlns:a16="http://schemas.microsoft.com/office/drawing/2014/main" id="{6B9C6253-B4AF-4497-8E4E-35B11B1F41FB}"/>
                    </a:ext>
                  </a:extLst>
                </p:cNvPr>
                <p:cNvPicPr/>
                <p:nvPr/>
              </p:nvPicPr>
              <p:blipFill>
                <a:blip r:embed="rId5"/>
                <a:stretch>
                  <a:fillRect/>
                </a:stretch>
              </p:blipFill>
              <p:spPr>
                <a:xfrm>
                  <a:off x="4375812" y="3388796"/>
                  <a:ext cx="3099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AA64DCC-B7B7-4788-82DF-58A1E944760C}"/>
                    </a:ext>
                  </a:extLst>
                </p14:cNvPr>
                <p14:cNvContentPartPr/>
                <p14:nvPr/>
              </p14:nvContentPartPr>
              <p14:xfrm>
                <a:off x="4708452" y="3487796"/>
                <a:ext cx="198360" cy="104400"/>
              </p14:xfrm>
            </p:contentPart>
          </mc:Choice>
          <mc:Fallback xmlns="">
            <p:pic>
              <p:nvPicPr>
                <p:cNvPr id="3" name="Ink 2">
                  <a:extLst>
                    <a:ext uri="{FF2B5EF4-FFF2-40B4-BE49-F238E27FC236}">
                      <a16:creationId xmlns:a16="http://schemas.microsoft.com/office/drawing/2014/main" id="{9AA64DCC-B7B7-4788-82DF-58A1E944760C}"/>
                    </a:ext>
                  </a:extLst>
                </p:cNvPr>
                <p:cNvPicPr/>
                <p:nvPr/>
              </p:nvPicPr>
              <p:blipFill>
                <a:blip r:embed="rId7"/>
                <a:stretch>
                  <a:fillRect/>
                </a:stretch>
              </p:blipFill>
              <p:spPr>
                <a:xfrm>
                  <a:off x="4690452" y="3469796"/>
                  <a:ext cx="234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3C6630A-AFCB-45CB-94F2-B5AB3E5E3932}"/>
                    </a:ext>
                  </a:extLst>
                </p14:cNvPr>
                <p14:cNvContentPartPr/>
                <p14:nvPr/>
              </p14:nvContentPartPr>
              <p14:xfrm>
                <a:off x="4821132" y="3443516"/>
                <a:ext cx="60480" cy="245520"/>
              </p14:xfrm>
            </p:contentPart>
          </mc:Choice>
          <mc:Fallback xmlns="">
            <p:pic>
              <p:nvPicPr>
                <p:cNvPr id="9" name="Ink 8">
                  <a:extLst>
                    <a:ext uri="{FF2B5EF4-FFF2-40B4-BE49-F238E27FC236}">
                      <a16:creationId xmlns:a16="http://schemas.microsoft.com/office/drawing/2014/main" id="{93C6630A-AFCB-45CB-94F2-B5AB3E5E3932}"/>
                    </a:ext>
                  </a:extLst>
                </p:cNvPr>
                <p:cNvPicPr/>
                <p:nvPr/>
              </p:nvPicPr>
              <p:blipFill>
                <a:blip r:embed="rId9"/>
                <a:stretch>
                  <a:fillRect/>
                </a:stretch>
              </p:blipFill>
              <p:spPr>
                <a:xfrm>
                  <a:off x="4803492" y="3425516"/>
                  <a:ext cx="96120" cy="281160"/>
                </a:xfrm>
                <a:prstGeom prst="rect">
                  <a:avLst/>
                </a:prstGeom>
              </p:spPr>
            </p:pic>
          </mc:Fallback>
        </mc:AlternateContent>
      </p:grpSp>
      <p:grpSp>
        <p:nvGrpSpPr>
          <p:cNvPr id="13" name="Group 12">
            <a:extLst>
              <a:ext uri="{FF2B5EF4-FFF2-40B4-BE49-F238E27FC236}">
                <a16:creationId xmlns:a16="http://schemas.microsoft.com/office/drawing/2014/main" id="{02B267A6-5BD7-4AA9-8915-DB58DED438B2}"/>
              </a:ext>
            </a:extLst>
          </p:cNvPr>
          <p:cNvGrpSpPr/>
          <p:nvPr/>
        </p:nvGrpSpPr>
        <p:grpSpPr>
          <a:xfrm>
            <a:off x="5183652" y="3797396"/>
            <a:ext cx="503640" cy="198720"/>
            <a:chOff x="5183652" y="3797396"/>
            <a:chExt cx="503640" cy="19872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71DB2A9-E787-4637-9CC9-B37520C23C54}"/>
                    </a:ext>
                  </a:extLst>
                </p14:cNvPr>
                <p14:cNvContentPartPr/>
                <p14:nvPr/>
              </p14:nvContentPartPr>
              <p14:xfrm>
                <a:off x="5183652" y="3797396"/>
                <a:ext cx="243720" cy="198720"/>
              </p14:xfrm>
            </p:contentPart>
          </mc:Choice>
          <mc:Fallback xmlns="">
            <p:pic>
              <p:nvPicPr>
                <p:cNvPr id="11" name="Ink 10">
                  <a:extLst>
                    <a:ext uri="{FF2B5EF4-FFF2-40B4-BE49-F238E27FC236}">
                      <a16:creationId xmlns:a16="http://schemas.microsoft.com/office/drawing/2014/main" id="{671DB2A9-E787-4637-9CC9-B37520C23C54}"/>
                    </a:ext>
                  </a:extLst>
                </p:cNvPr>
                <p:cNvPicPr/>
                <p:nvPr/>
              </p:nvPicPr>
              <p:blipFill>
                <a:blip r:embed="rId11"/>
                <a:stretch>
                  <a:fillRect/>
                </a:stretch>
              </p:blipFill>
              <p:spPr>
                <a:xfrm>
                  <a:off x="5166012" y="3779396"/>
                  <a:ext cx="2793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0DE2340-901B-4807-A977-539EB9AF744A}"/>
                    </a:ext>
                  </a:extLst>
                </p14:cNvPr>
                <p14:cNvContentPartPr/>
                <p14:nvPr/>
              </p14:nvContentPartPr>
              <p14:xfrm>
                <a:off x="5501172" y="3833396"/>
                <a:ext cx="186120" cy="141480"/>
              </p14:xfrm>
            </p:contentPart>
          </mc:Choice>
          <mc:Fallback xmlns="">
            <p:pic>
              <p:nvPicPr>
                <p:cNvPr id="12" name="Ink 11">
                  <a:extLst>
                    <a:ext uri="{FF2B5EF4-FFF2-40B4-BE49-F238E27FC236}">
                      <a16:creationId xmlns:a16="http://schemas.microsoft.com/office/drawing/2014/main" id="{60DE2340-901B-4807-A977-539EB9AF744A}"/>
                    </a:ext>
                  </a:extLst>
                </p:cNvPr>
                <p:cNvPicPr/>
                <p:nvPr/>
              </p:nvPicPr>
              <p:blipFill>
                <a:blip r:embed="rId13"/>
                <a:stretch>
                  <a:fillRect/>
                </a:stretch>
              </p:blipFill>
              <p:spPr>
                <a:xfrm>
                  <a:off x="5483532" y="3815756"/>
                  <a:ext cx="221760" cy="17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B0151585-C206-47B5-96B4-910086FFA55C}"/>
                  </a:ext>
                </a:extLst>
              </p14:cNvPr>
              <p14:cNvContentPartPr/>
              <p14:nvPr/>
            </p14:nvContentPartPr>
            <p14:xfrm>
              <a:off x="7440852" y="4158836"/>
              <a:ext cx="272520" cy="223920"/>
            </p14:xfrm>
          </p:contentPart>
        </mc:Choice>
        <mc:Fallback xmlns="">
          <p:pic>
            <p:nvPicPr>
              <p:cNvPr id="14" name="Ink 13">
                <a:extLst>
                  <a:ext uri="{FF2B5EF4-FFF2-40B4-BE49-F238E27FC236}">
                    <a16:creationId xmlns:a16="http://schemas.microsoft.com/office/drawing/2014/main" id="{B0151585-C206-47B5-96B4-910086FFA55C}"/>
                  </a:ext>
                </a:extLst>
              </p:cNvPr>
              <p:cNvPicPr/>
              <p:nvPr/>
            </p:nvPicPr>
            <p:blipFill>
              <a:blip r:embed="rId15"/>
              <a:stretch>
                <a:fillRect/>
              </a:stretch>
            </p:blipFill>
            <p:spPr>
              <a:xfrm>
                <a:off x="7423212" y="4140836"/>
                <a:ext cx="308160" cy="259560"/>
              </a:xfrm>
              <a:prstGeom prst="rect">
                <a:avLst/>
              </a:prstGeom>
            </p:spPr>
          </p:pic>
        </mc:Fallback>
      </mc:AlternateContent>
      <p:grpSp>
        <p:nvGrpSpPr>
          <p:cNvPr id="18" name="Group 17">
            <a:extLst>
              <a:ext uri="{FF2B5EF4-FFF2-40B4-BE49-F238E27FC236}">
                <a16:creationId xmlns:a16="http://schemas.microsoft.com/office/drawing/2014/main" id="{77E2C1DD-8FFF-48CA-A8C8-6B6C37DBF12A}"/>
              </a:ext>
            </a:extLst>
          </p:cNvPr>
          <p:cNvGrpSpPr/>
          <p:nvPr/>
        </p:nvGrpSpPr>
        <p:grpSpPr>
          <a:xfrm>
            <a:off x="7750092" y="4178276"/>
            <a:ext cx="215280" cy="180720"/>
            <a:chOff x="7750092" y="4178276"/>
            <a:chExt cx="215280" cy="180720"/>
          </a:xfrm>
        </p:grpSpPr>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A8639D2-ABAC-4455-97AB-CCD462C4696B}"/>
                    </a:ext>
                  </a:extLst>
                </p14:cNvPr>
                <p14:cNvContentPartPr/>
                <p14:nvPr/>
              </p14:nvContentPartPr>
              <p14:xfrm>
                <a:off x="7750092" y="4178276"/>
                <a:ext cx="175680" cy="114840"/>
              </p14:xfrm>
            </p:contentPart>
          </mc:Choice>
          <mc:Fallback xmlns="">
            <p:pic>
              <p:nvPicPr>
                <p:cNvPr id="15" name="Ink 14">
                  <a:extLst>
                    <a:ext uri="{FF2B5EF4-FFF2-40B4-BE49-F238E27FC236}">
                      <a16:creationId xmlns:a16="http://schemas.microsoft.com/office/drawing/2014/main" id="{3A8639D2-ABAC-4455-97AB-CCD462C4696B}"/>
                    </a:ext>
                  </a:extLst>
                </p:cNvPr>
                <p:cNvPicPr/>
                <p:nvPr/>
              </p:nvPicPr>
              <p:blipFill>
                <a:blip r:embed="rId17"/>
                <a:stretch>
                  <a:fillRect/>
                </a:stretch>
              </p:blipFill>
              <p:spPr>
                <a:xfrm>
                  <a:off x="7732452" y="4160636"/>
                  <a:ext cx="211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BA157BDA-6ABE-452E-8839-F30611661112}"/>
                    </a:ext>
                  </a:extLst>
                </p14:cNvPr>
                <p14:cNvContentPartPr/>
                <p14:nvPr/>
              </p14:nvContentPartPr>
              <p14:xfrm>
                <a:off x="7816332" y="4276556"/>
                <a:ext cx="360" cy="360"/>
              </p14:xfrm>
            </p:contentPart>
          </mc:Choice>
          <mc:Fallback xmlns="">
            <p:pic>
              <p:nvPicPr>
                <p:cNvPr id="16" name="Ink 15">
                  <a:extLst>
                    <a:ext uri="{FF2B5EF4-FFF2-40B4-BE49-F238E27FC236}">
                      <a16:creationId xmlns:a16="http://schemas.microsoft.com/office/drawing/2014/main" id="{BA157BDA-6ABE-452E-8839-F30611661112}"/>
                    </a:ext>
                  </a:extLst>
                </p:cNvPr>
                <p:cNvPicPr/>
                <p:nvPr/>
              </p:nvPicPr>
              <p:blipFill>
                <a:blip r:embed="rId19"/>
                <a:stretch>
                  <a:fillRect/>
                </a:stretch>
              </p:blipFill>
              <p:spPr>
                <a:xfrm>
                  <a:off x="7798332" y="425891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99A2A738-35DF-4300-8B58-B2C9AC78BF3C}"/>
                    </a:ext>
                  </a:extLst>
                </p14:cNvPr>
                <p14:cNvContentPartPr/>
                <p14:nvPr/>
              </p14:nvContentPartPr>
              <p14:xfrm>
                <a:off x="7786092" y="4269356"/>
                <a:ext cx="179280" cy="89640"/>
              </p14:xfrm>
            </p:contentPart>
          </mc:Choice>
          <mc:Fallback xmlns="">
            <p:pic>
              <p:nvPicPr>
                <p:cNvPr id="17" name="Ink 16">
                  <a:extLst>
                    <a:ext uri="{FF2B5EF4-FFF2-40B4-BE49-F238E27FC236}">
                      <a16:creationId xmlns:a16="http://schemas.microsoft.com/office/drawing/2014/main" id="{99A2A738-35DF-4300-8B58-B2C9AC78BF3C}"/>
                    </a:ext>
                  </a:extLst>
                </p:cNvPr>
                <p:cNvPicPr/>
                <p:nvPr/>
              </p:nvPicPr>
              <p:blipFill>
                <a:blip r:embed="rId21"/>
                <a:stretch>
                  <a:fillRect/>
                </a:stretch>
              </p:blipFill>
              <p:spPr>
                <a:xfrm>
                  <a:off x="7768092" y="4251716"/>
                  <a:ext cx="214920" cy="125280"/>
                </a:xfrm>
                <a:prstGeom prst="rect">
                  <a:avLst/>
                </a:prstGeom>
              </p:spPr>
            </p:pic>
          </mc:Fallback>
        </mc:AlternateContent>
      </p:grpSp>
      <p:grpSp>
        <p:nvGrpSpPr>
          <p:cNvPr id="21" name="Group 20">
            <a:extLst>
              <a:ext uri="{FF2B5EF4-FFF2-40B4-BE49-F238E27FC236}">
                <a16:creationId xmlns:a16="http://schemas.microsoft.com/office/drawing/2014/main" id="{9D4193C2-F34B-42A7-B889-C1E0A1982CBC}"/>
              </a:ext>
            </a:extLst>
          </p:cNvPr>
          <p:cNvGrpSpPr/>
          <p:nvPr/>
        </p:nvGrpSpPr>
        <p:grpSpPr>
          <a:xfrm>
            <a:off x="5441772" y="5314796"/>
            <a:ext cx="308520" cy="152280"/>
            <a:chOff x="5441772" y="5314796"/>
            <a:chExt cx="308520" cy="15228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609FA00B-6499-4F5B-AC56-5990317D0DFA}"/>
                    </a:ext>
                  </a:extLst>
                </p14:cNvPr>
                <p14:cNvContentPartPr/>
                <p14:nvPr/>
              </p14:nvContentPartPr>
              <p14:xfrm>
                <a:off x="5441772" y="5323796"/>
                <a:ext cx="360" cy="131400"/>
              </p14:xfrm>
            </p:contentPart>
          </mc:Choice>
          <mc:Fallback xmlns="">
            <p:pic>
              <p:nvPicPr>
                <p:cNvPr id="19" name="Ink 18">
                  <a:extLst>
                    <a:ext uri="{FF2B5EF4-FFF2-40B4-BE49-F238E27FC236}">
                      <a16:creationId xmlns:a16="http://schemas.microsoft.com/office/drawing/2014/main" id="{609FA00B-6499-4F5B-AC56-5990317D0DFA}"/>
                    </a:ext>
                  </a:extLst>
                </p:cNvPr>
                <p:cNvPicPr/>
                <p:nvPr/>
              </p:nvPicPr>
              <p:blipFill>
                <a:blip r:embed="rId23"/>
                <a:stretch>
                  <a:fillRect/>
                </a:stretch>
              </p:blipFill>
              <p:spPr>
                <a:xfrm>
                  <a:off x="5424132" y="5306156"/>
                  <a:ext cx="360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70F3FE5-DDB3-454C-95F4-5E6B75C9DA3F}"/>
                    </a:ext>
                  </a:extLst>
                </p14:cNvPr>
                <p14:cNvContentPartPr/>
                <p14:nvPr/>
              </p14:nvContentPartPr>
              <p14:xfrm>
                <a:off x="5515572" y="5314796"/>
                <a:ext cx="234720" cy="152280"/>
              </p14:xfrm>
            </p:contentPart>
          </mc:Choice>
          <mc:Fallback xmlns="">
            <p:pic>
              <p:nvPicPr>
                <p:cNvPr id="20" name="Ink 19">
                  <a:extLst>
                    <a:ext uri="{FF2B5EF4-FFF2-40B4-BE49-F238E27FC236}">
                      <a16:creationId xmlns:a16="http://schemas.microsoft.com/office/drawing/2014/main" id="{F70F3FE5-DDB3-454C-95F4-5E6B75C9DA3F}"/>
                    </a:ext>
                  </a:extLst>
                </p:cNvPr>
                <p:cNvPicPr/>
                <p:nvPr/>
              </p:nvPicPr>
              <p:blipFill>
                <a:blip r:embed="rId25"/>
                <a:stretch>
                  <a:fillRect/>
                </a:stretch>
              </p:blipFill>
              <p:spPr>
                <a:xfrm>
                  <a:off x="5497572" y="5297156"/>
                  <a:ext cx="270360" cy="187920"/>
                </a:xfrm>
                <a:prstGeom prst="rect">
                  <a:avLst/>
                </a:prstGeom>
              </p:spPr>
            </p:pic>
          </mc:Fallback>
        </mc:AlternateContent>
      </p:grpSp>
      <p:grpSp>
        <p:nvGrpSpPr>
          <p:cNvPr id="25" name="Group 24">
            <a:extLst>
              <a:ext uri="{FF2B5EF4-FFF2-40B4-BE49-F238E27FC236}">
                <a16:creationId xmlns:a16="http://schemas.microsoft.com/office/drawing/2014/main" id="{3F86717D-94FD-42D6-A469-0878E1CE5259}"/>
              </a:ext>
            </a:extLst>
          </p:cNvPr>
          <p:cNvGrpSpPr/>
          <p:nvPr/>
        </p:nvGrpSpPr>
        <p:grpSpPr>
          <a:xfrm>
            <a:off x="4659132" y="4188356"/>
            <a:ext cx="259920" cy="239040"/>
            <a:chOff x="4659132" y="4188356"/>
            <a:chExt cx="259920" cy="239040"/>
          </a:xfrm>
        </p:grpSpPr>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D8D1F5A6-F311-4CE0-A655-288F422052E2}"/>
                    </a:ext>
                  </a:extLst>
                </p14:cNvPr>
                <p14:cNvContentPartPr/>
                <p14:nvPr/>
              </p14:nvContentPartPr>
              <p14:xfrm>
                <a:off x="4695492" y="4188356"/>
                <a:ext cx="24120" cy="7920"/>
              </p14:xfrm>
            </p:contentPart>
          </mc:Choice>
          <mc:Fallback xmlns="">
            <p:pic>
              <p:nvPicPr>
                <p:cNvPr id="22" name="Ink 21">
                  <a:extLst>
                    <a:ext uri="{FF2B5EF4-FFF2-40B4-BE49-F238E27FC236}">
                      <a16:creationId xmlns:a16="http://schemas.microsoft.com/office/drawing/2014/main" id="{D8D1F5A6-F311-4CE0-A655-288F422052E2}"/>
                    </a:ext>
                  </a:extLst>
                </p:cNvPr>
                <p:cNvPicPr/>
                <p:nvPr/>
              </p:nvPicPr>
              <p:blipFill>
                <a:blip r:embed="rId27"/>
                <a:stretch>
                  <a:fillRect/>
                </a:stretch>
              </p:blipFill>
              <p:spPr>
                <a:xfrm>
                  <a:off x="4677492" y="4170356"/>
                  <a:ext cx="59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C583C1B8-A7CC-4BEB-A1AE-FD65D8C5174B}"/>
                    </a:ext>
                  </a:extLst>
                </p14:cNvPr>
                <p14:cNvContentPartPr/>
                <p14:nvPr/>
              </p14:nvContentPartPr>
              <p14:xfrm>
                <a:off x="4659132" y="4203116"/>
                <a:ext cx="30960" cy="170640"/>
              </p14:xfrm>
            </p:contentPart>
          </mc:Choice>
          <mc:Fallback xmlns="">
            <p:pic>
              <p:nvPicPr>
                <p:cNvPr id="23" name="Ink 22">
                  <a:extLst>
                    <a:ext uri="{FF2B5EF4-FFF2-40B4-BE49-F238E27FC236}">
                      <a16:creationId xmlns:a16="http://schemas.microsoft.com/office/drawing/2014/main" id="{C583C1B8-A7CC-4BEB-A1AE-FD65D8C5174B}"/>
                    </a:ext>
                  </a:extLst>
                </p:cNvPr>
                <p:cNvPicPr/>
                <p:nvPr/>
              </p:nvPicPr>
              <p:blipFill>
                <a:blip r:embed="rId29"/>
                <a:stretch>
                  <a:fillRect/>
                </a:stretch>
              </p:blipFill>
              <p:spPr>
                <a:xfrm>
                  <a:off x="4641132" y="4185116"/>
                  <a:ext cx="66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4FA4E5CC-2949-4933-87C3-F4FADF36B80A}"/>
                    </a:ext>
                  </a:extLst>
                </p14:cNvPr>
                <p14:cNvContentPartPr/>
                <p14:nvPr/>
              </p14:nvContentPartPr>
              <p14:xfrm>
                <a:off x="4785492" y="4247396"/>
                <a:ext cx="133560" cy="180000"/>
              </p14:xfrm>
            </p:contentPart>
          </mc:Choice>
          <mc:Fallback xmlns="">
            <p:pic>
              <p:nvPicPr>
                <p:cNvPr id="24" name="Ink 23">
                  <a:extLst>
                    <a:ext uri="{FF2B5EF4-FFF2-40B4-BE49-F238E27FC236}">
                      <a16:creationId xmlns:a16="http://schemas.microsoft.com/office/drawing/2014/main" id="{4FA4E5CC-2949-4933-87C3-F4FADF36B80A}"/>
                    </a:ext>
                  </a:extLst>
                </p:cNvPr>
                <p:cNvPicPr/>
                <p:nvPr/>
              </p:nvPicPr>
              <p:blipFill>
                <a:blip r:embed="rId31"/>
                <a:stretch>
                  <a:fillRect/>
                </a:stretch>
              </p:blipFill>
              <p:spPr>
                <a:xfrm>
                  <a:off x="4767852" y="4229756"/>
                  <a:ext cx="169200" cy="215640"/>
                </a:xfrm>
                <a:prstGeom prst="rect">
                  <a:avLst/>
                </a:prstGeom>
              </p:spPr>
            </p:pic>
          </mc:Fallback>
        </mc:AlternateContent>
      </p:grpSp>
      <p:grpSp>
        <p:nvGrpSpPr>
          <p:cNvPr id="28" name="Group 27">
            <a:extLst>
              <a:ext uri="{FF2B5EF4-FFF2-40B4-BE49-F238E27FC236}">
                <a16:creationId xmlns:a16="http://schemas.microsoft.com/office/drawing/2014/main" id="{9F75B267-394D-495E-A266-1BE9247D8AFB}"/>
              </a:ext>
            </a:extLst>
          </p:cNvPr>
          <p:cNvGrpSpPr/>
          <p:nvPr/>
        </p:nvGrpSpPr>
        <p:grpSpPr>
          <a:xfrm>
            <a:off x="3731052" y="3812156"/>
            <a:ext cx="389880" cy="170640"/>
            <a:chOff x="3731052" y="3812156"/>
            <a:chExt cx="389880" cy="170640"/>
          </a:xfrm>
        </p:grpSpPr>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17C59816-10B0-4C2B-B8CB-338F011B0060}"/>
                    </a:ext>
                  </a:extLst>
                </p14:cNvPr>
                <p14:cNvContentPartPr/>
                <p14:nvPr/>
              </p14:nvContentPartPr>
              <p14:xfrm>
                <a:off x="3731052" y="3812156"/>
                <a:ext cx="28800" cy="117000"/>
              </p14:xfrm>
            </p:contentPart>
          </mc:Choice>
          <mc:Fallback xmlns="">
            <p:pic>
              <p:nvPicPr>
                <p:cNvPr id="26" name="Ink 25">
                  <a:extLst>
                    <a:ext uri="{FF2B5EF4-FFF2-40B4-BE49-F238E27FC236}">
                      <a16:creationId xmlns:a16="http://schemas.microsoft.com/office/drawing/2014/main" id="{17C59816-10B0-4C2B-B8CB-338F011B0060}"/>
                    </a:ext>
                  </a:extLst>
                </p:cNvPr>
                <p:cNvPicPr/>
                <p:nvPr/>
              </p:nvPicPr>
              <p:blipFill>
                <a:blip r:embed="rId33"/>
                <a:stretch>
                  <a:fillRect/>
                </a:stretch>
              </p:blipFill>
              <p:spPr>
                <a:xfrm>
                  <a:off x="3713052" y="3794156"/>
                  <a:ext cx="644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876D5319-7905-4F98-A7F2-F2E22E10FFA3}"/>
                    </a:ext>
                  </a:extLst>
                </p14:cNvPr>
                <p14:cNvContentPartPr/>
                <p14:nvPr/>
              </p14:nvContentPartPr>
              <p14:xfrm>
                <a:off x="3922572" y="3825836"/>
                <a:ext cx="198360" cy="156960"/>
              </p14:xfrm>
            </p:contentPart>
          </mc:Choice>
          <mc:Fallback xmlns="">
            <p:pic>
              <p:nvPicPr>
                <p:cNvPr id="27" name="Ink 26">
                  <a:extLst>
                    <a:ext uri="{FF2B5EF4-FFF2-40B4-BE49-F238E27FC236}">
                      <a16:creationId xmlns:a16="http://schemas.microsoft.com/office/drawing/2014/main" id="{876D5319-7905-4F98-A7F2-F2E22E10FFA3}"/>
                    </a:ext>
                  </a:extLst>
                </p:cNvPr>
                <p:cNvPicPr/>
                <p:nvPr/>
              </p:nvPicPr>
              <p:blipFill>
                <a:blip r:embed="rId35"/>
                <a:stretch>
                  <a:fillRect/>
                </a:stretch>
              </p:blipFill>
              <p:spPr>
                <a:xfrm>
                  <a:off x="3904932" y="3807836"/>
                  <a:ext cx="234000" cy="19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D3BD7394-CE36-42EE-9C79-0D33A6F24984}"/>
                  </a:ext>
                </a:extLst>
              </p14:cNvPr>
              <p14:cNvContentPartPr/>
              <p14:nvPr/>
            </p14:nvContentPartPr>
            <p14:xfrm>
              <a:off x="7388652" y="4983596"/>
              <a:ext cx="287280" cy="9000"/>
            </p14:xfrm>
          </p:contentPart>
        </mc:Choice>
        <mc:Fallback xmlns="">
          <p:pic>
            <p:nvPicPr>
              <p:cNvPr id="35" name="Ink 34">
                <a:extLst>
                  <a:ext uri="{FF2B5EF4-FFF2-40B4-BE49-F238E27FC236}">
                    <a16:creationId xmlns:a16="http://schemas.microsoft.com/office/drawing/2014/main" id="{D3BD7394-CE36-42EE-9C79-0D33A6F24984}"/>
                  </a:ext>
                </a:extLst>
              </p:cNvPr>
              <p:cNvPicPr/>
              <p:nvPr/>
            </p:nvPicPr>
            <p:blipFill>
              <a:blip r:embed="rId37"/>
              <a:stretch>
                <a:fillRect/>
              </a:stretch>
            </p:blipFill>
            <p:spPr>
              <a:xfrm>
                <a:off x="7353012" y="4911956"/>
                <a:ext cx="3589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00D3D854-4496-4C7B-97F5-CF3EE19DA13A}"/>
                  </a:ext>
                </a:extLst>
              </p14:cNvPr>
              <p14:cNvContentPartPr/>
              <p14:nvPr/>
            </p14:nvContentPartPr>
            <p14:xfrm>
              <a:off x="6592332" y="4588676"/>
              <a:ext cx="519480" cy="72000"/>
            </p14:xfrm>
          </p:contentPart>
        </mc:Choice>
        <mc:Fallback xmlns="">
          <p:pic>
            <p:nvPicPr>
              <p:cNvPr id="36" name="Ink 35">
                <a:extLst>
                  <a:ext uri="{FF2B5EF4-FFF2-40B4-BE49-F238E27FC236}">
                    <a16:creationId xmlns:a16="http://schemas.microsoft.com/office/drawing/2014/main" id="{00D3D854-4496-4C7B-97F5-CF3EE19DA13A}"/>
                  </a:ext>
                </a:extLst>
              </p:cNvPr>
              <p:cNvPicPr/>
              <p:nvPr/>
            </p:nvPicPr>
            <p:blipFill>
              <a:blip r:embed="rId39"/>
              <a:stretch>
                <a:fillRect/>
              </a:stretch>
            </p:blipFill>
            <p:spPr>
              <a:xfrm>
                <a:off x="6556332" y="4517036"/>
                <a:ext cx="5911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56003B0C-B0D9-4B23-8224-0D2494E6DE8C}"/>
                  </a:ext>
                </a:extLst>
              </p14:cNvPr>
              <p14:cNvContentPartPr/>
              <p14:nvPr/>
            </p14:nvContentPartPr>
            <p14:xfrm>
              <a:off x="5868012" y="3442796"/>
              <a:ext cx="370080" cy="67320"/>
            </p14:xfrm>
          </p:contentPart>
        </mc:Choice>
        <mc:Fallback xmlns="">
          <p:pic>
            <p:nvPicPr>
              <p:cNvPr id="37" name="Ink 36">
                <a:extLst>
                  <a:ext uri="{FF2B5EF4-FFF2-40B4-BE49-F238E27FC236}">
                    <a16:creationId xmlns:a16="http://schemas.microsoft.com/office/drawing/2014/main" id="{56003B0C-B0D9-4B23-8224-0D2494E6DE8C}"/>
                  </a:ext>
                </a:extLst>
              </p:cNvPr>
              <p:cNvPicPr/>
              <p:nvPr/>
            </p:nvPicPr>
            <p:blipFill>
              <a:blip r:embed="rId41"/>
              <a:stretch>
                <a:fillRect/>
              </a:stretch>
            </p:blipFill>
            <p:spPr>
              <a:xfrm>
                <a:off x="5832372" y="3371156"/>
                <a:ext cx="441720" cy="210960"/>
              </a:xfrm>
              <a:prstGeom prst="rect">
                <a:avLst/>
              </a:prstGeom>
            </p:spPr>
          </p:pic>
        </mc:Fallback>
      </mc:AlternateContent>
      <p:grpSp>
        <p:nvGrpSpPr>
          <p:cNvPr id="41" name="Group 40">
            <a:extLst>
              <a:ext uri="{FF2B5EF4-FFF2-40B4-BE49-F238E27FC236}">
                <a16:creationId xmlns:a16="http://schemas.microsoft.com/office/drawing/2014/main" id="{6EF97E3F-846C-464F-A73E-97461F3FF19B}"/>
              </a:ext>
            </a:extLst>
          </p:cNvPr>
          <p:cNvGrpSpPr/>
          <p:nvPr/>
        </p:nvGrpSpPr>
        <p:grpSpPr>
          <a:xfrm>
            <a:off x="7398372" y="4828436"/>
            <a:ext cx="560160" cy="321840"/>
            <a:chOff x="7398372" y="4828436"/>
            <a:chExt cx="560160" cy="321840"/>
          </a:xfrm>
        </p:grpSpPr>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4E33C664-1482-4F62-A054-ED9C11A14C37}"/>
                    </a:ext>
                  </a:extLst>
                </p14:cNvPr>
                <p14:cNvContentPartPr/>
                <p14:nvPr/>
              </p14:nvContentPartPr>
              <p14:xfrm>
                <a:off x="7398372" y="4828436"/>
                <a:ext cx="300240" cy="321840"/>
              </p14:xfrm>
            </p:contentPart>
          </mc:Choice>
          <mc:Fallback xmlns="">
            <p:pic>
              <p:nvPicPr>
                <p:cNvPr id="39" name="Ink 38">
                  <a:extLst>
                    <a:ext uri="{FF2B5EF4-FFF2-40B4-BE49-F238E27FC236}">
                      <a16:creationId xmlns:a16="http://schemas.microsoft.com/office/drawing/2014/main" id="{4E33C664-1482-4F62-A054-ED9C11A14C37}"/>
                    </a:ext>
                  </a:extLst>
                </p:cNvPr>
                <p:cNvPicPr/>
                <p:nvPr/>
              </p:nvPicPr>
              <p:blipFill>
                <a:blip r:embed="rId43"/>
                <a:stretch>
                  <a:fillRect/>
                </a:stretch>
              </p:blipFill>
              <p:spPr>
                <a:xfrm>
                  <a:off x="7380372" y="4810796"/>
                  <a:ext cx="33588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046909CE-DBAA-49FD-BDFA-D26FC2E8475D}"/>
                    </a:ext>
                  </a:extLst>
                </p14:cNvPr>
                <p14:cNvContentPartPr/>
                <p14:nvPr/>
              </p14:nvContentPartPr>
              <p14:xfrm>
                <a:off x="7774212" y="4932116"/>
                <a:ext cx="184320" cy="158760"/>
              </p14:xfrm>
            </p:contentPart>
          </mc:Choice>
          <mc:Fallback xmlns="">
            <p:pic>
              <p:nvPicPr>
                <p:cNvPr id="40" name="Ink 39">
                  <a:extLst>
                    <a:ext uri="{FF2B5EF4-FFF2-40B4-BE49-F238E27FC236}">
                      <a16:creationId xmlns:a16="http://schemas.microsoft.com/office/drawing/2014/main" id="{046909CE-DBAA-49FD-BDFA-D26FC2E8475D}"/>
                    </a:ext>
                  </a:extLst>
                </p:cNvPr>
                <p:cNvPicPr/>
                <p:nvPr/>
              </p:nvPicPr>
              <p:blipFill>
                <a:blip r:embed="rId45"/>
                <a:stretch>
                  <a:fillRect/>
                </a:stretch>
              </p:blipFill>
              <p:spPr>
                <a:xfrm>
                  <a:off x="7756572" y="4914476"/>
                  <a:ext cx="219960" cy="194400"/>
                </a:xfrm>
                <a:prstGeom prst="rect">
                  <a:avLst/>
                </a:prstGeom>
              </p:spPr>
            </p:pic>
          </mc:Fallback>
        </mc:AlternateContent>
      </p:grpSp>
      <p:grpSp>
        <p:nvGrpSpPr>
          <p:cNvPr id="44" name="Group 43">
            <a:extLst>
              <a:ext uri="{FF2B5EF4-FFF2-40B4-BE49-F238E27FC236}">
                <a16:creationId xmlns:a16="http://schemas.microsoft.com/office/drawing/2014/main" id="{9222FE86-19E9-4E93-BF80-2CEC0D2CE11B}"/>
              </a:ext>
            </a:extLst>
          </p:cNvPr>
          <p:cNvGrpSpPr/>
          <p:nvPr/>
        </p:nvGrpSpPr>
        <p:grpSpPr>
          <a:xfrm>
            <a:off x="6842892" y="5235596"/>
            <a:ext cx="133200" cy="230760"/>
            <a:chOff x="6842892" y="5235596"/>
            <a:chExt cx="133200" cy="2307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CA00BA2D-CFC6-4469-8D62-5B79FBB7D0B7}"/>
                    </a:ext>
                  </a:extLst>
                </p14:cNvPr>
                <p14:cNvContentPartPr/>
                <p14:nvPr/>
              </p14:nvContentPartPr>
              <p14:xfrm>
                <a:off x="6842892" y="5316596"/>
                <a:ext cx="133200" cy="98640"/>
              </p14:xfrm>
            </p:contentPart>
          </mc:Choice>
          <mc:Fallback xmlns="">
            <p:pic>
              <p:nvPicPr>
                <p:cNvPr id="42" name="Ink 41">
                  <a:extLst>
                    <a:ext uri="{FF2B5EF4-FFF2-40B4-BE49-F238E27FC236}">
                      <a16:creationId xmlns:a16="http://schemas.microsoft.com/office/drawing/2014/main" id="{CA00BA2D-CFC6-4469-8D62-5B79FBB7D0B7}"/>
                    </a:ext>
                  </a:extLst>
                </p:cNvPr>
                <p:cNvPicPr/>
                <p:nvPr/>
              </p:nvPicPr>
              <p:blipFill>
                <a:blip r:embed="rId47"/>
                <a:stretch>
                  <a:fillRect/>
                </a:stretch>
              </p:blipFill>
              <p:spPr>
                <a:xfrm>
                  <a:off x="6825252" y="5298596"/>
                  <a:ext cx="1688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EA253BB9-2147-4698-AD00-A92ED96AD894}"/>
                    </a:ext>
                  </a:extLst>
                </p14:cNvPr>
                <p14:cNvContentPartPr/>
                <p14:nvPr/>
              </p14:nvContentPartPr>
              <p14:xfrm>
                <a:off x="6968532" y="5235596"/>
                <a:ext cx="360" cy="230760"/>
              </p14:xfrm>
            </p:contentPart>
          </mc:Choice>
          <mc:Fallback xmlns="">
            <p:pic>
              <p:nvPicPr>
                <p:cNvPr id="43" name="Ink 42">
                  <a:extLst>
                    <a:ext uri="{FF2B5EF4-FFF2-40B4-BE49-F238E27FC236}">
                      <a16:creationId xmlns:a16="http://schemas.microsoft.com/office/drawing/2014/main" id="{EA253BB9-2147-4698-AD00-A92ED96AD894}"/>
                    </a:ext>
                  </a:extLst>
                </p:cNvPr>
                <p:cNvPicPr/>
                <p:nvPr/>
              </p:nvPicPr>
              <p:blipFill>
                <a:blip r:embed="rId49"/>
                <a:stretch>
                  <a:fillRect/>
                </a:stretch>
              </p:blipFill>
              <p:spPr>
                <a:xfrm>
                  <a:off x="6950532" y="5217596"/>
                  <a:ext cx="36000" cy="266400"/>
                </a:xfrm>
                <a:prstGeom prst="rect">
                  <a:avLst/>
                </a:prstGeom>
              </p:spPr>
            </p:pic>
          </mc:Fallback>
        </mc:AlternateContent>
      </p:grpSp>
      <p:grpSp>
        <p:nvGrpSpPr>
          <p:cNvPr id="49" name="Group 48">
            <a:extLst>
              <a:ext uri="{FF2B5EF4-FFF2-40B4-BE49-F238E27FC236}">
                <a16:creationId xmlns:a16="http://schemas.microsoft.com/office/drawing/2014/main" id="{437E73AE-3FA5-4F65-8A17-C7993B8C81FA}"/>
              </a:ext>
            </a:extLst>
          </p:cNvPr>
          <p:cNvGrpSpPr/>
          <p:nvPr/>
        </p:nvGrpSpPr>
        <p:grpSpPr>
          <a:xfrm>
            <a:off x="6690972" y="4528556"/>
            <a:ext cx="572400" cy="205200"/>
            <a:chOff x="6690972" y="4528556"/>
            <a:chExt cx="572400" cy="205200"/>
          </a:xfrm>
        </p:grpSpPr>
        <mc:AlternateContent xmlns:mc="http://schemas.openxmlformats.org/markup-compatibility/2006" xmlns:p14="http://schemas.microsoft.com/office/powerpoint/2010/main">
          <mc:Choice Requires="p14">
            <p:contentPart p14:bwMode="auto" r:id="rId50">
              <p14:nvContentPartPr>
                <p14:cNvPr id="46" name="Ink 45">
                  <a:extLst>
                    <a:ext uri="{FF2B5EF4-FFF2-40B4-BE49-F238E27FC236}">
                      <a16:creationId xmlns:a16="http://schemas.microsoft.com/office/drawing/2014/main" id="{8EF6EBD0-A429-4B63-93CB-CAAC703F7669}"/>
                    </a:ext>
                  </a:extLst>
                </p14:cNvPr>
                <p14:cNvContentPartPr/>
                <p14:nvPr/>
              </p14:nvContentPartPr>
              <p14:xfrm>
                <a:off x="6690972" y="4528556"/>
                <a:ext cx="329400" cy="205200"/>
              </p14:xfrm>
            </p:contentPart>
          </mc:Choice>
          <mc:Fallback xmlns="">
            <p:pic>
              <p:nvPicPr>
                <p:cNvPr id="46" name="Ink 45">
                  <a:extLst>
                    <a:ext uri="{FF2B5EF4-FFF2-40B4-BE49-F238E27FC236}">
                      <a16:creationId xmlns:a16="http://schemas.microsoft.com/office/drawing/2014/main" id="{8EF6EBD0-A429-4B63-93CB-CAAC703F7669}"/>
                    </a:ext>
                  </a:extLst>
                </p:cNvPr>
                <p:cNvPicPr/>
                <p:nvPr/>
              </p:nvPicPr>
              <p:blipFill>
                <a:blip r:embed="rId51"/>
                <a:stretch>
                  <a:fillRect/>
                </a:stretch>
              </p:blipFill>
              <p:spPr>
                <a:xfrm>
                  <a:off x="6673332" y="4510916"/>
                  <a:ext cx="3650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Ink 46">
                  <a:extLst>
                    <a:ext uri="{FF2B5EF4-FFF2-40B4-BE49-F238E27FC236}">
                      <a16:creationId xmlns:a16="http://schemas.microsoft.com/office/drawing/2014/main" id="{FD5B9912-8479-4E4B-B5C7-3B02192DD740}"/>
                    </a:ext>
                  </a:extLst>
                </p14:cNvPr>
                <p14:cNvContentPartPr/>
                <p14:nvPr/>
              </p14:nvContentPartPr>
              <p14:xfrm>
                <a:off x="7036212" y="4571396"/>
                <a:ext cx="13680" cy="114120"/>
              </p14:xfrm>
            </p:contentPart>
          </mc:Choice>
          <mc:Fallback xmlns="">
            <p:pic>
              <p:nvPicPr>
                <p:cNvPr id="47" name="Ink 46">
                  <a:extLst>
                    <a:ext uri="{FF2B5EF4-FFF2-40B4-BE49-F238E27FC236}">
                      <a16:creationId xmlns:a16="http://schemas.microsoft.com/office/drawing/2014/main" id="{FD5B9912-8479-4E4B-B5C7-3B02192DD740}"/>
                    </a:ext>
                  </a:extLst>
                </p:cNvPr>
                <p:cNvPicPr/>
                <p:nvPr/>
              </p:nvPicPr>
              <p:blipFill>
                <a:blip r:embed="rId53"/>
                <a:stretch>
                  <a:fillRect/>
                </a:stretch>
              </p:blipFill>
              <p:spPr>
                <a:xfrm>
                  <a:off x="7018212" y="4553756"/>
                  <a:ext cx="49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8" name="Ink 47">
                  <a:extLst>
                    <a:ext uri="{FF2B5EF4-FFF2-40B4-BE49-F238E27FC236}">
                      <a16:creationId xmlns:a16="http://schemas.microsoft.com/office/drawing/2014/main" id="{AE0FA9A1-5D67-4CA3-AA71-F7003E85639C}"/>
                    </a:ext>
                  </a:extLst>
                </p14:cNvPr>
                <p14:cNvContentPartPr/>
                <p14:nvPr/>
              </p14:nvContentPartPr>
              <p14:xfrm>
                <a:off x="7098492" y="4528916"/>
                <a:ext cx="164880" cy="133920"/>
              </p14:xfrm>
            </p:contentPart>
          </mc:Choice>
          <mc:Fallback xmlns="">
            <p:pic>
              <p:nvPicPr>
                <p:cNvPr id="48" name="Ink 47">
                  <a:extLst>
                    <a:ext uri="{FF2B5EF4-FFF2-40B4-BE49-F238E27FC236}">
                      <a16:creationId xmlns:a16="http://schemas.microsoft.com/office/drawing/2014/main" id="{AE0FA9A1-5D67-4CA3-AA71-F7003E85639C}"/>
                    </a:ext>
                  </a:extLst>
                </p:cNvPr>
                <p:cNvPicPr/>
                <p:nvPr/>
              </p:nvPicPr>
              <p:blipFill>
                <a:blip r:embed="rId55"/>
                <a:stretch>
                  <a:fillRect/>
                </a:stretch>
              </p:blipFill>
              <p:spPr>
                <a:xfrm>
                  <a:off x="7080492" y="4511276"/>
                  <a:ext cx="200520" cy="169560"/>
                </a:xfrm>
                <a:prstGeom prst="rect">
                  <a:avLst/>
                </a:prstGeom>
              </p:spPr>
            </p:pic>
          </mc:Fallback>
        </mc:AlternateContent>
      </p:grpSp>
      <p:grpSp>
        <p:nvGrpSpPr>
          <p:cNvPr id="52" name="Group 51">
            <a:extLst>
              <a:ext uri="{FF2B5EF4-FFF2-40B4-BE49-F238E27FC236}">
                <a16:creationId xmlns:a16="http://schemas.microsoft.com/office/drawing/2014/main" id="{39F71FBC-2938-4C78-9639-ACACC5921981}"/>
              </a:ext>
            </a:extLst>
          </p:cNvPr>
          <p:cNvGrpSpPr/>
          <p:nvPr/>
        </p:nvGrpSpPr>
        <p:grpSpPr>
          <a:xfrm>
            <a:off x="6061332" y="4844276"/>
            <a:ext cx="229680" cy="315000"/>
            <a:chOff x="6061332" y="4844276"/>
            <a:chExt cx="229680" cy="315000"/>
          </a:xfrm>
        </p:grpSpPr>
        <mc:AlternateContent xmlns:mc="http://schemas.openxmlformats.org/markup-compatibility/2006" xmlns:p14="http://schemas.microsoft.com/office/powerpoint/2010/main">
          <mc:Choice Requires="p14">
            <p:contentPart p14:bwMode="auto" r:id="rId56">
              <p14:nvContentPartPr>
                <p14:cNvPr id="50" name="Ink 49">
                  <a:extLst>
                    <a:ext uri="{FF2B5EF4-FFF2-40B4-BE49-F238E27FC236}">
                      <a16:creationId xmlns:a16="http://schemas.microsoft.com/office/drawing/2014/main" id="{1BB07635-F1A8-495C-A224-DE75ABA0FA23}"/>
                    </a:ext>
                  </a:extLst>
                </p14:cNvPr>
                <p14:cNvContentPartPr/>
                <p14:nvPr/>
              </p14:nvContentPartPr>
              <p14:xfrm>
                <a:off x="6061332" y="4940396"/>
                <a:ext cx="229680" cy="68040"/>
              </p14:xfrm>
            </p:contentPart>
          </mc:Choice>
          <mc:Fallback xmlns="">
            <p:pic>
              <p:nvPicPr>
                <p:cNvPr id="50" name="Ink 49">
                  <a:extLst>
                    <a:ext uri="{FF2B5EF4-FFF2-40B4-BE49-F238E27FC236}">
                      <a16:creationId xmlns:a16="http://schemas.microsoft.com/office/drawing/2014/main" id="{1BB07635-F1A8-495C-A224-DE75ABA0FA23}"/>
                    </a:ext>
                  </a:extLst>
                </p:cNvPr>
                <p:cNvPicPr/>
                <p:nvPr/>
              </p:nvPicPr>
              <p:blipFill>
                <a:blip r:embed="rId57"/>
                <a:stretch>
                  <a:fillRect/>
                </a:stretch>
              </p:blipFill>
              <p:spPr>
                <a:xfrm>
                  <a:off x="6043332" y="4922396"/>
                  <a:ext cx="265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B3D11BD6-FE8E-4F57-AD87-10DFF0FAFB3D}"/>
                    </a:ext>
                  </a:extLst>
                </p14:cNvPr>
                <p14:cNvContentPartPr/>
                <p14:nvPr/>
              </p14:nvContentPartPr>
              <p14:xfrm>
                <a:off x="6252132" y="4844276"/>
                <a:ext cx="29880" cy="315000"/>
              </p14:xfrm>
            </p:contentPart>
          </mc:Choice>
          <mc:Fallback xmlns="">
            <p:pic>
              <p:nvPicPr>
                <p:cNvPr id="51" name="Ink 50">
                  <a:extLst>
                    <a:ext uri="{FF2B5EF4-FFF2-40B4-BE49-F238E27FC236}">
                      <a16:creationId xmlns:a16="http://schemas.microsoft.com/office/drawing/2014/main" id="{B3D11BD6-FE8E-4F57-AD87-10DFF0FAFB3D}"/>
                    </a:ext>
                  </a:extLst>
                </p:cNvPr>
                <p:cNvPicPr/>
                <p:nvPr/>
              </p:nvPicPr>
              <p:blipFill>
                <a:blip r:embed="rId59"/>
                <a:stretch>
                  <a:fillRect/>
                </a:stretch>
              </p:blipFill>
              <p:spPr>
                <a:xfrm>
                  <a:off x="6234132" y="4826636"/>
                  <a:ext cx="65520" cy="350640"/>
                </a:xfrm>
                <a:prstGeom prst="rect">
                  <a:avLst/>
                </a:prstGeom>
              </p:spPr>
            </p:pic>
          </mc:Fallback>
        </mc:AlternateContent>
      </p:grpSp>
      <p:grpSp>
        <p:nvGrpSpPr>
          <p:cNvPr id="56" name="Group 55">
            <a:extLst>
              <a:ext uri="{FF2B5EF4-FFF2-40B4-BE49-F238E27FC236}">
                <a16:creationId xmlns:a16="http://schemas.microsoft.com/office/drawing/2014/main" id="{39BB9534-1244-48AB-B583-1B44B3573799}"/>
              </a:ext>
            </a:extLst>
          </p:cNvPr>
          <p:cNvGrpSpPr/>
          <p:nvPr/>
        </p:nvGrpSpPr>
        <p:grpSpPr>
          <a:xfrm>
            <a:off x="5891412" y="3362156"/>
            <a:ext cx="599040" cy="338760"/>
            <a:chOff x="5891412" y="3362156"/>
            <a:chExt cx="599040" cy="33876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ABE73CD6-A98B-4A34-95CD-B6527120FB5A}"/>
                    </a:ext>
                  </a:extLst>
                </p14:cNvPr>
                <p14:cNvContentPartPr/>
                <p14:nvPr/>
              </p14:nvContentPartPr>
              <p14:xfrm>
                <a:off x="5891412" y="3362156"/>
                <a:ext cx="258480" cy="274680"/>
              </p14:xfrm>
            </p:contentPart>
          </mc:Choice>
          <mc:Fallback xmlns="">
            <p:pic>
              <p:nvPicPr>
                <p:cNvPr id="54" name="Ink 53">
                  <a:extLst>
                    <a:ext uri="{FF2B5EF4-FFF2-40B4-BE49-F238E27FC236}">
                      <a16:creationId xmlns:a16="http://schemas.microsoft.com/office/drawing/2014/main" id="{ABE73CD6-A98B-4A34-95CD-B6527120FB5A}"/>
                    </a:ext>
                  </a:extLst>
                </p:cNvPr>
                <p:cNvPicPr/>
                <p:nvPr/>
              </p:nvPicPr>
              <p:blipFill>
                <a:blip r:embed="rId61"/>
                <a:stretch>
                  <a:fillRect/>
                </a:stretch>
              </p:blipFill>
              <p:spPr>
                <a:xfrm>
                  <a:off x="5873772" y="3344516"/>
                  <a:ext cx="2941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0DBCFDE9-F5C1-4E68-803F-7F8017637CBA}"/>
                    </a:ext>
                  </a:extLst>
                </p14:cNvPr>
                <p14:cNvContentPartPr/>
                <p14:nvPr/>
              </p14:nvContentPartPr>
              <p14:xfrm>
                <a:off x="6256812" y="3435956"/>
                <a:ext cx="233640" cy="264960"/>
              </p14:xfrm>
            </p:contentPart>
          </mc:Choice>
          <mc:Fallback xmlns="">
            <p:pic>
              <p:nvPicPr>
                <p:cNvPr id="55" name="Ink 54">
                  <a:extLst>
                    <a:ext uri="{FF2B5EF4-FFF2-40B4-BE49-F238E27FC236}">
                      <a16:creationId xmlns:a16="http://schemas.microsoft.com/office/drawing/2014/main" id="{0DBCFDE9-F5C1-4E68-803F-7F8017637CBA}"/>
                    </a:ext>
                  </a:extLst>
                </p:cNvPr>
                <p:cNvPicPr/>
                <p:nvPr/>
              </p:nvPicPr>
              <p:blipFill>
                <a:blip r:embed="rId63"/>
                <a:stretch>
                  <a:fillRect/>
                </a:stretch>
              </p:blipFill>
              <p:spPr>
                <a:xfrm>
                  <a:off x="6239172" y="3417956"/>
                  <a:ext cx="269280" cy="300600"/>
                </a:xfrm>
                <a:prstGeom prst="rect">
                  <a:avLst/>
                </a:prstGeom>
              </p:spPr>
            </p:pic>
          </mc:Fallback>
        </mc:AlternateContent>
      </p:grpSp>
      <p:grpSp>
        <p:nvGrpSpPr>
          <p:cNvPr id="59" name="Group 58">
            <a:extLst>
              <a:ext uri="{FF2B5EF4-FFF2-40B4-BE49-F238E27FC236}">
                <a16:creationId xmlns:a16="http://schemas.microsoft.com/office/drawing/2014/main" id="{4C213666-536B-4A15-A7C3-F566F98B7E28}"/>
              </a:ext>
            </a:extLst>
          </p:cNvPr>
          <p:cNvGrpSpPr/>
          <p:nvPr/>
        </p:nvGrpSpPr>
        <p:grpSpPr>
          <a:xfrm>
            <a:off x="3769572" y="4490396"/>
            <a:ext cx="150120" cy="299880"/>
            <a:chOff x="3769572" y="4490396"/>
            <a:chExt cx="150120" cy="299880"/>
          </a:xfrm>
        </p:grpSpPr>
        <mc:AlternateContent xmlns:mc="http://schemas.openxmlformats.org/markup-compatibility/2006" xmlns:p14="http://schemas.microsoft.com/office/powerpoint/2010/main">
          <mc:Choice Requires="p14">
            <p:contentPart p14:bwMode="auto" r:id="rId64">
              <p14:nvContentPartPr>
                <p14:cNvPr id="57" name="Ink 56">
                  <a:extLst>
                    <a:ext uri="{FF2B5EF4-FFF2-40B4-BE49-F238E27FC236}">
                      <a16:creationId xmlns:a16="http://schemas.microsoft.com/office/drawing/2014/main" id="{4B0FDC54-F584-411B-AA79-536C436CACE8}"/>
                    </a:ext>
                  </a:extLst>
                </p14:cNvPr>
                <p14:cNvContentPartPr/>
                <p14:nvPr/>
              </p14:nvContentPartPr>
              <p14:xfrm>
                <a:off x="3769572" y="4608476"/>
                <a:ext cx="138600" cy="66240"/>
              </p14:xfrm>
            </p:contentPart>
          </mc:Choice>
          <mc:Fallback xmlns="">
            <p:pic>
              <p:nvPicPr>
                <p:cNvPr id="57" name="Ink 56">
                  <a:extLst>
                    <a:ext uri="{FF2B5EF4-FFF2-40B4-BE49-F238E27FC236}">
                      <a16:creationId xmlns:a16="http://schemas.microsoft.com/office/drawing/2014/main" id="{4B0FDC54-F584-411B-AA79-536C436CACE8}"/>
                    </a:ext>
                  </a:extLst>
                </p:cNvPr>
                <p:cNvPicPr/>
                <p:nvPr/>
              </p:nvPicPr>
              <p:blipFill>
                <a:blip r:embed="rId65"/>
                <a:stretch>
                  <a:fillRect/>
                </a:stretch>
              </p:blipFill>
              <p:spPr>
                <a:xfrm>
                  <a:off x="3751932" y="4590836"/>
                  <a:ext cx="174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AB85B733-B4AA-4AA0-BBC5-F2A5065E8158}"/>
                    </a:ext>
                  </a:extLst>
                </p14:cNvPr>
                <p14:cNvContentPartPr/>
                <p14:nvPr/>
              </p14:nvContentPartPr>
              <p14:xfrm>
                <a:off x="3863892" y="4490396"/>
                <a:ext cx="55800" cy="299880"/>
              </p14:xfrm>
            </p:contentPart>
          </mc:Choice>
          <mc:Fallback xmlns="">
            <p:pic>
              <p:nvPicPr>
                <p:cNvPr id="58" name="Ink 57">
                  <a:extLst>
                    <a:ext uri="{FF2B5EF4-FFF2-40B4-BE49-F238E27FC236}">
                      <a16:creationId xmlns:a16="http://schemas.microsoft.com/office/drawing/2014/main" id="{AB85B733-B4AA-4AA0-BBC5-F2A5065E8158}"/>
                    </a:ext>
                  </a:extLst>
                </p:cNvPr>
                <p:cNvPicPr/>
                <p:nvPr/>
              </p:nvPicPr>
              <p:blipFill>
                <a:blip r:embed="rId67"/>
                <a:stretch>
                  <a:fillRect/>
                </a:stretch>
              </p:blipFill>
              <p:spPr>
                <a:xfrm>
                  <a:off x="3845892" y="4472756"/>
                  <a:ext cx="91440" cy="33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a16="http://schemas.microsoft.com/office/drawing/2014/main" id="{A81F1E8C-8482-42CA-B168-FF56165EEA4A}"/>
                  </a:ext>
                </a:extLst>
              </p14:cNvPr>
              <p14:cNvContentPartPr/>
              <p14:nvPr/>
            </p14:nvContentPartPr>
            <p14:xfrm>
              <a:off x="1386012" y="1688156"/>
              <a:ext cx="1001160" cy="758880"/>
            </p14:xfrm>
          </p:contentPart>
        </mc:Choice>
        <mc:Fallback xmlns="">
          <p:pic>
            <p:nvPicPr>
              <p:cNvPr id="60" name="Ink 59">
                <a:extLst>
                  <a:ext uri="{FF2B5EF4-FFF2-40B4-BE49-F238E27FC236}">
                    <a16:creationId xmlns:a16="http://schemas.microsoft.com/office/drawing/2014/main" id="{A81F1E8C-8482-42CA-B168-FF56165EEA4A}"/>
                  </a:ext>
                </a:extLst>
              </p:cNvPr>
              <p:cNvPicPr/>
              <p:nvPr/>
            </p:nvPicPr>
            <p:blipFill>
              <a:blip r:embed="rId69"/>
              <a:stretch>
                <a:fillRect/>
              </a:stretch>
            </p:blipFill>
            <p:spPr>
              <a:xfrm>
                <a:off x="1350012" y="1616156"/>
                <a:ext cx="1072800" cy="902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a16="http://schemas.microsoft.com/office/drawing/2014/main" id="{D02621D7-5F41-46E4-8CA5-6CD0F7CBEC01}"/>
                  </a:ext>
                </a:extLst>
              </p14:cNvPr>
              <p14:cNvContentPartPr/>
              <p14:nvPr/>
            </p14:nvContentPartPr>
            <p14:xfrm>
              <a:off x="2130852" y="1791116"/>
              <a:ext cx="1761120" cy="398520"/>
            </p14:xfrm>
          </p:contentPart>
        </mc:Choice>
        <mc:Fallback xmlns="">
          <p:pic>
            <p:nvPicPr>
              <p:cNvPr id="61" name="Ink 60">
                <a:extLst>
                  <a:ext uri="{FF2B5EF4-FFF2-40B4-BE49-F238E27FC236}">
                    <a16:creationId xmlns:a16="http://schemas.microsoft.com/office/drawing/2014/main" id="{D02621D7-5F41-46E4-8CA5-6CD0F7CBEC01}"/>
                  </a:ext>
                </a:extLst>
              </p:cNvPr>
              <p:cNvPicPr/>
              <p:nvPr/>
            </p:nvPicPr>
            <p:blipFill>
              <a:blip r:embed="rId71"/>
              <a:stretch>
                <a:fillRect/>
              </a:stretch>
            </p:blipFill>
            <p:spPr>
              <a:xfrm>
                <a:off x="2094852" y="1719116"/>
                <a:ext cx="183276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 name="Ink 5">
                <a:extLst>
                  <a:ext uri="{FF2B5EF4-FFF2-40B4-BE49-F238E27FC236}">
                    <a16:creationId xmlns:a16="http://schemas.microsoft.com/office/drawing/2014/main" id="{332ACA5C-AD0A-BBC2-0EB0-4E731F2B9E0B}"/>
                  </a:ext>
                </a:extLst>
              </p14:cNvPr>
              <p14:cNvContentPartPr/>
              <p14:nvPr/>
            </p14:nvContentPartPr>
            <p14:xfrm>
              <a:off x="1557549" y="1240800"/>
              <a:ext cx="227880" cy="158760"/>
            </p14:xfrm>
          </p:contentPart>
        </mc:Choice>
        <mc:Fallback xmlns="">
          <p:pic>
            <p:nvPicPr>
              <p:cNvPr id="6" name="Ink 5">
                <a:extLst>
                  <a:ext uri="{FF2B5EF4-FFF2-40B4-BE49-F238E27FC236}">
                    <a16:creationId xmlns:a16="http://schemas.microsoft.com/office/drawing/2014/main" id="{332ACA5C-AD0A-BBC2-0EB0-4E731F2B9E0B}"/>
                  </a:ext>
                </a:extLst>
              </p:cNvPr>
              <p:cNvPicPr/>
              <p:nvPr/>
            </p:nvPicPr>
            <p:blipFill>
              <a:blip r:embed="rId73"/>
              <a:stretch>
                <a:fillRect/>
              </a:stretch>
            </p:blipFill>
            <p:spPr>
              <a:xfrm>
                <a:off x="1551429" y="1234680"/>
                <a:ext cx="240120" cy="171000"/>
              </a:xfrm>
              <a:prstGeom prst="rect">
                <a:avLst/>
              </a:prstGeom>
            </p:spPr>
          </p:pic>
        </mc:Fallback>
      </mc:AlternateContent>
      <p:grpSp>
        <p:nvGrpSpPr>
          <p:cNvPr id="32" name="Group 31">
            <a:extLst>
              <a:ext uri="{FF2B5EF4-FFF2-40B4-BE49-F238E27FC236}">
                <a16:creationId xmlns:a16="http://schemas.microsoft.com/office/drawing/2014/main" id="{12898B92-6B2A-7443-4D44-B639B94F070F}"/>
              </a:ext>
            </a:extLst>
          </p:cNvPr>
          <p:cNvGrpSpPr/>
          <p:nvPr/>
        </p:nvGrpSpPr>
        <p:grpSpPr>
          <a:xfrm>
            <a:off x="1638909" y="935880"/>
            <a:ext cx="103320" cy="207360"/>
            <a:chOff x="1638909" y="935880"/>
            <a:chExt cx="103320" cy="207360"/>
          </a:xfrm>
        </p:grpSpPr>
        <mc:AlternateContent xmlns:mc="http://schemas.openxmlformats.org/markup-compatibility/2006" xmlns:p14="http://schemas.microsoft.com/office/powerpoint/2010/main">
          <mc:Choice Requires="p14">
            <p:contentPart p14:bwMode="auto" r:id="rId74">
              <p14:nvContentPartPr>
                <p14:cNvPr id="7" name="Ink 6">
                  <a:extLst>
                    <a:ext uri="{FF2B5EF4-FFF2-40B4-BE49-F238E27FC236}">
                      <a16:creationId xmlns:a16="http://schemas.microsoft.com/office/drawing/2014/main" id="{5078A15C-FC92-4E00-DED5-6D8377261D78}"/>
                    </a:ext>
                  </a:extLst>
                </p14:cNvPr>
                <p14:cNvContentPartPr/>
                <p14:nvPr/>
              </p14:nvContentPartPr>
              <p14:xfrm>
                <a:off x="1638909" y="935880"/>
                <a:ext cx="100440" cy="126000"/>
              </p14:xfrm>
            </p:contentPart>
          </mc:Choice>
          <mc:Fallback xmlns="">
            <p:pic>
              <p:nvPicPr>
                <p:cNvPr id="7" name="Ink 6">
                  <a:extLst>
                    <a:ext uri="{FF2B5EF4-FFF2-40B4-BE49-F238E27FC236}">
                      <a16:creationId xmlns:a16="http://schemas.microsoft.com/office/drawing/2014/main" id="{5078A15C-FC92-4E00-DED5-6D8377261D78}"/>
                    </a:ext>
                  </a:extLst>
                </p:cNvPr>
                <p:cNvPicPr/>
                <p:nvPr/>
              </p:nvPicPr>
              <p:blipFill>
                <a:blip r:embed="rId75"/>
                <a:stretch>
                  <a:fillRect/>
                </a:stretch>
              </p:blipFill>
              <p:spPr>
                <a:xfrm>
                  <a:off x="1632789" y="929760"/>
                  <a:ext cx="1126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 name="Ink 7">
                  <a:extLst>
                    <a:ext uri="{FF2B5EF4-FFF2-40B4-BE49-F238E27FC236}">
                      <a16:creationId xmlns:a16="http://schemas.microsoft.com/office/drawing/2014/main" id="{E8638D77-4E09-A7C0-CECF-2500FEF1255E}"/>
                    </a:ext>
                  </a:extLst>
                </p14:cNvPr>
                <p14:cNvContentPartPr/>
                <p14:nvPr/>
              </p14:nvContentPartPr>
              <p14:xfrm>
                <a:off x="1719189" y="935880"/>
                <a:ext cx="23040" cy="207360"/>
              </p14:xfrm>
            </p:contentPart>
          </mc:Choice>
          <mc:Fallback xmlns="">
            <p:pic>
              <p:nvPicPr>
                <p:cNvPr id="8" name="Ink 7">
                  <a:extLst>
                    <a:ext uri="{FF2B5EF4-FFF2-40B4-BE49-F238E27FC236}">
                      <a16:creationId xmlns:a16="http://schemas.microsoft.com/office/drawing/2014/main" id="{E8638D77-4E09-A7C0-CECF-2500FEF1255E}"/>
                    </a:ext>
                  </a:extLst>
                </p:cNvPr>
                <p:cNvPicPr/>
                <p:nvPr/>
              </p:nvPicPr>
              <p:blipFill>
                <a:blip r:embed="rId77"/>
                <a:stretch>
                  <a:fillRect/>
                </a:stretch>
              </p:blipFill>
              <p:spPr>
                <a:xfrm>
                  <a:off x="1713069" y="929760"/>
                  <a:ext cx="35280" cy="219600"/>
                </a:xfrm>
                <a:prstGeom prst="rect">
                  <a:avLst/>
                </a:prstGeom>
              </p:spPr>
            </p:pic>
          </mc:Fallback>
        </mc:AlternateContent>
      </p:grpSp>
      <p:grpSp>
        <p:nvGrpSpPr>
          <p:cNvPr id="31" name="Group 30">
            <a:extLst>
              <a:ext uri="{FF2B5EF4-FFF2-40B4-BE49-F238E27FC236}">
                <a16:creationId xmlns:a16="http://schemas.microsoft.com/office/drawing/2014/main" id="{A812770B-2E4C-7AFD-B98B-118EED84A856}"/>
              </a:ext>
            </a:extLst>
          </p:cNvPr>
          <p:cNvGrpSpPr/>
          <p:nvPr/>
        </p:nvGrpSpPr>
        <p:grpSpPr>
          <a:xfrm>
            <a:off x="2535669" y="796560"/>
            <a:ext cx="262080" cy="367560"/>
            <a:chOff x="2535669" y="796560"/>
            <a:chExt cx="262080" cy="367560"/>
          </a:xfrm>
        </p:grpSpPr>
        <mc:AlternateContent xmlns:mc="http://schemas.openxmlformats.org/markup-compatibility/2006" xmlns:p14="http://schemas.microsoft.com/office/powerpoint/2010/main">
          <mc:Choice Requires="p14">
            <p:contentPart p14:bwMode="auto" r:id="rId78">
              <p14:nvContentPartPr>
                <p14:cNvPr id="29" name="Ink 28">
                  <a:extLst>
                    <a:ext uri="{FF2B5EF4-FFF2-40B4-BE49-F238E27FC236}">
                      <a16:creationId xmlns:a16="http://schemas.microsoft.com/office/drawing/2014/main" id="{A619EE9E-FFE6-7F1A-2760-517D0C004D44}"/>
                    </a:ext>
                  </a:extLst>
                </p14:cNvPr>
                <p14:cNvContentPartPr/>
                <p14:nvPr/>
              </p14:nvContentPartPr>
              <p14:xfrm>
                <a:off x="2565189" y="979440"/>
                <a:ext cx="232560" cy="184680"/>
              </p14:xfrm>
            </p:contentPart>
          </mc:Choice>
          <mc:Fallback xmlns="">
            <p:pic>
              <p:nvPicPr>
                <p:cNvPr id="29" name="Ink 28">
                  <a:extLst>
                    <a:ext uri="{FF2B5EF4-FFF2-40B4-BE49-F238E27FC236}">
                      <a16:creationId xmlns:a16="http://schemas.microsoft.com/office/drawing/2014/main" id="{A619EE9E-FFE6-7F1A-2760-517D0C004D44}"/>
                    </a:ext>
                  </a:extLst>
                </p:cNvPr>
                <p:cNvPicPr/>
                <p:nvPr/>
              </p:nvPicPr>
              <p:blipFill>
                <a:blip r:embed="rId79"/>
                <a:stretch>
                  <a:fillRect/>
                </a:stretch>
              </p:blipFill>
              <p:spPr>
                <a:xfrm>
                  <a:off x="2559069" y="973320"/>
                  <a:ext cx="24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0" name="Ink 29">
                  <a:extLst>
                    <a:ext uri="{FF2B5EF4-FFF2-40B4-BE49-F238E27FC236}">
                      <a16:creationId xmlns:a16="http://schemas.microsoft.com/office/drawing/2014/main" id="{9E9BD29B-405D-FC50-4BBD-F19EA6A8B6A0}"/>
                    </a:ext>
                  </a:extLst>
                </p14:cNvPr>
                <p14:cNvContentPartPr/>
                <p14:nvPr/>
              </p14:nvContentPartPr>
              <p14:xfrm>
                <a:off x="2535669" y="796560"/>
                <a:ext cx="83520" cy="105480"/>
              </p14:xfrm>
            </p:contentPart>
          </mc:Choice>
          <mc:Fallback xmlns="">
            <p:pic>
              <p:nvPicPr>
                <p:cNvPr id="30" name="Ink 29">
                  <a:extLst>
                    <a:ext uri="{FF2B5EF4-FFF2-40B4-BE49-F238E27FC236}">
                      <a16:creationId xmlns:a16="http://schemas.microsoft.com/office/drawing/2014/main" id="{9E9BD29B-405D-FC50-4BBD-F19EA6A8B6A0}"/>
                    </a:ext>
                  </a:extLst>
                </p:cNvPr>
                <p:cNvPicPr/>
                <p:nvPr/>
              </p:nvPicPr>
              <p:blipFill>
                <a:blip r:embed="rId81"/>
                <a:stretch>
                  <a:fillRect/>
                </a:stretch>
              </p:blipFill>
              <p:spPr>
                <a:xfrm>
                  <a:off x="2529549" y="790440"/>
                  <a:ext cx="9576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Ink 32">
                <a:extLst>
                  <a:ext uri="{FF2B5EF4-FFF2-40B4-BE49-F238E27FC236}">
                    <a16:creationId xmlns:a16="http://schemas.microsoft.com/office/drawing/2014/main" id="{40DBAD02-D70E-BADA-4FF5-02B4D66DDB13}"/>
                  </a:ext>
                </a:extLst>
              </p14:cNvPr>
              <p14:cNvContentPartPr/>
              <p14:nvPr/>
            </p14:nvContentPartPr>
            <p14:xfrm>
              <a:off x="3484629" y="1120920"/>
              <a:ext cx="238320" cy="289080"/>
            </p14:xfrm>
          </p:contentPart>
        </mc:Choice>
        <mc:Fallback xmlns="">
          <p:pic>
            <p:nvPicPr>
              <p:cNvPr id="33" name="Ink 32">
                <a:extLst>
                  <a:ext uri="{FF2B5EF4-FFF2-40B4-BE49-F238E27FC236}">
                    <a16:creationId xmlns:a16="http://schemas.microsoft.com/office/drawing/2014/main" id="{40DBAD02-D70E-BADA-4FF5-02B4D66DDB13}"/>
                  </a:ext>
                </a:extLst>
              </p:cNvPr>
              <p:cNvPicPr/>
              <p:nvPr/>
            </p:nvPicPr>
            <p:blipFill>
              <a:blip r:embed="rId83"/>
              <a:stretch>
                <a:fillRect/>
              </a:stretch>
            </p:blipFill>
            <p:spPr>
              <a:xfrm>
                <a:off x="3478509" y="1114800"/>
                <a:ext cx="250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4" name="Ink 33">
                <a:extLst>
                  <a:ext uri="{FF2B5EF4-FFF2-40B4-BE49-F238E27FC236}">
                    <a16:creationId xmlns:a16="http://schemas.microsoft.com/office/drawing/2014/main" id="{EA4EBDD3-D837-0E7D-BB39-51CE7DDF8D7A}"/>
                  </a:ext>
                </a:extLst>
              </p14:cNvPr>
              <p14:cNvContentPartPr/>
              <p14:nvPr/>
            </p14:nvContentPartPr>
            <p14:xfrm>
              <a:off x="3603429" y="979440"/>
              <a:ext cx="128880" cy="156240"/>
            </p14:xfrm>
          </p:contentPart>
        </mc:Choice>
        <mc:Fallback xmlns="">
          <p:pic>
            <p:nvPicPr>
              <p:cNvPr id="34" name="Ink 33">
                <a:extLst>
                  <a:ext uri="{FF2B5EF4-FFF2-40B4-BE49-F238E27FC236}">
                    <a16:creationId xmlns:a16="http://schemas.microsoft.com/office/drawing/2014/main" id="{EA4EBDD3-D837-0E7D-BB39-51CE7DDF8D7A}"/>
                  </a:ext>
                </a:extLst>
              </p:cNvPr>
              <p:cNvPicPr/>
              <p:nvPr/>
            </p:nvPicPr>
            <p:blipFill>
              <a:blip r:embed="rId85"/>
              <a:stretch>
                <a:fillRect/>
              </a:stretch>
            </p:blipFill>
            <p:spPr>
              <a:xfrm>
                <a:off x="3597309" y="973320"/>
                <a:ext cx="141120" cy="168480"/>
              </a:xfrm>
              <a:prstGeom prst="rect">
                <a:avLst/>
              </a:prstGeom>
            </p:spPr>
          </p:pic>
        </mc:Fallback>
      </mc:AlternateContent>
      <p:grpSp>
        <p:nvGrpSpPr>
          <p:cNvPr id="65" name="Group 64">
            <a:extLst>
              <a:ext uri="{FF2B5EF4-FFF2-40B4-BE49-F238E27FC236}">
                <a16:creationId xmlns:a16="http://schemas.microsoft.com/office/drawing/2014/main" id="{1FD4E808-25E1-9F2F-F4FA-185469A07E3D}"/>
              </a:ext>
            </a:extLst>
          </p:cNvPr>
          <p:cNvGrpSpPr/>
          <p:nvPr/>
        </p:nvGrpSpPr>
        <p:grpSpPr>
          <a:xfrm>
            <a:off x="1598949" y="2002560"/>
            <a:ext cx="371520" cy="434880"/>
            <a:chOff x="1598949" y="2002560"/>
            <a:chExt cx="371520" cy="434880"/>
          </a:xfrm>
        </p:grpSpPr>
        <mc:AlternateContent xmlns:mc="http://schemas.openxmlformats.org/markup-compatibility/2006" xmlns:p14="http://schemas.microsoft.com/office/powerpoint/2010/main">
          <mc:Choice Requires="p14">
            <p:contentPart p14:bwMode="auto" r:id="rId86">
              <p14:nvContentPartPr>
                <p14:cNvPr id="38" name="Ink 37">
                  <a:extLst>
                    <a:ext uri="{FF2B5EF4-FFF2-40B4-BE49-F238E27FC236}">
                      <a16:creationId xmlns:a16="http://schemas.microsoft.com/office/drawing/2014/main" id="{B4C3248B-B07C-52E5-63B6-1C63FA94A8AD}"/>
                    </a:ext>
                  </a:extLst>
                </p14:cNvPr>
                <p14:cNvContentPartPr/>
                <p14:nvPr/>
              </p14:nvContentPartPr>
              <p14:xfrm>
                <a:off x="1598949" y="2002560"/>
                <a:ext cx="208080" cy="173880"/>
              </p14:xfrm>
            </p:contentPart>
          </mc:Choice>
          <mc:Fallback xmlns="">
            <p:pic>
              <p:nvPicPr>
                <p:cNvPr id="38" name="Ink 37">
                  <a:extLst>
                    <a:ext uri="{FF2B5EF4-FFF2-40B4-BE49-F238E27FC236}">
                      <a16:creationId xmlns:a16="http://schemas.microsoft.com/office/drawing/2014/main" id="{B4C3248B-B07C-52E5-63B6-1C63FA94A8AD}"/>
                    </a:ext>
                  </a:extLst>
                </p:cNvPr>
                <p:cNvPicPr/>
                <p:nvPr/>
              </p:nvPicPr>
              <p:blipFill>
                <a:blip r:embed="rId87"/>
                <a:stretch>
                  <a:fillRect/>
                </a:stretch>
              </p:blipFill>
              <p:spPr>
                <a:xfrm>
                  <a:off x="1592829" y="1996440"/>
                  <a:ext cx="2203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Ink 44">
                  <a:extLst>
                    <a:ext uri="{FF2B5EF4-FFF2-40B4-BE49-F238E27FC236}">
                      <a16:creationId xmlns:a16="http://schemas.microsoft.com/office/drawing/2014/main" id="{5A659C4F-5822-B8A5-59D3-CE17136AB8DF}"/>
                    </a:ext>
                  </a:extLst>
                </p14:cNvPr>
                <p14:cNvContentPartPr/>
                <p14:nvPr/>
              </p14:nvContentPartPr>
              <p14:xfrm>
                <a:off x="1816749" y="2262120"/>
                <a:ext cx="153720" cy="175320"/>
              </p14:xfrm>
            </p:contentPart>
          </mc:Choice>
          <mc:Fallback xmlns="">
            <p:pic>
              <p:nvPicPr>
                <p:cNvPr id="45" name="Ink 44">
                  <a:extLst>
                    <a:ext uri="{FF2B5EF4-FFF2-40B4-BE49-F238E27FC236}">
                      <a16:creationId xmlns:a16="http://schemas.microsoft.com/office/drawing/2014/main" id="{5A659C4F-5822-B8A5-59D3-CE17136AB8DF}"/>
                    </a:ext>
                  </a:extLst>
                </p:cNvPr>
                <p:cNvPicPr/>
                <p:nvPr/>
              </p:nvPicPr>
              <p:blipFill>
                <a:blip r:embed="rId89"/>
                <a:stretch>
                  <a:fillRect/>
                </a:stretch>
              </p:blipFill>
              <p:spPr>
                <a:xfrm>
                  <a:off x="1810629" y="2256000"/>
                  <a:ext cx="165960" cy="187560"/>
                </a:xfrm>
                <a:prstGeom prst="rect">
                  <a:avLst/>
                </a:prstGeom>
              </p:spPr>
            </p:pic>
          </mc:Fallback>
        </mc:AlternateContent>
      </p:grpSp>
      <p:grpSp>
        <p:nvGrpSpPr>
          <p:cNvPr id="64" name="Group 63">
            <a:extLst>
              <a:ext uri="{FF2B5EF4-FFF2-40B4-BE49-F238E27FC236}">
                <a16:creationId xmlns:a16="http://schemas.microsoft.com/office/drawing/2014/main" id="{8898AC08-39D3-42C9-0070-B96BF64CE19A}"/>
              </a:ext>
            </a:extLst>
          </p:cNvPr>
          <p:cNvGrpSpPr/>
          <p:nvPr/>
        </p:nvGrpSpPr>
        <p:grpSpPr>
          <a:xfrm>
            <a:off x="2635389" y="2275080"/>
            <a:ext cx="262440" cy="358200"/>
            <a:chOff x="2635389" y="2275080"/>
            <a:chExt cx="262440" cy="358200"/>
          </a:xfrm>
        </p:grpSpPr>
        <mc:AlternateContent xmlns:mc="http://schemas.openxmlformats.org/markup-compatibility/2006" xmlns:p14="http://schemas.microsoft.com/office/powerpoint/2010/main">
          <mc:Choice Requires="p14">
            <p:contentPart p14:bwMode="auto" r:id="rId90">
              <p14:nvContentPartPr>
                <p14:cNvPr id="53" name="Ink 52">
                  <a:extLst>
                    <a:ext uri="{FF2B5EF4-FFF2-40B4-BE49-F238E27FC236}">
                      <a16:creationId xmlns:a16="http://schemas.microsoft.com/office/drawing/2014/main" id="{11CA3CCF-2E0B-7A02-F568-5ACE614296D9}"/>
                    </a:ext>
                  </a:extLst>
                </p14:cNvPr>
                <p14:cNvContentPartPr/>
                <p14:nvPr/>
              </p14:nvContentPartPr>
              <p14:xfrm>
                <a:off x="2635389" y="2275080"/>
                <a:ext cx="97200" cy="172800"/>
              </p14:xfrm>
            </p:contentPart>
          </mc:Choice>
          <mc:Fallback xmlns="">
            <p:pic>
              <p:nvPicPr>
                <p:cNvPr id="53" name="Ink 52">
                  <a:extLst>
                    <a:ext uri="{FF2B5EF4-FFF2-40B4-BE49-F238E27FC236}">
                      <a16:creationId xmlns:a16="http://schemas.microsoft.com/office/drawing/2014/main" id="{11CA3CCF-2E0B-7A02-F568-5ACE614296D9}"/>
                    </a:ext>
                  </a:extLst>
                </p:cNvPr>
                <p:cNvPicPr/>
                <p:nvPr/>
              </p:nvPicPr>
              <p:blipFill>
                <a:blip r:embed="rId91"/>
                <a:stretch>
                  <a:fillRect/>
                </a:stretch>
              </p:blipFill>
              <p:spPr>
                <a:xfrm>
                  <a:off x="2629269" y="2268960"/>
                  <a:ext cx="1094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EB0E14D8-094F-8CD9-6B0D-38621F2621A4}"/>
                    </a:ext>
                  </a:extLst>
                </p14:cNvPr>
                <p14:cNvContentPartPr/>
                <p14:nvPr/>
              </p14:nvContentPartPr>
              <p14:xfrm>
                <a:off x="2710269" y="2459760"/>
                <a:ext cx="360" cy="173520"/>
              </p14:xfrm>
            </p:contentPart>
          </mc:Choice>
          <mc:Fallback xmlns="">
            <p:pic>
              <p:nvPicPr>
                <p:cNvPr id="62" name="Ink 61">
                  <a:extLst>
                    <a:ext uri="{FF2B5EF4-FFF2-40B4-BE49-F238E27FC236}">
                      <a16:creationId xmlns:a16="http://schemas.microsoft.com/office/drawing/2014/main" id="{EB0E14D8-094F-8CD9-6B0D-38621F2621A4}"/>
                    </a:ext>
                  </a:extLst>
                </p:cNvPr>
                <p:cNvPicPr/>
                <p:nvPr/>
              </p:nvPicPr>
              <p:blipFill>
                <a:blip r:embed="rId93"/>
                <a:stretch>
                  <a:fillRect/>
                </a:stretch>
              </p:blipFill>
              <p:spPr>
                <a:xfrm>
                  <a:off x="2704149" y="2453640"/>
                  <a:ext cx="12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DF86E42F-3188-E29C-CA1A-EE1953FBA434}"/>
                    </a:ext>
                  </a:extLst>
                </p14:cNvPr>
                <p14:cNvContentPartPr/>
                <p14:nvPr/>
              </p14:nvContentPartPr>
              <p14:xfrm>
                <a:off x="2830149" y="2478840"/>
                <a:ext cx="67680" cy="91080"/>
              </p14:xfrm>
            </p:contentPart>
          </mc:Choice>
          <mc:Fallback xmlns="">
            <p:pic>
              <p:nvPicPr>
                <p:cNvPr id="63" name="Ink 62">
                  <a:extLst>
                    <a:ext uri="{FF2B5EF4-FFF2-40B4-BE49-F238E27FC236}">
                      <a16:creationId xmlns:a16="http://schemas.microsoft.com/office/drawing/2014/main" id="{DF86E42F-3188-E29C-CA1A-EE1953FBA434}"/>
                    </a:ext>
                  </a:extLst>
                </p:cNvPr>
                <p:cNvPicPr/>
                <p:nvPr/>
              </p:nvPicPr>
              <p:blipFill>
                <a:blip r:embed="rId95"/>
                <a:stretch>
                  <a:fillRect/>
                </a:stretch>
              </p:blipFill>
              <p:spPr>
                <a:xfrm>
                  <a:off x="2824029" y="2472720"/>
                  <a:ext cx="79920" cy="103320"/>
                </a:xfrm>
                <a:prstGeom prst="rect">
                  <a:avLst/>
                </a:prstGeom>
              </p:spPr>
            </p:pic>
          </mc:Fallback>
        </mc:AlternateContent>
      </p:grpSp>
      <p:grpSp>
        <p:nvGrpSpPr>
          <p:cNvPr id="68" name="Group 67">
            <a:extLst>
              <a:ext uri="{FF2B5EF4-FFF2-40B4-BE49-F238E27FC236}">
                <a16:creationId xmlns:a16="http://schemas.microsoft.com/office/drawing/2014/main" id="{B72F4E7F-0941-7358-8EB5-6D01D20AE5B0}"/>
              </a:ext>
            </a:extLst>
          </p:cNvPr>
          <p:cNvGrpSpPr/>
          <p:nvPr/>
        </p:nvGrpSpPr>
        <p:grpSpPr>
          <a:xfrm>
            <a:off x="3590109" y="2013720"/>
            <a:ext cx="330840" cy="317160"/>
            <a:chOff x="3590109" y="2013720"/>
            <a:chExt cx="330840" cy="317160"/>
          </a:xfrm>
        </p:grpSpPr>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1BE02386-FCE8-5176-D4AB-C0ADA3079FAF}"/>
                    </a:ext>
                  </a:extLst>
                </p14:cNvPr>
                <p14:cNvContentPartPr/>
                <p14:nvPr/>
              </p14:nvContentPartPr>
              <p14:xfrm>
                <a:off x="3590109" y="2013720"/>
                <a:ext cx="111240" cy="212040"/>
              </p14:xfrm>
            </p:contentPart>
          </mc:Choice>
          <mc:Fallback xmlns="">
            <p:pic>
              <p:nvPicPr>
                <p:cNvPr id="66" name="Ink 65">
                  <a:extLst>
                    <a:ext uri="{FF2B5EF4-FFF2-40B4-BE49-F238E27FC236}">
                      <a16:creationId xmlns:a16="http://schemas.microsoft.com/office/drawing/2014/main" id="{1BE02386-FCE8-5176-D4AB-C0ADA3079FAF}"/>
                    </a:ext>
                  </a:extLst>
                </p:cNvPr>
                <p:cNvPicPr/>
                <p:nvPr/>
              </p:nvPicPr>
              <p:blipFill>
                <a:blip r:embed="rId97"/>
                <a:stretch>
                  <a:fillRect/>
                </a:stretch>
              </p:blipFill>
              <p:spPr>
                <a:xfrm>
                  <a:off x="3583989" y="2007600"/>
                  <a:ext cx="123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1CF1D671-538C-A17D-E9FD-2A16BAFED679}"/>
                    </a:ext>
                  </a:extLst>
                </p14:cNvPr>
                <p14:cNvContentPartPr/>
                <p14:nvPr/>
              </p14:nvContentPartPr>
              <p14:xfrm>
                <a:off x="3756429" y="2216760"/>
                <a:ext cx="164520" cy="114120"/>
              </p14:xfrm>
            </p:contentPart>
          </mc:Choice>
          <mc:Fallback xmlns="">
            <p:pic>
              <p:nvPicPr>
                <p:cNvPr id="67" name="Ink 66">
                  <a:extLst>
                    <a:ext uri="{FF2B5EF4-FFF2-40B4-BE49-F238E27FC236}">
                      <a16:creationId xmlns:a16="http://schemas.microsoft.com/office/drawing/2014/main" id="{1CF1D671-538C-A17D-E9FD-2A16BAFED679}"/>
                    </a:ext>
                  </a:extLst>
                </p:cNvPr>
                <p:cNvPicPr/>
                <p:nvPr/>
              </p:nvPicPr>
              <p:blipFill>
                <a:blip r:embed="rId99"/>
                <a:stretch>
                  <a:fillRect/>
                </a:stretch>
              </p:blipFill>
              <p:spPr>
                <a:xfrm>
                  <a:off x="3750309" y="2210640"/>
                  <a:ext cx="176760" cy="126360"/>
                </a:xfrm>
                <a:prstGeom prst="rect">
                  <a:avLst/>
                </a:prstGeom>
              </p:spPr>
            </p:pic>
          </mc:Fallback>
        </mc:AlternateContent>
      </p:grpSp>
      <p:pic>
        <p:nvPicPr>
          <p:cNvPr id="69" name="Content Placeholder 3">
            <a:extLst>
              <a:ext uri="{FF2B5EF4-FFF2-40B4-BE49-F238E27FC236}">
                <a16:creationId xmlns:a16="http://schemas.microsoft.com/office/drawing/2014/main" id="{5C609F99-C8F8-EAD8-0A35-AF0A843F29CA}"/>
              </a:ext>
            </a:extLst>
          </p:cNvPr>
          <p:cNvPicPr>
            <a:picLocks noChangeAspect="1"/>
          </p:cNvPicPr>
          <p:nvPr/>
        </p:nvPicPr>
        <p:blipFill rotWithShape="1">
          <a:blip r:embed="rId3"/>
          <a:srcRect t="25538" r="49138" b="40944"/>
          <a:stretch/>
        </p:blipFill>
        <p:spPr>
          <a:xfrm>
            <a:off x="4485258" y="690356"/>
            <a:ext cx="3657600" cy="1758508"/>
          </a:xfrm>
          <a:prstGeom prst="rect">
            <a:avLst/>
          </a:prstGeom>
        </p:spPr>
      </p:pic>
      <mc:AlternateContent xmlns:mc="http://schemas.openxmlformats.org/markup-compatibility/2006" xmlns:p14="http://schemas.microsoft.com/office/powerpoint/2010/main">
        <mc:Choice Requires="p14">
          <p:contentPart p14:bwMode="auto" r:id="rId100">
            <p14:nvContentPartPr>
              <p14:cNvPr id="72" name="Ink 71">
                <a:extLst>
                  <a:ext uri="{FF2B5EF4-FFF2-40B4-BE49-F238E27FC236}">
                    <a16:creationId xmlns:a16="http://schemas.microsoft.com/office/drawing/2014/main" id="{C13EFB26-3863-C134-0B4C-A7BFD57166F0}"/>
                  </a:ext>
                </a:extLst>
              </p14:cNvPr>
              <p14:cNvContentPartPr/>
              <p14:nvPr/>
            </p14:nvContentPartPr>
            <p14:xfrm>
              <a:off x="5484435" y="1194015"/>
              <a:ext cx="227880" cy="158760"/>
            </p14:xfrm>
          </p:contentPart>
        </mc:Choice>
        <mc:Fallback xmlns="">
          <p:pic>
            <p:nvPicPr>
              <p:cNvPr id="72" name="Ink 71">
                <a:extLst>
                  <a:ext uri="{FF2B5EF4-FFF2-40B4-BE49-F238E27FC236}">
                    <a16:creationId xmlns:a16="http://schemas.microsoft.com/office/drawing/2014/main" id="{C13EFB26-3863-C134-0B4C-A7BFD57166F0}"/>
                  </a:ext>
                </a:extLst>
              </p:cNvPr>
              <p:cNvPicPr/>
              <p:nvPr/>
            </p:nvPicPr>
            <p:blipFill>
              <a:blip r:embed="rId73"/>
              <a:stretch>
                <a:fillRect/>
              </a:stretch>
            </p:blipFill>
            <p:spPr>
              <a:xfrm>
                <a:off x="5478315" y="1187895"/>
                <a:ext cx="240120" cy="171000"/>
              </a:xfrm>
              <a:prstGeom prst="rect">
                <a:avLst/>
              </a:prstGeom>
            </p:spPr>
          </p:pic>
        </mc:Fallback>
      </mc:AlternateContent>
      <p:grpSp>
        <p:nvGrpSpPr>
          <p:cNvPr id="73" name="Group 72">
            <a:extLst>
              <a:ext uri="{FF2B5EF4-FFF2-40B4-BE49-F238E27FC236}">
                <a16:creationId xmlns:a16="http://schemas.microsoft.com/office/drawing/2014/main" id="{24EDAF51-2C9E-696F-D34B-0C5BAA8A7AE8}"/>
              </a:ext>
            </a:extLst>
          </p:cNvPr>
          <p:cNvGrpSpPr/>
          <p:nvPr/>
        </p:nvGrpSpPr>
        <p:grpSpPr>
          <a:xfrm>
            <a:off x="5565795" y="889095"/>
            <a:ext cx="103320" cy="207360"/>
            <a:chOff x="1638909" y="935880"/>
            <a:chExt cx="103320" cy="207360"/>
          </a:xfrm>
        </p:grpSpPr>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994A6CB0-5775-6A32-E5C0-19D5911BAD1F}"/>
                    </a:ext>
                  </a:extLst>
                </p14:cNvPr>
                <p14:cNvContentPartPr/>
                <p14:nvPr/>
              </p14:nvContentPartPr>
              <p14:xfrm>
                <a:off x="1638909" y="935880"/>
                <a:ext cx="100440" cy="126000"/>
              </p14:xfrm>
            </p:contentPart>
          </mc:Choice>
          <mc:Fallback xmlns="">
            <p:pic>
              <p:nvPicPr>
                <p:cNvPr id="74" name="Ink 73">
                  <a:extLst>
                    <a:ext uri="{FF2B5EF4-FFF2-40B4-BE49-F238E27FC236}">
                      <a16:creationId xmlns:a16="http://schemas.microsoft.com/office/drawing/2014/main" id="{994A6CB0-5775-6A32-E5C0-19D5911BAD1F}"/>
                    </a:ext>
                  </a:extLst>
                </p:cNvPr>
                <p:cNvPicPr/>
                <p:nvPr/>
              </p:nvPicPr>
              <p:blipFill>
                <a:blip r:embed="rId75"/>
                <a:stretch>
                  <a:fillRect/>
                </a:stretch>
              </p:blipFill>
              <p:spPr>
                <a:xfrm>
                  <a:off x="1632789" y="929760"/>
                  <a:ext cx="11268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17BB8ECA-4142-E919-5A67-ADEE8ED02327}"/>
                    </a:ext>
                  </a:extLst>
                </p14:cNvPr>
                <p14:cNvContentPartPr/>
                <p14:nvPr/>
              </p14:nvContentPartPr>
              <p14:xfrm>
                <a:off x="1719189" y="935880"/>
                <a:ext cx="23040" cy="207360"/>
              </p14:xfrm>
            </p:contentPart>
          </mc:Choice>
          <mc:Fallback xmlns="">
            <p:pic>
              <p:nvPicPr>
                <p:cNvPr id="75" name="Ink 74">
                  <a:extLst>
                    <a:ext uri="{FF2B5EF4-FFF2-40B4-BE49-F238E27FC236}">
                      <a16:creationId xmlns:a16="http://schemas.microsoft.com/office/drawing/2014/main" id="{17BB8ECA-4142-E919-5A67-ADEE8ED02327}"/>
                    </a:ext>
                  </a:extLst>
                </p:cNvPr>
                <p:cNvPicPr/>
                <p:nvPr/>
              </p:nvPicPr>
              <p:blipFill>
                <a:blip r:embed="rId77"/>
                <a:stretch>
                  <a:fillRect/>
                </a:stretch>
              </p:blipFill>
              <p:spPr>
                <a:xfrm>
                  <a:off x="1713069" y="929760"/>
                  <a:ext cx="35280" cy="219600"/>
                </a:xfrm>
                <a:prstGeom prst="rect">
                  <a:avLst/>
                </a:prstGeom>
              </p:spPr>
            </p:pic>
          </mc:Fallback>
        </mc:AlternateContent>
      </p:grpSp>
      <p:grpSp>
        <p:nvGrpSpPr>
          <p:cNvPr id="76" name="Group 75">
            <a:extLst>
              <a:ext uri="{FF2B5EF4-FFF2-40B4-BE49-F238E27FC236}">
                <a16:creationId xmlns:a16="http://schemas.microsoft.com/office/drawing/2014/main" id="{B3B37D30-7412-2E0D-7523-BE740BD13715}"/>
              </a:ext>
            </a:extLst>
          </p:cNvPr>
          <p:cNvGrpSpPr/>
          <p:nvPr/>
        </p:nvGrpSpPr>
        <p:grpSpPr>
          <a:xfrm>
            <a:off x="6462555" y="749775"/>
            <a:ext cx="262080" cy="367560"/>
            <a:chOff x="2535669" y="796560"/>
            <a:chExt cx="262080" cy="367560"/>
          </a:xfrm>
        </p:grpSpPr>
        <mc:AlternateContent xmlns:mc="http://schemas.openxmlformats.org/markup-compatibility/2006" xmlns:p14="http://schemas.microsoft.com/office/powerpoint/2010/main">
          <mc:Choice Requires="p14">
            <p:contentPart p14:bwMode="auto" r:id="rId103">
              <p14:nvContentPartPr>
                <p14:cNvPr id="77" name="Ink 76">
                  <a:extLst>
                    <a:ext uri="{FF2B5EF4-FFF2-40B4-BE49-F238E27FC236}">
                      <a16:creationId xmlns:a16="http://schemas.microsoft.com/office/drawing/2014/main" id="{618564A0-E4F4-2AF1-F316-79F769B416C6}"/>
                    </a:ext>
                  </a:extLst>
                </p14:cNvPr>
                <p14:cNvContentPartPr/>
                <p14:nvPr/>
              </p14:nvContentPartPr>
              <p14:xfrm>
                <a:off x="2565189" y="979440"/>
                <a:ext cx="232560" cy="184680"/>
              </p14:xfrm>
            </p:contentPart>
          </mc:Choice>
          <mc:Fallback xmlns="">
            <p:pic>
              <p:nvPicPr>
                <p:cNvPr id="77" name="Ink 76">
                  <a:extLst>
                    <a:ext uri="{FF2B5EF4-FFF2-40B4-BE49-F238E27FC236}">
                      <a16:creationId xmlns:a16="http://schemas.microsoft.com/office/drawing/2014/main" id="{618564A0-E4F4-2AF1-F316-79F769B416C6}"/>
                    </a:ext>
                  </a:extLst>
                </p:cNvPr>
                <p:cNvPicPr/>
                <p:nvPr/>
              </p:nvPicPr>
              <p:blipFill>
                <a:blip r:embed="rId79"/>
                <a:stretch>
                  <a:fillRect/>
                </a:stretch>
              </p:blipFill>
              <p:spPr>
                <a:xfrm>
                  <a:off x="2559069" y="973320"/>
                  <a:ext cx="24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8" name="Ink 77">
                  <a:extLst>
                    <a:ext uri="{FF2B5EF4-FFF2-40B4-BE49-F238E27FC236}">
                      <a16:creationId xmlns:a16="http://schemas.microsoft.com/office/drawing/2014/main" id="{D52498CC-0FAF-68E4-E19C-5752913D66F2}"/>
                    </a:ext>
                  </a:extLst>
                </p14:cNvPr>
                <p14:cNvContentPartPr/>
                <p14:nvPr/>
              </p14:nvContentPartPr>
              <p14:xfrm>
                <a:off x="2535669" y="796560"/>
                <a:ext cx="83520" cy="105480"/>
              </p14:xfrm>
            </p:contentPart>
          </mc:Choice>
          <mc:Fallback xmlns="">
            <p:pic>
              <p:nvPicPr>
                <p:cNvPr id="78" name="Ink 77">
                  <a:extLst>
                    <a:ext uri="{FF2B5EF4-FFF2-40B4-BE49-F238E27FC236}">
                      <a16:creationId xmlns:a16="http://schemas.microsoft.com/office/drawing/2014/main" id="{D52498CC-0FAF-68E4-E19C-5752913D66F2}"/>
                    </a:ext>
                  </a:extLst>
                </p:cNvPr>
                <p:cNvPicPr/>
                <p:nvPr/>
              </p:nvPicPr>
              <p:blipFill>
                <a:blip r:embed="rId81"/>
                <a:stretch>
                  <a:fillRect/>
                </a:stretch>
              </p:blipFill>
              <p:spPr>
                <a:xfrm>
                  <a:off x="2529549" y="790440"/>
                  <a:ext cx="9576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79" name="Ink 78">
                <a:extLst>
                  <a:ext uri="{FF2B5EF4-FFF2-40B4-BE49-F238E27FC236}">
                    <a16:creationId xmlns:a16="http://schemas.microsoft.com/office/drawing/2014/main" id="{585C0FDA-36E4-CA52-D17F-CB9C9740DDD2}"/>
                  </a:ext>
                </a:extLst>
              </p14:cNvPr>
              <p14:cNvContentPartPr/>
              <p14:nvPr/>
            </p14:nvContentPartPr>
            <p14:xfrm>
              <a:off x="7411515" y="1074135"/>
              <a:ext cx="238320" cy="289080"/>
            </p14:xfrm>
          </p:contentPart>
        </mc:Choice>
        <mc:Fallback xmlns="">
          <p:pic>
            <p:nvPicPr>
              <p:cNvPr id="79" name="Ink 78">
                <a:extLst>
                  <a:ext uri="{FF2B5EF4-FFF2-40B4-BE49-F238E27FC236}">
                    <a16:creationId xmlns:a16="http://schemas.microsoft.com/office/drawing/2014/main" id="{585C0FDA-36E4-CA52-D17F-CB9C9740DDD2}"/>
                  </a:ext>
                </a:extLst>
              </p:cNvPr>
              <p:cNvPicPr/>
              <p:nvPr/>
            </p:nvPicPr>
            <p:blipFill>
              <a:blip r:embed="rId83"/>
              <a:stretch>
                <a:fillRect/>
              </a:stretch>
            </p:blipFill>
            <p:spPr>
              <a:xfrm>
                <a:off x="7405395" y="1068015"/>
                <a:ext cx="25056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0" name="Ink 79">
                <a:extLst>
                  <a:ext uri="{FF2B5EF4-FFF2-40B4-BE49-F238E27FC236}">
                    <a16:creationId xmlns:a16="http://schemas.microsoft.com/office/drawing/2014/main" id="{10255857-5B05-0E2F-AF90-EDEA1B654077}"/>
                  </a:ext>
                </a:extLst>
              </p14:cNvPr>
              <p14:cNvContentPartPr/>
              <p14:nvPr/>
            </p14:nvContentPartPr>
            <p14:xfrm>
              <a:off x="7530315" y="932655"/>
              <a:ext cx="128880" cy="156240"/>
            </p14:xfrm>
          </p:contentPart>
        </mc:Choice>
        <mc:Fallback xmlns="">
          <p:pic>
            <p:nvPicPr>
              <p:cNvPr id="80" name="Ink 79">
                <a:extLst>
                  <a:ext uri="{FF2B5EF4-FFF2-40B4-BE49-F238E27FC236}">
                    <a16:creationId xmlns:a16="http://schemas.microsoft.com/office/drawing/2014/main" id="{10255857-5B05-0E2F-AF90-EDEA1B654077}"/>
                  </a:ext>
                </a:extLst>
              </p:cNvPr>
              <p:cNvPicPr/>
              <p:nvPr/>
            </p:nvPicPr>
            <p:blipFill>
              <a:blip r:embed="rId85"/>
              <a:stretch>
                <a:fillRect/>
              </a:stretch>
            </p:blipFill>
            <p:spPr>
              <a:xfrm>
                <a:off x="7524195" y="926535"/>
                <a:ext cx="141120" cy="168480"/>
              </a:xfrm>
              <a:prstGeom prst="rect">
                <a:avLst/>
              </a:prstGeom>
            </p:spPr>
          </p:pic>
        </mc:Fallback>
      </mc:AlternateContent>
      <p:grpSp>
        <p:nvGrpSpPr>
          <p:cNvPr id="81" name="Group 80">
            <a:extLst>
              <a:ext uri="{FF2B5EF4-FFF2-40B4-BE49-F238E27FC236}">
                <a16:creationId xmlns:a16="http://schemas.microsoft.com/office/drawing/2014/main" id="{46F29D87-D009-2CFB-F1AD-1CB75D923BAD}"/>
              </a:ext>
            </a:extLst>
          </p:cNvPr>
          <p:cNvGrpSpPr/>
          <p:nvPr/>
        </p:nvGrpSpPr>
        <p:grpSpPr>
          <a:xfrm>
            <a:off x="5525835" y="1955775"/>
            <a:ext cx="371520" cy="434880"/>
            <a:chOff x="1598949" y="2002560"/>
            <a:chExt cx="371520" cy="434880"/>
          </a:xfrm>
        </p:grpSpPr>
        <mc:AlternateContent xmlns:mc="http://schemas.openxmlformats.org/markup-compatibility/2006" xmlns:p14="http://schemas.microsoft.com/office/powerpoint/2010/main">
          <mc:Choice Requires="p14">
            <p:contentPart p14:bwMode="auto" r:id="rId107">
              <p14:nvContentPartPr>
                <p14:cNvPr id="82" name="Ink 81">
                  <a:extLst>
                    <a:ext uri="{FF2B5EF4-FFF2-40B4-BE49-F238E27FC236}">
                      <a16:creationId xmlns:a16="http://schemas.microsoft.com/office/drawing/2014/main" id="{CF2443EB-C18C-5664-BBD5-4912C2E2D81B}"/>
                    </a:ext>
                  </a:extLst>
                </p14:cNvPr>
                <p14:cNvContentPartPr/>
                <p14:nvPr/>
              </p14:nvContentPartPr>
              <p14:xfrm>
                <a:off x="1598949" y="2002560"/>
                <a:ext cx="208080" cy="173880"/>
              </p14:xfrm>
            </p:contentPart>
          </mc:Choice>
          <mc:Fallback xmlns="">
            <p:pic>
              <p:nvPicPr>
                <p:cNvPr id="82" name="Ink 81">
                  <a:extLst>
                    <a:ext uri="{FF2B5EF4-FFF2-40B4-BE49-F238E27FC236}">
                      <a16:creationId xmlns:a16="http://schemas.microsoft.com/office/drawing/2014/main" id="{CF2443EB-C18C-5664-BBD5-4912C2E2D81B}"/>
                    </a:ext>
                  </a:extLst>
                </p:cNvPr>
                <p:cNvPicPr/>
                <p:nvPr/>
              </p:nvPicPr>
              <p:blipFill>
                <a:blip r:embed="rId87"/>
                <a:stretch>
                  <a:fillRect/>
                </a:stretch>
              </p:blipFill>
              <p:spPr>
                <a:xfrm>
                  <a:off x="1592829" y="1996440"/>
                  <a:ext cx="22032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3" name="Ink 82">
                  <a:extLst>
                    <a:ext uri="{FF2B5EF4-FFF2-40B4-BE49-F238E27FC236}">
                      <a16:creationId xmlns:a16="http://schemas.microsoft.com/office/drawing/2014/main" id="{6FEB378A-587E-E49B-E3E6-1C8C55FA28D5}"/>
                    </a:ext>
                  </a:extLst>
                </p14:cNvPr>
                <p14:cNvContentPartPr/>
                <p14:nvPr/>
              </p14:nvContentPartPr>
              <p14:xfrm>
                <a:off x="1816749" y="2262120"/>
                <a:ext cx="153720" cy="175320"/>
              </p14:xfrm>
            </p:contentPart>
          </mc:Choice>
          <mc:Fallback xmlns="">
            <p:pic>
              <p:nvPicPr>
                <p:cNvPr id="83" name="Ink 82">
                  <a:extLst>
                    <a:ext uri="{FF2B5EF4-FFF2-40B4-BE49-F238E27FC236}">
                      <a16:creationId xmlns:a16="http://schemas.microsoft.com/office/drawing/2014/main" id="{6FEB378A-587E-E49B-E3E6-1C8C55FA28D5}"/>
                    </a:ext>
                  </a:extLst>
                </p:cNvPr>
                <p:cNvPicPr/>
                <p:nvPr/>
              </p:nvPicPr>
              <p:blipFill>
                <a:blip r:embed="rId89"/>
                <a:stretch>
                  <a:fillRect/>
                </a:stretch>
              </p:blipFill>
              <p:spPr>
                <a:xfrm>
                  <a:off x="1810629" y="2256000"/>
                  <a:ext cx="165960" cy="187560"/>
                </a:xfrm>
                <a:prstGeom prst="rect">
                  <a:avLst/>
                </a:prstGeom>
              </p:spPr>
            </p:pic>
          </mc:Fallback>
        </mc:AlternateContent>
      </p:grpSp>
      <p:grpSp>
        <p:nvGrpSpPr>
          <p:cNvPr id="84" name="Group 83">
            <a:extLst>
              <a:ext uri="{FF2B5EF4-FFF2-40B4-BE49-F238E27FC236}">
                <a16:creationId xmlns:a16="http://schemas.microsoft.com/office/drawing/2014/main" id="{A583D5FE-F8F9-2078-20C7-CF7299C308BC}"/>
              </a:ext>
            </a:extLst>
          </p:cNvPr>
          <p:cNvGrpSpPr/>
          <p:nvPr/>
        </p:nvGrpSpPr>
        <p:grpSpPr>
          <a:xfrm>
            <a:off x="6562275" y="2228295"/>
            <a:ext cx="262440" cy="358200"/>
            <a:chOff x="2635389" y="2275080"/>
            <a:chExt cx="262440" cy="358200"/>
          </a:xfrm>
        </p:grpSpPr>
        <mc:AlternateContent xmlns:mc="http://schemas.openxmlformats.org/markup-compatibility/2006" xmlns:p14="http://schemas.microsoft.com/office/powerpoint/2010/main">
          <mc:Choice Requires="p14">
            <p:contentPart p14:bwMode="auto" r:id="rId109">
              <p14:nvContentPartPr>
                <p14:cNvPr id="85" name="Ink 84">
                  <a:extLst>
                    <a:ext uri="{FF2B5EF4-FFF2-40B4-BE49-F238E27FC236}">
                      <a16:creationId xmlns:a16="http://schemas.microsoft.com/office/drawing/2014/main" id="{935FA390-E44D-1752-A9BF-C51F108BD79E}"/>
                    </a:ext>
                  </a:extLst>
                </p14:cNvPr>
                <p14:cNvContentPartPr/>
                <p14:nvPr/>
              </p14:nvContentPartPr>
              <p14:xfrm>
                <a:off x="2635389" y="2275080"/>
                <a:ext cx="97200" cy="172800"/>
              </p14:xfrm>
            </p:contentPart>
          </mc:Choice>
          <mc:Fallback xmlns="">
            <p:pic>
              <p:nvPicPr>
                <p:cNvPr id="85" name="Ink 84">
                  <a:extLst>
                    <a:ext uri="{FF2B5EF4-FFF2-40B4-BE49-F238E27FC236}">
                      <a16:creationId xmlns:a16="http://schemas.microsoft.com/office/drawing/2014/main" id="{935FA390-E44D-1752-A9BF-C51F108BD79E}"/>
                    </a:ext>
                  </a:extLst>
                </p:cNvPr>
                <p:cNvPicPr/>
                <p:nvPr/>
              </p:nvPicPr>
              <p:blipFill>
                <a:blip r:embed="rId91"/>
                <a:stretch>
                  <a:fillRect/>
                </a:stretch>
              </p:blipFill>
              <p:spPr>
                <a:xfrm>
                  <a:off x="2629269" y="2268960"/>
                  <a:ext cx="10944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6" name="Ink 85">
                  <a:extLst>
                    <a:ext uri="{FF2B5EF4-FFF2-40B4-BE49-F238E27FC236}">
                      <a16:creationId xmlns:a16="http://schemas.microsoft.com/office/drawing/2014/main" id="{90A57463-5268-CC88-D531-D2E79BB44343}"/>
                    </a:ext>
                  </a:extLst>
                </p14:cNvPr>
                <p14:cNvContentPartPr/>
                <p14:nvPr/>
              </p14:nvContentPartPr>
              <p14:xfrm>
                <a:off x="2710269" y="2459760"/>
                <a:ext cx="360" cy="173520"/>
              </p14:xfrm>
            </p:contentPart>
          </mc:Choice>
          <mc:Fallback xmlns="">
            <p:pic>
              <p:nvPicPr>
                <p:cNvPr id="86" name="Ink 85">
                  <a:extLst>
                    <a:ext uri="{FF2B5EF4-FFF2-40B4-BE49-F238E27FC236}">
                      <a16:creationId xmlns:a16="http://schemas.microsoft.com/office/drawing/2014/main" id="{90A57463-5268-CC88-D531-D2E79BB44343}"/>
                    </a:ext>
                  </a:extLst>
                </p:cNvPr>
                <p:cNvPicPr/>
                <p:nvPr/>
              </p:nvPicPr>
              <p:blipFill>
                <a:blip r:embed="rId93"/>
                <a:stretch>
                  <a:fillRect/>
                </a:stretch>
              </p:blipFill>
              <p:spPr>
                <a:xfrm>
                  <a:off x="2704149" y="2453640"/>
                  <a:ext cx="12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7" name="Ink 86">
                  <a:extLst>
                    <a:ext uri="{FF2B5EF4-FFF2-40B4-BE49-F238E27FC236}">
                      <a16:creationId xmlns:a16="http://schemas.microsoft.com/office/drawing/2014/main" id="{DD3097DF-EA0E-373E-C1BF-DF8AF7F78B34}"/>
                    </a:ext>
                  </a:extLst>
                </p14:cNvPr>
                <p14:cNvContentPartPr/>
                <p14:nvPr/>
              </p14:nvContentPartPr>
              <p14:xfrm>
                <a:off x="2830149" y="2478840"/>
                <a:ext cx="67680" cy="91080"/>
              </p14:xfrm>
            </p:contentPart>
          </mc:Choice>
          <mc:Fallback xmlns="">
            <p:pic>
              <p:nvPicPr>
                <p:cNvPr id="87" name="Ink 86">
                  <a:extLst>
                    <a:ext uri="{FF2B5EF4-FFF2-40B4-BE49-F238E27FC236}">
                      <a16:creationId xmlns:a16="http://schemas.microsoft.com/office/drawing/2014/main" id="{DD3097DF-EA0E-373E-C1BF-DF8AF7F78B34}"/>
                    </a:ext>
                  </a:extLst>
                </p:cNvPr>
                <p:cNvPicPr/>
                <p:nvPr/>
              </p:nvPicPr>
              <p:blipFill>
                <a:blip r:embed="rId95"/>
                <a:stretch>
                  <a:fillRect/>
                </a:stretch>
              </p:blipFill>
              <p:spPr>
                <a:xfrm>
                  <a:off x="2824029" y="2472720"/>
                  <a:ext cx="79920" cy="103320"/>
                </a:xfrm>
                <a:prstGeom prst="rect">
                  <a:avLst/>
                </a:prstGeom>
              </p:spPr>
            </p:pic>
          </mc:Fallback>
        </mc:AlternateContent>
      </p:grpSp>
      <p:grpSp>
        <p:nvGrpSpPr>
          <p:cNvPr id="88" name="Group 87">
            <a:extLst>
              <a:ext uri="{FF2B5EF4-FFF2-40B4-BE49-F238E27FC236}">
                <a16:creationId xmlns:a16="http://schemas.microsoft.com/office/drawing/2014/main" id="{9D86442E-AAEE-7F31-4E61-FE7EABC15D04}"/>
              </a:ext>
            </a:extLst>
          </p:cNvPr>
          <p:cNvGrpSpPr/>
          <p:nvPr/>
        </p:nvGrpSpPr>
        <p:grpSpPr>
          <a:xfrm>
            <a:off x="7516995" y="1966935"/>
            <a:ext cx="330840" cy="317160"/>
            <a:chOff x="3590109" y="2013720"/>
            <a:chExt cx="330840" cy="317160"/>
          </a:xfrm>
        </p:grpSpPr>
        <mc:AlternateContent xmlns:mc="http://schemas.openxmlformats.org/markup-compatibility/2006" xmlns:p14="http://schemas.microsoft.com/office/powerpoint/2010/main">
          <mc:Choice Requires="p14">
            <p:contentPart p14:bwMode="auto" r:id="rId112">
              <p14:nvContentPartPr>
                <p14:cNvPr id="89" name="Ink 88">
                  <a:extLst>
                    <a:ext uri="{FF2B5EF4-FFF2-40B4-BE49-F238E27FC236}">
                      <a16:creationId xmlns:a16="http://schemas.microsoft.com/office/drawing/2014/main" id="{D7C19408-737D-154B-2DAF-02EB48654FDB}"/>
                    </a:ext>
                  </a:extLst>
                </p14:cNvPr>
                <p14:cNvContentPartPr/>
                <p14:nvPr/>
              </p14:nvContentPartPr>
              <p14:xfrm>
                <a:off x="3590109" y="2013720"/>
                <a:ext cx="111240" cy="212040"/>
              </p14:xfrm>
            </p:contentPart>
          </mc:Choice>
          <mc:Fallback xmlns="">
            <p:pic>
              <p:nvPicPr>
                <p:cNvPr id="89" name="Ink 88">
                  <a:extLst>
                    <a:ext uri="{FF2B5EF4-FFF2-40B4-BE49-F238E27FC236}">
                      <a16:creationId xmlns:a16="http://schemas.microsoft.com/office/drawing/2014/main" id="{D7C19408-737D-154B-2DAF-02EB48654FDB}"/>
                    </a:ext>
                  </a:extLst>
                </p:cNvPr>
                <p:cNvPicPr/>
                <p:nvPr/>
              </p:nvPicPr>
              <p:blipFill>
                <a:blip r:embed="rId97"/>
                <a:stretch>
                  <a:fillRect/>
                </a:stretch>
              </p:blipFill>
              <p:spPr>
                <a:xfrm>
                  <a:off x="3583989" y="2007600"/>
                  <a:ext cx="12348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0" name="Ink 89">
                  <a:extLst>
                    <a:ext uri="{FF2B5EF4-FFF2-40B4-BE49-F238E27FC236}">
                      <a16:creationId xmlns:a16="http://schemas.microsoft.com/office/drawing/2014/main" id="{D5832FB9-482B-FB59-0802-3E3BA646929C}"/>
                    </a:ext>
                  </a:extLst>
                </p14:cNvPr>
                <p14:cNvContentPartPr/>
                <p14:nvPr/>
              </p14:nvContentPartPr>
              <p14:xfrm>
                <a:off x="3756429" y="2216760"/>
                <a:ext cx="164520" cy="114120"/>
              </p14:xfrm>
            </p:contentPart>
          </mc:Choice>
          <mc:Fallback xmlns="">
            <p:pic>
              <p:nvPicPr>
                <p:cNvPr id="90" name="Ink 89">
                  <a:extLst>
                    <a:ext uri="{FF2B5EF4-FFF2-40B4-BE49-F238E27FC236}">
                      <a16:creationId xmlns:a16="http://schemas.microsoft.com/office/drawing/2014/main" id="{D5832FB9-482B-FB59-0802-3E3BA646929C}"/>
                    </a:ext>
                  </a:extLst>
                </p:cNvPr>
                <p:cNvPicPr/>
                <p:nvPr/>
              </p:nvPicPr>
              <p:blipFill>
                <a:blip r:embed="rId99"/>
                <a:stretch>
                  <a:fillRect/>
                </a:stretch>
              </p:blipFill>
              <p:spPr>
                <a:xfrm>
                  <a:off x="3750309" y="2210640"/>
                  <a:ext cx="176760" cy="126360"/>
                </a:xfrm>
                <a:prstGeom prst="rect">
                  <a:avLst/>
                </a:prstGeom>
              </p:spPr>
            </p:pic>
          </mc:Fallback>
        </mc:AlternateContent>
      </p:grpSp>
    </p:spTree>
    <p:extLst>
      <p:ext uri="{BB962C8B-B14F-4D97-AF65-F5344CB8AC3E}">
        <p14:creationId xmlns:p14="http://schemas.microsoft.com/office/powerpoint/2010/main" val="2981769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3"/>
          <a:srcRect t="25538" r="49138" b="40944"/>
          <a:stretch/>
        </p:blipFill>
        <p:spPr>
          <a:xfrm>
            <a:off x="558372" y="737141"/>
            <a:ext cx="3657600" cy="1758508"/>
          </a:xfrm>
          <a:prstGeom prst="rect">
            <a:avLst/>
          </a:prstGeom>
        </p:spPr>
      </p:pic>
      <p:graphicFrame>
        <p:nvGraphicFramePr>
          <p:cNvPr id="5" name="Table 5">
            <a:extLst>
              <a:ext uri="{FF2B5EF4-FFF2-40B4-BE49-F238E27FC236}">
                <a16:creationId xmlns:a16="http://schemas.microsoft.com/office/drawing/2014/main" id="{8FDF39A1-128F-4E53-9B18-ADFEE34FB839}"/>
              </a:ext>
            </a:extLst>
          </p:cNvPr>
          <p:cNvGraphicFramePr>
            <a:graphicFrameLocks noGrp="1"/>
          </p:cNvGraphicFramePr>
          <p:nvPr/>
        </p:nvGraphicFramePr>
        <p:xfrm>
          <a:off x="2819400" y="2971800"/>
          <a:ext cx="5316271" cy="2620961"/>
        </p:xfrm>
        <a:graphic>
          <a:graphicData uri="http://schemas.openxmlformats.org/drawingml/2006/table">
            <a:tbl>
              <a:tblPr firstRow="1" bandRow="1">
                <a:tableStyleId>{5C22544A-7EE6-4342-B048-85BDC9FD1C3A}</a:tableStyleId>
              </a:tblPr>
              <a:tblGrid>
                <a:gridCol w="688159">
                  <a:extLst>
                    <a:ext uri="{9D8B030D-6E8A-4147-A177-3AD203B41FA5}">
                      <a16:colId xmlns:a16="http://schemas.microsoft.com/office/drawing/2014/main" val="3976295415"/>
                    </a:ext>
                  </a:extLst>
                </a:gridCol>
                <a:gridCol w="771352">
                  <a:extLst>
                    <a:ext uri="{9D8B030D-6E8A-4147-A177-3AD203B41FA5}">
                      <a16:colId xmlns:a16="http://schemas.microsoft.com/office/drawing/2014/main" val="3787470318"/>
                    </a:ext>
                  </a:extLst>
                </a:gridCol>
                <a:gridCol w="771352">
                  <a:extLst>
                    <a:ext uri="{9D8B030D-6E8A-4147-A177-3AD203B41FA5}">
                      <a16:colId xmlns:a16="http://schemas.microsoft.com/office/drawing/2014/main" val="2013321705"/>
                    </a:ext>
                  </a:extLst>
                </a:gridCol>
                <a:gridCol w="771352">
                  <a:extLst>
                    <a:ext uri="{9D8B030D-6E8A-4147-A177-3AD203B41FA5}">
                      <a16:colId xmlns:a16="http://schemas.microsoft.com/office/drawing/2014/main" val="3327604799"/>
                    </a:ext>
                  </a:extLst>
                </a:gridCol>
                <a:gridCol w="771352">
                  <a:extLst>
                    <a:ext uri="{9D8B030D-6E8A-4147-A177-3AD203B41FA5}">
                      <a16:colId xmlns:a16="http://schemas.microsoft.com/office/drawing/2014/main" val="1299112394"/>
                    </a:ext>
                  </a:extLst>
                </a:gridCol>
                <a:gridCol w="771352">
                  <a:extLst>
                    <a:ext uri="{9D8B030D-6E8A-4147-A177-3AD203B41FA5}">
                      <a16:colId xmlns:a16="http://schemas.microsoft.com/office/drawing/2014/main" val="1512637696"/>
                    </a:ext>
                  </a:extLst>
                </a:gridCol>
                <a:gridCol w="771352">
                  <a:extLst>
                    <a:ext uri="{9D8B030D-6E8A-4147-A177-3AD203B41FA5}">
                      <a16:colId xmlns:a16="http://schemas.microsoft.com/office/drawing/2014/main" val="4011496597"/>
                    </a:ext>
                  </a:extLst>
                </a:gridCol>
              </a:tblGrid>
              <a:tr h="374423">
                <a:tc>
                  <a:txBody>
                    <a:bodyPr/>
                    <a:lstStyle/>
                    <a:p>
                      <a:endParaRPr lang="en-US" dirty="0"/>
                    </a:p>
                  </a:txBody>
                  <a:tcPr/>
                </a:tc>
                <a:tc>
                  <a:txBody>
                    <a:bodyPr/>
                    <a:lstStyle/>
                    <a:p>
                      <a:r>
                        <a:rPr lang="en-US" dirty="0"/>
                        <a:t>s</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t</a:t>
                      </a:r>
                    </a:p>
                  </a:txBody>
                  <a:tcPr/>
                </a:tc>
                <a:extLst>
                  <a:ext uri="{0D108BD9-81ED-4DB2-BD59-A6C34878D82A}">
                    <a16:rowId xmlns:a16="http://schemas.microsoft.com/office/drawing/2014/main" val="1391456612"/>
                  </a:ext>
                </a:extLst>
              </a:tr>
              <a:tr h="374423">
                <a:tc>
                  <a:txBody>
                    <a:bodyPr/>
                    <a:lstStyle/>
                    <a:p>
                      <a:r>
                        <a:rPr lang="en-US" baseline="0" dirty="0"/>
                        <a:t>s</a:t>
                      </a:r>
                    </a:p>
                  </a:txBody>
                  <a:tcPr/>
                </a:tc>
                <a:tc>
                  <a:txBody>
                    <a:bodyPr/>
                    <a:lstStyle/>
                    <a:p>
                      <a:endParaRPr lang="en-US"/>
                    </a:p>
                  </a:txBody>
                  <a:tcPr/>
                </a:tc>
                <a:tc>
                  <a:txBody>
                    <a:bodyPr/>
                    <a:lstStyle/>
                    <a:p>
                      <a:r>
                        <a:rPr lang="en-US" dirty="0"/>
                        <a:t>16</a:t>
                      </a:r>
                    </a:p>
                  </a:txBody>
                  <a:tcPr/>
                </a:tc>
                <a:tc>
                  <a:txBody>
                    <a:bodyPr/>
                    <a:lstStyle/>
                    <a:p>
                      <a:endParaRPr lang="en-US"/>
                    </a:p>
                  </a:txBody>
                  <a:tcPr/>
                </a:tc>
                <a:tc>
                  <a:txBody>
                    <a:bodyPr/>
                    <a:lstStyle/>
                    <a:p>
                      <a:r>
                        <a:rPr lang="en-US" dirty="0"/>
                        <a:t>13</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970801645"/>
                  </a:ext>
                </a:extLst>
              </a:tr>
              <a:tr h="374423">
                <a:tc>
                  <a:txBody>
                    <a:bodyPr/>
                    <a:lstStyle/>
                    <a:p>
                      <a:r>
                        <a:rPr lang="en-US" baseline="0" dirty="0"/>
                        <a:t>a</a:t>
                      </a:r>
                    </a:p>
                  </a:txBody>
                  <a:tcPr/>
                </a:tc>
                <a:tc>
                  <a:txBody>
                    <a:bodyPr/>
                    <a:lstStyle/>
                    <a:p>
                      <a:endParaRPr lang="en-US"/>
                    </a:p>
                  </a:txBody>
                  <a:tcPr/>
                </a:tc>
                <a:tc>
                  <a:txBody>
                    <a:bodyPr/>
                    <a:lstStyle/>
                    <a:p>
                      <a:endParaRPr lang="en-US"/>
                    </a:p>
                  </a:txBody>
                  <a:tcPr/>
                </a:tc>
                <a:tc>
                  <a:txBody>
                    <a:bodyPr/>
                    <a:lstStyle/>
                    <a:p>
                      <a:r>
                        <a:rPr lang="en-US" dirty="0"/>
                        <a:t>12</a:t>
                      </a:r>
                    </a:p>
                  </a:txBody>
                  <a:tcPr/>
                </a:tc>
                <a:tc>
                  <a:txBody>
                    <a:bodyPr/>
                    <a:lstStyle/>
                    <a:p>
                      <a:r>
                        <a:rPr lang="en-US" dirty="0"/>
                        <a:t>10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84803412"/>
                  </a:ext>
                </a:extLst>
              </a:tr>
              <a:tr h="374423">
                <a:tc>
                  <a:txBody>
                    <a:bodyPr/>
                    <a:lstStyle/>
                    <a:p>
                      <a:r>
                        <a:rPr lang="en-US" baseline="0" dirty="0"/>
                        <a:t>b</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r>
                        <a:rPr lang="en-US" dirty="0"/>
                        <a:t>9</a:t>
                      </a:r>
                    </a:p>
                  </a:txBody>
                  <a:tcPr/>
                </a:tc>
                <a:tc>
                  <a:txBody>
                    <a:bodyPr/>
                    <a:lstStyle/>
                    <a:p>
                      <a:endParaRPr lang="en-US"/>
                    </a:p>
                  </a:txBody>
                  <a:tcPr/>
                </a:tc>
                <a:tc>
                  <a:txBody>
                    <a:bodyPr/>
                    <a:lstStyle/>
                    <a:p>
                      <a:r>
                        <a:rPr lang="en-US" dirty="0"/>
                        <a:t>20</a:t>
                      </a:r>
                    </a:p>
                  </a:txBody>
                  <a:tcPr/>
                </a:tc>
                <a:extLst>
                  <a:ext uri="{0D108BD9-81ED-4DB2-BD59-A6C34878D82A}">
                    <a16:rowId xmlns:a16="http://schemas.microsoft.com/office/drawing/2014/main" val="3037883073"/>
                  </a:ext>
                </a:extLst>
              </a:tr>
              <a:tr h="374423">
                <a:tc>
                  <a:txBody>
                    <a:bodyPr/>
                    <a:lstStyle/>
                    <a:p>
                      <a:r>
                        <a:rPr lang="en-US" baseline="0" dirty="0"/>
                        <a:t>c</a:t>
                      </a:r>
                    </a:p>
                  </a:txBody>
                  <a:tcPr/>
                </a:tc>
                <a:tc>
                  <a:txBody>
                    <a:bodyPr/>
                    <a:lstStyle/>
                    <a:p>
                      <a:endParaRPr lang="en-US"/>
                    </a:p>
                  </a:txBody>
                  <a:tcPr/>
                </a:tc>
                <a:tc>
                  <a:txBody>
                    <a:bodyPr/>
                    <a:lstStyle/>
                    <a:p>
                      <a:r>
                        <a:rPr lang="en-US" dirty="0"/>
                        <a:t>4</a:t>
                      </a:r>
                    </a:p>
                  </a:txBody>
                  <a:tcPr/>
                </a:tc>
                <a:tc>
                  <a:txBody>
                    <a:bodyPr/>
                    <a:lstStyle/>
                    <a:p>
                      <a:endParaRPr lang="en-US"/>
                    </a:p>
                  </a:txBody>
                  <a:tcPr/>
                </a:tc>
                <a:tc>
                  <a:txBody>
                    <a:bodyPr/>
                    <a:lstStyle/>
                    <a:p>
                      <a:endParaRPr lang="en-US"/>
                    </a:p>
                  </a:txBody>
                  <a:tcPr/>
                </a:tc>
                <a:tc>
                  <a:txBody>
                    <a:bodyPr/>
                    <a:lstStyle/>
                    <a:p>
                      <a:r>
                        <a:rPr lang="en-US" dirty="0"/>
                        <a:t>14</a:t>
                      </a:r>
                    </a:p>
                  </a:txBody>
                  <a:tcPr/>
                </a:tc>
                <a:tc>
                  <a:txBody>
                    <a:bodyPr/>
                    <a:lstStyle/>
                    <a:p>
                      <a:endParaRPr lang="en-US"/>
                    </a:p>
                  </a:txBody>
                  <a:tcPr/>
                </a:tc>
                <a:extLst>
                  <a:ext uri="{0D108BD9-81ED-4DB2-BD59-A6C34878D82A}">
                    <a16:rowId xmlns:a16="http://schemas.microsoft.com/office/drawing/2014/main" val="2112216794"/>
                  </a:ext>
                </a:extLst>
              </a:tr>
              <a:tr h="374423">
                <a:tc>
                  <a:txBody>
                    <a:bodyPr/>
                    <a:lstStyle/>
                    <a:p>
                      <a:r>
                        <a:rPr lang="en-US" baseline="0" dirty="0"/>
                        <a:t>d</a:t>
                      </a:r>
                    </a:p>
                  </a:txBody>
                  <a:tcPr/>
                </a:tc>
                <a:tc>
                  <a:txBody>
                    <a:bodyPr/>
                    <a:lstStyle/>
                    <a:p>
                      <a:endParaRPr lang="en-US"/>
                    </a:p>
                  </a:txBody>
                  <a:tcPr/>
                </a:tc>
                <a:tc>
                  <a:txBody>
                    <a:bodyPr/>
                    <a:lstStyle/>
                    <a:p>
                      <a:endParaRPr lang="en-US"/>
                    </a:p>
                  </a:txBody>
                  <a:tcPr/>
                </a:tc>
                <a:tc>
                  <a:txBody>
                    <a:bodyPr/>
                    <a:lstStyle/>
                    <a:p>
                      <a:r>
                        <a:rPr lang="en-US" dirty="0"/>
                        <a:t>7</a:t>
                      </a:r>
                    </a:p>
                  </a:txBody>
                  <a:tcPr/>
                </a:tc>
                <a:tc>
                  <a:txBody>
                    <a:bodyPr/>
                    <a:lstStyle/>
                    <a:p>
                      <a:endParaRPr lang="en-US"/>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2800290227"/>
                  </a:ext>
                </a:extLst>
              </a:tr>
              <a:tr h="374423">
                <a:tc>
                  <a:txBody>
                    <a:bodyPr/>
                    <a:lstStyle/>
                    <a:p>
                      <a:r>
                        <a:rPr lang="en-US" dirty="0"/>
                        <a:t>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35877522"/>
                  </a:ext>
                </a:extLst>
              </a:tr>
            </a:tbl>
          </a:graphicData>
        </a:graphic>
      </p:graphicFrame>
      <p:grpSp>
        <p:nvGrpSpPr>
          <p:cNvPr id="10" name="Group 9">
            <a:extLst>
              <a:ext uri="{FF2B5EF4-FFF2-40B4-BE49-F238E27FC236}">
                <a16:creationId xmlns:a16="http://schemas.microsoft.com/office/drawing/2014/main" id="{EEC3CB88-12C4-4EF3-BC5C-267F50C983F9}"/>
              </a:ext>
            </a:extLst>
          </p:cNvPr>
          <p:cNvGrpSpPr/>
          <p:nvPr/>
        </p:nvGrpSpPr>
        <p:grpSpPr>
          <a:xfrm>
            <a:off x="4393812" y="3406436"/>
            <a:ext cx="513000" cy="282600"/>
            <a:chOff x="4393812" y="3406436"/>
            <a:chExt cx="513000" cy="28260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B9C6253-B4AF-4497-8E4E-35B11B1F41FB}"/>
                    </a:ext>
                  </a:extLst>
                </p14:cNvPr>
                <p14:cNvContentPartPr/>
                <p14:nvPr/>
              </p14:nvContentPartPr>
              <p14:xfrm>
                <a:off x="4393812" y="3406436"/>
                <a:ext cx="274320" cy="261000"/>
              </p14:xfrm>
            </p:contentPart>
          </mc:Choice>
          <mc:Fallback xmlns="">
            <p:pic>
              <p:nvPicPr>
                <p:cNvPr id="2" name="Ink 1">
                  <a:extLst>
                    <a:ext uri="{FF2B5EF4-FFF2-40B4-BE49-F238E27FC236}">
                      <a16:creationId xmlns:a16="http://schemas.microsoft.com/office/drawing/2014/main" id="{6B9C6253-B4AF-4497-8E4E-35B11B1F41FB}"/>
                    </a:ext>
                  </a:extLst>
                </p:cNvPr>
                <p:cNvPicPr/>
                <p:nvPr/>
              </p:nvPicPr>
              <p:blipFill>
                <a:blip r:embed="rId5"/>
                <a:stretch>
                  <a:fillRect/>
                </a:stretch>
              </p:blipFill>
              <p:spPr>
                <a:xfrm>
                  <a:off x="4375812" y="3388436"/>
                  <a:ext cx="30996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AA64DCC-B7B7-4788-82DF-58A1E944760C}"/>
                    </a:ext>
                  </a:extLst>
                </p14:cNvPr>
                <p14:cNvContentPartPr/>
                <p14:nvPr/>
              </p14:nvContentPartPr>
              <p14:xfrm>
                <a:off x="4708452" y="3487796"/>
                <a:ext cx="198360" cy="104400"/>
              </p14:xfrm>
            </p:contentPart>
          </mc:Choice>
          <mc:Fallback xmlns="">
            <p:pic>
              <p:nvPicPr>
                <p:cNvPr id="3" name="Ink 2">
                  <a:extLst>
                    <a:ext uri="{FF2B5EF4-FFF2-40B4-BE49-F238E27FC236}">
                      <a16:creationId xmlns:a16="http://schemas.microsoft.com/office/drawing/2014/main" id="{9AA64DCC-B7B7-4788-82DF-58A1E944760C}"/>
                    </a:ext>
                  </a:extLst>
                </p:cNvPr>
                <p:cNvPicPr/>
                <p:nvPr/>
              </p:nvPicPr>
              <p:blipFill>
                <a:blip r:embed="rId7"/>
                <a:stretch>
                  <a:fillRect/>
                </a:stretch>
              </p:blipFill>
              <p:spPr>
                <a:xfrm>
                  <a:off x="4690452" y="3469796"/>
                  <a:ext cx="23400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3C6630A-AFCB-45CB-94F2-B5AB3E5E3932}"/>
                    </a:ext>
                  </a:extLst>
                </p14:cNvPr>
                <p14:cNvContentPartPr/>
                <p14:nvPr/>
              </p14:nvContentPartPr>
              <p14:xfrm>
                <a:off x="4821132" y="3443516"/>
                <a:ext cx="60480" cy="245520"/>
              </p14:xfrm>
            </p:contentPart>
          </mc:Choice>
          <mc:Fallback xmlns="">
            <p:pic>
              <p:nvPicPr>
                <p:cNvPr id="9" name="Ink 8">
                  <a:extLst>
                    <a:ext uri="{FF2B5EF4-FFF2-40B4-BE49-F238E27FC236}">
                      <a16:creationId xmlns:a16="http://schemas.microsoft.com/office/drawing/2014/main" id="{93C6630A-AFCB-45CB-94F2-B5AB3E5E3932}"/>
                    </a:ext>
                  </a:extLst>
                </p:cNvPr>
                <p:cNvPicPr/>
                <p:nvPr/>
              </p:nvPicPr>
              <p:blipFill>
                <a:blip r:embed="rId9"/>
                <a:stretch>
                  <a:fillRect/>
                </a:stretch>
              </p:blipFill>
              <p:spPr>
                <a:xfrm>
                  <a:off x="4803132" y="3425516"/>
                  <a:ext cx="96120" cy="281160"/>
                </a:xfrm>
                <a:prstGeom prst="rect">
                  <a:avLst/>
                </a:prstGeom>
              </p:spPr>
            </p:pic>
          </mc:Fallback>
        </mc:AlternateContent>
      </p:grpSp>
      <p:grpSp>
        <p:nvGrpSpPr>
          <p:cNvPr id="13" name="Group 12">
            <a:extLst>
              <a:ext uri="{FF2B5EF4-FFF2-40B4-BE49-F238E27FC236}">
                <a16:creationId xmlns:a16="http://schemas.microsoft.com/office/drawing/2014/main" id="{02B267A6-5BD7-4AA9-8915-DB58DED438B2}"/>
              </a:ext>
            </a:extLst>
          </p:cNvPr>
          <p:cNvGrpSpPr/>
          <p:nvPr/>
        </p:nvGrpSpPr>
        <p:grpSpPr>
          <a:xfrm>
            <a:off x="5183652" y="3797396"/>
            <a:ext cx="503640" cy="198720"/>
            <a:chOff x="5183652" y="3797396"/>
            <a:chExt cx="503640" cy="19872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671DB2A9-E787-4637-9CC9-B37520C23C54}"/>
                    </a:ext>
                  </a:extLst>
                </p14:cNvPr>
                <p14:cNvContentPartPr/>
                <p14:nvPr/>
              </p14:nvContentPartPr>
              <p14:xfrm>
                <a:off x="5183652" y="3797396"/>
                <a:ext cx="243720" cy="198720"/>
              </p14:xfrm>
            </p:contentPart>
          </mc:Choice>
          <mc:Fallback xmlns="">
            <p:pic>
              <p:nvPicPr>
                <p:cNvPr id="11" name="Ink 10">
                  <a:extLst>
                    <a:ext uri="{FF2B5EF4-FFF2-40B4-BE49-F238E27FC236}">
                      <a16:creationId xmlns:a16="http://schemas.microsoft.com/office/drawing/2014/main" id="{671DB2A9-E787-4637-9CC9-B37520C23C54}"/>
                    </a:ext>
                  </a:extLst>
                </p:cNvPr>
                <p:cNvPicPr/>
                <p:nvPr/>
              </p:nvPicPr>
              <p:blipFill>
                <a:blip r:embed="rId11"/>
                <a:stretch>
                  <a:fillRect/>
                </a:stretch>
              </p:blipFill>
              <p:spPr>
                <a:xfrm>
                  <a:off x="5165652" y="3779396"/>
                  <a:ext cx="2793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60DE2340-901B-4807-A977-539EB9AF744A}"/>
                    </a:ext>
                  </a:extLst>
                </p14:cNvPr>
                <p14:cNvContentPartPr/>
                <p14:nvPr/>
              </p14:nvContentPartPr>
              <p14:xfrm>
                <a:off x="5501172" y="3833396"/>
                <a:ext cx="186120" cy="141480"/>
              </p14:xfrm>
            </p:contentPart>
          </mc:Choice>
          <mc:Fallback xmlns="">
            <p:pic>
              <p:nvPicPr>
                <p:cNvPr id="12" name="Ink 11">
                  <a:extLst>
                    <a:ext uri="{FF2B5EF4-FFF2-40B4-BE49-F238E27FC236}">
                      <a16:creationId xmlns:a16="http://schemas.microsoft.com/office/drawing/2014/main" id="{60DE2340-901B-4807-A977-539EB9AF744A}"/>
                    </a:ext>
                  </a:extLst>
                </p:cNvPr>
                <p:cNvPicPr/>
                <p:nvPr/>
              </p:nvPicPr>
              <p:blipFill>
                <a:blip r:embed="rId13"/>
                <a:stretch>
                  <a:fillRect/>
                </a:stretch>
              </p:blipFill>
              <p:spPr>
                <a:xfrm>
                  <a:off x="5483172" y="3815396"/>
                  <a:ext cx="221760" cy="17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B0151585-C206-47B5-96B4-910086FFA55C}"/>
                  </a:ext>
                </a:extLst>
              </p14:cNvPr>
              <p14:cNvContentPartPr/>
              <p14:nvPr/>
            </p14:nvContentPartPr>
            <p14:xfrm>
              <a:off x="7440852" y="4158836"/>
              <a:ext cx="272520" cy="223920"/>
            </p14:xfrm>
          </p:contentPart>
        </mc:Choice>
        <mc:Fallback xmlns="">
          <p:pic>
            <p:nvPicPr>
              <p:cNvPr id="14" name="Ink 13">
                <a:extLst>
                  <a:ext uri="{FF2B5EF4-FFF2-40B4-BE49-F238E27FC236}">
                    <a16:creationId xmlns:a16="http://schemas.microsoft.com/office/drawing/2014/main" id="{B0151585-C206-47B5-96B4-910086FFA55C}"/>
                  </a:ext>
                </a:extLst>
              </p:cNvPr>
              <p:cNvPicPr/>
              <p:nvPr/>
            </p:nvPicPr>
            <p:blipFill>
              <a:blip r:embed="rId15"/>
              <a:stretch>
                <a:fillRect/>
              </a:stretch>
            </p:blipFill>
            <p:spPr>
              <a:xfrm>
                <a:off x="7422852" y="4140836"/>
                <a:ext cx="308160" cy="259560"/>
              </a:xfrm>
              <a:prstGeom prst="rect">
                <a:avLst/>
              </a:prstGeom>
            </p:spPr>
          </p:pic>
        </mc:Fallback>
      </mc:AlternateContent>
      <p:grpSp>
        <p:nvGrpSpPr>
          <p:cNvPr id="18" name="Group 17">
            <a:extLst>
              <a:ext uri="{FF2B5EF4-FFF2-40B4-BE49-F238E27FC236}">
                <a16:creationId xmlns:a16="http://schemas.microsoft.com/office/drawing/2014/main" id="{77E2C1DD-8FFF-48CA-A8C8-6B6C37DBF12A}"/>
              </a:ext>
            </a:extLst>
          </p:cNvPr>
          <p:cNvGrpSpPr/>
          <p:nvPr/>
        </p:nvGrpSpPr>
        <p:grpSpPr>
          <a:xfrm>
            <a:off x="7750092" y="4178276"/>
            <a:ext cx="215280" cy="180720"/>
            <a:chOff x="7750092" y="4178276"/>
            <a:chExt cx="215280" cy="180720"/>
          </a:xfrm>
        </p:grpSpPr>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A8639D2-ABAC-4455-97AB-CCD462C4696B}"/>
                    </a:ext>
                  </a:extLst>
                </p14:cNvPr>
                <p14:cNvContentPartPr/>
                <p14:nvPr/>
              </p14:nvContentPartPr>
              <p14:xfrm>
                <a:off x="7750092" y="4178276"/>
                <a:ext cx="175680" cy="114840"/>
              </p14:xfrm>
            </p:contentPart>
          </mc:Choice>
          <mc:Fallback xmlns="">
            <p:pic>
              <p:nvPicPr>
                <p:cNvPr id="15" name="Ink 14">
                  <a:extLst>
                    <a:ext uri="{FF2B5EF4-FFF2-40B4-BE49-F238E27FC236}">
                      <a16:creationId xmlns:a16="http://schemas.microsoft.com/office/drawing/2014/main" id="{3A8639D2-ABAC-4455-97AB-CCD462C4696B}"/>
                    </a:ext>
                  </a:extLst>
                </p:cNvPr>
                <p:cNvPicPr/>
                <p:nvPr/>
              </p:nvPicPr>
              <p:blipFill>
                <a:blip r:embed="rId17"/>
                <a:stretch>
                  <a:fillRect/>
                </a:stretch>
              </p:blipFill>
              <p:spPr>
                <a:xfrm>
                  <a:off x="7732092" y="4160276"/>
                  <a:ext cx="211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BA157BDA-6ABE-452E-8839-F30611661112}"/>
                    </a:ext>
                  </a:extLst>
                </p14:cNvPr>
                <p14:cNvContentPartPr/>
                <p14:nvPr/>
              </p14:nvContentPartPr>
              <p14:xfrm>
                <a:off x="7816332" y="4276556"/>
                <a:ext cx="360" cy="360"/>
              </p14:xfrm>
            </p:contentPart>
          </mc:Choice>
          <mc:Fallback xmlns="">
            <p:pic>
              <p:nvPicPr>
                <p:cNvPr id="16" name="Ink 15">
                  <a:extLst>
                    <a:ext uri="{FF2B5EF4-FFF2-40B4-BE49-F238E27FC236}">
                      <a16:creationId xmlns:a16="http://schemas.microsoft.com/office/drawing/2014/main" id="{BA157BDA-6ABE-452E-8839-F30611661112}"/>
                    </a:ext>
                  </a:extLst>
                </p:cNvPr>
                <p:cNvPicPr/>
                <p:nvPr/>
              </p:nvPicPr>
              <p:blipFill>
                <a:blip r:embed="rId19"/>
                <a:stretch>
                  <a:fillRect/>
                </a:stretch>
              </p:blipFill>
              <p:spPr>
                <a:xfrm>
                  <a:off x="7798332" y="425855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99A2A738-35DF-4300-8B58-B2C9AC78BF3C}"/>
                    </a:ext>
                  </a:extLst>
                </p14:cNvPr>
                <p14:cNvContentPartPr/>
                <p14:nvPr/>
              </p14:nvContentPartPr>
              <p14:xfrm>
                <a:off x="7786092" y="4269356"/>
                <a:ext cx="179280" cy="89640"/>
              </p14:xfrm>
            </p:contentPart>
          </mc:Choice>
          <mc:Fallback xmlns="">
            <p:pic>
              <p:nvPicPr>
                <p:cNvPr id="17" name="Ink 16">
                  <a:extLst>
                    <a:ext uri="{FF2B5EF4-FFF2-40B4-BE49-F238E27FC236}">
                      <a16:creationId xmlns:a16="http://schemas.microsoft.com/office/drawing/2014/main" id="{99A2A738-35DF-4300-8B58-B2C9AC78BF3C}"/>
                    </a:ext>
                  </a:extLst>
                </p:cNvPr>
                <p:cNvPicPr/>
                <p:nvPr/>
              </p:nvPicPr>
              <p:blipFill>
                <a:blip r:embed="rId21"/>
                <a:stretch>
                  <a:fillRect/>
                </a:stretch>
              </p:blipFill>
              <p:spPr>
                <a:xfrm>
                  <a:off x="7768128" y="4251356"/>
                  <a:ext cx="214849" cy="125280"/>
                </a:xfrm>
                <a:prstGeom prst="rect">
                  <a:avLst/>
                </a:prstGeom>
              </p:spPr>
            </p:pic>
          </mc:Fallback>
        </mc:AlternateContent>
      </p:grpSp>
      <p:grpSp>
        <p:nvGrpSpPr>
          <p:cNvPr id="21" name="Group 20">
            <a:extLst>
              <a:ext uri="{FF2B5EF4-FFF2-40B4-BE49-F238E27FC236}">
                <a16:creationId xmlns:a16="http://schemas.microsoft.com/office/drawing/2014/main" id="{9D4193C2-F34B-42A7-B889-C1E0A1982CBC}"/>
              </a:ext>
            </a:extLst>
          </p:cNvPr>
          <p:cNvGrpSpPr/>
          <p:nvPr/>
        </p:nvGrpSpPr>
        <p:grpSpPr>
          <a:xfrm>
            <a:off x="5441772" y="5314796"/>
            <a:ext cx="308520" cy="152280"/>
            <a:chOff x="5441772" y="5314796"/>
            <a:chExt cx="308520" cy="152280"/>
          </a:xfrm>
        </p:grpSpPr>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609FA00B-6499-4F5B-AC56-5990317D0DFA}"/>
                    </a:ext>
                  </a:extLst>
                </p14:cNvPr>
                <p14:cNvContentPartPr/>
                <p14:nvPr/>
              </p14:nvContentPartPr>
              <p14:xfrm>
                <a:off x="5441772" y="5323796"/>
                <a:ext cx="360" cy="131400"/>
              </p14:xfrm>
            </p:contentPart>
          </mc:Choice>
          <mc:Fallback xmlns="">
            <p:pic>
              <p:nvPicPr>
                <p:cNvPr id="19" name="Ink 18">
                  <a:extLst>
                    <a:ext uri="{FF2B5EF4-FFF2-40B4-BE49-F238E27FC236}">
                      <a16:creationId xmlns:a16="http://schemas.microsoft.com/office/drawing/2014/main" id="{609FA00B-6499-4F5B-AC56-5990317D0DFA}"/>
                    </a:ext>
                  </a:extLst>
                </p:cNvPr>
                <p:cNvPicPr/>
                <p:nvPr/>
              </p:nvPicPr>
              <p:blipFill>
                <a:blip r:embed="rId23"/>
                <a:stretch>
                  <a:fillRect/>
                </a:stretch>
              </p:blipFill>
              <p:spPr>
                <a:xfrm>
                  <a:off x="5423772" y="5305796"/>
                  <a:ext cx="360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70F3FE5-DDB3-454C-95F4-5E6B75C9DA3F}"/>
                    </a:ext>
                  </a:extLst>
                </p14:cNvPr>
                <p14:cNvContentPartPr/>
                <p14:nvPr/>
              </p14:nvContentPartPr>
              <p14:xfrm>
                <a:off x="5515572" y="5314796"/>
                <a:ext cx="234720" cy="152280"/>
              </p14:xfrm>
            </p:contentPart>
          </mc:Choice>
          <mc:Fallback xmlns="">
            <p:pic>
              <p:nvPicPr>
                <p:cNvPr id="20" name="Ink 19">
                  <a:extLst>
                    <a:ext uri="{FF2B5EF4-FFF2-40B4-BE49-F238E27FC236}">
                      <a16:creationId xmlns:a16="http://schemas.microsoft.com/office/drawing/2014/main" id="{F70F3FE5-DDB3-454C-95F4-5E6B75C9DA3F}"/>
                    </a:ext>
                  </a:extLst>
                </p:cNvPr>
                <p:cNvPicPr/>
                <p:nvPr/>
              </p:nvPicPr>
              <p:blipFill>
                <a:blip r:embed="rId25"/>
                <a:stretch>
                  <a:fillRect/>
                </a:stretch>
              </p:blipFill>
              <p:spPr>
                <a:xfrm>
                  <a:off x="5497572" y="5296796"/>
                  <a:ext cx="270360" cy="187920"/>
                </a:xfrm>
                <a:prstGeom prst="rect">
                  <a:avLst/>
                </a:prstGeom>
              </p:spPr>
            </p:pic>
          </mc:Fallback>
        </mc:AlternateContent>
      </p:grpSp>
      <p:grpSp>
        <p:nvGrpSpPr>
          <p:cNvPr id="25" name="Group 24">
            <a:extLst>
              <a:ext uri="{FF2B5EF4-FFF2-40B4-BE49-F238E27FC236}">
                <a16:creationId xmlns:a16="http://schemas.microsoft.com/office/drawing/2014/main" id="{3F86717D-94FD-42D6-A469-0878E1CE5259}"/>
              </a:ext>
            </a:extLst>
          </p:cNvPr>
          <p:cNvGrpSpPr/>
          <p:nvPr/>
        </p:nvGrpSpPr>
        <p:grpSpPr>
          <a:xfrm>
            <a:off x="4659132" y="4188356"/>
            <a:ext cx="259920" cy="239040"/>
            <a:chOff x="4659132" y="4188356"/>
            <a:chExt cx="259920" cy="239040"/>
          </a:xfrm>
        </p:grpSpPr>
        <mc:AlternateContent xmlns:mc="http://schemas.openxmlformats.org/markup-compatibility/2006" xmlns:p14="http://schemas.microsoft.com/office/powerpoint/2010/main">
          <mc:Choice Requires="p14">
            <p:contentPart p14:bwMode="auto" r:id="rId26">
              <p14:nvContentPartPr>
                <p14:cNvPr id="22" name="Ink 21">
                  <a:extLst>
                    <a:ext uri="{FF2B5EF4-FFF2-40B4-BE49-F238E27FC236}">
                      <a16:creationId xmlns:a16="http://schemas.microsoft.com/office/drawing/2014/main" id="{D8D1F5A6-F311-4CE0-A655-288F422052E2}"/>
                    </a:ext>
                  </a:extLst>
                </p14:cNvPr>
                <p14:cNvContentPartPr/>
                <p14:nvPr/>
              </p14:nvContentPartPr>
              <p14:xfrm>
                <a:off x="4695492" y="4188356"/>
                <a:ext cx="24120" cy="7920"/>
              </p14:xfrm>
            </p:contentPart>
          </mc:Choice>
          <mc:Fallback xmlns="">
            <p:pic>
              <p:nvPicPr>
                <p:cNvPr id="22" name="Ink 21">
                  <a:extLst>
                    <a:ext uri="{FF2B5EF4-FFF2-40B4-BE49-F238E27FC236}">
                      <a16:creationId xmlns:a16="http://schemas.microsoft.com/office/drawing/2014/main" id="{D8D1F5A6-F311-4CE0-A655-288F422052E2}"/>
                    </a:ext>
                  </a:extLst>
                </p:cNvPr>
                <p:cNvPicPr/>
                <p:nvPr/>
              </p:nvPicPr>
              <p:blipFill>
                <a:blip r:embed="rId27"/>
                <a:stretch>
                  <a:fillRect/>
                </a:stretch>
              </p:blipFill>
              <p:spPr>
                <a:xfrm>
                  <a:off x="4677492" y="4170356"/>
                  <a:ext cx="59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C583C1B8-A7CC-4BEB-A1AE-FD65D8C5174B}"/>
                    </a:ext>
                  </a:extLst>
                </p14:cNvPr>
                <p14:cNvContentPartPr/>
                <p14:nvPr/>
              </p14:nvContentPartPr>
              <p14:xfrm>
                <a:off x="4659132" y="4203116"/>
                <a:ext cx="30960" cy="170640"/>
              </p14:xfrm>
            </p:contentPart>
          </mc:Choice>
          <mc:Fallback xmlns="">
            <p:pic>
              <p:nvPicPr>
                <p:cNvPr id="23" name="Ink 22">
                  <a:extLst>
                    <a:ext uri="{FF2B5EF4-FFF2-40B4-BE49-F238E27FC236}">
                      <a16:creationId xmlns:a16="http://schemas.microsoft.com/office/drawing/2014/main" id="{C583C1B8-A7CC-4BEB-A1AE-FD65D8C5174B}"/>
                    </a:ext>
                  </a:extLst>
                </p:cNvPr>
                <p:cNvPicPr/>
                <p:nvPr/>
              </p:nvPicPr>
              <p:blipFill>
                <a:blip r:embed="rId29"/>
                <a:stretch>
                  <a:fillRect/>
                </a:stretch>
              </p:blipFill>
              <p:spPr>
                <a:xfrm>
                  <a:off x="4641132" y="4185116"/>
                  <a:ext cx="6660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4FA4E5CC-2949-4933-87C3-F4FADF36B80A}"/>
                    </a:ext>
                  </a:extLst>
                </p14:cNvPr>
                <p14:cNvContentPartPr/>
                <p14:nvPr/>
              </p14:nvContentPartPr>
              <p14:xfrm>
                <a:off x="4785492" y="4247396"/>
                <a:ext cx="133560" cy="180000"/>
              </p14:xfrm>
            </p:contentPart>
          </mc:Choice>
          <mc:Fallback xmlns="">
            <p:pic>
              <p:nvPicPr>
                <p:cNvPr id="24" name="Ink 23">
                  <a:extLst>
                    <a:ext uri="{FF2B5EF4-FFF2-40B4-BE49-F238E27FC236}">
                      <a16:creationId xmlns:a16="http://schemas.microsoft.com/office/drawing/2014/main" id="{4FA4E5CC-2949-4933-87C3-F4FADF36B80A}"/>
                    </a:ext>
                  </a:extLst>
                </p:cNvPr>
                <p:cNvPicPr/>
                <p:nvPr/>
              </p:nvPicPr>
              <p:blipFill>
                <a:blip r:embed="rId31"/>
                <a:stretch>
                  <a:fillRect/>
                </a:stretch>
              </p:blipFill>
              <p:spPr>
                <a:xfrm>
                  <a:off x="4767492" y="4229396"/>
                  <a:ext cx="169200" cy="215640"/>
                </a:xfrm>
                <a:prstGeom prst="rect">
                  <a:avLst/>
                </a:prstGeom>
              </p:spPr>
            </p:pic>
          </mc:Fallback>
        </mc:AlternateContent>
      </p:grpSp>
      <p:grpSp>
        <p:nvGrpSpPr>
          <p:cNvPr id="28" name="Group 27">
            <a:extLst>
              <a:ext uri="{FF2B5EF4-FFF2-40B4-BE49-F238E27FC236}">
                <a16:creationId xmlns:a16="http://schemas.microsoft.com/office/drawing/2014/main" id="{9F75B267-394D-495E-A266-1BE9247D8AFB}"/>
              </a:ext>
            </a:extLst>
          </p:cNvPr>
          <p:cNvGrpSpPr/>
          <p:nvPr/>
        </p:nvGrpSpPr>
        <p:grpSpPr>
          <a:xfrm>
            <a:off x="3731052" y="3812156"/>
            <a:ext cx="389880" cy="170640"/>
            <a:chOff x="3731052" y="3812156"/>
            <a:chExt cx="389880" cy="170640"/>
          </a:xfrm>
        </p:grpSpPr>
        <mc:AlternateContent xmlns:mc="http://schemas.openxmlformats.org/markup-compatibility/2006" xmlns:p14="http://schemas.microsoft.com/office/powerpoint/2010/main">
          <mc:Choice Requires="p14">
            <p:contentPart p14:bwMode="auto" r:id="rId32">
              <p14:nvContentPartPr>
                <p14:cNvPr id="26" name="Ink 25">
                  <a:extLst>
                    <a:ext uri="{FF2B5EF4-FFF2-40B4-BE49-F238E27FC236}">
                      <a16:creationId xmlns:a16="http://schemas.microsoft.com/office/drawing/2014/main" id="{17C59816-10B0-4C2B-B8CB-338F011B0060}"/>
                    </a:ext>
                  </a:extLst>
                </p14:cNvPr>
                <p14:cNvContentPartPr/>
                <p14:nvPr/>
              </p14:nvContentPartPr>
              <p14:xfrm>
                <a:off x="3731052" y="3812156"/>
                <a:ext cx="28800" cy="117000"/>
              </p14:xfrm>
            </p:contentPart>
          </mc:Choice>
          <mc:Fallback xmlns="">
            <p:pic>
              <p:nvPicPr>
                <p:cNvPr id="26" name="Ink 25">
                  <a:extLst>
                    <a:ext uri="{FF2B5EF4-FFF2-40B4-BE49-F238E27FC236}">
                      <a16:creationId xmlns:a16="http://schemas.microsoft.com/office/drawing/2014/main" id="{17C59816-10B0-4C2B-B8CB-338F011B0060}"/>
                    </a:ext>
                  </a:extLst>
                </p:cNvPr>
                <p:cNvPicPr/>
                <p:nvPr/>
              </p:nvPicPr>
              <p:blipFill>
                <a:blip r:embed="rId33"/>
                <a:stretch>
                  <a:fillRect/>
                </a:stretch>
              </p:blipFill>
              <p:spPr>
                <a:xfrm>
                  <a:off x="3713052" y="3794211"/>
                  <a:ext cx="64440" cy="152531"/>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876D5319-7905-4F98-A7F2-F2E22E10FFA3}"/>
                    </a:ext>
                  </a:extLst>
                </p14:cNvPr>
                <p14:cNvContentPartPr/>
                <p14:nvPr/>
              </p14:nvContentPartPr>
              <p14:xfrm>
                <a:off x="3922572" y="3825836"/>
                <a:ext cx="198360" cy="156960"/>
              </p14:xfrm>
            </p:contentPart>
          </mc:Choice>
          <mc:Fallback xmlns="">
            <p:pic>
              <p:nvPicPr>
                <p:cNvPr id="27" name="Ink 26">
                  <a:extLst>
                    <a:ext uri="{FF2B5EF4-FFF2-40B4-BE49-F238E27FC236}">
                      <a16:creationId xmlns:a16="http://schemas.microsoft.com/office/drawing/2014/main" id="{876D5319-7905-4F98-A7F2-F2E22E10FFA3}"/>
                    </a:ext>
                  </a:extLst>
                </p:cNvPr>
                <p:cNvPicPr/>
                <p:nvPr/>
              </p:nvPicPr>
              <p:blipFill>
                <a:blip r:embed="rId35"/>
                <a:stretch>
                  <a:fillRect/>
                </a:stretch>
              </p:blipFill>
              <p:spPr>
                <a:xfrm>
                  <a:off x="3904572" y="3807836"/>
                  <a:ext cx="234000" cy="19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D3BD7394-CE36-42EE-9C79-0D33A6F24984}"/>
                  </a:ext>
                </a:extLst>
              </p14:cNvPr>
              <p14:cNvContentPartPr/>
              <p14:nvPr/>
            </p14:nvContentPartPr>
            <p14:xfrm>
              <a:off x="7388652" y="4983596"/>
              <a:ext cx="287280" cy="9000"/>
            </p14:xfrm>
          </p:contentPart>
        </mc:Choice>
        <mc:Fallback xmlns="">
          <p:pic>
            <p:nvPicPr>
              <p:cNvPr id="35" name="Ink 34">
                <a:extLst>
                  <a:ext uri="{FF2B5EF4-FFF2-40B4-BE49-F238E27FC236}">
                    <a16:creationId xmlns:a16="http://schemas.microsoft.com/office/drawing/2014/main" id="{D3BD7394-CE36-42EE-9C79-0D33A6F24984}"/>
                  </a:ext>
                </a:extLst>
              </p:cNvPr>
              <p:cNvPicPr/>
              <p:nvPr/>
            </p:nvPicPr>
            <p:blipFill>
              <a:blip r:embed="rId37"/>
              <a:stretch>
                <a:fillRect/>
              </a:stretch>
            </p:blipFill>
            <p:spPr>
              <a:xfrm>
                <a:off x="7352652" y="4908596"/>
                <a:ext cx="358920" cy="158625"/>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6" name="Ink 35">
                <a:extLst>
                  <a:ext uri="{FF2B5EF4-FFF2-40B4-BE49-F238E27FC236}">
                    <a16:creationId xmlns:a16="http://schemas.microsoft.com/office/drawing/2014/main" id="{00D3D854-4496-4C7B-97F5-CF3EE19DA13A}"/>
                  </a:ext>
                </a:extLst>
              </p14:cNvPr>
              <p14:cNvContentPartPr/>
              <p14:nvPr/>
            </p14:nvContentPartPr>
            <p14:xfrm>
              <a:off x="6592332" y="4588676"/>
              <a:ext cx="519480" cy="72000"/>
            </p14:xfrm>
          </p:contentPart>
        </mc:Choice>
        <mc:Fallback xmlns="">
          <p:pic>
            <p:nvPicPr>
              <p:cNvPr id="36" name="Ink 35">
                <a:extLst>
                  <a:ext uri="{FF2B5EF4-FFF2-40B4-BE49-F238E27FC236}">
                    <a16:creationId xmlns:a16="http://schemas.microsoft.com/office/drawing/2014/main" id="{00D3D854-4496-4C7B-97F5-CF3EE19DA13A}"/>
                  </a:ext>
                </a:extLst>
              </p:cNvPr>
              <p:cNvPicPr/>
              <p:nvPr/>
            </p:nvPicPr>
            <p:blipFill>
              <a:blip r:embed="rId39"/>
              <a:stretch>
                <a:fillRect/>
              </a:stretch>
            </p:blipFill>
            <p:spPr>
              <a:xfrm>
                <a:off x="6556332" y="4516314"/>
                <a:ext cx="591120" cy="216362"/>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7" name="Ink 36">
                <a:extLst>
                  <a:ext uri="{FF2B5EF4-FFF2-40B4-BE49-F238E27FC236}">
                    <a16:creationId xmlns:a16="http://schemas.microsoft.com/office/drawing/2014/main" id="{56003B0C-B0D9-4B23-8224-0D2494E6DE8C}"/>
                  </a:ext>
                </a:extLst>
              </p14:cNvPr>
              <p14:cNvContentPartPr/>
              <p14:nvPr/>
            </p14:nvContentPartPr>
            <p14:xfrm>
              <a:off x="5868012" y="3442796"/>
              <a:ext cx="370080" cy="67320"/>
            </p14:xfrm>
          </p:contentPart>
        </mc:Choice>
        <mc:Fallback xmlns="">
          <p:pic>
            <p:nvPicPr>
              <p:cNvPr id="37" name="Ink 36">
                <a:extLst>
                  <a:ext uri="{FF2B5EF4-FFF2-40B4-BE49-F238E27FC236}">
                    <a16:creationId xmlns:a16="http://schemas.microsoft.com/office/drawing/2014/main" id="{56003B0C-B0D9-4B23-8224-0D2494E6DE8C}"/>
                  </a:ext>
                </a:extLst>
              </p:cNvPr>
              <p:cNvPicPr/>
              <p:nvPr/>
            </p:nvPicPr>
            <p:blipFill>
              <a:blip r:embed="rId41"/>
              <a:stretch>
                <a:fillRect/>
              </a:stretch>
            </p:blipFill>
            <p:spPr>
              <a:xfrm>
                <a:off x="5831977" y="3370409"/>
                <a:ext cx="441790" cy="211732"/>
              </a:xfrm>
              <a:prstGeom prst="rect">
                <a:avLst/>
              </a:prstGeom>
            </p:spPr>
          </p:pic>
        </mc:Fallback>
      </mc:AlternateContent>
      <p:grpSp>
        <p:nvGrpSpPr>
          <p:cNvPr id="41" name="Group 40">
            <a:extLst>
              <a:ext uri="{FF2B5EF4-FFF2-40B4-BE49-F238E27FC236}">
                <a16:creationId xmlns:a16="http://schemas.microsoft.com/office/drawing/2014/main" id="{6EF97E3F-846C-464F-A73E-97461F3FF19B}"/>
              </a:ext>
            </a:extLst>
          </p:cNvPr>
          <p:cNvGrpSpPr/>
          <p:nvPr/>
        </p:nvGrpSpPr>
        <p:grpSpPr>
          <a:xfrm>
            <a:off x="7398372" y="4828436"/>
            <a:ext cx="560160" cy="321840"/>
            <a:chOff x="7398372" y="4828436"/>
            <a:chExt cx="560160" cy="321840"/>
          </a:xfrm>
        </p:grpSpPr>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4E33C664-1482-4F62-A054-ED9C11A14C37}"/>
                    </a:ext>
                  </a:extLst>
                </p14:cNvPr>
                <p14:cNvContentPartPr/>
                <p14:nvPr/>
              </p14:nvContentPartPr>
              <p14:xfrm>
                <a:off x="7398372" y="4828436"/>
                <a:ext cx="300240" cy="321840"/>
              </p14:xfrm>
            </p:contentPart>
          </mc:Choice>
          <mc:Fallback xmlns="">
            <p:pic>
              <p:nvPicPr>
                <p:cNvPr id="39" name="Ink 38">
                  <a:extLst>
                    <a:ext uri="{FF2B5EF4-FFF2-40B4-BE49-F238E27FC236}">
                      <a16:creationId xmlns:a16="http://schemas.microsoft.com/office/drawing/2014/main" id="{4E33C664-1482-4F62-A054-ED9C11A14C37}"/>
                    </a:ext>
                  </a:extLst>
                </p:cNvPr>
                <p:cNvPicPr/>
                <p:nvPr/>
              </p:nvPicPr>
              <p:blipFill>
                <a:blip r:embed="rId43"/>
                <a:stretch>
                  <a:fillRect/>
                </a:stretch>
              </p:blipFill>
              <p:spPr>
                <a:xfrm>
                  <a:off x="7380394" y="4810436"/>
                  <a:ext cx="335837"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0" name="Ink 39">
                  <a:extLst>
                    <a:ext uri="{FF2B5EF4-FFF2-40B4-BE49-F238E27FC236}">
                      <a16:creationId xmlns:a16="http://schemas.microsoft.com/office/drawing/2014/main" id="{046909CE-DBAA-49FD-BDFA-D26FC2E8475D}"/>
                    </a:ext>
                  </a:extLst>
                </p14:cNvPr>
                <p14:cNvContentPartPr/>
                <p14:nvPr/>
              </p14:nvContentPartPr>
              <p14:xfrm>
                <a:off x="7774212" y="4932116"/>
                <a:ext cx="184320" cy="158760"/>
              </p14:xfrm>
            </p:contentPart>
          </mc:Choice>
          <mc:Fallback xmlns="">
            <p:pic>
              <p:nvPicPr>
                <p:cNvPr id="40" name="Ink 39">
                  <a:extLst>
                    <a:ext uri="{FF2B5EF4-FFF2-40B4-BE49-F238E27FC236}">
                      <a16:creationId xmlns:a16="http://schemas.microsoft.com/office/drawing/2014/main" id="{046909CE-DBAA-49FD-BDFA-D26FC2E8475D}"/>
                    </a:ext>
                  </a:extLst>
                </p:cNvPr>
                <p:cNvPicPr/>
                <p:nvPr/>
              </p:nvPicPr>
              <p:blipFill>
                <a:blip r:embed="rId45"/>
                <a:stretch>
                  <a:fillRect/>
                </a:stretch>
              </p:blipFill>
              <p:spPr>
                <a:xfrm>
                  <a:off x="7756177" y="4914075"/>
                  <a:ext cx="220030" cy="194481"/>
                </a:xfrm>
                <a:prstGeom prst="rect">
                  <a:avLst/>
                </a:prstGeom>
              </p:spPr>
            </p:pic>
          </mc:Fallback>
        </mc:AlternateContent>
      </p:grpSp>
      <p:grpSp>
        <p:nvGrpSpPr>
          <p:cNvPr id="44" name="Group 43">
            <a:extLst>
              <a:ext uri="{FF2B5EF4-FFF2-40B4-BE49-F238E27FC236}">
                <a16:creationId xmlns:a16="http://schemas.microsoft.com/office/drawing/2014/main" id="{9222FE86-19E9-4E93-BF80-2CEC0D2CE11B}"/>
              </a:ext>
            </a:extLst>
          </p:cNvPr>
          <p:cNvGrpSpPr/>
          <p:nvPr/>
        </p:nvGrpSpPr>
        <p:grpSpPr>
          <a:xfrm>
            <a:off x="6842892" y="5235596"/>
            <a:ext cx="133200" cy="230760"/>
            <a:chOff x="6842892" y="5235596"/>
            <a:chExt cx="133200" cy="230760"/>
          </a:xfrm>
        </p:grpSpPr>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CA00BA2D-CFC6-4469-8D62-5B79FBB7D0B7}"/>
                    </a:ext>
                  </a:extLst>
                </p14:cNvPr>
                <p14:cNvContentPartPr/>
                <p14:nvPr/>
              </p14:nvContentPartPr>
              <p14:xfrm>
                <a:off x="6842892" y="5316596"/>
                <a:ext cx="133200" cy="98640"/>
              </p14:xfrm>
            </p:contentPart>
          </mc:Choice>
          <mc:Fallback xmlns="">
            <p:pic>
              <p:nvPicPr>
                <p:cNvPr id="42" name="Ink 41">
                  <a:extLst>
                    <a:ext uri="{FF2B5EF4-FFF2-40B4-BE49-F238E27FC236}">
                      <a16:creationId xmlns:a16="http://schemas.microsoft.com/office/drawing/2014/main" id="{CA00BA2D-CFC6-4469-8D62-5B79FBB7D0B7}"/>
                    </a:ext>
                  </a:extLst>
                </p:cNvPr>
                <p:cNvPicPr/>
                <p:nvPr/>
              </p:nvPicPr>
              <p:blipFill>
                <a:blip r:embed="rId47"/>
                <a:stretch>
                  <a:fillRect/>
                </a:stretch>
              </p:blipFill>
              <p:spPr>
                <a:xfrm>
                  <a:off x="6824892" y="5298661"/>
                  <a:ext cx="168840" cy="13415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EA253BB9-2147-4698-AD00-A92ED96AD894}"/>
                    </a:ext>
                  </a:extLst>
                </p14:cNvPr>
                <p14:cNvContentPartPr/>
                <p14:nvPr/>
              </p14:nvContentPartPr>
              <p14:xfrm>
                <a:off x="6968532" y="5235596"/>
                <a:ext cx="360" cy="230760"/>
              </p14:xfrm>
            </p:contentPart>
          </mc:Choice>
          <mc:Fallback xmlns="">
            <p:pic>
              <p:nvPicPr>
                <p:cNvPr id="43" name="Ink 42">
                  <a:extLst>
                    <a:ext uri="{FF2B5EF4-FFF2-40B4-BE49-F238E27FC236}">
                      <a16:creationId xmlns:a16="http://schemas.microsoft.com/office/drawing/2014/main" id="{EA253BB9-2147-4698-AD00-A92ED96AD894}"/>
                    </a:ext>
                  </a:extLst>
                </p:cNvPr>
                <p:cNvPicPr/>
                <p:nvPr/>
              </p:nvPicPr>
              <p:blipFill>
                <a:blip r:embed="rId49"/>
                <a:stretch>
                  <a:fillRect/>
                </a:stretch>
              </p:blipFill>
              <p:spPr>
                <a:xfrm>
                  <a:off x="6950532" y="5217596"/>
                  <a:ext cx="36000" cy="266400"/>
                </a:xfrm>
                <a:prstGeom prst="rect">
                  <a:avLst/>
                </a:prstGeom>
              </p:spPr>
            </p:pic>
          </mc:Fallback>
        </mc:AlternateContent>
      </p:grpSp>
      <p:grpSp>
        <p:nvGrpSpPr>
          <p:cNvPr id="49" name="Group 48">
            <a:extLst>
              <a:ext uri="{FF2B5EF4-FFF2-40B4-BE49-F238E27FC236}">
                <a16:creationId xmlns:a16="http://schemas.microsoft.com/office/drawing/2014/main" id="{437E73AE-3FA5-4F65-8A17-C7993B8C81FA}"/>
              </a:ext>
            </a:extLst>
          </p:cNvPr>
          <p:cNvGrpSpPr/>
          <p:nvPr/>
        </p:nvGrpSpPr>
        <p:grpSpPr>
          <a:xfrm>
            <a:off x="6690972" y="4528556"/>
            <a:ext cx="572400" cy="205200"/>
            <a:chOff x="6690972" y="4528556"/>
            <a:chExt cx="572400" cy="205200"/>
          </a:xfrm>
        </p:grpSpPr>
        <mc:AlternateContent xmlns:mc="http://schemas.openxmlformats.org/markup-compatibility/2006" xmlns:p14="http://schemas.microsoft.com/office/powerpoint/2010/main">
          <mc:Choice Requires="p14">
            <p:contentPart p14:bwMode="auto" r:id="rId50">
              <p14:nvContentPartPr>
                <p14:cNvPr id="46" name="Ink 45">
                  <a:extLst>
                    <a:ext uri="{FF2B5EF4-FFF2-40B4-BE49-F238E27FC236}">
                      <a16:creationId xmlns:a16="http://schemas.microsoft.com/office/drawing/2014/main" id="{8EF6EBD0-A429-4B63-93CB-CAAC703F7669}"/>
                    </a:ext>
                  </a:extLst>
                </p14:cNvPr>
                <p14:cNvContentPartPr/>
                <p14:nvPr/>
              </p14:nvContentPartPr>
              <p14:xfrm>
                <a:off x="6690972" y="4528556"/>
                <a:ext cx="329400" cy="205200"/>
              </p14:xfrm>
            </p:contentPart>
          </mc:Choice>
          <mc:Fallback xmlns="">
            <p:pic>
              <p:nvPicPr>
                <p:cNvPr id="46" name="Ink 45">
                  <a:extLst>
                    <a:ext uri="{FF2B5EF4-FFF2-40B4-BE49-F238E27FC236}">
                      <a16:creationId xmlns:a16="http://schemas.microsoft.com/office/drawing/2014/main" id="{8EF6EBD0-A429-4B63-93CB-CAAC703F7669}"/>
                    </a:ext>
                  </a:extLst>
                </p:cNvPr>
                <p:cNvPicPr/>
                <p:nvPr/>
              </p:nvPicPr>
              <p:blipFill>
                <a:blip r:embed="rId51"/>
                <a:stretch>
                  <a:fillRect/>
                </a:stretch>
              </p:blipFill>
              <p:spPr>
                <a:xfrm>
                  <a:off x="6672952" y="4510556"/>
                  <a:ext cx="365079"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7" name="Ink 46">
                  <a:extLst>
                    <a:ext uri="{FF2B5EF4-FFF2-40B4-BE49-F238E27FC236}">
                      <a16:creationId xmlns:a16="http://schemas.microsoft.com/office/drawing/2014/main" id="{FD5B9912-8479-4E4B-B5C7-3B02192DD740}"/>
                    </a:ext>
                  </a:extLst>
                </p14:cNvPr>
                <p14:cNvContentPartPr/>
                <p14:nvPr/>
              </p14:nvContentPartPr>
              <p14:xfrm>
                <a:off x="7036212" y="4571396"/>
                <a:ext cx="13680" cy="114120"/>
              </p14:xfrm>
            </p:contentPart>
          </mc:Choice>
          <mc:Fallback xmlns="">
            <p:pic>
              <p:nvPicPr>
                <p:cNvPr id="47" name="Ink 46">
                  <a:extLst>
                    <a:ext uri="{FF2B5EF4-FFF2-40B4-BE49-F238E27FC236}">
                      <a16:creationId xmlns:a16="http://schemas.microsoft.com/office/drawing/2014/main" id="{FD5B9912-8479-4E4B-B5C7-3B02192DD740}"/>
                    </a:ext>
                  </a:extLst>
                </p:cNvPr>
                <p:cNvPicPr/>
                <p:nvPr/>
              </p:nvPicPr>
              <p:blipFill>
                <a:blip r:embed="rId53"/>
                <a:stretch>
                  <a:fillRect/>
                </a:stretch>
              </p:blipFill>
              <p:spPr>
                <a:xfrm>
                  <a:off x="7018212" y="4553396"/>
                  <a:ext cx="4932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8" name="Ink 47">
                  <a:extLst>
                    <a:ext uri="{FF2B5EF4-FFF2-40B4-BE49-F238E27FC236}">
                      <a16:creationId xmlns:a16="http://schemas.microsoft.com/office/drawing/2014/main" id="{AE0FA9A1-5D67-4CA3-AA71-F7003E85639C}"/>
                    </a:ext>
                  </a:extLst>
                </p14:cNvPr>
                <p14:cNvContentPartPr/>
                <p14:nvPr/>
              </p14:nvContentPartPr>
              <p14:xfrm>
                <a:off x="7098492" y="4528916"/>
                <a:ext cx="164880" cy="133920"/>
              </p14:xfrm>
            </p:contentPart>
          </mc:Choice>
          <mc:Fallback xmlns="">
            <p:pic>
              <p:nvPicPr>
                <p:cNvPr id="48" name="Ink 47">
                  <a:extLst>
                    <a:ext uri="{FF2B5EF4-FFF2-40B4-BE49-F238E27FC236}">
                      <a16:creationId xmlns:a16="http://schemas.microsoft.com/office/drawing/2014/main" id="{AE0FA9A1-5D67-4CA3-AA71-F7003E85639C}"/>
                    </a:ext>
                  </a:extLst>
                </p:cNvPr>
                <p:cNvPicPr/>
                <p:nvPr/>
              </p:nvPicPr>
              <p:blipFill>
                <a:blip r:embed="rId55"/>
                <a:stretch>
                  <a:fillRect/>
                </a:stretch>
              </p:blipFill>
              <p:spPr>
                <a:xfrm>
                  <a:off x="7080492" y="4510867"/>
                  <a:ext cx="200520" cy="169656"/>
                </a:xfrm>
                <a:prstGeom prst="rect">
                  <a:avLst/>
                </a:prstGeom>
              </p:spPr>
            </p:pic>
          </mc:Fallback>
        </mc:AlternateContent>
      </p:grpSp>
      <p:grpSp>
        <p:nvGrpSpPr>
          <p:cNvPr id="52" name="Group 51">
            <a:extLst>
              <a:ext uri="{FF2B5EF4-FFF2-40B4-BE49-F238E27FC236}">
                <a16:creationId xmlns:a16="http://schemas.microsoft.com/office/drawing/2014/main" id="{39F71FBC-2938-4C78-9639-ACACC5921981}"/>
              </a:ext>
            </a:extLst>
          </p:cNvPr>
          <p:cNvGrpSpPr/>
          <p:nvPr/>
        </p:nvGrpSpPr>
        <p:grpSpPr>
          <a:xfrm>
            <a:off x="6061332" y="4844276"/>
            <a:ext cx="229680" cy="315000"/>
            <a:chOff x="6061332" y="4844276"/>
            <a:chExt cx="229680" cy="315000"/>
          </a:xfrm>
        </p:grpSpPr>
        <mc:AlternateContent xmlns:mc="http://schemas.openxmlformats.org/markup-compatibility/2006" xmlns:p14="http://schemas.microsoft.com/office/powerpoint/2010/main">
          <mc:Choice Requires="p14">
            <p:contentPart p14:bwMode="auto" r:id="rId56">
              <p14:nvContentPartPr>
                <p14:cNvPr id="50" name="Ink 49">
                  <a:extLst>
                    <a:ext uri="{FF2B5EF4-FFF2-40B4-BE49-F238E27FC236}">
                      <a16:creationId xmlns:a16="http://schemas.microsoft.com/office/drawing/2014/main" id="{1BB07635-F1A8-495C-A224-DE75ABA0FA23}"/>
                    </a:ext>
                  </a:extLst>
                </p14:cNvPr>
                <p14:cNvContentPartPr/>
                <p14:nvPr/>
              </p14:nvContentPartPr>
              <p14:xfrm>
                <a:off x="6061332" y="4940396"/>
                <a:ext cx="229680" cy="68040"/>
              </p14:xfrm>
            </p:contentPart>
          </mc:Choice>
          <mc:Fallback xmlns="">
            <p:pic>
              <p:nvPicPr>
                <p:cNvPr id="50" name="Ink 49">
                  <a:extLst>
                    <a:ext uri="{FF2B5EF4-FFF2-40B4-BE49-F238E27FC236}">
                      <a16:creationId xmlns:a16="http://schemas.microsoft.com/office/drawing/2014/main" id="{1BB07635-F1A8-495C-A224-DE75ABA0FA23}"/>
                    </a:ext>
                  </a:extLst>
                </p:cNvPr>
                <p:cNvPicPr/>
                <p:nvPr/>
              </p:nvPicPr>
              <p:blipFill>
                <a:blip r:embed="rId57"/>
                <a:stretch>
                  <a:fillRect/>
                </a:stretch>
              </p:blipFill>
              <p:spPr>
                <a:xfrm>
                  <a:off x="6043332" y="4922396"/>
                  <a:ext cx="265320" cy="103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B3D11BD6-FE8E-4F57-AD87-10DFF0FAFB3D}"/>
                    </a:ext>
                  </a:extLst>
                </p14:cNvPr>
                <p14:cNvContentPartPr/>
                <p14:nvPr/>
              </p14:nvContentPartPr>
              <p14:xfrm>
                <a:off x="6252132" y="4844276"/>
                <a:ext cx="29880" cy="315000"/>
              </p14:xfrm>
            </p:contentPart>
          </mc:Choice>
          <mc:Fallback xmlns="">
            <p:pic>
              <p:nvPicPr>
                <p:cNvPr id="51" name="Ink 50">
                  <a:extLst>
                    <a:ext uri="{FF2B5EF4-FFF2-40B4-BE49-F238E27FC236}">
                      <a16:creationId xmlns:a16="http://schemas.microsoft.com/office/drawing/2014/main" id="{B3D11BD6-FE8E-4F57-AD87-10DFF0FAFB3D}"/>
                    </a:ext>
                  </a:extLst>
                </p:cNvPr>
                <p:cNvPicPr/>
                <p:nvPr/>
              </p:nvPicPr>
              <p:blipFill>
                <a:blip r:embed="rId59"/>
                <a:stretch>
                  <a:fillRect/>
                </a:stretch>
              </p:blipFill>
              <p:spPr>
                <a:xfrm>
                  <a:off x="6234132" y="4826276"/>
                  <a:ext cx="65520" cy="350640"/>
                </a:xfrm>
                <a:prstGeom prst="rect">
                  <a:avLst/>
                </a:prstGeom>
              </p:spPr>
            </p:pic>
          </mc:Fallback>
        </mc:AlternateContent>
      </p:grpSp>
      <p:grpSp>
        <p:nvGrpSpPr>
          <p:cNvPr id="56" name="Group 55">
            <a:extLst>
              <a:ext uri="{FF2B5EF4-FFF2-40B4-BE49-F238E27FC236}">
                <a16:creationId xmlns:a16="http://schemas.microsoft.com/office/drawing/2014/main" id="{39BB9534-1244-48AB-B583-1B44B3573799}"/>
              </a:ext>
            </a:extLst>
          </p:cNvPr>
          <p:cNvGrpSpPr/>
          <p:nvPr/>
        </p:nvGrpSpPr>
        <p:grpSpPr>
          <a:xfrm>
            <a:off x="5891412" y="3362156"/>
            <a:ext cx="599040" cy="338760"/>
            <a:chOff x="5891412" y="3362156"/>
            <a:chExt cx="599040" cy="33876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ABE73CD6-A98B-4A34-95CD-B6527120FB5A}"/>
                    </a:ext>
                  </a:extLst>
                </p14:cNvPr>
                <p14:cNvContentPartPr/>
                <p14:nvPr/>
              </p14:nvContentPartPr>
              <p14:xfrm>
                <a:off x="5891412" y="3362156"/>
                <a:ext cx="258480" cy="274680"/>
              </p14:xfrm>
            </p:contentPart>
          </mc:Choice>
          <mc:Fallback xmlns="">
            <p:pic>
              <p:nvPicPr>
                <p:cNvPr id="54" name="Ink 53">
                  <a:extLst>
                    <a:ext uri="{FF2B5EF4-FFF2-40B4-BE49-F238E27FC236}">
                      <a16:creationId xmlns:a16="http://schemas.microsoft.com/office/drawing/2014/main" id="{ABE73CD6-A98B-4A34-95CD-B6527120FB5A}"/>
                    </a:ext>
                  </a:extLst>
                </p:cNvPr>
                <p:cNvPicPr/>
                <p:nvPr/>
              </p:nvPicPr>
              <p:blipFill>
                <a:blip r:embed="rId61"/>
                <a:stretch>
                  <a:fillRect/>
                </a:stretch>
              </p:blipFill>
              <p:spPr>
                <a:xfrm>
                  <a:off x="5873412" y="3344156"/>
                  <a:ext cx="29412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0DBCFDE9-F5C1-4E68-803F-7F8017637CBA}"/>
                    </a:ext>
                  </a:extLst>
                </p14:cNvPr>
                <p14:cNvContentPartPr/>
                <p14:nvPr/>
              </p14:nvContentPartPr>
              <p14:xfrm>
                <a:off x="6256812" y="3435956"/>
                <a:ext cx="233640" cy="264960"/>
              </p14:xfrm>
            </p:contentPart>
          </mc:Choice>
          <mc:Fallback xmlns="">
            <p:pic>
              <p:nvPicPr>
                <p:cNvPr id="55" name="Ink 54">
                  <a:extLst>
                    <a:ext uri="{FF2B5EF4-FFF2-40B4-BE49-F238E27FC236}">
                      <a16:creationId xmlns:a16="http://schemas.microsoft.com/office/drawing/2014/main" id="{0DBCFDE9-F5C1-4E68-803F-7F8017637CBA}"/>
                    </a:ext>
                  </a:extLst>
                </p:cNvPr>
                <p:cNvPicPr/>
                <p:nvPr/>
              </p:nvPicPr>
              <p:blipFill>
                <a:blip r:embed="rId63"/>
                <a:stretch>
                  <a:fillRect/>
                </a:stretch>
              </p:blipFill>
              <p:spPr>
                <a:xfrm>
                  <a:off x="6238812" y="3417980"/>
                  <a:ext cx="269280" cy="300552"/>
                </a:xfrm>
                <a:prstGeom prst="rect">
                  <a:avLst/>
                </a:prstGeom>
              </p:spPr>
            </p:pic>
          </mc:Fallback>
        </mc:AlternateContent>
      </p:grpSp>
      <p:grpSp>
        <p:nvGrpSpPr>
          <p:cNvPr id="59" name="Group 58">
            <a:extLst>
              <a:ext uri="{FF2B5EF4-FFF2-40B4-BE49-F238E27FC236}">
                <a16:creationId xmlns:a16="http://schemas.microsoft.com/office/drawing/2014/main" id="{4C213666-536B-4A15-A7C3-F566F98B7E28}"/>
              </a:ext>
            </a:extLst>
          </p:cNvPr>
          <p:cNvGrpSpPr/>
          <p:nvPr/>
        </p:nvGrpSpPr>
        <p:grpSpPr>
          <a:xfrm>
            <a:off x="3769572" y="4490396"/>
            <a:ext cx="150120" cy="299880"/>
            <a:chOff x="3769572" y="4490396"/>
            <a:chExt cx="150120" cy="299880"/>
          </a:xfrm>
        </p:grpSpPr>
        <mc:AlternateContent xmlns:mc="http://schemas.openxmlformats.org/markup-compatibility/2006" xmlns:p14="http://schemas.microsoft.com/office/powerpoint/2010/main">
          <mc:Choice Requires="p14">
            <p:contentPart p14:bwMode="auto" r:id="rId64">
              <p14:nvContentPartPr>
                <p14:cNvPr id="57" name="Ink 56">
                  <a:extLst>
                    <a:ext uri="{FF2B5EF4-FFF2-40B4-BE49-F238E27FC236}">
                      <a16:creationId xmlns:a16="http://schemas.microsoft.com/office/drawing/2014/main" id="{4B0FDC54-F584-411B-AA79-536C436CACE8}"/>
                    </a:ext>
                  </a:extLst>
                </p14:cNvPr>
                <p14:cNvContentPartPr/>
                <p14:nvPr/>
              </p14:nvContentPartPr>
              <p14:xfrm>
                <a:off x="3769572" y="4608476"/>
                <a:ext cx="138600" cy="66240"/>
              </p14:xfrm>
            </p:contentPart>
          </mc:Choice>
          <mc:Fallback xmlns="">
            <p:pic>
              <p:nvPicPr>
                <p:cNvPr id="57" name="Ink 56">
                  <a:extLst>
                    <a:ext uri="{FF2B5EF4-FFF2-40B4-BE49-F238E27FC236}">
                      <a16:creationId xmlns:a16="http://schemas.microsoft.com/office/drawing/2014/main" id="{4B0FDC54-F584-411B-AA79-536C436CACE8}"/>
                    </a:ext>
                  </a:extLst>
                </p:cNvPr>
                <p:cNvPicPr/>
                <p:nvPr/>
              </p:nvPicPr>
              <p:blipFill>
                <a:blip r:embed="rId65"/>
                <a:stretch>
                  <a:fillRect/>
                </a:stretch>
              </p:blipFill>
              <p:spPr>
                <a:xfrm>
                  <a:off x="3751572" y="4590476"/>
                  <a:ext cx="174240" cy="1018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AB85B733-B4AA-4AA0-BBC5-F2A5065E8158}"/>
                    </a:ext>
                  </a:extLst>
                </p14:cNvPr>
                <p14:cNvContentPartPr/>
                <p14:nvPr/>
              </p14:nvContentPartPr>
              <p14:xfrm>
                <a:off x="3863892" y="4490396"/>
                <a:ext cx="55800" cy="299880"/>
              </p14:xfrm>
            </p:contentPart>
          </mc:Choice>
          <mc:Fallback xmlns="">
            <p:pic>
              <p:nvPicPr>
                <p:cNvPr id="58" name="Ink 57">
                  <a:extLst>
                    <a:ext uri="{FF2B5EF4-FFF2-40B4-BE49-F238E27FC236}">
                      <a16:creationId xmlns:a16="http://schemas.microsoft.com/office/drawing/2014/main" id="{AB85B733-B4AA-4AA0-BBC5-F2A5065E8158}"/>
                    </a:ext>
                  </a:extLst>
                </p:cNvPr>
                <p:cNvPicPr/>
                <p:nvPr/>
              </p:nvPicPr>
              <p:blipFill>
                <a:blip r:embed="rId67"/>
                <a:stretch>
                  <a:fillRect/>
                </a:stretch>
              </p:blipFill>
              <p:spPr>
                <a:xfrm>
                  <a:off x="3845892" y="4472396"/>
                  <a:ext cx="91440" cy="335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60" name="Ink 59">
                <a:extLst>
                  <a:ext uri="{FF2B5EF4-FFF2-40B4-BE49-F238E27FC236}">
                    <a16:creationId xmlns:a16="http://schemas.microsoft.com/office/drawing/2014/main" id="{A81F1E8C-8482-42CA-B168-FF56165EEA4A}"/>
                  </a:ext>
                </a:extLst>
              </p14:cNvPr>
              <p14:cNvContentPartPr/>
              <p14:nvPr/>
            </p14:nvContentPartPr>
            <p14:xfrm>
              <a:off x="1386012" y="1688156"/>
              <a:ext cx="1001160" cy="758880"/>
            </p14:xfrm>
          </p:contentPart>
        </mc:Choice>
        <mc:Fallback xmlns="">
          <p:pic>
            <p:nvPicPr>
              <p:cNvPr id="60" name="Ink 59">
                <a:extLst>
                  <a:ext uri="{FF2B5EF4-FFF2-40B4-BE49-F238E27FC236}">
                    <a16:creationId xmlns:a16="http://schemas.microsoft.com/office/drawing/2014/main" id="{A81F1E8C-8482-42CA-B168-FF56165EEA4A}"/>
                  </a:ext>
                </a:extLst>
              </p:cNvPr>
              <p:cNvPicPr/>
              <p:nvPr/>
            </p:nvPicPr>
            <p:blipFill>
              <a:blip r:embed="rId69"/>
              <a:stretch>
                <a:fillRect/>
              </a:stretch>
            </p:blipFill>
            <p:spPr>
              <a:xfrm>
                <a:off x="1350012" y="1616156"/>
                <a:ext cx="1072800" cy="902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1" name="Ink 60">
                <a:extLst>
                  <a:ext uri="{FF2B5EF4-FFF2-40B4-BE49-F238E27FC236}">
                    <a16:creationId xmlns:a16="http://schemas.microsoft.com/office/drawing/2014/main" id="{D02621D7-5F41-46E4-8CA5-6CD0F7CBEC01}"/>
                  </a:ext>
                </a:extLst>
              </p14:cNvPr>
              <p14:cNvContentPartPr/>
              <p14:nvPr/>
            </p14:nvContentPartPr>
            <p14:xfrm>
              <a:off x="2130852" y="1791116"/>
              <a:ext cx="1761120" cy="398520"/>
            </p14:xfrm>
          </p:contentPart>
        </mc:Choice>
        <mc:Fallback xmlns="">
          <p:pic>
            <p:nvPicPr>
              <p:cNvPr id="61" name="Ink 60">
                <a:extLst>
                  <a:ext uri="{FF2B5EF4-FFF2-40B4-BE49-F238E27FC236}">
                    <a16:creationId xmlns:a16="http://schemas.microsoft.com/office/drawing/2014/main" id="{D02621D7-5F41-46E4-8CA5-6CD0F7CBEC01}"/>
                  </a:ext>
                </a:extLst>
              </p:cNvPr>
              <p:cNvPicPr/>
              <p:nvPr/>
            </p:nvPicPr>
            <p:blipFill>
              <a:blip r:embed="rId71"/>
              <a:stretch>
                <a:fillRect/>
              </a:stretch>
            </p:blipFill>
            <p:spPr>
              <a:xfrm>
                <a:off x="2094852" y="1719116"/>
                <a:ext cx="1832760" cy="542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 name="Ink 5">
                <a:extLst>
                  <a:ext uri="{FF2B5EF4-FFF2-40B4-BE49-F238E27FC236}">
                    <a16:creationId xmlns:a16="http://schemas.microsoft.com/office/drawing/2014/main" id="{332ACA5C-AD0A-BBC2-0EB0-4E731F2B9E0B}"/>
                  </a:ext>
                </a:extLst>
              </p14:cNvPr>
              <p14:cNvContentPartPr/>
              <p14:nvPr/>
            </p14:nvContentPartPr>
            <p14:xfrm>
              <a:off x="1557549" y="1240800"/>
              <a:ext cx="227880" cy="158760"/>
            </p14:xfrm>
          </p:contentPart>
        </mc:Choice>
        <mc:Fallback xmlns="">
          <p:pic>
            <p:nvPicPr>
              <p:cNvPr id="6" name="Ink 5">
                <a:extLst>
                  <a:ext uri="{FF2B5EF4-FFF2-40B4-BE49-F238E27FC236}">
                    <a16:creationId xmlns:a16="http://schemas.microsoft.com/office/drawing/2014/main" id="{332ACA5C-AD0A-BBC2-0EB0-4E731F2B9E0B}"/>
                  </a:ext>
                </a:extLst>
              </p:cNvPr>
              <p:cNvPicPr/>
              <p:nvPr/>
            </p:nvPicPr>
            <p:blipFill>
              <a:blip r:embed="rId73"/>
              <a:stretch>
                <a:fillRect/>
              </a:stretch>
            </p:blipFill>
            <p:spPr>
              <a:xfrm>
                <a:off x="1551429" y="1234680"/>
                <a:ext cx="240120" cy="171000"/>
              </a:xfrm>
              <a:prstGeom prst="rect">
                <a:avLst/>
              </a:prstGeom>
            </p:spPr>
          </p:pic>
        </mc:Fallback>
      </mc:AlternateContent>
      <p:grpSp>
        <p:nvGrpSpPr>
          <p:cNvPr id="32" name="Group 31">
            <a:extLst>
              <a:ext uri="{FF2B5EF4-FFF2-40B4-BE49-F238E27FC236}">
                <a16:creationId xmlns:a16="http://schemas.microsoft.com/office/drawing/2014/main" id="{12898B92-6B2A-7443-4D44-B639B94F070F}"/>
              </a:ext>
            </a:extLst>
          </p:cNvPr>
          <p:cNvGrpSpPr/>
          <p:nvPr/>
        </p:nvGrpSpPr>
        <p:grpSpPr>
          <a:xfrm>
            <a:off x="1638909" y="935880"/>
            <a:ext cx="103320" cy="207360"/>
            <a:chOff x="1638909" y="935880"/>
            <a:chExt cx="103320" cy="207360"/>
          </a:xfrm>
        </p:grpSpPr>
        <mc:AlternateContent xmlns:mc="http://schemas.openxmlformats.org/markup-compatibility/2006" xmlns:p14="http://schemas.microsoft.com/office/powerpoint/2010/main">
          <mc:Choice Requires="p14">
            <p:contentPart p14:bwMode="auto" r:id="rId74">
              <p14:nvContentPartPr>
                <p14:cNvPr id="7" name="Ink 6">
                  <a:extLst>
                    <a:ext uri="{FF2B5EF4-FFF2-40B4-BE49-F238E27FC236}">
                      <a16:creationId xmlns:a16="http://schemas.microsoft.com/office/drawing/2014/main" id="{5078A15C-FC92-4E00-DED5-6D8377261D78}"/>
                    </a:ext>
                  </a:extLst>
                </p14:cNvPr>
                <p14:cNvContentPartPr/>
                <p14:nvPr/>
              </p14:nvContentPartPr>
              <p14:xfrm>
                <a:off x="1638909" y="935880"/>
                <a:ext cx="100440" cy="126000"/>
              </p14:xfrm>
            </p:contentPart>
          </mc:Choice>
          <mc:Fallback xmlns="">
            <p:pic>
              <p:nvPicPr>
                <p:cNvPr id="7" name="Ink 6">
                  <a:extLst>
                    <a:ext uri="{FF2B5EF4-FFF2-40B4-BE49-F238E27FC236}">
                      <a16:creationId xmlns:a16="http://schemas.microsoft.com/office/drawing/2014/main" id="{5078A15C-FC92-4E00-DED5-6D8377261D78}"/>
                    </a:ext>
                  </a:extLst>
                </p:cNvPr>
                <p:cNvPicPr/>
                <p:nvPr/>
              </p:nvPicPr>
              <p:blipFill>
                <a:blip r:embed="rId75"/>
                <a:stretch>
                  <a:fillRect/>
                </a:stretch>
              </p:blipFill>
              <p:spPr>
                <a:xfrm>
                  <a:off x="1632811" y="929777"/>
                  <a:ext cx="112636" cy="138205"/>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 name="Ink 7">
                  <a:extLst>
                    <a:ext uri="{FF2B5EF4-FFF2-40B4-BE49-F238E27FC236}">
                      <a16:creationId xmlns:a16="http://schemas.microsoft.com/office/drawing/2014/main" id="{E8638D77-4E09-A7C0-CECF-2500FEF1255E}"/>
                    </a:ext>
                  </a:extLst>
                </p14:cNvPr>
                <p14:cNvContentPartPr/>
                <p14:nvPr/>
              </p14:nvContentPartPr>
              <p14:xfrm>
                <a:off x="1719189" y="935880"/>
                <a:ext cx="23040" cy="207360"/>
              </p14:xfrm>
            </p:contentPart>
          </mc:Choice>
          <mc:Fallback xmlns="">
            <p:pic>
              <p:nvPicPr>
                <p:cNvPr id="8" name="Ink 7">
                  <a:extLst>
                    <a:ext uri="{FF2B5EF4-FFF2-40B4-BE49-F238E27FC236}">
                      <a16:creationId xmlns:a16="http://schemas.microsoft.com/office/drawing/2014/main" id="{E8638D77-4E09-A7C0-CECF-2500FEF1255E}"/>
                    </a:ext>
                  </a:extLst>
                </p:cNvPr>
                <p:cNvPicPr/>
                <p:nvPr/>
              </p:nvPicPr>
              <p:blipFill>
                <a:blip r:embed="rId77"/>
                <a:stretch>
                  <a:fillRect/>
                </a:stretch>
              </p:blipFill>
              <p:spPr>
                <a:xfrm>
                  <a:off x="1712972" y="929771"/>
                  <a:ext cx="35474" cy="219579"/>
                </a:xfrm>
                <a:prstGeom prst="rect">
                  <a:avLst/>
                </a:prstGeom>
              </p:spPr>
            </p:pic>
          </mc:Fallback>
        </mc:AlternateContent>
      </p:grpSp>
      <p:grpSp>
        <p:nvGrpSpPr>
          <p:cNvPr id="31" name="Group 30">
            <a:extLst>
              <a:ext uri="{FF2B5EF4-FFF2-40B4-BE49-F238E27FC236}">
                <a16:creationId xmlns:a16="http://schemas.microsoft.com/office/drawing/2014/main" id="{A812770B-2E4C-7AFD-B98B-118EED84A856}"/>
              </a:ext>
            </a:extLst>
          </p:cNvPr>
          <p:cNvGrpSpPr/>
          <p:nvPr/>
        </p:nvGrpSpPr>
        <p:grpSpPr>
          <a:xfrm>
            <a:off x="2535669" y="796560"/>
            <a:ext cx="262080" cy="367560"/>
            <a:chOff x="2535669" y="796560"/>
            <a:chExt cx="262080" cy="367560"/>
          </a:xfrm>
        </p:grpSpPr>
        <mc:AlternateContent xmlns:mc="http://schemas.openxmlformats.org/markup-compatibility/2006" xmlns:p14="http://schemas.microsoft.com/office/powerpoint/2010/main">
          <mc:Choice Requires="p14">
            <p:contentPart p14:bwMode="auto" r:id="rId78">
              <p14:nvContentPartPr>
                <p14:cNvPr id="29" name="Ink 28">
                  <a:extLst>
                    <a:ext uri="{FF2B5EF4-FFF2-40B4-BE49-F238E27FC236}">
                      <a16:creationId xmlns:a16="http://schemas.microsoft.com/office/drawing/2014/main" id="{A619EE9E-FFE6-7F1A-2760-517D0C004D44}"/>
                    </a:ext>
                  </a:extLst>
                </p14:cNvPr>
                <p14:cNvContentPartPr/>
                <p14:nvPr/>
              </p14:nvContentPartPr>
              <p14:xfrm>
                <a:off x="2565189" y="979440"/>
                <a:ext cx="232560" cy="184680"/>
              </p14:xfrm>
            </p:contentPart>
          </mc:Choice>
          <mc:Fallback xmlns="">
            <p:pic>
              <p:nvPicPr>
                <p:cNvPr id="29" name="Ink 28">
                  <a:extLst>
                    <a:ext uri="{FF2B5EF4-FFF2-40B4-BE49-F238E27FC236}">
                      <a16:creationId xmlns:a16="http://schemas.microsoft.com/office/drawing/2014/main" id="{A619EE9E-FFE6-7F1A-2760-517D0C004D44}"/>
                    </a:ext>
                  </a:extLst>
                </p:cNvPr>
                <p:cNvPicPr/>
                <p:nvPr/>
              </p:nvPicPr>
              <p:blipFill>
                <a:blip r:embed="rId79"/>
                <a:stretch>
                  <a:fillRect/>
                </a:stretch>
              </p:blipFill>
              <p:spPr>
                <a:xfrm>
                  <a:off x="2559069" y="973320"/>
                  <a:ext cx="24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0" name="Ink 29">
                  <a:extLst>
                    <a:ext uri="{FF2B5EF4-FFF2-40B4-BE49-F238E27FC236}">
                      <a16:creationId xmlns:a16="http://schemas.microsoft.com/office/drawing/2014/main" id="{9E9BD29B-405D-FC50-4BBD-F19EA6A8B6A0}"/>
                    </a:ext>
                  </a:extLst>
                </p14:cNvPr>
                <p14:cNvContentPartPr/>
                <p14:nvPr/>
              </p14:nvContentPartPr>
              <p14:xfrm>
                <a:off x="2535669" y="796560"/>
                <a:ext cx="83520" cy="105480"/>
              </p14:xfrm>
            </p:contentPart>
          </mc:Choice>
          <mc:Fallback xmlns="">
            <p:pic>
              <p:nvPicPr>
                <p:cNvPr id="30" name="Ink 29">
                  <a:extLst>
                    <a:ext uri="{FF2B5EF4-FFF2-40B4-BE49-F238E27FC236}">
                      <a16:creationId xmlns:a16="http://schemas.microsoft.com/office/drawing/2014/main" id="{9E9BD29B-405D-FC50-4BBD-F19EA6A8B6A0}"/>
                    </a:ext>
                  </a:extLst>
                </p:cNvPr>
                <p:cNvPicPr/>
                <p:nvPr/>
              </p:nvPicPr>
              <p:blipFill>
                <a:blip r:embed="rId81"/>
                <a:stretch>
                  <a:fillRect/>
                </a:stretch>
              </p:blipFill>
              <p:spPr>
                <a:xfrm>
                  <a:off x="2529549" y="790440"/>
                  <a:ext cx="9576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2">
            <p14:nvContentPartPr>
              <p14:cNvPr id="33" name="Ink 32">
                <a:extLst>
                  <a:ext uri="{FF2B5EF4-FFF2-40B4-BE49-F238E27FC236}">
                    <a16:creationId xmlns:a16="http://schemas.microsoft.com/office/drawing/2014/main" id="{40DBAD02-D70E-BADA-4FF5-02B4D66DDB13}"/>
                  </a:ext>
                </a:extLst>
              </p14:cNvPr>
              <p14:cNvContentPartPr/>
              <p14:nvPr/>
            </p14:nvContentPartPr>
            <p14:xfrm>
              <a:off x="3484629" y="1120920"/>
              <a:ext cx="238320" cy="289080"/>
            </p14:xfrm>
          </p:contentPart>
        </mc:Choice>
        <mc:Fallback xmlns="">
          <p:pic>
            <p:nvPicPr>
              <p:cNvPr id="33" name="Ink 32">
                <a:extLst>
                  <a:ext uri="{FF2B5EF4-FFF2-40B4-BE49-F238E27FC236}">
                    <a16:creationId xmlns:a16="http://schemas.microsoft.com/office/drawing/2014/main" id="{40DBAD02-D70E-BADA-4FF5-02B4D66DDB13}"/>
                  </a:ext>
                </a:extLst>
              </p:cNvPr>
              <p:cNvPicPr/>
              <p:nvPr/>
            </p:nvPicPr>
            <p:blipFill>
              <a:blip r:embed="rId83"/>
              <a:stretch>
                <a:fillRect/>
              </a:stretch>
            </p:blipFill>
            <p:spPr>
              <a:xfrm>
                <a:off x="3478509" y="1114792"/>
                <a:ext cx="250560" cy="301335"/>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4" name="Ink 33">
                <a:extLst>
                  <a:ext uri="{FF2B5EF4-FFF2-40B4-BE49-F238E27FC236}">
                    <a16:creationId xmlns:a16="http://schemas.microsoft.com/office/drawing/2014/main" id="{EA4EBDD3-D837-0E7D-BB39-51CE7DDF8D7A}"/>
                  </a:ext>
                </a:extLst>
              </p14:cNvPr>
              <p14:cNvContentPartPr/>
              <p14:nvPr/>
            </p14:nvContentPartPr>
            <p14:xfrm>
              <a:off x="3603429" y="979440"/>
              <a:ext cx="128880" cy="156240"/>
            </p14:xfrm>
          </p:contentPart>
        </mc:Choice>
        <mc:Fallback xmlns="">
          <p:pic>
            <p:nvPicPr>
              <p:cNvPr id="34" name="Ink 33">
                <a:extLst>
                  <a:ext uri="{FF2B5EF4-FFF2-40B4-BE49-F238E27FC236}">
                    <a16:creationId xmlns:a16="http://schemas.microsoft.com/office/drawing/2014/main" id="{EA4EBDD3-D837-0E7D-BB39-51CE7DDF8D7A}"/>
                  </a:ext>
                </a:extLst>
              </p:cNvPr>
              <p:cNvPicPr/>
              <p:nvPr/>
            </p:nvPicPr>
            <p:blipFill>
              <a:blip r:embed="rId85"/>
              <a:stretch>
                <a:fillRect/>
              </a:stretch>
            </p:blipFill>
            <p:spPr>
              <a:xfrm>
                <a:off x="3597309" y="973306"/>
                <a:ext cx="141120" cy="168508"/>
              </a:xfrm>
              <a:prstGeom prst="rect">
                <a:avLst/>
              </a:prstGeom>
            </p:spPr>
          </p:pic>
        </mc:Fallback>
      </mc:AlternateContent>
      <p:grpSp>
        <p:nvGrpSpPr>
          <p:cNvPr id="65" name="Group 64">
            <a:extLst>
              <a:ext uri="{FF2B5EF4-FFF2-40B4-BE49-F238E27FC236}">
                <a16:creationId xmlns:a16="http://schemas.microsoft.com/office/drawing/2014/main" id="{1FD4E808-25E1-9F2F-F4FA-185469A07E3D}"/>
              </a:ext>
            </a:extLst>
          </p:cNvPr>
          <p:cNvGrpSpPr/>
          <p:nvPr/>
        </p:nvGrpSpPr>
        <p:grpSpPr>
          <a:xfrm>
            <a:off x="1598949" y="2002560"/>
            <a:ext cx="371520" cy="434880"/>
            <a:chOff x="1598949" y="2002560"/>
            <a:chExt cx="371520" cy="434880"/>
          </a:xfrm>
        </p:grpSpPr>
        <mc:AlternateContent xmlns:mc="http://schemas.openxmlformats.org/markup-compatibility/2006" xmlns:p14="http://schemas.microsoft.com/office/powerpoint/2010/main">
          <mc:Choice Requires="p14">
            <p:contentPart p14:bwMode="auto" r:id="rId86">
              <p14:nvContentPartPr>
                <p14:cNvPr id="38" name="Ink 37">
                  <a:extLst>
                    <a:ext uri="{FF2B5EF4-FFF2-40B4-BE49-F238E27FC236}">
                      <a16:creationId xmlns:a16="http://schemas.microsoft.com/office/drawing/2014/main" id="{B4C3248B-B07C-52E5-63B6-1C63FA94A8AD}"/>
                    </a:ext>
                  </a:extLst>
                </p14:cNvPr>
                <p14:cNvContentPartPr/>
                <p14:nvPr/>
              </p14:nvContentPartPr>
              <p14:xfrm>
                <a:off x="1598949" y="2002560"/>
                <a:ext cx="208080" cy="173880"/>
              </p14:xfrm>
            </p:contentPart>
          </mc:Choice>
          <mc:Fallback xmlns="">
            <p:pic>
              <p:nvPicPr>
                <p:cNvPr id="38" name="Ink 37">
                  <a:extLst>
                    <a:ext uri="{FF2B5EF4-FFF2-40B4-BE49-F238E27FC236}">
                      <a16:creationId xmlns:a16="http://schemas.microsoft.com/office/drawing/2014/main" id="{B4C3248B-B07C-52E5-63B6-1C63FA94A8AD}"/>
                    </a:ext>
                  </a:extLst>
                </p:cNvPr>
                <p:cNvPicPr/>
                <p:nvPr/>
              </p:nvPicPr>
              <p:blipFill>
                <a:blip r:embed="rId87"/>
                <a:stretch>
                  <a:fillRect/>
                </a:stretch>
              </p:blipFill>
              <p:spPr>
                <a:xfrm>
                  <a:off x="1592840" y="1996440"/>
                  <a:ext cx="220299"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5" name="Ink 44">
                  <a:extLst>
                    <a:ext uri="{FF2B5EF4-FFF2-40B4-BE49-F238E27FC236}">
                      <a16:creationId xmlns:a16="http://schemas.microsoft.com/office/drawing/2014/main" id="{5A659C4F-5822-B8A5-59D3-CE17136AB8DF}"/>
                    </a:ext>
                  </a:extLst>
                </p14:cNvPr>
                <p14:cNvContentPartPr/>
                <p14:nvPr/>
              </p14:nvContentPartPr>
              <p14:xfrm>
                <a:off x="1816749" y="2262120"/>
                <a:ext cx="153720" cy="175320"/>
              </p14:xfrm>
            </p:contentPart>
          </mc:Choice>
          <mc:Fallback xmlns="">
            <p:pic>
              <p:nvPicPr>
                <p:cNvPr id="45" name="Ink 44">
                  <a:extLst>
                    <a:ext uri="{FF2B5EF4-FFF2-40B4-BE49-F238E27FC236}">
                      <a16:creationId xmlns:a16="http://schemas.microsoft.com/office/drawing/2014/main" id="{5A659C4F-5822-B8A5-59D3-CE17136AB8DF}"/>
                    </a:ext>
                  </a:extLst>
                </p:cNvPr>
                <p:cNvPicPr/>
                <p:nvPr/>
              </p:nvPicPr>
              <p:blipFill>
                <a:blip r:embed="rId89"/>
                <a:stretch>
                  <a:fillRect/>
                </a:stretch>
              </p:blipFill>
              <p:spPr>
                <a:xfrm>
                  <a:off x="1810629" y="2256000"/>
                  <a:ext cx="165960" cy="187560"/>
                </a:xfrm>
                <a:prstGeom prst="rect">
                  <a:avLst/>
                </a:prstGeom>
              </p:spPr>
            </p:pic>
          </mc:Fallback>
        </mc:AlternateContent>
      </p:grpSp>
      <p:grpSp>
        <p:nvGrpSpPr>
          <p:cNvPr id="64" name="Group 63">
            <a:extLst>
              <a:ext uri="{FF2B5EF4-FFF2-40B4-BE49-F238E27FC236}">
                <a16:creationId xmlns:a16="http://schemas.microsoft.com/office/drawing/2014/main" id="{8898AC08-39D3-42C9-0070-B96BF64CE19A}"/>
              </a:ext>
            </a:extLst>
          </p:cNvPr>
          <p:cNvGrpSpPr/>
          <p:nvPr/>
        </p:nvGrpSpPr>
        <p:grpSpPr>
          <a:xfrm>
            <a:off x="2635389" y="2275080"/>
            <a:ext cx="262440" cy="358200"/>
            <a:chOff x="2635389" y="2275080"/>
            <a:chExt cx="262440" cy="358200"/>
          </a:xfrm>
        </p:grpSpPr>
        <mc:AlternateContent xmlns:mc="http://schemas.openxmlformats.org/markup-compatibility/2006" xmlns:p14="http://schemas.microsoft.com/office/powerpoint/2010/main">
          <mc:Choice Requires="p14">
            <p:contentPart p14:bwMode="auto" r:id="rId90">
              <p14:nvContentPartPr>
                <p14:cNvPr id="53" name="Ink 52">
                  <a:extLst>
                    <a:ext uri="{FF2B5EF4-FFF2-40B4-BE49-F238E27FC236}">
                      <a16:creationId xmlns:a16="http://schemas.microsoft.com/office/drawing/2014/main" id="{11CA3CCF-2E0B-7A02-F568-5ACE614296D9}"/>
                    </a:ext>
                  </a:extLst>
                </p14:cNvPr>
                <p14:cNvContentPartPr/>
                <p14:nvPr/>
              </p14:nvContentPartPr>
              <p14:xfrm>
                <a:off x="2635389" y="2275080"/>
                <a:ext cx="97200" cy="172800"/>
              </p14:xfrm>
            </p:contentPart>
          </mc:Choice>
          <mc:Fallback xmlns="">
            <p:pic>
              <p:nvPicPr>
                <p:cNvPr id="53" name="Ink 52">
                  <a:extLst>
                    <a:ext uri="{FF2B5EF4-FFF2-40B4-BE49-F238E27FC236}">
                      <a16:creationId xmlns:a16="http://schemas.microsoft.com/office/drawing/2014/main" id="{11CA3CCF-2E0B-7A02-F568-5ACE614296D9}"/>
                    </a:ext>
                  </a:extLst>
                </p:cNvPr>
                <p:cNvPicPr/>
                <p:nvPr/>
              </p:nvPicPr>
              <p:blipFill>
                <a:blip r:embed="rId91"/>
                <a:stretch>
                  <a:fillRect/>
                </a:stretch>
              </p:blipFill>
              <p:spPr>
                <a:xfrm>
                  <a:off x="2629269" y="2268973"/>
                  <a:ext cx="109440" cy="185015"/>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EB0E14D8-094F-8CD9-6B0D-38621F2621A4}"/>
                    </a:ext>
                  </a:extLst>
                </p14:cNvPr>
                <p14:cNvContentPartPr/>
                <p14:nvPr/>
              </p14:nvContentPartPr>
              <p14:xfrm>
                <a:off x="2710269" y="2459760"/>
                <a:ext cx="360" cy="173520"/>
              </p14:xfrm>
            </p:contentPart>
          </mc:Choice>
          <mc:Fallback xmlns="">
            <p:pic>
              <p:nvPicPr>
                <p:cNvPr id="62" name="Ink 61">
                  <a:extLst>
                    <a:ext uri="{FF2B5EF4-FFF2-40B4-BE49-F238E27FC236}">
                      <a16:creationId xmlns:a16="http://schemas.microsoft.com/office/drawing/2014/main" id="{EB0E14D8-094F-8CD9-6B0D-38621F2621A4}"/>
                    </a:ext>
                  </a:extLst>
                </p:cNvPr>
                <p:cNvPicPr/>
                <p:nvPr/>
              </p:nvPicPr>
              <p:blipFill>
                <a:blip r:embed="rId93"/>
                <a:stretch>
                  <a:fillRect/>
                </a:stretch>
              </p:blipFill>
              <p:spPr>
                <a:xfrm>
                  <a:off x="2704149" y="2453640"/>
                  <a:ext cx="12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DF86E42F-3188-E29C-CA1A-EE1953FBA434}"/>
                    </a:ext>
                  </a:extLst>
                </p14:cNvPr>
                <p14:cNvContentPartPr/>
                <p14:nvPr/>
              </p14:nvContentPartPr>
              <p14:xfrm>
                <a:off x="2830149" y="2478840"/>
                <a:ext cx="67680" cy="91080"/>
              </p14:xfrm>
            </p:contentPart>
          </mc:Choice>
          <mc:Fallback xmlns="">
            <p:pic>
              <p:nvPicPr>
                <p:cNvPr id="63" name="Ink 62">
                  <a:extLst>
                    <a:ext uri="{FF2B5EF4-FFF2-40B4-BE49-F238E27FC236}">
                      <a16:creationId xmlns:a16="http://schemas.microsoft.com/office/drawing/2014/main" id="{DF86E42F-3188-E29C-CA1A-EE1953FBA434}"/>
                    </a:ext>
                  </a:extLst>
                </p:cNvPr>
                <p:cNvPicPr/>
                <p:nvPr/>
              </p:nvPicPr>
              <p:blipFill>
                <a:blip r:embed="rId95"/>
                <a:stretch>
                  <a:fillRect/>
                </a:stretch>
              </p:blipFill>
              <p:spPr>
                <a:xfrm>
                  <a:off x="2824029" y="2472696"/>
                  <a:ext cx="79920" cy="103369"/>
                </a:xfrm>
                <a:prstGeom prst="rect">
                  <a:avLst/>
                </a:prstGeom>
              </p:spPr>
            </p:pic>
          </mc:Fallback>
        </mc:AlternateContent>
      </p:grpSp>
      <p:grpSp>
        <p:nvGrpSpPr>
          <p:cNvPr id="68" name="Group 67">
            <a:extLst>
              <a:ext uri="{FF2B5EF4-FFF2-40B4-BE49-F238E27FC236}">
                <a16:creationId xmlns:a16="http://schemas.microsoft.com/office/drawing/2014/main" id="{B72F4E7F-0941-7358-8EB5-6D01D20AE5B0}"/>
              </a:ext>
            </a:extLst>
          </p:cNvPr>
          <p:cNvGrpSpPr/>
          <p:nvPr/>
        </p:nvGrpSpPr>
        <p:grpSpPr>
          <a:xfrm>
            <a:off x="3590109" y="2013720"/>
            <a:ext cx="330840" cy="317160"/>
            <a:chOff x="3590109" y="2013720"/>
            <a:chExt cx="330840" cy="317160"/>
          </a:xfrm>
        </p:grpSpPr>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1BE02386-FCE8-5176-D4AB-C0ADA3079FAF}"/>
                    </a:ext>
                  </a:extLst>
                </p14:cNvPr>
                <p14:cNvContentPartPr/>
                <p14:nvPr/>
              </p14:nvContentPartPr>
              <p14:xfrm>
                <a:off x="3590109" y="2013720"/>
                <a:ext cx="111240" cy="212040"/>
              </p14:xfrm>
            </p:contentPart>
          </mc:Choice>
          <mc:Fallback xmlns="">
            <p:pic>
              <p:nvPicPr>
                <p:cNvPr id="66" name="Ink 65">
                  <a:extLst>
                    <a:ext uri="{FF2B5EF4-FFF2-40B4-BE49-F238E27FC236}">
                      <a16:creationId xmlns:a16="http://schemas.microsoft.com/office/drawing/2014/main" id="{1BE02386-FCE8-5176-D4AB-C0ADA3079FAF}"/>
                    </a:ext>
                  </a:extLst>
                </p:cNvPr>
                <p:cNvPicPr/>
                <p:nvPr/>
              </p:nvPicPr>
              <p:blipFill>
                <a:blip r:embed="rId97"/>
                <a:stretch>
                  <a:fillRect/>
                </a:stretch>
              </p:blipFill>
              <p:spPr>
                <a:xfrm>
                  <a:off x="3583969" y="2007600"/>
                  <a:ext cx="1235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1CF1D671-538C-A17D-E9FD-2A16BAFED679}"/>
                    </a:ext>
                  </a:extLst>
                </p14:cNvPr>
                <p14:cNvContentPartPr/>
                <p14:nvPr/>
              </p14:nvContentPartPr>
              <p14:xfrm>
                <a:off x="3756429" y="2216760"/>
                <a:ext cx="164520" cy="114120"/>
              </p14:xfrm>
            </p:contentPart>
          </mc:Choice>
          <mc:Fallback xmlns="">
            <p:pic>
              <p:nvPicPr>
                <p:cNvPr id="67" name="Ink 66">
                  <a:extLst>
                    <a:ext uri="{FF2B5EF4-FFF2-40B4-BE49-F238E27FC236}">
                      <a16:creationId xmlns:a16="http://schemas.microsoft.com/office/drawing/2014/main" id="{1CF1D671-538C-A17D-E9FD-2A16BAFED679}"/>
                    </a:ext>
                  </a:extLst>
                </p:cNvPr>
                <p:cNvPicPr/>
                <p:nvPr/>
              </p:nvPicPr>
              <p:blipFill>
                <a:blip r:embed="rId99"/>
                <a:stretch>
                  <a:fillRect/>
                </a:stretch>
              </p:blipFill>
              <p:spPr>
                <a:xfrm>
                  <a:off x="3750309" y="2210640"/>
                  <a:ext cx="176760" cy="126360"/>
                </a:xfrm>
                <a:prstGeom prst="rect">
                  <a:avLst/>
                </a:prstGeom>
              </p:spPr>
            </p:pic>
          </mc:Fallback>
        </mc:AlternateContent>
      </p:grpSp>
      <p:pic>
        <p:nvPicPr>
          <p:cNvPr id="69" name="Content Placeholder 3">
            <a:extLst>
              <a:ext uri="{FF2B5EF4-FFF2-40B4-BE49-F238E27FC236}">
                <a16:creationId xmlns:a16="http://schemas.microsoft.com/office/drawing/2014/main" id="{5C609F99-C8F8-EAD8-0A35-AF0A843F29CA}"/>
              </a:ext>
            </a:extLst>
          </p:cNvPr>
          <p:cNvPicPr>
            <a:picLocks noChangeAspect="1"/>
          </p:cNvPicPr>
          <p:nvPr/>
        </p:nvPicPr>
        <p:blipFill rotWithShape="1">
          <a:blip r:embed="rId3"/>
          <a:srcRect t="25538" r="49138" b="40944"/>
          <a:stretch/>
        </p:blipFill>
        <p:spPr>
          <a:xfrm>
            <a:off x="4485258" y="690356"/>
            <a:ext cx="3657600" cy="1758508"/>
          </a:xfrm>
          <a:prstGeom prst="rect">
            <a:avLst/>
          </a:prstGeom>
        </p:spPr>
      </p:pic>
      <mc:AlternateContent xmlns:mc="http://schemas.openxmlformats.org/markup-compatibility/2006" xmlns:p14="http://schemas.microsoft.com/office/powerpoint/2010/main">
        <mc:Choice Requires="p14">
          <p:contentPart p14:bwMode="auto" r:id="rId100">
            <p14:nvContentPartPr>
              <p14:cNvPr id="72" name="Ink 71">
                <a:extLst>
                  <a:ext uri="{FF2B5EF4-FFF2-40B4-BE49-F238E27FC236}">
                    <a16:creationId xmlns:a16="http://schemas.microsoft.com/office/drawing/2014/main" id="{C13EFB26-3863-C134-0B4C-A7BFD57166F0}"/>
                  </a:ext>
                </a:extLst>
              </p14:cNvPr>
              <p14:cNvContentPartPr/>
              <p14:nvPr/>
            </p14:nvContentPartPr>
            <p14:xfrm>
              <a:off x="5484435" y="1194015"/>
              <a:ext cx="227880" cy="158760"/>
            </p14:xfrm>
          </p:contentPart>
        </mc:Choice>
        <mc:Fallback xmlns="">
          <p:pic>
            <p:nvPicPr>
              <p:cNvPr id="72" name="Ink 71">
                <a:extLst>
                  <a:ext uri="{FF2B5EF4-FFF2-40B4-BE49-F238E27FC236}">
                    <a16:creationId xmlns:a16="http://schemas.microsoft.com/office/drawing/2014/main" id="{C13EFB26-3863-C134-0B4C-A7BFD57166F0}"/>
                  </a:ext>
                </a:extLst>
              </p:cNvPr>
              <p:cNvPicPr/>
              <p:nvPr/>
            </p:nvPicPr>
            <p:blipFill>
              <a:blip r:embed="rId73"/>
              <a:stretch>
                <a:fillRect/>
              </a:stretch>
            </p:blipFill>
            <p:spPr>
              <a:xfrm>
                <a:off x="5478315" y="1187895"/>
                <a:ext cx="240120" cy="171000"/>
              </a:xfrm>
              <a:prstGeom prst="rect">
                <a:avLst/>
              </a:prstGeom>
            </p:spPr>
          </p:pic>
        </mc:Fallback>
      </mc:AlternateContent>
      <p:grpSp>
        <p:nvGrpSpPr>
          <p:cNvPr id="73" name="Group 72">
            <a:extLst>
              <a:ext uri="{FF2B5EF4-FFF2-40B4-BE49-F238E27FC236}">
                <a16:creationId xmlns:a16="http://schemas.microsoft.com/office/drawing/2014/main" id="{24EDAF51-2C9E-696F-D34B-0C5BAA8A7AE8}"/>
              </a:ext>
            </a:extLst>
          </p:cNvPr>
          <p:cNvGrpSpPr/>
          <p:nvPr/>
        </p:nvGrpSpPr>
        <p:grpSpPr>
          <a:xfrm>
            <a:off x="5565795" y="889095"/>
            <a:ext cx="103320" cy="207360"/>
            <a:chOff x="1638909" y="935880"/>
            <a:chExt cx="103320" cy="207360"/>
          </a:xfrm>
        </p:grpSpPr>
        <mc:AlternateContent xmlns:mc="http://schemas.openxmlformats.org/markup-compatibility/2006" xmlns:p14="http://schemas.microsoft.com/office/powerpoint/2010/main">
          <mc:Choice Requires="p14">
            <p:contentPart p14:bwMode="auto" r:id="rId101">
              <p14:nvContentPartPr>
                <p14:cNvPr id="74" name="Ink 73">
                  <a:extLst>
                    <a:ext uri="{FF2B5EF4-FFF2-40B4-BE49-F238E27FC236}">
                      <a16:creationId xmlns:a16="http://schemas.microsoft.com/office/drawing/2014/main" id="{994A6CB0-5775-6A32-E5C0-19D5911BAD1F}"/>
                    </a:ext>
                  </a:extLst>
                </p14:cNvPr>
                <p14:cNvContentPartPr/>
                <p14:nvPr/>
              </p14:nvContentPartPr>
              <p14:xfrm>
                <a:off x="1638909" y="935880"/>
                <a:ext cx="100440" cy="126000"/>
              </p14:xfrm>
            </p:contentPart>
          </mc:Choice>
          <mc:Fallback xmlns="">
            <p:pic>
              <p:nvPicPr>
                <p:cNvPr id="74" name="Ink 73">
                  <a:extLst>
                    <a:ext uri="{FF2B5EF4-FFF2-40B4-BE49-F238E27FC236}">
                      <a16:creationId xmlns:a16="http://schemas.microsoft.com/office/drawing/2014/main" id="{994A6CB0-5775-6A32-E5C0-19D5911BAD1F}"/>
                    </a:ext>
                  </a:extLst>
                </p:cNvPr>
                <p:cNvPicPr/>
                <p:nvPr/>
              </p:nvPicPr>
              <p:blipFill>
                <a:blip r:embed="rId75"/>
                <a:stretch>
                  <a:fillRect/>
                </a:stretch>
              </p:blipFill>
              <p:spPr>
                <a:xfrm>
                  <a:off x="1632811" y="929777"/>
                  <a:ext cx="112636" cy="138205"/>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75" name="Ink 74">
                  <a:extLst>
                    <a:ext uri="{FF2B5EF4-FFF2-40B4-BE49-F238E27FC236}">
                      <a16:creationId xmlns:a16="http://schemas.microsoft.com/office/drawing/2014/main" id="{17BB8ECA-4142-E919-5A67-ADEE8ED02327}"/>
                    </a:ext>
                  </a:extLst>
                </p14:cNvPr>
                <p14:cNvContentPartPr/>
                <p14:nvPr/>
              </p14:nvContentPartPr>
              <p14:xfrm>
                <a:off x="1719189" y="935880"/>
                <a:ext cx="23040" cy="207360"/>
              </p14:xfrm>
            </p:contentPart>
          </mc:Choice>
          <mc:Fallback xmlns="">
            <p:pic>
              <p:nvPicPr>
                <p:cNvPr id="75" name="Ink 74">
                  <a:extLst>
                    <a:ext uri="{FF2B5EF4-FFF2-40B4-BE49-F238E27FC236}">
                      <a16:creationId xmlns:a16="http://schemas.microsoft.com/office/drawing/2014/main" id="{17BB8ECA-4142-E919-5A67-ADEE8ED02327}"/>
                    </a:ext>
                  </a:extLst>
                </p:cNvPr>
                <p:cNvPicPr/>
                <p:nvPr/>
              </p:nvPicPr>
              <p:blipFill>
                <a:blip r:embed="rId77"/>
                <a:stretch>
                  <a:fillRect/>
                </a:stretch>
              </p:blipFill>
              <p:spPr>
                <a:xfrm>
                  <a:off x="1712972" y="929771"/>
                  <a:ext cx="35474" cy="219579"/>
                </a:xfrm>
                <a:prstGeom prst="rect">
                  <a:avLst/>
                </a:prstGeom>
              </p:spPr>
            </p:pic>
          </mc:Fallback>
        </mc:AlternateContent>
      </p:grpSp>
      <p:grpSp>
        <p:nvGrpSpPr>
          <p:cNvPr id="76" name="Group 75">
            <a:extLst>
              <a:ext uri="{FF2B5EF4-FFF2-40B4-BE49-F238E27FC236}">
                <a16:creationId xmlns:a16="http://schemas.microsoft.com/office/drawing/2014/main" id="{B3B37D30-7412-2E0D-7523-BE740BD13715}"/>
              </a:ext>
            </a:extLst>
          </p:cNvPr>
          <p:cNvGrpSpPr/>
          <p:nvPr/>
        </p:nvGrpSpPr>
        <p:grpSpPr>
          <a:xfrm>
            <a:off x="6462555" y="749775"/>
            <a:ext cx="262080" cy="367560"/>
            <a:chOff x="2535669" y="796560"/>
            <a:chExt cx="262080" cy="367560"/>
          </a:xfrm>
        </p:grpSpPr>
        <mc:AlternateContent xmlns:mc="http://schemas.openxmlformats.org/markup-compatibility/2006" xmlns:p14="http://schemas.microsoft.com/office/powerpoint/2010/main">
          <mc:Choice Requires="p14">
            <p:contentPart p14:bwMode="auto" r:id="rId103">
              <p14:nvContentPartPr>
                <p14:cNvPr id="77" name="Ink 76">
                  <a:extLst>
                    <a:ext uri="{FF2B5EF4-FFF2-40B4-BE49-F238E27FC236}">
                      <a16:creationId xmlns:a16="http://schemas.microsoft.com/office/drawing/2014/main" id="{618564A0-E4F4-2AF1-F316-79F769B416C6}"/>
                    </a:ext>
                  </a:extLst>
                </p14:cNvPr>
                <p14:cNvContentPartPr/>
                <p14:nvPr/>
              </p14:nvContentPartPr>
              <p14:xfrm>
                <a:off x="2565189" y="979440"/>
                <a:ext cx="232560" cy="184680"/>
              </p14:xfrm>
            </p:contentPart>
          </mc:Choice>
          <mc:Fallback xmlns="">
            <p:pic>
              <p:nvPicPr>
                <p:cNvPr id="77" name="Ink 76">
                  <a:extLst>
                    <a:ext uri="{FF2B5EF4-FFF2-40B4-BE49-F238E27FC236}">
                      <a16:creationId xmlns:a16="http://schemas.microsoft.com/office/drawing/2014/main" id="{618564A0-E4F4-2AF1-F316-79F769B416C6}"/>
                    </a:ext>
                  </a:extLst>
                </p:cNvPr>
                <p:cNvPicPr/>
                <p:nvPr/>
              </p:nvPicPr>
              <p:blipFill>
                <a:blip r:embed="rId79"/>
                <a:stretch>
                  <a:fillRect/>
                </a:stretch>
              </p:blipFill>
              <p:spPr>
                <a:xfrm>
                  <a:off x="2559069" y="973320"/>
                  <a:ext cx="24480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78" name="Ink 77">
                  <a:extLst>
                    <a:ext uri="{FF2B5EF4-FFF2-40B4-BE49-F238E27FC236}">
                      <a16:creationId xmlns:a16="http://schemas.microsoft.com/office/drawing/2014/main" id="{D52498CC-0FAF-68E4-E19C-5752913D66F2}"/>
                    </a:ext>
                  </a:extLst>
                </p14:cNvPr>
                <p14:cNvContentPartPr/>
                <p14:nvPr/>
              </p14:nvContentPartPr>
              <p14:xfrm>
                <a:off x="2535669" y="796560"/>
                <a:ext cx="83520" cy="105480"/>
              </p14:xfrm>
            </p:contentPart>
          </mc:Choice>
          <mc:Fallback xmlns="">
            <p:pic>
              <p:nvPicPr>
                <p:cNvPr id="78" name="Ink 77">
                  <a:extLst>
                    <a:ext uri="{FF2B5EF4-FFF2-40B4-BE49-F238E27FC236}">
                      <a16:creationId xmlns:a16="http://schemas.microsoft.com/office/drawing/2014/main" id="{D52498CC-0FAF-68E4-E19C-5752913D66F2}"/>
                    </a:ext>
                  </a:extLst>
                </p:cNvPr>
                <p:cNvPicPr/>
                <p:nvPr/>
              </p:nvPicPr>
              <p:blipFill>
                <a:blip r:embed="rId81"/>
                <a:stretch>
                  <a:fillRect/>
                </a:stretch>
              </p:blipFill>
              <p:spPr>
                <a:xfrm>
                  <a:off x="2529549" y="790440"/>
                  <a:ext cx="95760" cy="117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5">
            <p14:nvContentPartPr>
              <p14:cNvPr id="79" name="Ink 78">
                <a:extLst>
                  <a:ext uri="{FF2B5EF4-FFF2-40B4-BE49-F238E27FC236}">
                    <a16:creationId xmlns:a16="http://schemas.microsoft.com/office/drawing/2014/main" id="{585C0FDA-36E4-CA52-D17F-CB9C9740DDD2}"/>
                  </a:ext>
                </a:extLst>
              </p14:cNvPr>
              <p14:cNvContentPartPr/>
              <p14:nvPr/>
            </p14:nvContentPartPr>
            <p14:xfrm>
              <a:off x="7411515" y="1074135"/>
              <a:ext cx="238320" cy="289080"/>
            </p14:xfrm>
          </p:contentPart>
        </mc:Choice>
        <mc:Fallback xmlns="">
          <p:pic>
            <p:nvPicPr>
              <p:cNvPr id="79" name="Ink 78">
                <a:extLst>
                  <a:ext uri="{FF2B5EF4-FFF2-40B4-BE49-F238E27FC236}">
                    <a16:creationId xmlns:a16="http://schemas.microsoft.com/office/drawing/2014/main" id="{585C0FDA-36E4-CA52-D17F-CB9C9740DDD2}"/>
                  </a:ext>
                </a:extLst>
              </p:cNvPr>
              <p:cNvPicPr/>
              <p:nvPr/>
            </p:nvPicPr>
            <p:blipFill>
              <a:blip r:embed="rId83"/>
              <a:stretch>
                <a:fillRect/>
              </a:stretch>
            </p:blipFill>
            <p:spPr>
              <a:xfrm>
                <a:off x="7405395" y="1068007"/>
                <a:ext cx="250560" cy="301335"/>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0" name="Ink 79">
                <a:extLst>
                  <a:ext uri="{FF2B5EF4-FFF2-40B4-BE49-F238E27FC236}">
                    <a16:creationId xmlns:a16="http://schemas.microsoft.com/office/drawing/2014/main" id="{10255857-5B05-0E2F-AF90-EDEA1B654077}"/>
                  </a:ext>
                </a:extLst>
              </p14:cNvPr>
              <p14:cNvContentPartPr/>
              <p14:nvPr/>
            </p14:nvContentPartPr>
            <p14:xfrm>
              <a:off x="7530315" y="932655"/>
              <a:ext cx="128880" cy="156240"/>
            </p14:xfrm>
          </p:contentPart>
        </mc:Choice>
        <mc:Fallback xmlns="">
          <p:pic>
            <p:nvPicPr>
              <p:cNvPr id="80" name="Ink 79">
                <a:extLst>
                  <a:ext uri="{FF2B5EF4-FFF2-40B4-BE49-F238E27FC236}">
                    <a16:creationId xmlns:a16="http://schemas.microsoft.com/office/drawing/2014/main" id="{10255857-5B05-0E2F-AF90-EDEA1B654077}"/>
                  </a:ext>
                </a:extLst>
              </p:cNvPr>
              <p:cNvPicPr/>
              <p:nvPr/>
            </p:nvPicPr>
            <p:blipFill>
              <a:blip r:embed="rId85"/>
              <a:stretch>
                <a:fillRect/>
              </a:stretch>
            </p:blipFill>
            <p:spPr>
              <a:xfrm>
                <a:off x="7524195" y="926521"/>
                <a:ext cx="141120" cy="168508"/>
              </a:xfrm>
              <a:prstGeom prst="rect">
                <a:avLst/>
              </a:prstGeom>
            </p:spPr>
          </p:pic>
        </mc:Fallback>
      </mc:AlternateContent>
      <p:grpSp>
        <p:nvGrpSpPr>
          <p:cNvPr id="81" name="Group 80">
            <a:extLst>
              <a:ext uri="{FF2B5EF4-FFF2-40B4-BE49-F238E27FC236}">
                <a16:creationId xmlns:a16="http://schemas.microsoft.com/office/drawing/2014/main" id="{46F29D87-D009-2CFB-F1AD-1CB75D923BAD}"/>
              </a:ext>
            </a:extLst>
          </p:cNvPr>
          <p:cNvGrpSpPr/>
          <p:nvPr/>
        </p:nvGrpSpPr>
        <p:grpSpPr>
          <a:xfrm>
            <a:off x="5525835" y="1955775"/>
            <a:ext cx="371520" cy="434880"/>
            <a:chOff x="1598949" y="2002560"/>
            <a:chExt cx="371520" cy="434880"/>
          </a:xfrm>
        </p:grpSpPr>
        <mc:AlternateContent xmlns:mc="http://schemas.openxmlformats.org/markup-compatibility/2006" xmlns:p14="http://schemas.microsoft.com/office/powerpoint/2010/main">
          <mc:Choice Requires="p14">
            <p:contentPart p14:bwMode="auto" r:id="rId107">
              <p14:nvContentPartPr>
                <p14:cNvPr id="82" name="Ink 81">
                  <a:extLst>
                    <a:ext uri="{FF2B5EF4-FFF2-40B4-BE49-F238E27FC236}">
                      <a16:creationId xmlns:a16="http://schemas.microsoft.com/office/drawing/2014/main" id="{CF2443EB-C18C-5664-BBD5-4912C2E2D81B}"/>
                    </a:ext>
                  </a:extLst>
                </p14:cNvPr>
                <p14:cNvContentPartPr/>
                <p14:nvPr/>
              </p14:nvContentPartPr>
              <p14:xfrm>
                <a:off x="1598949" y="2002560"/>
                <a:ext cx="208080" cy="173880"/>
              </p14:xfrm>
            </p:contentPart>
          </mc:Choice>
          <mc:Fallback xmlns="">
            <p:pic>
              <p:nvPicPr>
                <p:cNvPr id="82" name="Ink 81">
                  <a:extLst>
                    <a:ext uri="{FF2B5EF4-FFF2-40B4-BE49-F238E27FC236}">
                      <a16:creationId xmlns:a16="http://schemas.microsoft.com/office/drawing/2014/main" id="{CF2443EB-C18C-5664-BBD5-4912C2E2D81B}"/>
                    </a:ext>
                  </a:extLst>
                </p:cNvPr>
                <p:cNvPicPr/>
                <p:nvPr/>
              </p:nvPicPr>
              <p:blipFill>
                <a:blip r:embed="rId87"/>
                <a:stretch>
                  <a:fillRect/>
                </a:stretch>
              </p:blipFill>
              <p:spPr>
                <a:xfrm>
                  <a:off x="1592840" y="1996440"/>
                  <a:ext cx="220299"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83" name="Ink 82">
                  <a:extLst>
                    <a:ext uri="{FF2B5EF4-FFF2-40B4-BE49-F238E27FC236}">
                      <a16:creationId xmlns:a16="http://schemas.microsoft.com/office/drawing/2014/main" id="{6FEB378A-587E-E49B-E3E6-1C8C55FA28D5}"/>
                    </a:ext>
                  </a:extLst>
                </p14:cNvPr>
                <p14:cNvContentPartPr/>
                <p14:nvPr/>
              </p14:nvContentPartPr>
              <p14:xfrm>
                <a:off x="1816749" y="2262120"/>
                <a:ext cx="153720" cy="175320"/>
              </p14:xfrm>
            </p:contentPart>
          </mc:Choice>
          <mc:Fallback xmlns="">
            <p:pic>
              <p:nvPicPr>
                <p:cNvPr id="83" name="Ink 82">
                  <a:extLst>
                    <a:ext uri="{FF2B5EF4-FFF2-40B4-BE49-F238E27FC236}">
                      <a16:creationId xmlns:a16="http://schemas.microsoft.com/office/drawing/2014/main" id="{6FEB378A-587E-E49B-E3E6-1C8C55FA28D5}"/>
                    </a:ext>
                  </a:extLst>
                </p:cNvPr>
                <p:cNvPicPr/>
                <p:nvPr/>
              </p:nvPicPr>
              <p:blipFill>
                <a:blip r:embed="rId89"/>
                <a:stretch>
                  <a:fillRect/>
                </a:stretch>
              </p:blipFill>
              <p:spPr>
                <a:xfrm>
                  <a:off x="1810629" y="2256000"/>
                  <a:ext cx="165960" cy="187560"/>
                </a:xfrm>
                <a:prstGeom prst="rect">
                  <a:avLst/>
                </a:prstGeom>
              </p:spPr>
            </p:pic>
          </mc:Fallback>
        </mc:AlternateContent>
      </p:grpSp>
      <p:grpSp>
        <p:nvGrpSpPr>
          <p:cNvPr id="84" name="Group 83">
            <a:extLst>
              <a:ext uri="{FF2B5EF4-FFF2-40B4-BE49-F238E27FC236}">
                <a16:creationId xmlns:a16="http://schemas.microsoft.com/office/drawing/2014/main" id="{A583D5FE-F8F9-2078-20C7-CF7299C308BC}"/>
              </a:ext>
            </a:extLst>
          </p:cNvPr>
          <p:cNvGrpSpPr/>
          <p:nvPr/>
        </p:nvGrpSpPr>
        <p:grpSpPr>
          <a:xfrm>
            <a:off x="6562275" y="2228295"/>
            <a:ext cx="262440" cy="358200"/>
            <a:chOff x="2635389" y="2275080"/>
            <a:chExt cx="262440" cy="358200"/>
          </a:xfrm>
        </p:grpSpPr>
        <mc:AlternateContent xmlns:mc="http://schemas.openxmlformats.org/markup-compatibility/2006" xmlns:p14="http://schemas.microsoft.com/office/powerpoint/2010/main">
          <mc:Choice Requires="p14">
            <p:contentPart p14:bwMode="auto" r:id="rId109">
              <p14:nvContentPartPr>
                <p14:cNvPr id="85" name="Ink 84">
                  <a:extLst>
                    <a:ext uri="{FF2B5EF4-FFF2-40B4-BE49-F238E27FC236}">
                      <a16:creationId xmlns:a16="http://schemas.microsoft.com/office/drawing/2014/main" id="{935FA390-E44D-1752-A9BF-C51F108BD79E}"/>
                    </a:ext>
                  </a:extLst>
                </p14:cNvPr>
                <p14:cNvContentPartPr/>
                <p14:nvPr/>
              </p14:nvContentPartPr>
              <p14:xfrm>
                <a:off x="2635389" y="2275080"/>
                <a:ext cx="97200" cy="172800"/>
              </p14:xfrm>
            </p:contentPart>
          </mc:Choice>
          <mc:Fallback xmlns="">
            <p:pic>
              <p:nvPicPr>
                <p:cNvPr id="85" name="Ink 84">
                  <a:extLst>
                    <a:ext uri="{FF2B5EF4-FFF2-40B4-BE49-F238E27FC236}">
                      <a16:creationId xmlns:a16="http://schemas.microsoft.com/office/drawing/2014/main" id="{935FA390-E44D-1752-A9BF-C51F108BD79E}"/>
                    </a:ext>
                  </a:extLst>
                </p:cNvPr>
                <p:cNvPicPr/>
                <p:nvPr/>
              </p:nvPicPr>
              <p:blipFill>
                <a:blip r:embed="rId91"/>
                <a:stretch>
                  <a:fillRect/>
                </a:stretch>
              </p:blipFill>
              <p:spPr>
                <a:xfrm>
                  <a:off x="2629269" y="2268973"/>
                  <a:ext cx="109440" cy="185015"/>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6" name="Ink 85">
                  <a:extLst>
                    <a:ext uri="{FF2B5EF4-FFF2-40B4-BE49-F238E27FC236}">
                      <a16:creationId xmlns:a16="http://schemas.microsoft.com/office/drawing/2014/main" id="{90A57463-5268-CC88-D531-D2E79BB44343}"/>
                    </a:ext>
                  </a:extLst>
                </p14:cNvPr>
                <p14:cNvContentPartPr/>
                <p14:nvPr/>
              </p14:nvContentPartPr>
              <p14:xfrm>
                <a:off x="2710269" y="2459760"/>
                <a:ext cx="360" cy="173520"/>
              </p14:xfrm>
            </p:contentPart>
          </mc:Choice>
          <mc:Fallback xmlns="">
            <p:pic>
              <p:nvPicPr>
                <p:cNvPr id="86" name="Ink 85">
                  <a:extLst>
                    <a:ext uri="{FF2B5EF4-FFF2-40B4-BE49-F238E27FC236}">
                      <a16:creationId xmlns:a16="http://schemas.microsoft.com/office/drawing/2014/main" id="{90A57463-5268-CC88-D531-D2E79BB44343}"/>
                    </a:ext>
                  </a:extLst>
                </p:cNvPr>
                <p:cNvPicPr/>
                <p:nvPr/>
              </p:nvPicPr>
              <p:blipFill>
                <a:blip r:embed="rId93"/>
                <a:stretch>
                  <a:fillRect/>
                </a:stretch>
              </p:blipFill>
              <p:spPr>
                <a:xfrm>
                  <a:off x="2704149" y="2453640"/>
                  <a:ext cx="126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7" name="Ink 86">
                  <a:extLst>
                    <a:ext uri="{FF2B5EF4-FFF2-40B4-BE49-F238E27FC236}">
                      <a16:creationId xmlns:a16="http://schemas.microsoft.com/office/drawing/2014/main" id="{DD3097DF-EA0E-373E-C1BF-DF8AF7F78B34}"/>
                    </a:ext>
                  </a:extLst>
                </p14:cNvPr>
                <p14:cNvContentPartPr/>
                <p14:nvPr/>
              </p14:nvContentPartPr>
              <p14:xfrm>
                <a:off x="2830149" y="2478840"/>
                <a:ext cx="67680" cy="91080"/>
              </p14:xfrm>
            </p:contentPart>
          </mc:Choice>
          <mc:Fallback xmlns="">
            <p:pic>
              <p:nvPicPr>
                <p:cNvPr id="87" name="Ink 86">
                  <a:extLst>
                    <a:ext uri="{FF2B5EF4-FFF2-40B4-BE49-F238E27FC236}">
                      <a16:creationId xmlns:a16="http://schemas.microsoft.com/office/drawing/2014/main" id="{DD3097DF-EA0E-373E-C1BF-DF8AF7F78B34}"/>
                    </a:ext>
                  </a:extLst>
                </p:cNvPr>
                <p:cNvPicPr/>
                <p:nvPr/>
              </p:nvPicPr>
              <p:blipFill>
                <a:blip r:embed="rId95"/>
                <a:stretch>
                  <a:fillRect/>
                </a:stretch>
              </p:blipFill>
              <p:spPr>
                <a:xfrm>
                  <a:off x="2824029" y="2472696"/>
                  <a:ext cx="79920" cy="103369"/>
                </a:xfrm>
                <a:prstGeom prst="rect">
                  <a:avLst/>
                </a:prstGeom>
              </p:spPr>
            </p:pic>
          </mc:Fallback>
        </mc:AlternateContent>
      </p:grpSp>
      <p:grpSp>
        <p:nvGrpSpPr>
          <p:cNvPr id="88" name="Group 87">
            <a:extLst>
              <a:ext uri="{FF2B5EF4-FFF2-40B4-BE49-F238E27FC236}">
                <a16:creationId xmlns:a16="http://schemas.microsoft.com/office/drawing/2014/main" id="{9D86442E-AAEE-7F31-4E61-FE7EABC15D04}"/>
              </a:ext>
            </a:extLst>
          </p:cNvPr>
          <p:cNvGrpSpPr/>
          <p:nvPr/>
        </p:nvGrpSpPr>
        <p:grpSpPr>
          <a:xfrm>
            <a:off x="7516995" y="1966935"/>
            <a:ext cx="330840" cy="317160"/>
            <a:chOff x="3590109" y="2013720"/>
            <a:chExt cx="330840" cy="317160"/>
          </a:xfrm>
        </p:grpSpPr>
        <mc:AlternateContent xmlns:mc="http://schemas.openxmlformats.org/markup-compatibility/2006" xmlns:p14="http://schemas.microsoft.com/office/powerpoint/2010/main">
          <mc:Choice Requires="p14">
            <p:contentPart p14:bwMode="auto" r:id="rId112">
              <p14:nvContentPartPr>
                <p14:cNvPr id="89" name="Ink 88">
                  <a:extLst>
                    <a:ext uri="{FF2B5EF4-FFF2-40B4-BE49-F238E27FC236}">
                      <a16:creationId xmlns:a16="http://schemas.microsoft.com/office/drawing/2014/main" id="{D7C19408-737D-154B-2DAF-02EB48654FDB}"/>
                    </a:ext>
                  </a:extLst>
                </p14:cNvPr>
                <p14:cNvContentPartPr/>
                <p14:nvPr/>
              </p14:nvContentPartPr>
              <p14:xfrm>
                <a:off x="3590109" y="2013720"/>
                <a:ext cx="111240" cy="212040"/>
              </p14:xfrm>
            </p:contentPart>
          </mc:Choice>
          <mc:Fallback xmlns="">
            <p:pic>
              <p:nvPicPr>
                <p:cNvPr id="89" name="Ink 88">
                  <a:extLst>
                    <a:ext uri="{FF2B5EF4-FFF2-40B4-BE49-F238E27FC236}">
                      <a16:creationId xmlns:a16="http://schemas.microsoft.com/office/drawing/2014/main" id="{D7C19408-737D-154B-2DAF-02EB48654FDB}"/>
                    </a:ext>
                  </a:extLst>
                </p:cNvPr>
                <p:cNvPicPr/>
                <p:nvPr/>
              </p:nvPicPr>
              <p:blipFill>
                <a:blip r:embed="rId97"/>
                <a:stretch>
                  <a:fillRect/>
                </a:stretch>
              </p:blipFill>
              <p:spPr>
                <a:xfrm>
                  <a:off x="3583969" y="2007600"/>
                  <a:ext cx="1235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0" name="Ink 89">
                  <a:extLst>
                    <a:ext uri="{FF2B5EF4-FFF2-40B4-BE49-F238E27FC236}">
                      <a16:creationId xmlns:a16="http://schemas.microsoft.com/office/drawing/2014/main" id="{D5832FB9-482B-FB59-0802-3E3BA646929C}"/>
                    </a:ext>
                  </a:extLst>
                </p14:cNvPr>
                <p14:cNvContentPartPr/>
                <p14:nvPr/>
              </p14:nvContentPartPr>
              <p14:xfrm>
                <a:off x="3756429" y="2216760"/>
                <a:ext cx="164520" cy="114120"/>
              </p14:xfrm>
            </p:contentPart>
          </mc:Choice>
          <mc:Fallback xmlns="">
            <p:pic>
              <p:nvPicPr>
                <p:cNvPr id="90" name="Ink 89">
                  <a:extLst>
                    <a:ext uri="{FF2B5EF4-FFF2-40B4-BE49-F238E27FC236}">
                      <a16:creationId xmlns:a16="http://schemas.microsoft.com/office/drawing/2014/main" id="{D5832FB9-482B-FB59-0802-3E3BA646929C}"/>
                    </a:ext>
                  </a:extLst>
                </p:cNvPr>
                <p:cNvPicPr/>
                <p:nvPr/>
              </p:nvPicPr>
              <p:blipFill>
                <a:blip r:embed="rId99"/>
                <a:stretch>
                  <a:fillRect/>
                </a:stretch>
              </p:blipFill>
              <p:spPr>
                <a:xfrm>
                  <a:off x="3750309" y="2210640"/>
                  <a:ext cx="176760" cy="126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4">
            <p14:nvContentPartPr>
              <p14:cNvPr id="70" name="Ink 69">
                <a:extLst>
                  <a:ext uri="{FF2B5EF4-FFF2-40B4-BE49-F238E27FC236}">
                    <a16:creationId xmlns:a16="http://schemas.microsoft.com/office/drawing/2014/main" id="{340CF899-B942-CC4D-EE96-E6112602D6C9}"/>
                  </a:ext>
                </a:extLst>
              </p14:cNvPr>
              <p14:cNvContentPartPr/>
              <p14:nvPr/>
            </p14:nvContentPartPr>
            <p14:xfrm>
              <a:off x="5301189" y="1105440"/>
              <a:ext cx="2509560" cy="946440"/>
            </p14:xfrm>
          </p:contentPart>
        </mc:Choice>
        <mc:Fallback xmlns="">
          <p:pic>
            <p:nvPicPr>
              <p:cNvPr id="70" name="Ink 69">
                <a:extLst>
                  <a:ext uri="{FF2B5EF4-FFF2-40B4-BE49-F238E27FC236}">
                    <a16:creationId xmlns:a16="http://schemas.microsoft.com/office/drawing/2014/main" id="{340CF899-B942-CC4D-EE96-E6112602D6C9}"/>
                  </a:ext>
                </a:extLst>
              </p:cNvPr>
              <p:cNvPicPr/>
              <p:nvPr/>
            </p:nvPicPr>
            <p:blipFill>
              <a:blip r:embed="rId115"/>
              <a:stretch>
                <a:fillRect/>
              </a:stretch>
            </p:blipFill>
            <p:spPr>
              <a:xfrm>
                <a:off x="5247189" y="997440"/>
                <a:ext cx="2617200" cy="1162080"/>
              </a:xfrm>
              <a:prstGeom prst="rect">
                <a:avLst/>
              </a:prstGeom>
            </p:spPr>
          </p:pic>
        </mc:Fallback>
      </mc:AlternateContent>
      <p:grpSp>
        <p:nvGrpSpPr>
          <p:cNvPr id="92" name="Group 91">
            <a:extLst>
              <a:ext uri="{FF2B5EF4-FFF2-40B4-BE49-F238E27FC236}">
                <a16:creationId xmlns:a16="http://schemas.microsoft.com/office/drawing/2014/main" id="{7D37108C-05BD-AC7B-85D4-DD08E5C95AA5}"/>
              </a:ext>
            </a:extLst>
          </p:cNvPr>
          <p:cNvGrpSpPr/>
          <p:nvPr/>
        </p:nvGrpSpPr>
        <p:grpSpPr>
          <a:xfrm>
            <a:off x="5342229" y="573360"/>
            <a:ext cx="405360" cy="552240"/>
            <a:chOff x="5342229" y="573360"/>
            <a:chExt cx="405360" cy="552240"/>
          </a:xfrm>
        </p:grpSpPr>
        <mc:AlternateContent xmlns:mc="http://schemas.openxmlformats.org/markup-compatibility/2006" xmlns:p14="http://schemas.microsoft.com/office/powerpoint/2010/main">
          <mc:Choice Requires="p14">
            <p:contentPart p14:bwMode="auto" r:id="rId116">
              <p14:nvContentPartPr>
                <p14:cNvPr id="71" name="Ink 70">
                  <a:extLst>
                    <a:ext uri="{FF2B5EF4-FFF2-40B4-BE49-F238E27FC236}">
                      <a16:creationId xmlns:a16="http://schemas.microsoft.com/office/drawing/2014/main" id="{A865880E-C2F9-DE69-16B9-8B084E674AE1}"/>
                    </a:ext>
                  </a:extLst>
                </p14:cNvPr>
                <p14:cNvContentPartPr/>
                <p14:nvPr/>
              </p14:nvContentPartPr>
              <p14:xfrm>
                <a:off x="5342229" y="823560"/>
                <a:ext cx="405360" cy="302040"/>
              </p14:xfrm>
            </p:contentPart>
          </mc:Choice>
          <mc:Fallback xmlns="">
            <p:pic>
              <p:nvPicPr>
                <p:cNvPr id="71" name="Ink 70">
                  <a:extLst>
                    <a:ext uri="{FF2B5EF4-FFF2-40B4-BE49-F238E27FC236}">
                      <a16:creationId xmlns:a16="http://schemas.microsoft.com/office/drawing/2014/main" id="{A865880E-C2F9-DE69-16B9-8B084E674AE1}"/>
                    </a:ext>
                  </a:extLst>
                </p:cNvPr>
                <p:cNvPicPr/>
                <p:nvPr/>
              </p:nvPicPr>
              <p:blipFill>
                <a:blip r:embed="rId117"/>
                <a:stretch>
                  <a:fillRect/>
                </a:stretch>
              </p:blipFill>
              <p:spPr>
                <a:xfrm>
                  <a:off x="5336109" y="817440"/>
                  <a:ext cx="41760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91" name="Ink 90">
                  <a:extLst>
                    <a:ext uri="{FF2B5EF4-FFF2-40B4-BE49-F238E27FC236}">
                      <a16:creationId xmlns:a16="http://schemas.microsoft.com/office/drawing/2014/main" id="{69A7E023-74DF-0F74-4143-339B8D75F2BD}"/>
                    </a:ext>
                  </a:extLst>
                </p14:cNvPr>
                <p14:cNvContentPartPr/>
                <p14:nvPr/>
              </p14:nvContentPartPr>
              <p14:xfrm>
                <a:off x="5500629" y="573360"/>
                <a:ext cx="130680" cy="159480"/>
              </p14:xfrm>
            </p:contentPart>
          </mc:Choice>
          <mc:Fallback xmlns="">
            <p:pic>
              <p:nvPicPr>
                <p:cNvPr id="91" name="Ink 90">
                  <a:extLst>
                    <a:ext uri="{FF2B5EF4-FFF2-40B4-BE49-F238E27FC236}">
                      <a16:creationId xmlns:a16="http://schemas.microsoft.com/office/drawing/2014/main" id="{69A7E023-74DF-0F74-4143-339B8D75F2BD}"/>
                    </a:ext>
                  </a:extLst>
                </p:cNvPr>
                <p:cNvPicPr/>
                <p:nvPr/>
              </p:nvPicPr>
              <p:blipFill>
                <a:blip r:embed="rId119"/>
                <a:stretch>
                  <a:fillRect/>
                </a:stretch>
              </p:blipFill>
              <p:spPr>
                <a:xfrm>
                  <a:off x="5494509" y="567240"/>
                  <a:ext cx="142920" cy="171720"/>
                </a:xfrm>
                <a:prstGeom prst="rect">
                  <a:avLst/>
                </a:prstGeom>
              </p:spPr>
            </p:pic>
          </mc:Fallback>
        </mc:AlternateContent>
      </p:grpSp>
      <p:grpSp>
        <p:nvGrpSpPr>
          <p:cNvPr id="95" name="Group 94">
            <a:extLst>
              <a:ext uri="{FF2B5EF4-FFF2-40B4-BE49-F238E27FC236}">
                <a16:creationId xmlns:a16="http://schemas.microsoft.com/office/drawing/2014/main" id="{AD437D65-ACCE-85EF-A186-750D631CB03A}"/>
              </a:ext>
            </a:extLst>
          </p:cNvPr>
          <p:cNvGrpSpPr/>
          <p:nvPr/>
        </p:nvGrpSpPr>
        <p:grpSpPr>
          <a:xfrm>
            <a:off x="5605749" y="1458240"/>
            <a:ext cx="359640" cy="264600"/>
            <a:chOff x="5605749" y="1458240"/>
            <a:chExt cx="359640" cy="264600"/>
          </a:xfrm>
        </p:grpSpPr>
        <mc:AlternateContent xmlns:mc="http://schemas.openxmlformats.org/markup-compatibility/2006" xmlns:p14="http://schemas.microsoft.com/office/powerpoint/2010/main">
          <mc:Choice Requires="p14">
            <p:contentPart p14:bwMode="auto" r:id="rId120">
              <p14:nvContentPartPr>
                <p14:cNvPr id="93" name="Ink 92">
                  <a:extLst>
                    <a:ext uri="{FF2B5EF4-FFF2-40B4-BE49-F238E27FC236}">
                      <a16:creationId xmlns:a16="http://schemas.microsoft.com/office/drawing/2014/main" id="{40D54706-D9E1-18F9-D3D1-ECDB34DE7970}"/>
                    </a:ext>
                  </a:extLst>
                </p14:cNvPr>
                <p14:cNvContentPartPr/>
                <p14:nvPr/>
              </p14:nvContentPartPr>
              <p14:xfrm>
                <a:off x="5828589" y="1458240"/>
                <a:ext cx="136800" cy="264600"/>
              </p14:xfrm>
            </p:contentPart>
          </mc:Choice>
          <mc:Fallback xmlns="">
            <p:pic>
              <p:nvPicPr>
                <p:cNvPr id="93" name="Ink 92">
                  <a:extLst>
                    <a:ext uri="{FF2B5EF4-FFF2-40B4-BE49-F238E27FC236}">
                      <a16:creationId xmlns:a16="http://schemas.microsoft.com/office/drawing/2014/main" id="{40D54706-D9E1-18F9-D3D1-ECDB34DE7970}"/>
                    </a:ext>
                  </a:extLst>
                </p:cNvPr>
                <p:cNvPicPr/>
                <p:nvPr/>
              </p:nvPicPr>
              <p:blipFill>
                <a:blip r:embed="rId121"/>
                <a:stretch>
                  <a:fillRect/>
                </a:stretch>
              </p:blipFill>
              <p:spPr>
                <a:xfrm>
                  <a:off x="5822469" y="1452120"/>
                  <a:ext cx="14904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94" name="Ink 93">
                  <a:extLst>
                    <a:ext uri="{FF2B5EF4-FFF2-40B4-BE49-F238E27FC236}">
                      <a16:creationId xmlns:a16="http://schemas.microsoft.com/office/drawing/2014/main" id="{75E10363-57F9-F6A6-206B-C745FE0CCCA6}"/>
                    </a:ext>
                  </a:extLst>
                </p14:cNvPr>
                <p14:cNvContentPartPr/>
                <p14:nvPr/>
              </p14:nvContentPartPr>
              <p14:xfrm>
                <a:off x="5605749" y="1534920"/>
                <a:ext cx="172800" cy="165960"/>
              </p14:xfrm>
            </p:contentPart>
          </mc:Choice>
          <mc:Fallback xmlns="">
            <p:pic>
              <p:nvPicPr>
                <p:cNvPr id="94" name="Ink 93">
                  <a:extLst>
                    <a:ext uri="{FF2B5EF4-FFF2-40B4-BE49-F238E27FC236}">
                      <a16:creationId xmlns:a16="http://schemas.microsoft.com/office/drawing/2014/main" id="{75E10363-57F9-F6A6-206B-C745FE0CCCA6}"/>
                    </a:ext>
                  </a:extLst>
                </p:cNvPr>
                <p:cNvPicPr/>
                <p:nvPr/>
              </p:nvPicPr>
              <p:blipFill>
                <a:blip r:embed="rId123"/>
                <a:stretch>
                  <a:fillRect/>
                </a:stretch>
              </p:blipFill>
              <p:spPr>
                <a:xfrm>
                  <a:off x="5599629" y="1528800"/>
                  <a:ext cx="185040" cy="178200"/>
                </a:xfrm>
                <a:prstGeom prst="rect">
                  <a:avLst/>
                </a:prstGeom>
              </p:spPr>
            </p:pic>
          </mc:Fallback>
        </mc:AlternateContent>
      </p:grpSp>
      <p:grpSp>
        <p:nvGrpSpPr>
          <p:cNvPr id="98" name="Group 97">
            <a:extLst>
              <a:ext uri="{FF2B5EF4-FFF2-40B4-BE49-F238E27FC236}">
                <a16:creationId xmlns:a16="http://schemas.microsoft.com/office/drawing/2014/main" id="{1A2963FB-AB57-4696-A32A-2A035169EA97}"/>
              </a:ext>
            </a:extLst>
          </p:cNvPr>
          <p:cNvGrpSpPr/>
          <p:nvPr/>
        </p:nvGrpSpPr>
        <p:grpSpPr>
          <a:xfrm>
            <a:off x="6576669" y="2351040"/>
            <a:ext cx="410400" cy="427320"/>
            <a:chOff x="6576669" y="2351040"/>
            <a:chExt cx="410400" cy="427320"/>
          </a:xfrm>
        </p:grpSpPr>
        <mc:AlternateContent xmlns:mc="http://schemas.openxmlformats.org/markup-compatibility/2006" xmlns:p14="http://schemas.microsoft.com/office/powerpoint/2010/main">
          <mc:Choice Requires="p14">
            <p:contentPart p14:bwMode="auto" r:id="rId124">
              <p14:nvContentPartPr>
                <p14:cNvPr id="96" name="Ink 95">
                  <a:extLst>
                    <a:ext uri="{FF2B5EF4-FFF2-40B4-BE49-F238E27FC236}">
                      <a16:creationId xmlns:a16="http://schemas.microsoft.com/office/drawing/2014/main" id="{AE362A7E-1E0D-52C2-9C18-9A4FD82E19FE}"/>
                    </a:ext>
                  </a:extLst>
                </p14:cNvPr>
                <p14:cNvContentPartPr/>
                <p14:nvPr/>
              </p14:nvContentPartPr>
              <p14:xfrm>
                <a:off x="6576669" y="2351040"/>
                <a:ext cx="259560" cy="238680"/>
              </p14:xfrm>
            </p:contentPart>
          </mc:Choice>
          <mc:Fallback xmlns="">
            <p:pic>
              <p:nvPicPr>
                <p:cNvPr id="96" name="Ink 95">
                  <a:extLst>
                    <a:ext uri="{FF2B5EF4-FFF2-40B4-BE49-F238E27FC236}">
                      <a16:creationId xmlns:a16="http://schemas.microsoft.com/office/drawing/2014/main" id="{AE362A7E-1E0D-52C2-9C18-9A4FD82E19FE}"/>
                    </a:ext>
                  </a:extLst>
                </p:cNvPr>
                <p:cNvPicPr/>
                <p:nvPr/>
              </p:nvPicPr>
              <p:blipFill>
                <a:blip r:embed="rId125"/>
                <a:stretch>
                  <a:fillRect/>
                </a:stretch>
              </p:blipFill>
              <p:spPr>
                <a:xfrm>
                  <a:off x="6570549" y="2344920"/>
                  <a:ext cx="27180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97" name="Ink 96">
                  <a:extLst>
                    <a:ext uri="{FF2B5EF4-FFF2-40B4-BE49-F238E27FC236}">
                      <a16:creationId xmlns:a16="http://schemas.microsoft.com/office/drawing/2014/main" id="{6799F7E1-7F70-D7C4-AD69-D3413446C637}"/>
                    </a:ext>
                  </a:extLst>
                </p14:cNvPr>
                <p14:cNvContentPartPr/>
                <p14:nvPr/>
              </p14:nvContentPartPr>
              <p14:xfrm>
                <a:off x="6867909" y="2623200"/>
                <a:ext cx="119160" cy="155160"/>
              </p14:xfrm>
            </p:contentPart>
          </mc:Choice>
          <mc:Fallback xmlns="">
            <p:pic>
              <p:nvPicPr>
                <p:cNvPr id="97" name="Ink 96">
                  <a:extLst>
                    <a:ext uri="{FF2B5EF4-FFF2-40B4-BE49-F238E27FC236}">
                      <a16:creationId xmlns:a16="http://schemas.microsoft.com/office/drawing/2014/main" id="{6799F7E1-7F70-D7C4-AD69-D3413446C637}"/>
                    </a:ext>
                  </a:extLst>
                </p:cNvPr>
                <p:cNvPicPr/>
                <p:nvPr/>
              </p:nvPicPr>
              <p:blipFill>
                <a:blip r:embed="rId127"/>
                <a:stretch>
                  <a:fillRect/>
                </a:stretch>
              </p:blipFill>
              <p:spPr>
                <a:xfrm>
                  <a:off x="6861789" y="2617080"/>
                  <a:ext cx="131400" cy="167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99" name="Ink 98">
                <a:extLst>
                  <a:ext uri="{FF2B5EF4-FFF2-40B4-BE49-F238E27FC236}">
                    <a16:creationId xmlns:a16="http://schemas.microsoft.com/office/drawing/2014/main" id="{017615DA-D02E-79D0-C0DC-D598DC6483DE}"/>
                  </a:ext>
                </a:extLst>
              </p14:cNvPr>
              <p14:cNvContentPartPr/>
              <p14:nvPr/>
            </p14:nvContentPartPr>
            <p14:xfrm>
              <a:off x="3519909" y="988800"/>
              <a:ext cx="223200" cy="221040"/>
            </p14:xfrm>
          </p:contentPart>
        </mc:Choice>
        <mc:Fallback xmlns="">
          <p:pic>
            <p:nvPicPr>
              <p:cNvPr id="99" name="Ink 98">
                <a:extLst>
                  <a:ext uri="{FF2B5EF4-FFF2-40B4-BE49-F238E27FC236}">
                    <a16:creationId xmlns:a16="http://schemas.microsoft.com/office/drawing/2014/main" id="{017615DA-D02E-79D0-C0DC-D598DC6483DE}"/>
                  </a:ext>
                </a:extLst>
              </p:cNvPr>
              <p:cNvPicPr/>
              <p:nvPr/>
            </p:nvPicPr>
            <p:blipFill>
              <a:blip r:embed="rId129"/>
              <a:stretch>
                <a:fillRect/>
              </a:stretch>
            </p:blipFill>
            <p:spPr>
              <a:xfrm>
                <a:off x="3513789" y="982680"/>
                <a:ext cx="23544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100" name="Ink 99">
                <a:extLst>
                  <a:ext uri="{FF2B5EF4-FFF2-40B4-BE49-F238E27FC236}">
                    <a16:creationId xmlns:a16="http://schemas.microsoft.com/office/drawing/2014/main" id="{452FF62E-20F2-C59C-ACC5-7FA648DC353B}"/>
                  </a:ext>
                </a:extLst>
              </p14:cNvPr>
              <p14:cNvContentPartPr/>
              <p14:nvPr/>
            </p14:nvContentPartPr>
            <p14:xfrm>
              <a:off x="3692349" y="1097520"/>
              <a:ext cx="74880" cy="100080"/>
            </p14:xfrm>
          </p:contentPart>
        </mc:Choice>
        <mc:Fallback xmlns="">
          <p:pic>
            <p:nvPicPr>
              <p:cNvPr id="100" name="Ink 99">
                <a:extLst>
                  <a:ext uri="{FF2B5EF4-FFF2-40B4-BE49-F238E27FC236}">
                    <a16:creationId xmlns:a16="http://schemas.microsoft.com/office/drawing/2014/main" id="{452FF62E-20F2-C59C-ACC5-7FA648DC353B}"/>
                  </a:ext>
                </a:extLst>
              </p:cNvPr>
              <p:cNvPicPr/>
              <p:nvPr/>
            </p:nvPicPr>
            <p:blipFill>
              <a:blip r:embed="rId131"/>
              <a:stretch>
                <a:fillRect/>
              </a:stretch>
            </p:blipFill>
            <p:spPr>
              <a:xfrm>
                <a:off x="3686229" y="1091400"/>
                <a:ext cx="87120" cy="112320"/>
              </a:xfrm>
              <a:prstGeom prst="rect">
                <a:avLst/>
              </a:prstGeom>
            </p:spPr>
          </p:pic>
        </mc:Fallback>
      </mc:AlternateContent>
      <p:grpSp>
        <p:nvGrpSpPr>
          <p:cNvPr id="104" name="Group 103">
            <a:extLst>
              <a:ext uri="{FF2B5EF4-FFF2-40B4-BE49-F238E27FC236}">
                <a16:creationId xmlns:a16="http://schemas.microsoft.com/office/drawing/2014/main" id="{C05FEA56-BB82-B353-16F9-23F9D8722A03}"/>
              </a:ext>
            </a:extLst>
          </p:cNvPr>
          <p:cNvGrpSpPr/>
          <p:nvPr/>
        </p:nvGrpSpPr>
        <p:grpSpPr>
          <a:xfrm>
            <a:off x="7542549" y="903480"/>
            <a:ext cx="415080" cy="324000"/>
            <a:chOff x="7542549" y="903480"/>
            <a:chExt cx="415080" cy="324000"/>
          </a:xfrm>
        </p:grpSpPr>
        <mc:AlternateContent xmlns:mc="http://schemas.openxmlformats.org/markup-compatibility/2006" xmlns:p14="http://schemas.microsoft.com/office/powerpoint/2010/main">
          <mc:Choice Requires="p14">
            <p:contentPart p14:bwMode="auto" r:id="rId132">
              <p14:nvContentPartPr>
                <p14:cNvPr id="101" name="Ink 100">
                  <a:extLst>
                    <a:ext uri="{FF2B5EF4-FFF2-40B4-BE49-F238E27FC236}">
                      <a16:creationId xmlns:a16="http://schemas.microsoft.com/office/drawing/2014/main" id="{A63FB93A-4057-9EE1-C667-52F26EDD6AE1}"/>
                    </a:ext>
                  </a:extLst>
                </p14:cNvPr>
                <p14:cNvContentPartPr/>
                <p14:nvPr/>
              </p14:nvContentPartPr>
              <p14:xfrm>
                <a:off x="7542549" y="903480"/>
                <a:ext cx="153720" cy="324000"/>
              </p14:xfrm>
            </p:contentPart>
          </mc:Choice>
          <mc:Fallback xmlns="">
            <p:pic>
              <p:nvPicPr>
                <p:cNvPr id="101" name="Ink 100">
                  <a:extLst>
                    <a:ext uri="{FF2B5EF4-FFF2-40B4-BE49-F238E27FC236}">
                      <a16:creationId xmlns:a16="http://schemas.microsoft.com/office/drawing/2014/main" id="{A63FB93A-4057-9EE1-C667-52F26EDD6AE1}"/>
                    </a:ext>
                  </a:extLst>
                </p:cNvPr>
                <p:cNvPicPr/>
                <p:nvPr/>
              </p:nvPicPr>
              <p:blipFill>
                <a:blip r:embed="rId133"/>
                <a:stretch>
                  <a:fillRect/>
                </a:stretch>
              </p:blipFill>
              <p:spPr>
                <a:xfrm>
                  <a:off x="7536429" y="897360"/>
                  <a:ext cx="16596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102" name="Ink 101">
                  <a:extLst>
                    <a:ext uri="{FF2B5EF4-FFF2-40B4-BE49-F238E27FC236}">
                      <a16:creationId xmlns:a16="http://schemas.microsoft.com/office/drawing/2014/main" id="{9347AECC-5B86-51A6-FC05-CA40A3C475E4}"/>
                    </a:ext>
                  </a:extLst>
                </p14:cNvPr>
                <p14:cNvContentPartPr/>
                <p14:nvPr/>
              </p14:nvContentPartPr>
              <p14:xfrm>
                <a:off x="7794909" y="1001400"/>
                <a:ext cx="141120" cy="91080"/>
              </p14:xfrm>
            </p:contentPart>
          </mc:Choice>
          <mc:Fallback xmlns="">
            <p:pic>
              <p:nvPicPr>
                <p:cNvPr id="102" name="Ink 101">
                  <a:extLst>
                    <a:ext uri="{FF2B5EF4-FFF2-40B4-BE49-F238E27FC236}">
                      <a16:creationId xmlns:a16="http://schemas.microsoft.com/office/drawing/2014/main" id="{9347AECC-5B86-51A6-FC05-CA40A3C475E4}"/>
                    </a:ext>
                  </a:extLst>
                </p:cNvPr>
                <p:cNvPicPr/>
                <p:nvPr/>
              </p:nvPicPr>
              <p:blipFill>
                <a:blip r:embed="rId135"/>
                <a:stretch>
                  <a:fillRect/>
                </a:stretch>
              </p:blipFill>
              <p:spPr>
                <a:xfrm>
                  <a:off x="7788789" y="995280"/>
                  <a:ext cx="15336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103" name="Ink 102">
                  <a:extLst>
                    <a:ext uri="{FF2B5EF4-FFF2-40B4-BE49-F238E27FC236}">
                      <a16:creationId xmlns:a16="http://schemas.microsoft.com/office/drawing/2014/main" id="{179604B5-5053-5616-7C2D-5BEA35C9BB22}"/>
                    </a:ext>
                  </a:extLst>
                </p14:cNvPr>
                <p14:cNvContentPartPr/>
                <p14:nvPr/>
              </p14:nvContentPartPr>
              <p14:xfrm>
                <a:off x="7934589" y="947040"/>
                <a:ext cx="23040" cy="261360"/>
              </p14:xfrm>
            </p:contentPart>
          </mc:Choice>
          <mc:Fallback xmlns="">
            <p:pic>
              <p:nvPicPr>
                <p:cNvPr id="103" name="Ink 102">
                  <a:extLst>
                    <a:ext uri="{FF2B5EF4-FFF2-40B4-BE49-F238E27FC236}">
                      <a16:creationId xmlns:a16="http://schemas.microsoft.com/office/drawing/2014/main" id="{179604B5-5053-5616-7C2D-5BEA35C9BB22}"/>
                    </a:ext>
                  </a:extLst>
                </p:cNvPr>
                <p:cNvPicPr/>
                <p:nvPr/>
              </p:nvPicPr>
              <p:blipFill>
                <a:blip r:embed="rId137"/>
                <a:stretch>
                  <a:fillRect/>
                </a:stretch>
              </p:blipFill>
              <p:spPr>
                <a:xfrm>
                  <a:off x="7928469" y="940920"/>
                  <a:ext cx="35280" cy="273600"/>
                </a:xfrm>
                <a:prstGeom prst="rect">
                  <a:avLst/>
                </a:prstGeom>
              </p:spPr>
            </p:pic>
          </mc:Fallback>
        </mc:AlternateContent>
      </p:grpSp>
      <p:grpSp>
        <p:nvGrpSpPr>
          <p:cNvPr id="107" name="Group 106">
            <a:extLst>
              <a:ext uri="{FF2B5EF4-FFF2-40B4-BE49-F238E27FC236}">
                <a16:creationId xmlns:a16="http://schemas.microsoft.com/office/drawing/2014/main" id="{BDD318AA-9076-C593-C6F9-E5E4A7E504E0}"/>
              </a:ext>
            </a:extLst>
          </p:cNvPr>
          <p:cNvGrpSpPr/>
          <p:nvPr/>
        </p:nvGrpSpPr>
        <p:grpSpPr>
          <a:xfrm>
            <a:off x="6975909" y="1491360"/>
            <a:ext cx="321840" cy="294480"/>
            <a:chOff x="6975909" y="1491360"/>
            <a:chExt cx="321840" cy="294480"/>
          </a:xfrm>
        </p:grpSpPr>
        <mc:AlternateContent xmlns:mc="http://schemas.openxmlformats.org/markup-compatibility/2006" xmlns:p14="http://schemas.microsoft.com/office/powerpoint/2010/main">
          <mc:Choice Requires="p14">
            <p:contentPart p14:bwMode="auto" r:id="rId138">
              <p14:nvContentPartPr>
                <p14:cNvPr id="105" name="Ink 104">
                  <a:extLst>
                    <a:ext uri="{FF2B5EF4-FFF2-40B4-BE49-F238E27FC236}">
                      <a16:creationId xmlns:a16="http://schemas.microsoft.com/office/drawing/2014/main" id="{37ECC074-21A8-2AEB-BCDE-E799EBD8AD67}"/>
                    </a:ext>
                  </a:extLst>
                </p14:cNvPr>
                <p14:cNvContentPartPr/>
                <p14:nvPr/>
              </p14:nvContentPartPr>
              <p14:xfrm>
                <a:off x="6975909" y="1491360"/>
                <a:ext cx="295920" cy="204840"/>
              </p14:xfrm>
            </p:contentPart>
          </mc:Choice>
          <mc:Fallback xmlns="">
            <p:pic>
              <p:nvPicPr>
                <p:cNvPr id="105" name="Ink 104">
                  <a:extLst>
                    <a:ext uri="{FF2B5EF4-FFF2-40B4-BE49-F238E27FC236}">
                      <a16:creationId xmlns:a16="http://schemas.microsoft.com/office/drawing/2014/main" id="{37ECC074-21A8-2AEB-BCDE-E799EBD8AD67}"/>
                    </a:ext>
                  </a:extLst>
                </p:cNvPr>
                <p:cNvPicPr/>
                <p:nvPr/>
              </p:nvPicPr>
              <p:blipFill>
                <a:blip r:embed="rId139"/>
                <a:stretch>
                  <a:fillRect/>
                </a:stretch>
              </p:blipFill>
              <p:spPr>
                <a:xfrm>
                  <a:off x="6969789" y="1485240"/>
                  <a:ext cx="30816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6" name="Ink 105">
                  <a:extLst>
                    <a:ext uri="{FF2B5EF4-FFF2-40B4-BE49-F238E27FC236}">
                      <a16:creationId xmlns:a16="http://schemas.microsoft.com/office/drawing/2014/main" id="{896BC3DE-78FC-75F8-1C2A-732BB3F18010}"/>
                    </a:ext>
                  </a:extLst>
                </p14:cNvPr>
                <p14:cNvContentPartPr/>
                <p14:nvPr/>
              </p14:nvContentPartPr>
              <p14:xfrm>
                <a:off x="7101909" y="1636440"/>
                <a:ext cx="195840" cy="149400"/>
              </p14:xfrm>
            </p:contentPart>
          </mc:Choice>
          <mc:Fallback xmlns="">
            <p:pic>
              <p:nvPicPr>
                <p:cNvPr id="106" name="Ink 105">
                  <a:extLst>
                    <a:ext uri="{FF2B5EF4-FFF2-40B4-BE49-F238E27FC236}">
                      <a16:creationId xmlns:a16="http://schemas.microsoft.com/office/drawing/2014/main" id="{896BC3DE-78FC-75F8-1C2A-732BB3F18010}"/>
                    </a:ext>
                  </a:extLst>
                </p:cNvPr>
                <p:cNvPicPr/>
                <p:nvPr/>
              </p:nvPicPr>
              <p:blipFill>
                <a:blip r:embed="rId141"/>
                <a:stretch>
                  <a:fillRect/>
                </a:stretch>
              </p:blipFill>
              <p:spPr>
                <a:xfrm>
                  <a:off x="7095789" y="1630320"/>
                  <a:ext cx="208080" cy="161640"/>
                </a:xfrm>
                <a:prstGeom prst="rect">
                  <a:avLst/>
                </a:prstGeom>
              </p:spPr>
            </p:pic>
          </mc:Fallback>
        </mc:AlternateContent>
      </p:grpSp>
      <p:grpSp>
        <p:nvGrpSpPr>
          <p:cNvPr id="110" name="Group 109">
            <a:extLst>
              <a:ext uri="{FF2B5EF4-FFF2-40B4-BE49-F238E27FC236}">
                <a16:creationId xmlns:a16="http://schemas.microsoft.com/office/drawing/2014/main" id="{79157432-CE19-E211-9AF6-5EAA3964EB5B}"/>
              </a:ext>
            </a:extLst>
          </p:cNvPr>
          <p:cNvGrpSpPr/>
          <p:nvPr/>
        </p:nvGrpSpPr>
        <p:grpSpPr>
          <a:xfrm>
            <a:off x="4673709" y="3384960"/>
            <a:ext cx="456480" cy="391320"/>
            <a:chOff x="4673709" y="3384960"/>
            <a:chExt cx="456480" cy="391320"/>
          </a:xfrm>
        </p:grpSpPr>
        <mc:AlternateContent xmlns:mc="http://schemas.openxmlformats.org/markup-compatibility/2006" xmlns:p14="http://schemas.microsoft.com/office/powerpoint/2010/main">
          <mc:Choice Requires="p14">
            <p:contentPart p14:bwMode="auto" r:id="rId142">
              <p14:nvContentPartPr>
                <p14:cNvPr id="108" name="Ink 107">
                  <a:extLst>
                    <a:ext uri="{FF2B5EF4-FFF2-40B4-BE49-F238E27FC236}">
                      <a16:creationId xmlns:a16="http://schemas.microsoft.com/office/drawing/2014/main" id="{673A48FD-B795-B65A-9219-36D2F88E34B7}"/>
                    </a:ext>
                  </a:extLst>
                </p14:cNvPr>
                <p14:cNvContentPartPr/>
                <p14:nvPr/>
              </p14:nvContentPartPr>
              <p14:xfrm>
                <a:off x="4673709" y="3384960"/>
                <a:ext cx="290160" cy="391320"/>
              </p14:xfrm>
            </p:contentPart>
          </mc:Choice>
          <mc:Fallback xmlns="">
            <p:pic>
              <p:nvPicPr>
                <p:cNvPr id="108" name="Ink 107">
                  <a:extLst>
                    <a:ext uri="{FF2B5EF4-FFF2-40B4-BE49-F238E27FC236}">
                      <a16:creationId xmlns:a16="http://schemas.microsoft.com/office/drawing/2014/main" id="{673A48FD-B795-B65A-9219-36D2F88E34B7}"/>
                    </a:ext>
                  </a:extLst>
                </p:cNvPr>
                <p:cNvPicPr/>
                <p:nvPr/>
              </p:nvPicPr>
              <p:blipFill>
                <a:blip r:embed="rId143"/>
                <a:stretch>
                  <a:fillRect/>
                </a:stretch>
              </p:blipFill>
              <p:spPr>
                <a:xfrm>
                  <a:off x="4667589" y="3378840"/>
                  <a:ext cx="30240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9" name="Ink 108">
                  <a:extLst>
                    <a:ext uri="{FF2B5EF4-FFF2-40B4-BE49-F238E27FC236}">
                      <a16:creationId xmlns:a16="http://schemas.microsoft.com/office/drawing/2014/main" id="{E4367FE8-FA9A-C05F-7753-5B5851E22BF5}"/>
                    </a:ext>
                  </a:extLst>
                </p14:cNvPr>
                <p14:cNvContentPartPr/>
                <p14:nvPr/>
              </p14:nvContentPartPr>
              <p14:xfrm>
                <a:off x="4983669" y="3536520"/>
                <a:ext cx="146520" cy="113760"/>
              </p14:xfrm>
            </p:contentPart>
          </mc:Choice>
          <mc:Fallback xmlns="">
            <p:pic>
              <p:nvPicPr>
                <p:cNvPr id="109" name="Ink 108">
                  <a:extLst>
                    <a:ext uri="{FF2B5EF4-FFF2-40B4-BE49-F238E27FC236}">
                      <a16:creationId xmlns:a16="http://schemas.microsoft.com/office/drawing/2014/main" id="{E4367FE8-FA9A-C05F-7753-5B5851E22BF5}"/>
                    </a:ext>
                  </a:extLst>
                </p:cNvPr>
                <p:cNvPicPr/>
                <p:nvPr/>
              </p:nvPicPr>
              <p:blipFill>
                <a:blip r:embed="rId145"/>
                <a:stretch>
                  <a:fillRect/>
                </a:stretch>
              </p:blipFill>
              <p:spPr>
                <a:xfrm>
                  <a:off x="4977549" y="3530400"/>
                  <a:ext cx="158760" cy="126000"/>
                </a:xfrm>
                <a:prstGeom prst="rect">
                  <a:avLst/>
                </a:prstGeom>
              </p:spPr>
            </p:pic>
          </mc:Fallback>
        </mc:AlternateContent>
      </p:grpSp>
      <p:grpSp>
        <p:nvGrpSpPr>
          <p:cNvPr id="114" name="Group 113">
            <a:extLst>
              <a:ext uri="{FF2B5EF4-FFF2-40B4-BE49-F238E27FC236}">
                <a16:creationId xmlns:a16="http://schemas.microsoft.com/office/drawing/2014/main" id="{F8A5553A-B07A-A550-715E-2D4AECB5C571}"/>
              </a:ext>
            </a:extLst>
          </p:cNvPr>
          <p:cNvGrpSpPr/>
          <p:nvPr/>
        </p:nvGrpSpPr>
        <p:grpSpPr>
          <a:xfrm>
            <a:off x="3740229" y="3841800"/>
            <a:ext cx="639000" cy="173880"/>
            <a:chOff x="3740229" y="3841800"/>
            <a:chExt cx="639000" cy="173880"/>
          </a:xfrm>
        </p:grpSpPr>
        <mc:AlternateContent xmlns:mc="http://schemas.openxmlformats.org/markup-compatibility/2006" xmlns:p14="http://schemas.microsoft.com/office/powerpoint/2010/main">
          <mc:Choice Requires="p14">
            <p:contentPart p14:bwMode="auto" r:id="rId146">
              <p14:nvContentPartPr>
                <p14:cNvPr id="111" name="Ink 110">
                  <a:extLst>
                    <a:ext uri="{FF2B5EF4-FFF2-40B4-BE49-F238E27FC236}">
                      <a16:creationId xmlns:a16="http://schemas.microsoft.com/office/drawing/2014/main" id="{4FC00BAA-277F-0BE0-10BB-0B0597F54EFB}"/>
                    </a:ext>
                  </a:extLst>
                </p14:cNvPr>
                <p14:cNvContentPartPr/>
                <p14:nvPr/>
              </p14:nvContentPartPr>
              <p14:xfrm>
                <a:off x="3740229" y="3841800"/>
                <a:ext cx="374400" cy="150120"/>
              </p14:xfrm>
            </p:contentPart>
          </mc:Choice>
          <mc:Fallback xmlns="">
            <p:pic>
              <p:nvPicPr>
                <p:cNvPr id="111" name="Ink 110">
                  <a:extLst>
                    <a:ext uri="{FF2B5EF4-FFF2-40B4-BE49-F238E27FC236}">
                      <a16:creationId xmlns:a16="http://schemas.microsoft.com/office/drawing/2014/main" id="{4FC00BAA-277F-0BE0-10BB-0B0597F54EFB}"/>
                    </a:ext>
                  </a:extLst>
                </p:cNvPr>
                <p:cNvPicPr/>
                <p:nvPr/>
              </p:nvPicPr>
              <p:blipFill>
                <a:blip r:embed="rId147"/>
                <a:stretch>
                  <a:fillRect/>
                </a:stretch>
              </p:blipFill>
              <p:spPr>
                <a:xfrm>
                  <a:off x="3734109" y="3835680"/>
                  <a:ext cx="3866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12" name="Ink 111">
                  <a:extLst>
                    <a:ext uri="{FF2B5EF4-FFF2-40B4-BE49-F238E27FC236}">
                      <a16:creationId xmlns:a16="http://schemas.microsoft.com/office/drawing/2014/main" id="{B34E4407-382A-2829-B8B3-D9E43997DB56}"/>
                    </a:ext>
                  </a:extLst>
                </p14:cNvPr>
                <p14:cNvContentPartPr/>
                <p14:nvPr/>
              </p14:nvContentPartPr>
              <p14:xfrm>
                <a:off x="4158189" y="3894360"/>
                <a:ext cx="360" cy="121320"/>
              </p14:xfrm>
            </p:contentPart>
          </mc:Choice>
          <mc:Fallback xmlns="">
            <p:pic>
              <p:nvPicPr>
                <p:cNvPr id="112" name="Ink 111">
                  <a:extLst>
                    <a:ext uri="{FF2B5EF4-FFF2-40B4-BE49-F238E27FC236}">
                      <a16:creationId xmlns:a16="http://schemas.microsoft.com/office/drawing/2014/main" id="{B34E4407-382A-2829-B8B3-D9E43997DB56}"/>
                    </a:ext>
                  </a:extLst>
                </p:cNvPr>
                <p:cNvPicPr/>
                <p:nvPr/>
              </p:nvPicPr>
              <p:blipFill>
                <a:blip r:embed="rId149"/>
                <a:stretch>
                  <a:fillRect/>
                </a:stretch>
              </p:blipFill>
              <p:spPr>
                <a:xfrm>
                  <a:off x="4152069" y="3888240"/>
                  <a:ext cx="1260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3" name="Ink 112">
                  <a:extLst>
                    <a:ext uri="{FF2B5EF4-FFF2-40B4-BE49-F238E27FC236}">
                      <a16:creationId xmlns:a16="http://schemas.microsoft.com/office/drawing/2014/main" id="{E47EA1B2-73B3-3B9B-FAE2-04F09DE05DAB}"/>
                    </a:ext>
                  </a:extLst>
                </p14:cNvPr>
                <p14:cNvContentPartPr/>
                <p14:nvPr/>
              </p14:nvContentPartPr>
              <p14:xfrm>
                <a:off x="4255389" y="3896880"/>
                <a:ext cx="123840" cy="100440"/>
              </p14:xfrm>
            </p:contentPart>
          </mc:Choice>
          <mc:Fallback xmlns="">
            <p:pic>
              <p:nvPicPr>
                <p:cNvPr id="113" name="Ink 112">
                  <a:extLst>
                    <a:ext uri="{FF2B5EF4-FFF2-40B4-BE49-F238E27FC236}">
                      <a16:creationId xmlns:a16="http://schemas.microsoft.com/office/drawing/2014/main" id="{E47EA1B2-73B3-3B9B-FAE2-04F09DE05DAB}"/>
                    </a:ext>
                  </a:extLst>
                </p:cNvPr>
                <p:cNvPicPr/>
                <p:nvPr/>
              </p:nvPicPr>
              <p:blipFill>
                <a:blip r:embed="rId151"/>
                <a:stretch>
                  <a:fillRect/>
                </a:stretch>
              </p:blipFill>
              <p:spPr>
                <a:xfrm>
                  <a:off x="4249269" y="3890760"/>
                  <a:ext cx="136080" cy="112680"/>
                </a:xfrm>
                <a:prstGeom prst="rect">
                  <a:avLst/>
                </a:prstGeom>
              </p:spPr>
            </p:pic>
          </mc:Fallback>
        </mc:AlternateContent>
      </p:grpSp>
      <p:grpSp>
        <p:nvGrpSpPr>
          <p:cNvPr id="117" name="Group 116">
            <a:extLst>
              <a:ext uri="{FF2B5EF4-FFF2-40B4-BE49-F238E27FC236}">
                <a16:creationId xmlns:a16="http://schemas.microsoft.com/office/drawing/2014/main" id="{828CC058-DE1F-9FFA-6C22-06E2A3632844}"/>
              </a:ext>
            </a:extLst>
          </p:cNvPr>
          <p:cNvGrpSpPr/>
          <p:nvPr/>
        </p:nvGrpSpPr>
        <p:grpSpPr>
          <a:xfrm>
            <a:off x="5974029" y="3826680"/>
            <a:ext cx="505440" cy="230040"/>
            <a:chOff x="5974029" y="3826680"/>
            <a:chExt cx="505440" cy="230040"/>
          </a:xfrm>
        </p:grpSpPr>
        <mc:AlternateContent xmlns:mc="http://schemas.openxmlformats.org/markup-compatibility/2006" xmlns:p14="http://schemas.microsoft.com/office/powerpoint/2010/main">
          <mc:Choice Requires="p14">
            <p:contentPart p14:bwMode="auto" r:id="rId152">
              <p14:nvContentPartPr>
                <p14:cNvPr id="115" name="Ink 114">
                  <a:extLst>
                    <a:ext uri="{FF2B5EF4-FFF2-40B4-BE49-F238E27FC236}">
                      <a16:creationId xmlns:a16="http://schemas.microsoft.com/office/drawing/2014/main" id="{FEB9836F-FC87-E8FB-4348-D4DC65FC9800}"/>
                    </a:ext>
                  </a:extLst>
                </p14:cNvPr>
                <p14:cNvContentPartPr/>
                <p14:nvPr/>
              </p14:nvContentPartPr>
              <p14:xfrm>
                <a:off x="5974029" y="3826680"/>
                <a:ext cx="252720" cy="230040"/>
              </p14:xfrm>
            </p:contentPart>
          </mc:Choice>
          <mc:Fallback xmlns="">
            <p:pic>
              <p:nvPicPr>
                <p:cNvPr id="115" name="Ink 114">
                  <a:extLst>
                    <a:ext uri="{FF2B5EF4-FFF2-40B4-BE49-F238E27FC236}">
                      <a16:creationId xmlns:a16="http://schemas.microsoft.com/office/drawing/2014/main" id="{FEB9836F-FC87-E8FB-4348-D4DC65FC9800}"/>
                    </a:ext>
                  </a:extLst>
                </p:cNvPr>
                <p:cNvPicPr/>
                <p:nvPr/>
              </p:nvPicPr>
              <p:blipFill>
                <a:blip r:embed="rId153"/>
                <a:stretch>
                  <a:fillRect/>
                </a:stretch>
              </p:blipFill>
              <p:spPr>
                <a:xfrm>
                  <a:off x="5967909" y="3820560"/>
                  <a:ext cx="2649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16" name="Ink 115">
                  <a:extLst>
                    <a:ext uri="{FF2B5EF4-FFF2-40B4-BE49-F238E27FC236}">
                      <a16:creationId xmlns:a16="http://schemas.microsoft.com/office/drawing/2014/main" id="{862C1BD5-0495-5DE3-2B88-89E4C0C38BA0}"/>
                    </a:ext>
                  </a:extLst>
                </p14:cNvPr>
                <p14:cNvContentPartPr/>
                <p14:nvPr/>
              </p14:nvContentPartPr>
              <p14:xfrm>
                <a:off x="6293349" y="3842520"/>
                <a:ext cx="186120" cy="145080"/>
              </p14:xfrm>
            </p:contentPart>
          </mc:Choice>
          <mc:Fallback xmlns="">
            <p:pic>
              <p:nvPicPr>
                <p:cNvPr id="116" name="Ink 115">
                  <a:extLst>
                    <a:ext uri="{FF2B5EF4-FFF2-40B4-BE49-F238E27FC236}">
                      <a16:creationId xmlns:a16="http://schemas.microsoft.com/office/drawing/2014/main" id="{862C1BD5-0495-5DE3-2B88-89E4C0C38BA0}"/>
                    </a:ext>
                  </a:extLst>
                </p:cNvPr>
                <p:cNvPicPr/>
                <p:nvPr/>
              </p:nvPicPr>
              <p:blipFill>
                <a:blip r:embed="rId155"/>
                <a:stretch>
                  <a:fillRect/>
                </a:stretch>
              </p:blipFill>
              <p:spPr>
                <a:xfrm>
                  <a:off x="6287229" y="3836400"/>
                  <a:ext cx="198360" cy="157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6">
            <p14:nvContentPartPr>
              <p14:cNvPr id="118" name="Ink 117">
                <a:extLst>
                  <a:ext uri="{FF2B5EF4-FFF2-40B4-BE49-F238E27FC236}">
                    <a16:creationId xmlns:a16="http://schemas.microsoft.com/office/drawing/2014/main" id="{9EED8AD8-1EA3-32F8-E02E-DC1AFA00FD7A}"/>
                  </a:ext>
                </a:extLst>
              </p14:cNvPr>
              <p14:cNvContentPartPr/>
              <p14:nvPr/>
            </p14:nvContentPartPr>
            <p14:xfrm>
              <a:off x="4414869" y="4561080"/>
              <a:ext cx="124560" cy="179640"/>
            </p14:xfrm>
          </p:contentPart>
        </mc:Choice>
        <mc:Fallback xmlns="">
          <p:pic>
            <p:nvPicPr>
              <p:cNvPr id="118" name="Ink 117">
                <a:extLst>
                  <a:ext uri="{FF2B5EF4-FFF2-40B4-BE49-F238E27FC236}">
                    <a16:creationId xmlns:a16="http://schemas.microsoft.com/office/drawing/2014/main" id="{9EED8AD8-1EA3-32F8-E02E-DC1AFA00FD7A}"/>
                  </a:ext>
                </a:extLst>
              </p:cNvPr>
              <p:cNvPicPr/>
              <p:nvPr/>
            </p:nvPicPr>
            <p:blipFill>
              <a:blip r:embed="rId157"/>
              <a:stretch>
                <a:fillRect/>
              </a:stretch>
            </p:blipFill>
            <p:spPr>
              <a:xfrm>
                <a:off x="4408749" y="4554960"/>
                <a:ext cx="13680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19" name="Ink 118">
                <a:extLst>
                  <a:ext uri="{FF2B5EF4-FFF2-40B4-BE49-F238E27FC236}">
                    <a16:creationId xmlns:a16="http://schemas.microsoft.com/office/drawing/2014/main" id="{6E4F3706-647B-5FA9-D6E3-E0AFED1F1D9B}"/>
                  </a:ext>
                </a:extLst>
              </p14:cNvPr>
              <p14:cNvContentPartPr/>
              <p14:nvPr/>
            </p14:nvContentPartPr>
            <p14:xfrm>
              <a:off x="4757589" y="4648200"/>
              <a:ext cx="160560" cy="165600"/>
            </p14:xfrm>
          </p:contentPart>
        </mc:Choice>
        <mc:Fallback xmlns="">
          <p:pic>
            <p:nvPicPr>
              <p:cNvPr id="119" name="Ink 118">
                <a:extLst>
                  <a:ext uri="{FF2B5EF4-FFF2-40B4-BE49-F238E27FC236}">
                    <a16:creationId xmlns:a16="http://schemas.microsoft.com/office/drawing/2014/main" id="{6E4F3706-647B-5FA9-D6E3-E0AFED1F1D9B}"/>
                  </a:ext>
                </a:extLst>
              </p:cNvPr>
              <p:cNvPicPr/>
              <p:nvPr/>
            </p:nvPicPr>
            <p:blipFill>
              <a:blip r:embed="rId159"/>
              <a:stretch>
                <a:fillRect/>
              </a:stretch>
            </p:blipFill>
            <p:spPr>
              <a:xfrm>
                <a:off x="4751469" y="4642080"/>
                <a:ext cx="172800" cy="177840"/>
              </a:xfrm>
              <a:prstGeom prst="rect">
                <a:avLst/>
              </a:prstGeom>
            </p:spPr>
          </p:pic>
        </mc:Fallback>
      </mc:AlternateContent>
      <p:grpSp>
        <p:nvGrpSpPr>
          <p:cNvPr id="122" name="Group 121">
            <a:extLst>
              <a:ext uri="{FF2B5EF4-FFF2-40B4-BE49-F238E27FC236}">
                <a16:creationId xmlns:a16="http://schemas.microsoft.com/office/drawing/2014/main" id="{E75B5264-F96E-0FDF-0664-431EDBA7683B}"/>
              </a:ext>
            </a:extLst>
          </p:cNvPr>
          <p:cNvGrpSpPr/>
          <p:nvPr/>
        </p:nvGrpSpPr>
        <p:grpSpPr>
          <a:xfrm>
            <a:off x="7053309" y="4506720"/>
            <a:ext cx="468720" cy="191160"/>
            <a:chOff x="7053309" y="4506720"/>
            <a:chExt cx="468720" cy="191160"/>
          </a:xfrm>
        </p:grpSpPr>
        <mc:AlternateContent xmlns:mc="http://schemas.openxmlformats.org/markup-compatibility/2006" xmlns:p14="http://schemas.microsoft.com/office/powerpoint/2010/main">
          <mc:Choice Requires="p14">
            <p:contentPart p14:bwMode="auto" r:id="rId160">
              <p14:nvContentPartPr>
                <p14:cNvPr id="120" name="Ink 119">
                  <a:extLst>
                    <a:ext uri="{FF2B5EF4-FFF2-40B4-BE49-F238E27FC236}">
                      <a16:creationId xmlns:a16="http://schemas.microsoft.com/office/drawing/2014/main" id="{F8C0972E-325B-FF5A-9751-B8C3E21F3736}"/>
                    </a:ext>
                  </a:extLst>
                </p14:cNvPr>
                <p14:cNvContentPartPr/>
                <p14:nvPr/>
              </p14:nvContentPartPr>
              <p14:xfrm>
                <a:off x="7053309" y="4506720"/>
                <a:ext cx="262080" cy="187560"/>
              </p14:xfrm>
            </p:contentPart>
          </mc:Choice>
          <mc:Fallback xmlns="">
            <p:pic>
              <p:nvPicPr>
                <p:cNvPr id="120" name="Ink 119">
                  <a:extLst>
                    <a:ext uri="{FF2B5EF4-FFF2-40B4-BE49-F238E27FC236}">
                      <a16:creationId xmlns:a16="http://schemas.microsoft.com/office/drawing/2014/main" id="{F8C0972E-325B-FF5A-9751-B8C3E21F3736}"/>
                    </a:ext>
                  </a:extLst>
                </p:cNvPr>
                <p:cNvPicPr/>
                <p:nvPr/>
              </p:nvPicPr>
              <p:blipFill>
                <a:blip r:embed="rId161"/>
                <a:stretch>
                  <a:fillRect/>
                </a:stretch>
              </p:blipFill>
              <p:spPr>
                <a:xfrm>
                  <a:off x="7047189" y="4500600"/>
                  <a:ext cx="274320" cy="1998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21" name="Ink 120">
                  <a:extLst>
                    <a:ext uri="{FF2B5EF4-FFF2-40B4-BE49-F238E27FC236}">
                      <a16:creationId xmlns:a16="http://schemas.microsoft.com/office/drawing/2014/main" id="{5D21C734-9173-A4C6-DABE-650E8602948C}"/>
                    </a:ext>
                  </a:extLst>
                </p14:cNvPr>
                <p14:cNvContentPartPr/>
                <p14:nvPr/>
              </p14:nvContentPartPr>
              <p14:xfrm>
                <a:off x="7433829" y="4549920"/>
                <a:ext cx="88200" cy="147960"/>
              </p14:xfrm>
            </p:contentPart>
          </mc:Choice>
          <mc:Fallback xmlns="">
            <p:pic>
              <p:nvPicPr>
                <p:cNvPr id="121" name="Ink 120">
                  <a:extLst>
                    <a:ext uri="{FF2B5EF4-FFF2-40B4-BE49-F238E27FC236}">
                      <a16:creationId xmlns:a16="http://schemas.microsoft.com/office/drawing/2014/main" id="{5D21C734-9173-A4C6-DABE-650E8602948C}"/>
                    </a:ext>
                  </a:extLst>
                </p:cNvPr>
                <p:cNvPicPr/>
                <p:nvPr/>
              </p:nvPicPr>
              <p:blipFill>
                <a:blip r:embed="rId163"/>
                <a:stretch>
                  <a:fillRect/>
                </a:stretch>
              </p:blipFill>
              <p:spPr>
                <a:xfrm>
                  <a:off x="7427709" y="4543800"/>
                  <a:ext cx="100440" cy="16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4">
            <p14:nvContentPartPr>
              <p14:cNvPr id="123" name="Ink 122">
                <a:extLst>
                  <a:ext uri="{FF2B5EF4-FFF2-40B4-BE49-F238E27FC236}">
                    <a16:creationId xmlns:a16="http://schemas.microsoft.com/office/drawing/2014/main" id="{CE39061B-6A26-753A-AD86-D0FE9FFDE5C1}"/>
                  </a:ext>
                </a:extLst>
              </p14:cNvPr>
              <p14:cNvContentPartPr/>
              <p14:nvPr/>
            </p14:nvContentPartPr>
            <p14:xfrm>
              <a:off x="6175989" y="4909560"/>
              <a:ext cx="137880" cy="217080"/>
            </p14:xfrm>
          </p:contentPart>
        </mc:Choice>
        <mc:Fallback xmlns="">
          <p:pic>
            <p:nvPicPr>
              <p:cNvPr id="123" name="Ink 122">
                <a:extLst>
                  <a:ext uri="{FF2B5EF4-FFF2-40B4-BE49-F238E27FC236}">
                    <a16:creationId xmlns:a16="http://schemas.microsoft.com/office/drawing/2014/main" id="{CE39061B-6A26-753A-AD86-D0FE9FFDE5C1}"/>
                  </a:ext>
                </a:extLst>
              </p:cNvPr>
              <p:cNvPicPr/>
              <p:nvPr/>
            </p:nvPicPr>
            <p:blipFill>
              <a:blip r:embed="rId165"/>
              <a:stretch>
                <a:fillRect/>
              </a:stretch>
            </p:blipFill>
            <p:spPr>
              <a:xfrm>
                <a:off x="6169869" y="4903440"/>
                <a:ext cx="15012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24" name="Ink 123">
                <a:extLst>
                  <a:ext uri="{FF2B5EF4-FFF2-40B4-BE49-F238E27FC236}">
                    <a16:creationId xmlns:a16="http://schemas.microsoft.com/office/drawing/2014/main" id="{96F7CDDF-615C-12CA-C2F4-4CA3402EAD60}"/>
                  </a:ext>
                </a:extLst>
              </p14:cNvPr>
              <p14:cNvContentPartPr/>
              <p14:nvPr/>
            </p14:nvContentPartPr>
            <p14:xfrm>
              <a:off x="6535989" y="4941960"/>
              <a:ext cx="139320" cy="225720"/>
            </p14:xfrm>
          </p:contentPart>
        </mc:Choice>
        <mc:Fallback xmlns="">
          <p:pic>
            <p:nvPicPr>
              <p:cNvPr id="124" name="Ink 123">
                <a:extLst>
                  <a:ext uri="{FF2B5EF4-FFF2-40B4-BE49-F238E27FC236}">
                    <a16:creationId xmlns:a16="http://schemas.microsoft.com/office/drawing/2014/main" id="{96F7CDDF-615C-12CA-C2F4-4CA3402EAD60}"/>
                  </a:ext>
                </a:extLst>
              </p:cNvPr>
              <p:cNvPicPr/>
              <p:nvPr/>
            </p:nvPicPr>
            <p:blipFill>
              <a:blip r:embed="rId167"/>
              <a:stretch>
                <a:fillRect/>
              </a:stretch>
            </p:blipFill>
            <p:spPr>
              <a:xfrm>
                <a:off x="6529869" y="4935840"/>
                <a:ext cx="151560" cy="237960"/>
              </a:xfrm>
              <a:prstGeom prst="rect">
                <a:avLst/>
              </a:prstGeom>
            </p:spPr>
          </p:pic>
        </mc:Fallback>
      </mc:AlternateContent>
      <p:grpSp>
        <p:nvGrpSpPr>
          <p:cNvPr id="127" name="Group 126">
            <a:extLst>
              <a:ext uri="{FF2B5EF4-FFF2-40B4-BE49-F238E27FC236}">
                <a16:creationId xmlns:a16="http://schemas.microsoft.com/office/drawing/2014/main" id="{926B4330-7F55-F354-3CED-BF2EEAED1DA9}"/>
              </a:ext>
            </a:extLst>
          </p:cNvPr>
          <p:cNvGrpSpPr/>
          <p:nvPr/>
        </p:nvGrpSpPr>
        <p:grpSpPr>
          <a:xfrm>
            <a:off x="5208669" y="4876440"/>
            <a:ext cx="453240" cy="264240"/>
            <a:chOff x="5208669" y="4876440"/>
            <a:chExt cx="453240" cy="264240"/>
          </a:xfrm>
        </p:grpSpPr>
        <mc:AlternateContent xmlns:mc="http://schemas.openxmlformats.org/markup-compatibility/2006" xmlns:p14="http://schemas.microsoft.com/office/powerpoint/2010/main">
          <mc:Choice Requires="p14">
            <p:contentPart p14:bwMode="auto" r:id="rId168">
              <p14:nvContentPartPr>
                <p14:cNvPr id="125" name="Ink 124">
                  <a:extLst>
                    <a:ext uri="{FF2B5EF4-FFF2-40B4-BE49-F238E27FC236}">
                      <a16:creationId xmlns:a16="http://schemas.microsoft.com/office/drawing/2014/main" id="{1C1C4FD4-B692-45D3-45EB-B1B569B65818}"/>
                    </a:ext>
                  </a:extLst>
                </p14:cNvPr>
                <p14:cNvContentPartPr/>
                <p14:nvPr/>
              </p14:nvContentPartPr>
              <p14:xfrm>
                <a:off x="5208669" y="4876440"/>
                <a:ext cx="201600" cy="223200"/>
              </p14:xfrm>
            </p:contentPart>
          </mc:Choice>
          <mc:Fallback xmlns="">
            <p:pic>
              <p:nvPicPr>
                <p:cNvPr id="125" name="Ink 124">
                  <a:extLst>
                    <a:ext uri="{FF2B5EF4-FFF2-40B4-BE49-F238E27FC236}">
                      <a16:creationId xmlns:a16="http://schemas.microsoft.com/office/drawing/2014/main" id="{1C1C4FD4-B692-45D3-45EB-B1B569B65818}"/>
                    </a:ext>
                  </a:extLst>
                </p:cNvPr>
                <p:cNvPicPr/>
                <p:nvPr/>
              </p:nvPicPr>
              <p:blipFill>
                <a:blip r:embed="rId169"/>
                <a:stretch>
                  <a:fillRect/>
                </a:stretch>
              </p:blipFill>
              <p:spPr>
                <a:xfrm>
                  <a:off x="5202549" y="4870320"/>
                  <a:ext cx="21384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26" name="Ink 125">
                  <a:extLst>
                    <a:ext uri="{FF2B5EF4-FFF2-40B4-BE49-F238E27FC236}">
                      <a16:creationId xmlns:a16="http://schemas.microsoft.com/office/drawing/2014/main" id="{B73E8889-2387-8204-DCF0-9E3A672FCE68}"/>
                    </a:ext>
                  </a:extLst>
                </p14:cNvPr>
                <p14:cNvContentPartPr/>
                <p14:nvPr/>
              </p14:nvContentPartPr>
              <p14:xfrm>
                <a:off x="5434029" y="4973640"/>
                <a:ext cx="227880" cy="167040"/>
              </p14:xfrm>
            </p:contentPart>
          </mc:Choice>
          <mc:Fallback xmlns="">
            <p:pic>
              <p:nvPicPr>
                <p:cNvPr id="126" name="Ink 125">
                  <a:extLst>
                    <a:ext uri="{FF2B5EF4-FFF2-40B4-BE49-F238E27FC236}">
                      <a16:creationId xmlns:a16="http://schemas.microsoft.com/office/drawing/2014/main" id="{B73E8889-2387-8204-DCF0-9E3A672FCE68}"/>
                    </a:ext>
                  </a:extLst>
                </p:cNvPr>
                <p:cNvPicPr/>
                <p:nvPr/>
              </p:nvPicPr>
              <p:blipFill>
                <a:blip r:embed="rId171"/>
                <a:stretch>
                  <a:fillRect/>
                </a:stretch>
              </p:blipFill>
              <p:spPr>
                <a:xfrm>
                  <a:off x="5427909" y="4967520"/>
                  <a:ext cx="240120" cy="179280"/>
                </a:xfrm>
                <a:prstGeom prst="rect">
                  <a:avLst/>
                </a:prstGeom>
              </p:spPr>
            </p:pic>
          </mc:Fallback>
        </mc:AlternateContent>
      </p:grpSp>
      <p:grpSp>
        <p:nvGrpSpPr>
          <p:cNvPr id="130" name="Group 129">
            <a:extLst>
              <a:ext uri="{FF2B5EF4-FFF2-40B4-BE49-F238E27FC236}">
                <a16:creationId xmlns:a16="http://schemas.microsoft.com/office/drawing/2014/main" id="{56F0F098-BDC0-38A2-020A-62138194AC0E}"/>
              </a:ext>
            </a:extLst>
          </p:cNvPr>
          <p:cNvGrpSpPr/>
          <p:nvPr/>
        </p:nvGrpSpPr>
        <p:grpSpPr>
          <a:xfrm>
            <a:off x="6846669" y="4136280"/>
            <a:ext cx="131040" cy="260640"/>
            <a:chOff x="6846669" y="4136280"/>
            <a:chExt cx="131040" cy="260640"/>
          </a:xfrm>
        </p:grpSpPr>
        <mc:AlternateContent xmlns:mc="http://schemas.openxmlformats.org/markup-compatibility/2006" xmlns:p14="http://schemas.microsoft.com/office/powerpoint/2010/main">
          <mc:Choice Requires="p14">
            <p:contentPart p14:bwMode="auto" r:id="rId172">
              <p14:nvContentPartPr>
                <p14:cNvPr id="128" name="Ink 127">
                  <a:extLst>
                    <a:ext uri="{FF2B5EF4-FFF2-40B4-BE49-F238E27FC236}">
                      <a16:creationId xmlns:a16="http://schemas.microsoft.com/office/drawing/2014/main" id="{D107B427-C861-74E0-F387-AB9EB278D02B}"/>
                    </a:ext>
                  </a:extLst>
                </p14:cNvPr>
                <p14:cNvContentPartPr/>
                <p14:nvPr/>
              </p14:nvContentPartPr>
              <p14:xfrm>
                <a:off x="6846669" y="4196760"/>
                <a:ext cx="107640" cy="83520"/>
              </p14:xfrm>
            </p:contentPart>
          </mc:Choice>
          <mc:Fallback xmlns="">
            <p:pic>
              <p:nvPicPr>
                <p:cNvPr id="128" name="Ink 127">
                  <a:extLst>
                    <a:ext uri="{FF2B5EF4-FFF2-40B4-BE49-F238E27FC236}">
                      <a16:creationId xmlns:a16="http://schemas.microsoft.com/office/drawing/2014/main" id="{D107B427-C861-74E0-F387-AB9EB278D02B}"/>
                    </a:ext>
                  </a:extLst>
                </p:cNvPr>
                <p:cNvPicPr/>
                <p:nvPr/>
              </p:nvPicPr>
              <p:blipFill>
                <a:blip r:embed="rId173"/>
                <a:stretch>
                  <a:fillRect/>
                </a:stretch>
              </p:blipFill>
              <p:spPr>
                <a:xfrm>
                  <a:off x="6840549" y="4190640"/>
                  <a:ext cx="11988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29" name="Ink 128">
                  <a:extLst>
                    <a:ext uri="{FF2B5EF4-FFF2-40B4-BE49-F238E27FC236}">
                      <a16:creationId xmlns:a16="http://schemas.microsoft.com/office/drawing/2014/main" id="{BDD8A5BA-A20A-76F5-60D3-DC089244394D}"/>
                    </a:ext>
                  </a:extLst>
                </p14:cNvPr>
                <p14:cNvContentPartPr/>
                <p14:nvPr/>
              </p14:nvContentPartPr>
              <p14:xfrm>
                <a:off x="6944949" y="4136280"/>
                <a:ext cx="32760" cy="260640"/>
              </p14:xfrm>
            </p:contentPart>
          </mc:Choice>
          <mc:Fallback xmlns="">
            <p:pic>
              <p:nvPicPr>
                <p:cNvPr id="129" name="Ink 128">
                  <a:extLst>
                    <a:ext uri="{FF2B5EF4-FFF2-40B4-BE49-F238E27FC236}">
                      <a16:creationId xmlns:a16="http://schemas.microsoft.com/office/drawing/2014/main" id="{BDD8A5BA-A20A-76F5-60D3-DC089244394D}"/>
                    </a:ext>
                  </a:extLst>
                </p:cNvPr>
                <p:cNvPicPr/>
                <p:nvPr/>
              </p:nvPicPr>
              <p:blipFill>
                <a:blip r:embed="rId175"/>
                <a:stretch>
                  <a:fillRect/>
                </a:stretch>
              </p:blipFill>
              <p:spPr>
                <a:xfrm>
                  <a:off x="6938829" y="4130160"/>
                  <a:ext cx="45000" cy="272880"/>
                </a:xfrm>
                <a:prstGeom prst="rect">
                  <a:avLst/>
                </a:prstGeom>
              </p:spPr>
            </p:pic>
          </mc:Fallback>
        </mc:AlternateContent>
      </p:grpSp>
      <p:grpSp>
        <p:nvGrpSpPr>
          <p:cNvPr id="134" name="Group 133">
            <a:extLst>
              <a:ext uri="{FF2B5EF4-FFF2-40B4-BE49-F238E27FC236}">
                <a16:creationId xmlns:a16="http://schemas.microsoft.com/office/drawing/2014/main" id="{439B392F-B59B-6C13-1E48-249EDA8AB4A4}"/>
              </a:ext>
            </a:extLst>
          </p:cNvPr>
          <p:cNvGrpSpPr/>
          <p:nvPr/>
        </p:nvGrpSpPr>
        <p:grpSpPr>
          <a:xfrm>
            <a:off x="7897149" y="4158240"/>
            <a:ext cx="408960" cy="239400"/>
            <a:chOff x="7897149" y="4158240"/>
            <a:chExt cx="408960" cy="239400"/>
          </a:xfrm>
        </p:grpSpPr>
        <mc:AlternateContent xmlns:mc="http://schemas.openxmlformats.org/markup-compatibility/2006" xmlns:p14="http://schemas.microsoft.com/office/powerpoint/2010/main">
          <mc:Choice Requires="p14">
            <p:contentPart p14:bwMode="auto" r:id="rId176">
              <p14:nvContentPartPr>
                <p14:cNvPr id="131" name="Ink 130">
                  <a:extLst>
                    <a:ext uri="{FF2B5EF4-FFF2-40B4-BE49-F238E27FC236}">
                      <a16:creationId xmlns:a16="http://schemas.microsoft.com/office/drawing/2014/main" id="{601FBA29-E898-E55B-B9B4-792BCCDC5C91}"/>
                    </a:ext>
                  </a:extLst>
                </p14:cNvPr>
                <p14:cNvContentPartPr/>
                <p14:nvPr/>
              </p14:nvContentPartPr>
              <p14:xfrm>
                <a:off x="7897149" y="4158240"/>
                <a:ext cx="169560" cy="234000"/>
              </p14:xfrm>
            </p:contentPart>
          </mc:Choice>
          <mc:Fallback xmlns="">
            <p:pic>
              <p:nvPicPr>
                <p:cNvPr id="131" name="Ink 130">
                  <a:extLst>
                    <a:ext uri="{FF2B5EF4-FFF2-40B4-BE49-F238E27FC236}">
                      <a16:creationId xmlns:a16="http://schemas.microsoft.com/office/drawing/2014/main" id="{601FBA29-E898-E55B-B9B4-792BCCDC5C91}"/>
                    </a:ext>
                  </a:extLst>
                </p:cNvPr>
                <p:cNvPicPr/>
                <p:nvPr/>
              </p:nvPicPr>
              <p:blipFill>
                <a:blip r:embed="rId177"/>
                <a:stretch>
                  <a:fillRect/>
                </a:stretch>
              </p:blipFill>
              <p:spPr>
                <a:xfrm>
                  <a:off x="7891029" y="4152120"/>
                  <a:ext cx="18180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2" name="Ink 131">
                  <a:extLst>
                    <a:ext uri="{FF2B5EF4-FFF2-40B4-BE49-F238E27FC236}">
                      <a16:creationId xmlns:a16="http://schemas.microsoft.com/office/drawing/2014/main" id="{1A632AE9-8FF0-5ED3-34BE-2DE252711A82}"/>
                    </a:ext>
                  </a:extLst>
                </p14:cNvPr>
                <p14:cNvContentPartPr/>
                <p14:nvPr/>
              </p14:nvContentPartPr>
              <p14:xfrm>
                <a:off x="8173629" y="4212600"/>
                <a:ext cx="131400" cy="78840"/>
              </p14:xfrm>
            </p:contentPart>
          </mc:Choice>
          <mc:Fallback xmlns="">
            <p:pic>
              <p:nvPicPr>
                <p:cNvPr id="132" name="Ink 131">
                  <a:extLst>
                    <a:ext uri="{FF2B5EF4-FFF2-40B4-BE49-F238E27FC236}">
                      <a16:creationId xmlns:a16="http://schemas.microsoft.com/office/drawing/2014/main" id="{1A632AE9-8FF0-5ED3-34BE-2DE252711A82}"/>
                    </a:ext>
                  </a:extLst>
                </p:cNvPr>
                <p:cNvPicPr/>
                <p:nvPr/>
              </p:nvPicPr>
              <p:blipFill>
                <a:blip r:embed="rId179"/>
                <a:stretch>
                  <a:fillRect/>
                </a:stretch>
              </p:blipFill>
              <p:spPr>
                <a:xfrm>
                  <a:off x="8167509" y="4206480"/>
                  <a:ext cx="14364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3" name="Ink 132">
                  <a:extLst>
                    <a:ext uri="{FF2B5EF4-FFF2-40B4-BE49-F238E27FC236}">
                      <a16:creationId xmlns:a16="http://schemas.microsoft.com/office/drawing/2014/main" id="{0F0B1A5A-5A54-E049-A727-BFCE3169BEF0}"/>
                    </a:ext>
                  </a:extLst>
                </p14:cNvPr>
                <p14:cNvContentPartPr/>
                <p14:nvPr/>
              </p14:nvContentPartPr>
              <p14:xfrm>
                <a:off x="8305749" y="4179840"/>
                <a:ext cx="360" cy="217800"/>
              </p14:xfrm>
            </p:contentPart>
          </mc:Choice>
          <mc:Fallback xmlns="">
            <p:pic>
              <p:nvPicPr>
                <p:cNvPr id="133" name="Ink 132">
                  <a:extLst>
                    <a:ext uri="{FF2B5EF4-FFF2-40B4-BE49-F238E27FC236}">
                      <a16:creationId xmlns:a16="http://schemas.microsoft.com/office/drawing/2014/main" id="{0F0B1A5A-5A54-E049-A727-BFCE3169BEF0}"/>
                    </a:ext>
                  </a:extLst>
                </p:cNvPr>
                <p:cNvPicPr/>
                <p:nvPr/>
              </p:nvPicPr>
              <p:blipFill>
                <a:blip r:embed="rId181"/>
                <a:stretch>
                  <a:fillRect/>
                </a:stretch>
              </p:blipFill>
              <p:spPr>
                <a:xfrm>
                  <a:off x="8299629" y="4173720"/>
                  <a:ext cx="12600" cy="230040"/>
                </a:xfrm>
                <a:prstGeom prst="rect">
                  <a:avLst/>
                </a:prstGeom>
              </p:spPr>
            </p:pic>
          </mc:Fallback>
        </mc:AlternateContent>
      </p:grpSp>
      <p:grpSp>
        <p:nvGrpSpPr>
          <p:cNvPr id="138" name="Group 137">
            <a:extLst>
              <a:ext uri="{FF2B5EF4-FFF2-40B4-BE49-F238E27FC236}">
                <a16:creationId xmlns:a16="http://schemas.microsoft.com/office/drawing/2014/main" id="{28685658-5FA7-43E0-11C3-008C36948AA5}"/>
              </a:ext>
            </a:extLst>
          </p:cNvPr>
          <p:cNvGrpSpPr/>
          <p:nvPr/>
        </p:nvGrpSpPr>
        <p:grpSpPr>
          <a:xfrm>
            <a:off x="5137029" y="5235720"/>
            <a:ext cx="618840" cy="306360"/>
            <a:chOff x="5137029" y="5235720"/>
            <a:chExt cx="618840" cy="306360"/>
          </a:xfrm>
        </p:grpSpPr>
        <mc:AlternateContent xmlns:mc="http://schemas.openxmlformats.org/markup-compatibility/2006" xmlns:p14="http://schemas.microsoft.com/office/powerpoint/2010/main">
          <mc:Choice Requires="p14">
            <p:contentPart p14:bwMode="auto" r:id="rId182">
              <p14:nvContentPartPr>
                <p14:cNvPr id="135" name="Ink 134">
                  <a:extLst>
                    <a:ext uri="{FF2B5EF4-FFF2-40B4-BE49-F238E27FC236}">
                      <a16:creationId xmlns:a16="http://schemas.microsoft.com/office/drawing/2014/main" id="{4387E572-F8FE-A058-A60B-7035893F898F}"/>
                    </a:ext>
                  </a:extLst>
                </p14:cNvPr>
                <p14:cNvContentPartPr/>
                <p14:nvPr/>
              </p14:nvContentPartPr>
              <p14:xfrm>
                <a:off x="5503869" y="5235720"/>
                <a:ext cx="252000" cy="288360"/>
              </p14:xfrm>
            </p:contentPart>
          </mc:Choice>
          <mc:Fallback xmlns="">
            <p:pic>
              <p:nvPicPr>
                <p:cNvPr id="135" name="Ink 134">
                  <a:extLst>
                    <a:ext uri="{FF2B5EF4-FFF2-40B4-BE49-F238E27FC236}">
                      <a16:creationId xmlns:a16="http://schemas.microsoft.com/office/drawing/2014/main" id="{4387E572-F8FE-A058-A60B-7035893F898F}"/>
                    </a:ext>
                  </a:extLst>
                </p:cNvPr>
                <p:cNvPicPr/>
                <p:nvPr/>
              </p:nvPicPr>
              <p:blipFill>
                <a:blip r:embed="rId183"/>
                <a:stretch>
                  <a:fillRect/>
                </a:stretch>
              </p:blipFill>
              <p:spPr>
                <a:xfrm>
                  <a:off x="5497749" y="5229600"/>
                  <a:ext cx="2642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6" name="Ink 135">
                  <a:extLst>
                    <a:ext uri="{FF2B5EF4-FFF2-40B4-BE49-F238E27FC236}">
                      <a16:creationId xmlns:a16="http://schemas.microsoft.com/office/drawing/2014/main" id="{910AEB53-3EC0-F31C-A1AC-9A638B8501A2}"/>
                    </a:ext>
                  </a:extLst>
                </p14:cNvPr>
                <p14:cNvContentPartPr/>
                <p14:nvPr/>
              </p14:nvContentPartPr>
              <p14:xfrm>
                <a:off x="5137029" y="5344800"/>
                <a:ext cx="47520" cy="197280"/>
              </p14:xfrm>
            </p:contentPart>
          </mc:Choice>
          <mc:Fallback xmlns="">
            <p:pic>
              <p:nvPicPr>
                <p:cNvPr id="136" name="Ink 135">
                  <a:extLst>
                    <a:ext uri="{FF2B5EF4-FFF2-40B4-BE49-F238E27FC236}">
                      <a16:creationId xmlns:a16="http://schemas.microsoft.com/office/drawing/2014/main" id="{910AEB53-3EC0-F31C-A1AC-9A638B8501A2}"/>
                    </a:ext>
                  </a:extLst>
                </p:cNvPr>
                <p:cNvPicPr/>
                <p:nvPr/>
              </p:nvPicPr>
              <p:blipFill>
                <a:blip r:embed="rId185"/>
                <a:stretch>
                  <a:fillRect/>
                </a:stretch>
              </p:blipFill>
              <p:spPr>
                <a:xfrm>
                  <a:off x="5130909" y="5338680"/>
                  <a:ext cx="5976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7" name="Ink 136">
                  <a:extLst>
                    <a:ext uri="{FF2B5EF4-FFF2-40B4-BE49-F238E27FC236}">
                      <a16:creationId xmlns:a16="http://schemas.microsoft.com/office/drawing/2014/main" id="{193D2FA7-85CE-0050-D8C9-4AC936C7C485}"/>
                    </a:ext>
                  </a:extLst>
                </p14:cNvPr>
                <p14:cNvContentPartPr/>
                <p14:nvPr/>
              </p14:nvContentPartPr>
              <p14:xfrm>
                <a:off x="5278869" y="5355600"/>
                <a:ext cx="89640" cy="134640"/>
              </p14:xfrm>
            </p:contentPart>
          </mc:Choice>
          <mc:Fallback xmlns="">
            <p:pic>
              <p:nvPicPr>
                <p:cNvPr id="137" name="Ink 136">
                  <a:extLst>
                    <a:ext uri="{FF2B5EF4-FFF2-40B4-BE49-F238E27FC236}">
                      <a16:creationId xmlns:a16="http://schemas.microsoft.com/office/drawing/2014/main" id="{193D2FA7-85CE-0050-D8C9-4AC936C7C485}"/>
                    </a:ext>
                  </a:extLst>
                </p:cNvPr>
                <p:cNvPicPr/>
                <p:nvPr/>
              </p:nvPicPr>
              <p:blipFill>
                <a:blip r:embed="rId187"/>
                <a:stretch>
                  <a:fillRect/>
                </a:stretch>
              </p:blipFill>
              <p:spPr>
                <a:xfrm>
                  <a:off x="5272749" y="5349480"/>
                  <a:ext cx="101880" cy="146880"/>
                </a:xfrm>
                <a:prstGeom prst="rect">
                  <a:avLst/>
                </a:prstGeom>
              </p:spPr>
            </p:pic>
          </mc:Fallback>
        </mc:AlternateContent>
      </p:grpSp>
      <p:sp>
        <p:nvSpPr>
          <p:cNvPr id="139" name="TextBox 138">
            <a:extLst>
              <a:ext uri="{FF2B5EF4-FFF2-40B4-BE49-F238E27FC236}">
                <a16:creationId xmlns:a16="http://schemas.microsoft.com/office/drawing/2014/main" id="{3F446B85-BCFD-8898-7525-B938830BDDDD}"/>
              </a:ext>
            </a:extLst>
          </p:cNvPr>
          <p:cNvSpPr txBox="1"/>
          <p:nvPr/>
        </p:nvSpPr>
        <p:spPr>
          <a:xfrm>
            <a:off x="1638909" y="6248400"/>
            <a:ext cx="2775119" cy="369332"/>
          </a:xfrm>
          <a:prstGeom prst="rect">
            <a:avLst/>
          </a:prstGeom>
          <a:noFill/>
        </p:spPr>
        <p:txBody>
          <a:bodyPr wrap="none" rtlCol="0">
            <a:spAutoFit/>
          </a:bodyPr>
          <a:lstStyle/>
          <a:p>
            <a:r>
              <a:rPr lang="en-US"/>
              <a:t>Are there more? s-c-d-b-t</a:t>
            </a:r>
          </a:p>
        </p:txBody>
      </p:sp>
    </p:spTree>
    <p:extLst>
      <p:ext uri="{BB962C8B-B14F-4D97-AF65-F5344CB8AC3E}">
        <p14:creationId xmlns:p14="http://schemas.microsoft.com/office/powerpoint/2010/main" val="2383215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6629400"/>
          </a:xfrm>
        </p:spPr>
        <p:txBody>
          <a:bodyPr>
            <a:noAutofit/>
          </a:bodyPr>
          <a:lstStyle/>
          <a:p>
            <a:pPr marL="0" indent="0">
              <a:buNone/>
            </a:pPr>
            <a:r>
              <a:rPr lang="en-US" sz="2000" dirty="0"/>
              <a:t> //Finds how much flow is on a path</a:t>
            </a:r>
          </a:p>
          <a:p>
            <a:pPr marL="0" indent="0">
              <a:buNone/>
            </a:pPr>
            <a:r>
              <a:rPr lang="en-US" sz="2000" dirty="0"/>
              <a:t>public </a:t>
            </a:r>
            <a:r>
              <a:rPr lang="en-US" sz="2000" dirty="0" err="1"/>
              <a:t>FordFulkerson</a:t>
            </a:r>
            <a:r>
              <a:rPr lang="en-US" sz="2000" dirty="0"/>
              <a:t>(FlowNetwork G, int s, int t) {</a:t>
            </a:r>
          </a:p>
          <a:p>
            <a:pPr marL="0" indent="0">
              <a:buNone/>
            </a:pPr>
            <a:r>
              <a:rPr lang="en-US" sz="2000"/>
              <a:t>       totalFlow= </a:t>
            </a:r>
            <a:r>
              <a:rPr lang="en-US" sz="2000" dirty="0"/>
              <a:t>0;</a:t>
            </a:r>
          </a:p>
          <a:p>
            <a:pPr marL="0" indent="0">
              <a:buNone/>
            </a:pPr>
            <a:r>
              <a:rPr lang="en-US" sz="2000" dirty="0"/>
              <a:t>        while (hasAugmentingPath(G, s, t)) {</a:t>
            </a:r>
          </a:p>
          <a:p>
            <a:pPr marL="0" indent="0">
              <a:buNone/>
            </a:pPr>
            <a:r>
              <a:rPr lang="en-US" sz="2000" dirty="0">
                <a:solidFill>
                  <a:srgbClr val="FF0000"/>
                </a:solidFill>
              </a:rPr>
              <a:t>           // compute bottleneck capacity starting at terminal node</a:t>
            </a:r>
          </a:p>
          <a:p>
            <a:pPr marL="0" indent="0">
              <a:buNone/>
            </a:pPr>
            <a:r>
              <a:rPr lang="en-US" sz="2000" dirty="0"/>
              <a:t>            double availFlow = </a:t>
            </a:r>
            <a:r>
              <a:rPr lang="en-US" sz="2000" dirty="0" err="1"/>
              <a:t>Double.POSITIVE_INFINITY</a:t>
            </a:r>
            <a:r>
              <a:rPr lang="en-US" sz="2000" dirty="0"/>
              <a:t>;</a:t>
            </a:r>
          </a:p>
          <a:p>
            <a:pPr marL="0" indent="0">
              <a:buNone/>
            </a:pPr>
            <a:r>
              <a:rPr lang="en-US" sz="2000" dirty="0"/>
              <a:t>           for (int v = t; v != s; v=</a:t>
            </a:r>
            <a:r>
              <a:rPr lang="en-US" sz="2000" dirty="0" err="1"/>
              <a:t>prev</a:t>
            </a:r>
            <a:r>
              <a:rPr lang="en-US" sz="2000" dirty="0"/>
              <a:t>){</a:t>
            </a:r>
          </a:p>
          <a:p>
            <a:pPr marL="0" indent="0">
              <a:buNone/>
            </a:pPr>
            <a:r>
              <a:rPr lang="en-US" sz="2000" dirty="0"/>
              <a:t>               </a:t>
            </a:r>
            <a:r>
              <a:rPr lang="en-US" sz="2000" dirty="0" err="1"/>
              <a:t>prev</a:t>
            </a:r>
            <a:r>
              <a:rPr lang="en-US" sz="2000" dirty="0"/>
              <a:t> = </a:t>
            </a:r>
            <a:r>
              <a:rPr lang="en-US" sz="2000" dirty="0" err="1"/>
              <a:t>pred</a:t>
            </a:r>
            <a:r>
              <a:rPr lang="en-US" sz="2000" dirty="0"/>
              <a:t>[v];</a:t>
            </a:r>
          </a:p>
          <a:p>
            <a:pPr marL="0" indent="0">
              <a:buNone/>
            </a:pPr>
            <a:r>
              <a:rPr lang="en-US" sz="2000" dirty="0"/>
              <a:t>                availFlow = Math.min(availFlow, residual[</a:t>
            </a:r>
            <a:r>
              <a:rPr lang="en-US" sz="2000" dirty="0" err="1"/>
              <a:t>prev</a:t>
            </a:r>
            <a:r>
              <a:rPr lang="en-US" sz="2000" dirty="0"/>
              <a:t>][v])</a:t>
            </a:r>
          </a:p>
          <a:p>
            <a:pPr marL="0" indent="0">
              <a:buNone/>
            </a:pPr>
            <a:r>
              <a:rPr lang="en-US" sz="2000" dirty="0"/>
              <a:t>            }</a:t>
            </a:r>
          </a:p>
          <a:p>
            <a:pPr marL="0" indent="0">
              <a:buNone/>
            </a:pPr>
            <a:r>
              <a:rPr lang="en-US" sz="2000" dirty="0"/>
              <a:t>            // augment flow edges from residual[</a:t>
            </a:r>
            <a:r>
              <a:rPr lang="en-US" sz="2000" dirty="0" err="1"/>
              <a:t>prev</a:t>
            </a:r>
            <a:r>
              <a:rPr lang="en-US" sz="2000" dirty="0"/>
              <a:t>][v]</a:t>
            </a:r>
          </a:p>
          <a:p>
            <a:pPr marL="0" indent="0">
              <a:buNone/>
            </a:pPr>
            <a:r>
              <a:rPr lang="en-US" sz="2000" dirty="0"/>
              <a:t>           for (int v = t; v != s; v=</a:t>
            </a:r>
            <a:r>
              <a:rPr lang="en-US" sz="2000" dirty="0" err="1"/>
              <a:t>prev</a:t>
            </a:r>
            <a:r>
              <a:rPr lang="en-US" sz="2000" dirty="0"/>
              <a:t>){</a:t>
            </a:r>
          </a:p>
          <a:p>
            <a:pPr marL="0" indent="0">
              <a:buNone/>
            </a:pPr>
            <a:r>
              <a:rPr lang="en-US" sz="2000" dirty="0"/>
              <a:t>                </a:t>
            </a:r>
            <a:r>
              <a:rPr lang="en-US" sz="2000" dirty="0" err="1"/>
              <a:t>prev</a:t>
            </a:r>
            <a:r>
              <a:rPr lang="en-US" sz="2000" dirty="0"/>
              <a:t> = </a:t>
            </a:r>
            <a:r>
              <a:rPr lang="en-US" sz="2000" dirty="0" err="1"/>
              <a:t>pred</a:t>
            </a:r>
            <a:r>
              <a:rPr lang="en-US" sz="2000" dirty="0"/>
              <a:t>[v];</a:t>
            </a:r>
          </a:p>
          <a:p>
            <a:pPr marL="0" indent="0">
              <a:buNone/>
            </a:pPr>
            <a:r>
              <a:rPr lang="en-US" sz="2000" dirty="0"/>
              <a:t>                update residual by </a:t>
            </a:r>
            <a:r>
              <a:rPr lang="en-US" sz="2000" dirty="0" err="1"/>
              <a:t>availFlow</a:t>
            </a:r>
            <a:r>
              <a:rPr lang="en-US" sz="2000" dirty="0"/>
              <a:t> on forward AND backward edges.</a:t>
            </a:r>
          </a:p>
          <a:p>
            <a:pPr marL="0" indent="0">
              <a:buNone/>
            </a:pPr>
            <a:r>
              <a:rPr lang="en-US" sz="2000" dirty="0"/>
              <a:t>            }        </a:t>
            </a:r>
          </a:p>
          <a:p>
            <a:pPr marL="0" indent="0">
              <a:buNone/>
            </a:pPr>
            <a:r>
              <a:rPr lang="en-US" sz="2000"/>
              <a:t>           totalFlow </a:t>
            </a:r>
            <a:r>
              <a:rPr lang="en-US" sz="2000" dirty="0"/>
              <a:t>+= availFlow;</a:t>
            </a:r>
          </a:p>
          <a:p>
            <a:pPr marL="0" indent="0">
              <a:buNone/>
            </a:pPr>
            <a:r>
              <a:rPr lang="en-US" sz="2000" dirty="0"/>
              <a:t>        }</a:t>
            </a:r>
          </a:p>
          <a:p>
            <a:pPr marL="0" indent="0">
              <a:buNone/>
            </a:pPr>
            <a:r>
              <a:rPr lang="en-US" sz="2000" dirty="0"/>
              <a:t>}</a:t>
            </a:r>
          </a:p>
        </p:txBody>
      </p:sp>
      <mc:AlternateContent xmlns:mc="http://schemas.openxmlformats.org/markup-compatibility/2006" xmlns:p14="http://schemas.microsoft.com/office/powerpoint/2010/main">
        <mc:Choice Requires="p14">
          <p:contentPart p14:bwMode="auto" r:id="rId2">
            <p14:nvContentPartPr>
              <p14:cNvPr id="25" name="Ink 24">
                <a:extLst>
                  <a:ext uri="{FF2B5EF4-FFF2-40B4-BE49-F238E27FC236}">
                    <a16:creationId xmlns:a16="http://schemas.microsoft.com/office/drawing/2014/main" id="{9E215EDF-B16F-4B85-AA94-9C5C33338E51}"/>
                  </a:ext>
                </a:extLst>
              </p14:cNvPr>
              <p14:cNvContentPartPr/>
              <p14:nvPr/>
            </p14:nvContentPartPr>
            <p14:xfrm>
              <a:off x="2020332" y="2698676"/>
              <a:ext cx="360" cy="360"/>
            </p14:xfrm>
          </p:contentPart>
        </mc:Choice>
        <mc:Fallback xmlns="">
          <p:pic>
            <p:nvPicPr>
              <p:cNvPr id="25" name="Ink 24">
                <a:extLst>
                  <a:ext uri="{FF2B5EF4-FFF2-40B4-BE49-F238E27FC236}">
                    <a16:creationId xmlns:a16="http://schemas.microsoft.com/office/drawing/2014/main" id="{9E215EDF-B16F-4B85-AA94-9C5C33338E51}"/>
                  </a:ext>
                </a:extLst>
              </p:cNvPr>
              <p:cNvPicPr/>
              <p:nvPr/>
            </p:nvPicPr>
            <p:blipFill>
              <a:blip r:embed="rId9"/>
              <a:stretch>
                <a:fillRect/>
              </a:stretch>
            </p:blipFill>
            <p:spPr>
              <a:xfrm>
                <a:off x="2002332" y="2680676"/>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7C8863BD-555B-46FD-8652-4354D173630D}"/>
                  </a:ext>
                </a:extLst>
              </p14:cNvPr>
              <p14:cNvContentPartPr/>
              <p14:nvPr/>
            </p14:nvContentPartPr>
            <p14:xfrm>
              <a:off x="2658972" y="4480316"/>
              <a:ext cx="39960" cy="3240"/>
            </p14:xfrm>
          </p:contentPart>
        </mc:Choice>
        <mc:Fallback xmlns="">
          <p:pic>
            <p:nvPicPr>
              <p:cNvPr id="32" name="Ink 31">
                <a:extLst>
                  <a:ext uri="{FF2B5EF4-FFF2-40B4-BE49-F238E27FC236}">
                    <a16:creationId xmlns:a16="http://schemas.microsoft.com/office/drawing/2014/main" id="{7C8863BD-555B-46FD-8652-4354D173630D}"/>
                  </a:ext>
                </a:extLst>
              </p:cNvPr>
              <p:cNvPicPr/>
              <p:nvPr/>
            </p:nvPicPr>
            <p:blipFill>
              <a:blip r:embed="rId23"/>
              <a:stretch>
                <a:fillRect/>
              </a:stretch>
            </p:blipFill>
            <p:spPr>
              <a:xfrm>
                <a:off x="2641332" y="4462316"/>
                <a:ext cx="75600" cy="38880"/>
              </a:xfrm>
              <a:prstGeom prst="rect">
                <a:avLst/>
              </a:prstGeom>
            </p:spPr>
          </p:pic>
        </mc:Fallback>
      </mc:AlternateContent>
    </p:spTree>
    <p:extLst>
      <p:ext uri="{BB962C8B-B14F-4D97-AF65-F5344CB8AC3E}">
        <p14:creationId xmlns:p14="http://schemas.microsoft.com/office/powerpoint/2010/main" val="3309585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499350" cy="914400"/>
          </a:xfrm>
        </p:spPr>
        <p:txBody>
          <a:bodyPr>
            <a:normAutofit fontScale="90000"/>
          </a:bodyPr>
          <a:lstStyle/>
          <a:p>
            <a:pPr>
              <a:defRPr/>
            </a:pPr>
            <a:r>
              <a:rPr lang="en-US" dirty="0"/>
              <a:t>Ford-Fulkerson Algorithm - Runtime</a:t>
            </a:r>
          </a:p>
        </p:txBody>
      </p:sp>
      <p:sp>
        <p:nvSpPr>
          <p:cNvPr id="3" name="Content Placeholder 2"/>
          <p:cNvSpPr>
            <a:spLocks noGrp="1"/>
          </p:cNvSpPr>
          <p:nvPr>
            <p:ph idx="1"/>
          </p:nvPr>
        </p:nvSpPr>
        <p:spPr>
          <a:xfrm>
            <a:off x="381000" y="1066800"/>
            <a:ext cx="8763000" cy="5638800"/>
          </a:xfrm>
        </p:spPr>
        <p:txBody>
          <a:bodyPr>
            <a:normAutofit fontScale="85000" lnSpcReduction="20000"/>
          </a:bodyPr>
          <a:lstStyle/>
          <a:p>
            <a:pPr>
              <a:buFont typeface="Wingdings 2" pitchFamily="18" charset="2"/>
              <a:buNone/>
              <a:defRPr/>
            </a:pPr>
            <a:r>
              <a:rPr lang="en-US" sz="2000" b="1" dirty="0">
                <a:latin typeface="Courier New" pitchFamily="49" charset="0"/>
                <a:cs typeface="Courier New" pitchFamily="49" charset="0"/>
              </a:rPr>
              <a:t>While there exists an augmenting path</a:t>
            </a:r>
          </a:p>
          <a:p>
            <a:pPr>
              <a:buFont typeface="Wingdings 2" pitchFamily="18" charset="2"/>
              <a:buNone/>
              <a:defRPr/>
            </a:pPr>
            <a:r>
              <a:rPr lang="en-US" sz="2000" b="1" dirty="0">
                <a:latin typeface="Courier New" pitchFamily="49" charset="0"/>
                <a:cs typeface="Courier New" pitchFamily="49" charset="0"/>
              </a:rPr>
              <a:t>	Add the appropriate flow to that augmenting path</a:t>
            </a:r>
          </a:p>
          <a:p>
            <a:pPr>
              <a:defRPr/>
            </a:pPr>
            <a:endParaRPr lang="en-US" dirty="0"/>
          </a:p>
          <a:p>
            <a:pPr>
              <a:defRPr/>
            </a:pPr>
            <a:r>
              <a:rPr lang="en-US" sz="2800" dirty="0"/>
              <a:t>We can check the existence of an augmenting path by doing a graph traversal on the network (with all full capacity edges removed.) </a:t>
            </a:r>
          </a:p>
          <a:p>
            <a:pPr lvl="1">
              <a:defRPr/>
            </a:pPr>
            <a:r>
              <a:rPr lang="en-US" sz="2400" dirty="0"/>
              <a:t>This graph, a subgraph with all edges of full capacity removed is called a residual graph.</a:t>
            </a:r>
          </a:p>
          <a:p>
            <a:pPr>
              <a:defRPr/>
            </a:pPr>
            <a:endParaRPr lang="en-US" sz="2800" dirty="0"/>
          </a:p>
          <a:p>
            <a:pPr>
              <a:defRPr/>
            </a:pPr>
            <a:r>
              <a:rPr lang="en-US" sz="2800" dirty="0"/>
              <a:t>It is difficult to analyze the true running time of this algorithm because it is unclear exactly how many augmenting paths can be found in an arbitrary flow network. </a:t>
            </a:r>
          </a:p>
          <a:p>
            <a:pPr lvl="1">
              <a:defRPr/>
            </a:pPr>
            <a:r>
              <a:rPr lang="en-US" sz="2400" dirty="0"/>
              <a:t>In the worst case, each augmenting path adds 1 to the flow of a network, and each search for an augmenting path takes O(E) time, where E is the number of edges in the graph. </a:t>
            </a:r>
          </a:p>
          <a:p>
            <a:pPr lvl="1">
              <a:defRPr/>
            </a:pPr>
            <a:r>
              <a:rPr lang="en-US" sz="2400" dirty="0"/>
              <a:t>Thus, at worst-case, the algorithm takes O(|</a:t>
            </a:r>
            <a:r>
              <a:rPr lang="en-US" sz="2400" dirty="0" err="1"/>
              <a:t>f|E</a:t>
            </a:r>
            <a:r>
              <a:rPr lang="en-US" sz="2400" dirty="0"/>
              <a:t>) time, where |f| is the maximal flow of the network. </a:t>
            </a:r>
          </a:p>
        </p:txBody>
      </p:sp>
    </p:spTree>
    <p:extLst>
      <p:ext uri="{BB962C8B-B14F-4D97-AF65-F5344CB8AC3E}">
        <p14:creationId xmlns:p14="http://schemas.microsoft.com/office/powerpoint/2010/main" val="3013477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79DB-5AD5-4BE3-9E15-CDF85AC20E6E}"/>
              </a:ext>
            </a:extLst>
          </p:cNvPr>
          <p:cNvSpPr>
            <a:spLocks noGrp="1"/>
          </p:cNvSpPr>
          <p:nvPr>
            <p:ph type="title"/>
          </p:nvPr>
        </p:nvSpPr>
        <p:spPr/>
        <p:txBody>
          <a:bodyPr/>
          <a:lstStyle/>
          <a:p>
            <a:r>
              <a:rPr lang="en-US" dirty="0"/>
              <a:t>Graph 10.2 b</a:t>
            </a:r>
          </a:p>
        </p:txBody>
      </p:sp>
    </p:spTree>
    <p:extLst>
      <p:ext uri="{BB962C8B-B14F-4D97-AF65-F5344CB8AC3E}">
        <p14:creationId xmlns:p14="http://schemas.microsoft.com/office/powerpoint/2010/main" val="2034512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 Cost </a:t>
            </a:r>
            <a:r>
              <a:rPr lang="en-US"/>
              <a:t>Max Flow  </a:t>
            </a:r>
            <a:br>
              <a:rPr lang="en-US"/>
            </a:br>
            <a:r>
              <a:rPr lang="en-US"/>
              <a:t>(cost per unit is in red)</a:t>
            </a:r>
            <a:endParaRPr lang="en-US" dirty="0"/>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97866"/>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68488" y="2376283"/>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678693" y="3252761"/>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60798"/>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4572000" cy="369332"/>
          </a:xfrm>
          <a:prstGeom prst="rect">
            <a:avLst/>
          </a:prstGeom>
          <a:noFill/>
        </p:spPr>
        <p:txBody>
          <a:bodyPr wrap="square">
            <a:spAutoFit/>
          </a:bodyPr>
          <a:lstStyle/>
          <a:p>
            <a:r>
              <a:rPr lang="en-US" dirty="0"/>
              <a:t> </a:t>
            </a:r>
            <a:r>
              <a:rPr lang="en-US" dirty="0" err="1"/>
              <a:t>bellmanFord</a:t>
            </a:r>
            <a:r>
              <a:rPr lang="en-US" dirty="0"/>
              <a:t> found flow 7: 0 1 4 5 6 7</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64EB7D2-246C-DE6F-CF64-871CCB1E3869}"/>
                  </a:ext>
                </a:extLst>
              </p14:cNvPr>
              <p14:cNvContentPartPr/>
              <p14:nvPr/>
            </p14:nvContentPartPr>
            <p14:xfrm>
              <a:off x="2353443" y="2120254"/>
              <a:ext cx="83160" cy="232920"/>
            </p14:xfrm>
          </p:contentPart>
        </mc:Choice>
        <mc:Fallback xmlns="">
          <p:pic>
            <p:nvPicPr>
              <p:cNvPr id="15" name="Ink 14">
                <a:extLst>
                  <a:ext uri="{FF2B5EF4-FFF2-40B4-BE49-F238E27FC236}">
                    <a16:creationId xmlns:a16="http://schemas.microsoft.com/office/drawing/2014/main" id="{964EB7D2-246C-DE6F-CF64-871CCB1E3869}"/>
                  </a:ext>
                </a:extLst>
              </p:cNvPr>
              <p:cNvPicPr/>
              <p:nvPr/>
            </p:nvPicPr>
            <p:blipFill>
              <a:blip r:embed="rId5"/>
              <a:stretch>
                <a:fillRect/>
              </a:stretch>
            </p:blipFill>
            <p:spPr>
              <a:xfrm>
                <a:off x="2299443" y="2012254"/>
                <a:ext cx="19080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E62302A8-495A-01AC-95B3-F9BF27CA8F52}"/>
                  </a:ext>
                </a:extLst>
              </p14:cNvPr>
              <p14:cNvContentPartPr/>
              <p14:nvPr/>
            </p14:nvContentPartPr>
            <p14:xfrm>
              <a:off x="2616603" y="2324374"/>
              <a:ext cx="360" cy="360"/>
            </p14:xfrm>
          </p:contentPart>
        </mc:Choice>
        <mc:Fallback xmlns="">
          <p:pic>
            <p:nvPicPr>
              <p:cNvPr id="17" name="Ink 16">
                <a:extLst>
                  <a:ext uri="{FF2B5EF4-FFF2-40B4-BE49-F238E27FC236}">
                    <a16:creationId xmlns:a16="http://schemas.microsoft.com/office/drawing/2014/main" id="{E62302A8-495A-01AC-95B3-F9BF27CA8F52}"/>
                  </a:ext>
                </a:extLst>
              </p:cNvPr>
              <p:cNvPicPr/>
              <p:nvPr/>
            </p:nvPicPr>
            <p:blipFill>
              <a:blip r:embed="rId7"/>
              <a:stretch>
                <a:fillRect/>
              </a:stretch>
            </p:blipFill>
            <p:spPr>
              <a:xfrm>
                <a:off x="2562603" y="2216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BB49B8B1-F746-CEDB-224B-BEEB50FE6E79}"/>
                  </a:ext>
                </a:extLst>
              </p14:cNvPr>
              <p14:cNvContentPartPr/>
              <p14:nvPr/>
            </p14:nvContentPartPr>
            <p14:xfrm>
              <a:off x="3511203" y="2441374"/>
              <a:ext cx="360" cy="360"/>
            </p14:xfrm>
          </p:contentPart>
        </mc:Choice>
        <mc:Fallback xmlns="">
          <p:pic>
            <p:nvPicPr>
              <p:cNvPr id="19" name="Ink 18">
                <a:extLst>
                  <a:ext uri="{FF2B5EF4-FFF2-40B4-BE49-F238E27FC236}">
                    <a16:creationId xmlns:a16="http://schemas.microsoft.com/office/drawing/2014/main" id="{BB49B8B1-F746-CEDB-224B-BEEB50FE6E79}"/>
                  </a:ext>
                </a:extLst>
              </p:cNvPr>
              <p:cNvPicPr/>
              <p:nvPr/>
            </p:nvPicPr>
            <p:blipFill>
              <a:blip r:embed="rId7"/>
              <a:stretch>
                <a:fillRect/>
              </a:stretch>
            </p:blipFill>
            <p:spPr>
              <a:xfrm>
                <a:off x="3457203" y="2333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99564E0-D5ED-A063-400E-8B2E50E2FBAA}"/>
                  </a:ext>
                </a:extLst>
              </p14:cNvPr>
              <p14:cNvContentPartPr/>
              <p14:nvPr/>
            </p14:nvContentPartPr>
            <p14:xfrm>
              <a:off x="1741083" y="4250374"/>
              <a:ext cx="360" cy="360"/>
            </p14:xfrm>
          </p:contentPart>
        </mc:Choice>
        <mc:Fallback xmlns="">
          <p:pic>
            <p:nvPicPr>
              <p:cNvPr id="21" name="Ink 20">
                <a:extLst>
                  <a:ext uri="{FF2B5EF4-FFF2-40B4-BE49-F238E27FC236}">
                    <a16:creationId xmlns:a16="http://schemas.microsoft.com/office/drawing/2014/main" id="{E99564E0-D5ED-A063-400E-8B2E50E2FBAA}"/>
                  </a:ext>
                </a:extLst>
              </p:cNvPr>
              <p:cNvPicPr/>
              <p:nvPr/>
            </p:nvPicPr>
            <p:blipFill>
              <a:blip r:embed="rId7"/>
              <a:stretch>
                <a:fillRect/>
              </a:stretch>
            </p:blipFill>
            <p:spPr>
              <a:xfrm>
                <a:off x="1687083" y="4142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21570BE2-14C5-3487-B98C-0928B2191D5E}"/>
                  </a:ext>
                </a:extLst>
              </p14:cNvPr>
              <p14:cNvContentPartPr/>
              <p14:nvPr/>
            </p14:nvContentPartPr>
            <p14:xfrm>
              <a:off x="2762403" y="4921774"/>
              <a:ext cx="14040" cy="360"/>
            </p14:xfrm>
          </p:contentPart>
        </mc:Choice>
        <mc:Fallback xmlns="">
          <p:pic>
            <p:nvPicPr>
              <p:cNvPr id="23" name="Ink 22">
                <a:extLst>
                  <a:ext uri="{FF2B5EF4-FFF2-40B4-BE49-F238E27FC236}">
                    <a16:creationId xmlns:a16="http://schemas.microsoft.com/office/drawing/2014/main" id="{21570BE2-14C5-3487-B98C-0928B2191D5E}"/>
                  </a:ext>
                </a:extLst>
              </p:cNvPr>
              <p:cNvPicPr/>
              <p:nvPr/>
            </p:nvPicPr>
            <p:blipFill>
              <a:blip r:embed="rId11"/>
              <a:stretch>
                <a:fillRect/>
              </a:stretch>
            </p:blipFill>
            <p:spPr>
              <a:xfrm>
                <a:off x="2706982" y="4813774"/>
                <a:ext cx="124513" cy="216000"/>
              </a:xfrm>
              <a:prstGeom prst="rect">
                <a:avLst/>
              </a:prstGeom>
            </p:spPr>
          </p:pic>
        </mc:Fallback>
      </mc:AlternateContent>
    </p:spTree>
    <p:extLst>
      <p:ext uri="{BB962C8B-B14F-4D97-AF65-F5344CB8AC3E}">
        <p14:creationId xmlns:p14="http://schemas.microsoft.com/office/powerpoint/2010/main" val="4129757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best we can do?</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836739"/>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F</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E</a:t>
            </a:r>
          </a:p>
        </p:txBody>
      </p:sp>
      <p:sp>
        <p:nvSpPr>
          <p:cNvPr id="7" name="TextBox 6"/>
          <p:cNvSpPr txBox="1"/>
          <p:nvPr/>
        </p:nvSpPr>
        <p:spPr>
          <a:xfrm flipH="1">
            <a:off x="2362200" y="4495800"/>
            <a:ext cx="304800" cy="369332"/>
          </a:xfrm>
          <a:prstGeom prst="rect">
            <a:avLst/>
          </a:prstGeom>
          <a:noFill/>
        </p:spPr>
        <p:txBody>
          <a:bodyPr wrap="square" rtlCol="0">
            <a:spAutoFit/>
          </a:bodyPr>
          <a:lstStyle/>
          <a:p>
            <a:r>
              <a:rPr lang="en-US" dirty="0"/>
              <a:t>D</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C</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B</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A</a:t>
            </a:r>
          </a:p>
        </p:txBody>
      </p:sp>
      <p:sp>
        <p:nvSpPr>
          <p:cNvPr id="5" name="TextBox 4"/>
          <p:cNvSpPr txBox="1"/>
          <p:nvPr/>
        </p:nvSpPr>
        <p:spPr>
          <a:xfrm>
            <a:off x="1371600" y="5943600"/>
            <a:ext cx="6250429" cy="369332"/>
          </a:xfrm>
          <a:prstGeom prst="rect">
            <a:avLst/>
          </a:prstGeom>
          <a:noFill/>
        </p:spPr>
        <p:txBody>
          <a:bodyPr wrap="none" rtlCol="0">
            <a:spAutoFit/>
          </a:bodyPr>
          <a:lstStyle/>
          <a:p>
            <a:r>
              <a:rPr lang="en-US" dirty="0">
                <a:solidFill>
                  <a:srgbClr val="00B050"/>
                </a:solidFill>
              </a:rPr>
              <a:t>What if the graph were so big we couldn’t “see” what to do?</a:t>
            </a:r>
          </a:p>
        </p:txBody>
      </p:sp>
    </p:spTree>
    <p:extLst>
      <p:ext uri="{BB962C8B-B14F-4D97-AF65-F5344CB8AC3E}">
        <p14:creationId xmlns:p14="http://schemas.microsoft.com/office/powerpoint/2010/main" val="14787877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AE79B-5370-4C00-9C38-151D740D773F}"/>
              </a:ext>
            </a:extLst>
          </p:cNvPr>
          <p:cNvSpPr>
            <a:spLocks noGrp="1"/>
          </p:cNvSpPr>
          <p:nvPr>
            <p:ph idx="1"/>
          </p:nvPr>
        </p:nvSpPr>
        <p:spPr>
          <a:xfrm>
            <a:off x="305160" y="942388"/>
            <a:ext cx="8598810" cy="6068012"/>
          </a:xfrm>
        </p:spPr>
        <p:txBody>
          <a:bodyPr>
            <a:normAutofit fontScale="32500" lnSpcReduction="20000"/>
          </a:bodyPr>
          <a:lstStyle/>
          <a:p>
            <a:r>
              <a:rPr lang="en-US" sz="7200" dirty="0">
                <a:solidFill>
                  <a:srgbClr val="333333"/>
                </a:solidFill>
                <a:effectLst/>
                <a:latin typeface="Calibri" panose="020F0502020204030204" pitchFamily="34" charset="0"/>
                <a:ea typeface="Times New Roman" panose="02020603050405020304" pitchFamily="18" charset="0"/>
              </a:rPr>
              <a:t>We </a:t>
            </a:r>
            <a:r>
              <a:rPr lang="en-US" sz="7200" b="1" dirty="0">
                <a:solidFill>
                  <a:srgbClr val="333333"/>
                </a:solidFill>
                <a:effectLst/>
                <a:latin typeface="Calibri" panose="020F0502020204030204" pitchFamily="34" charset="0"/>
                <a:ea typeface="Times New Roman" panose="02020603050405020304" pitchFamily="18" charset="0"/>
              </a:rPr>
              <a:t>modify</a:t>
            </a:r>
            <a:r>
              <a:rPr lang="en-US" sz="7200" dirty="0">
                <a:solidFill>
                  <a:srgbClr val="333333"/>
                </a:solidFill>
                <a:effectLst/>
                <a:latin typeface="Calibri" panose="020F0502020204030204" pitchFamily="34" charset="0"/>
                <a:ea typeface="Times New Roman" panose="02020603050405020304" pitchFamily="18" charset="0"/>
              </a:rPr>
              <a:t> the network as follows: for each </a:t>
            </a:r>
            <a:r>
              <a:rPr lang="en-US" sz="7200">
                <a:solidFill>
                  <a:srgbClr val="333333"/>
                </a:solidFill>
                <a:effectLst/>
                <a:latin typeface="Calibri" panose="020F0502020204030204" pitchFamily="34" charset="0"/>
                <a:ea typeface="Times New Roman" panose="02020603050405020304" pitchFamily="18" charset="0"/>
              </a:rPr>
              <a:t>edge residual(</a:t>
            </a:r>
            <a:r>
              <a:rPr lang="en-US" sz="7200" dirty="0" err="1">
                <a:solidFill>
                  <a:srgbClr val="333333"/>
                </a:solidFill>
                <a:effectLst/>
                <a:latin typeface="Calibri" panose="020F0502020204030204" pitchFamily="34" charset="0"/>
                <a:ea typeface="Times New Roman" panose="02020603050405020304" pitchFamily="18" charset="0"/>
              </a:rPr>
              <a:t>i,j</a:t>
            </a:r>
            <a:r>
              <a:rPr lang="en-US" sz="7200">
                <a:solidFill>
                  <a:srgbClr val="333333"/>
                </a:solidFill>
                <a:effectLst/>
                <a:latin typeface="Calibri" panose="020F0502020204030204" pitchFamily="34" charset="0"/>
                <a:ea typeface="Times New Roman" panose="02020603050405020304" pitchFamily="18" charset="0"/>
              </a:rPr>
              <a:t>) consider </a:t>
            </a:r>
            <a:r>
              <a:rPr lang="en-US" sz="7200" dirty="0">
                <a:solidFill>
                  <a:srgbClr val="333333"/>
                </a:solidFill>
                <a:effectLst/>
                <a:latin typeface="Calibri" panose="020F0502020204030204" pitchFamily="34" charset="0"/>
                <a:ea typeface="Times New Roman" panose="02020603050405020304" pitchFamily="18" charset="0"/>
              </a:rPr>
              <a:t>the </a:t>
            </a:r>
            <a:r>
              <a:rPr lang="en-US" sz="7200" b="1" dirty="0">
                <a:solidFill>
                  <a:srgbClr val="333333"/>
                </a:solidFill>
                <a:effectLst/>
                <a:latin typeface="Calibri" panose="020F0502020204030204" pitchFamily="34" charset="0"/>
                <a:ea typeface="Times New Roman" panose="02020603050405020304" pitchFamily="18" charset="0"/>
              </a:rPr>
              <a:t>reverse </a:t>
            </a:r>
            <a:r>
              <a:rPr lang="en-US" sz="7200" b="1">
                <a:solidFill>
                  <a:srgbClr val="333333"/>
                </a:solidFill>
                <a:effectLst/>
                <a:latin typeface="Calibri" panose="020F0502020204030204" pitchFamily="34" charset="0"/>
                <a:ea typeface="Times New Roman" panose="02020603050405020304" pitchFamily="18" charset="0"/>
              </a:rPr>
              <a:t>edge</a:t>
            </a:r>
            <a:r>
              <a:rPr lang="en-US" sz="7200">
                <a:solidFill>
                  <a:srgbClr val="333333"/>
                </a:solidFill>
                <a:effectLst/>
                <a:latin typeface="Calibri" panose="020F0502020204030204" pitchFamily="34" charset="0"/>
                <a:ea typeface="Times New Roman" panose="02020603050405020304" pitchFamily="18" charset="0"/>
              </a:rPr>
              <a:t> residual(</a:t>
            </a:r>
            <a:r>
              <a:rPr lang="en-US" sz="7200" dirty="0" err="1">
                <a:solidFill>
                  <a:srgbClr val="333333"/>
                </a:solidFill>
                <a:effectLst/>
                <a:latin typeface="Calibri" panose="020F0502020204030204" pitchFamily="34" charset="0"/>
                <a:ea typeface="Times New Roman" panose="02020603050405020304" pitchFamily="18" charset="0"/>
              </a:rPr>
              <a:t>j,</a:t>
            </a:r>
            <a:r>
              <a:rPr lang="en-US" sz="7200" err="1">
                <a:solidFill>
                  <a:srgbClr val="333333"/>
                </a:solidFill>
                <a:effectLst/>
                <a:latin typeface="Calibri" panose="020F0502020204030204" pitchFamily="34" charset="0"/>
                <a:ea typeface="Times New Roman" panose="02020603050405020304" pitchFamily="18" charset="0"/>
              </a:rPr>
              <a:t>i</a:t>
            </a:r>
            <a:r>
              <a:rPr lang="en-US" sz="7200">
                <a:solidFill>
                  <a:srgbClr val="333333"/>
                </a:solidFill>
                <a:effectLst/>
                <a:latin typeface="Calibri" panose="020F0502020204030204" pitchFamily="34" charset="0"/>
                <a:ea typeface="Times New Roman" panose="02020603050405020304" pitchFamily="18" charset="0"/>
              </a:rPr>
              <a:t>). The cost Cost(</a:t>
            </a:r>
            <a:r>
              <a:rPr lang="en-US" sz="7200" dirty="0" err="1">
                <a:solidFill>
                  <a:srgbClr val="333333"/>
                </a:solidFill>
                <a:effectLst/>
                <a:latin typeface="Calibri" panose="020F0502020204030204" pitchFamily="34" charset="0"/>
                <a:ea typeface="Times New Roman" panose="02020603050405020304" pitchFamily="18" charset="0"/>
              </a:rPr>
              <a:t>j,i</a:t>
            </a:r>
            <a:r>
              <a:rPr lang="en-US" sz="7200" dirty="0">
                <a:solidFill>
                  <a:srgbClr val="333333"/>
                </a:solidFill>
                <a:effectLst/>
                <a:latin typeface="Calibri" panose="020F0502020204030204" pitchFamily="34" charset="0"/>
                <a:ea typeface="Times New Roman" panose="02020603050405020304" pitchFamily="18" charset="0"/>
              </a:rPr>
              <a:t>) = </a:t>
            </a:r>
            <a:r>
              <a:rPr lang="en-US" sz="7200">
                <a:solidFill>
                  <a:srgbClr val="333333"/>
                </a:solidFill>
                <a:effectLst/>
                <a:latin typeface="Calibri" panose="020F0502020204030204" pitchFamily="34" charset="0"/>
                <a:ea typeface="Times New Roman" panose="02020603050405020304" pitchFamily="18" charset="0"/>
              </a:rPr>
              <a:t>-Cost(</a:t>
            </a:r>
            <a:r>
              <a:rPr lang="en-US" sz="7200" dirty="0" err="1">
                <a:solidFill>
                  <a:srgbClr val="333333"/>
                </a:solidFill>
                <a:effectLst/>
                <a:latin typeface="Calibri" panose="020F0502020204030204" pitchFamily="34" charset="0"/>
                <a:ea typeface="Times New Roman" panose="02020603050405020304" pitchFamily="18" charset="0"/>
              </a:rPr>
              <a:t>i,j</a:t>
            </a:r>
            <a:r>
              <a:rPr lang="en-US" sz="7200" dirty="0">
                <a:solidFill>
                  <a:srgbClr val="333333"/>
                </a:solidFill>
                <a:effectLst/>
                <a:latin typeface="Calibri" panose="020F0502020204030204" pitchFamily="34" charset="0"/>
                <a:ea typeface="Times New Roman" panose="02020603050405020304" pitchFamily="18" charset="0"/>
              </a:rPr>
              <a:t>).  This indicates that going backwards along an edge removes the cost incurred by going forward</a:t>
            </a:r>
            <a:r>
              <a:rPr lang="en-US" sz="7200">
                <a:solidFill>
                  <a:srgbClr val="333333"/>
                </a:solidFill>
                <a:effectLst/>
                <a:latin typeface="Calibri" panose="020F0502020204030204" pitchFamily="34" charset="0"/>
                <a:ea typeface="Times New Roman" panose="02020603050405020304" pitchFamily="18" charset="0"/>
              </a:rPr>
              <a:t>.   </a:t>
            </a:r>
          </a:p>
          <a:p>
            <a:r>
              <a:rPr lang="en-US" sz="7200">
                <a:solidFill>
                  <a:srgbClr val="333333"/>
                </a:solidFill>
                <a:latin typeface="Calibri" panose="020F0502020204030204" pitchFamily="34" charset="0"/>
                <a:ea typeface="Times New Roman" panose="02020603050405020304" pitchFamily="18" charset="0"/>
              </a:rPr>
              <a:t>The costs never need to change, but the capacity does.</a:t>
            </a:r>
          </a:p>
          <a:p>
            <a:r>
              <a:rPr lang="en-US" sz="7200">
                <a:solidFill>
                  <a:srgbClr val="333333"/>
                </a:solidFill>
                <a:latin typeface="Calibri" panose="020F0502020204030204" pitchFamily="34" charset="0"/>
                <a:ea typeface="Times New Roman" panose="02020603050405020304" pitchFamily="18" charset="0"/>
              </a:rPr>
              <a:t>Consider putting flow f along the path i-&gt;j.  residual[i,j] -=flow but residual[j,i]+=flow.</a:t>
            </a:r>
          </a:p>
          <a:p>
            <a:endParaRPr lang="en-US" sz="7200" dirty="0">
              <a:effectLst/>
              <a:latin typeface="Times New Roman" panose="02020603050405020304" pitchFamily="18" charset="0"/>
              <a:ea typeface="Times New Roman" panose="02020603050405020304" pitchFamily="18" charset="0"/>
            </a:endParaRPr>
          </a:p>
          <a:p>
            <a:pPr marL="0" marR="0"/>
            <a:r>
              <a:rPr lang="en-US" sz="7200">
                <a:solidFill>
                  <a:srgbClr val="333333"/>
                </a:solidFill>
                <a:effectLst/>
                <a:latin typeface="Calibri" panose="020F0502020204030204" pitchFamily="34" charset="0"/>
                <a:ea typeface="Times New Roman" panose="02020603050405020304" pitchFamily="18" charset="0"/>
              </a:rPr>
              <a:t>Now </a:t>
            </a:r>
            <a:r>
              <a:rPr lang="en-US" sz="7200" dirty="0">
                <a:solidFill>
                  <a:srgbClr val="333333"/>
                </a:solidFill>
                <a:effectLst/>
                <a:latin typeface="Calibri" panose="020F0502020204030204" pitchFamily="34" charset="0"/>
                <a:ea typeface="Times New Roman" panose="02020603050405020304" pitchFamily="18" charset="0"/>
              </a:rPr>
              <a:t>we can talk about the </a:t>
            </a:r>
            <a:r>
              <a:rPr lang="en-US" sz="7200" b="1" dirty="0">
                <a:solidFill>
                  <a:srgbClr val="333333"/>
                </a:solidFill>
                <a:effectLst/>
                <a:latin typeface="Calibri" panose="020F0502020204030204" pitchFamily="34" charset="0"/>
                <a:ea typeface="Times New Roman" panose="02020603050405020304" pitchFamily="18" charset="0"/>
              </a:rPr>
              <a:t>algorithms</a:t>
            </a:r>
            <a:r>
              <a:rPr lang="en-US" sz="7200" dirty="0">
                <a:solidFill>
                  <a:srgbClr val="333333"/>
                </a:solidFill>
                <a:effectLst/>
                <a:latin typeface="Calibri" panose="020F0502020204030204" pitchFamily="34" charset="0"/>
                <a:ea typeface="Times New Roman" panose="02020603050405020304" pitchFamily="18" charset="0"/>
              </a:rPr>
              <a:t> to compute the minimum-cost flow. At each iteration of the algorithm we find </a:t>
            </a:r>
            <a:r>
              <a:rPr lang="en-US" sz="7200">
                <a:solidFill>
                  <a:srgbClr val="333333"/>
                </a:solidFill>
                <a:effectLst/>
                <a:latin typeface="Calibri" panose="020F0502020204030204" pitchFamily="34" charset="0"/>
                <a:ea typeface="Times New Roman" panose="02020603050405020304" pitchFamily="18" charset="0"/>
              </a:rPr>
              <a:t>the cheapest </a:t>
            </a:r>
            <a:r>
              <a:rPr lang="en-US" sz="7200" dirty="0">
                <a:solidFill>
                  <a:srgbClr val="333333"/>
                </a:solidFill>
                <a:effectLst/>
                <a:latin typeface="Calibri" panose="020F0502020204030204" pitchFamily="34" charset="0"/>
                <a:ea typeface="Times New Roman" panose="02020603050405020304" pitchFamily="18" charset="0"/>
              </a:rPr>
              <a:t>path in the residual graph from source to </a:t>
            </a:r>
            <a:r>
              <a:rPr lang="en-US" sz="7200">
                <a:solidFill>
                  <a:srgbClr val="333333"/>
                </a:solidFill>
                <a:effectLst/>
                <a:latin typeface="Calibri" panose="020F0502020204030204" pitchFamily="34" charset="0"/>
                <a:ea typeface="Times New Roman" panose="02020603050405020304" pitchFamily="18" charset="0"/>
              </a:rPr>
              <a:t>sink.. </a:t>
            </a:r>
            <a:r>
              <a:rPr lang="en-US" sz="7200" dirty="0">
                <a:solidFill>
                  <a:srgbClr val="333333"/>
                </a:solidFill>
                <a:effectLst/>
                <a:latin typeface="Calibri" panose="020F0502020204030204" pitchFamily="34" charset="0"/>
                <a:ea typeface="Times New Roman" panose="02020603050405020304" pitchFamily="18" charset="0"/>
              </a:rPr>
              <a:t>If </a:t>
            </a:r>
            <a:r>
              <a:rPr lang="en-US" sz="7200">
                <a:solidFill>
                  <a:srgbClr val="333333"/>
                </a:solidFill>
                <a:effectLst/>
                <a:latin typeface="Calibri" panose="020F0502020204030204" pitchFamily="34" charset="0"/>
                <a:ea typeface="Times New Roman" panose="02020603050405020304" pitchFamily="18" charset="0"/>
              </a:rPr>
              <a:t>there doesn’t exist </a:t>
            </a:r>
            <a:r>
              <a:rPr lang="en-US" sz="7200" dirty="0">
                <a:solidFill>
                  <a:srgbClr val="333333"/>
                </a:solidFill>
                <a:effectLst/>
                <a:latin typeface="Calibri" panose="020F0502020204030204" pitchFamily="34" charset="0"/>
                <a:ea typeface="Times New Roman" panose="02020603050405020304" pitchFamily="18" charset="0"/>
              </a:rPr>
              <a:t>a path anymore, then the algorithm terminates. If a path was found, we increase the flow along it as much as possible (i.e. we find the minimal residual capacity  of the path, and increase the flow by it, and reduce the back edges by the same amount). We repeat until there is no more flow possible.</a:t>
            </a:r>
            <a:endParaRPr lang="en-US" sz="7200" dirty="0">
              <a:effectLst/>
              <a:latin typeface="Times New Roman" panose="02020603050405020304" pitchFamily="18" charset="0"/>
              <a:ea typeface="Times New Roman" panose="02020603050405020304" pitchFamily="18" charset="0"/>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DDC6630-DEC4-49C7-A7C7-C48FD0436D55}"/>
                  </a:ext>
                </a:extLst>
              </p14:cNvPr>
              <p14:cNvContentPartPr/>
              <p14:nvPr/>
            </p14:nvContentPartPr>
            <p14:xfrm>
              <a:off x="9566550" y="5017500"/>
              <a:ext cx="360" cy="360"/>
            </p14:xfrm>
          </p:contentPart>
        </mc:Choice>
        <mc:Fallback xmlns="">
          <p:pic>
            <p:nvPicPr>
              <p:cNvPr id="4" name="Ink 3">
                <a:extLst>
                  <a:ext uri="{FF2B5EF4-FFF2-40B4-BE49-F238E27FC236}">
                    <a16:creationId xmlns:a16="http://schemas.microsoft.com/office/drawing/2014/main" id="{1DDC6630-DEC4-49C7-A7C7-C48FD0436D55}"/>
                  </a:ext>
                </a:extLst>
              </p:cNvPr>
              <p:cNvPicPr/>
              <p:nvPr/>
            </p:nvPicPr>
            <p:blipFill>
              <a:blip r:embed="rId3"/>
              <a:stretch>
                <a:fillRect/>
              </a:stretch>
            </p:blipFill>
            <p:spPr>
              <a:xfrm>
                <a:off x="9557550" y="50088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7D397BE-6F01-4211-8C98-141B8DA7653E}"/>
                  </a:ext>
                </a:extLst>
              </p14:cNvPr>
              <p14:cNvContentPartPr/>
              <p14:nvPr/>
            </p14:nvContentPartPr>
            <p14:xfrm>
              <a:off x="9372350" y="6460090"/>
              <a:ext cx="360" cy="360"/>
            </p14:xfrm>
          </p:contentPart>
        </mc:Choice>
        <mc:Fallback xmlns="">
          <p:pic>
            <p:nvPicPr>
              <p:cNvPr id="5" name="Ink 4">
                <a:extLst>
                  <a:ext uri="{FF2B5EF4-FFF2-40B4-BE49-F238E27FC236}">
                    <a16:creationId xmlns:a16="http://schemas.microsoft.com/office/drawing/2014/main" id="{27D397BE-6F01-4211-8C98-141B8DA7653E}"/>
                  </a:ext>
                </a:extLst>
              </p:cNvPr>
              <p:cNvPicPr/>
              <p:nvPr/>
            </p:nvPicPr>
            <p:blipFill>
              <a:blip r:embed="rId3"/>
              <a:stretch>
                <a:fillRect/>
              </a:stretch>
            </p:blipFill>
            <p:spPr>
              <a:xfrm>
                <a:off x="9363710" y="64514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2D09F481-A629-4496-8C67-EA51D5448ED5}"/>
                  </a:ext>
                </a:extLst>
              </p14:cNvPr>
              <p14:cNvContentPartPr/>
              <p14:nvPr/>
            </p14:nvContentPartPr>
            <p14:xfrm>
              <a:off x="9054110" y="4442650"/>
              <a:ext cx="360" cy="360"/>
            </p14:xfrm>
          </p:contentPart>
        </mc:Choice>
        <mc:Fallback xmlns="">
          <p:pic>
            <p:nvPicPr>
              <p:cNvPr id="15" name="Ink 14">
                <a:extLst>
                  <a:ext uri="{FF2B5EF4-FFF2-40B4-BE49-F238E27FC236}">
                    <a16:creationId xmlns:a16="http://schemas.microsoft.com/office/drawing/2014/main" id="{2D09F481-A629-4496-8C67-EA51D5448ED5}"/>
                  </a:ext>
                </a:extLst>
              </p:cNvPr>
              <p:cNvPicPr/>
              <p:nvPr/>
            </p:nvPicPr>
            <p:blipFill>
              <a:blip r:embed="rId3"/>
              <a:stretch>
                <a:fillRect/>
              </a:stretch>
            </p:blipFill>
            <p:spPr>
              <a:xfrm>
                <a:off x="9045470" y="443365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2">
                <a:extLst>
                  <a:ext uri="{FF2B5EF4-FFF2-40B4-BE49-F238E27FC236}">
                    <a16:creationId xmlns:a16="http://schemas.microsoft.com/office/drawing/2014/main" id="{6758A792-3235-402A-81BF-981D2A68B824}"/>
                  </a:ext>
                </a:extLst>
              </p14:cNvPr>
              <p14:cNvContentPartPr/>
              <p14:nvPr/>
            </p14:nvContentPartPr>
            <p14:xfrm>
              <a:off x="4740590" y="864610"/>
              <a:ext cx="360" cy="360"/>
            </p14:xfrm>
          </p:contentPart>
        </mc:Choice>
        <mc:Fallback xmlns="">
          <p:pic>
            <p:nvPicPr>
              <p:cNvPr id="53" name="Ink 52">
                <a:extLst>
                  <a:ext uri="{FF2B5EF4-FFF2-40B4-BE49-F238E27FC236}">
                    <a16:creationId xmlns:a16="http://schemas.microsoft.com/office/drawing/2014/main" id="{6758A792-3235-402A-81BF-981D2A68B824}"/>
                  </a:ext>
                </a:extLst>
              </p:cNvPr>
              <p:cNvPicPr/>
              <p:nvPr/>
            </p:nvPicPr>
            <p:blipFill>
              <a:blip r:embed="rId7"/>
              <a:stretch>
                <a:fillRect/>
              </a:stretch>
            </p:blipFill>
            <p:spPr>
              <a:xfrm>
                <a:off x="4731950" y="8556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3" name="Ink 62">
                <a:extLst>
                  <a:ext uri="{FF2B5EF4-FFF2-40B4-BE49-F238E27FC236}">
                    <a16:creationId xmlns:a16="http://schemas.microsoft.com/office/drawing/2014/main" id="{38CE257D-C6A3-42D2-A1B7-45C9E839501E}"/>
                  </a:ext>
                </a:extLst>
              </p14:cNvPr>
              <p14:cNvContentPartPr/>
              <p14:nvPr/>
            </p14:nvContentPartPr>
            <p14:xfrm>
              <a:off x="2772470" y="794770"/>
              <a:ext cx="360" cy="4320"/>
            </p14:xfrm>
          </p:contentPart>
        </mc:Choice>
        <mc:Fallback xmlns="">
          <p:pic>
            <p:nvPicPr>
              <p:cNvPr id="63" name="Ink 62">
                <a:extLst>
                  <a:ext uri="{FF2B5EF4-FFF2-40B4-BE49-F238E27FC236}">
                    <a16:creationId xmlns:a16="http://schemas.microsoft.com/office/drawing/2014/main" id="{38CE257D-C6A3-42D2-A1B7-45C9E839501E}"/>
                  </a:ext>
                </a:extLst>
              </p:cNvPr>
              <p:cNvPicPr/>
              <p:nvPr/>
            </p:nvPicPr>
            <p:blipFill>
              <a:blip r:embed="rId9"/>
              <a:stretch>
                <a:fillRect/>
              </a:stretch>
            </p:blipFill>
            <p:spPr>
              <a:xfrm>
                <a:off x="2763830" y="785770"/>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1" name="Ink 70">
                <a:extLst>
                  <a:ext uri="{FF2B5EF4-FFF2-40B4-BE49-F238E27FC236}">
                    <a16:creationId xmlns:a16="http://schemas.microsoft.com/office/drawing/2014/main" id="{B7D0921A-D253-4C0C-A218-4620DC830434}"/>
                  </a:ext>
                </a:extLst>
              </p14:cNvPr>
              <p14:cNvContentPartPr/>
              <p14:nvPr/>
            </p14:nvContentPartPr>
            <p14:xfrm>
              <a:off x="4686950" y="1023370"/>
              <a:ext cx="4320" cy="360"/>
            </p14:xfrm>
          </p:contentPart>
        </mc:Choice>
        <mc:Fallback xmlns="">
          <p:pic>
            <p:nvPicPr>
              <p:cNvPr id="71" name="Ink 70">
                <a:extLst>
                  <a:ext uri="{FF2B5EF4-FFF2-40B4-BE49-F238E27FC236}">
                    <a16:creationId xmlns:a16="http://schemas.microsoft.com/office/drawing/2014/main" id="{B7D0921A-D253-4C0C-A218-4620DC830434}"/>
                  </a:ext>
                </a:extLst>
              </p:cNvPr>
              <p:cNvPicPr/>
              <p:nvPr/>
            </p:nvPicPr>
            <p:blipFill>
              <a:blip r:embed="rId11"/>
              <a:stretch>
                <a:fillRect/>
              </a:stretch>
            </p:blipFill>
            <p:spPr>
              <a:xfrm>
                <a:off x="4678310" y="1014730"/>
                <a:ext cx="21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3296E8FB-9C68-4688-94CD-5C83EFBF5066}"/>
                  </a:ext>
                </a:extLst>
              </p14:cNvPr>
              <p14:cNvContentPartPr/>
              <p14:nvPr/>
            </p14:nvContentPartPr>
            <p14:xfrm>
              <a:off x="5325750" y="1142820"/>
              <a:ext cx="360" cy="360"/>
            </p14:xfrm>
          </p:contentPart>
        </mc:Choice>
        <mc:Fallback xmlns="">
          <p:pic>
            <p:nvPicPr>
              <p:cNvPr id="27" name="Ink 26">
                <a:extLst>
                  <a:ext uri="{FF2B5EF4-FFF2-40B4-BE49-F238E27FC236}">
                    <a16:creationId xmlns:a16="http://schemas.microsoft.com/office/drawing/2014/main" id="{3296E8FB-9C68-4688-94CD-5C83EFBF5066}"/>
                  </a:ext>
                </a:extLst>
              </p:cNvPr>
              <p:cNvPicPr/>
              <p:nvPr/>
            </p:nvPicPr>
            <p:blipFill>
              <a:blip r:embed="rId13"/>
              <a:stretch>
                <a:fillRect/>
              </a:stretch>
            </p:blipFill>
            <p:spPr>
              <a:xfrm>
                <a:off x="5308110" y="11248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1" name="Ink 30">
                <a:extLst>
                  <a:ext uri="{FF2B5EF4-FFF2-40B4-BE49-F238E27FC236}">
                    <a16:creationId xmlns:a16="http://schemas.microsoft.com/office/drawing/2014/main" id="{E6200B47-3FF5-4291-BEA5-D760B3008D93}"/>
                  </a:ext>
                </a:extLst>
              </p14:cNvPr>
              <p14:cNvContentPartPr/>
              <p14:nvPr/>
            </p14:nvContentPartPr>
            <p14:xfrm>
              <a:off x="3097350" y="1279620"/>
              <a:ext cx="360" cy="360"/>
            </p14:xfrm>
          </p:contentPart>
        </mc:Choice>
        <mc:Fallback xmlns="">
          <p:pic>
            <p:nvPicPr>
              <p:cNvPr id="31" name="Ink 30">
                <a:extLst>
                  <a:ext uri="{FF2B5EF4-FFF2-40B4-BE49-F238E27FC236}">
                    <a16:creationId xmlns:a16="http://schemas.microsoft.com/office/drawing/2014/main" id="{E6200B47-3FF5-4291-BEA5-D760B3008D93}"/>
                  </a:ext>
                </a:extLst>
              </p:cNvPr>
              <p:cNvPicPr/>
              <p:nvPr/>
            </p:nvPicPr>
            <p:blipFill>
              <a:blip r:embed="rId15"/>
              <a:stretch>
                <a:fillRect/>
              </a:stretch>
            </p:blipFill>
            <p:spPr>
              <a:xfrm>
                <a:off x="3088350" y="12709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06A07F55-1199-4BD7-91B5-DC464523EDC1}"/>
                  </a:ext>
                </a:extLst>
              </p14:cNvPr>
              <p14:cNvContentPartPr/>
              <p14:nvPr/>
            </p14:nvContentPartPr>
            <p14:xfrm>
              <a:off x="3929829" y="651868"/>
              <a:ext cx="167760" cy="173520"/>
            </p14:xfrm>
          </p:contentPart>
        </mc:Choice>
        <mc:Fallback xmlns="">
          <p:pic>
            <p:nvPicPr>
              <p:cNvPr id="10" name="Ink 9">
                <a:extLst>
                  <a:ext uri="{FF2B5EF4-FFF2-40B4-BE49-F238E27FC236}">
                    <a16:creationId xmlns:a16="http://schemas.microsoft.com/office/drawing/2014/main" id="{06A07F55-1199-4BD7-91B5-DC464523EDC1}"/>
                  </a:ext>
                </a:extLst>
              </p:cNvPr>
              <p:cNvPicPr/>
              <p:nvPr/>
            </p:nvPicPr>
            <p:blipFill>
              <a:blip r:embed="rId17"/>
              <a:stretch>
                <a:fillRect/>
              </a:stretch>
            </p:blipFill>
            <p:spPr>
              <a:xfrm>
                <a:off x="3911829" y="633868"/>
                <a:ext cx="203400" cy="209160"/>
              </a:xfrm>
              <a:prstGeom prst="rect">
                <a:avLst/>
              </a:prstGeom>
            </p:spPr>
          </p:pic>
        </mc:Fallback>
      </mc:AlternateContent>
      <p:grpSp>
        <p:nvGrpSpPr>
          <p:cNvPr id="18" name="Group 17">
            <a:extLst>
              <a:ext uri="{FF2B5EF4-FFF2-40B4-BE49-F238E27FC236}">
                <a16:creationId xmlns:a16="http://schemas.microsoft.com/office/drawing/2014/main" id="{363463CC-061E-4485-A9CA-A77C344650F1}"/>
              </a:ext>
            </a:extLst>
          </p:cNvPr>
          <p:cNvGrpSpPr/>
          <p:nvPr/>
        </p:nvGrpSpPr>
        <p:grpSpPr>
          <a:xfrm>
            <a:off x="3043149" y="408148"/>
            <a:ext cx="2202120" cy="420120"/>
            <a:chOff x="3043149" y="408148"/>
            <a:chExt cx="2202120" cy="420120"/>
          </a:xfrm>
        </p:grpSpPr>
        <mc:AlternateContent xmlns:mc="http://schemas.openxmlformats.org/markup-compatibility/2006" xmlns:p14="http://schemas.microsoft.com/office/powerpoint/2010/main">
          <mc:Choice Requires="p14">
            <p:contentPart p14:bwMode="auto" r:id="rId18">
              <p14:nvContentPartPr>
                <p14:cNvPr id="2" name="Ink 1">
                  <a:extLst>
                    <a:ext uri="{FF2B5EF4-FFF2-40B4-BE49-F238E27FC236}">
                      <a16:creationId xmlns:a16="http://schemas.microsoft.com/office/drawing/2014/main" id="{BD766259-C0BE-46BC-9742-536E0D719ABD}"/>
                    </a:ext>
                  </a:extLst>
                </p14:cNvPr>
                <p14:cNvContentPartPr/>
                <p14:nvPr/>
              </p14:nvContentPartPr>
              <p14:xfrm>
                <a:off x="3043149" y="436948"/>
                <a:ext cx="320400" cy="216720"/>
              </p14:xfrm>
            </p:contentPart>
          </mc:Choice>
          <mc:Fallback xmlns="">
            <p:pic>
              <p:nvPicPr>
                <p:cNvPr id="2" name="Ink 1">
                  <a:extLst>
                    <a:ext uri="{FF2B5EF4-FFF2-40B4-BE49-F238E27FC236}">
                      <a16:creationId xmlns:a16="http://schemas.microsoft.com/office/drawing/2014/main" id="{BD766259-C0BE-46BC-9742-536E0D719ABD}"/>
                    </a:ext>
                  </a:extLst>
                </p:cNvPr>
                <p:cNvPicPr/>
                <p:nvPr/>
              </p:nvPicPr>
              <p:blipFill>
                <a:blip r:embed="rId19"/>
                <a:stretch>
                  <a:fillRect/>
                </a:stretch>
              </p:blipFill>
              <p:spPr>
                <a:xfrm>
                  <a:off x="3025149" y="418948"/>
                  <a:ext cx="3560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 name="Ink 5">
                  <a:extLst>
                    <a:ext uri="{FF2B5EF4-FFF2-40B4-BE49-F238E27FC236}">
                      <a16:creationId xmlns:a16="http://schemas.microsoft.com/office/drawing/2014/main" id="{0F336149-0770-4F89-A9B4-02BE0794E22A}"/>
                    </a:ext>
                  </a:extLst>
                </p14:cNvPr>
                <p14:cNvContentPartPr/>
                <p14:nvPr/>
              </p14:nvContentPartPr>
              <p14:xfrm>
                <a:off x="3443109" y="564028"/>
                <a:ext cx="1414080" cy="19800"/>
              </p14:xfrm>
            </p:contentPart>
          </mc:Choice>
          <mc:Fallback xmlns="">
            <p:pic>
              <p:nvPicPr>
                <p:cNvPr id="6" name="Ink 5">
                  <a:extLst>
                    <a:ext uri="{FF2B5EF4-FFF2-40B4-BE49-F238E27FC236}">
                      <a16:creationId xmlns:a16="http://schemas.microsoft.com/office/drawing/2014/main" id="{0F336149-0770-4F89-A9B4-02BE0794E22A}"/>
                    </a:ext>
                  </a:extLst>
                </p:cNvPr>
                <p:cNvPicPr/>
                <p:nvPr/>
              </p:nvPicPr>
              <p:blipFill>
                <a:blip r:embed="rId21"/>
                <a:stretch>
                  <a:fillRect/>
                </a:stretch>
              </p:blipFill>
              <p:spPr>
                <a:xfrm>
                  <a:off x="3425469" y="546388"/>
                  <a:ext cx="144972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 name="Ink 6">
                  <a:extLst>
                    <a:ext uri="{FF2B5EF4-FFF2-40B4-BE49-F238E27FC236}">
                      <a16:creationId xmlns:a16="http://schemas.microsoft.com/office/drawing/2014/main" id="{6AF3D840-38AD-49D8-8FB3-C7416C869047}"/>
                    </a:ext>
                  </a:extLst>
                </p14:cNvPr>
                <p14:cNvContentPartPr/>
                <p14:nvPr/>
              </p14:nvContentPartPr>
              <p14:xfrm>
                <a:off x="4591149" y="466468"/>
                <a:ext cx="259200" cy="239040"/>
              </p14:xfrm>
            </p:contentPart>
          </mc:Choice>
          <mc:Fallback xmlns="">
            <p:pic>
              <p:nvPicPr>
                <p:cNvPr id="7" name="Ink 6">
                  <a:extLst>
                    <a:ext uri="{FF2B5EF4-FFF2-40B4-BE49-F238E27FC236}">
                      <a16:creationId xmlns:a16="http://schemas.microsoft.com/office/drawing/2014/main" id="{6AF3D840-38AD-49D8-8FB3-C7416C869047}"/>
                    </a:ext>
                  </a:extLst>
                </p:cNvPr>
                <p:cNvPicPr/>
                <p:nvPr/>
              </p:nvPicPr>
              <p:blipFill>
                <a:blip r:embed="rId23"/>
                <a:stretch>
                  <a:fillRect/>
                </a:stretch>
              </p:blipFill>
              <p:spPr>
                <a:xfrm>
                  <a:off x="4573149" y="448828"/>
                  <a:ext cx="2948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 name="Ink 7">
                  <a:extLst>
                    <a:ext uri="{FF2B5EF4-FFF2-40B4-BE49-F238E27FC236}">
                      <a16:creationId xmlns:a16="http://schemas.microsoft.com/office/drawing/2014/main" id="{A921E8BF-931C-4960-97DD-717A4E6EF812}"/>
                    </a:ext>
                  </a:extLst>
                </p14:cNvPr>
                <p14:cNvContentPartPr/>
                <p14:nvPr/>
              </p14:nvContentPartPr>
              <p14:xfrm>
                <a:off x="5038269" y="408148"/>
                <a:ext cx="207000" cy="234360"/>
              </p14:xfrm>
            </p:contentPart>
          </mc:Choice>
          <mc:Fallback xmlns="">
            <p:pic>
              <p:nvPicPr>
                <p:cNvPr id="8" name="Ink 7">
                  <a:extLst>
                    <a:ext uri="{FF2B5EF4-FFF2-40B4-BE49-F238E27FC236}">
                      <a16:creationId xmlns:a16="http://schemas.microsoft.com/office/drawing/2014/main" id="{A921E8BF-931C-4960-97DD-717A4E6EF812}"/>
                    </a:ext>
                  </a:extLst>
                </p:cNvPr>
                <p:cNvPicPr/>
                <p:nvPr/>
              </p:nvPicPr>
              <p:blipFill>
                <a:blip r:embed="rId25"/>
                <a:stretch>
                  <a:fillRect/>
                </a:stretch>
              </p:blipFill>
              <p:spPr>
                <a:xfrm>
                  <a:off x="5020629" y="390508"/>
                  <a:ext cx="24264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2" name="Ink 11">
                  <a:extLst>
                    <a:ext uri="{FF2B5EF4-FFF2-40B4-BE49-F238E27FC236}">
                      <a16:creationId xmlns:a16="http://schemas.microsoft.com/office/drawing/2014/main" id="{C4A2122B-A27E-49DA-BD4C-49E40FC040E6}"/>
                    </a:ext>
                  </a:extLst>
                </p14:cNvPr>
                <p14:cNvContentPartPr/>
                <p14:nvPr/>
              </p14:nvContentPartPr>
              <p14:xfrm>
                <a:off x="4143669" y="680668"/>
                <a:ext cx="4320" cy="360"/>
              </p14:xfrm>
            </p:contentPart>
          </mc:Choice>
          <mc:Fallback xmlns="">
            <p:pic>
              <p:nvPicPr>
                <p:cNvPr id="12" name="Ink 11">
                  <a:extLst>
                    <a:ext uri="{FF2B5EF4-FFF2-40B4-BE49-F238E27FC236}">
                      <a16:creationId xmlns:a16="http://schemas.microsoft.com/office/drawing/2014/main" id="{C4A2122B-A27E-49DA-BD4C-49E40FC040E6}"/>
                    </a:ext>
                  </a:extLst>
                </p:cNvPr>
                <p:cNvPicPr/>
                <p:nvPr/>
              </p:nvPicPr>
              <p:blipFill>
                <a:blip r:embed="rId27"/>
                <a:stretch>
                  <a:fillRect/>
                </a:stretch>
              </p:blipFill>
              <p:spPr>
                <a:xfrm>
                  <a:off x="4125669" y="662668"/>
                  <a:ext cx="399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3" name="Ink 12">
                  <a:extLst>
                    <a:ext uri="{FF2B5EF4-FFF2-40B4-BE49-F238E27FC236}">
                      <a16:creationId xmlns:a16="http://schemas.microsoft.com/office/drawing/2014/main" id="{F9DDC18D-167E-4A0E-A6D7-F0BE5BB8F86D}"/>
                    </a:ext>
                  </a:extLst>
                </p14:cNvPr>
                <p14:cNvContentPartPr/>
                <p14:nvPr/>
              </p14:nvContentPartPr>
              <p14:xfrm>
                <a:off x="4143669" y="787588"/>
                <a:ext cx="360" cy="360"/>
              </p14:xfrm>
            </p:contentPart>
          </mc:Choice>
          <mc:Fallback xmlns="">
            <p:pic>
              <p:nvPicPr>
                <p:cNvPr id="13" name="Ink 12">
                  <a:extLst>
                    <a:ext uri="{FF2B5EF4-FFF2-40B4-BE49-F238E27FC236}">
                      <a16:creationId xmlns:a16="http://schemas.microsoft.com/office/drawing/2014/main" id="{F9DDC18D-167E-4A0E-A6D7-F0BE5BB8F86D}"/>
                    </a:ext>
                  </a:extLst>
                </p:cNvPr>
                <p:cNvPicPr/>
                <p:nvPr/>
              </p:nvPicPr>
              <p:blipFill>
                <a:blip r:embed="rId29"/>
                <a:stretch>
                  <a:fillRect/>
                </a:stretch>
              </p:blipFill>
              <p:spPr>
                <a:xfrm>
                  <a:off x="4125669" y="76958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4" name="Ink 13">
                  <a:extLst>
                    <a:ext uri="{FF2B5EF4-FFF2-40B4-BE49-F238E27FC236}">
                      <a16:creationId xmlns:a16="http://schemas.microsoft.com/office/drawing/2014/main" id="{AA0E33BA-1B00-47CA-B8EF-9FA32C06A469}"/>
                    </a:ext>
                  </a:extLst>
                </p14:cNvPr>
                <p14:cNvContentPartPr/>
                <p14:nvPr/>
              </p14:nvContentPartPr>
              <p14:xfrm>
                <a:off x="4226109" y="682108"/>
                <a:ext cx="137160" cy="118080"/>
              </p14:xfrm>
            </p:contentPart>
          </mc:Choice>
          <mc:Fallback xmlns="">
            <p:pic>
              <p:nvPicPr>
                <p:cNvPr id="14" name="Ink 13">
                  <a:extLst>
                    <a:ext uri="{FF2B5EF4-FFF2-40B4-BE49-F238E27FC236}">
                      <a16:creationId xmlns:a16="http://schemas.microsoft.com/office/drawing/2014/main" id="{AA0E33BA-1B00-47CA-B8EF-9FA32C06A469}"/>
                    </a:ext>
                  </a:extLst>
                </p:cNvPr>
                <p:cNvPicPr/>
                <p:nvPr/>
              </p:nvPicPr>
              <p:blipFill>
                <a:blip r:embed="rId31"/>
                <a:stretch>
                  <a:fillRect/>
                </a:stretch>
              </p:blipFill>
              <p:spPr>
                <a:xfrm>
                  <a:off x="4208109" y="664108"/>
                  <a:ext cx="172800" cy="153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6" name="Ink 15">
                  <a:extLst>
                    <a:ext uri="{FF2B5EF4-FFF2-40B4-BE49-F238E27FC236}">
                      <a16:creationId xmlns:a16="http://schemas.microsoft.com/office/drawing/2014/main" id="{A14C0F99-04D8-4503-8D11-582A00E8DE76}"/>
                    </a:ext>
                  </a:extLst>
                </p14:cNvPr>
                <p14:cNvContentPartPr/>
                <p14:nvPr/>
              </p14:nvContentPartPr>
              <p14:xfrm>
                <a:off x="4270029" y="632068"/>
                <a:ext cx="39600" cy="174240"/>
              </p14:xfrm>
            </p:contentPart>
          </mc:Choice>
          <mc:Fallback xmlns="">
            <p:pic>
              <p:nvPicPr>
                <p:cNvPr id="16" name="Ink 15">
                  <a:extLst>
                    <a:ext uri="{FF2B5EF4-FFF2-40B4-BE49-F238E27FC236}">
                      <a16:creationId xmlns:a16="http://schemas.microsoft.com/office/drawing/2014/main" id="{A14C0F99-04D8-4503-8D11-582A00E8DE76}"/>
                    </a:ext>
                  </a:extLst>
                </p:cNvPr>
                <p:cNvPicPr/>
                <p:nvPr/>
              </p:nvPicPr>
              <p:blipFill>
                <a:blip r:embed="rId33"/>
                <a:stretch>
                  <a:fillRect/>
                </a:stretch>
              </p:blipFill>
              <p:spPr>
                <a:xfrm>
                  <a:off x="4252389" y="614068"/>
                  <a:ext cx="752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0B831780-2CE6-4F84-B6A9-95F2A157A477}"/>
                    </a:ext>
                  </a:extLst>
                </p14:cNvPr>
                <p14:cNvContentPartPr/>
                <p14:nvPr/>
              </p14:nvContentPartPr>
              <p14:xfrm>
                <a:off x="4441389" y="670948"/>
                <a:ext cx="73800" cy="157320"/>
              </p14:xfrm>
            </p:contentPart>
          </mc:Choice>
          <mc:Fallback xmlns="">
            <p:pic>
              <p:nvPicPr>
                <p:cNvPr id="17" name="Ink 16">
                  <a:extLst>
                    <a:ext uri="{FF2B5EF4-FFF2-40B4-BE49-F238E27FC236}">
                      <a16:creationId xmlns:a16="http://schemas.microsoft.com/office/drawing/2014/main" id="{0B831780-2CE6-4F84-B6A9-95F2A157A477}"/>
                    </a:ext>
                  </a:extLst>
                </p:cNvPr>
                <p:cNvPicPr/>
                <p:nvPr/>
              </p:nvPicPr>
              <p:blipFill>
                <a:blip r:embed="rId35"/>
                <a:stretch>
                  <a:fillRect/>
                </a:stretch>
              </p:blipFill>
              <p:spPr>
                <a:xfrm>
                  <a:off x="4423749" y="652948"/>
                  <a:ext cx="109440" cy="192960"/>
                </a:xfrm>
                <a:prstGeom prst="rect">
                  <a:avLst/>
                </a:prstGeom>
              </p:spPr>
            </p:pic>
          </mc:Fallback>
        </mc:AlternateContent>
      </p:grpSp>
      <p:grpSp>
        <p:nvGrpSpPr>
          <p:cNvPr id="22" name="Group 21">
            <a:extLst>
              <a:ext uri="{FF2B5EF4-FFF2-40B4-BE49-F238E27FC236}">
                <a16:creationId xmlns:a16="http://schemas.microsoft.com/office/drawing/2014/main" id="{8429E777-AEDB-4872-8A33-3F2E2945B65B}"/>
              </a:ext>
            </a:extLst>
          </p:cNvPr>
          <p:cNvGrpSpPr/>
          <p:nvPr/>
        </p:nvGrpSpPr>
        <p:grpSpPr>
          <a:xfrm>
            <a:off x="3384069" y="115108"/>
            <a:ext cx="1518840" cy="244800"/>
            <a:chOff x="3384069" y="115108"/>
            <a:chExt cx="1518840" cy="244800"/>
          </a:xfrm>
        </p:grpSpPr>
        <mc:AlternateContent xmlns:mc="http://schemas.openxmlformats.org/markup-compatibility/2006" xmlns:p14="http://schemas.microsoft.com/office/powerpoint/2010/main">
          <mc:Choice Requires="p14">
            <p:contentPart p14:bwMode="auto" r:id="rId36">
              <p14:nvContentPartPr>
                <p14:cNvPr id="20" name="Ink 19">
                  <a:extLst>
                    <a:ext uri="{FF2B5EF4-FFF2-40B4-BE49-F238E27FC236}">
                      <a16:creationId xmlns:a16="http://schemas.microsoft.com/office/drawing/2014/main" id="{9A8C7A7F-81A0-4B50-9D3B-5D770407BCE2}"/>
                    </a:ext>
                  </a:extLst>
                </p14:cNvPr>
                <p14:cNvContentPartPr/>
                <p14:nvPr/>
              </p14:nvContentPartPr>
              <p14:xfrm>
                <a:off x="3409989" y="115108"/>
                <a:ext cx="1492920" cy="244800"/>
              </p14:xfrm>
            </p:contentPart>
          </mc:Choice>
          <mc:Fallback xmlns="">
            <p:pic>
              <p:nvPicPr>
                <p:cNvPr id="20" name="Ink 19">
                  <a:extLst>
                    <a:ext uri="{FF2B5EF4-FFF2-40B4-BE49-F238E27FC236}">
                      <a16:creationId xmlns:a16="http://schemas.microsoft.com/office/drawing/2014/main" id="{9A8C7A7F-81A0-4B50-9D3B-5D770407BCE2}"/>
                    </a:ext>
                  </a:extLst>
                </p:cNvPr>
                <p:cNvPicPr/>
                <p:nvPr/>
              </p:nvPicPr>
              <p:blipFill>
                <a:blip r:embed="rId37"/>
                <a:stretch>
                  <a:fillRect/>
                </a:stretch>
              </p:blipFill>
              <p:spPr>
                <a:xfrm>
                  <a:off x="3401349" y="106468"/>
                  <a:ext cx="151056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Ink 20">
                  <a:extLst>
                    <a:ext uri="{FF2B5EF4-FFF2-40B4-BE49-F238E27FC236}">
                      <a16:creationId xmlns:a16="http://schemas.microsoft.com/office/drawing/2014/main" id="{D2121645-57F8-4D4B-A090-A169C7BE5278}"/>
                    </a:ext>
                  </a:extLst>
                </p14:cNvPr>
                <p14:cNvContentPartPr/>
                <p14:nvPr/>
              </p14:nvContentPartPr>
              <p14:xfrm>
                <a:off x="3384069" y="204028"/>
                <a:ext cx="222840" cy="139320"/>
              </p14:xfrm>
            </p:contentPart>
          </mc:Choice>
          <mc:Fallback xmlns="">
            <p:pic>
              <p:nvPicPr>
                <p:cNvPr id="21" name="Ink 20">
                  <a:extLst>
                    <a:ext uri="{FF2B5EF4-FFF2-40B4-BE49-F238E27FC236}">
                      <a16:creationId xmlns:a16="http://schemas.microsoft.com/office/drawing/2014/main" id="{D2121645-57F8-4D4B-A090-A169C7BE5278}"/>
                    </a:ext>
                  </a:extLst>
                </p:cNvPr>
                <p:cNvPicPr/>
                <p:nvPr/>
              </p:nvPicPr>
              <p:blipFill>
                <a:blip r:embed="rId39"/>
                <a:stretch>
                  <a:fillRect/>
                </a:stretch>
              </p:blipFill>
              <p:spPr>
                <a:xfrm>
                  <a:off x="3375429" y="195388"/>
                  <a:ext cx="240480" cy="1569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64AFACE2-4AE5-4A7A-BCA2-AAF9DCE4A9D5}"/>
                  </a:ext>
                </a:extLst>
              </p14:cNvPr>
              <p14:cNvContentPartPr/>
              <p14:nvPr/>
            </p14:nvContentPartPr>
            <p14:xfrm>
              <a:off x="4092189" y="-89012"/>
              <a:ext cx="160920" cy="169560"/>
            </p14:xfrm>
          </p:contentPart>
        </mc:Choice>
        <mc:Fallback xmlns="">
          <p:pic>
            <p:nvPicPr>
              <p:cNvPr id="23" name="Ink 22">
                <a:extLst>
                  <a:ext uri="{FF2B5EF4-FFF2-40B4-BE49-F238E27FC236}">
                    <a16:creationId xmlns:a16="http://schemas.microsoft.com/office/drawing/2014/main" id="{64AFACE2-4AE5-4A7A-BCA2-AAF9DCE4A9D5}"/>
                  </a:ext>
                </a:extLst>
              </p:cNvPr>
              <p:cNvPicPr/>
              <p:nvPr/>
            </p:nvPicPr>
            <p:blipFill>
              <a:blip r:embed="rId41"/>
              <a:stretch>
                <a:fillRect/>
              </a:stretch>
            </p:blipFill>
            <p:spPr>
              <a:xfrm>
                <a:off x="4083189" y="-98012"/>
                <a:ext cx="178560" cy="187200"/>
              </a:xfrm>
              <a:prstGeom prst="rect">
                <a:avLst/>
              </a:prstGeom>
            </p:spPr>
          </p:pic>
        </mc:Fallback>
      </mc:AlternateContent>
      <p:grpSp>
        <p:nvGrpSpPr>
          <p:cNvPr id="29" name="Group 28">
            <a:extLst>
              <a:ext uri="{FF2B5EF4-FFF2-40B4-BE49-F238E27FC236}">
                <a16:creationId xmlns:a16="http://schemas.microsoft.com/office/drawing/2014/main" id="{9D04D729-3419-4BC1-A828-84D94D359A88}"/>
              </a:ext>
            </a:extLst>
          </p:cNvPr>
          <p:cNvGrpSpPr/>
          <p:nvPr/>
        </p:nvGrpSpPr>
        <p:grpSpPr>
          <a:xfrm>
            <a:off x="4650549" y="-107372"/>
            <a:ext cx="390960" cy="232920"/>
            <a:chOff x="4650549" y="-107372"/>
            <a:chExt cx="390960" cy="232920"/>
          </a:xfrm>
        </p:grpSpPr>
        <mc:AlternateContent xmlns:mc="http://schemas.openxmlformats.org/markup-compatibility/2006" xmlns:p14="http://schemas.microsoft.com/office/powerpoint/2010/main">
          <mc:Choice Requires="p14">
            <p:contentPart p14:bwMode="auto" r:id="rId42">
              <p14:nvContentPartPr>
                <p14:cNvPr id="24" name="Ink 23">
                  <a:extLst>
                    <a:ext uri="{FF2B5EF4-FFF2-40B4-BE49-F238E27FC236}">
                      <a16:creationId xmlns:a16="http://schemas.microsoft.com/office/drawing/2014/main" id="{4C78FD05-04A2-422D-86A3-5B83F78E9319}"/>
                    </a:ext>
                  </a:extLst>
                </p14:cNvPr>
                <p14:cNvContentPartPr/>
                <p14:nvPr/>
              </p14:nvContentPartPr>
              <p14:xfrm>
                <a:off x="4650549" y="-10172"/>
                <a:ext cx="127440" cy="80640"/>
              </p14:xfrm>
            </p:contentPart>
          </mc:Choice>
          <mc:Fallback xmlns="">
            <p:pic>
              <p:nvPicPr>
                <p:cNvPr id="24" name="Ink 23">
                  <a:extLst>
                    <a:ext uri="{FF2B5EF4-FFF2-40B4-BE49-F238E27FC236}">
                      <a16:creationId xmlns:a16="http://schemas.microsoft.com/office/drawing/2014/main" id="{4C78FD05-04A2-422D-86A3-5B83F78E9319}"/>
                    </a:ext>
                  </a:extLst>
                </p:cNvPr>
                <p:cNvPicPr/>
                <p:nvPr/>
              </p:nvPicPr>
              <p:blipFill>
                <a:blip r:embed="rId43"/>
                <a:stretch>
                  <a:fillRect/>
                </a:stretch>
              </p:blipFill>
              <p:spPr>
                <a:xfrm>
                  <a:off x="4641549" y="-19172"/>
                  <a:ext cx="1450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Ink 24">
                  <a:extLst>
                    <a:ext uri="{FF2B5EF4-FFF2-40B4-BE49-F238E27FC236}">
                      <a16:creationId xmlns:a16="http://schemas.microsoft.com/office/drawing/2014/main" id="{BD0084DC-EF52-47BC-BFDF-71D1E762A69F}"/>
                    </a:ext>
                  </a:extLst>
                </p14:cNvPr>
                <p14:cNvContentPartPr/>
                <p14:nvPr/>
              </p14:nvContentPartPr>
              <p14:xfrm>
                <a:off x="4727229" y="-107372"/>
                <a:ext cx="10080" cy="232920"/>
              </p14:xfrm>
            </p:contentPart>
          </mc:Choice>
          <mc:Fallback xmlns="">
            <p:pic>
              <p:nvPicPr>
                <p:cNvPr id="25" name="Ink 24">
                  <a:extLst>
                    <a:ext uri="{FF2B5EF4-FFF2-40B4-BE49-F238E27FC236}">
                      <a16:creationId xmlns:a16="http://schemas.microsoft.com/office/drawing/2014/main" id="{BD0084DC-EF52-47BC-BFDF-71D1E762A69F}"/>
                    </a:ext>
                  </a:extLst>
                </p:cNvPr>
                <p:cNvPicPr/>
                <p:nvPr/>
              </p:nvPicPr>
              <p:blipFill>
                <a:blip r:embed="rId45"/>
                <a:stretch>
                  <a:fillRect/>
                </a:stretch>
              </p:blipFill>
              <p:spPr>
                <a:xfrm>
                  <a:off x="4718589" y="-116012"/>
                  <a:ext cx="2772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Ink 25">
                  <a:extLst>
                    <a:ext uri="{FF2B5EF4-FFF2-40B4-BE49-F238E27FC236}">
                      <a16:creationId xmlns:a16="http://schemas.microsoft.com/office/drawing/2014/main" id="{C2045F83-ADF1-4C21-858D-46B9403283F3}"/>
                    </a:ext>
                  </a:extLst>
                </p14:cNvPr>
                <p14:cNvContentPartPr/>
                <p14:nvPr/>
              </p14:nvContentPartPr>
              <p14:xfrm>
                <a:off x="4795629" y="28708"/>
                <a:ext cx="105480" cy="360"/>
              </p14:xfrm>
            </p:contentPart>
          </mc:Choice>
          <mc:Fallback xmlns="">
            <p:pic>
              <p:nvPicPr>
                <p:cNvPr id="26" name="Ink 25">
                  <a:extLst>
                    <a:ext uri="{FF2B5EF4-FFF2-40B4-BE49-F238E27FC236}">
                      <a16:creationId xmlns:a16="http://schemas.microsoft.com/office/drawing/2014/main" id="{C2045F83-ADF1-4C21-858D-46B9403283F3}"/>
                    </a:ext>
                  </a:extLst>
                </p:cNvPr>
                <p:cNvPicPr/>
                <p:nvPr/>
              </p:nvPicPr>
              <p:blipFill>
                <a:blip r:embed="rId47"/>
                <a:stretch>
                  <a:fillRect/>
                </a:stretch>
              </p:blipFill>
              <p:spPr>
                <a:xfrm>
                  <a:off x="4786629" y="20068"/>
                  <a:ext cx="123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2E202031-85E8-463B-9FF5-15EE22200EF4}"/>
                    </a:ext>
                  </a:extLst>
                </p14:cNvPr>
                <p14:cNvContentPartPr/>
                <p14:nvPr/>
              </p14:nvContentPartPr>
              <p14:xfrm>
                <a:off x="4921989" y="-33932"/>
                <a:ext cx="119520" cy="142200"/>
              </p14:xfrm>
            </p:contentPart>
          </mc:Choice>
          <mc:Fallback xmlns="">
            <p:pic>
              <p:nvPicPr>
                <p:cNvPr id="28" name="Ink 27">
                  <a:extLst>
                    <a:ext uri="{FF2B5EF4-FFF2-40B4-BE49-F238E27FC236}">
                      <a16:creationId xmlns:a16="http://schemas.microsoft.com/office/drawing/2014/main" id="{2E202031-85E8-463B-9FF5-15EE22200EF4}"/>
                    </a:ext>
                  </a:extLst>
                </p:cNvPr>
                <p:cNvPicPr/>
                <p:nvPr/>
              </p:nvPicPr>
              <p:blipFill>
                <a:blip r:embed="rId49"/>
                <a:stretch>
                  <a:fillRect/>
                </a:stretch>
              </p:blipFill>
              <p:spPr>
                <a:xfrm>
                  <a:off x="4913349" y="-42572"/>
                  <a:ext cx="137160" cy="159840"/>
                </a:xfrm>
                <a:prstGeom prst="rect">
                  <a:avLst/>
                </a:prstGeom>
              </p:spPr>
            </p:pic>
          </mc:Fallback>
        </mc:AlternateContent>
      </p:grpSp>
      <p:grpSp>
        <p:nvGrpSpPr>
          <p:cNvPr id="33" name="Group 32">
            <a:extLst>
              <a:ext uri="{FF2B5EF4-FFF2-40B4-BE49-F238E27FC236}">
                <a16:creationId xmlns:a16="http://schemas.microsoft.com/office/drawing/2014/main" id="{54E5B794-3E8C-44D5-B201-495AA8571206}"/>
              </a:ext>
            </a:extLst>
          </p:cNvPr>
          <p:cNvGrpSpPr/>
          <p:nvPr/>
        </p:nvGrpSpPr>
        <p:grpSpPr>
          <a:xfrm>
            <a:off x="3997869" y="845548"/>
            <a:ext cx="447840" cy="21600"/>
            <a:chOff x="3997869" y="845548"/>
            <a:chExt cx="447840" cy="21600"/>
          </a:xfrm>
        </p:grpSpPr>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69CE58BB-7462-42DB-9770-72F355426B84}"/>
                    </a:ext>
                  </a:extLst>
                </p14:cNvPr>
                <p14:cNvContentPartPr/>
                <p14:nvPr/>
              </p14:nvContentPartPr>
              <p14:xfrm>
                <a:off x="3997869" y="845548"/>
                <a:ext cx="100440" cy="21600"/>
              </p14:xfrm>
            </p:contentPart>
          </mc:Choice>
          <mc:Fallback xmlns="">
            <p:pic>
              <p:nvPicPr>
                <p:cNvPr id="30" name="Ink 29">
                  <a:extLst>
                    <a:ext uri="{FF2B5EF4-FFF2-40B4-BE49-F238E27FC236}">
                      <a16:creationId xmlns:a16="http://schemas.microsoft.com/office/drawing/2014/main" id="{69CE58BB-7462-42DB-9770-72F355426B84}"/>
                    </a:ext>
                  </a:extLst>
                </p:cNvPr>
                <p:cNvPicPr/>
                <p:nvPr/>
              </p:nvPicPr>
              <p:blipFill>
                <a:blip r:embed="rId51"/>
                <a:stretch>
                  <a:fillRect/>
                </a:stretch>
              </p:blipFill>
              <p:spPr>
                <a:xfrm>
                  <a:off x="3988869" y="836548"/>
                  <a:ext cx="1180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7E75A34C-750D-4B59-86B1-F94EBE0AAEF5}"/>
                    </a:ext>
                  </a:extLst>
                </p14:cNvPr>
                <p14:cNvContentPartPr/>
                <p14:nvPr/>
              </p14:nvContentPartPr>
              <p14:xfrm>
                <a:off x="4289469" y="855628"/>
                <a:ext cx="156240" cy="10800"/>
              </p14:xfrm>
            </p:contentPart>
          </mc:Choice>
          <mc:Fallback xmlns="">
            <p:pic>
              <p:nvPicPr>
                <p:cNvPr id="32" name="Ink 31">
                  <a:extLst>
                    <a:ext uri="{FF2B5EF4-FFF2-40B4-BE49-F238E27FC236}">
                      <a16:creationId xmlns:a16="http://schemas.microsoft.com/office/drawing/2014/main" id="{7E75A34C-750D-4B59-86B1-F94EBE0AAEF5}"/>
                    </a:ext>
                  </a:extLst>
                </p:cNvPr>
                <p:cNvPicPr/>
                <p:nvPr/>
              </p:nvPicPr>
              <p:blipFill>
                <a:blip r:embed="rId53"/>
                <a:stretch>
                  <a:fillRect/>
                </a:stretch>
              </p:blipFill>
              <p:spPr>
                <a:xfrm>
                  <a:off x="4280829" y="846628"/>
                  <a:ext cx="173880" cy="28440"/>
                </a:xfrm>
                <a:prstGeom prst="rect">
                  <a:avLst/>
                </a:prstGeom>
              </p:spPr>
            </p:pic>
          </mc:Fallback>
        </mc:AlternateContent>
      </p:grpSp>
    </p:spTree>
    <p:extLst>
      <p:ext uri="{BB962C8B-B14F-4D97-AF65-F5344CB8AC3E}">
        <p14:creationId xmlns:p14="http://schemas.microsoft.com/office/powerpoint/2010/main" val="35577882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6172200" cy="646331"/>
          </a:xfrm>
          <a:prstGeom prst="rect">
            <a:avLst/>
          </a:prstGeom>
          <a:noFill/>
        </p:spPr>
        <p:txBody>
          <a:bodyPr wrap="square">
            <a:spAutoFit/>
          </a:bodyPr>
          <a:lstStyle/>
          <a:p>
            <a:r>
              <a:rPr lang="en-US" dirty="0"/>
              <a:t> </a:t>
            </a:r>
            <a:r>
              <a:rPr lang="en-US" dirty="0" err="1"/>
              <a:t>bellmanFord</a:t>
            </a:r>
            <a:r>
              <a:rPr lang="en-US" dirty="0"/>
              <a:t> found flow 7:  0 1 4 5 </a:t>
            </a:r>
            <a:r>
              <a:rPr lang="en-US"/>
              <a:t>6 7   ($10)</a:t>
            </a:r>
          </a:p>
          <a:p>
            <a:r>
              <a:rPr lang="en-US"/>
              <a:t>Why use BellmanFord to find the cheapest (shortest) path?</a:t>
            </a:r>
            <a:endParaRPr lang="en-US" dirty="0"/>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25D4EF10-CBFB-4057-B64A-7994B18ED59B}"/>
                  </a:ext>
                </a:extLst>
              </p14:cNvPr>
              <p14:cNvContentPartPr/>
              <p14:nvPr/>
            </p14:nvContentPartPr>
            <p14:xfrm>
              <a:off x="996192" y="2379888"/>
              <a:ext cx="6631560" cy="2256840"/>
            </p14:xfrm>
          </p:contentPart>
        </mc:Choice>
        <mc:Fallback xmlns="">
          <p:pic>
            <p:nvPicPr>
              <p:cNvPr id="15" name="Ink 14">
                <a:extLst>
                  <a:ext uri="{FF2B5EF4-FFF2-40B4-BE49-F238E27FC236}">
                    <a16:creationId xmlns:a16="http://schemas.microsoft.com/office/drawing/2014/main" id="{25D4EF10-CBFB-4057-B64A-7994B18ED59B}"/>
                  </a:ext>
                </a:extLst>
              </p:cNvPr>
              <p:cNvPicPr/>
              <p:nvPr/>
            </p:nvPicPr>
            <p:blipFill>
              <a:blip r:embed="rId5"/>
              <a:stretch>
                <a:fillRect/>
              </a:stretch>
            </p:blipFill>
            <p:spPr>
              <a:xfrm>
                <a:off x="942552" y="2272248"/>
                <a:ext cx="6739200" cy="247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B3E31F87-5474-1175-CF2A-2AA36D1AB939}"/>
                  </a:ext>
                </a:extLst>
              </p14:cNvPr>
              <p14:cNvContentPartPr/>
              <p14:nvPr/>
            </p14:nvContentPartPr>
            <p14:xfrm>
              <a:off x="3608763" y="2149414"/>
              <a:ext cx="360" cy="360"/>
            </p14:xfrm>
          </p:contentPart>
        </mc:Choice>
        <mc:Fallback xmlns="">
          <p:pic>
            <p:nvPicPr>
              <p:cNvPr id="17" name="Ink 16">
                <a:extLst>
                  <a:ext uri="{FF2B5EF4-FFF2-40B4-BE49-F238E27FC236}">
                    <a16:creationId xmlns:a16="http://schemas.microsoft.com/office/drawing/2014/main" id="{B3E31F87-5474-1175-CF2A-2AA36D1AB939}"/>
                  </a:ext>
                </a:extLst>
              </p:cNvPr>
              <p:cNvPicPr/>
              <p:nvPr/>
            </p:nvPicPr>
            <p:blipFill>
              <a:blip r:embed="rId7"/>
              <a:stretch>
                <a:fillRect/>
              </a:stretch>
            </p:blipFill>
            <p:spPr>
              <a:xfrm>
                <a:off x="3555123" y="204141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ACB80561-248F-8C21-3DA5-64227FCCE560}"/>
                  </a:ext>
                </a:extLst>
              </p14:cNvPr>
              <p14:cNvContentPartPr/>
              <p14:nvPr/>
            </p14:nvContentPartPr>
            <p14:xfrm>
              <a:off x="3404283" y="2110534"/>
              <a:ext cx="360" cy="32760"/>
            </p14:xfrm>
          </p:contentPart>
        </mc:Choice>
        <mc:Fallback xmlns="">
          <p:pic>
            <p:nvPicPr>
              <p:cNvPr id="19" name="Ink 18">
                <a:extLst>
                  <a:ext uri="{FF2B5EF4-FFF2-40B4-BE49-F238E27FC236}">
                    <a16:creationId xmlns:a16="http://schemas.microsoft.com/office/drawing/2014/main" id="{ACB80561-248F-8C21-3DA5-64227FCCE560}"/>
                  </a:ext>
                </a:extLst>
              </p:cNvPr>
              <p:cNvPicPr/>
              <p:nvPr/>
            </p:nvPicPr>
            <p:blipFill>
              <a:blip r:embed="rId9"/>
              <a:stretch>
                <a:fillRect/>
              </a:stretch>
            </p:blipFill>
            <p:spPr>
              <a:xfrm>
                <a:off x="3350643" y="2002534"/>
                <a:ext cx="10800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C2A7BFEF-F845-3C50-3140-DEF54C1A6FAB}"/>
                  </a:ext>
                </a:extLst>
              </p14:cNvPr>
              <p14:cNvContentPartPr/>
              <p14:nvPr/>
            </p14:nvContentPartPr>
            <p14:xfrm>
              <a:off x="3414003" y="2188294"/>
              <a:ext cx="55440" cy="194760"/>
            </p14:xfrm>
          </p:contentPart>
        </mc:Choice>
        <mc:Fallback xmlns="">
          <p:pic>
            <p:nvPicPr>
              <p:cNvPr id="21" name="Ink 20">
                <a:extLst>
                  <a:ext uri="{FF2B5EF4-FFF2-40B4-BE49-F238E27FC236}">
                    <a16:creationId xmlns:a16="http://schemas.microsoft.com/office/drawing/2014/main" id="{C2A7BFEF-F845-3C50-3140-DEF54C1A6FAB}"/>
                  </a:ext>
                </a:extLst>
              </p:cNvPr>
              <p:cNvPicPr/>
              <p:nvPr/>
            </p:nvPicPr>
            <p:blipFill>
              <a:blip r:embed="rId11"/>
              <a:stretch>
                <a:fillRect/>
              </a:stretch>
            </p:blipFill>
            <p:spPr>
              <a:xfrm>
                <a:off x="3360003" y="2080654"/>
                <a:ext cx="16308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2774D8A3-29A3-218E-7F08-B1F222452300}"/>
                  </a:ext>
                </a:extLst>
              </p14:cNvPr>
              <p14:cNvContentPartPr/>
              <p14:nvPr/>
            </p14:nvContentPartPr>
            <p14:xfrm>
              <a:off x="3384843" y="2236894"/>
              <a:ext cx="360" cy="360"/>
            </p14:xfrm>
          </p:contentPart>
        </mc:Choice>
        <mc:Fallback xmlns="">
          <p:pic>
            <p:nvPicPr>
              <p:cNvPr id="23" name="Ink 22">
                <a:extLst>
                  <a:ext uri="{FF2B5EF4-FFF2-40B4-BE49-F238E27FC236}">
                    <a16:creationId xmlns:a16="http://schemas.microsoft.com/office/drawing/2014/main" id="{2774D8A3-29A3-218E-7F08-B1F222452300}"/>
                  </a:ext>
                </a:extLst>
              </p:cNvPr>
              <p:cNvPicPr/>
              <p:nvPr/>
            </p:nvPicPr>
            <p:blipFill>
              <a:blip r:embed="rId7"/>
              <a:stretch>
                <a:fillRect/>
              </a:stretch>
            </p:blipFill>
            <p:spPr>
              <a:xfrm>
                <a:off x="3331203" y="21288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1C77F1B8-1B4B-F237-7C07-3979B20DF561}"/>
                  </a:ext>
                </a:extLst>
              </p14:cNvPr>
              <p14:cNvContentPartPr/>
              <p14:nvPr/>
            </p14:nvContentPartPr>
            <p14:xfrm>
              <a:off x="3968403" y="2382694"/>
              <a:ext cx="360" cy="360"/>
            </p14:xfrm>
          </p:contentPart>
        </mc:Choice>
        <mc:Fallback xmlns="">
          <p:pic>
            <p:nvPicPr>
              <p:cNvPr id="25" name="Ink 24">
                <a:extLst>
                  <a:ext uri="{FF2B5EF4-FFF2-40B4-BE49-F238E27FC236}">
                    <a16:creationId xmlns:a16="http://schemas.microsoft.com/office/drawing/2014/main" id="{1C77F1B8-1B4B-F237-7C07-3979B20DF561}"/>
                  </a:ext>
                </a:extLst>
              </p:cNvPr>
              <p:cNvPicPr/>
              <p:nvPr/>
            </p:nvPicPr>
            <p:blipFill>
              <a:blip r:embed="rId7"/>
              <a:stretch>
                <a:fillRect/>
              </a:stretch>
            </p:blipFill>
            <p:spPr>
              <a:xfrm>
                <a:off x="3914403" y="22750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7" name="Ink 26">
                <a:extLst>
                  <a:ext uri="{FF2B5EF4-FFF2-40B4-BE49-F238E27FC236}">
                    <a16:creationId xmlns:a16="http://schemas.microsoft.com/office/drawing/2014/main" id="{FC91FF1F-8CD5-98AF-31A9-D57CF88D1FCE}"/>
                  </a:ext>
                </a:extLst>
              </p14:cNvPr>
              <p14:cNvContentPartPr/>
              <p14:nvPr/>
            </p14:nvContentPartPr>
            <p14:xfrm>
              <a:off x="4007283" y="2402494"/>
              <a:ext cx="23040" cy="57600"/>
            </p14:xfrm>
          </p:contentPart>
        </mc:Choice>
        <mc:Fallback xmlns="">
          <p:pic>
            <p:nvPicPr>
              <p:cNvPr id="27" name="Ink 26">
                <a:extLst>
                  <a:ext uri="{FF2B5EF4-FFF2-40B4-BE49-F238E27FC236}">
                    <a16:creationId xmlns:a16="http://schemas.microsoft.com/office/drawing/2014/main" id="{FC91FF1F-8CD5-98AF-31A9-D57CF88D1FCE}"/>
                  </a:ext>
                </a:extLst>
              </p:cNvPr>
              <p:cNvPicPr/>
              <p:nvPr/>
            </p:nvPicPr>
            <p:blipFill>
              <a:blip r:embed="rId15"/>
              <a:stretch>
                <a:fillRect/>
              </a:stretch>
            </p:blipFill>
            <p:spPr>
              <a:xfrm>
                <a:off x="3953643" y="2294494"/>
                <a:ext cx="130680" cy="273240"/>
              </a:xfrm>
              <a:prstGeom prst="rect">
                <a:avLst/>
              </a:prstGeom>
            </p:spPr>
          </p:pic>
        </mc:Fallback>
      </mc:AlternateContent>
    </p:spTree>
    <p:extLst>
      <p:ext uri="{BB962C8B-B14F-4D97-AF65-F5344CB8AC3E}">
        <p14:creationId xmlns:p14="http://schemas.microsoft.com/office/powerpoint/2010/main" val="2316248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:1</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232460" y="5380672"/>
            <a:ext cx="2133600" cy="1477328"/>
          </a:xfrm>
          <a:prstGeom prst="rect">
            <a:avLst/>
          </a:prstGeom>
          <a:noFill/>
        </p:spPr>
        <p:txBody>
          <a:bodyPr wrap="square">
            <a:spAutoFit/>
          </a:bodyPr>
          <a:lstStyle/>
          <a:p>
            <a:r>
              <a:rPr lang="en-US" dirty="0"/>
              <a:t>0 1 4 5 6 7</a:t>
            </a:r>
          </a:p>
          <a:p>
            <a:r>
              <a:rPr lang="en-US" dirty="0"/>
              <a:t>0 1 5 6 7</a:t>
            </a:r>
          </a:p>
          <a:p>
            <a:r>
              <a:rPr lang="en-US" dirty="0"/>
              <a:t>0 4 5 6 7</a:t>
            </a:r>
          </a:p>
          <a:p>
            <a:r>
              <a:rPr lang="en-US" dirty="0"/>
              <a:t>0 1 2 6 7</a:t>
            </a:r>
          </a:p>
          <a:p>
            <a:r>
              <a:rPr lang="en-US" dirty="0"/>
              <a:t>0 1 5 6 2 3 7</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7A00B9BB-E05F-49F5-8B1D-EC8D0042EA6A}"/>
                  </a:ext>
                </a:extLst>
              </p14:cNvPr>
              <p14:cNvContentPartPr/>
              <p14:nvPr/>
            </p14:nvContentPartPr>
            <p14:xfrm>
              <a:off x="582390" y="3592710"/>
              <a:ext cx="342000" cy="30960"/>
            </p14:xfrm>
          </p:contentPart>
        </mc:Choice>
        <mc:Fallback xmlns="">
          <p:pic>
            <p:nvPicPr>
              <p:cNvPr id="19" name="Ink 18">
                <a:extLst>
                  <a:ext uri="{FF2B5EF4-FFF2-40B4-BE49-F238E27FC236}">
                    <a16:creationId xmlns:a16="http://schemas.microsoft.com/office/drawing/2014/main" id="{7A00B9BB-E05F-49F5-8B1D-EC8D0042EA6A}"/>
                  </a:ext>
                </a:extLst>
              </p:cNvPr>
              <p:cNvPicPr/>
              <p:nvPr/>
            </p:nvPicPr>
            <p:blipFill>
              <a:blip r:embed="rId5"/>
              <a:stretch>
                <a:fillRect/>
              </a:stretch>
            </p:blipFill>
            <p:spPr>
              <a:xfrm>
                <a:off x="573750" y="3583710"/>
                <a:ext cx="35964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066BD599-61A9-4B11-A5E7-1CC305FA7685}"/>
                  </a:ext>
                </a:extLst>
              </p14:cNvPr>
              <p14:cNvContentPartPr/>
              <p14:nvPr/>
            </p14:nvContentPartPr>
            <p14:xfrm>
              <a:off x="7634790" y="3558150"/>
              <a:ext cx="227160" cy="19080"/>
            </p14:xfrm>
          </p:contentPart>
        </mc:Choice>
        <mc:Fallback xmlns="">
          <p:pic>
            <p:nvPicPr>
              <p:cNvPr id="21" name="Ink 20">
                <a:extLst>
                  <a:ext uri="{FF2B5EF4-FFF2-40B4-BE49-F238E27FC236}">
                    <a16:creationId xmlns:a16="http://schemas.microsoft.com/office/drawing/2014/main" id="{066BD599-61A9-4B11-A5E7-1CC305FA7685}"/>
                  </a:ext>
                </a:extLst>
              </p:cNvPr>
              <p:cNvPicPr/>
              <p:nvPr/>
            </p:nvPicPr>
            <p:blipFill>
              <a:blip r:embed="rId7"/>
              <a:stretch>
                <a:fillRect/>
              </a:stretch>
            </p:blipFill>
            <p:spPr>
              <a:xfrm>
                <a:off x="7626150" y="3549510"/>
                <a:ext cx="244800" cy="36720"/>
              </a:xfrm>
              <a:prstGeom prst="rect">
                <a:avLst/>
              </a:prstGeom>
            </p:spPr>
          </p:pic>
        </mc:Fallback>
      </mc:AlternateContent>
      <p:sp>
        <p:nvSpPr>
          <p:cNvPr id="15" name="TextBox 14">
            <a:extLst>
              <a:ext uri="{FF2B5EF4-FFF2-40B4-BE49-F238E27FC236}">
                <a16:creationId xmlns:a16="http://schemas.microsoft.com/office/drawing/2014/main" id="{2E1E61ED-2867-4EC0-A2A4-1B3F10EFCB49}"/>
              </a:ext>
            </a:extLst>
          </p:cNvPr>
          <p:cNvSpPr txBox="1"/>
          <p:nvPr/>
        </p:nvSpPr>
        <p:spPr>
          <a:xfrm>
            <a:off x="3297605" y="5380672"/>
            <a:ext cx="1704975" cy="1477328"/>
          </a:xfrm>
          <a:prstGeom prst="rect">
            <a:avLst/>
          </a:prstGeom>
          <a:noFill/>
        </p:spPr>
        <p:txBody>
          <a:bodyPr wrap="square" rtlCol="0">
            <a:spAutoFit/>
          </a:bodyPr>
          <a:lstStyle/>
          <a:p>
            <a:r>
              <a:rPr lang="en-US" dirty="0"/>
              <a:t>10</a:t>
            </a:r>
          </a:p>
          <a:p>
            <a:r>
              <a:rPr lang="en-US" dirty="0"/>
              <a:t>11</a:t>
            </a:r>
          </a:p>
          <a:p>
            <a:r>
              <a:rPr lang="en-US" dirty="0"/>
              <a:t>11</a:t>
            </a:r>
          </a:p>
          <a:p>
            <a:r>
              <a:rPr lang="en-US" dirty="0"/>
              <a:t>12</a:t>
            </a:r>
          </a:p>
          <a:p>
            <a:r>
              <a:rPr lang="en-US" dirty="0"/>
              <a:t>13</a:t>
            </a:r>
          </a:p>
        </p:txBody>
      </p:sp>
    </p:spTree>
    <p:extLst>
      <p:ext uri="{BB962C8B-B14F-4D97-AF65-F5344CB8AC3E}">
        <p14:creationId xmlns:p14="http://schemas.microsoft.com/office/powerpoint/2010/main" val="1727902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8382000" cy="923330"/>
          </a:xfrm>
          <a:prstGeom prst="rect">
            <a:avLst/>
          </a:prstGeom>
          <a:noFill/>
        </p:spPr>
        <p:txBody>
          <a:bodyPr wrap="square">
            <a:spAutoFit/>
          </a:bodyPr>
          <a:lstStyle/>
          <a:p>
            <a:r>
              <a:rPr lang="en-US" dirty="0"/>
              <a:t> </a:t>
            </a:r>
            <a:r>
              <a:rPr lang="en-US" dirty="0" err="1"/>
              <a:t>bellmanFord</a:t>
            </a:r>
            <a:r>
              <a:rPr lang="en-US" dirty="0"/>
              <a:t> found flow 7: 0 1 4 5 6 7  Cost per unit flow </a:t>
            </a:r>
            <a:r>
              <a:rPr lang="en-US"/>
              <a:t>is 10.  Cost is additive.  You will push ALL the flow you can on the cheapest path.</a:t>
            </a:r>
          </a:p>
          <a:p>
            <a:r>
              <a:rPr lang="en-US"/>
              <a:t>The green is the flow pushed.  I am not showing the residual, but that is stored.</a:t>
            </a:r>
            <a:endParaRPr lang="en-US" dirty="0"/>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1133475" y="2352664"/>
            <a:ext cx="533400" cy="461665"/>
          </a:xfrm>
          <a:prstGeom prst="rect">
            <a:avLst/>
          </a:prstGeom>
          <a:noFill/>
        </p:spPr>
        <p:txBody>
          <a:bodyPr wrap="square" rtlCol="0">
            <a:spAutoFit/>
          </a:bodyPr>
          <a:lstStyle/>
          <a:p>
            <a:r>
              <a:rPr lang="en-US" sz="2400" dirty="0">
                <a:solidFill>
                  <a:srgbClr val="00B050"/>
                </a:solidFill>
              </a:rPr>
              <a:t>7/</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7/</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513094" y="4113204"/>
            <a:ext cx="533400" cy="461665"/>
          </a:xfrm>
          <a:prstGeom prst="rect">
            <a:avLst/>
          </a:prstGeom>
          <a:noFill/>
        </p:spPr>
        <p:txBody>
          <a:bodyPr wrap="square" rtlCol="0">
            <a:spAutoFit/>
          </a:bodyPr>
          <a:lstStyle/>
          <a:p>
            <a:r>
              <a:rPr lang="en-US" sz="2400" dirty="0">
                <a:solidFill>
                  <a:srgbClr val="00B050"/>
                </a:solidFill>
              </a:rPr>
              <a:t>7/</a:t>
            </a:r>
          </a:p>
        </p:txBody>
      </p:sp>
    </p:spTree>
    <p:extLst>
      <p:ext uri="{BB962C8B-B14F-4D97-AF65-F5344CB8AC3E}">
        <p14:creationId xmlns:p14="http://schemas.microsoft.com/office/powerpoint/2010/main" val="23406670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6629400" cy="646331"/>
          </a:xfrm>
          <a:prstGeom prst="rect">
            <a:avLst/>
          </a:prstGeom>
          <a:noFill/>
        </p:spPr>
        <p:txBody>
          <a:bodyPr wrap="square">
            <a:spAutoFit/>
          </a:bodyPr>
          <a:lstStyle/>
          <a:p>
            <a:r>
              <a:rPr lang="en-US" dirty="0"/>
              <a:t> </a:t>
            </a:r>
            <a:r>
              <a:rPr lang="en-US" dirty="0" err="1"/>
              <a:t>bellmanFord</a:t>
            </a:r>
            <a:r>
              <a:rPr lang="en-US" dirty="0"/>
              <a:t> found flow 1: 0 1 5 6 7  Cost per unit flow </a:t>
            </a:r>
            <a:r>
              <a:rPr lang="en-US"/>
              <a:t>is 11.  Goal is cheapest path – not most flow.</a:t>
            </a:r>
            <a:endParaRPr lang="en-US" dirty="0"/>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1133475" y="2352664"/>
            <a:ext cx="533400" cy="461665"/>
          </a:xfrm>
          <a:prstGeom prst="rect">
            <a:avLst/>
          </a:prstGeom>
          <a:noFill/>
        </p:spPr>
        <p:txBody>
          <a:bodyPr wrap="square" rtlCol="0">
            <a:spAutoFit/>
          </a:bodyPr>
          <a:lstStyle/>
          <a:p>
            <a:r>
              <a:rPr lang="en-US" sz="2400" dirty="0">
                <a:solidFill>
                  <a:srgbClr val="00B050"/>
                </a:solidFill>
              </a:rPr>
              <a:t>7/</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7/</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513094" y="4113204"/>
            <a:ext cx="533400" cy="461665"/>
          </a:xfrm>
          <a:prstGeom prst="rect">
            <a:avLst/>
          </a:prstGeom>
          <a:noFill/>
        </p:spPr>
        <p:txBody>
          <a:bodyPr wrap="square" rtlCol="0">
            <a:spAutoFit/>
          </a:bodyPr>
          <a:lstStyle/>
          <a:p>
            <a:r>
              <a:rPr lang="en-US" sz="2400" dirty="0">
                <a:solidFill>
                  <a:srgbClr val="00B050"/>
                </a:solidFill>
              </a:rPr>
              <a:t>7/</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3CC26A02-CE66-4482-9D13-2B6F7A7086DE}"/>
                  </a:ext>
                </a:extLst>
              </p14:cNvPr>
              <p14:cNvContentPartPr/>
              <p14:nvPr/>
            </p14:nvContentPartPr>
            <p14:xfrm>
              <a:off x="841032" y="2233008"/>
              <a:ext cx="6861240" cy="2358360"/>
            </p14:xfrm>
          </p:contentPart>
        </mc:Choice>
        <mc:Fallback xmlns="">
          <p:pic>
            <p:nvPicPr>
              <p:cNvPr id="25" name="Ink 24">
                <a:extLst>
                  <a:ext uri="{FF2B5EF4-FFF2-40B4-BE49-F238E27FC236}">
                    <a16:creationId xmlns:a16="http://schemas.microsoft.com/office/drawing/2014/main" id="{3CC26A02-CE66-4482-9D13-2B6F7A7086DE}"/>
                  </a:ext>
                </a:extLst>
              </p:cNvPr>
              <p:cNvPicPr/>
              <p:nvPr/>
            </p:nvPicPr>
            <p:blipFill>
              <a:blip r:embed="rId5"/>
              <a:stretch>
                <a:fillRect/>
              </a:stretch>
            </p:blipFill>
            <p:spPr>
              <a:xfrm>
                <a:off x="787392" y="2125368"/>
                <a:ext cx="6968880" cy="2574000"/>
              </a:xfrm>
              <a:prstGeom prst="rect">
                <a:avLst/>
              </a:prstGeom>
            </p:spPr>
          </p:pic>
        </mc:Fallback>
      </mc:AlternateContent>
    </p:spTree>
    <p:extLst>
      <p:ext uri="{BB962C8B-B14F-4D97-AF65-F5344CB8AC3E}">
        <p14:creationId xmlns:p14="http://schemas.microsoft.com/office/powerpoint/2010/main" val="1471291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6629400" cy="369332"/>
          </a:xfrm>
          <a:prstGeom prst="rect">
            <a:avLst/>
          </a:prstGeom>
          <a:noFill/>
        </p:spPr>
        <p:txBody>
          <a:bodyPr wrap="square">
            <a:spAutoFit/>
          </a:bodyPr>
          <a:lstStyle/>
          <a:p>
            <a:r>
              <a:rPr lang="en-US" dirty="0"/>
              <a:t> </a:t>
            </a:r>
            <a:r>
              <a:rPr lang="en-US" dirty="0" err="1"/>
              <a:t>bellmanFord</a:t>
            </a:r>
            <a:r>
              <a:rPr lang="en-US" dirty="0"/>
              <a:t> found flow 1: 0 1 5 6 7  Cost per unit flow is 11</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1104900" y="2352664"/>
            <a:ext cx="447675" cy="461665"/>
          </a:xfrm>
          <a:prstGeom prst="rect">
            <a:avLst/>
          </a:prstGeom>
          <a:noFill/>
        </p:spPr>
        <p:txBody>
          <a:bodyPr wrap="square" rtlCol="0">
            <a:spAutoFit/>
          </a:bodyPr>
          <a:lstStyle/>
          <a:p>
            <a:r>
              <a:rPr lang="en-US" sz="2400" dirty="0">
                <a:solidFill>
                  <a:srgbClr val="00B050"/>
                </a:solidFill>
              </a:rPr>
              <a:t>8/</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8/</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513094" y="4113204"/>
            <a:ext cx="533400" cy="461665"/>
          </a:xfrm>
          <a:prstGeom prst="rect">
            <a:avLst/>
          </a:prstGeom>
          <a:noFill/>
        </p:spPr>
        <p:txBody>
          <a:bodyPr wrap="square" rtlCol="0">
            <a:spAutoFit/>
          </a:bodyPr>
          <a:lstStyle/>
          <a:p>
            <a:r>
              <a:rPr lang="en-US" sz="2400" dirty="0">
                <a:solidFill>
                  <a:srgbClr val="00B050"/>
                </a:solidFill>
              </a:rPr>
              <a:t>8/</a:t>
            </a:r>
          </a:p>
        </p:txBody>
      </p:sp>
      <p:sp>
        <p:nvSpPr>
          <p:cNvPr id="25" name="TextBox 24">
            <a:extLst>
              <a:ext uri="{FF2B5EF4-FFF2-40B4-BE49-F238E27FC236}">
                <a16:creationId xmlns:a16="http://schemas.microsoft.com/office/drawing/2014/main" id="{5B973A02-43B9-4BB4-90EE-AFC0523FA562}"/>
              </a:ext>
            </a:extLst>
          </p:cNvPr>
          <p:cNvSpPr txBox="1"/>
          <p:nvPr/>
        </p:nvSpPr>
        <p:spPr>
          <a:xfrm>
            <a:off x="3103626" y="3191799"/>
            <a:ext cx="533400" cy="461665"/>
          </a:xfrm>
          <a:prstGeom prst="rect">
            <a:avLst/>
          </a:prstGeom>
          <a:noFill/>
        </p:spPr>
        <p:txBody>
          <a:bodyPr wrap="square" rtlCol="0">
            <a:spAutoFit/>
          </a:bodyPr>
          <a:lstStyle/>
          <a:p>
            <a:r>
              <a:rPr lang="en-US" sz="2400" dirty="0">
                <a:solidFill>
                  <a:srgbClr val="00B050"/>
                </a:solidFill>
              </a:rPr>
              <a:t>1/</a:t>
            </a:r>
          </a:p>
        </p:txBody>
      </p:sp>
    </p:spTree>
    <p:extLst>
      <p:ext uri="{BB962C8B-B14F-4D97-AF65-F5344CB8AC3E}">
        <p14:creationId xmlns:p14="http://schemas.microsoft.com/office/powerpoint/2010/main" val="3962280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417094" y="5772771"/>
            <a:ext cx="6629400" cy="369332"/>
          </a:xfrm>
          <a:prstGeom prst="rect">
            <a:avLst/>
          </a:prstGeom>
          <a:noFill/>
        </p:spPr>
        <p:txBody>
          <a:bodyPr wrap="square">
            <a:spAutoFit/>
          </a:bodyPr>
          <a:lstStyle/>
          <a:p>
            <a:r>
              <a:rPr lang="en-US" dirty="0"/>
              <a:t> </a:t>
            </a:r>
            <a:r>
              <a:rPr lang="en-US" dirty="0" err="1"/>
              <a:t>bellmanFord</a:t>
            </a:r>
            <a:r>
              <a:rPr lang="en-US" dirty="0"/>
              <a:t> found flow 2: 0 1 2 6 7 Cost per unit flow is 12</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1104900" y="2352664"/>
            <a:ext cx="447675" cy="461665"/>
          </a:xfrm>
          <a:prstGeom prst="rect">
            <a:avLst/>
          </a:prstGeom>
          <a:noFill/>
        </p:spPr>
        <p:txBody>
          <a:bodyPr wrap="square" rtlCol="0">
            <a:spAutoFit/>
          </a:bodyPr>
          <a:lstStyle/>
          <a:p>
            <a:r>
              <a:rPr lang="en-US" sz="2400" dirty="0">
                <a:solidFill>
                  <a:srgbClr val="00B050"/>
                </a:solidFill>
              </a:rPr>
              <a:t>8/</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8/</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513094" y="4113204"/>
            <a:ext cx="533400" cy="461665"/>
          </a:xfrm>
          <a:prstGeom prst="rect">
            <a:avLst/>
          </a:prstGeom>
          <a:noFill/>
        </p:spPr>
        <p:txBody>
          <a:bodyPr wrap="square" rtlCol="0">
            <a:spAutoFit/>
          </a:bodyPr>
          <a:lstStyle/>
          <a:p>
            <a:r>
              <a:rPr lang="en-US" sz="2400" dirty="0">
                <a:solidFill>
                  <a:srgbClr val="00B050"/>
                </a:solidFill>
              </a:rPr>
              <a:t>8/</a:t>
            </a:r>
          </a:p>
        </p:txBody>
      </p:sp>
      <p:sp>
        <p:nvSpPr>
          <p:cNvPr id="25" name="TextBox 24">
            <a:extLst>
              <a:ext uri="{FF2B5EF4-FFF2-40B4-BE49-F238E27FC236}">
                <a16:creationId xmlns:a16="http://schemas.microsoft.com/office/drawing/2014/main" id="{5B973A02-43B9-4BB4-90EE-AFC0523FA562}"/>
              </a:ext>
            </a:extLst>
          </p:cNvPr>
          <p:cNvSpPr txBox="1"/>
          <p:nvPr/>
        </p:nvSpPr>
        <p:spPr>
          <a:xfrm>
            <a:off x="3103626" y="3191799"/>
            <a:ext cx="533400" cy="461665"/>
          </a:xfrm>
          <a:prstGeom prst="rect">
            <a:avLst/>
          </a:prstGeom>
          <a:noFill/>
        </p:spPr>
        <p:txBody>
          <a:bodyPr wrap="square" rtlCol="0">
            <a:spAutoFit/>
          </a:bodyPr>
          <a:lstStyle/>
          <a:p>
            <a:r>
              <a:rPr lang="en-US" sz="2400" dirty="0">
                <a:solidFill>
                  <a:srgbClr val="00B050"/>
                </a:solidFill>
              </a:rPr>
              <a:t>1/</a:t>
            </a:r>
          </a:p>
        </p:txBody>
      </p: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CC3A35B4-8AF0-4A4D-B24D-FCE81E49B8EA}"/>
                  </a:ext>
                </a:extLst>
              </p14:cNvPr>
              <p14:cNvContentPartPr/>
              <p14:nvPr/>
            </p14:nvContentPartPr>
            <p14:xfrm>
              <a:off x="1023912" y="2411928"/>
              <a:ext cx="6799680" cy="2096280"/>
            </p14:xfrm>
          </p:contentPart>
        </mc:Choice>
        <mc:Fallback xmlns="">
          <p:pic>
            <p:nvPicPr>
              <p:cNvPr id="27" name="Ink 26">
                <a:extLst>
                  <a:ext uri="{FF2B5EF4-FFF2-40B4-BE49-F238E27FC236}">
                    <a16:creationId xmlns:a16="http://schemas.microsoft.com/office/drawing/2014/main" id="{CC3A35B4-8AF0-4A4D-B24D-FCE81E49B8EA}"/>
                  </a:ext>
                </a:extLst>
              </p:cNvPr>
              <p:cNvPicPr/>
              <p:nvPr/>
            </p:nvPicPr>
            <p:blipFill>
              <a:blip r:embed="rId5"/>
              <a:stretch>
                <a:fillRect/>
              </a:stretch>
            </p:blipFill>
            <p:spPr>
              <a:xfrm>
                <a:off x="969912" y="2304288"/>
                <a:ext cx="6907320" cy="2311920"/>
              </a:xfrm>
              <a:prstGeom prst="rect">
                <a:avLst/>
              </a:prstGeom>
            </p:spPr>
          </p:pic>
        </mc:Fallback>
      </mc:AlternateContent>
    </p:spTree>
    <p:extLst>
      <p:ext uri="{BB962C8B-B14F-4D97-AF65-F5344CB8AC3E}">
        <p14:creationId xmlns:p14="http://schemas.microsoft.com/office/powerpoint/2010/main" val="15242511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6629400" cy="369332"/>
          </a:xfrm>
          <a:prstGeom prst="rect">
            <a:avLst/>
          </a:prstGeom>
          <a:noFill/>
        </p:spPr>
        <p:txBody>
          <a:bodyPr wrap="square">
            <a:spAutoFit/>
          </a:bodyPr>
          <a:lstStyle/>
          <a:p>
            <a:r>
              <a:rPr lang="en-US" dirty="0"/>
              <a:t> </a:t>
            </a:r>
            <a:r>
              <a:rPr lang="en-US" dirty="0" err="1"/>
              <a:t>bellmanFord</a:t>
            </a:r>
            <a:r>
              <a:rPr lang="en-US" dirty="0"/>
              <a:t> found flow 2: 0 1 2 6 7 Cost per unit flow is 12</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960502" y="2352664"/>
            <a:ext cx="668274" cy="461665"/>
          </a:xfrm>
          <a:prstGeom prst="rect">
            <a:avLst/>
          </a:prstGeom>
          <a:noFill/>
        </p:spPr>
        <p:txBody>
          <a:bodyPr wrap="square" rtlCol="0">
            <a:spAutoFit/>
          </a:bodyPr>
          <a:lstStyle/>
          <a:p>
            <a:r>
              <a:rPr lang="en-US" sz="2400" dirty="0">
                <a:solidFill>
                  <a:srgbClr val="00B050"/>
                </a:solidFill>
              </a:rPr>
              <a:t>10/</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8/</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389267" y="4111608"/>
            <a:ext cx="771525" cy="461665"/>
          </a:xfrm>
          <a:prstGeom prst="rect">
            <a:avLst/>
          </a:prstGeom>
          <a:noFill/>
        </p:spPr>
        <p:txBody>
          <a:bodyPr wrap="square" rtlCol="0">
            <a:spAutoFit/>
          </a:bodyPr>
          <a:lstStyle/>
          <a:p>
            <a:r>
              <a:rPr lang="en-US" sz="2400" dirty="0">
                <a:solidFill>
                  <a:srgbClr val="00B050"/>
                </a:solidFill>
              </a:rPr>
              <a:t>10/</a:t>
            </a:r>
          </a:p>
        </p:txBody>
      </p:sp>
      <p:sp>
        <p:nvSpPr>
          <p:cNvPr id="25" name="TextBox 24">
            <a:extLst>
              <a:ext uri="{FF2B5EF4-FFF2-40B4-BE49-F238E27FC236}">
                <a16:creationId xmlns:a16="http://schemas.microsoft.com/office/drawing/2014/main" id="{5B973A02-43B9-4BB4-90EE-AFC0523FA562}"/>
              </a:ext>
            </a:extLst>
          </p:cNvPr>
          <p:cNvSpPr txBox="1"/>
          <p:nvPr/>
        </p:nvSpPr>
        <p:spPr>
          <a:xfrm>
            <a:off x="3103626" y="3191799"/>
            <a:ext cx="533400" cy="461665"/>
          </a:xfrm>
          <a:prstGeom prst="rect">
            <a:avLst/>
          </a:prstGeom>
          <a:noFill/>
        </p:spPr>
        <p:txBody>
          <a:bodyPr wrap="square" rtlCol="0">
            <a:spAutoFit/>
          </a:bodyPr>
          <a:lstStyle/>
          <a:p>
            <a:r>
              <a:rPr lang="en-US" sz="2400" dirty="0">
                <a:solidFill>
                  <a:srgbClr val="00B050"/>
                </a:solidFill>
              </a:rPr>
              <a:t>1/</a:t>
            </a:r>
          </a:p>
        </p:txBody>
      </p:sp>
      <p:sp>
        <p:nvSpPr>
          <p:cNvPr id="27" name="TextBox 26">
            <a:extLst>
              <a:ext uri="{FF2B5EF4-FFF2-40B4-BE49-F238E27FC236}">
                <a16:creationId xmlns:a16="http://schemas.microsoft.com/office/drawing/2014/main" id="{80713F96-75AB-45F4-9014-65E9F10FAE8B}"/>
              </a:ext>
            </a:extLst>
          </p:cNvPr>
          <p:cNvSpPr txBox="1"/>
          <p:nvPr/>
        </p:nvSpPr>
        <p:spPr>
          <a:xfrm>
            <a:off x="2813115" y="1807844"/>
            <a:ext cx="533400" cy="461665"/>
          </a:xfrm>
          <a:prstGeom prst="rect">
            <a:avLst/>
          </a:prstGeom>
          <a:noFill/>
        </p:spPr>
        <p:txBody>
          <a:bodyPr wrap="square" rtlCol="0">
            <a:spAutoFit/>
          </a:bodyPr>
          <a:lstStyle/>
          <a:p>
            <a:r>
              <a:rPr lang="en-US" sz="2400" dirty="0">
                <a:solidFill>
                  <a:srgbClr val="00B050"/>
                </a:solidFill>
              </a:rPr>
              <a:t>2/</a:t>
            </a:r>
          </a:p>
        </p:txBody>
      </p:sp>
      <p:sp>
        <p:nvSpPr>
          <p:cNvPr id="29" name="TextBox 28">
            <a:extLst>
              <a:ext uri="{FF2B5EF4-FFF2-40B4-BE49-F238E27FC236}">
                <a16:creationId xmlns:a16="http://schemas.microsoft.com/office/drawing/2014/main" id="{754230BC-9366-41C2-B126-2CC86816C945}"/>
              </a:ext>
            </a:extLst>
          </p:cNvPr>
          <p:cNvSpPr txBox="1"/>
          <p:nvPr/>
        </p:nvSpPr>
        <p:spPr>
          <a:xfrm>
            <a:off x="4867275" y="3174630"/>
            <a:ext cx="533400" cy="461665"/>
          </a:xfrm>
          <a:prstGeom prst="rect">
            <a:avLst/>
          </a:prstGeom>
          <a:noFill/>
        </p:spPr>
        <p:txBody>
          <a:bodyPr wrap="square" rtlCol="0">
            <a:spAutoFit/>
          </a:bodyPr>
          <a:lstStyle/>
          <a:p>
            <a:r>
              <a:rPr lang="en-US" sz="2400" dirty="0">
                <a:solidFill>
                  <a:srgbClr val="00B050"/>
                </a:solidFill>
              </a:rPr>
              <a:t>2/</a:t>
            </a:r>
          </a:p>
        </p:txBody>
      </p:sp>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FE7151EB-6788-46F7-95A7-FBF5E288F1C4}"/>
                  </a:ext>
                </a:extLst>
              </p14:cNvPr>
              <p14:cNvContentPartPr/>
              <p14:nvPr/>
            </p14:nvContentPartPr>
            <p14:xfrm>
              <a:off x="9127509" y="1614761"/>
              <a:ext cx="36360" cy="360"/>
            </p14:xfrm>
          </p:contentPart>
        </mc:Choice>
        <mc:Fallback xmlns="">
          <p:pic>
            <p:nvPicPr>
              <p:cNvPr id="30" name="Ink 29">
                <a:extLst>
                  <a:ext uri="{FF2B5EF4-FFF2-40B4-BE49-F238E27FC236}">
                    <a16:creationId xmlns:a16="http://schemas.microsoft.com/office/drawing/2014/main" id="{FE7151EB-6788-46F7-95A7-FBF5E288F1C4}"/>
                  </a:ext>
                </a:extLst>
              </p:cNvPr>
              <p:cNvPicPr/>
              <p:nvPr/>
            </p:nvPicPr>
            <p:blipFill>
              <a:blip r:embed="rId5"/>
              <a:stretch>
                <a:fillRect/>
              </a:stretch>
            </p:blipFill>
            <p:spPr>
              <a:xfrm>
                <a:off x="9118509" y="1605761"/>
                <a:ext cx="54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C01C3F1E-BE00-68E2-C63D-790ACA4EDCA3}"/>
                  </a:ext>
                </a:extLst>
              </p14:cNvPr>
              <p14:cNvContentPartPr/>
              <p14:nvPr/>
            </p14:nvContentPartPr>
            <p14:xfrm>
              <a:off x="4299243" y="3803254"/>
              <a:ext cx="360" cy="360"/>
            </p14:xfrm>
          </p:contentPart>
        </mc:Choice>
        <mc:Fallback xmlns="">
          <p:pic>
            <p:nvPicPr>
              <p:cNvPr id="33" name="Ink 32">
                <a:extLst>
                  <a:ext uri="{FF2B5EF4-FFF2-40B4-BE49-F238E27FC236}">
                    <a16:creationId xmlns:a16="http://schemas.microsoft.com/office/drawing/2014/main" id="{C01C3F1E-BE00-68E2-C63D-790ACA4EDCA3}"/>
                  </a:ext>
                </a:extLst>
              </p:cNvPr>
              <p:cNvPicPr/>
              <p:nvPr/>
            </p:nvPicPr>
            <p:blipFill>
              <a:blip r:embed="rId7"/>
              <a:stretch>
                <a:fillRect/>
              </a:stretch>
            </p:blipFill>
            <p:spPr>
              <a:xfrm>
                <a:off x="4245603" y="36952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F6885289-BF16-E655-22BB-D34D292B1BBD}"/>
                  </a:ext>
                </a:extLst>
              </p14:cNvPr>
              <p14:cNvContentPartPr/>
              <p14:nvPr/>
            </p14:nvContentPartPr>
            <p14:xfrm>
              <a:off x="3423723" y="3706054"/>
              <a:ext cx="360" cy="360"/>
            </p14:xfrm>
          </p:contentPart>
        </mc:Choice>
        <mc:Fallback xmlns="">
          <p:pic>
            <p:nvPicPr>
              <p:cNvPr id="34" name="Ink 33">
                <a:extLst>
                  <a:ext uri="{FF2B5EF4-FFF2-40B4-BE49-F238E27FC236}">
                    <a16:creationId xmlns:a16="http://schemas.microsoft.com/office/drawing/2014/main" id="{F6885289-BF16-E655-22BB-D34D292B1BBD}"/>
                  </a:ext>
                </a:extLst>
              </p:cNvPr>
              <p:cNvPicPr/>
              <p:nvPr/>
            </p:nvPicPr>
            <p:blipFill>
              <a:blip r:embed="rId7"/>
              <a:stretch>
                <a:fillRect/>
              </a:stretch>
            </p:blipFill>
            <p:spPr>
              <a:xfrm>
                <a:off x="3370083" y="359805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6" name="Ink 35">
                <a:extLst>
                  <a:ext uri="{FF2B5EF4-FFF2-40B4-BE49-F238E27FC236}">
                    <a16:creationId xmlns:a16="http://schemas.microsoft.com/office/drawing/2014/main" id="{E3D504EB-EC2D-982E-67F6-2BD2A1B93461}"/>
                  </a:ext>
                </a:extLst>
              </p14:cNvPr>
              <p14:cNvContentPartPr/>
              <p14:nvPr/>
            </p14:nvContentPartPr>
            <p14:xfrm>
              <a:off x="3832323" y="3482134"/>
              <a:ext cx="360" cy="360"/>
            </p14:xfrm>
          </p:contentPart>
        </mc:Choice>
        <mc:Fallback xmlns="">
          <p:pic>
            <p:nvPicPr>
              <p:cNvPr id="36" name="Ink 35">
                <a:extLst>
                  <a:ext uri="{FF2B5EF4-FFF2-40B4-BE49-F238E27FC236}">
                    <a16:creationId xmlns:a16="http://schemas.microsoft.com/office/drawing/2014/main" id="{E3D504EB-EC2D-982E-67F6-2BD2A1B93461}"/>
                  </a:ext>
                </a:extLst>
              </p:cNvPr>
              <p:cNvPicPr/>
              <p:nvPr/>
            </p:nvPicPr>
            <p:blipFill>
              <a:blip r:embed="rId7"/>
              <a:stretch>
                <a:fillRect/>
              </a:stretch>
            </p:blipFill>
            <p:spPr>
              <a:xfrm>
                <a:off x="3778323" y="337449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6E340E4C-E6FF-BCC1-6F8F-4AC7C566FBD3}"/>
                  </a:ext>
                </a:extLst>
              </p14:cNvPr>
              <p14:cNvContentPartPr/>
              <p14:nvPr/>
            </p14:nvContentPartPr>
            <p14:xfrm>
              <a:off x="4036803" y="3910174"/>
              <a:ext cx="360" cy="360"/>
            </p14:xfrm>
          </p:contentPart>
        </mc:Choice>
        <mc:Fallback xmlns="">
          <p:pic>
            <p:nvPicPr>
              <p:cNvPr id="37" name="Ink 36">
                <a:extLst>
                  <a:ext uri="{FF2B5EF4-FFF2-40B4-BE49-F238E27FC236}">
                    <a16:creationId xmlns:a16="http://schemas.microsoft.com/office/drawing/2014/main" id="{6E340E4C-E6FF-BCC1-6F8F-4AC7C566FBD3}"/>
                  </a:ext>
                </a:extLst>
              </p:cNvPr>
              <p:cNvPicPr/>
              <p:nvPr/>
            </p:nvPicPr>
            <p:blipFill>
              <a:blip r:embed="rId7"/>
              <a:stretch>
                <a:fillRect/>
              </a:stretch>
            </p:blipFill>
            <p:spPr>
              <a:xfrm>
                <a:off x="3982803" y="3802174"/>
                <a:ext cx="108000" cy="216000"/>
              </a:xfrm>
              <a:prstGeom prst="rect">
                <a:avLst/>
              </a:prstGeom>
            </p:spPr>
          </p:pic>
        </mc:Fallback>
      </mc:AlternateContent>
    </p:spTree>
    <p:extLst>
      <p:ext uri="{BB962C8B-B14F-4D97-AF65-F5344CB8AC3E}">
        <p14:creationId xmlns:p14="http://schemas.microsoft.com/office/powerpoint/2010/main" val="38629138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6213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2600" y="2454277"/>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81000" y="5789960"/>
            <a:ext cx="6629400" cy="646331"/>
          </a:xfrm>
          <a:prstGeom prst="rect">
            <a:avLst/>
          </a:prstGeom>
          <a:noFill/>
        </p:spPr>
        <p:txBody>
          <a:bodyPr wrap="square">
            <a:spAutoFit/>
          </a:bodyPr>
          <a:lstStyle/>
          <a:p>
            <a:r>
              <a:rPr lang="en-US" dirty="0"/>
              <a:t> </a:t>
            </a:r>
            <a:r>
              <a:rPr lang="en-US" dirty="0" err="1"/>
              <a:t>bellmanFord</a:t>
            </a:r>
            <a:r>
              <a:rPr lang="en-US" dirty="0"/>
              <a:t> found flow 5: 0 4 1 2 3 7 Cost per unit flow is 13</a:t>
            </a:r>
          </a:p>
          <a:p>
            <a:r>
              <a:rPr lang="en-US" dirty="0"/>
              <a:t>    </a:t>
            </a:r>
            <a:r>
              <a:rPr lang="en-US" dirty="0">
                <a:solidFill>
                  <a:srgbClr val="FF0000"/>
                </a:solidFill>
              </a:rPr>
              <a:t>Notice how backward edge subtracts the cost</a:t>
            </a:r>
            <a:r>
              <a:rPr lang="en-US" dirty="0"/>
              <a:t>.</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960502" y="2352664"/>
            <a:ext cx="668274" cy="461665"/>
          </a:xfrm>
          <a:prstGeom prst="rect">
            <a:avLst/>
          </a:prstGeom>
          <a:noFill/>
        </p:spPr>
        <p:txBody>
          <a:bodyPr wrap="square" rtlCol="0">
            <a:spAutoFit/>
          </a:bodyPr>
          <a:lstStyle/>
          <a:p>
            <a:r>
              <a:rPr lang="en-US" sz="2400" dirty="0">
                <a:solidFill>
                  <a:srgbClr val="00B050"/>
                </a:solidFill>
              </a:rPr>
              <a:t>10/</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7/</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60308" y="4274503"/>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8/</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389267" y="4111608"/>
            <a:ext cx="771525" cy="461665"/>
          </a:xfrm>
          <a:prstGeom prst="rect">
            <a:avLst/>
          </a:prstGeom>
          <a:noFill/>
        </p:spPr>
        <p:txBody>
          <a:bodyPr wrap="square" rtlCol="0">
            <a:spAutoFit/>
          </a:bodyPr>
          <a:lstStyle/>
          <a:p>
            <a:r>
              <a:rPr lang="en-US" sz="2400" dirty="0">
                <a:solidFill>
                  <a:srgbClr val="00B050"/>
                </a:solidFill>
              </a:rPr>
              <a:t>10/</a:t>
            </a:r>
          </a:p>
        </p:txBody>
      </p:sp>
      <p:sp>
        <p:nvSpPr>
          <p:cNvPr id="25" name="TextBox 24">
            <a:extLst>
              <a:ext uri="{FF2B5EF4-FFF2-40B4-BE49-F238E27FC236}">
                <a16:creationId xmlns:a16="http://schemas.microsoft.com/office/drawing/2014/main" id="{5B973A02-43B9-4BB4-90EE-AFC0523FA562}"/>
              </a:ext>
            </a:extLst>
          </p:cNvPr>
          <p:cNvSpPr txBox="1"/>
          <p:nvPr/>
        </p:nvSpPr>
        <p:spPr>
          <a:xfrm>
            <a:off x="3103626" y="3191799"/>
            <a:ext cx="533400" cy="461665"/>
          </a:xfrm>
          <a:prstGeom prst="rect">
            <a:avLst/>
          </a:prstGeom>
          <a:noFill/>
        </p:spPr>
        <p:txBody>
          <a:bodyPr wrap="square" rtlCol="0">
            <a:spAutoFit/>
          </a:bodyPr>
          <a:lstStyle/>
          <a:p>
            <a:r>
              <a:rPr lang="en-US" sz="2400" dirty="0">
                <a:solidFill>
                  <a:srgbClr val="00B050"/>
                </a:solidFill>
              </a:rPr>
              <a:t>1/</a:t>
            </a:r>
          </a:p>
        </p:txBody>
      </p:sp>
      <p:sp>
        <p:nvSpPr>
          <p:cNvPr id="27" name="TextBox 26">
            <a:extLst>
              <a:ext uri="{FF2B5EF4-FFF2-40B4-BE49-F238E27FC236}">
                <a16:creationId xmlns:a16="http://schemas.microsoft.com/office/drawing/2014/main" id="{80713F96-75AB-45F4-9014-65E9F10FAE8B}"/>
              </a:ext>
            </a:extLst>
          </p:cNvPr>
          <p:cNvSpPr txBox="1"/>
          <p:nvPr/>
        </p:nvSpPr>
        <p:spPr>
          <a:xfrm>
            <a:off x="2813115" y="1807844"/>
            <a:ext cx="533400" cy="461665"/>
          </a:xfrm>
          <a:prstGeom prst="rect">
            <a:avLst/>
          </a:prstGeom>
          <a:noFill/>
        </p:spPr>
        <p:txBody>
          <a:bodyPr wrap="square" rtlCol="0">
            <a:spAutoFit/>
          </a:bodyPr>
          <a:lstStyle/>
          <a:p>
            <a:r>
              <a:rPr lang="en-US" sz="2400" dirty="0">
                <a:solidFill>
                  <a:srgbClr val="00B050"/>
                </a:solidFill>
              </a:rPr>
              <a:t>2/</a:t>
            </a:r>
          </a:p>
        </p:txBody>
      </p:sp>
      <p:sp>
        <p:nvSpPr>
          <p:cNvPr id="29" name="TextBox 28">
            <a:extLst>
              <a:ext uri="{FF2B5EF4-FFF2-40B4-BE49-F238E27FC236}">
                <a16:creationId xmlns:a16="http://schemas.microsoft.com/office/drawing/2014/main" id="{754230BC-9366-41C2-B126-2CC86816C945}"/>
              </a:ext>
            </a:extLst>
          </p:cNvPr>
          <p:cNvSpPr txBox="1"/>
          <p:nvPr/>
        </p:nvSpPr>
        <p:spPr>
          <a:xfrm>
            <a:off x="4867275" y="3174630"/>
            <a:ext cx="533400" cy="461665"/>
          </a:xfrm>
          <a:prstGeom prst="rect">
            <a:avLst/>
          </a:prstGeom>
          <a:noFill/>
        </p:spPr>
        <p:txBody>
          <a:bodyPr wrap="square" rtlCol="0">
            <a:spAutoFit/>
          </a:bodyPr>
          <a:lstStyle/>
          <a:p>
            <a:r>
              <a:rPr lang="en-US" sz="2400" dirty="0">
                <a:solidFill>
                  <a:srgbClr val="00B050"/>
                </a:solidFill>
              </a:rPr>
              <a:t>2/</a:t>
            </a:r>
          </a:p>
        </p:txBody>
      </p:sp>
      <mc:AlternateContent xmlns:mc="http://schemas.openxmlformats.org/markup-compatibility/2006" xmlns:p14="http://schemas.microsoft.com/office/powerpoint/2010/main">
        <mc:Choice Requires="p14">
          <p:contentPart p14:bwMode="auto" r:id="rId4">
            <p14:nvContentPartPr>
              <p14:cNvPr id="30" name="Ink 29">
                <a:extLst>
                  <a:ext uri="{FF2B5EF4-FFF2-40B4-BE49-F238E27FC236}">
                    <a16:creationId xmlns:a16="http://schemas.microsoft.com/office/drawing/2014/main" id="{0C5BDEC2-4FD0-42ED-AF9A-25905B34EF4B}"/>
                  </a:ext>
                </a:extLst>
              </p14:cNvPr>
              <p14:cNvContentPartPr/>
              <p14:nvPr/>
            </p14:nvContentPartPr>
            <p14:xfrm>
              <a:off x="9912309" y="1624121"/>
              <a:ext cx="360" cy="360"/>
            </p14:xfrm>
          </p:contentPart>
        </mc:Choice>
        <mc:Fallback xmlns="">
          <p:pic>
            <p:nvPicPr>
              <p:cNvPr id="30" name="Ink 29">
                <a:extLst>
                  <a:ext uri="{FF2B5EF4-FFF2-40B4-BE49-F238E27FC236}">
                    <a16:creationId xmlns:a16="http://schemas.microsoft.com/office/drawing/2014/main" id="{0C5BDEC2-4FD0-42ED-AF9A-25905B34EF4B}"/>
                  </a:ext>
                </a:extLst>
              </p:cNvPr>
              <p:cNvPicPr/>
              <p:nvPr/>
            </p:nvPicPr>
            <p:blipFill>
              <a:blip r:embed="rId5"/>
              <a:stretch>
                <a:fillRect/>
              </a:stretch>
            </p:blipFill>
            <p:spPr>
              <a:xfrm>
                <a:off x="9903309" y="161548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1E7A95CE-4A2F-4287-B825-D3D1B1A4EEA8}"/>
                  </a:ext>
                </a:extLst>
              </p14:cNvPr>
              <p14:cNvContentPartPr/>
              <p14:nvPr/>
            </p14:nvContentPartPr>
            <p14:xfrm>
              <a:off x="1061684" y="2346916"/>
              <a:ext cx="6886800" cy="1918800"/>
            </p14:xfrm>
          </p:contentPart>
        </mc:Choice>
        <mc:Fallback xmlns="">
          <p:pic>
            <p:nvPicPr>
              <p:cNvPr id="33" name="Ink 32">
                <a:extLst>
                  <a:ext uri="{FF2B5EF4-FFF2-40B4-BE49-F238E27FC236}">
                    <a16:creationId xmlns:a16="http://schemas.microsoft.com/office/drawing/2014/main" id="{1E7A95CE-4A2F-4287-B825-D3D1B1A4EEA8}"/>
                  </a:ext>
                </a:extLst>
              </p:cNvPr>
              <p:cNvPicPr/>
              <p:nvPr/>
            </p:nvPicPr>
            <p:blipFill>
              <a:blip r:embed="rId7"/>
              <a:stretch>
                <a:fillRect/>
              </a:stretch>
            </p:blipFill>
            <p:spPr>
              <a:xfrm>
                <a:off x="1007684" y="2239276"/>
                <a:ext cx="6994440" cy="2134440"/>
              </a:xfrm>
              <a:prstGeom prst="rect">
                <a:avLst/>
              </a:prstGeom>
            </p:spPr>
          </p:pic>
        </mc:Fallback>
      </mc:AlternateContent>
    </p:spTree>
    <p:extLst>
      <p:ext uri="{BB962C8B-B14F-4D97-AF65-F5344CB8AC3E}">
        <p14:creationId xmlns:p14="http://schemas.microsoft.com/office/powerpoint/2010/main" val="2187858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Let’s try the algorithm on this graph</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31255"/>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51609" y="2328492"/>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36558" y="1791404"/>
            <a:ext cx="533400" cy="461665"/>
          </a:xfrm>
          <a:prstGeom prst="rect">
            <a:avLst/>
          </a:prstGeom>
          <a:noFill/>
        </p:spPr>
        <p:txBody>
          <a:bodyPr wrap="square" rtlCol="0">
            <a:spAutoFit/>
          </a:bodyPr>
          <a:lstStyle/>
          <a:p>
            <a:r>
              <a:rPr lang="en-US" sz="2400" dirty="0">
                <a:solidFill>
                  <a:srgbClr val="FF0000"/>
                </a:solidFill>
              </a:rPr>
              <a:t>:4</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:4</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166409"/>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11224" y="4077541"/>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35" name="TextBox 34">
            <a:extLst>
              <a:ext uri="{FF2B5EF4-FFF2-40B4-BE49-F238E27FC236}">
                <a16:creationId xmlns:a16="http://schemas.microsoft.com/office/drawing/2014/main" id="{807353AA-5827-43AA-96DD-6253DE628AB9}"/>
              </a:ext>
            </a:extLst>
          </p:cNvPr>
          <p:cNvSpPr txBox="1"/>
          <p:nvPr/>
        </p:nvSpPr>
        <p:spPr>
          <a:xfrm>
            <a:off x="322326" y="5437567"/>
            <a:ext cx="6629400" cy="1200329"/>
          </a:xfrm>
          <a:prstGeom prst="rect">
            <a:avLst/>
          </a:prstGeom>
          <a:noFill/>
        </p:spPr>
        <p:txBody>
          <a:bodyPr wrap="square">
            <a:spAutoFit/>
          </a:bodyPr>
          <a:lstStyle/>
          <a:p>
            <a:r>
              <a:rPr lang="en-US" dirty="0"/>
              <a:t> </a:t>
            </a:r>
            <a:r>
              <a:rPr lang="en-US" dirty="0" err="1"/>
              <a:t>bellmanFord</a:t>
            </a:r>
            <a:r>
              <a:rPr lang="en-US" dirty="0"/>
              <a:t> found flow 5: 0 4 1 2 3 7 Cost per unit flow is 13</a:t>
            </a:r>
          </a:p>
          <a:p>
            <a:r>
              <a:rPr lang="en-US" dirty="0">
                <a:solidFill>
                  <a:srgbClr val="FF0000"/>
                </a:solidFill>
              </a:rPr>
              <a:t>No more flow can be found.</a:t>
            </a:r>
          </a:p>
          <a:p>
            <a:endParaRPr lang="en-US" dirty="0"/>
          </a:p>
          <a:p>
            <a:r>
              <a:rPr lang="en-US" dirty="0"/>
              <a:t>Total cost is 170</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p:sp>
        <p:nvSpPr>
          <p:cNvPr id="15" name="TextBox 14">
            <a:extLst>
              <a:ext uri="{FF2B5EF4-FFF2-40B4-BE49-F238E27FC236}">
                <a16:creationId xmlns:a16="http://schemas.microsoft.com/office/drawing/2014/main" id="{2D7F3D2B-E796-49D4-BB6C-DB573CE7747B}"/>
              </a:ext>
            </a:extLst>
          </p:cNvPr>
          <p:cNvSpPr txBox="1"/>
          <p:nvPr/>
        </p:nvSpPr>
        <p:spPr>
          <a:xfrm>
            <a:off x="960502" y="2352664"/>
            <a:ext cx="668274" cy="461665"/>
          </a:xfrm>
          <a:prstGeom prst="rect">
            <a:avLst/>
          </a:prstGeom>
          <a:noFill/>
        </p:spPr>
        <p:txBody>
          <a:bodyPr wrap="square" rtlCol="0">
            <a:spAutoFit/>
          </a:bodyPr>
          <a:lstStyle/>
          <a:p>
            <a:r>
              <a:rPr lang="en-US" sz="2400" dirty="0">
                <a:solidFill>
                  <a:srgbClr val="00B050"/>
                </a:solidFill>
              </a:rPr>
              <a:t>10/</a:t>
            </a:r>
          </a:p>
        </p:txBody>
      </p:sp>
      <p:sp>
        <p:nvSpPr>
          <p:cNvPr id="17" name="TextBox 16">
            <a:extLst>
              <a:ext uri="{FF2B5EF4-FFF2-40B4-BE49-F238E27FC236}">
                <a16:creationId xmlns:a16="http://schemas.microsoft.com/office/drawing/2014/main" id="{B8E32385-305F-46BB-B720-B3CF6D487763}"/>
              </a:ext>
            </a:extLst>
          </p:cNvPr>
          <p:cNvSpPr txBox="1"/>
          <p:nvPr/>
        </p:nvSpPr>
        <p:spPr>
          <a:xfrm>
            <a:off x="2324101" y="3492349"/>
            <a:ext cx="533400" cy="461665"/>
          </a:xfrm>
          <a:prstGeom prst="rect">
            <a:avLst/>
          </a:prstGeom>
          <a:noFill/>
        </p:spPr>
        <p:txBody>
          <a:bodyPr wrap="square" rtlCol="0">
            <a:spAutoFit/>
          </a:bodyPr>
          <a:lstStyle/>
          <a:p>
            <a:r>
              <a:rPr lang="en-US" sz="2400" dirty="0">
                <a:solidFill>
                  <a:srgbClr val="00B050"/>
                </a:solidFill>
              </a:rPr>
              <a:t>2/</a:t>
            </a:r>
          </a:p>
        </p:txBody>
      </p:sp>
      <p:sp>
        <p:nvSpPr>
          <p:cNvPr id="19" name="TextBox 18">
            <a:extLst>
              <a:ext uri="{FF2B5EF4-FFF2-40B4-BE49-F238E27FC236}">
                <a16:creationId xmlns:a16="http://schemas.microsoft.com/office/drawing/2014/main" id="{A9A85349-2F18-4843-834C-CE4BB38260DA}"/>
              </a:ext>
            </a:extLst>
          </p:cNvPr>
          <p:cNvSpPr txBox="1"/>
          <p:nvPr/>
        </p:nvSpPr>
        <p:spPr>
          <a:xfrm>
            <a:off x="2803158" y="4261765"/>
            <a:ext cx="533400" cy="461665"/>
          </a:xfrm>
          <a:prstGeom prst="rect">
            <a:avLst/>
          </a:prstGeom>
          <a:noFill/>
        </p:spPr>
        <p:txBody>
          <a:bodyPr wrap="square" rtlCol="0">
            <a:spAutoFit/>
          </a:bodyPr>
          <a:lstStyle/>
          <a:p>
            <a:r>
              <a:rPr lang="en-US" sz="2400" dirty="0">
                <a:solidFill>
                  <a:srgbClr val="00B050"/>
                </a:solidFill>
              </a:rPr>
              <a:t>7/</a:t>
            </a:r>
          </a:p>
        </p:txBody>
      </p:sp>
      <p:sp>
        <p:nvSpPr>
          <p:cNvPr id="21" name="TextBox 20">
            <a:extLst>
              <a:ext uri="{FF2B5EF4-FFF2-40B4-BE49-F238E27FC236}">
                <a16:creationId xmlns:a16="http://schemas.microsoft.com/office/drawing/2014/main" id="{F022E430-3ACB-44B1-ACD6-E58CEA45744F}"/>
              </a:ext>
            </a:extLst>
          </p:cNvPr>
          <p:cNvSpPr txBox="1"/>
          <p:nvPr/>
        </p:nvSpPr>
        <p:spPr>
          <a:xfrm>
            <a:off x="4552950" y="4264967"/>
            <a:ext cx="533400" cy="461665"/>
          </a:xfrm>
          <a:prstGeom prst="rect">
            <a:avLst/>
          </a:prstGeom>
          <a:noFill/>
        </p:spPr>
        <p:txBody>
          <a:bodyPr wrap="square" rtlCol="0">
            <a:spAutoFit/>
          </a:bodyPr>
          <a:lstStyle/>
          <a:p>
            <a:r>
              <a:rPr lang="en-US" sz="2400" dirty="0">
                <a:solidFill>
                  <a:srgbClr val="00B050"/>
                </a:solidFill>
              </a:rPr>
              <a:t>8/</a:t>
            </a:r>
          </a:p>
        </p:txBody>
      </p:sp>
      <p:sp>
        <p:nvSpPr>
          <p:cNvPr id="23" name="TextBox 22">
            <a:extLst>
              <a:ext uri="{FF2B5EF4-FFF2-40B4-BE49-F238E27FC236}">
                <a16:creationId xmlns:a16="http://schemas.microsoft.com/office/drawing/2014/main" id="{9BF2416E-8376-49E2-A8D0-3B5B001BD7BD}"/>
              </a:ext>
            </a:extLst>
          </p:cNvPr>
          <p:cNvSpPr txBox="1"/>
          <p:nvPr/>
        </p:nvSpPr>
        <p:spPr>
          <a:xfrm>
            <a:off x="6389267" y="4111608"/>
            <a:ext cx="771525" cy="461665"/>
          </a:xfrm>
          <a:prstGeom prst="rect">
            <a:avLst/>
          </a:prstGeom>
          <a:noFill/>
        </p:spPr>
        <p:txBody>
          <a:bodyPr wrap="square" rtlCol="0">
            <a:spAutoFit/>
          </a:bodyPr>
          <a:lstStyle/>
          <a:p>
            <a:r>
              <a:rPr lang="en-US" sz="2400" dirty="0">
                <a:solidFill>
                  <a:srgbClr val="00B050"/>
                </a:solidFill>
              </a:rPr>
              <a:t>10/</a:t>
            </a:r>
          </a:p>
        </p:txBody>
      </p:sp>
      <p:sp>
        <p:nvSpPr>
          <p:cNvPr id="25" name="TextBox 24">
            <a:extLst>
              <a:ext uri="{FF2B5EF4-FFF2-40B4-BE49-F238E27FC236}">
                <a16:creationId xmlns:a16="http://schemas.microsoft.com/office/drawing/2014/main" id="{5B973A02-43B9-4BB4-90EE-AFC0523FA562}"/>
              </a:ext>
            </a:extLst>
          </p:cNvPr>
          <p:cNvSpPr txBox="1"/>
          <p:nvPr/>
        </p:nvSpPr>
        <p:spPr>
          <a:xfrm>
            <a:off x="3103626" y="3191799"/>
            <a:ext cx="533400" cy="461665"/>
          </a:xfrm>
          <a:prstGeom prst="rect">
            <a:avLst/>
          </a:prstGeom>
          <a:noFill/>
        </p:spPr>
        <p:txBody>
          <a:bodyPr wrap="square" rtlCol="0">
            <a:spAutoFit/>
          </a:bodyPr>
          <a:lstStyle/>
          <a:p>
            <a:r>
              <a:rPr lang="en-US" sz="2400" dirty="0">
                <a:solidFill>
                  <a:srgbClr val="00B050"/>
                </a:solidFill>
              </a:rPr>
              <a:t>1/</a:t>
            </a:r>
          </a:p>
        </p:txBody>
      </p:sp>
      <p:sp>
        <p:nvSpPr>
          <p:cNvPr id="27" name="TextBox 26">
            <a:extLst>
              <a:ext uri="{FF2B5EF4-FFF2-40B4-BE49-F238E27FC236}">
                <a16:creationId xmlns:a16="http://schemas.microsoft.com/office/drawing/2014/main" id="{80713F96-75AB-45F4-9014-65E9F10FAE8B}"/>
              </a:ext>
            </a:extLst>
          </p:cNvPr>
          <p:cNvSpPr txBox="1"/>
          <p:nvPr/>
        </p:nvSpPr>
        <p:spPr>
          <a:xfrm>
            <a:off x="2876549" y="1807844"/>
            <a:ext cx="469966" cy="461665"/>
          </a:xfrm>
          <a:prstGeom prst="rect">
            <a:avLst/>
          </a:prstGeom>
          <a:noFill/>
        </p:spPr>
        <p:txBody>
          <a:bodyPr wrap="square" rtlCol="0">
            <a:spAutoFit/>
          </a:bodyPr>
          <a:lstStyle/>
          <a:p>
            <a:r>
              <a:rPr lang="en-US" sz="2400" dirty="0">
                <a:solidFill>
                  <a:srgbClr val="00B050"/>
                </a:solidFill>
              </a:rPr>
              <a:t>7/</a:t>
            </a:r>
          </a:p>
        </p:txBody>
      </p:sp>
      <p:sp>
        <p:nvSpPr>
          <p:cNvPr id="29" name="TextBox 28">
            <a:extLst>
              <a:ext uri="{FF2B5EF4-FFF2-40B4-BE49-F238E27FC236}">
                <a16:creationId xmlns:a16="http://schemas.microsoft.com/office/drawing/2014/main" id="{754230BC-9366-41C2-B126-2CC86816C945}"/>
              </a:ext>
            </a:extLst>
          </p:cNvPr>
          <p:cNvSpPr txBox="1"/>
          <p:nvPr/>
        </p:nvSpPr>
        <p:spPr>
          <a:xfrm>
            <a:off x="4867275" y="3174630"/>
            <a:ext cx="533400" cy="461665"/>
          </a:xfrm>
          <a:prstGeom prst="rect">
            <a:avLst/>
          </a:prstGeom>
          <a:noFill/>
        </p:spPr>
        <p:txBody>
          <a:bodyPr wrap="square" rtlCol="0">
            <a:spAutoFit/>
          </a:bodyPr>
          <a:lstStyle/>
          <a:p>
            <a:r>
              <a:rPr lang="en-US" sz="2400" dirty="0">
                <a:solidFill>
                  <a:srgbClr val="00B050"/>
                </a:solidFill>
              </a:rPr>
              <a:t>2/</a:t>
            </a:r>
          </a:p>
        </p:txBody>
      </p:sp>
      <p:sp>
        <p:nvSpPr>
          <p:cNvPr id="30" name="TextBox 29">
            <a:extLst>
              <a:ext uri="{FF2B5EF4-FFF2-40B4-BE49-F238E27FC236}">
                <a16:creationId xmlns:a16="http://schemas.microsoft.com/office/drawing/2014/main" id="{0055C39F-5954-449E-B93F-E8243EE5B11E}"/>
              </a:ext>
            </a:extLst>
          </p:cNvPr>
          <p:cNvSpPr txBox="1"/>
          <p:nvPr/>
        </p:nvSpPr>
        <p:spPr>
          <a:xfrm>
            <a:off x="1088658" y="4069982"/>
            <a:ext cx="533400" cy="461665"/>
          </a:xfrm>
          <a:prstGeom prst="rect">
            <a:avLst/>
          </a:prstGeom>
          <a:noFill/>
        </p:spPr>
        <p:txBody>
          <a:bodyPr wrap="square" rtlCol="0">
            <a:spAutoFit/>
          </a:bodyPr>
          <a:lstStyle/>
          <a:p>
            <a:r>
              <a:rPr lang="en-US" sz="2400" dirty="0">
                <a:solidFill>
                  <a:srgbClr val="00B050"/>
                </a:solidFill>
              </a:rPr>
              <a:t>5/</a:t>
            </a:r>
          </a:p>
        </p:txBody>
      </p:sp>
      <p:sp>
        <p:nvSpPr>
          <p:cNvPr id="33" name="TextBox 32">
            <a:extLst>
              <a:ext uri="{FF2B5EF4-FFF2-40B4-BE49-F238E27FC236}">
                <a16:creationId xmlns:a16="http://schemas.microsoft.com/office/drawing/2014/main" id="{5BB5FA9E-2931-4935-94DF-5A27FB29A61B}"/>
              </a:ext>
            </a:extLst>
          </p:cNvPr>
          <p:cNvSpPr txBox="1"/>
          <p:nvPr/>
        </p:nvSpPr>
        <p:spPr>
          <a:xfrm>
            <a:off x="4534802" y="1881937"/>
            <a:ext cx="962026" cy="461665"/>
          </a:xfrm>
          <a:prstGeom prst="rect">
            <a:avLst/>
          </a:prstGeom>
          <a:noFill/>
        </p:spPr>
        <p:txBody>
          <a:bodyPr wrap="square" rtlCol="0">
            <a:spAutoFit/>
          </a:bodyPr>
          <a:lstStyle/>
          <a:p>
            <a:r>
              <a:rPr lang="en-US" sz="2400" dirty="0">
                <a:solidFill>
                  <a:srgbClr val="00B050"/>
                </a:solidFill>
              </a:rPr>
              <a:t>5/</a:t>
            </a:r>
          </a:p>
        </p:txBody>
      </p:sp>
      <p:sp>
        <p:nvSpPr>
          <p:cNvPr id="37" name="TextBox 36">
            <a:extLst>
              <a:ext uri="{FF2B5EF4-FFF2-40B4-BE49-F238E27FC236}">
                <a16:creationId xmlns:a16="http://schemas.microsoft.com/office/drawing/2014/main" id="{80F8A5F8-A810-4DC9-A760-91B71291CCAD}"/>
              </a:ext>
            </a:extLst>
          </p:cNvPr>
          <p:cNvSpPr txBox="1"/>
          <p:nvPr/>
        </p:nvSpPr>
        <p:spPr>
          <a:xfrm>
            <a:off x="6389267" y="2310908"/>
            <a:ext cx="962026" cy="461665"/>
          </a:xfrm>
          <a:prstGeom prst="rect">
            <a:avLst/>
          </a:prstGeom>
          <a:noFill/>
        </p:spPr>
        <p:txBody>
          <a:bodyPr wrap="square" rtlCol="0">
            <a:spAutoFit/>
          </a:bodyPr>
          <a:lstStyle/>
          <a:p>
            <a:r>
              <a:rPr lang="en-US" sz="2400" dirty="0">
                <a:solidFill>
                  <a:srgbClr val="00B050"/>
                </a:solidFill>
              </a:rPr>
              <a:t>5/</a:t>
            </a:r>
          </a:p>
        </p:txBody>
      </p:sp>
    </p:spTree>
    <p:extLst>
      <p:ext uri="{BB962C8B-B14F-4D97-AF65-F5344CB8AC3E}">
        <p14:creationId xmlns:p14="http://schemas.microsoft.com/office/powerpoint/2010/main" val="158461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best we can do?</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836739"/>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F</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E</a:t>
            </a:r>
          </a:p>
        </p:txBody>
      </p:sp>
      <p:sp>
        <p:nvSpPr>
          <p:cNvPr id="7" name="TextBox 6"/>
          <p:cNvSpPr txBox="1"/>
          <p:nvPr/>
        </p:nvSpPr>
        <p:spPr>
          <a:xfrm flipH="1">
            <a:off x="2362200" y="4495800"/>
            <a:ext cx="304800" cy="369332"/>
          </a:xfrm>
          <a:prstGeom prst="rect">
            <a:avLst/>
          </a:prstGeom>
          <a:noFill/>
        </p:spPr>
        <p:txBody>
          <a:bodyPr wrap="square" rtlCol="0">
            <a:spAutoFit/>
          </a:bodyPr>
          <a:lstStyle/>
          <a:p>
            <a:r>
              <a:rPr lang="en-US" dirty="0"/>
              <a:t>D</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C</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B</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A</a:t>
            </a:r>
          </a:p>
        </p:txBody>
      </p:sp>
      <p:sp>
        <p:nvSpPr>
          <p:cNvPr id="5" name="TextBox 4"/>
          <p:cNvSpPr txBox="1"/>
          <p:nvPr/>
        </p:nvSpPr>
        <p:spPr>
          <a:xfrm>
            <a:off x="1371600" y="5943600"/>
            <a:ext cx="6250429" cy="369332"/>
          </a:xfrm>
          <a:prstGeom prst="rect">
            <a:avLst/>
          </a:prstGeom>
          <a:noFill/>
        </p:spPr>
        <p:txBody>
          <a:bodyPr wrap="none" rtlCol="0">
            <a:spAutoFit/>
          </a:bodyPr>
          <a:lstStyle/>
          <a:p>
            <a:r>
              <a:rPr lang="en-US" dirty="0">
                <a:solidFill>
                  <a:srgbClr val="00B050"/>
                </a:solidFill>
              </a:rPr>
              <a:t>What if the graph were so big we couldn’t “see” what to do?</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FD31EA5F-83A8-221F-6A13-2E40FF63ABEE}"/>
                  </a:ext>
                </a:extLst>
              </p14:cNvPr>
              <p14:cNvContentPartPr/>
              <p14:nvPr/>
            </p14:nvContentPartPr>
            <p14:xfrm>
              <a:off x="794709" y="2296509"/>
              <a:ext cx="6808320" cy="871560"/>
            </p14:xfrm>
          </p:contentPart>
        </mc:Choice>
        <mc:Fallback xmlns="">
          <p:pic>
            <p:nvPicPr>
              <p:cNvPr id="11" name="Ink 10">
                <a:extLst>
                  <a:ext uri="{FF2B5EF4-FFF2-40B4-BE49-F238E27FC236}">
                    <a16:creationId xmlns:a16="http://schemas.microsoft.com/office/drawing/2014/main" id="{FD31EA5F-83A8-221F-6A13-2E40FF63ABEE}"/>
                  </a:ext>
                </a:extLst>
              </p:cNvPr>
              <p:cNvPicPr/>
              <p:nvPr/>
            </p:nvPicPr>
            <p:blipFill>
              <a:blip r:embed="rId4"/>
              <a:stretch>
                <a:fillRect/>
              </a:stretch>
            </p:blipFill>
            <p:spPr>
              <a:xfrm>
                <a:off x="758709" y="2224509"/>
                <a:ext cx="6879960" cy="101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7B18310-2EEF-8B76-71DF-CD7A2CE0BF81}"/>
                  </a:ext>
                </a:extLst>
              </p14:cNvPr>
              <p14:cNvContentPartPr/>
              <p14:nvPr/>
            </p14:nvContentPartPr>
            <p14:xfrm>
              <a:off x="848709" y="3416109"/>
              <a:ext cx="6797160" cy="1233720"/>
            </p14:xfrm>
          </p:contentPart>
        </mc:Choice>
        <mc:Fallback xmlns="">
          <p:pic>
            <p:nvPicPr>
              <p:cNvPr id="12" name="Ink 11">
                <a:extLst>
                  <a:ext uri="{FF2B5EF4-FFF2-40B4-BE49-F238E27FC236}">
                    <a16:creationId xmlns:a16="http://schemas.microsoft.com/office/drawing/2014/main" id="{B7B18310-2EEF-8B76-71DF-CD7A2CE0BF81}"/>
                  </a:ext>
                </a:extLst>
              </p:cNvPr>
              <p:cNvPicPr/>
              <p:nvPr/>
            </p:nvPicPr>
            <p:blipFill>
              <a:blip r:embed="rId6"/>
              <a:stretch>
                <a:fillRect/>
              </a:stretch>
            </p:blipFill>
            <p:spPr>
              <a:xfrm>
                <a:off x="813069" y="3344469"/>
                <a:ext cx="6868800" cy="1377360"/>
              </a:xfrm>
              <a:prstGeom prst="rect">
                <a:avLst/>
              </a:prstGeom>
            </p:spPr>
          </p:pic>
        </mc:Fallback>
      </mc:AlternateContent>
    </p:spTree>
    <p:extLst>
      <p:ext uri="{BB962C8B-B14F-4D97-AF65-F5344CB8AC3E}">
        <p14:creationId xmlns:p14="http://schemas.microsoft.com/office/powerpoint/2010/main" val="2344041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 Cost Max Flow   Try at seats </a:t>
            </a:r>
            <a:br>
              <a:rPr lang="en-US" dirty="0"/>
            </a:br>
            <a:r>
              <a:rPr lang="en-US" dirty="0"/>
              <a:t>(cost per unit is in red)</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97866"/>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79270" y="2362124"/>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:1</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:0</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64EB7D2-246C-DE6F-CF64-871CCB1E3869}"/>
                  </a:ext>
                </a:extLst>
              </p14:cNvPr>
              <p14:cNvContentPartPr/>
              <p14:nvPr/>
            </p14:nvContentPartPr>
            <p14:xfrm>
              <a:off x="2353443" y="2120254"/>
              <a:ext cx="83160" cy="232920"/>
            </p14:xfrm>
          </p:contentPart>
        </mc:Choice>
        <mc:Fallback xmlns="">
          <p:pic>
            <p:nvPicPr>
              <p:cNvPr id="15" name="Ink 14">
                <a:extLst>
                  <a:ext uri="{FF2B5EF4-FFF2-40B4-BE49-F238E27FC236}">
                    <a16:creationId xmlns:a16="http://schemas.microsoft.com/office/drawing/2014/main" id="{964EB7D2-246C-DE6F-CF64-871CCB1E3869}"/>
                  </a:ext>
                </a:extLst>
              </p:cNvPr>
              <p:cNvPicPr/>
              <p:nvPr/>
            </p:nvPicPr>
            <p:blipFill>
              <a:blip r:embed="rId5"/>
              <a:stretch>
                <a:fillRect/>
              </a:stretch>
            </p:blipFill>
            <p:spPr>
              <a:xfrm>
                <a:off x="2299803" y="2012614"/>
                <a:ext cx="19080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E62302A8-495A-01AC-95B3-F9BF27CA8F52}"/>
                  </a:ext>
                </a:extLst>
              </p14:cNvPr>
              <p14:cNvContentPartPr/>
              <p14:nvPr/>
            </p14:nvContentPartPr>
            <p14:xfrm>
              <a:off x="2616603" y="2324374"/>
              <a:ext cx="360" cy="360"/>
            </p14:xfrm>
          </p:contentPart>
        </mc:Choice>
        <mc:Fallback xmlns="">
          <p:pic>
            <p:nvPicPr>
              <p:cNvPr id="17" name="Ink 16">
                <a:extLst>
                  <a:ext uri="{FF2B5EF4-FFF2-40B4-BE49-F238E27FC236}">
                    <a16:creationId xmlns:a16="http://schemas.microsoft.com/office/drawing/2014/main" id="{E62302A8-495A-01AC-95B3-F9BF27CA8F52}"/>
                  </a:ext>
                </a:extLst>
              </p:cNvPr>
              <p:cNvPicPr/>
              <p:nvPr/>
            </p:nvPicPr>
            <p:blipFill>
              <a:blip r:embed="rId7"/>
              <a:stretch>
                <a:fillRect/>
              </a:stretch>
            </p:blipFill>
            <p:spPr>
              <a:xfrm>
                <a:off x="2562603" y="22167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BB49B8B1-F746-CEDB-224B-BEEB50FE6E79}"/>
                  </a:ext>
                </a:extLst>
              </p14:cNvPr>
              <p14:cNvContentPartPr/>
              <p14:nvPr/>
            </p14:nvContentPartPr>
            <p14:xfrm>
              <a:off x="3511203" y="2441374"/>
              <a:ext cx="360" cy="360"/>
            </p14:xfrm>
          </p:contentPart>
        </mc:Choice>
        <mc:Fallback xmlns="">
          <p:pic>
            <p:nvPicPr>
              <p:cNvPr id="19" name="Ink 18">
                <a:extLst>
                  <a:ext uri="{FF2B5EF4-FFF2-40B4-BE49-F238E27FC236}">
                    <a16:creationId xmlns:a16="http://schemas.microsoft.com/office/drawing/2014/main" id="{BB49B8B1-F746-CEDB-224B-BEEB50FE6E79}"/>
                  </a:ext>
                </a:extLst>
              </p:cNvPr>
              <p:cNvPicPr/>
              <p:nvPr/>
            </p:nvPicPr>
            <p:blipFill>
              <a:blip r:embed="rId7"/>
              <a:stretch>
                <a:fillRect/>
              </a:stretch>
            </p:blipFill>
            <p:spPr>
              <a:xfrm>
                <a:off x="3457563" y="2333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99564E0-D5ED-A063-400E-8B2E50E2FBAA}"/>
                  </a:ext>
                </a:extLst>
              </p14:cNvPr>
              <p14:cNvContentPartPr/>
              <p14:nvPr/>
            </p14:nvContentPartPr>
            <p14:xfrm>
              <a:off x="1741083" y="4250374"/>
              <a:ext cx="360" cy="360"/>
            </p14:xfrm>
          </p:contentPart>
        </mc:Choice>
        <mc:Fallback xmlns="">
          <p:pic>
            <p:nvPicPr>
              <p:cNvPr id="21" name="Ink 20">
                <a:extLst>
                  <a:ext uri="{FF2B5EF4-FFF2-40B4-BE49-F238E27FC236}">
                    <a16:creationId xmlns:a16="http://schemas.microsoft.com/office/drawing/2014/main" id="{E99564E0-D5ED-A063-400E-8B2E50E2FBAA}"/>
                  </a:ext>
                </a:extLst>
              </p:cNvPr>
              <p:cNvPicPr/>
              <p:nvPr/>
            </p:nvPicPr>
            <p:blipFill>
              <a:blip r:embed="rId7"/>
              <a:stretch>
                <a:fillRect/>
              </a:stretch>
            </p:blipFill>
            <p:spPr>
              <a:xfrm>
                <a:off x="1687083" y="414273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21570BE2-14C5-3487-B98C-0928B2191D5E}"/>
                  </a:ext>
                </a:extLst>
              </p14:cNvPr>
              <p14:cNvContentPartPr/>
              <p14:nvPr/>
            </p14:nvContentPartPr>
            <p14:xfrm>
              <a:off x="2762403" y="4921774"/>
              <a:ext cx="14040" cy="360"/>
            </p14:xfrm>
          </p:contentPart>
        </mc:Choice>
        <mc:Fallback xmlns="">
          <p:pic>
            <p:nvPicPr>
              <p:cNvPr id="23" name="Ink 22">
                <a:extLst>
                  <a:ext uri="{FF2B5EF4-FFF2-40B4-BE49-F238E27FC236}">
                    <a16:creationId xmlns:a16="http://schemas.microsoft.com/office/drawing/2014/main" id="{21570BE2-14C5-3487-B98C-0928B2191D5E}"/>
                  </a:ext>
                </a:extLst>
              </p:cNvPr>
              <p:cNvPicPr/>
              <p:nvPr/>
            </p:nvPicPr>
            <p:blipFill>
              <a:blip r:embed="rId11"/>
              <a:stretch>
                <a:fillRect/>
              </a:stretch>
            </p:blipFill>
            <p:spPr>
              <a:xfrm>
                <a:off x="2708763" y="4814134"/>
                <a:ext cx="121680" cy="216000"/>
              </a:xfrm>
              <a:prstGeom prst="rect">
                <a:avLst/>
              </a:prstGeom>
            </p:spPr>
          </p:pic>
        </mc:Fallback>
      </mc:AlternateContent>
    </p:spTree>
    <p:extLst>
      <p:ext uri="{BB962C8B-B14F-4D97-AF65-F5344CB8AC3E}">
        <p14:creationId xmlns:p14="http://schemas.microsoft.com/office/powerpoint/2010/main" val="3588569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 Cost Max Flow   Try at seats </a:t>
            </a:r>
            <a:br>
              <a:rPr lang="en-US" dirty="0"/>
            </a:br>
            <a:r>
              <a:rPr lang="en-US" dirty="0"/>
              <a:t>(cost per unit is in red)</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97866"/>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6</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5</a:t>
            </a:r>
          </a:p>
        </p:txBody>
      </p:sp>
      <p:sp>
        <p:nvSpPr>
          <p:cNvPr id="7" name="TextBox 6"/>
          <p:cNvSpPr txBox="1"/>
          <p:nvPr/>
        </p:nvSpPr>
        <p:spPr>
          <a:xfrm flipH="1">
            <a:off x="2352675" y="4495800"/>
            <a:ext cx="304800" cy="369332"/>
          </a:xfrm>
          <a:prstGeom prst="rect">
            <a:avLst/>
          </a:prstGeom>
          <a:noFill/>
        </p:spPr>
        <p:txBody>
          <a:bodyPr wrap="square" rtlCol="0">
            <a:spAutoFit/>
          </a:bodyPr>
          <a:lstStyle/>
          <a:p>
            <a:r>
              <a:rPr lang="en-US" dirty="0"/>
              <a:t>4</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3</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2</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1</a:t>
            </a:r>
          </a:p>
        </p:txBody>
      </p:sp>
      <p:sp>
        <p:nvSpPr>
          <p:cNvPr id="11" name="TextBox 10">
            <a:extLst>
              <a:ext uri="{FF2B5EF4-FFF2-40B4-BE49-F238E27FC236}">
                <a16:creationId xmlns:a16="http://schemas.microsoft.com/office/drawing/2014/main" id="{E2672F21-AC63-48FF-80B7-C32B2EFA17CF}"/>
              </a:ext>
            </a:extLst>
          </p:cNvPr>
          <p:cNvSpPr txBox="1"/>
          <p:nvPr/>
        </p:nvSpPr>
        <p:spPr>
          <a:xfrm flipH="1">
            <a:off x="1779270" y="2362124"/>
            <a:ext cx="533400" cy="461665"/>
          </a:xfrm>
          <a:prstGeom prst="rect">
            <a:avLst/>
          </a:prstGeom>
          <a:noFill/>
        </p:spPr>
        <p:txBody>
          <a:bodyPr wrap="square" rtlCol="0">
            <a:spAutoFit/>
          </a:bodyPr>
          <a:lstStyle/>
          <a:p>
            <a:r>
              <a:rPr lang="en-US" sz="2400" dirty="0">
                <a:solidFill>
                  <a:srgbClr val="FF0000"/>
                </a:solidFill>
              </a:rPr>
              <a:t>:2</a:t>
            </a:r>
          </a:p>
        </p:txBody>
      </p:sp>
      <p:sp>
        <p:nvSpPr>
          <p:cNvPr id="12" name="TextBox 11">
            <a:extLst>
              <a:ext uri="{FF2B5EF4-FFF2-40B4-BE49-F238E27FC236}">
                <a16:creationId xmlns:a16="http://schemas.microsoft.com/office/drawing/2014/main" id="{7D91B0DB-714B-411C-9FF6-CCE0D25413BB}"/>
              </a:ext>
            </a:extLst>
          </p:cNvPr>
          <p:cNvSpPr txBox="1"/>
          <p:nvPr/>
        </p:nvSpPr>
        <p:spPr>
          <a:xfrm flipH="1">
            <a:off x="1592630" y="4113204"/>
            <a:ext cx="533400" cy="461665"/>
          </a:xfrm>
          <a:prstGeom prst="rect">
            <a:avLst/>
          </a:prstGeom>
          <a:noFill/>
        </p:spPr>
        <p:txBody>
          <a:bodyPr wrap="square" rtlCol="0">
            <a:spAutoFit/>
          </a:bodyPr>
          <a:lstStyle/>
          <a:p>
            <a:r>
              <a:rPr lang="en-US" sz="2400" dirty="0">
                <a:solidFill>
                  <a:srgbClr val="FF0000"/>
                </a:solidFill>
              </a:rPr>
              <a:t>:4</a:t>
            </a:r>
          </a:p>
        </p:txBody>
      </p:sp>
      <p:sp>
        <p:nvSpPr>
          <p:cNvPr id="14" name="TextBox 13">
            <a:extLst>
              <a:ext uri="{FF2B5EF4-FFF2-40B4-BE49-F238E27FC236}">
                <a16:creationId xmlns:a16="http://schemas.microsoft.com/office/drawing/2014/main" id="{9E82E8AD-A994-4F62-8A95-E05D8A6A31DC}"/>
              </a:ext>
            </a:extLst>
          </p:cNvPr>
          <p:cNvSpPr txBox="1"/>
          <p:nvPr/>
        </p:nvSpPr>
        <p:spPr>
          <a:xfrm flipH="1">
            <a:off x="3362326" y="1891000"/>
            <a:ext cx="533400" cy="461665"/>
          </a:xfrm>
          <a:prstGeom prst="rect">
            <a:avLst/>
          </a:prstGeom>
          <a:noFill/>
        </p:spPr>
        <p:txBody>
          <a:bodyPr wrap="square" rtlCol="0">
            <a:spAutoFit/>
          </a:bodyPr>
          <a:lstStyle/>
          <a:p>
            <a:r>
              <a:rPr lang="en-US" sz="2400" dirty="0">
                <a:solidFill>
                  <a:srgbClr val="FF0000"/>
                </a:solidFill>
              </a:rPr>
              <a:t>:1</a:t>
            </a:r>
          </a:p>
        </p:txBody>
      </p:sp>
      <p:sp>
        <p:nvSpPr>
          <p:cNvPr id="16" name="TextBox 15">
            <a:extLst>
              <a:ext uri="{FF2B5EF4-FFF2-40B4-BE49-F238E27FC236}">
                <a16:creationId xmlns:a16="http://schemas.microsoft.com/office/drawing/2014/main" id="{DF4EC321-5805-49DC-904E-D9CD878B115D}"/>
              </a:ext>
            </a:extLst>
          </p:cNvPr>
          <p:cNvSpPr txBox="1"/>
          <p:nvPr/>
        </p:nvSpPr>
        <p:spPr>
          <a:xfrm flipH="1">
            <a:off x="5400675" y="3217216"/>
            <a:ext cx="533400" cy="461665"/>
          </a:xfrm>
          <a:prstGeom prst="rect">
            <a:avLst/>
          </a:prstGeom>
          <a:noFill/>
        </p:spPr>
        <p:txBody>
          <a:bodyPr wrap="square" rtlCol="0">
            <a:spAutoFit/>
          </a:bodyPr>
          <a:lstStyle/>
          <a:p>
            <a:r>
              <a:rPr lang="en-US" sz="2400" dirty="0">
                <a:solidFill>
                  <a:srgbClr val="FF0000"/>
                </a:solidFill>
              </a:rPr>
              <a:t>:0</a:t>
            </a:r>
          </a:p>
        </p:txBody>
      </p:sp>
      <p:sp>
        <p:nvSpPr>
          <p:cNvPr id="18" name="TextBox 17">
            <a:extLst>
              <a:ext uri="{FF2B5EF4-FFF2-40B4-BE49-F238E27FC236}">
                <a16:creationId xmlns:a16="http://schemas.microsoft.com/office/drawing/2014/main" id="{CAB4AE33-5997-4E34-81C5-5B7FF6B08A0D}"/>
              </a:ext>
            </a:extLst>
          </p:cNvPr>
          <p:cNvSpPr txBox="1"/>
          <p:nvPr/>
        </p:nvSpPr>
        <p:spPr>
          <a:xfrm flipH="1">
            <a:off x="3571875" y="3263256"/>
            <a:ext cx="533400" cy="461665"/>
          </a:xfrm>
          <a:prstGeom prst="rect">
            <a:avLst/>
          </a:prstGeom>
          <a:noFill/>
        </p:spPr>
        <p:txBody>
          <a:bodyPr wrap="square" rtlCol="0">
            <a:spAutoFit/>
          </a:bodyPr>
          <a:lstStyle/>
          <a:p>
            <a:r>
              <a:rPr lang="en-US" sz="2400" dirty="0">
                <a:solidFill>
                  <a:srgbClr val="FF0000"/>
                </a:solidFill>
              </a:rPr>
              <a:t>:3</a:t>
            </a:r>
          </a:p>
        </p:txBody>
      </p:sp>
      <p:sp>
        <p:nvSpPr>
          <p:cNvPr id="20" name="TextBox 19">
            <a:extLst>
              <a:ext uri="{FF2B5EF4-FFF2-40B4-BE49-F238E27FC236}">
                <a16:creationId xmlns:a16="http://schemas.microsoft.com/office/drawing/2014/main" id="{1E142A20-A902-4100-A16E-80FACF1839CB}"/>
              </a:ext>
            </a:extLst>
          </p:cNvPr>
          <p:cNvSpPr txBox="1"/>
          <p:nvPr/>
        </p:nvSpPr>
        <p:spPr>
          <a:xfrm flipH="1">
            <a:off x="5067301" y="1911644"/>
            <a:ext cx="533400" cy="461665"/>
          </a:xfrm>
          <a:prstGeom prst="rect">
            <a:avLst/>
          </a:prstGeom>
          <a:noFill/>
        </p:spPr>
        <p:txBody>
          <a:bodyPr wrap="square" rtlCol="0">
            <a:spAutoFit/>
          </a:bodyPr>
          <a:lstStyle/>
          <a:p>
            <a:r>
              <a:rPr lang="en-US" sz="2400" dirty="0">
                <a:solidFill>
                  <a:srgbClr val="FF0000"/>
                </a:solidFill>
              </a:rPr>
              <a:t>:3</a:t>
            </a:r>
          </a:p>
        </p:txBody>
      </p:sp>
      <p:sp>
        <p:nvSpPr>
          <p:cNvPr id="22" name="TextBox 21">
            <a:extLst>
              <a:ext uri="{FF2B5EF4-FFF2-40B4-BE49-F238E27FC236}">
                <a16:creationId xmlns:a16="http://schemas.microsoft.com/office/drawing/2014/main" id="{37FAE47D-DFC2-4617-A83E-45511A9E42F3}"/>
              </a:ext>
            </a:extLst>
          </p:cNvPr>
          <p:cNvSpPr txBox="1"/>
          <p:nvPr/>
        </p:nvSpPr>
        <p:spPr>
          <a:xfrm flipH="1">
            <a:off x="7284620" y="4113204"/>
            <a:ext cx="533400" cy="461665"/>
          </a:xfrm>
          <a:prstGeom prst="rect">
            <a:avLst/>
          </a:prstGeom>
          <a:noFill/>
        </p:spPr>
        <p:txBody>
          <a:bodyPr wrap="square" rtlCol="0">
            <a:spAutoFit/>
          </a:bodyPr>
          <a:lstStyle/>
          <a:p>
            <a:r>
              <a:rPr lang="en-US" sz="2400" dirty="0">
                <a:solidFill>
                  <a:srgbClr val="FF0000"/>
                </a:solidFill>
              </a:rPr>
              <a:t>:2</a:t>
            </a:r>
          </a:p>
        </p:txBody>
      </p:sp>
      <p:sp>
        <p:nvSpPr>
          <p:cNvPr id="24" name="TextBox 23">
            <a:extLst>
              <a:ext uri="{FF2B5EF4-FFF2-40B4-BE49-F238E27FC236}">
                <a16:creationId xmlns:a16="http://schemas.microsoft.com/office/drawing/2014/main" id="{9DE6AE2C-D5E1-4061-8688-9FBB6FEACA80}"/>
              </a:ext>
            </a:extLst>
          </p:cNvPr>
          <p:cNvSpPr txBox="1"/>
          <p:nvPr/>
        </p:nvSpPr>
        <p:spPr>
          <a:xfrm flipH="1">
            <a:off x="6938011" y="2352665"/>
            <a:ext cx="533400" cy="461665"/>
          </a:xfrm>
          <a:prstGeom prst="rect">
            <a:avLst/>
          </a:prstGeom>
          <a:noFill/>
        </p:spPr>
        <p:txBody>
          <a:bodyPr wrap="square" rtlCol="0">
            <a:spAutoFit/>
          </a:bodyPr>
          <a:lstStyle/>
          <a:p>
            <a:r>
              <a:rPr lang="en-US" sz="2400" dirty="0">
                <a:solidFill>
                  <a:srgbClr val="FF0000"/>
                </a:solidFill>
              </a:rPr>
              <a:t>:3</a:t>
            </a:r>
          </a:p>
        </p:txBody>
      </p:sp>
      <p:sp>
        <p:nvSpPr>
          <p:cNvPr id="26" name="TextBox 25">
            <a:extLst>
              <a:ext uri="{FF2B5EF4-FFF2-40B4-BE49-F238E27FC236}">
                <a16:creationId xmlns:a16="http://schemas.microsoft.com/office/drawing/2014/main" id="{4650F183-8DD7-401D-A0ED-745B95383633}"/>
              </a:ext>
            </a:extLst>
          </p:cNvPr>
          <p:cNvSpPr txBox="1"/>
          <p:nvPr/>
        </p:nvSpPr>
        <p:spPr>
          <a:xfrm flipH="1">
            <a:off x="5015815" y="4291955"/>
            <a:ext cx="533400" cy="461665"/>
          </a:xfrm>
          <a:prstGeom prst="rect">
            <a:avLst/>
          </a:prstGeom>
          <a:noFill/>
        </p:spPr>
        <p:txBody>
          <a:bodyPr wrap="square" rtlCol="0">
            <a:spAutoFit/>
          </a:bodyPr>
          <a:lstStyle/>
          <a:p>
            <a:r>
              <a:rPr lang="en-US" sz="2400" dirty="0">
                <a:solidFill>
                  <a:srgbClr val="FF0000"/>
                </a:solidFill>
              </a:rPr>
              <a:t>:4</a:t>
            </a:r>
          </a:p>
        </p:txBody>
      </p:sp>
      <p:sp>
        <p:nvSpPr>
          <p:cNvPr id="28" name="TextBox 27">
            <a:extLst>
              <a:ext uri="{FF2B5EF4-FFF2-40B4-BE49-F238E27FC236}">
                <a16:creationId xmlns:a16="http://schemas.microsoft.com/office/drawing/2014/main" id="{FE37A326-2765-45A9-9C15-7B74CED5E640}"/>
              </a:ext>
            </a:extLst>
          </p:cNvPr>
          <p:cNvSpPr txBox="1"/>
          <p:nvPr/>
        </p:nvSpPr>
        <p:spPr>
          <a:xfrm flipH="1">
            <a:off x="3297605" y="4300815"/>
            <a:ext cx="533400" cy="461665"/>
          </a:xfrm>
          <a:prstGeom prst="rect">
            <a:avLst/>
          </a:prstGeom>
          <a:noFill/>
        </p:spPr>
        <p:txBody>
          <a:bodyPr wrap="square" rtlCol="0">
            <a:spAutoFit/>
          </a:bodyPr>
          <a:lstStyle/>
          <a:p>
            <a:r>
              <a:rPr lang="en-US" sz="2400" dirty="0">
                <a:solidFill>
                  <a:srgbClr val="FF0000"/>
                </a:solidFill>
              </a:rPr>
              <a:t>:1</a:t>
            </a:r>
          </a:p>
        </p:txBody>
      </p:sp>
      <p:cxnSp>
        <p:nvCxnSpPr>
          <p:cNvPr id="31" name="Straight Arrow Connector 30">
            <a:extLst>
              <a:ext uri="{FF2B5EF4-FFF2-40B4-BE49-F238E27FC236}">
                <a16:creationId xmlns:a16="http://schemas.microsoft.com/office/drawing/2014/main" id="{7B610793-2913-4177-A848-285C3D299AAB}"/>
              </a:ext>
            </a:extLst>
          </p:cNvPr>
          <p:cNvCxnSpPr/>
          <p:nvPr/>
        </p:nvCxnSpPr>
        <p:spPr>
          <a:xfrm>
            <a:off x="2514600" y="2685109"/>
            <a:ext cx="0" cy="1658927"/>
          </a:xfrm>
          <a:prstGeom prst="straightConnector1">
            <a:avLst/>
          </a:prstGeom>
          <a:ln w="444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AB0FF86-C69E-430D-8AC6-24D3F0158F3B}"/>
              </a:ext>
            </a:extLst>
          </p:cNvPr>
          <p:cNvSpPr txBox="1"/>
          <p:nvPr/>
        </p:nvSpPr>
        <p:spPr>
          <a:xfrm>
            <a:off x="2667000" y="3494088"/>
            <a:ext cx="612668" cy="461665"/>
          </a:xfrm>
          <a:prstGeom prst="rect">
            <a:avLst/>
          </a:prstGeom>
          <a:noFill/>
        </p:spPr>
        <p:txBody>
          <a:bodyPr wrap="none" rtlCol="0">
            <a:spAutoFit/>
          </a:bodyPr>
          <a:lstStyle/>
          <a:p>
            <a:r>
              <a:rPr lang="en-US" sz="2400" dirty="0"/>
              <a:t>7:</a:t>
            </a:r>
            <a:r>
              <a:rPr lang="en-US" sz="2400" dirty="0">
                <a:solidFill>
                  <a:srgbClr val="FF0000"/>
                </a:solidFill>
              </a:rPr>
              <a:t>1</a:t>
            </a:r>
          </a:p>
        </p:txBody>
      </p:sp>
      <p:sp>
        <p:nvSpPr>
          <p:cNvPr id="5" name="TextBox 4">
            <a:extLst>
              <a:ext uri="{FF2B5EF4-FFF2-40B4-BE49-F238E27FC236}">
                <a16:creationId xmlns:a16="http://schemas.microsoft.com/office/drawing/2014/main" id="{5AC3E130-0BFA-4428-A650-7CE4F52861DA}"/>
              </a:ext>
            </a:extLst>
          </p:cNvPr>
          <p:cNvSpPr txBox="1"/>
          <p:nvPr/>
        </p:nvSpPr>
        <p:spPr>
          <a:xfrm>
            <a:off x="671532" y="3264499"/>
            <a:ext cx="300028" cy="369332"/>
          </a:xfrm>
          <a:prstGeom prst="rect">
            <a:avLst/>
          </a:prstGeom>
          <a:solidFill>
            <a:schemeClr val="bg1"/>
          </a:solidFill>
        </p:spPr>
        <p:txBody>
          <a:bodyPr wrap="square" rtlCol="0">
            <a:spAutoFit/>
          </a:bodyPr>
          <a:lstStyle/>
          <a:p>
            <a:r>
              <a:rPr lang="en-US" dirty="0"/>
              <a:t>0</a:t>
            </a:r>
          </a:p>
        </p:txBody>
      </p:sp>
      <p:sp>
        <p:nvSpPr>
          <p:cNvPr id="13" name="TextBox 12">
            <a:extLst>
              <a:ext uri="{FF2B5EF4-FFF2-40B4-BE49-F238E27FC236}">
                <a16:creationId xmlns:a16="http://schemas.microsoft.com/office/drawing/2014/main" id="{F7CA9DA2-12E7-4C31-9253-E388FE752220}"/>
              </a:ext>
            </a:extLst>
          </p:cNvPr>
          <p:cNvSpPr txBox="1"/>
          <p:nvPr/>
        </p:nvSpPr>
        <p:spPr>
          <a:xfrm>
            <a:off x="7551320" y="3244334"/>
            <a:ext cx="300028" cy="369332"/>
          </a:xfrm>
          <a:prstGeom prst="rect">
            <a:avLst/>
          </a:prstGeom>
          <a:solidFill>
            <a:schemeClr val="bg1"/>
          </a:solidFill>
        </p:spPr>
        <p:txBody>
          <a:bodyPr wrap="square" rtlCol="0">
            <a:spAutoFit/>
          </a:bodyPr>
          <a:lstStyle/>
          <a:p>
            <a:r>
              <a:rPr lang="en-US" dirty="0"/>
              <a:t>7</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964EB7D2-246C-DE6F-CF64-871CCB1E3869}"/>
                  </a:ext>
                </a:extLst>
              </p14:cNvPr>
              <p14:cNvContentPartPr/>
              <p14:nvPr/>
            </p14:nvContentPartPr>
            <p14:xfrm>
              <a:off x="2353443" y="2120254"/>
              <a:ext cx="83160" cy="232920"/>
            </p14:xfrm>
          </p:contentPart>
        </mc:Choice>
        <mc:Fallback xmlns="">
          <p:pic>
            <p:nvPicPr>
              <p:cNvPr id="15" name="Ink 14">
                <a:extLst>
                  <a:ext uri="{FF2B5EF4-FFF2-40B4-BE49-F238E27FC236}">
                    <a16:creationId xmlns:a16="http://schemas.microsoft.com/office/drawing/2014/main" id="{964EB7D2-246C-DE6F-CF64-871CCB1E3869}"/>
                  </a:ext>
                </a:extLst>
              </p:cNvPr>
              <p:cNvPicPr/>
              <p:nvPr/>
            </p:nvPicPr>
            <p:blipFill>
              <a:blip r:embed="rId5"/>
              <a:stretch>
                <a:fillRect/>
              </a:stretch>
            </p:blipFill>
            <p:spPr>
              <a:xfrm>
                <a:off x="2299443" y="2012254"/>
                <a:ext cx="19080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E62302A8-495A-01AC-95B3-F9BF27CA8F52}"/>
                  </a:ext>
                </a:extLst>
              </p14:cNvPr>
              <p14:cNvContentPartPr/>
              <p14:nvPr/>
            </p14:nvContentPartPr>
            <p14:xfrm>
              <a:off x="2616603" y="2324374"/>
              <a:ext cx="360" cy="360"/>
            </p14:xfrm>
          </p:contentPart>
        </mc:Choice>
        <mc:Fallback xmlns="">
          <p:pic>
            <p:nvPicPr>
              <p:cNvPr id="17" name="Ink 16">
                <a:extLst>
                  <a:ext uri="{FF2B5EF4-FFF2-40B4-BE49-F238E27FC236}">
                    <a16:creationId xmlns:a16="http://schemas.microsoft.com/office/drawing/2014/main" id="{E62302A8-495A-01AC-95B3-F9BF27CA8F52}"/>
                  </a:ext>
                </a:extLst>
              </p:cNvPr>
              <p:cNvPicPr/>
              <p:nvPr/>
            </p:nvPicPr>
            <p:blipFill>
              <a:blip r:embed="rId7"/>
              <a:stretch>
                <a:fillRect/>
              </a:stretch>
            </p:blipFill>
            <p:spPr>
              <a:xfrm>
                <a:off x="2562603" y="2216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BB49B8B1-F746-CEDB-224B-BEEB50FE6E79}"/>
                  </a:ext>
                </a:extLst>
              </p14:cNvPr>
              <p14:cNvContentPartPr/>
              <p14:nvPr/>
            </p14:nvContentPartPr>
            <p14:xfrm>
              <a:off x="3511203" y="2441374"/>
              <a:ext cx="360" cy="360"/>
            </p14:xfrm>
          </p:contentPart>
        </mc:Choice>
        <mc:Fallback xmlns="">
          <p:pic>
            <p:nvPicPr>
              <p:cNvPr id="19" name="Ink 18">
                <a:extLst>
                  <a:ext uri="{FF2B5EF4-FFF2-40B4-BE49-F238E27FC236}">
                    <a16:creationId xmlns:a16="http://schemas.microsoft.com/office/drawing/2014/main" id="{BB49B8B1-F746-CEDB-224B-BEEB50FE6E79}"/>
                  </a:ext>
                </a:extLst>
              </p:cNvPr>
              <p:cNvPicPr/>
              <p:nvPr/>
            </p:nvPicPr>
            <p:blipFill>
              <a:blip r:embed="rId7"/>
              <a:stretch>
                <a:fillRect/>
              </a:stretch>
            </p:blipFill>
            <p:spPr>
              <a:xfrm>
                <a:off x="3457203" y="2333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E99564E0-D5ED-A063-400E-8B2E50E2FBAA}"/>
                  </a:ext>
                </a:extLst>
              </p14:cNvPr>
              <p14:cNvContentPartPr/>
              <p14:nvPr/>
            </p14:nvContentPartPr>
            <p14:xfrm>
              <a:off x="1741083" y="4250374"/>
              <a:ext cx="360" cy="360"/>
            </p14:xfrm>
          </p:contentPart>
        </mc:Choice>
        <mc:Fallback xmlns="">
          <p:pic>
            <p:nvPicPr>
              <p:cNvPr id="21" name="Ink 20">
                <a:extLst>
                  <a:ext uri="{FF2B5EF4-FFF2-40B4-BE49-F238E27FC236}">
                    <a16:creationId xmlns:a16="http://schemas.microsoft.com/office/drawing/2014/main" id="{E99564E0-D5ED-A063-400E-8B2E50E2FBAA}"/>
                  </a:ext>
                </a:extLst>
              </p:cNvPr>
              <p:cNvPicPr/>
              <p:nvPr/>
            </p:nvPicPr>
            <p:blipFill>
              <a:blip r:embed="rId7"/>
              <a:stretch>
                <a:fillRect/>
              </a:stretch>
            </p:blipFill>
            <p:spPr>
              <a:xfrm>
                <a:off x="1687083" y="4142374"/>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21570BE2-14C5-3487-B98C-0928B2191D5E}"/>
                  </a:ext>
                </a:extLst>
              </p14:cNvPr>
              <p14:cNvContentPartPr/>
              <p14:nvPr/>
            </p14:nvContentPartPr>
            <p14:xfrm>
              <a:off x="2762403" y="4921774"/>
              <a:ext cx="14040" cy="360"/>
            </p14:xfrm>
          </p:contentPart>
        </mc:Choice>
        <mc:Fallback xmlns="">
          <p:pic>
            <p:nvPicPr>
              <p:cNvPr id="23" name="Ink 22">
                <a:extLst>
                  <a:ext uri="{FF2B5EF4-FFF2-40B4-BE49-F238E27FC236}">
                    <a16:creationId xmlns:a16="http://schemas.microsoft.com/office/drawing/2014/main" id="{21570BE2-14C5-3487-B98C-0928B2191D5E}"/>
                  </a:ext>
                </a:extLst>
              </p:cNvPr>
              <p:cNvPicPr/>
              <p:nvPr/>
            </p:nvPicPr>
            <p:blipFill>
              <a:blip r:embed="rId11"/>
              <a:stretch>
                <a:fillRect/>
              </a:stretch>
            </p:blipFill>
            <p:spPr>
              <a:xfrm>
                <a:off x="2706982" y="4813774"/>
                <a:ext cx="124513" cy="216000"/>
              </a:xfrm>
              <a:prstGeom prst="rect">
                <a:avLst/>
              </a:prstGeom>
            </p:spPr>
          </p:pic>
        </mc:Fallback>
      </mc:AlternateContent>
    </p:spTree>
    <p:extLst>
      <p:ext uri="{BB962C8B-B14F-4D97-AF65-F5344CB8AC3E}">
        <p14:creationId xmlns:p14="http://schemas.microsoft.com/office/powerpoint/2010/main" val="2131802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87EEE3-1739-4CA1-993D-B6A6DF6DBB3C}"/>
              </a:ext>
            </a:extLst>
          </p:cNvPr>
          <p:cNvSpPr>
            <a:spLocks noGrp="1"/>
          </p:cNvSpPr>
          <p:nvPr>
            <p:ph type="title"/>
          </p:nvPr>
        </p:nvSpPr>
        <p:spPr/>
        <p:txBody>
          <a:bodyPr/>
          <a:lstStyle/>
          <a:p>
            <a:r>
              <a:rPr lang="en-US"/>
              <a:t>At Seats</a:t>
            </a:r>
          </a:p>
        </p:txBody>
      </p:sp>
      <p:sp>
        <p:nvSpPr>
          <p:cNvPr id="4" name="Content Placeholder 3">
            <a:extLst>
              <a:ext uri="{FF2B5EF4-FFF2-40B4-BE49-F238E27FC236}">
                <a16:creationId xmlns:a16="http://schemas.microsoft.com/office/drawing/2014/main" id="{3C25EECA-B6E0-4E6D-8E7D-685890E87EDB}"/>
              </a:ext>
            </a:extLst>
          </p:cNvPr>
          <p:cNvSpPr>
            <a:spLocks noGrp="1"/>
          </p:cNvSpPr>
          <p:nvPr>
            <p:ph idx="1"/>
          </p:nvPr>
        </p:nvSpPr>
        <p:spPr>
          <a:xfrm>
            <a:off x="457200" y="1143000"/>
            <a:ext cx="8229600" cy="4983163"/>
          </a:xfrm>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We want to solve the tuple selection problem.  For final exams, we need to schedule classes, in rooms, at times, with proctors.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 room must be big enough to hold the class. No room can be scheduled for two classes at the same time.  </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A proctor available can oversee at most one exam at any time, and only during times that they are available.  A proctor can proctor at most 5 exams.</a:t>
            </a:r>
          </a:p>
          <a:p>
            <a:endParaRPr lang="en-US"/>
          </a:p>
        </p:txBody>
      </p:sp>
      <p:pic>
        <p:nvPicPr>
          <p:cNvPr id="6" name="Picture 5">
            <a:extLst>
              <a:ext uri="{FF2B5EF4-FFF2-40B4-BE49-F238E27FC236}">
                <a16:creationId xmlns:a16="http://schemas.microsoft.com/office/drawing/2014/main" id="{7E78F164-FDE8-4407-82BC-9BDDA55C143B}"/>
              </a:ext>
            </a:extLst>
          </p:cNvPr>
          <p:cNvPicPr>
            <a:picLocks noChangeAspect="1"/>
          </p:cNvPicPr>
          <p:nvPr/>
        </p:nvPicPr>
        <p:blipFill rotWithShape="1">
          <a:blip r:embed="rId3"/>
          <a:srcRect t="18283"/>
          <a:stretch/>
        </p:blipFill>
        <p:spPr>
          <a:xfrm>
            <a:off x="1219200" y="3429000"/>
            <a:ext cx="7139029" cy="3029415"/>
          </a:xfrm>
          <a:prstGeom prst="rect">
            <a:avLst/>
          </a:prstGeom>
        </p:spPr>
      </p:pic>
    </p:spTree>
    <p:extLst>
      <p:ext uri="{BB962C8B-B14F-4D97-AF65-F5344CB8AC3E}">
        <p14:creationId xmlns:p14="http://schemas.microsoft.com/office/powerpoint/2010/main" val="1181979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Unit 10.3</a:t>
            </a:r>
            <a:br>
              <a:rPr lang="en-US" dirty="0"/>
            </a:br>
            <a:endParaRPr lang="en-US" dirty="0"/>
          </a:p>
        </p:txBody>
      </p:sp>
      <p:sp>
        <p:nvSpPr>
          <p:cNvPr id="3" name="TextBox 2">
            <a:extLst>
              <a:ext uri="{FF2B5EF4-FFF2-40B4-BE49-F238E27FC236}">
                <a16:creationId xmlns:a16="http://schemas.microsoft.com/office/drawing/2014/main" id="{957ECF3C-DE05-0264-1D6B-C4CF62405D10}"/>
              </a:ext>
            </a:extLst>
          </p:cNvPr>
          <p:cNvSpPr txBox="1"/>
          <p:nvPr/>
        </p:nvSpPr>
        <p:spPr>
          <a:xfrm>
            <a:off x="478971" y="1094472"/>
            <a:ext cx="7543800" cy="923330"/>
          </a:xfrm>
          <a:prstGeom prst="rect">
            <a:avLst/>
          </a:prstGeom>
          <a:noFill/>
        </p:spPr>
        <p:txBody>
          <a:bodyPr wrap="square" rtlCol="0">
            <a:spAutoFit/>
          </a:bodyPr>
          <a:lstStyle/>
          <a:p>
            <a:r>
              <a:rPr lang="en-US"/>
              <a:t>Motivating example:  You need to connect all homes to the power plant.  Your goal is to minimize construction costs.</a:t>
            </a:r>
          </a:p>
          <a:p>
            <a:endParaRPr lang="en-US"/>
          </a:p>
        </p:txBody>
      </p:sp>
    </p:spTree>
    <p:extLst>
      <p:ext uri="{BB962C8B-B14F-4D97-AF65-F5344CB8AC3E}">
        <p14:creationId xmlns:p14="http://schemas.microsoft.com/office/powerpoint/2010/main" val="31680845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228600" y="274638"/>
            <a:ext cx="8458200" cy="569911"/>
          </a:xfrm>
        </p:spPr>
        <p:txBody>
          <a:bodyPr>
            <a:normAutofit fontScale="90000"/>
          </a:bodyPr>
          <a:lstStyle/>
          <a:p>
            <a:pPr eaLnBrk="1" hangingPunct="1"/>
            <a:r>
              <a:rPr lang="en-US" altLang="en-US" dirty="0"/>
              <a:t>Minimum Spanning Tree</a:t>
            </a:r>
          </a:p>
        </p:txBody>
      </p:sp>
      <p:sp>
        <p:nvSpPr>
          <p:cNvPr id="2051" name="Rectangle 3"/>
          <p:cNvSpPr>
            <a:spLocks noGrp="1" noChangeArrowheads="1"/>
          </p:cNvSpPr>
          <p:nvPr>
            <p:ph type="body" idx="1"/>
          </p:nvPr>
        </p:nvSpPr>
        <p:spPr>
          <a:xfrm>
            <a:off x="76200" y="4506384"/>
            <a:ext cx="7791264" cy="2086708"/>
          </a:xfrm>
        </p:spPr>
        <p:txBody>
          <a:bodyPr>
            <a:normAutofit fontScale="92500"/>
          </a:bodyPr>
          <a:lstStyle/>
          <a:p>
            <a:pPr eaLnBrk="1" hangingPunct="1"/>
            <a:r>
              <a:rPr lang="en-US" altLang="en-US" dirty="0"/>
              <a:t>A Minimum Spanning Tree (MST) is a </a:t>
            </a:r>
            <a:r>
              <a:rPr lang="en-US" altLang="en-US" dirty="0" err="1"/>
              <a:t>subgraph</a:t>
            </a:r>
            <a:r>
              <a:rPr lang="en-US" altLang="en-US" dirty="0"/>
              <a:t> of an undirected graph such that the </a:t>
            </a:r>
            <a:r>
              <a:rPr lang="en-US" altLang="en-US" dirty="0" err="1"/>
              <a:t>subgraph</a:t>
            </a:r>
            <a:r>
              <a:rPr lang="en-US" altLang="en-US" dirty="0"/>
              <a:t> spans (includes) all nodes, is  connected, is acyclic, and has minimum total edge weight</a:t>
            </a:r>
          </a:p>
        </p:txBody>
      </p:sp>
      <p:sp>
        <p:nvSpPr>
          <p:cNvPr id="4" name="Text Box 13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5" name="Line 13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13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7" name="Line 136"/>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37"/>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38"/>
          <p:cNvSpPr>
            <a:spLocks noChangeShapeType="1"/>
          </p:cNvSpPr>
          <p:nvPr/>
        </p:nvSpPr>
        <p:spPr bwMode="auto">
          <a:xfrm flipH="1" flipV="1">
            <a:off x="2050521" y="2155825"/>
            <a:ext cx="1302279" cy="892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0"/>
          <p:cNvSpPr>
            <a:spLocks noChangeShapeType="1"/>
          </p:cNvSpPr>
          <p:nvPr/>
        </p:nvSpPr>
        <p:spPr bwMode="auto">
          <a:xfrm flipV="1">
            <a:off x="1828800" y="32766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4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4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3"/>
          <p:cNvSpPr>
            <a:spLocks noChangeShapeType="1"/>
          </p:cNvSpPr>
          <p:nvPr/>
        </p:nvSpPr>
        <p:spPr bwMode="auto">
          <a:xfrm>
            <a:off x="2054754" y="2018242"/>
            <a:ext cx="580496" cy="1153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4"/>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4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7" name="Oval 146"/>
          <p:cNvSpPr>
            <a:spLocks noChangeArrowheads="1"/>
          </p:cNvSpPr>
          <p:nvPr/>
        </p:nvSpPr>
        <p:spPr bwMode="auto">
          <a:xfrm>
            <a:off x="602721" y="237913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18" name="Oval 147"/>
          <p:cNvSpPr>
            <a:spLocks noChangeArrowheads="1"/>
          </p:cNvSpPr>
          <p:nvPr/>
        </p:nvSpPr>
        <p:spPr bwMode="auto">
          <a:xfrm>
            <a:off x="558271"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H</a:t>
            </a:r>
          </a:p>
        </p:txBody>
      </p:sp>
      <p:sp>
        <p:nvSpPr>
          <p:cNvPr id="19" name="Oval 148"/>
          <p:cNvSpPr>
            <a:spLocks noChangeArrowheads="1"/>
          </p:cNvSpPr>
          <p:nvPr/>
        </p:nvSpPr>
        <p:spPr bwMode="auto">
          <a:xfrm>
            <a:off x="1777471" y="285855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B</a:t>
            </a:r>
          </a:p>
        </p:txBody>
      </p:sp>
      <p:sp>
        <p:nvSpPr>
          <p:cNvPr id="20" name="Oval 149"/>
          <p:cNvSpPr>
            <a:spLocks noChangeArrowheads="1"/>
          </p:cNvSpPr>
          <p:nvPr/>
        </p:nvSpPr>
        <p:spPr bwMode="auto">
          <a:xfrm>
            <a:off x="1625071" y="18086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20000"/>
                    <a:lumOff val="80000"/>
                  </a:schemeClr>
                </a:solidFill>
              </a:rPr>
              <a:t>F</a:t>
            </a:r>
          </a:p>
        </p:txBody>
      </p:sp>
      <p:sp>
        <p:nvSpPr>
          <p:cNvPr id="21" name="Oval 150"/>
          <p:cNvSpPr>
            <a:spLocks noChangeArrowheads="1"/>
          </p:cNvSpPr>
          <p:nvPr/>
        </p:nvSpPr>
        <p:spPr bwMode="auto">
          <a:xfrm>
            <a:off x="271145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E</a:t>
            </a:r>
          </a:p>
        </p:txBody>
      </p:sp>
      <p:sp>
        <p:nvSpPr>
          <p:cNvPr id="22" name="Oval 151"/>
          <p:cNvSpPr>
            <a:spLocks noChangeArrowheads="1"/>
          </p:cNvSpPr>
          <p:nvPr/>
        </p:nvSpPr>
        <p:spPr bwMode="auto">
          <a:xfrm>
            <a:off x="3149071" y="28754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D</a:t>
            </a:r>
          </a:p>
        </p:txBody>
      </p:sp>
      <p:sp>
        <p:nvSpPr>
          <p:cNvPr id="23" name="Oval 152"/>
          <p:cNvSpPr>
            <a:spLocks noChangeArrowheads="1"/>
          </p:cNvSpPr>
          <p:nvPr/>
        </p:nvSpPr>
        <p:spPr bwMode="auto">
          <a:xfrm>
            <a:off x="2615671" y="205316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C</a:t>
            </a:r>
          </a:p>
        </p:txBody>
      </p:sp>
      <p:sp>
        <p:nvSpPr>
          <p:cNvPr id="24" name="Oval 153"/>
          <p:cNvSpPr>
            <a:spLocks noChangeArrowheads="1"/>
          </p:cNvSpPr>
          <p:nvPr/>
        </p:nvSpPr>
        <p:spPr bwMode="auto">
          <a:xfrm>
            <a:off x="14478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G</a:t>
            </a:r>
          </a:p>
        </p:txBody>
      </p:sp>
      <p:sp>
        <p:nvSpPr>
          <p:cNvPr id="25" name="Line 15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5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5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15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29" name="Text Box 15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30" name="Text Box 15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31" name="Text Box 160"/>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32" name="Text Box 16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3" name="Text Box 16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4" name="Text Box 16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5" name="Text Box 164"/>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36" name="Text Box 165"/>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37" name="Text Box 166"/>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38" name="Text Box 16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9" name="Line 16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Text Box 169"/>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41" name="Freeform 170"/>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Text Box 171"/>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43" name="Line 172"/>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fontScale="90000"/>
          </a:bodyPr>
          <a:lstStyle/>
          <a:p>
            <a:pPr eaLnBrk="1" hangingPunct="1"/>
            <a:r>
              <a:rPr lang="en-US" altLang="en-US" dirty="0"/>
              <a:t>Different from a shortest path algorithm</a:t>
            </a:r>
          </a:p>
        </p:txBody>
      </p:sp>
      <p:sp>
        <p:nvSpPr>
          <p:cNvPr id="2051" name="Rectangle 3"/>
          <p:cNvSpPr>
            <a:spLocks noGrp="1" noChangeArrowheads="1"/>
          </p:cNvSpPr>
          <p:nvPr>
            <p:ph type="body" idx="1"/>
          </p:nvPr>
        </p:nvSpPr>
        <p:spPr>
          <a:xfrm>
            <a:off x="609600" y="4783112"/>
            <a:ext cx="7967052" cy="2010505"/>
          </a:xfrm>
        </p:spPr>
        <p:txBody>
          <a:bodyPr/>
          <a:lstStyle/>
          <a:p>
            <a:pPr eaLnBrk="1" hangingPunct="1"/>
            <a:r>
              <a:rPr lang="en-US" altLang="en-US" dirty="0"/>
              <a:t>The shortest distance from F To C is 3, but we don’t use that link in the minimal spanning tree.</a:t>
            </a:r>
          </a:p>
        </p:txBody>
      </p:sp>
      <p:sp>
        <p:nvSpPr>
          <p:cNvPr id="4" name="Text Box 13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5" name="Line 13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 name="Text Box 13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11" name="Line 140"/>
          <p:cNvSpPr>
            <a:spLocks noChangeShapeType="1"/>
          </p:cNvSpPr>
          <p:nvPr/>
        </p:nvSpPr>
        <p:spPr bwMode="auto">
          <a:xfrm flipV="1">
            <a:off x="1828800" y="32766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14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43"/>
          <p:cNvSpPr>
            <a:spLocks noChangeShapeType="1"/>
          </p:cNvSpPr>
          <p:nvPr/>
        </p:nvSpPr>
        <p:spPr bwMode="auto">
          <a:xfrm>
            <a:off x="2054754" y="2018242"/>
            <a:ext cx="580496" cy="11535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44"/>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Oval 14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7" name="Oval 146"/>
          <p:cNvSpPr>
            <a:spLocks noChangeArrowheads="1"/>
          </p:cNvSpPr>
          <p:nvPr/>
        </p:nvSpPr>
        <p:spPr bwMode="auto">
          <a:xfrm>
            <a:off x="602721" y="237913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18" name="Oval 147"/>
          <p:cNvSpPr>
            <a:spLocks noChangeArrowheads="1"/>
          </p:cNvSpPr>
          <p:nvPr/>
        </p:nvSpPr>
        <p:spPr bwMode="auto">
          <a:xfrm>
            <a:off x="558271"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H</a:t>
            </a:r>
          </a:p>
        </p:txBody>
      </p:sp>
      <p:sp>
        <p:nvSpPr>
          <p:cNvPr id="19" name="Oval 148"/>
          <p:cNvSpPr>
            <a:spLocks noChangeArrowheads="1"/>
          </p:cNvSpPr>
          <p:nvPr/>
        </p:nvSpPr>
        <p:spPr bwMode="auto">
          <a:xfrm>
            <a:off x="1841236" y="28575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20000"/>
                    <a:lumOff val="80000"/>
                  </a:schemeClr>
                </a:solidFill>
              </a:rPr>
              <a:t>B</a:t>
            </a:r>
          </a:p>
        </p:txBody>
      </p:sp>
      <p:sp>
        <p:nvSpPr>
          <p:cNvPr id="20" name="Oval 149"/>
          <p:cNvSpPr>
            <a:spLocks noChangeArrowheads="1"/>
          </p:cNvSpPr>
          <p:nvPr/>
        </p:nvSpPr>
        <p:spPr bwMode="auto">
          <a:xfrm>
            <a:off x="1625071" y="18086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20000"/>
                    <a:lumOff val="80000"/>
                  </a:schemeClr>
                </a:solidFill>
              </a:rPr>
              <a:t>F</a:t>
            </a:r>
          </a:p>
        </p:txBody>
      </p:sp>
      <p:sp>
        <p:nvSpPr>
          <p:cNvPr id="21" name="Oval 150"/>
          <p:cNvSpPr>
            <a:spLocks noChangeArrowheads="1"/>
          </p:cNvSpPr>
          <p:nvPr/>
        </p:nvSpPr>
        <p:spPr bwMode="auto">
          <a:xfrm>
            <a:off x="271145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E</a:t>
            </a:r>
          </a:p>
        </p:txBody>
      </p:sp>
      <p:sp>
        <p:nvSpPr>
          <p:cNvPr id="22" name="Oval 151"/>
          <p:cNvSpPr>
            <a:spLocks noChangeArrowheads="1"/>
          </p:cNvSpPr>
          <p:nvPr/>
        </p:nvSpPr>
        <p:spPr bwMode="auto">
          <a:xfrm>
            <a:off x="3149071" y="28754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D</a:t>
            </a:r>
          </a:p>
        </p:txBody>
      </p:sp>
      <p:sp>
        <p:nvSpPr>
          <p:cNvPr id="23" name="Oval 152"/>
          <p:cNvSpPr>
            <a:spLocks noChangeArrowheads="1"/>
          </p:cNvSpPr>
          <p:nvPr/>
        </p:nvSpPr>
        <p:spPr bwMode="auto">
          <a:xfrm>
            <a:off x="2615671" y="205316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C</a:t>
            </a:r>
          </a:p>
        </p:txBody>
      </p:sp>
      <p:sp>
        <p:nvSpPr>
          <p:cNvPr id="24" name="Oval 153"/>
          <p:cNvSpPr>
            <a:spLocks noChangeArrowheads="1"/>
          </p:cNvSpPr>
          <p:nvPr/>
        </p:nvSpPr>
        <p:spPr bwMode="auto">
          <a:xfrm>
            <a:off x="14478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G</a:t>
            </a:r>
          </a:p>
        </p:txBody>
      </p:sp>
      <p:sp>
        <p:nvSpPr>
          <p:cNvPr id="25" name="Line 15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15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15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Text Box 15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29" name="Text Box 15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30" name="Text Box 15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32" name="Text Box 161"/>
          <p:cNvSpPr txBox="1">
            <a:spLocks noChangeArrowheads="1"/>
          </p:cNvSpPr>
          <p:nvPr/>
        </p:nvSpPr>
        <p:spPr bwMode="auto">
          <a:xfrm>
            <a:off x="3327400" y="2337857"/>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34" name="Text Box 16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8" name="Text Box 16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39" name="Line 16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Text Box 169"/>
          <p:cNvSpPr txBox="1">
            <a:spLocks noChangeArrowheads="1"/>
          </p:cNvSpPr>
          <p:nvPr/>
        </p:nvSpPr>
        <p:spPr bwMode="auto">
          <a:xfrm>
            <a:off x="1105429" y="2033221"/>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41" name="Freeform 170"/>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Text Box 171"/>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43" name="Line 172"/>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0F660F3-FFEB-491A-8FDF-D1E96F1C5E80}"/>
                  </a:ext>
                </a:extLst>
              </p14:cNvPr>
              <p14:cNvContentPartPr/>
              <p14:nvPr/>
            </p14:nvContentPartPr>
            <p14:xfrm>
              <a:off x="3094548" y="2371075"/>
              <a:ext cx="262080" cy="483840"/>
            </p14:xfrm>
          </p:contentPart>
        </mc:Choice>
        <mc:Fallback xmlns="">
          <p:pic>
            <p:nvPicPr>
              <p:cNvPr id="2" name="Ink 1">
                <a:extLst>
                  <a:ext uri="{FF2B5EF4-FFF2-40B4-BE49-F238E27FC236}">
                    <a16:creationId xmlns:a16="http://schemas.microsoft.com/office/drawing/2014/main" id="{D0F660F3-FFEB-491A-8FDF-D1E96F1C5E80}"/>
                  </a:ext>
                </a:extLst>
              </p:cNvPr>
              <p:cNvPicPr/>
              <p:nvPr/>
            </p:nvPicPr>
            <p:blipFill>
              <a:blip r:embed="rId3"/>
              <a:stretch>
                <a:fillRect/>
              </a:stretch>
            </p:blipFill>
            <p:spPr>
              <a:xfrm>
                <a:off x="3040908" y="2263075"/>
                <a:ext cx="369720" cy="699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C5322BBB-FE79-443E-9271-1E0C4D60A351}"/>
                  </a:ext>
                </a:extLst>
              </p14:cNvPr>
              <p14:cNvContentPartPr/>
              <p14:nvPr/>
            </p14:nvContentPartPr>
            <p14:xfrm>
              <a:off x="984228" y="2221315"/>
              <a:ext cx="784440" cy="302040"/>
            </p14:xfrm>
          </p:contentPart>
        </mc:Choice>
        <mc:Fallback xmlns="">
          <p:pic>
            <p:nvPicPr>
              <p:cNvPr id="3" name="Ink 2">
                <a:extLst>
                  <a:ext uri="{FF2B5EF4-FFF2-40B4-BE49-F238E27FC236}">
                    <a16:creationId xmlns:a16="http://schemas.microsoft.com/office/drawing/2014/main" id="{C5322BBB-FE79-443E-9271-1E0C4D60A351}"/>
                  </a:ext>
                </a:extLst>
              </p:cNvPr>
              <p:cNvPicPr/>
              <p:nvPr/>
            </p:nvPicPr>
            <p:blipFill>
              <a:blip r:embed="rId5"/>
              <a:stretch>
                <a:fillRect/>
              </a:stretch>
            </p:blipFill>
            <p:spPr>
              <a:xfrm>
                <a:off x="930228" y="2113315"/>
                <a:ext cx="89208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D75CF45F-A526-4D5C-A5CD-FAF487203545}"/>
                  </a:ext>
                </a:extLst>
              </p14:cNvPr>
              <p14:cNvContentPartPr/>
              <p14:nvPr/>
            </p14:nvContentPartPr>
            <p14:xfrm>
              <a:off x="2260788" y="3224995"/>
              <a:ext cx="615960" cy="703800"/>
            </p14:xfrm>
          </p:contentPart>
        </mc:Choice>
        <mc:Fallback xmlns="">
          <p:pic>
            <p:nvPicPr>
              <p:cNvPr id="7" name="Ink 6">
                <a:extLst>
                  <a:ext uri="{FF2B5EF4-FFF2-40B4-BE49-F238E27FC236}">
                    <a16:creationId xmlns:a16="http://schemas.microsoft.com/office/drawing/2014/main" id="{D75CF45F-A526-4D5C-A5CD-FAF487203545}"/>
                  </a:ext>
                </a:extLst>
              </p:cNvPr>
              <p:cNvPicPr/>
              <p:nvPr/>
            </p:nvPicPr>
            <p:blipFill>
              <a:blip r:embed="rId7"/>
              <a:stretch>
                <a:fillRect/>
              </a:stretch>
            </p:blipFill>
            <p:spPr>
              <a:xfrm>
                <a:off x="2206788" y="3117355"/>
                <a:ext cx="723600" cy="91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86FB854C-B838-4237-B251-460A5D221037}"/>
                  </a:ext>
                </a:extLst>
              </p14:cNvPr>
              <p14:cNvContentPartPr/>
              <p14:nvPr/>
            </p14:nvContentPartPr>
            <p14:xfrm>
              <a:off x="3094548" y="3326155"/>
              <a:ext cx="421560" cy="633240"/>
            </p14:xfrm>
          </p:contentPart>
        </mc:Choice>
        <mc:Fallback xmlns="">
          <p:pic>
            <p:nvPicPr>
              <p:cNvPr id="8" name="Ink 7">
                <a:extLst>
                  <a:ext uri="{FF2B5EF4-FFF2-40B4-BE49-F238E27FC236}">
                    <a16:creationId xmlns:a16="http://schemas.microsoft.com/office/drawing/2014/main" id="{86FB854C-B838-4237-B251-460A5D221037}"/>
                  </a:ext>
                </a:extLst>
              </p:cNvPr>
              <p:cNvPicPr/>
              <p:nvPr/>
            </p:nvPicPr>
            <p:blipFill>
              <a:blip r:embed="rId9"/>
              <a:stretch>
                <a:fillRect/>
              </a:stretch>
            </p:blipFill>
            <p:spPr>
              <a:xfrm>
                <a:off x="3040908" y="3218155"/>
                <a:ext cx="529200" cy="848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73E98E12-909B-43D6-97D5-9DBFDE3B7DD9}"/>
                  </a:ext>
                </a:extLst>
              </p14:cNvPr>
              <p14:cNvContentPartPr/>
              <p14:nvPr/>
            </p14:nvContentPartPr>
            <p14:xfrm>
              <a:off x="1703868" y="3215275"/>
              <a:ext cx="1551960" cy="741960"/>
            </p14:xfrm>
          </p:contentPart>
        </mc:Choice>
        <mc:Fallback xmlns="">
          <p:pic>
            <p:nvPicPr>
              <p:cNvPr id="9" name="Ink 8">
                <a:extLst>
                  <a:ext uri="{FF2B5EF4-FFF2-40B4-BE49-F238E27FC236}">
                    <a16:creationId xmlns:a16="http://schemas.microsoft.com/office/drawing/2014/main" id="{73E98E12-909B-43D6-97D5-9DBFDE3B7DD9}"/>
                  </a:ext>
                </a:extLst>
              </p:cNvPr>
              <p:cNvPicPr/>
              <p:nvPr/>
            </p:nvPicPr>
            <p:blipFill>
              <a:blip r:embed="rId11"/>
              <a:stretch>
                <a:fillRect/>
              </a:stretch>
            </p:blipFill>
            <p:spPr>
              <a:xfrm>
                <a:off x="1649868" y="3107275"/>
                <a:ext cx="1659600" cy="95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1EEDED12-908E-4181-AB34-3E5951D6F935}"/>
                  </a:ext>
                </a:extLst>
              </p14:cNvPr>
              <p14:cNvContentPartPr/>
              <p14:nvPr/>
            </p14:nvContentPartPr>
            <p14:xfrm>
              <a:off x="723228" y="3486355"/>
              <a:ext cx="890280" cy="528120"/>
            </p14:xfrm>
          </p:contentPart>
        </mc:Choice>
        <mc:Fallback xmlns="">
          <p:pic>
            <p:nvPicPr>
              <p:cNvPr id="10" name="Ink 9">
                <a:extLst>
                  <a:ext uri="{FF2B5EF4-FFF2-40B4-BE49-F238E27FC236}">
                    <a16:creationId xmlns:a16="http://schemas.microsoft.com/office/drawing/2014/main" id="{1EEDED12-908E-4181-AB34-3E5951D6F935}"/>
                  </a:ext>
                </a:extLst>
              </p:cNvPr>
              <p:cNvPicPr/>
              <p:nvPr/>
            </p:nvPicPr>
            <p:blipFill>
              <a:blip r:embed="rId13"/>
              <a:stretch>
                <a:fillRect/>
              </a:stretch>
            </p:blipFill>
            <p:spPr>
              <a:xfrm>
                <a:off x="669588" y="3378715"/>
                <a:ext cx="997920" cy="74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B33A9273-AE8F-4AF2-B0AD-C50188D5CEDA}"/>
                  </a:ext>
                </a:extLst>
              </p14:cNvPr>
              <p14:cNvContentPartPr/>
              <p14:nvPr/>
            </p14:nvContentPartPr>
            <p14:xfrm>
              <a:off x="823668" y="2744035"/>
              <a:ext cx="61200" cy="551520"/>
            </p14:xfrm>
          </p:contentPart>
        </mc:Choice>
        <mc:Fallback xmlns="">
          <p:pic>
            <p:nvPicPr>
              <p:cNvPr id="13" name="Ink 12">
                <a:extLst>
                  <a:ext uri="{FF2B5EF4-FFF2-40B4-BE49-F238E27FC236}">
                    <a16:creationId xmlns:a16="http://schemas.microsoft.com/office/drawing/2014/main" id="{B33A9273-AE8F-4AF2-B0AD-C50188D5CEDA}"/>
                  </a:ext>
                </a:extLst>
              </p:cNvPr>
              <p:cNvPicPr/>
              <p:nvPr/>
            </p:nvPicPr>
            <p:blipFill>
              <a:blip r:embed="rId15"/>
              <a:stretch>
                <a:fillRect/>
              </a:stretch>
            </p:blipFill>
            <p:spPr>
              <a:xfrm>
                <a:off x="769668" y="2636395"/>
                <a:ext cx="168840" cy="767160"/>
              </a:xfrm>
              <a:prstGeom prst="rect">
                <a:avLst/>
              </a:prstGeom>
            </p:spPr>
          </p:pic>
        </mc:Fallback>
      </mc:AlternateContent>
    </p:spTree>
    <p:extLst>
      <p:ext uri="{BB962C8B-B14F-4D97-AF65-F5344CB8AC3E}">
        <p14:creationId xmlns:p14="http://schemas.microsoft.com/office/powerpoint/2010/main" val="11450211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a:t>Prim’s Algorithm</a:t>
            </a:r>
          </a:p>
        </p:txBody>
      </p:sp>
      <p:sp>
        <p:nvSpPr>
          <p:cNvPr id="4099" name="Rectangle 3"/>
          <p:cNvSpPr>
            <a:spLocks noGrp="1" noChangeArrowheads="1"/>
          </p:cNvSpPr>
          <p:nvPr>
            <p:ph type="body" idx="1"/>
          </p:nvPr>
        </p:nvSpPr>
        <p:spPr/>
        <p:txBody>
          <a:bodyPr/>
          <a:lstStyle/>
          <a:p>
            <a:pPr algn="ctr" eaLnBrk="1" hangingPunct="1">
              <a:buFontTx/>
              <a:buNone/>
            </a:pPr>
            <a:endParaRPr lang="en-US" altLang="en-US" dirty="0"/>
          </a:p>
          <a:p>
            <a:pPr eaLnBrk="1" hangingPunct="1"/>
            <a:r>
              <a:rPr lang="en-US" altLang="en-US" dirty="0"/>
              <a:t>Very similar to </a:t>
            </a:r>
            <a:r>
              <a:rPr lang="en-US" altLang="en-US" dirty="0" err="1"/>
              <a:t>Dijkstra’s</a:t>
            </a:r>
            <a:r>
              <a:rPr lang="en-US" altLang="en-US" dirty="0"/>
              <a:t> Algorithm except that </a:t>
            </a:r>
            <a:r>
              <a:rPr lang="en-US" altLang="en-US" i="1" dirty="0"/>
              <a:t>distance </a:t>
            </a:r>
            <a:r>
              <a:rPr lang="en-US" altLang="en-US"/>
              <a:t>records only edge </a:t>
            </a:r>
            <a:r>
              <a:rPr lang="en-US" altLang="en-US" dirty="0"/>
              <a:t>weights, not </a:t>
            </a:r>
            <a:r>
              <a:rPr lang="en-US" altLang="en-US"/>
              <a:t>path lengths</a:t>
            </a:r>
          </a:p>
          <a:p>
            <a:pPr eaLnBrk="1" hangingPunct="1"/>
            <a:r>
              <a:rPr lang="en-US" altLang="en-US"/>
              <a:t>It constructs a tree.  I remember “prim” as in “</a:t>
            </a:r>
            <a:r>
              <a:rPr lang="en-US" altLang="en-US">
                <a:solidFill>
                  <a:srgbClr val="FF0000"/>
                </a:solidFill>
              </a:rPr>
              <a:t>trim</a:t>
            </a:r>
            <a:r>
              <a:rPr lang="en-US" altLang="en-US"/>
              <a:t>ming a tree”.</a:t>
            </a:r>
            <a:endParaRPr lang="en-US" altLang="en-US" dirty="0"/>
          </a:p>
          <a:p>
            <a:pPr eaLnBrk="1" hangingPunct="1">
              <a:buFontTx/>
              <a:buNone/>
            </a:pPr>
            <a:endParaRPr lang="en-US"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p:cNvSpPr>
            <a:spLocks noGrp="1" noChangeArrowheads="1"/>
          </p:cNvSpPr>
          <p:nvPr>
            <p:ph type="title"/>
          </p:nvPr>
        </p:nvSpPr>
        <p:spPr/>
        <p:txBody>
          <a:bodyPr>
            <a:normAutofit fontScale="90000"/>
          </a:bodyPr>
          <a:lstStyle/>
          <a:p>
            <a:pPr eaLnBrk="1" hangingPunct="1"/>
            <a:r>
              <a:rPr lang="en-US" altLang="en-US" dirty="0"/>
              <a:t>Walk-Through – start at node D (say)</a:t>
            </a:r>
          </a:p>
        </p:txBody>
      </p:sp>
      <p:sp>
        <p:nvSpPr>
          <p:cNvPr id="5123" name="Text Box 60"/>
          <p:cNvSpPr txBox="1">
            <a:spLocks noChangeArrowheads="1"/>
          </p:cNvSpPr>
          <p:nvPr/>
        </p:nvSpPr>
        <p:spPr bwMode="auto">
          <a:xfrm>
            <a:off x="4614863" y="1524000"/>
            <a:ext cx="1676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algn="l" eaLnBrk="1" hangingPunct="1">
              <a:spcBef>
                <a:spcPct val="50000"/>
              </a:spcBef>
              <a:buFontTx/>
              <a:buNone/>
            </a:pPr>
            <a:r>
              <a:rPr lang="en-US" altLang="en-US"/>
              <a:t>Initialize array</a:t>
            </a:r>
          </a:p>
        </p:txBody>
      </p:sp>
      <p:sp>
        <p:nvSpPr>
          <p:cNvPr id="5176" name="Text Box 13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5177" name="Line 13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8" name="Text Box 13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5179" name="Line 136"/>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0" name="Line 137"/>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 name="Line 13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2" name="Line 13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3" name="Line 140"/>
          <p:cNvSpPr>
            <a:spLocks noChangeShapeType="1"/>
          </p:cNvSpPr>
          <p:nvPr/>
        </p:nvSpPr>
        <p:spPr bwMode="auto">
          <a:xfrm flipV="1">
            <a:off x="1828800" y="32766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4" name="Line 14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Line 14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6" name="Line 143"/>
          <p:cNvSpPr>
            <a:spLocks noChangeShapeType="1"/>
          </p:cNvSpPr>
          <p:nvPr/>
        </p:nvSpPr>
        <p:spPr bwMode="auto">
          <a:xfrm>
            <a:off x="2178050" y="1981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7" name="Line 144"/>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8" name="Oval 14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5189" name="Oval 146"/>
          <p:cNvSpPr>
            <a:spLocks noChangeArrowheads="1"/>
          </p:cNvSpPr>
          <p:nvPr/>
        </p:nvSpPr>
        <p:spPr bwMode="auto">
          <a:xfrm>
            <a:off x="602721" y="2379133"/>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5190" name="Oval 147"/>
          <p:cNvSpPr>
            <a:spLocks noChangeArrowheads="1"/>
          </p:cNvSpPr>
          <p:nvPr/>
        </p:nvSpPr>
        <p:spPr bwMode="auto">
          <a:xfrm>
            <a:off x="558271"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H</a:t>
            </a:r>
          </a:p>
        </p:txBody>
      </p:sp>
      <p:sp>
        <p:nvSpPr>
          <p:cNvPr id="5191" name="Oval 148"/>
          <p:cNvSpPr>
            <a:spLocks noChangeArrowheads="1"/>
          </p:cNvSpPr>
          <p:nvPr/>
        </p:nvSpPr>
        <p:spPr bwMode="auto">
          <a:xfrm>
            <a:off x="1777471" y="285855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B</a:t>
            </a:r>
          </a:p>
        </p:txBody>
      </p:sp>
      <p:sp>
        <p:nvSpPr>
          <p:cNvPr id="5192" name="Oval 149"/>
          <p:cNvSpPr>
            <a:spLocks noChangeArrowheads="1"/>
          </p:cNvSpPr>
          <p:nvPr/>
        </p:nvSpPr>
        <p:spPr bwMode="auto">
          <a:xfrm>
            <a:off x="1625071" y="18086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20000"/>
                    <a:lumOff val="80000"/>
                  </a:schemeClr>
                </a:solidFill>
              </a:rPr>
              <a:t>F</a:t>
            </a:r>
          </a:p>
        </p:txBody>
      </p:sp>
      <p:sp>
        <p:nvSpPr>
          <p:cNvPr id="5193" name="Oval 150"/>
          <p:cNvSpPr>
            <a:spLocks noChangeArrowheads="1"/>
          </p:cNvSpPr>
          <p:nvPr/>
        </p:nvSpPr>
        <p:spPr bwMode="auto">
          <a:xfrm>
            <a:off x="271145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E</a:t>
            </a:r>
          </a:p>
        </p:txBody>
      </p:sp>
      <p:sp>
        <p:nvSpPr>
          <p:cNvPr id="5194" name="Oval 151"/>
          <p:cNvSpPr>
            <a:spLocks noChangeArrowheads="1"/>
          </p:cNvSpPr>
          <p:nvPr/>
        </p:nvSpPr>
        <p:spPr bwMode="auto">
          <a:xfrm>
            <a:off x="3149071" y="2875491"/>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D</a:t>
            </a:r>
          </a:p>
        </p:txBody>
      </p:sp>
      <p:sp>
        <p:nvSpPr>
          <p:cNvPr id="5195" name="Oval 152"/>
          <p:cNvSpPr>
            <a:spLocks noChangeArrowheads="1"/>
          </p:cNvSpPr>
          <p:nvPr/>
        </p:nvSpPr>
        <p:spPr bwMode="auto">
          <a:xfrm>
            <a:off x="2615671" y="2053166"/>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C</a:t>
            </a:r>
          </a:p>
        </p:txBody>
      </p:sp>
      <p:sp>
        <p:nvSpPr>
          <p:cNvPr id="5196" name="Oval 153"/>
          <p:cNvSpPr>
            <a:spLocks noChangeArrowheads="1"/>
          </p:cNvSpPr>
          <p:nvPr/>
        </p:nvSpPr>
        <p:spPr bwMode="auto">
          <a:xfrm>
            <a:off x="14478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G</a:t>
            </a:r>
          </a:p>
        </p:txBody>
      </p:sp>
      <p:sp>
        <p:nvSpPr>
          <p:cNvPr id="5197" name="Line 15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8" name="Line 15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9" name="Line 15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00" name="Text Box 15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5201" name="Text Box 15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5202" name="Text Box 15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5203" name="Text Box 160"/>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5204" name="Text Box 16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5205" name="Text Box 16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5206" name="Text Box 16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5207" name="Text Box 164"/>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5208" name="Text Box 165"/>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5209" name="Text Box 166"/>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5210" name="Text Box 16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5211" name="Line 16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2" name="Text Box 169"/>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5213" name="Freeform 170"/>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14" name="Text Box 171"/>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5215" name="Line 172"/>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64966EE-8704-43ED-9039-86BBA100C70E}"/>
                  </a:ext>
                </a:extLst>
              </p14:cNvPr>
              <p14:cNvContentPartPr/>
              <p14:nvPr/>
            </p14:nvContentPartPr>
            <p14:xfrm>
              <a:off x="3191748" y="2911075"/>
              <a:ext cx="414360" cy="328320"/>
            </p14:xfrm>
          </p:contentPart>
        </mc:Choice>
        <mc:Fallback xmlns="">
          <p:pic>
            <p:nvPicPr>
              <p:cNvPr id="2" name="Ink 1">
                <a:extLst>
                  <a:ext uri="{FF2B5EF4-FFF2-40B4-BE49-F238E27FC236}">
                    <a16:creationId xmlns:a16="http://schemas.microsoft.com/office/drawing/2014/main" id="{864966EE-8704-43ED-9039-86BBA100C70E}"/>
                  </a:ext>
                </a:extLst>
              </p:cNvPr>
              <p:cNvPicPr/>
              <p:nvPr/>
            </p:nvPicPr>
            <p:blipFill>
              <a:blip r:embed="rId3"/>
              <a:stretch>
                <a:fillRect/>
              </a:stretch>
            </p:blipFill>
            <p:spPr>
              <a:xfrm>
                <a:off x="3138108" y="2803075"/>
                <a:ext cx="522000" cy="543960"/>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6147"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8" name="Text Box 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6149"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0"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1"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10"/>
          <p:cNvSpPr>
            <a:spLocks noChangeShapeType="1"/>
          </p:cNvSpPr>
          <p:nvPr/>
        </p:nvSpPr>
        <p:spPr bwMode="auto">
          <a:xfrm flipV="1">
            <a:off x="1828800" y="3276600"/>
            <a:ext cx="1447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4"/>
          <p:cNvSpPr>
            <a:spLocks noChangeShapeType="1"/>
          </p:cNvSpPr>
          <p:nvPr/>
        </p:nvSpPr>
        <p:spPr bwMode="auto">
          <a:xfrm>
            <a:off x="2178050" y="1981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5"/>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Oval 16"/>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6159" name="Oval 17"/>
          <p:cNvSpPr>
            <a:spLocks noChangeArrowheads="1"/>
          </p:cNvSpPr>
          <p:nvPr/>
        </p:nvSpPr>
        <p:spPr bwMode="auto">
          <a:xfrm>
            <a:off x="733954" y="230663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6160" name="Oval 18"/>
          <p:cNvSpPr>
            <a:spLocks noChangeArrowheads="1"/>
          </p:cNvSpPr>
          <p:nvPr/>
        </p:nvSpPr>
        <p:spPr bwMode="auto">
          <a:xfrm>
            <a:off x="581554" y="322103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H</a:t>
            </a:r>
          </a:p>
        </p:txBody>
      </p:sp>
      <p:sp>
        <p:nvSpPr>
          <p:cNvPr id="6161" name="Oval 19"/>
          <p:cNvSpPr>
            <a:spLocks noChangeArrowheads="1"/>
          </p:cNvSpPr>
          <p:nvPr/>
        </p:nvSpPr>
        <p:spPr bwMode="auto">
          <a:xfrm>
            <a:off x="1953154" y="284003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B</a:t>
            </a:r>
          </a:p>
        </p:txBody>
      </p:sp>
      <p:sp>
        <p:nvSpPr>
          <p:cNvPr id="6162" name="Oval 20"/>
          <p:cNvSpPr>
            <a:spLocks noChangeArrowheads="1"/>
          </p:cNvSpPr>
          <p:nvPr/>
        </p:nvSpPr>
        <p:spPr bwMode="auto">
          <a:xfrm>
            <a:off x="1845204" y="184943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F</a:t>
            </a:r>
          </a:p>
        </p:txBody>
      </p:sp>
      <p:sp>
        <p:nvSpPr>
          <p:cNvPr id="6163" name="Oval 21"/>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E</a:t>
            </a:r>
          </a:p>
        </p:txBody>
      </p:sp>
      <p:sp>
        <p:nvSpPr>
          <p:cNvPr id="6164"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6165" name="Oval 23"/>
          <p:cNvSpPr>
            <a:spLocks noChangeArrowheads="1"/>
          </p:cNvSpPr>
          <p:nvPr/>
        </p:nvSpPr>
        <p:spPr bwMode="auto">
          <a:xfrm>
            <a:off x="2791354" y="1925638"/>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C</a:t>
            </a:r>
          </a:p>
        </p:txBody>
      </p:sp>
      <p:sp>
        <p:nvSpPr>
          <p:cNvPr id="6166" name="Oval 24"/>
          <p:cNvSpPr>
            <a:spLocks noChangeArrowheads="1"/>
          </p:cNvSpPr>
          <p:nvPr/>
        </p:nvSpPr>
        <p:spPr bwMode="auto">
          <a:xfrm>
            <a:off x="1572154"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G</a:t>
            </a:r>
          </a:p>
        </p:txBody>
      </p:sp>
      <p:sp>
        <p:nvSpPr>
          <p:cNvPr id="6167" name="Line 26"/>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Line 27"/>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8"/>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Text Box 30"/>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6171" name="Text Box 31"/>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6172" name="Text Box 32"/>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6173" name="Text Box 33"/>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6174" name="Text Box 34"/>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6175" name="Text Box 35"/>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6176" name="Text Box 36"/>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6177" name="Text Box 37"/>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6178" name="Text Box 39"/>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6179" name="Text Box 40"/>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6180" name="Text Box 41"/>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6181" name="Line 42"/>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2" name="Text Box 43"/>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6236" name="Freeform 97"/>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 name="Text Box 98"/>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6238" name="Line 99"/>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TextBox 1"/>
          <p:cNvSpPr txBox="1"/>
          <p:nvPr/>
        </p:nvSpPr>
        <p:spPr>
          <a:xfrm>
            <a:off x="1219200" y="5105400"/>
            <a:ext cx="7173759" cy="923330"/>
          </a:xfrm>
          <a:prstGeom prst="rect">
            <a:avLst/>
          </a:prstGeom>
          <a:noFill/>
        </p:spPr>
        <p:txBody>
          <a:bodyPr wrap="none" rtlCol="0">
            <a:spAutoFit/>
          </a:bodyPr>
          <a:lstStyle/>
          <a:p>
            <a:r>
              <a:rPr lang="en-US" dirty="0"/>
              <a:t>Create a priority queue of all the edges to nodes you can now reach.</a:t>
            </a:r>
          </a:p>
          <a:p>
            <a:endParaRPr lang="en-US" dirty="0"/>
          </a:p>
          <a:p>
            <a:r>
              <a:rPr lang="en-US" dirty="0"/>
              <a:t>Mark node with the length of the best arc to it.</a:t>
            </a:r>
          </a:p>
        </p:txBody>
      </p:sp>
      <p:sp>
        <p:nvSpPr>
          <p:cNvPr id="3" name="TextBox 2"/>
          <p:cNvSpPr txBox="1"/>
          <p:nvPr/>
        </p:nvSpPr>
        <p:spPr>
          <a:xfrm>
            <a:off x="5410200" y="1890236"/>
            <a:ext cx="825867" cy="1477328"/>
          </a:xfrm>
          <a:prstGeom prst="rect">
            <a:avLst/>
          </a:prstGeom>
          <a:noFill/>
        </p:spPr>
        <p:txBody>
          <a:bodyPr wrap="none" rtlCol="0">
            <a:spAutoFit/>
          </a:bodyPr>
          <a:lstStyle/>
          <a:p>
            <a:r>
              <a:rPr lang="en-US" dirty="0"/>
              <a:t>DC 3 </a:t>
            </a:r>
          </a:p>
          <a:p>
            <a:r>
              <a:rPr lang="en-US" dirty="0"/>
              <a:t>DE 25</a:t>
            </a:r>
          </a:p>
          <a:p>
            <a:r>
              <a:rPr lang="en-US" dirty="0"/>
              <a:t>DF 18</a:t>
            </a:r>
          </a:p>
          <a:p>
            <a:r>
              <a:rPr lang="en-US" dirty="0"/>
              <a:t>DG 2</a:t>
            </a:r>
          </a:p>
          <a:p>
            <a:endParaRPr lang="en-US" dirty="0"/>
          </a:p>
        </p:txBody>
      </p:sp>
      <p:sp>
        <p:nvSpPr>
          <p:cNvPr id="4" name="TextBox 3"/>
          <p:cNvSpPr txBox="1"/>
          <p:nvPr/>
        </p:nvSpPr>
        <p:spPr>
          <a:xfrm>
            <a:off x="3208963" y="1969730"/>
            <a:ext cx="274319" cy="369332"/>
          </a:xfrm>
          <a:prstGeom prst="rect">
            <a:avLst/>
          </a:prstGeom>
          <a:noFill/>
        </p:spPr>
        <p:txBody>
          <a:bodyPr wrap="square" rtlCol="0">
            <a:spAutoFit/>
          </a:bodyPr>
          <a:lstStyle/>
          <a:p>
            <a:r>
              <a:rPr lang="en-US" dirty="0">
                <a:solidFill>
                  <a:srgbClr val="FF0000"/>
                </a:solidFill>
              </a:rPr>
              <a:t>3</a:t>
            </a:r>
          </a:p>
        </p:txBody>
      </p:sp>
      <p:sp>
        <p:nvSpPr>
          <p:cNvPr id="5" name="TextBox 4"/>
          <p:cNvSpPr txBox="1"/>
          <p:nvPr/>
        </p:nvSpPr>
        <p:spPr>
          <a:xfrm>
            <a:off x="2158031" y="2078038"/>
            <a:ext cx="441146" cy="369332"/>
          </a:xfrm>
          <a:prstGeom prst="rect">
            <a:avLst/>
          </a:prstGeom>
          <a:noFill/>
        </p:spPr>
        <p:txBody>
          <a:bodyPr wrap="none" rtlCol="0">
            <a:spAutoFit/>
          </a:bodyPr>
          <a:lstStyle/>
          <a:p>
            <a:r>
              <a:rPr lang="en-US" dirty="0">
                <a:solidFill>
                  <a:srgbClr val="FF0000"/>
                </a:solidFill>
              </a:rPr>
              <a:t>18</a:t>
            </a:r>
          </a:p>
        </p:txBody>
      </p:sp>
      <p:sp>
        <p:nvSpPr>
          <p:cNvPr id="6" name="TextBox 5"/>
          <p:cNvSpPr txBox="1"/>
          <p:nvPr/>
        </p:nvSpPr>
        <p:spPr>
          <a:xfrm>
            <a:off x="3288626" y="4005263"/>
            <a:ext cx="475488" cy="369332"/>
          </a:xfrm>
          <a:prstGeom prst="rect">
            <a:avLst/>
          </a:prstGeom>
          <a:noFill/>
        </p:spPr>
        <p:txBody>
          <a:bodyPr wrap="square" rtlCol="0">
            <a:spAutoFit/>
          </a:bodyPr>
          <a:lstStyle/>
          <a:p>
            <a:r>
              <a:rPr lang="en-US" dirty="0">
                <a:solidFill>
                  <a:srgbClr val="FF0000"/>
                </a:solidFill>
              </a:rPr>
              <a:t>25</a:t>
            </a:r>
          </a:p>
        </p:txBody>
      </p:sp>
      <p:sp>
        <p:nvSpPr>
          <p:cNvPr id="7" name="TextBox 6"/>
          <p:cNvSpPr txBox="1"/>
          <p:nvPr/>
        </p:nvSpPr>
        <p:spPr>
          <a:xfrm>
            <a:off x="1805018" y="4145280"/>
            <a:ext cx="264138" cy="369332"/>
          </a:xfrm>
          <a:prstGeom prst="rect">
            <a:avLst/>
          </a:prstGeom>
          <a:noFill/>
        </p:spPr>
        <p:txBody>
          <a:bodyPr wrap="square" rtlCol="0">
            <a:spAutoFit/>
          </a:bodyPr>
          <a:lstStyle/>
          <a:p>
            <a:r>
              <a:rPr lang="en-US" dirty="0">
                <a:solidFill>
                  <a:srgbClr val="FF0000"/>
                </a:solidFill>
              </a:rPr>
              <a:t>2</a:t>
            </a:r>
          </a:p>
        </p:txBody>
      </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C05D3D01-9B15-4E72-A7FF-5E0C4BC54974}"/>
                  </a:ext>
                </a:extLst>
              </p14:cNvPr>
              <p14:cNvContentPartPr/>
              <p14:nvPr/>
            </p14:nvContentPartPr>
            <p14:xfrm>
              <a:off x="5192988" y="2792995"/>
              <a:ext cx="1146240" cy="353880"/>
            </p14:xfrm>
          </p:contentPart>
        </mc:Choice>
        <mc:Fallback xmlns="">
          <p:pic>
            <p:nvPicPr>
              <p:cNvPr id="8" name="Ink 7">
                <a:extLst>
                  <a:ext uri="{FF2B5EF4-FFF2-40B4-BE49-F238E27FC236}">
                    <a16:creationId xmlns:a16="http://schemas.microsoft.com/office/drawing/2014/main" id="{C05D3D01-9B15-4E72-A7FF-5E0C4BC54974}"/>
                  </a:ext>
                </a:extLst>
              </p:cNvPr>
              <p:cNvPicPr/>
              <p:nvPr/>
            </p:nvPicPr>
            <p:blipFill>
              <a:blip r:embed="rId3"/>
              <a:stretch>
                <a:fillRect/>
              </a:stretch>
            </p:blipFill>
            <p:spPr>
              <a:xfrm>
                <a:off x="5184348" y="2783995"/>
                <a:ext cx="1163880" cy="371520"/>
              </a:xfrm>
              <a:prstGeom prst="rect">
                <a:avLst/>
              </a:prstGeom>
            </p:spPr>
          </p:pic>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8195"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6" name="Text Box 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8197"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0"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3"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4" name="Line 12"/>
          <p:cNvSpPr>
            <a:spLocks noChangeShapeType="1"/>
          </p:cNvSpPr>
          <p:nvPr/>
        </p:nvSpPr>
        <p:spPr bwMode="auto">
          <a:xfrm>
            <a:off x="2178050" y="1981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5" name="Line 13"/>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Oval 14"/>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8207"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8208"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H</a:t>
            </a:r>
          </a:p>
        </p:txBody>
      </p:sp>
      <p:sp>
        <p:nvSpPr>
          <p:cNvPr id="8209"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B</a:t>
            </a:r>
          </a:p>
        </p:txBody>
      </p:sp>
      <p:sp>
        <p:nvSpPr>
          <p:cNvPr id="8210"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F</a:t>
            </a:r>
          </a:p>
        </p:txBody>
      </p:sp>
      <p:sp>
        <p:nvSpPr>
          <p:cNvPr id="8211"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E</a:t>
            </a:r>
          </a:p>
        </p:txBody>
      </p:sp>
      <p:sp>
        <p:nvSpPr>
          <p:cNvPr id="8212"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8213" name="Oval 2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C</a:t>
            </a:r>
          </a:p>
        </p:txBody>
      </p:sp>
      <p:sp>
        <p:nvSpPr>
          <p:cNvPr id="8214"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8215"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6"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7"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18" name="Text Box 26"/>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8219" name="Text Box 27"/>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8220" name="Text Box 28"/>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8221" name="Text Box 29"/>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8222" name="Text Box 30"/>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8223" name="Text Box 31"/>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8224" name="Text Box 32"/>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8225" name="Text Box 33"/>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8226" name="Text Box 34"/>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8227" name="Text Box 35"/>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8228" name="Text Box 36"/>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8229"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30" name="Text Box 38"/>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8231" name="Text Box 39"/>
          <p:cNvSpPr txBox="1">
            <a:spLocks noChangeArrowheads="1"/>
          </p:cNvSpPr>
          <p:nvPr/>
        </p:nvSpPr>
        <p:spPr bwMode="auto">
          <a:xfrm>
            <a:off x="4305300" y="500896"/>
            <a:ext cx="3581400"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the smallest arc, and add what you can get to from there</a:t>
            </a:r>
          </a:p>
          <a:p>
            <a:pPr eaLnBrk="1" hangingPunct="1">
              <a:spcBef>
                <a:spcPct val="50000"/>
              </a:spcBef>
              <a:buFontTx/>
              <a:buNone/>
            </a:pPr>
            <a:r>
              <a:rPr lang="en-US" altLang="en-US" dirty="0"/>
              <a:t>We could store the minimum distance at the node, in case we tried to get there again</a:t>
            </a:r>
          </a:p>
        </p:txBody>
      </p:sp>
      <p:sp>
        <p:nvSpPr>
          <p:cNvPr id="8284" name="Freeform 9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85"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8286"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p:cNvSpPr/>
          <p:nvPr/>
        </p:nvSpPr>
        <p:spPr>
          <a:xfrm>
            <a:off x="5334000" y="2828836"/>
            <a:ext cx="1524000" cy="1754326"/>
          </a:xfrm>
          <a:prstGeom prst="rect">
            <a:avLst/>
          </a:prstGeom>
        </p:spPr>
        <p:txBody>
          <a:bodyPr wrap="square">
            <a:spAutoFit/>
          </a:bodyPr>
          <a:lstStyle/>
          <a:p>
            <a:r>
              <a:rPr lang="en-US" dirty="0"/>
              <a:t>DC 3 </a:t>
            </a:r>
          </a:p>
          <a:p>
            <a:r>
              <a:rPr lang="en-US" dirty="0"/>
              <a:t>DE 25</a:t>
            </a:r>
          </a:p>
          <a:p>
            <a:r>
              <a:rPr lang="en-US" dirty="0"/>
              <a:t>DF 18</a:t>
            </a:r>
          </a:p>
          <a:p>
            <a:r>
              <a:rPr lang="en-US" strike="dblStrike" dirty="0"/>
              <a:t>DG 2</a:t>
            </a:r>
          </a:p>
          <a:p>
            <a:r>
              <a:rPr lang="en-US" dirty="0">
                <a:solidFill>
                  <a:srgbClr val="FF0000"/>
                </a:solidFill>
              </a:rPr>
              <a:t>GE 7</a:t>
            </a:r>
          </a:p>
          <a:p>
            <a:r>
              <a:rPr lang="en-US" dirty="0">
                <a:solidFill>
                  <a:srgbClr val="FF0000"/>
                </a:solidFill>
              </a:rPr>
              <a:t>GH 3</a:t>
            </a:r>
          </a:p>
        </p:txBody>
      </p:sp>
      <p:sp>
        <p:nvSpPr>
          <p:cNvPr id="3" name="TextBox 2">
            <a:extLst>
              <a:ext uri="{FF2B5EF4-FFF2-40B4-BE49-F238E27FC236}">
                <a16:creationId xmlns:a16="http://schemas.microsoft.com/office/drawing/2014/main" id="{70662203-DBC8-49CB-BCD4-1E0B8059C153}"/>
              </a:ext>
            </a:extLst>
          </p:cNvPr>
          <p:cNvSpPr txBox="1"/>
          <p:nvPr/>
        </p:nvSpPr>
        <p:spPr>
          <a:xfrm flipH="1">
            <a:off x="3168650" y="1924168"/>
            <a:ext cx="347662" cy="369332"/>
          </a:xfrm>
          <a:prstGeom prst="rect">
            <a:avLst/>
          </a:prstGeom>
          <a:noFill/>
        </p:spPr>
        <p:txBody>
          <a:bodyPr wrap="square" rtlCol="0">
            <a:spAutoFit/>
          </a:bodyPr>
          <a:lstStyle/>
          <a:p>
            <a:r>
              <a:rPr lang="en-US" dirty="0">
                <a:solidFill>
                  <a:srgbClr val="FF0000"/>
                </a:solidFill>
              </a:rPr>
              <a:t>3</a:t>
            </a:r>
          </a:p>
        </p:txBody>
      </p:sp>
      <p:sp>
        <p:nvSpPr>
          <p:cNvPr id="4" name="TextBox 3">
            <a:extLst>
              <a:ext uri="{FF2B5EF4-FFF2-40B4-BE49-F238E27FC236}">
                <a16:creationId xmlns:a16="http://schemas.microsoft.com/office/drawing/2014/main" id="{02244630-62B8-4F80-BD31-CD4497F8C916}"/>
              </a:ext>
            </a:extLst>
          </p:cNvPr>
          <p:cNvSpPr txBox="1"/>
          <p:nvPr/>
        </p:nvSpPr>
        <p:spPr>
          <a:xfrm>
            <a:off x="3350419" y="4135438"/>
            <a:ext cx="312906" cy="369332"/>
          </a:xfrm>
          <a:prstGeom prst="rect">
            <a:avLst/>
          </a:prstGeom>
          <a:noFill/>
        </p:spPr>
        <p:txBody>
          <a:bodyPr wrap="none" rtlCol="0">
            <a:spAutoFit/>
          </a:bodyPr>
          <a:lstStyle/>
          <a:p>
            <a:r>
              <a:rPr lang="en-US" dirty="0">
                <a:solidFill>
                  <a:srgbClr val="FF0000"/>
                </a:solidFill>
              </a:rPr>
              <a:t>7</a:t>
            </a:r>
          </a:p>
        </p:txBody>
      </p:sp>
      <p:sp>
        <p:nvSpPr>
          <p:cNvPr id="46" name="TextBox 45">
            <a:extLst>
              <a:ext uri="{FF2B5EF4-FFF2-40B4-BE49-F238E27FC236}">
                <a16:creationId xmlns:a16="http://schemas.microsoft.com/office/drawing/2014/main" id="{4E48B2C3-0EE6-4939-9ECC-D82DCF8864C4}"/>
              </a:ext>
            </a:extLst>
          </p:cNvPr>
          <p:cNvSpPr txBox="1"/>
          <p:nvPr/>
        </p:nvSpPr>
        <p:spPr>
          <a:xfrm>
            <a:off x="1862994" y="4169847"/>
            <a:ext cx="377026" cy="369332"/>
          </a:xfrm>
          <a:prstGeom prst="rect">
            <a:avLst/>
          </a:prstGeom>
          <a:noFill/>
        </p:spPr>
        <p:txBody>
          <a:bodyPr wrap="none" rtlCol="0">
            <a:spAutoFit/>
          </a:bodyPr>
          <a:lstStyle/>
          <a:p>
            <a:r>
              <a:rPr lang="en-US" dirty="0">
                <a:solidFill>
                  <a:srgbClr val="FF0000"/>
                </a:solidFill>
              </a:rPr>
              <a:t>2 </a:t>
            </a:r>
          </a:p>
        </p:txBody>
      </p:sp>
      <p:sp>
        <p:nvSpPr>
          <p:cNvPr id="47" name="TextBox 46">
            <a:extLst>
              <a:ext uri="{FF2B5EF4-FFF2-40B4-BE49-F238E27FC236}">
                <a16:creationId xmlns:a16="http://schemas.microsoft.com/office/drawing/2014/main" id="{115DFFBD-C305-45BC-B169-ECB3F90AA638}"/>
              </a:ext>
            </a:extLst>
          </p:cNvPr>
          <p:cNvSpPr txBox="1"/>
          <p:nvPr/>
        </p:nvSpPr>
        <p:spPr>
          <a:xfrm>
            <a:off x="1875783" y="1574398"/>
            <a:ext cx="441146" cy="369332"/>
          </a:xfrm>
          <a:prstGeom prst="rect">
            <a:avLst/>
          </a:prstGeom>
          <a:noFill/>
        </p:spPr>
        <p:txBody>
          <a:bodyPr wrap="none" rtlCol="0">
            <a:spAutoFit/>
          </a:bodyPr>
          <a:lstStyle/>
          <a:p>
            <a:r>
              <a:rPr lang="en-US" dirty="0">
                <a:solidFill>
                  <a:srgbClr val="FF0000"/>
                </a:solidFill>
              </a:rPr>
              <a:t>18</a:t>
            </a:r>
          </a:p>
        </p:txBody>
      </p:sp>
      <p:sp>
        <p:nvSpPr>
          <p:cNvPr id="48" name="TextBox 47">
            <a:extLst>
              <a:ext uri="{FF2B5EF4-FFF2-40B4-BE49-F238E27FC236}">
                <a16:creationId xmlns:a16="http://schemas.microsoft.com/office/drawing/2014/main" id="{0CF4319A-566C-4A52-A5EF-4A39AA0927A9}"/>
              </a:ext>
            </a:extLst>
          </p:cNvPr>
          <p:cNvSpPr txBox="1"/>
          <p:nvPr/>
        </p:nvSpPr>
        <p:spPr>
          <a:xfrm>
            <a:off x="696087" y="3560802"/>
            <a:ext cx="312906" cy="369332"/>
          </a:xfrm>
          <a:prstGeom prst="rect">
            <a:avLst/>
          </a:prstGeom>
          <a:noFill/>
        </p:spPr>
        <p:txBody>
          <a:bodyPr wrap="none" rtlCol="0">
            <a:spAutoFit/>
          </a:bodyPr>
          <a:lstStyle/>
          <a:p>
            <a:r>
              <a:rPr lang="en-US" dirty="0">
                <a:solidFill>
                  <a:srgbClr val="FF0000"/>
                </a:solidFill>
              </a:rPr>
              <a:t>3</a:t>
            </a:r>
          </a:p>
        </p:txBody>
      </p:sp>
      <p:sp>
        <p:nvSpPr>
          <p:cNvPr id="5" name="TextBox 4">
            <a:extLst>
              <a:ext uri="{FF2B5EF4-FFF2-40B4-BE49-F238E27FC236}">
                <a16:creationId xmlns:a16="http://schemas.microsoft.com/office/drawing/2014/main" id="{B14EF629-185A-06CD-6E2A-EA2C8ED8D767}"/>
              </a:ext>
            </a:extLst>
          </p:cNvPr>
          <p:cNvSpPr txBox="1"/>
          <p:nvPr/>
        </p:nvSpPr>
        <p:spPr>
          <a:xfrm>
            <a:off x="341590" y="5000596"/>
            <a:ext cx="8497610" cy="646331"/>
          </a:xfrm>
          <a:prstGeom prst="rect">
            <a:avLst/>
          </a:prstGeom>
          <a:noFill/>
        </p:spPr>
        <p:txBody>
          <a:bodyPr wrap="square" rtlCol="0">
            <a:spAutoFit/>
          </a:bodyPr>
          <a:lstStyle/>
          <a:p>
            <a:r>
              <a:rPr lang="en-US"/>
              <a:t>Edges are red when selected.  Nodes are colored red when they have been reached.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best we can do?</a:t>
            </a:r>
          </a:p>
        </p:txBody>
      </p:sp>
      <p:sp>
        <p:nvSpPr>
          <p:cNvPr id="3" name="AutoShape 2" descr="Image result for network flow pictures"/>
          <p:cNvSpPr>
            <a:spLocks noChangeAspect="1" noChangeArrowheads="1"/>
          </p:cNvSpPr>
          <p:nvPr/>
        </p:nvSpPr>
        <p:spPr bwMode="auto">
          <a:xfrm>
            <a:off x="155575" y="-144463"/>
            <a:ext cx="906460" cy="90646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File:Network flow 8 vertices blank.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836739"/>
            <a:ext cx="7620000" cy="31718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flipH="1">
            <a:off x="5857875" y="4522788"/>
            <a:ext cx="304800" cy="369332"/>
          </a:xfrm>
          <a:prstGeom prst="rect">
            <a:avLst/>
          </a:prstGeom>
          <a:noFill/>
        </p:spPr>
        <p:txBody>
          <a:bodyPr wrap="square" rtlCol="0">
            <a:spAutoFit/>
          </a:bodyPr>
          <a:lstStyle/>
          <a:p>
            <a:r>
              <a:rPr lang="en-US" dirty="0"/>
              <a:t>F</a:t>
            </a:r>
          </a:p>
        </p:txBody>
      </p:sp>
      <p:sp>
        <p:nvSpPr>
          <p:cNvPr id="6" name="TextBox 5"/>
          <p:cNvSpPr txBox="1"/>
          <p:nvPr/>
        </p:nvSpPr>
        <p:spPr>
          <a:xfrm flipH="1">
            <a:off x="4105275" y="4495800"/>
            <a:ext cx="304800" cy="369332"/>
          </a:xfrm>
          <a:prstGeom prst="rect">
            <a:avLst/>
          </a:prstGeom>
          <a:noFill/>
        </p:spPr>
        <p:txBody>
          <a:bodyPr wrap="square" rtlCol="0">
            <a:spAutoFit/>
          </a:bodyPr>
          <a:lstStyle/>
          <a:p>
            <a:r>
              <a:rPr lang="en-US" dirty="0"/>
              <a:t>E</a:t>
            </a:r>
          </a:p>
        </p:txBody>
      </p:sp>
      <p:sp>
        <p:nvSpPr>
          <p:cNvPr id="7" name="TextBox 6"/>
          <p:cNvSpPr txBox="1"/>
          <p:nvPr/>
        </p:nvSpPr>
        <p:spPr>
          <a:xfrm flipH="1">
            <a:off x="2362200" y="4495800"/>
            <a:ext cx="304800" cy="369332"/>
          </a:xfrm>
          <a:prstGeom prst="rect">
            <a:avLst/>
          </a:prstGeom>
          <a:noFill/>
        </p:spPr>
        <p:txBody>
          <a:bodyPr wrap="square" rtlCol="0">
            <a:spAutoFit/>
          </a:bodyPr>
          <a:lstStyle/>
          <a:p>
            <a:r>
              <a:rPr lang="en-US" dirty="0"/>
              <a:t>D</a:t>
            </a:r>
          </a:p>
        </p:txBody>
      </p:sp>
      <p:sp>
        <p:nvSpPr>
          <p:cNvPr id="8" name="TextBox 7"/>
          <p:cNvSpPr txBox="1"/>
          <p:nvPr/>
        </p:nvSpPr>
        <p:spPr>
          <a:xfrm flipH="1">
            <a:off x="5781675" y="2123045"/>
            <a:ext cx="304800" cy="369332"/>
          </a:xfrm>
          <a:prstGeom prst="rect">
            <a:avLst/>
          </a:prstGeom>
          <a:noFill/>
        </p:spPr>
        <p:txBody>
          <a:bodyPr wrap="square" rtlCol="0">
            <a:spAutoFit/>
          </a:bodyPr>
          <a:lstStyle/>
          <a:p>
            <a:r>
              <a:rPr lang="en-US" dirty="0"/>
              <a:t>C</a:t>
            </a:r>
          </a:p>
        </p:txBody>
      </p:sp>
      <p:sp>
        <p:nvSpPr>
          <p:cNvPr id="9" name="TextBox 8"/>
          <p:cNvSpPr txBox="1"/>
          <p:nvPr/>
        </p:nvSpPr>
        <p:spPr>
          <a:xfrm flipH="1">
            <a:off x="4105275" y="2123045"/>
            <a:ext cx="304800" cy="369332"/>
          </a:xfrm>
          <a:prstGeom prst="rect">
            <a:avLst/>
          </a:prstGeom>
          <a:noFill/>
        </p:spPr>
        <p:txBody>
          <a:bodyPr wrap="square" rtlCol="0">
            <a:spAutoFit/>
          </a:bodyPr>
          <a:lstStyle/>
          <a:p>
            <a:r>
              <a:rPr lang="en-US" dirty="0"/>
              <a:t>B</a:t>
            </a:r>
          </a:p>
        </p:txBody>
      </p:sp>
      <p:sp>
        <p:nvSpPr>
          <p:cNvPr id="10" name="TextBox 9"/>
          <p:cNvSpPr txBox="1"/>
          <p:nvPr/>
        </p:nvSpPr>
        <p:spPr>
          <a:xfrm flipH="1">
            <a:off x="2362200" y="2123045"/>
            <a:ext cx="304800" cy="369332"/>
          </a:xfrm>
          <a:prstGeom prst="rect">
            <a:avLst/>
          </a:prstGeom>
          <a:noFill/>
        </p:spPr>
        <p:txBody>
          <a:bodyPr wrap="square" rtlCol="0">
            <a:spAutoFit/>
          </a:bodyPr>
          <a:lstStyle/>
          <a:p>
            <a:r>
              <a:rPr lang="en-US" dirty="0"/>
              <a:t>A</a:t>
            </a:r>
          </a:p>
        </p:txBody>
      </p:sp>
      <p:sp>
        <p:nvSpPr>
          <p:cNvPr id="5" name="TextBox 4"/>
          <p:cNvSpPr txBox="1"/>
          <p:nvPr/>
        </p:nvSpPr>
        <p:spPr>
          <a:xfrm>
            <a:off x="1371600" y="5943600"/>
            <a:ext cx="6250429" cy="369332"/>
          </a:xfrm>
          <a:prstGeom prst="rect">
            <a:avLst/>
          </a:prstGeom>
          <a:noFill/>
        </p:spPr>
        <p:txBody>
          <a:bodyPr wrap="none" rtlCol="0">
            <a:spAutoFit/>
          </a:bodyPr>
          <a:lstStyle/>
          <a:p>
            <a:r>
              <a:rPr lang="en-US" dirty="0">
                <a:solidFill>
                  <a:srgbClr val="00B050"/>
                </a:solidFill>
              </a:rPr>
              <a:t>What if the graph were so big we couldn’t “see” what to do?</a:t>
            </a:r>
          </a:p>
        </p:txBody>
      </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FD31EA5F-83A8-221F-6A13-2E40FF63ABEE}"/>
                  </a:ext>
                </a:extLst>
              </p14:cNvPr>
              <p14:cNvContentPartPr/>
              <p14:nvPr/>
            </p14:nvContentPartPr>
            <p14:xfrm>
              <a:off x="794709" y="2296509"/>
              <a:ext cx="6808320" cy="871560"/>
            </p14:xfrm>
          </p:contentPart>
        </mc:Choice>
        <mc:Fallback xmlns="">
          <p:pic>
            <p:nvPicPr>
              <p:cNvPr id="11" name="Ink 10">
                <a:extLst>
                  <a:ext uri="{FF2B5EF4-FFF2-40B4-BE49-F238E27FC236}">
                    <a16:creationId xmlns:a16="http://schemas.microsoft.com/office/drawing/2014/main" id="{FD31EA5F-83A8-221F-6A13-2E40FF63ABEE}"/>
                  </a:ext>
                </a:extLst>
              </p:cNvPr>
              <p:cNvPicPr/>
              <p:nvPr/>
            </p:nvPicPr>
            <p:blipFill>
              <a:blip r:embed="rId4"/>
              <a:stretch>
                <a:fillRect/>
              </a:stretch>
            </p:blipFill>
            <p:spPr>
              <a:xfrm>
                <a:off x="758709" y="2224509"/>
                <a:ext cx="6879960" cy="1015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7B18310-2EEF-8B76-71DF-CD7A2CE0BF81}"/>
                  </a:ext>
                </a:extLst>
              </p14:cNvPr>
              <p14:cNvContentPartPr/>
              <p14:nvPr/>
            </p14:nvContentPartPr>
            <p14:xfrm>
              <a:off x="848709" y="3416109"/>
              <a:ext cx="6797160" cy="1233720"/>
            </p14:xfrm>
          </p:contentPart>
        </mc:Choice>
        <mc:Fallback xmlns="">
          <p:pic>
            <p:nvPicPr>
              <p:cNvPr id="12" name="Ink 11">
                <a:extLst>
                  <a:ext uri="{FF2B5EF4-FFF2-40B4-BE49-F238E27FC236}">
                    <a16:creationId xmlns:a16="http://schemas.microsoft.com/office/drawing/2014/main" id="{B7B18310-2EEF-8B76-71DF-CD7A2CE0BF81}"/>
                  </a:ext>
                </a:extLst>
              </p:cNvPr>
              <p:cNvPicPr/>
              <p:nvPr/>
            </p:nvPicPr>
            <p:blipFill>
              <a:blip r:embed="rId6"/>
              <a:stretch>
                <a:fillRect/>
              </a:stretch>
            </p:blipFill>
            <p:spPr>
              <a:xfrm>
                <a:off x="812709" y="3344109"/>
                <a:ext cx="6868800" cy="1377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0EB26E6-2388-E378-8D60-201AA94F9B25}"/>
                  </a:ext>
                </a:extLst>
              </p14:cNvPr>
              <p14:cNvContentPartPr/>
              <p14:nvPr/>
            </p14:nvContentPartPr>
            <p14:xfrm>
              <a:off x="1142469" y="2612949"/>
              <a:ext cx="6374880" cy="1829520"/>
            </p14:xfrm>
          </p:contentPart>
        </mc:Choice>
        <mc:Fallback xmlns="">
          <p:pic>
            <p:nvPicPr>
              <p:cNvPr id="13" name="Ink 12">
                <a:extLst>
                  <a:ext uri="{FF2B5EF4-FFF2-40B4-BE49-F238E27FC236}">
                    <a16:creationId xmlns:a16="http://schemas.microsoft.com/office/drawing/2014/main" id="{30EB26E6-2388-E378-8D60-201AA94F9B25}"/>
                  </a:ext>
                </a:extLst>
              </p:cNvPr>
              <p:cNvPicPr/>
              <p:nvPr/>
            </p:nvPicPr>
            <p:blipFill>
              <a:blip r:embed="rId8"/>
              <a:stretch>
                <a:fillRect/>
              </a:stretch>
            </p:blipFill>
            <p:spPr>
              <a:xfrm>
                <a:off x="1106829" y="2541309"/>
                <a:ext cx="6446520" cy="1973160"/>
              </a:xfrm>
              <a:prstGeom prst="rect">
                <a:avLst/>
              </a:prstGeom>
            </p:spPr>
          </p:pic>
        </mc:Fallback>
      </mc:AlternateContent>
    </p:spTree>
    <p:extLst>
      <p:ext uri="{BB962C8B-B14F-4D97-AF65-F5344CB8AC3E}">
        <p14:creationId xmlns:p14="http://schemas.microsoft.com/office/powerpoint/2010/main" val="280102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0243"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 name="Text Box 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10245"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7"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8"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1"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Line 12"/>
          <p:cNvSpPr>
            <a:spLocks noChangeShapeType="1"/>
          </p:cNvSpPr>
          <p:nvPr/>
        </p:nvSpPr>
        <p:spPr bwMode="auto">
          <a:xfrm>
            <a:off x="2178050" y="19812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3"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4" name="Oval 14"/>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0255"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A</a:t>
            </a:r>
          </a:p>
        </p:txBody>
      </p:sp>
      <p:sp>
        <p:nvSpPr>
          <p:cNvPr id="10256"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10257"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10258" name="Oval 1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F</a:t>
            </a:r>
          </a:p>
        </p:txBody>
      </p:sp>
      <p:sp>
        <p:nvSpPr>
          <p:cNvPr id="10259"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E</a:t>
            </a:r>
          </a:p>
        </p:txBody>
      </p:sp>
      <p:sp>
        <p:nvSpPr>
          <p:cNvPr id="10260"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10261"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10262"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10263"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4"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5"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66" name="Text Box 26"/>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0267" name="Text Box 27"/>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0268" name="Text Box 28"/>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0269" name="Text Box 29"/>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10270" name="Text Box 30"/>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0271" name="Text Box 31"/>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0272" name="Text Box 32"/>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0273" name="Text Box 33"/>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0274" name="Text Box 34"/>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10275" name="Text Box 35"/>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10276" name="Text Box 36"/>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0277"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78" name="Text Box 38"/>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0332" name="Freeform 9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3"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0334"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3"/>
          <p:cNvSpPr/>
          <p:nvPr/>
        </p:nvSpPr>
        <p:spPr>
          <a:xfrm>
            <a:off x="5867400" y="1866037"/>
            <a:ext cx="1524000" cy="2308324"/>
          </a:xfrm>
          <a:prstGeom prst="rect">
            <a:avLst/>
          </a:prstGeom>
        </p:spPr>
        <p:txBody>
          <a:bodyPr wrap="square">
            <a:spAutoFit/>
          </a:bodyPr>
          <a:lstStyle/>
          <a:p>
            <a:r>
              <a:rPr lang="en-US" strike="dblStrike" dirty="0"/>
              <a:t>DC 3 </a:t>
            </a:r>
          </a:p>
          <a:p>
            <a:r>
              <a:rPr lang="en-US" dirty="0"/>
              <a:t>DE 25</a:t>
            </a:r>
          </a:p>
          <a:p>
            <a:r>
              <a:rPr lang="en-US" dirty="0"/>
              <a:t>DF 18</a:t>
            </a:r>
          </a:p>
          <a:p>
            <a:r>
              <a:rPr lang="en-US" dirty="0">
                <a:solidFill>
                  <a:srgbClr val="004274"/>
                </a:solidFill>
              </a:rPr>
              <a:t>GE 7</a:t>
            </a:r>
          </a:p>
          <a:p>
            <a:r>
              <a:rPr lang="en-US" dirty="0">
                <a:solidFill>
                  <a:srgbClr val="004274"/>
                </a:solidFill>
              </a:rPr>
              <a:t>GH 3</a:t>
            </a:r>
          </a:p>
          <a:p>
            <a:r>
              <a:rPr lang="en-US" dirty="0">
                <a:solidFill>
                  <a:srgbClr val="FF0000"/>
                </a:solidFill>
              </a:rPr>
              <a:t>CB 4</a:t>
            </a:r>
          </a:p>
          <a:p>
            <a:r>
              <a:rPr lang="en-US" dirty="0">
                <a:solidFill>
                  <a:srgbClr val="FF0000"/>
                </a:solidFill>
              </a:rPr>
              <a:t>CF 3</a:t>
            </a:r>
          </a:p>
          <a:p>
            <a:endParaRPr lang="en-US" dirty="0">
              <a:solidFill>
                <a:srgbClr val="004274"/>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5A6EE4A-3794-2386-C0A1-8BD15A926C43}"/>
                  </a:ext>
                </a:extLst>
              </p14:cNvPr>
              <p14:cNvContentPartPr/>
              <p14:nvPr/>
            </p14:nvContentPartPr>
            <p14:xfrm>
              <a:off x="2177109" y="1817880"/>
              <a:ext cx="360" cy="96840"/>
            </p14:xfrm>
          </p:contentPart>
        </mc:Choice>
        <mc:Fallback xmlns="">
          <p:pic>
            <p:nvPicPr>
              <p:cNvPr id="2" name="Ink 1">
                <a:extLst>
                  <a:ext uri="{FF2B5EF4-FFF2-40B4-BE49-F238E27FC236}">
                    <a16:creationId xmlns:a16="http://schemas.microsoft.com/office/drawing/2014/main" id="{75A6EE4A-3794-2386-C0A1-8BD15A926C43}"/>
                  </a:ext>
                </a:extLst>
              </p:cNvPr>
              <p:cNvPicPr/>
              <p:nvPr/>
            </p:nvPicPr>
            <p:blipFill>
              <a:blip r:embed="rId3"/>
              <a:stretch>
                <a:fillRect/>
              </a:stretch>
            </p:blipFill>
            <p:spPr>
              <a:xfrm>
                <a:off x="2170989" y="1811760"/>
                <a:ext cx="1260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724325E-8F53-19DB-8B23-7CAF505E9E79}"/>
                  </a:ext>
                </a:extLst>
              </p14:cNvPr>
              <p14:cNvContentPartPr/>
              <p14:nvPr/>
            </p14:nvContentPartPr>
            <p14:xfrm>
              <a:off x="2249109" y="1807080"/>
              <a:ext cx="91800" cy="148320"/>
            </p14:xfrm>
          </p:contentPart>
        </mc:Choice>
        <mc:Fallback xmlns="">
          <p:pic>
            <p:nvPicPr>
              <p:cNvPr id="3" name="Ink 2">
                <a:extLst>
                  <a:ext uri="{FF2B5EF4-FFF2-40B4-BE49-F238E27FC236}">
                    <a16:creationId xmlns:a16="http://schemas.microsoft.com/office/drawing/2014/main" id="{3724325E-8F53-19DB-8B23-7CAF505E9E79}"/>
                  </a:ext>
                </a:extLst>
              </p:cNvPr>
              <p:cNvPicPr/>
              <p:nvPr/>
            </p:nvPicPr>
            <p:blipFill>
              <a:blip r:embed="rId5"/>
              <a:stretch>
                <a:fillRect/>
              </a:stretch>
            </p:blipFill>
            <p:spPr>
              <a:xfrm>
                <a:off x="2242989" y="1800960"/>
                <a:ext cx="1040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0E3BD372-04A5-37BC-E7DE-3B4CE69965C6}"/>
                  </a:ext>
                </a:extLst>
              </p14:cNvPr>
              <p14:cNvContentPartPr/>
              <p14:nvPr/>
            </p14:nvContentPartPr>
            <p14:xfrm>
              <a:off x="3287349" y="4171200"/>
              <a:ext cx="200160" cy="247320"/>
            </p14:xfrm>
          </p:contentPart>
        </mc:Choice>
        <mc:Fallback xmlns="">
          <p:pic>
            <p:nvPicPr>
              <p:cNvPr id="4" name="Ink 3">
                <a:extLst>
                  <a:ext uri="{FF2B5EF4-FFF2-40B4-BE49-F238E27FC236}">
                    <a16:creationId xmlns:a16="http://schemas.microsoft.com/office/drawing/2014/main" id="{0E3BD372-04A5-37BC-E7DE-3B4CE69965C6}"/>
                  </a:ext>
                </a:extLst>
              </p:cNvPr>
              <p:cNvPicPr/>
              <p:nvPr/>
            </p:nvPicPr>
            <p:blipFill>
              <a:blip r:embed="rId7"/>
              <a:stretch>
                <a:fillRect/>
              </a:stretch>
            </p:blipFill>
            <p:spPr>
              <a:xfrm>
                <a:off x="3281229" y="4165080"/>
                <a:ext cx="212400" cy="259560"/>
              </a:xfrm>
              <a:prstGeom prst="rect">
                <a:avLst/>
              </a:prstGeom>
            </p:spPr>
          </p:pic>
        </mc:Fallback>
      </mc:AlternateContent>
      <p:grpSp>
        <p:nvGrpSpPr>
          <p:cNvPr id="7" name="Group 6">
            <a:extLst>
              <a:ext uri="{FF2B5EF4-FFF2-40B4-BE49-F238E27FC236}">
                <a16:creationId xmlns:a16="http://schemas.microsoft.com/office/drawing/2014/main" id="{D2D26BDE-BB26-3112-FC56-86446EEB0D51}"/>
              </a:ext>
            </a:extLst>
          </p:cNvPr>
          <p:cNvGrpSpPr/>
          <p:nvPr/>
        </p:nvGrpSpPr>
        <p:grpSpPr>
          <a:xfrm>
            <a:off x="1059309" y="3461280"/>
            <a:ext cx="97560" cy="175680"/>
            <a:chOff x="1059309" y="3461280"/>
            <a:chExt cx="97560" cy="17568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8C992AF-D627-4B71-3621-6E9609E7CBBD}"/>
                    </a:ext>
                  </a:extLst>
                </p14:cNvPr>
                <p14:cNvContentPartPr/>
                <p14:nvPr/>
              </p14:nvContentPartPr>
              <p14:xfrm>
                <a:off x="1059309" y="3494400"/>
                <a:ext cx="97560" cy="142560"/>
              </p14:xfrm>
            </p:contentPart>
          </mc:Choice>
          <mc:Fallback xmlns="">
            <p:pic>
              <p:nvPicPr>
                <p:cNvPr id="5" name="Ink 4">
                  <a:extLst>
                    <a:ext uri="{FF2B5EF4-FFF2-40B4-BE49-F238E27FC236}">
                      <a16:creationId xmlns:a16="http://schemas.microsoft.com/office/drawing/2014/main" id="{B8C992AF-D627-4B71-3621-6E9609E7CBBD}"/>
                    </a:ext>
                  </a:extLst>
                </p:cNvPr>
                <p:cNvPicPr/>
                <p:nvPr/>
              </p:nvPicPr>
              <p:blipFill>
                <a:blip r:embed="rId9"/>
                <a:stretch>
                  <a:fillRect/>
                </a:stretch>
              </p:blipFill>
              <p:spPr>
                <a:xfrm>
                  <a:off x="1053189" y="3488280"/>
                  <a:ext cx="1098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B35A7CC-E655-756E-522A-1BDCB198B534}"/>
                    </a:ext>
                  </a:extLst>
                </p14:cNvPr>
                <p14:cNvContentPartPr/>
                <p14:nvPr/>
              </p14:nvContentPartPr>
              <p14:xfrm>
                <a:off x="1065069" y="3461280"/>
                <a:ext cx="67680" cy="4680"/>
              </p14:xfrm>
            </p:contentPart>
          </mc:Choice>
          <mc:Fallback xmlns="">
            <p:pic>
              <p:nvPicPr>
                <p:cNvPr id="6" name="Ink 5">
                  <a:extLst>
                    <a:ext uri="{FF2B5EF4-FFF2-40B4-BE49-F238E27FC236}">
                      <a16:creationId xmlns:a16="http://schemas.microsoft.com/office/drawing/2014/main" id="{7B35A7CC-E655-756E-522A-1BDCB198B534}"/>
                    </a:ext>
                  </a:extLst>
                </p:cNvPr>
                <p:cNvPicPr/>
                <p:nvPr/>
              </p:nvPicPr>
              <p:blipFill>
                <a:blip r:embed="rId11"/>
                <a:stretch>
                  <a:fillRect/>
                </a:stretch>
              </p:blipFill>
              <p:spPr>
                <a:xfrm>
                  <a:off x="1058949" y="3455160"/>
                  <a:ext cx="79920" cy="16920"/>
                </a:xfrm>
                <a:prstGeom prst="rect">
                  <a:avLst/>
                </a:prstGeom>
              </p:spPr>
            </p:pic>
          </mc:Fallback>
        </mc:AlternateContent>
      </p:grpSp>
      <p:grpSp>
        <p:nvGrpSpPr>
          <p:cNvPr id="10" name="Group 9">
            <a:extLst>
              <a:ext uri="{FF2B5EF4-FFF2-40B4-BE49-F238E27FC236}">
                <a16:creationId xmlns:a16="http://schemas.microsoft.com/office/drawing/2014/main" id="{A7A842E8-86BA-B7DE-4883-CA12E4D539E2}"/>
              </a:ext>
            </a:extLst>
          </p:cNvPr>
          <p:cNvGrpSpPr/>
          <p:nvPr/>
        </p:nvGrpSpPr>
        <p:grpSpPr>
          <a:xfrm>
            <a:off x="2405349" y="3036840"/>
            <a:ext cx="109440" cy="163800"/>
            <a:chOff x="2405349" y="3036840"/>
            <a:chExt cx="109440" cy="163800"/>
          </a:xfrm>
        </p:grpSpPr>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E904CD47-AC9B-11F7-0594-4537B355D7F0}"/>
                    </a:ext>
                  </a:extLst>
                </p14:cNvPr>
                <p14:cNvContentPartPr/>
                <p14:nvPr/>
              </p14:nvContentPartPr>
              <p14:xfrm>
                <a:off x="2405349" y="3080400"/>
                <a:ext cx="49320" cy="48960"/>
              </p14:xfrm>
            </p:contentPart>
          </mc:Choice>
          <mc:Fallback xmlns="">
            <p:pic>
              <p:nvPicPr>
                <p:cNvPr id="8" name="Ink 7">
                  <a:extLst>
                    <a:ext uri="{FF2B5EF4-FFF2-40B4-BE49-F238E27FC236}">
                      <a16:creationId xmlns:a16="http://schemas.microsoft.com/office/drawing/2014/main" id="{E904CD47-AC9B-11F7-0594-4537B355D7F0}"/>
                    </a:ext>
                  </a:extLst>
                </p:cNvPr>
                <p:cNvPicPr/>
                <p:nvPr/>
              </p:nvPicPr>
              <p:blipFill>
                <a:blip r:embed="rId13"/>
                <a:stretch>
                  <a:fillRect/>
                </a:stretch>
              </p:blipFill>
              <p:spPr>
                <a:xfrm>
                  <a:off x="2399229" y="3074280"/>
                  <a:ext cx="615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8BDCFE5B-B800-6BBE-042A-4B13AADCC828}"/>
                    </a:ext>
                  </a:extLst>
                </p14:cNvPr>
                <p14:cNvContentPartPr/>
                <p14:nvPr/>
              </p14:nvContentPartPr>
              <p14:xfrm>
                <a:off x="2471589" y="3036840"/>
                <a:ext cx="43200" cy="163800"/>
              </p14:xfrm>
            </p:contentPart>
          </mc:Choice>
          <mc:Fallback xmlns="">
            <p:pic>
              <p:nvPicPr>
                <p:cNvPr id="9" name="Ink 8">
                  <a:extLst>
                    <a:ext uri="{FF2B5EF4-FFF2-40B4-BE49-F238E27FC236}">
                      <a16:creationId xmlns:a16="http://schemas.microsoft.com/office/drawing/2014/main" id="{8BDCFE5B-B800-6BBE-042A-4B13AADCC828}"/>
                    </a:ext>
                  </a:extLst>
                </p:cNvPr>
                <p:cNvPicPr/>
                <p:nvPr/>
              </p:nvPicPr>
              <p:blipFill>
                <a:blip r:embed="rId15"/>
                <a:stretch>
                  <a:fillRect/>
                </a:stretch>
              </p:blipFill>
              <p:spPr>
                <a:xfrm>
                  <a:off x="2465469" y="3030720"/>
                  <a:ext cx="55440" cy="176040"/>
                </a:xfrm>
                <a:prstGeom prst="rect">
                  <a:avLst/>
                </a:prstGeom>
              </p:spPr>
            </p:pic>
          </mc:Fallback>
        </mc:AlternateContent>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2291" name="Line 3"/>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2" name="Text Box 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12293" name="Line 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Line 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5" name="Line 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8"/>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9"/>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0"/>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1"/>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2"/>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Line 13"/>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Oval 14"/>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2303" name="Oval 1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A</a:t>
            </a:r>
          </a:p>
        </p:txBody>
      </p:sp>
      <p:sp>
        <p:nvSpPr>
          <p:cNvPr id="12304" name="Oval 1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12305" name="Oval 1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12306" name="Oval 18"/>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12307" name="Oval 1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E</a:t>
            </a:r>
          </a:p>
        </p:txBody>
      </p:sp>
      <p:sp>
        <p:nvSpPr>
          <p:cNvPr id="12308" name="Oval 2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12309" name="Oval 21"/>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12310" name="Oval 2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12311" name="Line 23"/>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Line 24"/>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Line 2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4" name="Text Box 26"/>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2315" name="Text Box 27"/>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2316" name="Text Box 28"/>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2317" name="Text Box 29"/>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12318" name="Text Box 30"/>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2319" name="Text Box 31"/>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2320" name="Text Box 32"/>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2321" name="Text Box 33"/>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2322" name="Text Box 34"/>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12323" name="Text Box 35"/>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12324" name="Text Box 36"/>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2325" name="Line 37"/>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26" name="Text Box 38"/>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2380" name="Freeform 9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81"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2382" name="Line 94"/>
          <p:cNvSpPr>
            <a:spLocks noChangeShapeType="1"/>
          </p:cNvSpPr>
          <p:nvPr/>
        </p:nvSpPr>
        <p:spPr bwMode="auto">
          <a:xfrm flipH="1">
            <a:off x="3276600" y="3810000"/>
            <a:ext cx="228600" cy="1952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3"/>
          <p:cNvSpPr/>
          <p:nvPr/>
        </p:nvSpPr>
        <p:spPr>
          <a:xfrm>
            <a:off x="4876800" y="1828800"/>
            <a:ext cx="3124200" cy="3139321"/>
          </a:xfrm>
          <a:prstGeom prst="rect">
            <a:avLst/>
          </a:prstGeom>
        </p:spPr>
        <p:txBody>
          <a:bodyPr wrap="square">
            <a:spAutoFit/>
          </a:bodyPr>
          <a:lstStyle/>
          <a:p>
            <a:r>
              <a:rPr lang="en-US" dirty="0"/>
              <a:t>DE 25</a:t>
            </a:r>
          </a:p>
          <a:p>
            <a:r>
              <a:rPr lang="en-US" dirty="0"/>
              <a:t>DF 18</a:t>
            </a:r>
          </a:p>
          <a:p>
            <a:r>
              <a:rPr lang="en-US" dirty="0">
                <a:solidFill>
                  <a:srgbClr val="004274"/>
                </a:solidFill>
              </a:rPr>
              <a:t>GE 7</a:t>
            </a:r>
          </a:p>
          <a:p>
            <a:r>
              <a:rPr lang="en-US" dirty="0"/>
              <a:t>GH 3</a:t>
            </a:r>
          </a:p>
          <a:p>
            <a:r>
              <a:rPr lang="en-US" dirty="0"/>
              <a:t>CB 4</a:t>
            </a:r>
          </a:p>
          <a:p>
            <a:r>
              <a:rPr lang="en-US" strike="dblStrike" dirty="0"/>
              <a:t>CF 3</a:t>
            </a:r>
          </a:p>
          <a:p>
            <a:r>
              <a:rPr lang="en-US" dirty="0">
                <a:solidFill>
                  <a:srgbClr val="FF0000"/>
                </a:solidFill>
              </a:rPr>
              <a:t>FB 7 (</a:t>
            </a:r>
            <a:r>
              <a:rPr lang="en-US">
                <a:solidFill>
                  <a:srgbClr val="FF0000"/>
                </a:solidFill>
              </a:rPr>
              <a:t>no need as B can be connected with 4)</a:t>
            </a:r>
            <a:endParaRPr lang="en-US" dirty="0">
              <a:solidFill>
                <a:srgbClr val="FF0000"/>
              </a:solidFill>
            </a:endParaRPr>
          </a:p>
          <a:p>
            <a:r>
              <a:rPr lang="en-US" dirty="0">
                <a:solidFill>
                  <a:srgbClr val="FF0000"/>
                </a:solidFill>
              </a:rPr>
              <a:t>FA 10</a:t>
            </a:r>
          </a:p>
          <a:p>
            <a:r>
              <a:rPr lang="en-US" dirty="0">
                <a:solidFill>
                  <a:srgbClr val="FF0000"/>
                </a:solidFill>
              </a:rPr>
              <a:t>FE 2</a:t>
            </a:r>
          </a:p>
          <a:p>
            <a:endParaRPr lang="en-US" dirty="0">
              <a:solidFill>
                <a:srgbClr val="004274"/>
              </a:solidFill>
            </a:endParaRPr>
          </a:p>
        </p:txBody>
      </p:sp>
      <p:sp>
        <p:nvSpPr>
          <p:cNvPr id="43" name="TextBox 42">
            <a:extLst>
              <a:ext uri="{FF2B5EF4-FFF2-40B4-BE49-F238E27FC236}">
                <a16:creationId xmlns:a16="http://schemas.microsoft.com/office/drawing/2014/main" id="{6E4A4C96-3699-4F5D-B13A-CAF37C53F508}"/>
              </a:ext>
            </a:extLst>
          </p:cNvPr>
          <p:cNvSpPr txBox="1"/>
          <p:nvPr/>
        </p:nvSpPr>
        <p:spPr>
          <a:xfrm>
            <a:off x="1101117" y="2307709"/>
            <a:ext cx="441146" cy="369332"/>
          </a:xfrm>
          <a:prstGeom prst="rect">
            <a:avLst/>
          </a:prstGeom>
          <a:noFill/>
        </p:spPr>
        <p:txBody>
          <a:bodyPr wrap="none" rtlCol="0">
            <a:spAutoFit/>
          </a:bodyPr>
          <a:lstStyle/>
          <a:p>
            <a:r>
              <a:rPr lang="en-US" dirty="0">
                <a:solidFill>
                  <a:srgbClr val="FF0000"/>
                </a:solidFill>
              </a:rPr>
              <a:t>10</a:t>
            </a:r>
          </a:p>
        </p:txBody>
      </p:sp>
      <p:sp>
        <p:nvSpPr>
          <p:cNvPr id="45" name="TextBox 44">
            <a:extLst>
              <a:ext uri="{FF2B5EF4-FFF2-40B4-BE49-F238E27FC236}">
                <a16:creationId xmlns:a16="http://schemas.microsoft.com/office/drawing/2014/main" id="{254AF2ED-B559-4BA1-AD09-11D3C322DE27}"/>
              </a:ext>
            </a:extLst>
          </p:cNvPr>
          <p:cNvSpPr txBox="1"/>
          <p:nvPr/>
        </p:nvSpPr>
        <p:spPr>
          <a:xfrm>
            <a:off x="2336662" y="2858982"/>
            <a:ext cx="312906" cy="369332"/>
          </a:xfrm>
          <a:prstGeom prst="rect">
            <a:avLst/>
          </a:prstGeom>
          <a:noFill/>
        </p:spPr>
        <p:txBody>
          <a:bodyPr wrap="none" rtlCol="0">
            <a:spAutoFit/>
          </a:bodyPr>
          <a:lstStyle/>
          <a:p>
            <a:r>
              <a:rPr lang="en-US" dirty="0">
                <a:solidFill>
                  <a:srgbClr val="FF0000"/>
                </a:solidFill>
              </a:rPr>
              <a:t>4</a:t>
            </a:r>
          </a:p>
        </p:txBody>
      </p:sp>
      <p:sp>
        <p:nvSpPr>
          <p:cNvPr id="46" name="TextBox 45">
            <a:extLst>
              <a:ext uri="{FF2B5EF4-FFF2-40B4-BE49-F238E27FC236}">
                <a16:creationId xmlns:a16="http://schemas.microsoft.com/office/drawing/2014/main" id="{37B86F9A-EA7D-4ECB-AB5D-8984D33F712F}"/>
              </a:ext>
            </a:extLst>
          </p:cNvPr>
          <p:cNvSpPr txBox="1"/>
          <p:nvPr/>
        </p:nvSpPr>
        <p:spPr>
          <a:xfrm>
            <a:off x="632010" y="3598675"/>
            <a:ext cx="312906" cy="369332"/>
          </a:xfrm>
          <a:prstGeom prst="rect">
            <a:avLst/>
          </a:prstGeom>
          <a:noFill/>
        </p:spPr>
        <p:txBody>
          <a:bodyPr wrap="none" rtlCol="0">
            <a:spAutoFit/>
          </a:bodyPr>
          <a:lstStyle/>
          <a:p>
            <a:r>
              <a:rPr lang="en-US" dirty="0">
                <a:solidFill>
                  <a:srgbClr val="FF0000"/>
                </a:solidFill>
              </a:rPr>
              <a:t>3</a:t>
            </a:r>
          </a:p>
        </p:txBody>
      </p:sp>
      <p:sp>
        <p:nvSpPr>
          <p:cNvPr id="47" name="TextBox 46">
            <a:extLst>
              <a:ext uri="{FF2B5EF4-FFF2-40B4-BE49-F238E27FC236}">
                <a16:creationId xmlns:a16="http://schemas.microsoft.com/office/drawing/2014/main" id="{FF34257F-3FE4-4A69-84AC-0B58772A05A7}"/>
              </a:ext>
            </a:extLst>
          </p:cNvPr>
          <p:cNvSpPr txBox="1"/>
          <p:nvPr/>
        </p:nvSpPr>
        <p:spPr>
          <a:xfrm>
            <a:off x="3324255" y="3876675"/>
            <a:ext cx="312906" cy="369332"/>
          </a:xfrm>
          <a:prstGeom prst="rect">
            <a:avLst/>
          </a:prstGeom>
          <a:noFill/>
        </p:spPr>
        <p:txBody>
          <a:bodyPr wrap="none" rtlCol="0">
            <a:spAutoFit/>
          </a:bodyPr>
          <a:lstStyle/>
          <a:p>
            <a:r>
              <a:rPr lang="en-US" dirty="0">
                <a:solidFill>
                  <a:srgbClr val="FF0000"/>
                </a:solidFill>
              </a:rPr>
              <a:t>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reeform 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3" name="Text Box 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5364"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Text Box 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15366"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8"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9"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Line 13"/>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Oval 1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5376"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A</a:t>
            </a:r>
          </a:p>
        </p:txBody>
      </p:sp>
      <p:sp>
        <p:nvSpPr>
          <p:cNvPr id="15377" name="Oval 17"/>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15378"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15379"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15380"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1538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1538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1538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15384"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5"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6" name="Line 26"/>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87" name="Text Box 2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5388" name="Text Box 2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5389" name="Text Box 2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5390" name="Text Box 30"/>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15391" name="Text Box 3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5392" name="Text Box 3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5393" name="Text Box 3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5394" name="Text Box 34"/>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5395" name="Text Box 35"/>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15396" name="Text Box 36"/>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15397" name="Text Box 3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5398"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9" name="Text Box 39"/>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5453"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5454"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Rectangle 44"/>
          <p:cNvSpPr/>
          <p:nvPr/>
        </p:nvSpPr>
        <p:spPr>
          <a:xfrm>
            <a:off x="5410200" y="1616839"/>
            <a:ext cx="2362200" cy="4247317"/>
          </a:xfrm>
          <a:prstGeom prst="rect">
            <a:avLst/>
          </a:prstGeom>
        </p:spPr>
        <p:txBody>
          <a:bodyPr wrap="square">
            <a:spAutoFit/>
          </a:bodyPr>
          <a:lstStyle/>
          <a:p>
            <a:r>
              <a:rPr lang="en-US" dirty="0"/>
              <a:t>DE 25</a:t>
            </a:r>
          </a:p>
          <a:p>
            <a:r>
              <a:rPr lang="en-US" dirty="0"/>
              <a:t>DF 18</a:t>
            </a:r>
          </a:p>
          <a:p>
            <a:r>
              <a:rPr lang="en-US" dirty="0">
                <a:solidFill>
                  <a:srgbClr val="004274"/>
                </a:solidFill>
              </a:rPr>
              <a:t>GE 7</a:t>
            </a:r>
          </a:p>
          <a:p>
            <a:r>
              <a:rPr lang="en-US" dirty="0"/>
              <a:t>GH 3</a:t>
            </a:r>
          </a:p>
          <a:p>
            <a:r>
              <a:rPr lang="en-US" dirty="0"/>
              <a:t>CB 4</a:t>
            </a:r>
          </a:p>
          <a:p>
            <a:r>
              <a:rPr lang="en-US" dirty="0">
                <a:solidFill>
                  <a:srgbClr val="004274"/>
                </a:solidFill>
              </a:rPr>
              <a:t>FA 10</a:t>
            </a:r>
          </a:p>
          <a:p>
            <a:r>
              <a:rPr lang="en-US" strike="dblStrike" dirty="0">
                <a:solidFill>
                  <a:srgbClr val="004274"/>
                </a:solidFill>
              </a:rPr>
              <a:t>FE 2</a:t>
            </a:r>
          </a:p>
          <a:p>
            <a:endParaRPr lang="en-US" dirty="0">
              <a:solidFill>
                <a:srgbClr val="004274"/>
              </a:solidFill>
            </a:endParaRPr>
          </a:p>
          <a:p>
            <a:endParaRPr lang="en-US" dirty="0">
              <a:solidFill>
                <a:srgbClr val="004274"/>
              </a:solidFill>
            </a:endParaRPr>
          </a:p>
          <a:p>
            <a:r>
              <a:rPr lang="en-US" dirty="0">
                <a:solidFill>
                  <a:srgbClr val="004274"/>
                </a:solidFill>
              </a:rPr>
              <a:t>Nothing </a:t>
            </a:r>
            <a:r>
              <a:rPr lang="en-US">
                <a:solidFill>
                  <a:srgbClr val="004274"/>
                </a:solidFill>
              </a:rPr>
              <a:t>to add.  Adjacent nodes are either red or have a better connect time already.</a:t>
            </a:r>
            <a:endParaRPr lang="en-US" dirty="0">
              <a:solidFill>
                <a:srgbClr val="004274"/>
              </a:solidFill>
            </a:endParaRPr>
          </a:p>
          <a:p>
            <a:endParaRPr lang="en-US" dirty="0">
              <a:solidFill>
                <a:srgbClr val="004274"/>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20757B5-E2BF-4E98-9BDD-564F2C153A05}"/>
                  </a:ext>
                </a:extLst>
              </p14:cNvPr>
              <p14:cNvContentPartPr/>
              <p14:nvPr/>
            </p14:nvContentPartPr>
            <p14:xfrm>
              <a:off x="2334948" y="2873275"/>
              <a:ext cx="136080" cy="150120"/>
            </p14:xfrm>
          </p:contentPart>
        </mc:Choice>
        <mc:Fallback xmlns="">
          <p:pic>
            <p:nvPicPr>
              <p:cNvPr id="5" name="Ink 4">
                <a:extLst>
                  <a:ext uri="{FF2B5EF4-FFF2-40B4-BE49-F238E27FC236}">
                    <a16:creationId xmlns:a16="http://schemas.microsoft.com/office/drawing/2014/main" id="{B20757B5-E2BF-4E98-9BDD-564F2C153A05}"/>
                  </a:ext>
                </a:extLst>
              </p:cNvPr>
              <p:cNvPicPr/>
              <p:nvPr/>
            </p:nvPicPr>
            <p:blipFill>
              <a:blip r:embed="rId5"/>
              <a:stretch>
                <a:fillRect/>
              </a:stretch>
            </p:blipFill>
            <p:spPr>
              <a:xfrm>
                <a:off x="2326308" y="2864635"/>
                <a:ext cx="153720" cy="167760"/>
              </a:xfrm>
              <a:prstGeom prst="rect">
                <a:avLst/>
              </a:prstGeom>
            </p:spPr>
          </p:pic>
        </mc:Fallback>
      </mc:AlternateContent>
      <p:grpSp>
        <p:nvGrpSpPr>
          <p:cNvPr id="4" name="Group 3">
            <a:extLst>
              <a:ext uri="{FF2B5EF4-FFF2-40B4-BE49-F238E27FC236}">
                <a16:creationId xmlns:a16="http://schemas.microsoft.com/office/drawing/2014/main" id="{86A08BE7-612B-8B8B-12ED-786EBE269053}"/>
              </a:ext>
            </a:extLst>
          </p:cNvPr>
          <p:cNvGrpSpPr/>
          <p:nvPr/>
        </p:nvGrpSpPr>
        <p:grpSpPr>
          <a:xfrm>
            <a:off x="1187109" y="2536080"/>
            <a:ext cx="186480" cy="189000"/>
            <a:chOff x="1187109" y="2536080"/>
            <a:chExt cx="186480" cy="189000"/>
          </a:xfrm>
        </p:grpSpPr>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71521797-766E-5BAE-E242-1CA5DF5842A2}"/>
                    </a:ext>
                  </a:extLst>
                </p14:cNvPr>
                <p14:cNvContentPartPr/>
                <p14:nvPr/>
              </p14:nvContentPartPr>
              <p14:xfrm>
                <a:off x="1187109" y="2536080"/>
                <a:ext cx="21600" cy="131400"/>
              </p14:xfrm>
            </p:contentPart>
          </mc:Choice>
          <mc:Fallback xmlns="">
            <p:pic>
              <p:nvPicPr>
                <p:cNvPr id="2" name="Ink 1">
                  <a:extLst>
                    <a:ext uri="{FF2B5EF4-FFF2-40B4-BE49-F238E27FC236}">
                      <a16:creationId xmlns:a16="http://schemas.microsoft.com/office/drawing/2014/main" id="{71521797-766E-5BAE-E242-1CA5DF5842A2}"/>
                    </a:ext>
                  </a:extLst>
                </p:cNvPr>
                <p:cNvPicPr/>
                <p:nvPr/>
              </p:nvPicPr>
              <p:blipFill>
                <a:blip r:embed="rId7"/>
                <a:stretch>
                  <a:fillRect/>
                </a:stretch>
              </p:blipFill>
              <p:spPr>
                <a:xfrm>
                  <a:off x="1180989" y="2529960"/>
                  <a:ext cx="338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B0B1778-B4F5-51FD-3676-E2B829A3C7EE}"/>
                    </a:ext>
                  </a:extLst>
                </p14:cNvPr>
                <p14:cNvContentPartPr/>
                <p14:nvPr/>
              </p14:nvContentPartPr>
              <p14:xfrm>
                <a:off x="1263789" y="2597640"/>
                <a:ext cx="109800" cy="127440"/>
              </p14:xfrm>
            </p:contentPart>
          </mc:Choice>
          <mc:Fallback xmlns="">
            <p:pic>
              <p:nvPicPr>
                <p:cNvPr id="3" name="Ink 2">
                  <a:extLst>
                    <a:ext uri="{FF2B5EF4-FFF2-40B4-BE49-F238E27FC236}">
                      <a16:creationId xmlns:a16="http://schemas.microsoft.com/office/drawing/2014/main" id="{1B0B1778-B4F5-51FD-3676-E2B829A3C7EE}"/>
                    </a:ext>
                  </a:extLst>
                </p:cNvPr>
                <p:cNvPicPr/>
                <p:nvPr/>
              </p:nvPicPr>
              <p:blipFill>
                <a:blip r:embed="rId9"/>
                <a:stretch>
                  <a:fillRect/>
                </a:stretch>
              </p:blipFill>
              <p:spPr>
                <a:xfrm>
                  <a:off x="1257669" y="2591520"/>
                  <a:ext cx="122040" cy="13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71A3372-B718-F309-C4CE-86287A850F99}"/>
                  </a:ext>
                </a:extLst>
              </p14:cNvPr>
              <p14:cNvContentPartPr/>
              <p14:nvPr/>
            </p14:nvContentPartPr>
            <p14:xfrm>
              <a:off x="946989" y="3427800"/>
              <a:ext cx="183960" cy="178560"/>
            </p14:xfrm>
          </p:contentPart>
        </mc:Choice>
        <mc:Fallback xmlns="">
          <p:pic>
            <p:nvPicPr>
              <p:cNvPr id="6" name="Ink 5">
                <a:extLst>
                  <a:ext uri="{FF2B5EF4-FFF2-40B4-BE49-F238E27FC236}">
                    <a16:creationId xmlns:a16="http://schemas.microsoft.com/office/drawing/2014/main" id="{471A3372-B718-F309-C4CE-86287A850F99}"/>
                  </a:ext>
                </a:extLst>
              </p:cNvPr>
              <p:cNvPicPr/>
              <p:nvPr/>
            </p:nvPicPr>
            <p:blipFill>
              <a:blip r:embed="rId11"/>
              <a:stretch>
                <a:fillRect/>
              </a:stretch>
            </p:blipFill>
            <p:spPr>
              <a:xfrm>
                <a:off x="940869" y="3421680"/>
                <a:ext cx="196200" cy="190800"/>
              </a:xfrm>
              <a:prstGeom prst="rect">
                <a:avLst/>
              </a:prstGeom>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reeform 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7" name="Text Box 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6388"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89" name="Text Box 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16390"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1" name="Line 7"/>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2"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3"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4"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5" name="Line 11"/>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6"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Oval 1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6400" name="Oval 16"/>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A</a:t>
            </a:r>
          </a:p>
        </p:txBody>
      </p:sp>
      <p:sp>
        <p:nvSpPr>
          <p:cNvPr id="16401"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16402" name="Oval 18"/>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20000"/>
                    <a:lumOff val="80000"/>
                  </a:schemeClr>
                </a:solidFill>
              </a:rPr>
              <a:t>B</a:t>
            </a:r>
          </a:p>
        </p:txBody>
      </p:sp>
      <p:sp>
        <p:nvSpPr>
          <p:cNvPr id="16403"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16404"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16405"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16406"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16407"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16408"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0"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11" name="Text Box 2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6412" name="Text Box 2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6413" name="Text Box 2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6414" name="Text Box 30"/>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16415" name="Text Box 3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6416" name="Text Box 3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6417" name="Text Box 3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6418" name="Text Box 34"/>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6419" name="Text Box 35"/>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16420" name="Text Box 36"/>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16421" name="Text Box 3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6422"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Text Box 39"/>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6477"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6478"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3"/>
          <p:cNvSpPr/>
          <p:nvPr/>
        </p:nvSpPr>
        <p:spPr>
          <a:xfrm>
            <a:off x="5562600" y="1187440"/>
            <a:ext cx="2362200" cy="2585323"/>
          </a:xfrm>
          <a:prstGeom prst="rect">
            <a:avLst/>
          </a:prstGeom>
        </p:spPr>
        <p:txBody>
          <a:bodyPr wrap="square">
            <a:spAutoFit/>
          </a:bodyPr>
          <a:lstStyle/>
          <a:p>
            <a:r>
              <a:rPr lang="en-US" dirty="0"/>
              <a:t>DE 25</a:t>
            </a:r>
          </a:p>
          <a:p>
            <a:r>
              <a:rPr lang="en-US" dirty="0"/>
              <a:t>DF 18</a:t>
            </a:r>
          </a:p>
          <a:p>
            <a:r>
              <a:rPr lang="en-US" dirty="0">
                <a:solidFill>
                  <a:srgbClr val="004274"/>
                </a:solidFill>
              </a:rPr>
              <a:t>GE 7</a:t>
            </a:r>
          </a:p>
          <a:p>
            <a:r>
              <a:rPr lang="en-US" strike="dblStrike" dirty="0"/>
              <a:t>GH 3</a:t>
            </a:r>
          </a:p>
          <a:p>
            <a:r>
              <a:rPr lang="en-US" dirty="0"/>
              <a:t>CB 4</a:t>
            </a:r>
          </a:p>
          <a:p>
            <a:r>
              <a:rPr lang="en-US" dirty="0">
                <a:solidFill>
                  <a:srgbClr val="004274"/>
                </a:solidFill>
              </a:rPr>
              <a:t>FA 10</a:t>
            </a:r>
          </a:p>
          <a:p>
            <a:r>
              <a:rPr lang="en-US" dirty="0">
                <a:solidFill>
                  <a:srgbClr val="FF0000"/>
                </a:solidFill>
              </a:rPr>
              <a:t>HA 4</a:t>
            </a:r>
          </a:p>
          <a:p>
            <a:endParaRPr lang="en-US" dirty="0">
              <a:solidFill>
                <a:srgbClr val="004274"/>
              </a:solidFill>
            </a:endParaRPr>
          </a:p>
          <a:p>
            <a:endParaRPr lang="en-US" dirty="0">
              <a:solidFill>
                <a:srgbClr val="004274"/>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reeform 3"/>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5" name="Text Box 4"/>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8436" name="Line 5"/>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7" name="Text Box 6"/>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18438" name="Line 7"/>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39" name="Line 8"/>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0" name="Line 9"/>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Line 10"/>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Line 11"/>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Line 12"/>
          <p:cNvSpPr>
            <a:spLocks noChangeShapeType="1"/>
          </p:cNvSpPr>
          <p:nvPr/>
        </p:nvSpPr>
        <p:spPr bwMode="auto">
          <a:xfrm flipV="1">
            <a:off x="762000" y="2743200"/>
            <a:ext cx="76200" cy="533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Line 13"/>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5" name="Line 14"/>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6" name="Line 15"/>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7" name="Oval 16"/>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18448" name="Oval 17"/>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18449" name="Oval 18"/>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18450" name="Oval 19"/>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18451" name="Oval 20"/>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18452" name="Oval 21"/>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18453" name="Oval 22"/>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18454" name="Oval 23"/>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18455" name="Oval 24"/>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18456" name="Line 25"/>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7" name="Line 26"/>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8" name="Line 27"/>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9" name="Text Box 28"/>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8460" name="Text Box 29"/>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8461" name="Text Box 30"/>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8462" name="Text Box 31"/>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18463" name="Text Box 32"/>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8464" name="Text Box 33"/>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18465" name="Text Box 34"/>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8466" name="Text Box 35"/>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18467" name="Text Box 36"/>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18468" name="Text Box 37"/>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18469" name="Text Box 38"/>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18470" name="Line 39"/>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71" name="Text Box 40"/>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18525" name="Text Box 94"/>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18526" name="Line 95"/>
          <p:cNvSpPr>
            <a:spLocks noChangeShapeType="1"/>
          </p:cNvSpPr>
          <p:nvPr/>
        </p:nvSpPr>
        <p:spPr bwMode="auto">
          <a:xfrm flipH="1">
            <a:off x="3276600" y="3810000"/>
            <a:ext cx="228600" cy="1952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3"/>
          <p:cNvSpPr/>
          <p:nvPr/>
        </p:nvSpPr>
        <p:spPr>
          <a:xfrm>
            <a:off x="5562600" y="1187440"/>
            <a:ext cx="2362200" cy="4524315"/>
          </a:xfrm>
          <a:prstGeom prst="rect">
            <a:avLst/>
          </a:prstGeom>
        </p:spPr>
        <p:txBody>
          <a:bodyPr wrap="square">
            <a:spAutoFit/>
          </a:bodyPr>
          <a:lstStyle/>
          <a:p>
            <a:r>
              <a:rPr lang="en-US" dirty="0"/>
              <a:t>DE 25</a:t>
            </a:r>
          </a:p>
          <a:p>
            <a:r>
              <a:rPr lang="en-US" dirty="0"/>
              <a:t>DF 18</a:t>
            </a:r>
          </a:p>
          <a:p>
            <a:r>
              <a:rPr lang="en-US" dirty="0">
                <a:solidFill>
                  <a:srgbClr val="004274"/>
                </a:solidFill>
              </a:rPr>
              <a:t>GE 7</a:t>
            </a:r>
          </a:p>
          <a:p>
            <a:r>
              <a:rPr lang="en-US" dirty="0"/>
              <a:t>CB 4</a:t>
            </a:r>
          </a:p>
          <a:p>
            <a:r>
              <a:rPr lang="en-US" dirty="0">
                <a:solidFill>
                  <a:srgbClr val="004274"/>
                </a:solidFill>
              </a:rPr>
              <a:t>FA 10</a:t>
            </a:r>
          </a:p>
          <a:p>
            <a:r>
              <a:rPr lang="en-US" strike="dblStrike" dirty="0">
                <a:solidFill>
                  <a:srgbClr val="481F67"/>
                </a:solidFill>
              </a:rPr>
              <a:t>HA 4</a:t>
            </a:r>
          </a:p>
          <a:p>
            <a:endParaRPr lang="en-US" dirty="0">
              <a:solidFill>
                <a:srgbClr val="004274"/>
              </a:solidFill>
            </a:endParaRPr>
          </a:p>
          <a:p>
            <a:r>
              <a:rPr lang="en-US" dirty="0">
                <a:solidFill>
                  <a:srgbClr val="D03030"/>
                </a:solidFill>
              </a:rPr>
              <a:t>AB (</a:t>
            </a:r>
            <a:r>
              <a:rPr lang="en-US">
                <a:solidFill>
                  <a:srgbClr val="D03030"/>
                </a:solidFill>
              </a:rPr>
              <a:t>no  need as I know a better distance to B is on the queue already.  Each node stores the best link cost that connects it.)</a:t>
            </a:r>
            <a:endParaRPr lang="en-US" dirty="0">
              <a:solidFill>
                <a:srgbClr val="D03030"/>
              </a:solidFill>
            </a:endParaRPr>
          </a:p>
          <a:p>
            <a:endParaRPr lang="en-US" dirty="0">
              <a:solidFill>
                <a:srgbClr val="004274"/>
              </a:solidFill>
            </a:endParaRPr>
          </a:p>
          <a:p>
            <a:endParaRPr lang="en-US" dirty="0">
              <a:solidFill>
                <a:srgbClr val="004274"/>
              </a:solidFill>
            </a:endParaRPr>
          </a:p>
        </p:txBody>
      </p:sp>
      <p:grpSp>
        <p:nvGrpSpPr>
          <p:cNvPr id="4" name="Group 3">
            <a:extLst>
              <a:ext uri="{FF2B5EF4-FFF2-40B4-BE49-F238E27FC236}">
                <a16:creationId xmlns:a16="http://schemas.microsoft.com/office/drawing/2014/main" id="{C8B930B5-C2CB-0CEA-B6AE-EA4F62C7FCCB}"/>
              </a:ext>
            </a:extLst>
          </p:cNvPr>
          <p:cNvGrpSpPr/>
          <p:nvPr/>
        </p:nvGrpSpPr>
        <p:grpSpPr>
          <a:xfrm>
            <a:off x="2405349" y="3014880"/>
            <a:ext cx="94680" cy="228960"/>
            <a:chOff x="2405349" y="3014880"/>
            <a:chExt cx="94680" cy="22896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AC526020-4812-3999-8F7A-4A74DE48443C}"/>
                    </a:ext>
                  </a:extLst>
                </p14:cNvPr>
                <p14:cNvContentPartPr/>
                <p14:nvPr/>
              </p14:nvContentPartPr>
              <p14:xfrm>
                <a:off x="2405349" y="3014880"/>
                <a:ext cx="34200" cy="101520"/>
              </p14:xfrm>
            </p:contentPart>
          </mc:Choice>
          <mc:Fallback xmlns="">
            <p:pic>
              <p:nvPicPr>
                <p:cNvPr id="2" name="Ink 1">
                  <a:extLst>
                    <a:ext uri="{FF2B5EF4-FFF2-40B4-BE49-F238E27FC236}">
                      <a16:creationId xmlns:a16="http://schemas.microsoft.com/office/drawing/2014/main" id="{AC526020-4812-3999-8F7A-4A74DE48443C}"/>
                    </a:ext>
                  </a:extLst>
                </p:cNvPr>
                <p:cNvPicPr/>
                <p:nvPr/>
              </p:nvPicPr>
              <p:blipFill>
                <a:blip r:embed="rId3"/>
                <a:stretch>
                  <a:fillRect/>
                </a:stretch>
              </p:blipFill>
              <p:spPr>
                <a:xfrm>
                  <a:off x="2399229" y="3008760"/>
                  <a:ext cx="464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1FBD769-A665-17BC-C16F-AEF47C85A276}"/>
                    </a:ext>
                  </a:extLst>
                </p14:cNvPr>
                <p14:cNvContentPartPr/>
                <p14:nvPr/>
              </p14:nvContentPartPr>
              <p14:xfrm>
                <a:off x="2459709" y="3014880"/>
                <a:ext cx="40320" cy="228960"/>
              </p14:xfrm>
            </p:contentPart>
          </mc:Choice>
          <mc:Fallback xmlns="">
            <p:pic>
              <p:nvPicPr>
                <p:cNvPr id="3" name="Ink 2">
                  <a:extLst>
                    <a:ext uri="{FF2B5EF4-FFF2-40B4-BE49-F238E27FC236}">
                      <a16:creationId xmlns:a16="http://schemas.microsoft.com/office/drawing/2014/main" id="{E1FBD769-A665-17BC-C16F-AEF47C85A276}"/>
                    </a:ext>
                  </a:extLst>
                </p:cNvPr>
                <p:cNvPicPr/>
                <p:nvPr/>
              </p:nvPicPr>
              <p:blipFill>
                <a:blip r:embed="rId5"/>
                <a:stretch>
                  <a:fillRect/>
                </a:stretch>
              </p:blipFill>
              <p:spPr>
                <a:xfrm>
                  <a:off x="2453589" y="3008760"/>
                  <a:ext cx="52560" cy="241200"/>
                </a:xfrm>
                <a:prstGeom prst="rect">
                  <a:avLst/>
                </a:prstGeom>
              </p:spPr>
            </p:pic>
          </mc:Fallback>
        </mc:AlternateContent>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reeform 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3" name="Text Box 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0484" name="Line 4"/>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Text Box 5"/>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25</a:t>
            </a:r>
          </a:p>
        </p:txBody>
      </p:sp>
      <p:sp>
        <p:nvSpPr>
          <p:cNvPr id="20486" name="Line 6"/>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Line 7"/>
          <p:cNvSpPr>
            <a:spLocks noChangeShapeType="1"/>
          </p:cNvSpPr>
          <p:nvPr/>
        </p:nvSpPr>
        <p:spPr bwMode="auto">
          <a:xfrm flipV="1">
            <a:off x="2286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8" name="Line 8"/>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Line 11"/>
          <p:cNvSpPr>
            <a:spLocks noChangeShapeType="1"/>
          </p:cNvSpPr>
          <p:nvPr/>
        </p:nvSpPr>
        <p:spPr bwMode="auto">
          <a:xfrm flipV="1">
            <a:off x="762000" y="2743200"/>
            <a:ext cx="76200" cy="533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2" name="Line 12"/>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3" name="Line 13"/>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4"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5" name="Oval 1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0496"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0497"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20498"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B</a:t>
            </a:r>
          </a:p>
        </p:txBody>
      </p:sp>
      <p:sp>
        <p:nvSpPr>
          <p:cNvPr id="20499"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0500"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0501"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0502"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20503"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0504" name="Line 24"/>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5" name="Line 25"/>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6"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07" name="Text Box 27"/>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20508" name="Text Box 2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0509" name="Text Box 29"/>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20510" name="Text Box 30"/>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18</a:t>
            </a:r>
          </a:p>
        </p:txBody>
      </p:sp>
      <p:sp>
        <p:nvSpPr>
          <p:cNvPr id="20511" name="Text Box 3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0512" name="Text Box 3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0513" name="Text Box 3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0514" name="Text Box 34"/>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7</a:t>
            </a:r>
          </a:p>
        </p:txBody>
      </p:sp>
      <p:sp>
        <p:nvSpPr>
          <p:cNvPr id="20515" name="Text Box 35"/>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0516" name="Text Box 36"/>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9</a:t>
            </a:r>
          </a:p>
        </p:txBody>
      </p:sp>
      <p:sp>
        <p:nvSpPr>
          <p:cNvPr id="20517" name="Text Box 3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0518" name="Line 38"/>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519" name="Text Box 39"/>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10</a:t>
            </a:r>
          </a:p>
        </p:txBody>
      </p:sp>
      <p:sp>
        <p:nvSpPr>
          <p:cNvPr id="20573"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0574"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Rectangle 43"/>
          <p:cNvSpPr/>
          <p:nvPr/>
        </p:nvSpPr>
        <p:spPr>
          <a:xfrm>
            <a:off x="5638800" y="1540639"/>
            <a:ext cx="2362200" cy="2308324"/>
          </a:xfrm>
          <a:prstGeom prst="rect">
            <a:avLst/>
          </a:prstGeom>
        </p:spPr>
        <p:txBody>
          <a:bodyPr wrap="square">
            <a:spAutoFit/>
          </a:bodyPr>
          <a:lstStyle/>
          <a:p>
            <a:r>
              <a:rPr lang="en-US" dirty="0"/>
              <a:t>DE 25</a:t>
            </a:r>
          </a:p>
          <a:p>
            <a:r>
              <a:rPr lang="en-US" dirty="0"/>
              <a:t>DF 18</a:t>
            </a:r>
          </a:p>
          <a:p>
            <a:r>
              <a:rPr lang="en-US" dirty="0">
                <a:solidFill>
                  <a:srgbClr val="004274"/>
                </a:solidFill>
              </a:rPr>
              <a:t>GE 7</a:t>
            </a:r>
          </a:p>
          <a:p>
            <a:r>
              <a:rPr lang="en-US" strike="dblStrike" dirty="0"/>
              <a:t>CB 4</a:t>
            </a:r>
          </a:p>
          <a:p>
            <a:r>
              <a:rPr lang="en-US" dirty="0">
                <a:solidFill>
                  <a:srgbClr val="004274"/>
                </a:solidFill>
              </a:rPr>
              <a:t>FA 10</a:t>
            </a:r>
          </a:p>
          <a:p>
            <a:endParaRPr lang="en-US" dirty="0">
              <a:solidFill>
                <a:srgbClr val="004274"/>
              </a:solidFill>
            </a:endParaRPr>
          </a:p>
          <a:p>
            <a:endParaRPr lang="en-US" dirty="0">
              <a:solidFill>
                <a:srgbClr val="004274"/>
              </a:solidFill>
            </a:endParaRPr>
          </a:p>
          <a:p>
            <a:endParaRPr lang="en-US" dirty="0">
              <a:solidFill>
                <a:srgbClr val="004274"/>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reeform 2"/>
          <p:cNvSpPr>
            <a:spLocks/>
          </p:cNvSpPr>
          <p:nvPr/>
        </p:nvSpPr>
        <p:spPr bwMode="auto">
          <a:xfrm>
            <a:off x="2057400" y="1447800"/>
            <a:ext cx="2057400" cy="2514600"/>
          </a:xfrm>
          <a:custGeom>
            <a:avLst/>
            <a:gdLst>
              <a:gd name="T0" fmla="*/ 0 w 1296"/>
              <a:gd name="T1" fmla="*/ 457200 h 1584"/>
              <a:gd name="T2" fmla="*/ 609600 w 1296"/>
              <a:gd name="T3" fmla="*/ 0 h 1584"/>
              <a:gd name="T4" fmla="*/ 1752600 w 1296"/>
              <a:gd name="T5" fmla="*/ 457200 h 1584"/>
              <a:gd name="T6" fmla="*/ 1981200 w 1296"/>
              <a:gd name="T7" fmla="*/ 1676400 h 1584"/>
              <a:gd name="T8" fmla="*/ 1295400 w 1296"/>
              <a:gd name="T9" fmla="*/ 2514600 h 15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7" name="Text Box 3"/>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1508" name="Line 7"/>
          <p:cNvSpPr>
            <a:spLocks noChangeShapeType="1"/>
          </p:cNvSpPr>
          <p:nvPr/>
        </p:nvSpPr>
        <p:spPr bwMode="auto">
          <a:xfrm flipV="1">
            <a:off x="2286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10"/>
          <p:cNvSpPr>
            <a:spLocks noChangeShapeType="1"/>
          </p:cNvSpPr>
          <p:nvPr/>
        </p:nvSpPr>
        <p:spPr bwMode="auto">
          <a:xfrm flipV="1">
            <a:off x="1981200" y="3200400"/>
            <a:ext cx="14478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11"/>
          <p:cNvSpPr>
            <a:spLocks noChangeShapeType="1"/>
          </p:cNvSpPr>
          <p:nvPr/>
        </p:nvSpPr>
        <p:spPr bwMode="auto">
          <a:xfrm flipV="1">
            <a:off x="762000" y="2743200"/>
            <a:ext cx="76200" cy="5334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13"/>
          <p:cNvSpPr>
            <a:spLocks noChangeShapeType="1"/>
          </p:cNvSpPr>
          <p:nvPr/>
        </p:nvSpPr>
        <p:spPr bwMode="auto">
          <a:xfrm>
            <a:off x="2178050" y="2014538"/>
            <a:ext cx="71755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14"/>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Oval 15"/>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1514" name="Oval 16"/>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1515" name="Oval 17"/>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21516" name="Oval 18"/>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B</a:t>
            </a:r>
          </a:p>
        </p:txBody>
      </p:sp>
      <p:sp>
        <p:nvSpPr>
          <p:cNvPr id="21517" name="Oval 19"/>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1518" name="Oval 20"/>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1519" name="Oval 21"/>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1520" name="Oval 22"/>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21521" name="Oval 23"/>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1522" name="Line 26"/>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23" name="Text Box 28"/>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1524" name="Text Box 31"/>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1525" name="Text Box 32"/>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1526" name="Text Box 33"/>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1527" name="Text Box 37"/>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1581" name="Text Box 93"/>
          <p:cNvSpPr txBox="1">
            <a:spLocks noChangeArrowheads="1"/>
          </p:cNvSpPr>
          <p:nvPr/>
        </p:nvSpPr>
        <p:spPr bwMode="auto">
          <a:xfrm>
            <a:off x="3200400" y="1295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1582" name="Line 94"/>
          <p:cNvSpPr>
            <a:spLocks noChangeShapeType="1"/>
          </p:cNvSpPr>
          <p:nvPr/>
        </p:nvSpPr>
        <p:spPr bwMode="auto">
          <a:xfrm flipH="1">
            <a:off x="3276600" y="3810000"/>
            <a:ext cx="228600" cy="195263"/>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title"/>
          </p:nvPr>
        </p:nvSpPr>
        <p:spPr/>
        <p:txBody>
          <a:bodyPr/>
          <a:lstStyle/>
          <a:p>
            <a:pPr eaLnBrk="1" hangingPunct="1"/>
            <a:r>
              <a:rPr lang="en-US" altLang="en-US"/>
              <a:t>Algorithm Characteristics</a:t>
            </a:r>
          </a:p>
        </p:txBody>
      </p:sp>
      <p:sp>
        <p:nvSpPr>
          <p:cNvPr id="3075" name="Rectangle 5"/>
          <p:cNvSpPr>
            <a:spLocks noGrp="1" noChangeArrowheads="1"/>
          </p:cNvSpPr>
          <p:nvPr>
            <p:ph type="body" idx="1"/>
          </p:nvPr>
        </p:nvSpPr>
        <p:spPr>
          <a:xfrm>
            <a:off x="685800" y="1981200"/>
            <a:ext cx="8153400" cy="3505200"/>
          </a:xfrm>
        </p:spPr>
        <p:txBody>
          <a:bodyPr>
            <a:normAutofit fontScale="85000" lnSpcReduction="10000"/>
          </a:bodyPr>
          <a:lstStyle/>
          <a:p>
            <a:pPr eaLnBrk="1" hangingPunct="1">
              <a:lnSpc>
                <a:spcPct val="90000"/>
              </a:lnSpc>
            </a:pPr>
            <a:r>
              <a:rPr lang="en-US" altLang="en-US" dirty="0"/>
              <a:t>Works with undirected graphs</a:t>
            </a:r>
          </a:p>
          <a:p>
            <a:pPr eaLnBrk="1" hangingPunct="1">
              <a:lnSpc>
                <a:spcPct val="90000"/>
              </a:lnSpc>
            </a:pPr>
            <a:r>
              <a:rPr lang="en-US" altLang="en-US" dirty="0"/>
              <a:t>Works with weighted and unweighted graphs but are more interesting when edges are weighted</a:t>
            </a:r>
          </a:p>
          <a:p>
            <a:pPr eaLnBrk="1" hangingPunct="1">
              <a:lnSpc>
                <a:spcPct val="90000"/>
              </a:lnSpc>
            </a:pPr>
            <a:r>
              <a:rPr lang="en-US" altLang="en-US" dirty="0">
                <a:solidFill>
                  <a:srgbClr val="FF0000"/>
                </a:solidFill>
              </a:rPr>
              <a:t>greedy algorithm </a:t>
            </a:r>
            <a:r>
              <a:rPr lang="en-US" altLang="en-US" dirty="0"/>
              <a:t>that produces optimal solutions</a:t>
            </a:r>
          </a:p>
          <a:p>
            <a:pPr eaLnBrk="1" hangingPunct="1">
              <a:lnSpc>
                <a:spcPct val="90000"/>
              </a:lnSpc>
            </a:pPr>
            <a:endParaRPr lang="en-US" altLang="en-US" sz="3600" dirty="0"/>
          </a:p>
          <a:p>
            <a:pPr eaLnBrk="1" hangingPunct="1">
              <a:lnSpc>
                <a:spcPct val="90000"/>
              </a:lnSpc>
            </a:pPr>
            <a:r>
              <a:rPr lang="en-US" altLang="en-US" sz="3600" dirty="0"/>
              <a:t>Tree is growing. I remember Prim’s algorithm is with a tree because you “trim” a tree.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4400" dirty="0">
                <a:solidFill>
                  <a:schemeClr val="tx2"/>
                </a:solidFill>
              </a:rPr>
              <a:t>Kruskal’s Algorithm</a:t>
            </a:r>
          </a:p>
          <a:p>
            <a:pPr eaLnBrk="1" hangingPunct="1">
              <a:spcBef>
                <a:spcPct val="0"/>
              </a:spcBef>
              <a:buFontTx/>
              <a:buNone/>
            </a:pPr>
            <a:endParaRPr lang="en-US" altLang="en-US" sz="4400" dirty="0">
              <a:solidFill>
                <a:schemeClr val="tx2"/>
              </a:solidFill>
            </a:endParaRPr>
          </a:p>
        </p:txBody>
      </p:sp>
      <p:sp>
        <p:nvSpPr>
          <p:cNvPr id="22531" name="Rectangle 3"/>
          <p:cNvSpPr>
            <a:spLocks noChangeArrowheads="1"/>
          </p:cNvSpPr>
          <p:nvPr/>
        </p:nvSpPr>
        <p:spPr bwMode="auto">
          <a:xfrm>
            <a:off x="533400" y="1219200"/>
            <a:ext cx="7924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defRPr sz="3200">
                <a:solidFill>
                  <a:schemeClr val="tx1"/>
                </a:solidFill>
                <a:latin typeface="Times New Roman" pitchFamily="18" charset="0"/>
              </a:defRPr>
            </a:lvl1pPr>
            <a:lvl2pPr marL="742950" indent="-285750" algn="l" eaLnBrk="0" hangingPunct="0">
              <a:buChar char="–"/>
              <a:defRPr sz="2800">
                <a:solidFill>
                  <a:schemeClr val="tx1"/>
                </a:solidFill>
                <a:latin typeface="Times New Roman" pitchFamily="18" charset="0"/>
              </a:defRPr>
            </a:lvl2pPr>
            <a:lvl3pPr marL="1143000" indent="-228600" algn="l" eaLnBrk="0" hangingPunct="0">
              <a:defRPr sz="2400">
                <a:solidFill>
                  <a:schemeClr val="tx1"/>
                </a:solidFill>
                <a:latin typeface="Times New Roman" pitchFamily="18" charset="0"/>
              </a:defRPr>
            </a:lvl3pPr>
            <a:lvl4pPr marL="1600200" indent="-228600" algn="l" eaLnBrk="0" hangingPunct="0">
              <a:buChar char="–"/>
              <a:defRPr sz="2000">
                <a:solidFill>
                  <a:schemeClr val="tx1"/>
                </a:solidFill>
                <a:latin typeface="Times New Roman" pitchFamily="18" charset="0"/>
              </a:defRPr>
            </a:lvl4pPr>
            <a:lvl5pPr marL="2057400" indent="-228600" algn="l" eaLnBrk="0" hangingPunct="0">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eaLnBrk="1" hangingPunct="1">
              <a:buFontTx/>
              <a:buNone/>
            </a:pPr>
            <a:endParaRPr lang="en-US" altLang="en-US" dirty="0"/>
          </a:p>
          <a:p>
            <a:pPr eaLnBrk="1" hangingPunct="1"/>
            <a:r>
              <a:rPr lang="en-US" altLang="en-US" dirty="0"/>
              <a:t>Has no concept of “in the tree” and “not in the tree”.  Tree sprouts up in various places and is joined.</a:t>
            </a:r>
          </a:p>
          <a:p>
            <a:pPr eaLnBrk="1" hangingPunct="1"/>
            <a:r>
              <a:rPr lang="en-US" altLang="en-US" dirty="0"/>
              <a:t>Two steps:</a:t>
            </a:r>
          </a:p>
          <a:p>
            <a:pPr lvl="1" eaLnBrk="1" hangingPunct="1"/>
            <a:r>
              <a:rPr lang="en-US" altLang="en-US" dirty="0"/>
              <a:t>Sort edges by increasing edge weight</a:t>
            </a:r>
          </a:p>
          <a:p>
            <a:pPr lvl="1" eaLnBrk="1" hangingPunct="1"/>
            <a:r>
              <a:rPr lang="en-US" altLang="en-US" dirty="0"/>
              <a:t>Select the first |V| </a:t>
            </a:r>
            <a:r>
              <a:rPr lang="en-US" altLang="en-US" dirty="0">
                <a:cs typeface="Times New Roman" pitchFamily="18" charset="0"/>
              </a:rPr>
              <a:t>– 1 edges that do not </a:t>
            </a:r>
            <a:r>
              <a:rPr lang="en-US" altLang="en-US">
                <a:cs typeface="Times New Roman" pitchFamily="18" charset="0"/>
              </a:rPr>
              <a:t>connect things </a:t>
            </a:r>
            <a:r>
              <a:rPr lang="en-US" altLang="en-US" dirty="0">
                <a:cs typeface="Times New Roman" pitchFamily="18" charset="0"/>
              </a:rPr>
              <a:t>that are already connected.</a:t>
            </a:r>
            <a:endParaRPr lang="en-US" altLang="en-US" dirty="0"/>
          </a:p>
          <a:p>
            <a:pPr eaLnBrk="1" hangingPunct="1">
              <a:buFontTx/>
              <a:buNone/>
            </a:pPr>
            <a:endParaRPr lang="en-US"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r>
              <a:rPr lang="en-US" altLang="en-US" sz="4400">
                <a:solidFill>
                  <a:schemeClr val="tx2">
                    <a:lumMod val="40000"/>
                    <a:lumOff val="60000"/>
                  </a:schemeClr>
                </a:solidFill>
              </a:rPr>
              <a:t>Walk-Through</a:t>
            </a:r>
          </a:p>
        </p:txBody>
      </p:sp>
      <p:sp>
        <p:nvSpPr>
          <p:cNvPr id="23555" name="Text Box 3"/>
          <p:cNvSpPr txBox="1">
            <a:spLocks noChangeArrowheads="1"/>
          </p:cNvSpPr>
          <p:nvPr/>
        </p:nvSpPr>
        <p:spPr bwMode="auto">
          <a:xfrm>
            <a:off x="4081463" y="1524000"/>
            <a:ext cx="4071937"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algn="l" eaLnBrk="1" hangingPunct="1">
              <a:spcBef>
                <a:spcPct val="50000"/>
              </a:spcBef>
              <a:buFontTx/>
              <a:buNone/>
            </a:pPr>
            <a:r>
              <a:rPr lang="en-US" altLang="en-US" dirty="0">
                <a:solidFill>
                  <a:schemeClr val="tx2">
                    <a:lumMod val="40000"/>
                    <a:lumOff val="60000"/>
                  </a:schemeClr>
                </a:solidFill>
              </a:rPr>
              <a:t>Consider an undirected, weighted graph</a:t>
            </a:r>
          </a:p>
        </p:txBody>
      </p:sp>
      <p:sp>
        <p:nvSpPr>
          <p:cNvPr id="23556" name="Text Box 56"/>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5</a:t>
            </a:r>
          </a:p>
        </p:txBody>
      </p:sp>
      <p:sp>
        <p:nvSpPr>
          <p:cNvPr id="23557" name="Line 57"/>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58" name="Text Box 58"/>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1</a:t>
            </a:r>
          </a:p>
        </p:txBody>
      </p:sp>
      <p:sp>
        <p:nvSpPr>
          <p:cNvPr id="23559" name="Line 59"/>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0" name="Line 60"/>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1" name="Line 61"/>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2" name="Line 62"/>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3" name="Line 63"/>
          <p:cNvSpPr>
            <a:spLocks noChangeShapeType="1"/>
          </p:cNvSpPr>
          <p:nvPr/>
        </p:nvSpPr>
        <p:spPr bwMode="auto">
          <a:xfrm flipV="1">
            <a:off x="1828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4" name="Line 64"/>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5" name="Line 65"/>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6" name="Line 66"/>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7" name="Line 67"/>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68" name="Oval 68"/>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solidFill>
                <a:schemeClr val="tx2">
                  <a:lumMod val="40000"/>
                  <a:lumOff val="60000"/>
                </a:schemeClr>
              </a:solidFill>
            </a:endParaRPr>
          </a:p>
        </p:txBody>
      </p:sp>
      <p:sp>
        <p:nvSpPr>
          <p:cNvPr id="23569" name="Oval 69"/>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A</a:t>
            </a:r>
          </a:p>
        </p:txBody>
      </p:sp>
      <p:sp>
        <p:nvSpPr>
          <p:cNvPr id="23570" name="Oval 70"/>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23571" name="Oval 71"/>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23572" name="Oval 72"/>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F</a:t>
            </a:r>
          </a:p>
        </p:txBody>
      </p:sp>
      <p:sp>
        <p:nvSpPr>
          <p:cNvPr id="23573" name="Oval 73"/>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E</a:t>
            </a:r>
          </a:p>
        </p:txBody>
      </p:sp>
      <p:sp>
        <p:nvSpPr>
          <p:cNvPr id="23574" name="Oval 74"/>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D</a:t>
            </a:r>
          </a:p>
        </p:txBody>
      </p:sp>
      <p:sp>
        <p:nvSpPr>
          <p:cNvPr id="23575" name="Oval 75"/>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C</a:t>
            </a:r>
          </a:p>
        </p:txBody>
      </p:sp>
      <p:sp>
        <p:nvSpPr>
          <p:cNvPr id="23576" name="Oval 76"/>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G</a:t>
            </a:r>
          </a:p>
        </p:txBody>
      </p:sp>
      <p:sp>
        <p:nvSpPr>
          <p:cNvPr id="23577" name="Line 77"/>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78" name="Line 78"/>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79" name="Line 79"/>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80" name="Text Box 80"/>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3581" name="Text Box 81"/>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2</a:t>
            </a:r>
          </a:p>
        </p:txBody>
      </p:sp>
      <p:sp>
        <p:nvSpPr>
          <p:cNvPr id="23582" name="Text Box 82"/>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3583" name="Text Box 83"/>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6</a:t>
            </a:r>
          </a:p>
        </p:txBody>
      </p:sp>
      <p:sp>
        <p:nvSpPr>
          <p:cNvPr id="23584" name="Text Box 84"/>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3585" name="Text Box 85"/>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3586" name="Text Box 86"/>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3587" name="Text Box 87"/>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3588" name="Text Box 88"/>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8</a:t>
            </a:r>
          </a:p>
        </p:txBody>
      </p:sp>
      <p:sp>
        <p:nvSpPr>
          <p:cNvPr id="23589" name="Text Box 89"/>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3590" name="Text Box 90"/>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3591" name="Line 91"/>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3592" name="Text Box 92"/>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97562"/>
          </a:xfrm>
        </p:spPr>
        <p:txBody>
          <a:bodyPr>
            <a:normAutofit fontScale="90000"/>
          </a:bodyPr>
          <a:lstStyle/>
          <a:p>
            <a:pPr algn="l">
              <a:defRPr/>
            </a:pPr>
            <a:r>
              <a:rPr lang="en-US" sz="3100" b="1" i="1" u="sng" dirty="0"/>
              <a:t>The Conservation Rule:</a:t>
            </a:r>
            <a:br>
              <a:rPr lang="en-US" sz="3100" b="1" i="1" u="sng" dirty="0"/>
            </a:br>
            <a:r>
              <a:rPr lang="en-US" sz="3100" dirty="0"/>
              <a:t>In order for the assignment of flows to be valid, we must have the sum of flow coming into a vertex equal to the flow coming out of a vertex, for each vertex in the graph except the source and the sink. </a:t>
            </a:r>
            <a:br>
              <a:rPr lang="en-US" sz="3100" i="1" dirty="0"/>
            </a:br>
            <a:r>
              <a:rPr lang="en-US" sz="3100" b="1" i="1" u="sng" dirty="0"/>
              <a:t>The Capacity Rule:</a:t>
            </a:r>
            <a:br>
              <a:rPr lang="en-US" sz="3100" b="1" i="1" u="sng" dirty="0"/>
            </a:br>
            <a:r>
              <a:rPr lang="en-US" sz="3100" dirty="0"/>
              <a:t>Also, each flow must be less than or equal to the capacity of the edge. </a:t>
            </a:r>
            <a:br>
              <a:rPr lang="en-US" sz="3100" dirty="0"/>
            </a:br>
            <a:br>
              <a:rPr lang="en-US" sz="3100" dirty="0"/>
            </a:br>
            <a:r>
              <a:rPr lang="en-US" sz="3100" dirty="0"/>
              <a:t>The </a:t>
            </a:r>
            <a:r>
              <a:rPr lang="en-US" sz="3100" b="1" i="1" dirty="0"/>
              <a:t>flow of the network </a:t>
            </a:r>
            <a:r>
              <a:rPr lang="en-US" sz="3100" dirty="0"/>
              <a:t>is defined as the flow from the source, or into the sink.</a:t>
            </a:r>
            <a:br>
              <a:rPr lang="en-US" dirty="0"/>
            </a:br>
            <a:br>
              <a:rPr lang="en-US" dirty="0"/>
            </a:br>
            <a:endParaRPr lang="en-US" dirty="0"/>
          </a:p>
        </p:txBody>
      </p:sp>
    </p:spTree>
    <p:extLst>
      <p:ext uri="{BB962C8B-B14F-4D97-AF65-F5344CB8AC3E}">
        <p14:creationId xmlns:p14="http://schemas.microsoft.com/office/powerpoint/2010/main" val="31928231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3"/>
          <p:cNvSpPr txBox="1">
            <a:spLocks noChangeArrowheads="1"/>
          </p:cNvSpPr>
          <p:nvPr/>
        </p:nvSpPr>
        <p:spPr bwMode="auto">
          <a:xfrm>
            <a:off x="533400" y="33340"/>
            <a:ext cx="45291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algn="l" eaLnBrk="1" hangingPunct="1">
              <a:spcBef>
                <a:spcPct val="50000"/>
              </a:spcBef>
              <a:buFontTx/>
              <a:buNone/>
            </a:pPr>
            <a:r>
              <a:rPr lang="en-US" altLang="en-US" dirty="0">
                <a:solidFill>
                  <a:schemeClr val="tx2">
                    <a:lumMod val="40000"/>
                    <a:lumOff val="60000"/>
                  </a:schemeClr>
                </a:solidFill>
              </a:rPr>
              <a:t>Sort the edges by increasing edge weight</a:t>
            </a:r>
          </a:p>
        </p:txBody>
      </p:sp>
      <p:graphicFrame>
        <p:nvGraphicFramePr>
          <p:cNvPr id="447492" name="Group 4"/>
          <p:cNvGraphicFramePr>
            <a:graphicFrameLocks noGrp="1"/>
          </p:cNvGraphicFramePr>
          <p:nvPr>
            <p:extLst>
              <p:ext uri="{D42A27DB-BD31-4B8C-83A1-F6EECF244321}">
                <p14:modId xmlns:p14="http://schemas.microsoft.com/office/powerpoint/2010/main" val="51845986"/>
              </p:ext>
            </p:extLst>
          </p:nvPr>
        </p:nvGraphicFramePr>
        <p:xfrm>
          <a:off x="4389192" y="639765"/>
          <a:ext cx="2392607" cy="3017835"/>
        </p:xfrm>
        <a:graphic>
          <a:graphicData uri="http://schemas.openxmlformats.org/drawingml/2006/table">
            <a:tbl>
              <a:tblPr/>
              <a:tblGrid>
                <a:gridCol w="792408">
                  <a:extLst>
                    <a:ext uri="{9D8B030D-6E8A-4147-A177-3AD203B41FA5}">
                      <a16:colId xmlns:a16="http://schemas.microsoft.com/office/drawing/2014/main" val="20000"/>
                    </a:ext>
                  </a:extLst>
                </a:gridCol>
                <a:gridCol w="802663">
                  <a:extLst>
                    <a:ext uri="{9D8B030D-6E8A-4147-A177-3AD203B41FA5}">
                      <a16:colId xmlns:a16="http://schemas.microsoft.com/office/drawing/2014/main" val="20001"/>
                    </a:ext>
                  </a:extLst>
                </a:gridCol>
                <a:gridCol w="797536">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21" name="Text Box 4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5</a:t>
            </a:r>
          </a:p>
        </p:txBody>
      </p:sp>
      <p:sp>
        <p:nvSpPr>
          <p:cNvPr id="24622" name="Line 43"/>
          <p:cNvSpPr>
            <a:spLocks noChangeShapeType="1"/>
          </p:cNvSpPr>
          <p:nvPr/>
        </p:nvSpPr>
        <p:spPr bwMode="auto">
          <a:xfrm flipH="1">
            <a:off x="3233738" y="3124200"/>
            <a:ext cx="381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3" name="Text Box 4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1</a:t>
            </a:r>
          </a:p>
        </p:txBody>
      </p:sp>
      <p:sp>
        <p:nvSpPr>
          <p:cNvPr id="24624" name="Line 4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5" name="Line 4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6" name="Line 4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7" name="Line 48"/>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8" name="Line 49"/>
          <p:cNvSpPr>
            <a:spLocks noChangeShapeType="1"/>
          </p:cNvSpPr>
          <p:nvPr/>
        </p:nvSpPr>
        <p:spPr bwMode="auto">
          <a:xfrm flipV="1">
            <a:off x="1828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29" name="Line 50"/>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30" name="Line 51"/>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31" name="Line 52"/>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32" name="Line 53"/>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33" name="Oval 54"/>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solidFill>
                <a:schemeClr val="tx2">
                  <a:lumMod val="40000"/>
                  <a:lumOff val="60000"/>
                </a:schemeClr>
              </a:solidFill>
            </a:endParaRPr>
          </a:p>
        </p:txBody>
      </p:sp>
      <p:sp>
        <p:nvSpPr>
          <p:cNvPr id="24634" name="Oval 55"/>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A</a:t>
            </a:r>
          </a:p>
        </p:txBody>
      </p:sp>
      <p:sp>
        <p:nvSpPr>
          <p:cNvPr id="24635"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24636"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40000"/>
                    <a:lumOff val="60000"/>
                  </a:schemeClr>
                </a:solidFill>
              </a:rPr>
              <a:t>B</a:t>
            </a:r>
          </a:p>
        </p:txBody>
      </p:sp>
      <p:sp>
        <p:nvSpPr>
          <p:cNvPr id="24637" name="Oval 58"/>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F</a:t>
            </a:r>
          </a:p>
        </p:txBody>
      </p:sp>
      <p:sp>
        <p:nvSpPr>
          <p:cNvPr id="24638" name="Oval 59"/>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E</a:t>
            </a:r>
          </a:p>
        </p:txBody>
      </p:sp>
      <p:sp>
        <p:nvSpPr>
          <p:cNvPr id="24639" name="Oval 60"/>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D</a:t>
            </a:r>
          </a:p>
        </p:txBody>
      </p:sp>
      <p:sp>
        <p:nvSpPr>
          <p:cNvPr id="24640"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C</a:t>
            </a:r>
          </a:p>
        </p:txBody>
      </p:sp>
      <p:sp>
        <p:nvSpPr>
          <p:cNvPr id="24641" name="Oval 62"/>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G</a:t>
            </a:r>
          </a:p>
        </p:txBody>
      </p:sp>
      <p:sp>
        <p:nvSpPr>
          <p:cNvPr id="24642" name="Line 63"/>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43" name="Line 64"/>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44" name="Line 6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45" name="Text Box 66"/>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4646" name="Text Box 67"/>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2</a:t>
            </a:r>
          </a:p>
        </p:txBody>
      </p:sp>
      <p:sp>
        <p:nvSpPr>
          <p:cNvPr id="24647" name="Text Box 68"/>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4648" name="Text Box 69"/>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6</a:t>
            </a:r>
          </a:p>
        </p:txBody>
      </p:sp>
      <p:sp>
        <p:nvSpPr>
          <p:cNvPr id="24649" name="Text Box 70"/>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4650" name="Text Box 71"/>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4651" name="Text Box 72"/>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4652" name="Text Box 73"/>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4653" name="Text Box 74"/>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8</a:t>
            </a:r>
          </a:p>
        </p:txBody>
      </p:sp>
      <p:sp>
        <p:nvSpPr>
          <p:cNvPr id="24654" name="Text Box 75"/>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4</a:t>
            </a:r>
          </a:p>
        </p:txBody>
      </p:sp>
      <p:sp>
        <p:nvSpPr>
          <p:cNvPr id="24655" name="Text Box 76"/>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3</a:t>
            </a:r>
          </a:p>
        </p:txBody>
      </p:sp>
      <p:sp>
        <p:nvSpPr>
          <p:cNvPr id="24656" name="Line 77"/>
          <p:cNvSpPr>
            <a:spLocks noChangeShapeType="1"/>
          </p:cNvSpPr>
          <p:nvPr/>
        </p:nvSpPr>
        <p:spPr bwMode="auto">
          <a:xfrm flipV="1">
            <a:off x="1111250" y="2187575"/>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tx2">
                  <a:lumMod val="40000"/>
                  <a:lumOff val="60000"/>
                </a:schemeClr>
              </a:solidFill>
            </a:endParaRPr>
          </a:p>
        </p:txBody>
      </p:sp>
      <p:sp>
        <p:nvSpPr>
          <p:cNvPr id="24657" name="Text Box 78"/>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solidFill>
                  <a:schemeClr val="tx2">
                    <a:lumMod val="40000"/>
                    <a:lumOff val="60000"/>
                  </a:schemeClr>
                </a:solidFill>
              </a:rPr>
              <a:t>1</a:t>
            </a:r>
          </a:p>
        </p:txBody>
      </p:sp>
      <p:graphicFrame>
        <p:nvGraphicFramePr>
          <p:cNvPr id="447567" name="Group 79"/>
          <p:cNvGraphicFramePr>
            <a:graphicFrameLocks noGrp="1"/>
          </p:cNvGraphicFramePr>
          <p:nvPr>
            <p:extLst>
              <p:ext uri="{D42A27DB-BD31-4B8C-83A1-F6EECF244321}">
                <p14:modId xmlns:p14="http://schemas.microsoft.com/office/powerpoint/2010/main" val="4151272955"/>
              </p:ext>
            </p:extLst>
          </p:nvPr>
        </p:nvGraphicFramePr>
        <p:xfrm>
          <a:off x="4389192" y="3657600"/>
          <a:ext cx="2392607" cy="2022648"/>
        </p:xfrm>
        <a:graphic>
          <a:graphicData uri="http://schemas.openxmlformats.org/drawingml/2006/table">
            <a:tbl>
              <a:tblPr/>
              <a:tblGrid>
                <a:gridCol w="725033">
                  <a:extLst>
                    <a:ext uri="{9D8B030D-6E8A-4147-A177-3AD203B41FA5}">
                      <a16:colId xmlns:a16="http://schemas.microsoft.com/office/drawing/2014/main" val="20000"/>
                    </a:ext>
                  </a:extLst>
                </a:gridCol>
                <a:gridCol w="870038">
                  <a:extLst>
                    <a:ext uri="{9D8B030D-6E8A-4147-A177-3AD203B41FA5}">
                      <a16:colId xmlns:a16="http://schemas.microsoft.com/office/drawing/2014/main" val="20001"/>
                    </a:ext>
                  </a:extLst>
                </a:gridCol>
                <a:gridCol w="797536">
                  <a:extLst>
                    <a:ext uri="{9D8B030D-6E8A-4147-A177-3AD203B41FA5}">
                      <a16:colId xmlns:a16="http://schemas.microsoft.com/office/drawing/2014/main" val="20002"/>
                    </a:ext>
                  </a:extLst>
                </a:gridCol>
              </a:tblGrid>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dirty="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7108">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 </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38968" y="216777"/>
            <a:ext cx="8047831"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48637" name="Group 125"/>
          <p:cNvGraphicFramePr>
            <a:graphicFrameLocks noGrp="1"/>
          </p:cNvGraphicFramePr>
          <p:nvPr>
            <p:extLst>
              <p:ext uri="{D42A27DB-BD31-4B8C-83A1-F6EECF244321}">
                <p14:modId xmlns:p14="http://schemas.microsoft.com/office/powerpoint/2010/main" val="3864412626"/>
              </p:ext>
            </p:extLst>
          </p:nvPr>
        </p:nvGraphicFramePr>
        <p:xfrm>
          <a:off x="4394200" y="678670"/>
          <a:ext cx="1600200" cy="3017810"/>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2591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(A,F)</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5645"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25646"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7"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25648"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9"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0"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1"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2" name="Line 48"/>
          <p:cNvSpPr>
            <a:spLocks noChangeShapeType="1"/>
          </p:cNvSpPr>
          <p:nvPr/>
        </p:nvSpPr>
        <p:spPr bwMode="auto">
          <a:xfrm flipV="1">
            <a:off x="1828800" y="3200400"/>
            <a:ext cx="1600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3"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4"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5" name="Line 51"/>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6" name="Line 52"/>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7"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5658"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5659"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25660"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B</a:t>
            </a:r>
          </a:p>
        </p:txBody>
      </p:sp>
      <p:sp>
        <p:nvSpPr>
          <p:cNvPr id="2566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566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566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5664" name="Oval 60"/>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t>C</a:t>
            </a:r>
          </a:p>
        </p:txBody>
      </p:sp>
      <p:sp>
        <p:nvSpPr>
          <p:cNvPr id="25665" name="Oval 61"/>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5666"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7"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8"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9"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5670"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5671"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5672"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25673"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5674"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5675"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5676"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5677"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5678" name="Text Box 74"/>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5679"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5680"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81" name="Text Box 77"/>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48633" name="Group 121"/>
          <p:cNvGraphicFramePr>
            <a:graphicFrameLocks noGrp="1"/>
          </p:cNvGraphicFramePr>
          <p:nvPr>
            <p:extLst>
              <p:ext uri="{D42A27DB-BD31-4B8C-83A1-F6EECF244321}">
                <p14:modId xmlns:p14="http://schemas.microsoft.com/office/powerpoint/2010/main" val="76608909"/>
              </p:ext>
            </p:extLst>
          </p:nvPr>
        </p:nvGraphicFramePr>
        <p:xfrm>
          <a:off x="4394200" y="3706372"/>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2" name="Oval 55"/>
          <p:cNvSpPr>
            <a:spLocks noChangeArrowheads="1"/>
          </p:cNvSpPr>
          <p:nvPr/>
        </p:nvSpPr>
        <p:spPr bwMode="auto">
          <a:xfrm>
            <a:off x="533400" y="31623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43" name="Oval 56"/>
          <p:cNvSpPr>
            <a:spLocks noChangeArrowheads="1"/>
          </p:cNvSpPr>
          <p:nvPr/>
        </p:nvSpPr>
        <p:spPr bwMode="auto">
          <a:xfrm>
            <a:off x="1905000" y="27813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44" name="Oval 60"/>
          <p:cNvSpPr>
            <a:spLocks noChangeArrowheads="1"/>
          </p:cNvSpPr>
          <p:nvPr/>
        </p:nvSpPr>
        <p:spPr bwMode="auto">
          <a:xfrm>
            <a:off x="2743200" y="18669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dirty="0">
                <a:solidFill>
                  <a:schemeClr val="tx2">
                    <a:lumMod val="40000"/>
                    <a:lumOff val="60000"/>
                  </a:schemeClr>
                </a:solidFill>
              </a:rPr>
              <a:t>C</a:t>
            </a:r>
          </a:p>
        </p:txBody>
      </p:sp>
      <p:sp>
        <p:nvSpPr>
          <p:cNvPr id="45" name="Oval 61"/>
          <p:cNvSpPr>
            <a:spLocks noChangeArrowheads="1"/>
          </p:cNvSpPr>
          <p:nvPr/>
        </p:nvSpPr>
        <p:spPr bwMode="auto">
          <a:xfrm>
            <a:off x="1524000" y="37719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G</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49654" name="Group 118"/>
          <p:cNvGraphicFramePr>
            <a:graphicFrameLocks noGrp="1"/>
          </p:cNvGraphicFramePr>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6669" name="Text Box 42"/>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26670" name="Line 43"/>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1" name="Text Box 44"/>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26672" name="Line 45"/>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3" name="Line 46"/>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4" name="Line 47"/>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5" name="Line 48"/>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6" name="Line 49"/>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7" name="Line 50"/>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8" name="Line 51"/>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79" name="Line 52"/>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0" name="Line 53"/>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81" name="Oval 54"/>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6682" name="Oval 55"/>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6683" name="Oval 56"/>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26684" name="Oval 57"/>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26685" name="Oval 58"/>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6686" name="Oval 59"/>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6687" name="Oval 60"/>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6688" name="Oval 61"/>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C</a:t>
            </a:r>
          </a:p>
        </p:txBody>
      </p:sp>
      <p:sp>
        <p:nvSpPr>
          <p:cNvPr id="26689" name="Oval 62"/>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6690" name="Line 63"/>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1" name="Line 64"/>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2" name="Line 65"/>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93" name="Text Box 66"/>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6694" name="Text Box 67"/>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6695" name="Text Box 68"/>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6696" name="Text Box 69"/>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26697" name="Text Box 70"/>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6698" name="Text Box 71"/>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6699" name="Text Box 72"/>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6700" name="Text Box 73"/>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6701" name="Text Box 74"/>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6702" name="Text Box 75"/>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6703" name="Text Box 76"/>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6704" name="Line 77"/>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705" name="Text Box 78"/>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49615" name="Group 79"/>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50563" name="Group 3"/>
          <p:cNvGraphicFramePr>
            <a:graphicFrameLocks noGrp="1"/>
          </p:cNvGraphicFramePr>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693"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27694"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5"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27696"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7"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8"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99"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0"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1"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3" name="Line 51"/>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4" name="Line 52"/>
          <p:cNvSpPr>
            <a:spLocks noChangeShapeType="1"/>
          </p:cNvSpPr>
          <p:nvPr/>
        </p:nvSpPr>
        <p:spPr bwMode="auto">
          <a:xfrm>
            <a:off x="3048000" y="2286000"/>
            <a:ext cx="381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5"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7706"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7707"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27708" name="Oval 56"/>
          <p:cNvSpPr>
            <a:spLocks noChangeArrowheads="1"/>
          </p:cNvSpPr>
          <p:nvPr/>
        </p:nvSpPr>
        <p:spPr bwMode="auto">
          <a:xfrm>
            <a:off x="1882775"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27709"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7710"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7711"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7712" name="Oval 60"/>
          <p:cNvSpPr>
            <a:spLocks noChangeArrowheads="1"/>
          </p:cNvSpPr>
          <p:nvPr/>
        </p:nvSpPr>
        <p:spPr bwMode="auto">
          <a:xfrm>
            <a:off x="2720975" y="1905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C</a:t>
            </a:r>
          </a:p>
        </p:txBody>
      </p:sp>
      <p:sp>
        <p:nvSpPr>
          <p:cNvPr id="27713"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7714"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5"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6"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7"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7718"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7719"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7720"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27721"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7722"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7723"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7724"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7725"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7726" name="Text Box 74"/>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7727"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7728"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9" name="Text Box 77"/>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50638" name="Group 78"/>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57846" name="Group 118"/>
          <p:cNvGraphicFramePr>
            <a:graphicFrameLocks noGrp="1"/>
          </p:cNvGraphicFramePr>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8717"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28718"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19"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28720"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1"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2"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3"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4"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5"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6"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7" name="Line 51"/>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8"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29"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8730" name="Oval 54"/>
          <p:cNvSpPr>
            <a:spLocks noChangeArrowheads="1"/>
          </p:cNvSpPr>
          <p:nvPr/>
        </p:nvSpPr>
        <p:spPr bwMode="auto">
          <a:xfrm>
            <a:off x="685800" y="2286000"/>
            <a:ext cx="457200" cy="457200"/>
          </a:xfrm>
          <a:prstGeom prst="ellipse">
            <a:avLst/>
          </a:prstGeom>
          <a:solidFill>
            <a:srgbClr val="FF0000"/>
          </a:solidFill>
          <a:ln w="9525">
            <a:solidFill>
              <a:srgbClr val="FF0000"/>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8731" name="Oval 55"/>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H</a:t>
            </a:r>
          </a:p>
        </p:txBody>
      </p:sp>
      <p:sp>
        <p:nvSpPr>
          <p:cNvPr id="28732"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28733"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8734"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8735"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8736"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28737"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8738"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39"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0" name="Line 64"/>
          <p:cNvSpPr>
            <a:spLocks noChangeShapeType="1"/>
          </p:cNvSpPr>
          <p:nvPr/>
        </p:nvSpPr>
        <p:spPr bwMode="auto">
          <a:xfrm flipH="1" flipV="1">
            <a:off x="914400" y="3581400"/>
            <a:ext cx="609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41"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8742"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8743"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8744"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28745"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8746"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8747"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8748"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8749"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8750" name="Text Box 74"/>
          <p:cNvSpPr txBox="1">
            <a:spLocks noChangeArrowheads="1"/>
          </p:cNvSpPr>
          <p:nvPr/>
        </p:nvSpPr>
        <p:spPr bwMode="auto">
          <a:xfrm>
            <a:off x="1219200" y="298926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8751"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8752"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53" name="Text Box 77"/>
          <p:cNvSpPr txBox="1">
            <a:spLocks noChangeArrowheads="1"/>
          </p:cNvSpPr>
          <p:nvPr/>
        </p:nvSpPr>
        <p:spPr bwMode="auto">
          <a:xfrm>
            <a:off x="1111250" y="20193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57806" name="Group 78"/>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58869" name="Group 117"/>
          <p:cNvGraphicFramePr>
            <a:graphicFrameLocks noGrp="1"/>
          </p:cNvGraphicFramePr>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9741"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29742"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3"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29744"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5"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6"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7"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8"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49"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0"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1" name="Line 51"/>
          <p:cNvSpPr>
            <a:spLocks noChangeShapeType="1"/>
          </p:cNvSpPr>
          <p:nvPr/>
        </p:nvSpPr>
        <p:spPr bwMode="auto">
          <a:xfrm>
            <a:off x="2178050" y="2014538"/>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2"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53"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29754"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29755"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29756"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29757"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29758"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29759"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29760"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29761"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29762"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3"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4"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65"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9766"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29767"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9768"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29769"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9770"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9771"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9772"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9773"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29774" name="Text Box 74"/>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29775"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29776"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77" name="Text Box 77"/>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58830" name="Group 78"/>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graphicFrame>
        <p:nvGraphicFramePr>
          <p:cNvPr id="459893" name="Group 117"/>
          <p:cNvGraphicFramePr>
            <a:graphicFrameLocks noGrp="1"/>
          </p:cNvGraphicFramePr>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0765"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30766"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7"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30768"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9" name="Line 45"/>
          <p:cNvSpPr>
            <a:spLocks noChangeShapeType="1"/>
          </p:cNvSpPr>
          <p:nvPr/>
        </p:nvSpPr>
        <p:spPr bwMode="auto">
          <a:xfrm flipV="1">
            <a:off x="2286000" y="22860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0"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1"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2"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3"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4"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5" name="Line 51"/>
          <p:cNvSpPr>
            <a:spLocks noChangeShapeType="1"/>
          </p:cNvSpPr>
          <p:nvPr/>
        </p:nvSpPr>
        <p:spPr bwMode="auto">
          <a:xfrm>
            <a:off x="2178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6"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77"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30778"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30779"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30780" name="Oval 56"/>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solidFill>
                  <a:schemeClr val="tx2">
                    <a:lumMod val="40000"/>
                    <a:lumOff val="60000"/>
                  </a:schemeClr>
                </a:solidFill>
              </a:rPr>
              <a:t>B</a:t>
            </a:r>
          </a:p>
        </p:txBody>
      </p:sp>
      <p:sp>
        <p:nvSpPr>
          <p:cNvPr id="3078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3078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3078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30784"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30785"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30786"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7"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8"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89"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0790"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30791"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0792"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30793"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0794"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0795"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0796"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0797"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30798" name="Text Box 74"/>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0799"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0800"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801" name="Text Box 77"/>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59854" name="Group 78"/>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sp>
        <p:nvSpPr>
          <p:cNvPr id="31785" name="Text Box 41"/>
          <p:cNvSpPr txBox="1">
            <a:spLocks noChangeArrowheads="1"/>
          </p:cNvSpPr>
          <p:nvPr/>
        </p:nvSpPr>
        <p:spPr bwMode="auto">
          <a:xfrm>
            <a:off x="587375" y="28194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5</a:t>
            </a:r>
          </a:p>
        </p:txBody>
      </p:sp>
      <p:sp>
        <p:nvSpPr>
          <p:cNvPr id="31786"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7"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sp>
        <p:nvSpPr>
          <p:cNvPr id="31788" name="Line 44"/>
          <p:cNvSpPr>
            <a:spLocks noChangeShapeType="1"/>
          </p:cNvSpPr>
          <p:nvPr/>
        </p:nvSpPr>
        <p:spPr bwMode="auto">
          <a:xfrm>
            <a:off x="1981200" y="21336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9"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0" name="Line 46"/>
          <p:cNvSpPr>
            <a:spLocks noChangeShapeType="1"/>
          </p:cNvSpPr>
          <p:nvPr/>
        </p:nvSpPr>
        <p:spPr bwMode="auto">
          <a:xfrm flipH="1" flipV="1">
            <a:off x="2133600" y="2209800"/>
            <a:ext cx="1219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1" name="Line 47"/>
          <p:cNvSpPr>
            <a:spLocks noChangeShapeType="1"/>
          </p:cNvSpPr>
          <p:nvPr/>
        </p:nvSpPr>
        <p:spPr bwMode="auto">
          <a:xfrm flipV="1">
            <a:off x="914400" y="3124200"/>
            <a:ext cx="9906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2"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3" name="Line 49"/>
          <p:cNvSpPr>
            <a:spLocks noChangeShapeType="1"/>
          </p:cNvSpPr>
          <p:nvPr/>
        </p:nvSpPr>
        <p:spPr bwMode="auto">
          <a:xfrm flipV="1">
            <a:off x="762000" y="2743200"/>
            <a:ext cx="76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4" name="Line 50"/>
          <p:cNvSpPr>
            <a:spLocks noChangeShapeType="1"/>
          </p:cNvSpPr>
          <p:nvPr/>
        </p:nvSpPr>
        <p:spPr bwMode="auto">
          <a:xfrm>
            <a:off x="990600" y="2590800"/>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5" name="Line 51"/>
          <p:cNvSpPr>
            <a:spLocks noChangeShapeType="1"/>
          </p:cNvSpPr>
          <p:nvPr/>
        </p:nvSpPr>
        <p:spPr bwMode="auto">
          <a:xfrm>
            <a:off x="2178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6"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97"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31798"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31799"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31800"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B</a:t>
            </a:r>
          </a:p>
        </p:txBody>
      </p:sp>
      <p:sp>
        <p:nvSpPr>
          <p:cNvPr id="3180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3180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3180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31804"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31805"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31806" name="Line 62"/>
          <p:cNvSpPr>
            <a:spLocks noChangeShapeType="1"/>
          </p:cNvSpPr>
          <p:nvPr/>
        </p:nvSpPr>
        <p:spPr bwMode="auto">
          <a:xfrm>
            <a:off x="2286000" y="32004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7" name="Line 63"/>
          <p:cNvSpPr>
            <a:spLocks noChangeShapeType="1"/>
          </p:cNvSpPr>
          <p:nvPr/>
        </p:nvSpPr>
        <p:spPr bwMode="auto">
          <a:xfrm flipH="1">
            <a:off x="1981200" y="4114800"/>
            <a:ext cx="838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8"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09" name="Text Box 65"/>
          <p:cNvSpPr txBox="1">
            <a:spLocks noChangeArrowheads="1"/>
          </p:cNvSpPr>
          <p:nvPr/>
        </p:nvSpPr>
        <p:spPr bwMode="auto">
          <a:xfrm>
            <a:off x="2286000" y="4038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1810"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31811" name="Text Box 67"/>
          <p:cNvSpPr txBox="1">
            <a:spLocks noChangeArrowheads="1"/>
          </p:cNvSpPr>
          <p:nvPr/>
        </p:nvSpPr>
        <p:spPr bwMode="auto">
          <a:xfrm>
            <a:off x="2371725" y="3178175"/>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1812" name="Text Box 68"/>
          <p:cNvSpPr txBox="1">
            <a:spLocks noChangeArrowheads="1"/>
          </p:cNvSpPr>
          <p:nvPr/>
        </p:nvSpPr>
        <p:spPr bwMode="auto">
          <a:xfrm>
            <a:off x="2643188" y="2709863"/>
            <a:ext cx="468312"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6</a:t>
            </a:r>
          </a:p>
        </p:txBody>
      </p:sp>
      <p:sp>
        <p:nvSpPr>
          <p:cNvPr id="31813"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1814" name="Text Box 70"/>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1815"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1816" name="Text Box 72"/>
          <p:cNvSpPr txBox="1">
            <a:spLocks noChangeArrowheads="1"/>
          </p:cNvSpPr>
          <p:nvPr/>
        </p:nvSpPr>
        <p:spPr bwMode="auto">
          <a:xfrm>
            <a:off x="18288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1817" name="Text Box 73"/>
          <p:cNvSpPr txBox="1">
            <a:spLocks noChangeArrowheads="1"/>
          </p:cNvSpPr>
          <p:nvPr/>
        </p:nvSpPr>
        <p:spPr bwMode="auto">
          <a:xfrm>
            <a:off x="1524000" y="25908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8</a:t>
            </a:r>
          </a:p>
        </p:txBody>
      </p:sp>
      <p:sp>
        <p:nvSpPr>
          <p:cNvPr id="31818" name="Text Box 74"/>
          <p:cNvSpPr txBox="1">
            <a:spLocks noChangeArrowheads="1"/>
          </p:cNvSpPr>
          <p:nvPr/>
        </p:nvSpPr>
        <p:spPr bwMode="auto">
          <a:xfrm>
            <a:off x="1219200" y="30480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1819"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1820" name="Line 76"/>
          <p:cNvSpPr>
            <a:spLocks noChangeShapeType="1"/>
          </p:cNvSpPr>
          <p:nvPr/>
        </p:nvSpPr>
        <p:spPr bwMode="auto">
          <a:xfrm flipV="1">
            <a:off x="1111250" y="2187575"/>
            <a:ext cx="685800" cy="30480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821" name="Text Box 77"/>
          <p:cNvSpPr txBox="1">
            <a:spLocks noChangeArrowheads="1"/>
          </p:cNvSpPr>
          <p:nvPr/>
        </p:nvSpPr>
        <p:spPr bwMode="auto">
          <a:xfrm>
            <a:off x="1143000" y="20574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1</a:t>
            </a:r>
          </a:p>
        </p:txBody>
      </p:sp>
      <p:graphicFrame>
        <p:nvGraphicFramePr>
          <p:cNvPr id="460878" name="Group 78"/>
          <p:cNvGraphicFramePr>
            <a:graphicFrameLocks noGrp="1"/>
          </p:cNvGraphicFramePr>
          <p:nvPr/>
        </p:nvGraphicFramePr>
        <p:xfrm>
          <a:off x="6248400" y="1968500"/>
          <a:ext cx="1600200" cy="234679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(B,E)</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altLang="en-US" sz="1600" b="0" i="0" u="none" strike="noStrike" cap="none" normalizeH="0" baseline="0">
                        <a:ln>
                          <a:noFill/>
                        </a:ln>
                        <a:solidFill>
                          <a:schemeClr val="tx1"/>
                        </a:solidFill>
                        <a:effectLst/>
                        <a:latin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(A,H)</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5</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(D,F)</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6</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189">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(A,B)</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8</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42" name="Group 117">
            <a:extLst>
              <a:ext uri="{FF2B5EF4-FFF2-40B4-BE49-F238E27FC236}">
                <a16:creationId xmlns:a16="http://schemas.microsoft.com/office/drawing/2014/main" id="{46063FB9-244E-4E63-A540-0D9B7C850BC4}"/>
              </a:ext>
            </a:extLst>
          </p:cNvPr>
          <p:cNvGraphicFramePr>
            <a:graphicFrameLocks noGrp="1"/>
          </p:cNvGraphicFramePr>
          <p:nvPr>
            <p:extLst>
              <p:ext uri="{D42A27DB-BD31-4B8C-83A1-F6EECF244321}">
                <p14:modId xmlns:p14="http://schemas.microsoft.com/office/powerpoint/2010/main" val="940394958"/>
              </p:ext>
            </p:extLst>
          </p:nvPr>
        </p:nvGraphicFramePr>
        <p:xfrm>
          <a:off x="4343400" y="1981200"/>
          <a:ext cx="1600200" cy="3017835"/>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rPr>
                        <a:t>edge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rPr>
                        <a:t>d</a:t>
                      </a:r>
                      <a:r>
                        <a:rPr kumimoji="0" lang="en-US" altLang="en-US" sz="1600" b="1" i="1" u="none" strike="noStrike" cap="none" normalizeH="0" baseline="-25000">
                          <a:ln>
                            <a:noFill/>
                          </a:ln>
                          <a:solidFill>
                            <a:schemeClr val="tx1"/>
                          </a:solidFill>
                          <a:effectLst/>
                          <a:latin typeface="Times New Roman" pitchFamily="18" charset="0"/>
                        </a:rPr>
                        <a:t>v</a:t>
                      </a: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1600" b="1" i="1" u="none" strike="noStrike" cap="none" normalizeH="0" baseline="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(A,F)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rPr>
                        <a:t>(D,E)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itchFamily="18" charset="0"/>
                          <a:sym typeface="Symbol" pitchFamily="18" charset="2"/>
                        </a:rPr>
                        <a:t>1</a:t>
                      </a:r>
                      <a:endParaRPr kumimoji="0" lang="en-US" altLang="en-US" sz="1600" b="0" i="0" u="none" strike="noStrike" cap="none" normalizeH="0" baseline="0" dirty="0">
                        <a:ln>
                          <a:noFill/>
                        </a:ln>
                        <a:solidFill>
                          <a:schemeClr val="tx1"/>
                        </a:solidFill>
                        <a:effectLst/>
                        <a:latin typeface="Times New Roman" pitchFamily="18"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(D,G)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(E,G)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(C,D)</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(G,H)</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(C,F)</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15">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rPr>
                        <a:t>(B,C)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sym typeface="Symbol" pitchFamily="18" charset="2"/>
                        </a:rPr>
                        <a:t>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defRPr sz="2800">
                          <a:solidFill>
                            <a:schemeClr val="tx1"/>
                          </a:solidFill>
                          <a:latin typeface="Times New Roman" pitchFamily="18" charset="0"/>
                        </a:defRPr>
                      </a:lvl1pPr>
                      <a:lvl2pPr algn="l">
                        <a:defRPr sz="2400">
                          <a:solidFill>
                            <a:schemeClr val="tx1"/>
                          </a:solidFill>
                          <a:latin typeface="Times New Roman" pitchFamily="18" charset="0"/>
                        </a:defRPr>
                      </a:lvl2pPr>
                      <a:lvl3pPr algn="l">
                        <a:defRPr sz="2000">
                          <a:solidFill>
                            <a:schemeClr val="tx1"/>
                          </a:solidFill>
                          <a:latin typeface="Times New Roman" pitchFamily="18" charset="0"/>
                        </a:defRPr>
                      </a:lvl3pPr>
                      <a:lvl4pPr algn="l">
                        <a:defRPr>
                          <a:solidFill>
                            <a:schemeClr val="tx1"/>
                          </a:solidFill>
                          <a:latin typeface="Times New Roman" pitchFamily="18" charset="0"/>
                        </a:defRPr>
                      </a:lvl4pPr>
                      <a:lvl5pPr algn="l">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altLang="en-US" sz="1600" b="1" i="1" u="none" strike="noStrike" cap="none" normalizeH="0" baseline="0" dirty="0">
                          <a:ln>
                            <a:noFill/>
                          </a:ln>
                          <a:solidFill>
                            <a:schemeClr val="tx1"/>
                          </a:solidFill>
                          <a:effectLst/>
                          <a:latin typeface="Times New Roman" pitchFamily="18" charset="0"/>
                          <a:sym typeface="Symbol" pitchFamily="18" charset="2"/>
                        </a:rPr>
                        <a:t></a:t>
                      </a:r>
                      <a:endParaRPr kumimoji="0" lang="en-US" altLang="en-US" sz="1600" b="0" i="0" u="none" strike="noStrike" cap="none" normalizeH="0" baseline="0" dirty="0">
                        <a:ln>
                          <a:noFill/>
                        </a:ln>
                        <a:solidFill>
                          <a:schemeClr val="tx1"/>
                        </a:solidFill>
                        <a:effectLst/>
                        <a:latin typeface="Times New Roman" pitchFamily="18" charset="0"/>
                        <a:sym typeface="Symbol" pitchFamily="18" charset="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2DD1FCA-9EC8-4641-8CE0-36CE6F7E825B}"/>
                  </a:ext>
                </a:extLst>
              </p14:cNvPr>
              <p14:cNvContentPartPr/>
              <p14:nvPr/>
            </p14:nvContentPartPr>
            <p14:xfrm>
              <a:off x="5054028" y="1456315"/>
              <a:ext cx="727200" cy="12600"/>
            </p14:xfrm>
          </p:contentPart>
        </mc:Choice>
        <mc:Fallback xmlns="">
          <p:pic>
            <p:nvPicPr>
              <p:cNvPr id="2" name="Ink 1">
                <a:extLst>
                  <a:ext uri="{FF2B5EF4-FFF2-40B4-BE49-F238E27FC236}">
                    <a16:creationId xmlns:a16="http://schemas.microsoft.com/office/drawing/2014/main" id="{32DD1FCA-9EC8-4641-8CE0-36CE6F7E825B}"/>
                  </a:ext>
                </a:extLst>
              </p:cNvPr>
              <p:cNvPicPr/>
              <p:nvPr/>
            </p:nvPicPr>
            <p:blipFill>
              <a:blip r:embed="rId3"/>
              <a:stretch>
                <a:fillRect/>
              </a:stretch>
            </p:blipFill>
            <p:spPr>
              <a:xfrm>
                <a:off x="5045028" y="1447315"/>
                <a:ext cx="744840" cy="30240"/>
              </a:xfrm>
              <a:prstGeom prst="rect">
                <a:avLst/>
              </a:prstGeom>
            </p:spPr>
          </p:pic>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962400" y="1143000"/>
            <a:ext cx="4038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dirty="0"/>
              <a:t>Select first |V|</a:t>
            </a:r>
            <a:r>
              <a:rPr lang="en-US" altLang="en-US" dirty="0">
                <a:cs typeface="Times New Roman" pitchFamily="18" charset="0"/>
              </a:rPr>
              <a:t>–1 edges which are not already connected by selected edges</a:t>
            </a:r>
            <a:endParaRPr lang="en-US" altLang="en-US" dirty="0"/>
          </a:p>
        </p:txBody>
      </p:sp>
      <p:sp>
        <p:nvSpPr>
          <p:cNvPr id="32771" name="Line 42"/>
          <p:cNvSpPr>
            <a:spLocks noChangeShapeType="1"/>
          </p:cNvSpPr>
          <p:nvPr/>
        </p:nvSpPr>
        <p:spPr bwMode="auto">
          <a:xfrm flipH="1">
            <a:off x="3233738" y="3124200"/>
            <a:ext cx="3810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2" name="Text Box 43"/>
          <p:cNvSpPr txBox="1">
            <a:spLocks noChangeArrowheads="1"/>
          </p:cNvSpPr>
          <p:nvPr/>
        </p:nvSpPr>
        <p:spPr bwMode="auto">
          <a:xfrm>
            <a:off x="3000375" y="3449638"/>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
        <p:nvSpPr>
          <p:cNvPr id="32773" name="Line 45"/>
          <p:cNvSpPr>
            <a:spLocks noChangeShapeType="1"/>
          </p:cNvSpPr>
          <p:nvPr/>
        </p:nvSpPr>
        <p:spPr bwMode="auto">
          <a:xfrm flipV="1">
            <a:off x="2286000" y="2286000"/>
            <a:ext cx="533400" cy="762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4" name="Line 48"/>
          <p:cNvSpPr>
            <a:spLocks noChangeShapeType="1"/>
          </p:cNvSpPr>
          <p:nvPr/>
        </p:nvSpPr>
        <p:spPr bwMode="auto">
          <a:xfrm flipV="1">
            <a:off x="1828800" y="3200400"/>
            <a:ext cx="1600200" cy="838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Line 51"/>
          <p:cNvSpPr>
            <a:spLocks noChangeShapeType="1"/>
          </p:cNvSpPr>
          <p:nvPr/>
        </p:nvSpPr>
        <p:spPr bwMode="auto">
          <a:xfrm>
            <a:off x="2178050" y="2014538"/>
            <a:ext cx="609600"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52"/>
          <p:cNvSpPr>
            <a:spLocks noChangeShapeType="1"/>
          </p:cNvSpPr>
          <p:nvPr/>
        </p:nvSpPr>
        <p:spPr bwMode="auto">
          <a:xfrm>
            <a:off x="3048000" y="2286000"/>
            <a:ext cx="381000" cy="6096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Oval 53"/>
          <p:cNvSpPr>
            <a:spLocks noChangeArrowheads="1"/>
          </p:cNvSpPr>
          <p:nvPr/>
        </p:nvSpPr>
        <p:spPr bwMode="auto">
          <a:xfrm>
            <a:off x="533400" y="2438400"/>
            <a:ext cx="5334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endParaRPr lang="en-US" altLang="en-US"/>
          </a:p>
        </p:txBody>
      </p:sp>
      <p:sp>
        <p:nvSpPr>
          <p:cNvPr id="32778" name="Oval 54"/>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A</a:t>
            </a:r>
          </a:p>
        </p:txBody>
      </p:sp>
      <p:sp>
        <p:nvSpPr>
          <p:cNvPr id="32779" name="Oval 55"/>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H</a:t>
            </a:r>
          </a:p>
        </p:txBody>
      </p:sp>
      <p:sp>
        <p:nvSpPr>
          <p:cNvPr id="32780" name="Oval 56"/>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B</a:t>
            </a:r>
          </a:p>
        </p:txBody>
      </p:sp>
      <p:sp>
        <p:nvSpPr>
          <p:cNvPr id="32781" name="Oval 57"/>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F</a:t>
            </a:r>
          </a:p>
        </p:txBody>
      </p:sp>
      <p:sp>
        <p:nvSpPr>
          <p:cNvPr id="32782" name="Oval 58"/>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E</a:t>
            </a:r>
          </a:p>
        </p:txBody>
      </p:sp>
      <p:sp>
        <p:nvSpPr>
          <p:cNvPr id="32783" name="Oval 59"/>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D</a:t>
            </a:r>
          </a:p>
        </p:txBody>
      </p:sp>
      <p:sp>
        <p:nvSpPr>
          <p:cNvPr id="32784" name="Oval 60"/>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C</a:t>
            </a:r>
          </a:p>
        </p:txBody>
      </p:sp>
      <p:sp>
        <p:nvSpPr>
          <p:cNvPr id="32785" name="Oval 61"/>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buFontTx/>
              <a:buNone/>
            </a:pPr>
            <a:r>
              <a:rPr lang="en-US" altLang="en-US" sz="2400" b="1"/>
              <a:t>G</a:t>
            </a:r>
          </a:p>
        </p:txBody>
      </p:sp>
      <p:sp>
        <p:nvSpPr>
          <p:cNvPr id="32786" name="Line 64"/>
          <p:cNvSpPr>
            <a:spLocks noChangeShapeType="1"/>
          </p:cNvSpPr>
          <p:nvPr/>
        </p:nvSpPr>
        <p:spPr bwMode="auto">
          <a:xfrm flipH="1" flipV="1">
            <a:off x="914400" y="3581400"/>
            <a:ext cx="609600" cy="3810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Text Box 66"/>
          <p:cNvSpPr txBox="1">
            <a:spLocks noChangeArrowheads="1"/>
          </p:cNvSpPr>
          <p:nvPr/>
        </p:nvSpPr>
        <p:spPr bwMode="auto">
          <a:xfrm>
            <a:off x="2111375" y="3516313"/>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2</a:t>
            </a:r>
          </a:p>
        </p:txBody>
      </p:sp>
      <p:sp>
        <p:nvSpPr>
          <p:cNvPr id="32788" name="Text Box 69"/>
          <p:cNvSpPr txBox="1">
            <a:spLocks noChangeArrowheads="1"/>
          </p:cNvSpPr>
          <p:nvPr/>
        </p:nvSpPr>
        <p:spPr bwMode="auto">
          <a:xfrm>
            <a:off x="3200400" y="23622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2789" name="Text Box 71"/>
          <p:cNvSpPr txBox="1">
            <a:spLocks noChangeArrowheads="1"/>
          </p:cNvSpPr>
          <p:nvPr/>
        </p:nvSpPr>
        <p:spPr bwMode="auto">
          <a:xfrm>
            <a:off x="2330450" y="1752600"/>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2790" name="Text Box 75"/>
          <p:cNvSpPr txBox="1">
            <a:spLocks noChangeArrowheads="1"/>
          </p:cNvSpPr>
          <p:nvPr/>
        </p:nvSpPr>
        <p:spPr bwMode="auto">
          <a:xfrm>
            <a:off x="1055688" y="372427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3</a:t>
            </a:r>
          </a:p>
        </p:txBody>
      </p:sp>
      <p:sp>
        <p:nvSpPr>
          <p:cNvPr id="32791" name="Text Box 116"/>
          <p:cNvSpPr txBox="1">
            <a:spLocks noChangeArrowheads="1"/>
          </p:cNvSpPr>
          <p:nvPr/>
        </p:nvSpPr>
        <p:spPr bwMode="auto">
          <a:xfrm>
            <a:off x="4432300" y="3619500"/>
            <a:ext cx="35686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2400" b="1" dirty="0"/>
              <a:t>Done</a:t>
            </a:r>
          </a:p>
          <a:p>
            <a:pPr eaLnBrk="1" hangingPunct="1">
              <a:spcBef>
                <a:spcPct val="50000"/>
              </a:spcBef>
              <a:buFontTx/>
              <a:buNone/>
            </a:pPr>
            <a:r>
              <a:rPr lang="en-US" altLang="en-US" b="1" dirty="0"/>
              <a:t>Total Cost =</a:t>
            </a:r>
            <a:r>
              <a:rPr lang="en-US" altLang="en-US" sz="2400" b="1" dirty="0"/>
              <a:t> </a:t>
            </a:r>
            <a:r>
              <a:rPr lang="en-US" altLang="en-US" sz="2400" b="1" dirty="0">
                <a:sym typeface="Symbol" pitchFamily="18" charset="2"/>
              </a:rPr>
              <a:t> </a:t>
            </a:r>
            <a:r>
              <a:rPr lang="en-US" altLang="en-US" b="1" i="1" dirty="0"/>
              <a:t>d</a:t>
            </a:r>
            <a:r>
              <a:rPr lang="en-US" altLang="en-US" b="1" i="1" baseline="-25000" dirty="0"/>
              <a:t>v </a:t>
            </a:r>
            <a:r>
              <a:rPr lang="en-US" altLang="en-US" b="1" i="1" dirty="0"/>
              <a:t>= 17</a:t>
            </a:r>
          </a:p>
          <a:p>
            <a:pPr eaLnBrk="1" hangingPunct="1">
              <a:spcBef>
                <a:spcPct val="50000"/>
              </a:spcBef>
              <a:buFontTx/>
              <a:buNone/>
            </a:pPr>
            <a:r>
              <a:rPr lang="en-US" altLang="en-US" b="1" i="1" dirty="0"/>
              <a:t>This is a different graph than our previous example</a:t>
            </a:r>
          </a:p>
          <a:p>
            <a:pPr eaLnBrk="1" hangingPunct="1">
              <a:spcBef>
                <a:spcPct val="50000"/>
              </a:spcBef>
              <a:buFontTx/>
              <a:buNone/>
            </a:pPr>
            <a:endParaRPr lang="en-US" altLang="en-US" b="1" dirty="0"/>
          </a:p>
        </p:txBody>
      </p:sp>
      <p:sp>
        <p:nvSpPr>
          <p:cNvPr id="32792" name="Text Box 117"/>
          <p:cNvSpPr txBox="1">
            <a:spLocks noChangeArrowheads="1"/>
          </p:cNvSpPr>
          <p:nvPr/>
        </p:nvSpPr>
        <p:spPr bwMode="auto">
          <a:xfrm>
            <a:off x="2274888" y="2536825"/>
            <a:ext cx="3048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a:t>4</a:t>
            </a:r>
          </a:p>
        </p:txBody>
      </p:sp>
      <p:sp>
        <p:nvSpPr>
          <p:cNvPr id="32793" name="Line 45"/>
          <p:cNvSpPr>
            <a:spLocks noChangeShapeType="1"/>
          </p:cNvSpPr>
          <p:nvPr/>
        </p:nvSpPr>
        <p:spPr bwMode="auto">
          <a:xfrm flipV="1">
            <a:off x="1143000" y="2057400"/>
            <a:ext cx="612775" cy="3048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Text Box 43"/>
          <p:cNvSpPr txBox="1">
            <a:spLocks noChangeArrowheads="1"/>
          </p:cNvSpPr>
          <p:nvPr/>
        </p:nvSpPr>
        <p:spPr bwMode="auto">
          <a:xfrm>
            <a:off x="1206257" y="1905000"/>
            <a:ext cx="4794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Times New Roman" pitchFamily="18" charset="0"/>
              </a:defRPr>
            </a:lvl1pPr>
            <a:lvl2pPr marL="742950" indent="-285750" eaLnBrk="0" hangingPunct="0">
              <a:defRPr sz="2000">
                <a:solidFill>
                  <a:schemeClr val="tx1"/>
                </a:solidFill>
                <a:latin typeface="Times New Roman" pitchFamily="18" charset="0"/>
              </a:defRPr>
            </a:lvl2pPr>
            <a:lvl3pPr marL="1143000" indent="-228600" eaLnBrk="0" hangingPunct="0">
              <a:defRPr sz="2000">
                <a:solidFill>
                  <a:schemeClr val="tx1"/>
                </a:solidFill>
                <a:latin typeface="Times New Roman" pitchFamily="18" charset="0"/>
              </a:defRPr>
            </a:lvl3pPr>
            <a:lvl4pPr marL="1600200" indent="-228600" eaLnBrk="0" hangingPunct="0">
              <a:defRPr sz="2000">
                <a:solidFill>
                  <a:schemeClr val="tx1"/>
                </a:solidFill>
                <a:latin typeface="Times New Roman" pitchFamily="18" charset="0"/>
              </a:defRPr>
            </a:lvl4pPr>
            <a:lvl5pPr marL="2057400" indent="-228600" eaLnBrk="0" hangingPunct="0">
              <a:defRPr sz="2000">
                <a:solidFill>
                  <a:schemeClr val="tx1"/>
                </a:solidFill>
                <a:latin typeface="Times New Roman"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50000"/>
              </a:spcBef>
              <a:buFontTx/>
              <a:buNone/>
            </a:pPr>
            <a:r>
              <a:rPr lang="en-US" altLang="en-US" sz="1400" b="1" dirty="0"/>
              <a:t>1</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35D-AC25-4540-B8EB-74167999CF65}"/>
              </a:ext>
            </a:extLst>
          </p:cNvPr>
          <p:cNvSpPr>
            <a:spLocks noGrp="1"/>
          </p:cNvSpPr>
          <p:nvPr>
            <p:ph type="title"/>
          </p:nvPr>
        </p:nvSpPr>
        <p:spPr/>
        <p:txBody>
          <a:bodyPr>
            <a:normAutofit fontScale="90000"/>
          </a:bodyPr>
          <a:lstStyle/>
          <a:p>
            <a:r>
              <a:rPr lang="en-US"/>
              <a:t>At seats.  Try minimal spanning tree with both algorithms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D9FE07-3022-4853-B766-FB95C3835F6F}"/>
                  </a:ext>
                </a:extLst>
              </p14:cNvPr>
              <p14:cNvContentPartPr/>
              <p14:nvPr/>
            </p14:nvContentPartPr>
            <p14:xfrm>
              <a:off x="3636802" y="872542"/>
              <a:ext cx="360" cy="360"/>
            </p14:xfrm>
          </p:contentPart>
        </mc:Choice>
        <mc:Fallback xmlns="">
          <p:pic>
            <p:nvPicPr>
              <p:cNvPr id="4" name="Ink 3">
                <a:extLst>
                  <a:ext uri="{FF2B5EF4-FFF2-40B4-BE49-F238E27FC236}">
                    <a16:creationId xmlns:a16="http://schemas.microsoft.com/office/drawing/2014/main" id="{10D9FE07-3022-4853-B766-FB95C3835F6F}"/>
                  </a:ext>
                </a:extLst>
              </p:cNvPr>
              <p:cNvPicPr/>
              <p:nvPr/>
            </p:nvPicPr>
            <p:blipFill>
              <a:blip r:embed="rId3"/>
              <a:stretch>
                <a:fillRect/>
              </a:stretch>
            </p:blipFill>
            <p:spPr>
              <a:xfrm>
                <a:off x="3632482" y="868222"/>
                <a:ext cx="9000" cy="9000"/>
              </a:xfrm>
              <a:prstGeom prst="rect">
                <a:avLst/>
              </a:prstGeom>
            </p:spPr>
          </p:pic>
        </mc:Fallback>
      </mc:AlternateContent>
      <p:pic>
        <p:nvPicPr>
          <p:cNvPr id="5" name="Content Placeholder 4" descr="Diagram&#10;&#10;Description automatically generated">
            <a:extLst>
              <a:ext uri="{FF2B5EF4-FFF2-40B4-BE49-F238E27FC236}">
                <a16:creationId xmlns:a16="http://schemas.microsoft.com/office/drawing/2014/main" id="{61F6014C-5790-4B39-9B8A-793921FD7D13}"/>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20755" y="2015542"/>
            <a:ext cx="6361068" cy="3851858"/>
          </a:xfrm>
          <a:prstGeom prst="rect">
            <a:avLst/>
          </a:prstGeom>
          <a:noFill/>
          <a:ln>
            <a:noFill/>
          </a:ln>
        </p:spPr>
      </p:pic>
    </p:spTree>
    <p:extLst>
      <p:ext uri="{BB962C8B-B14F-4D97-AF65-F5344CB8AC3E}">
        <p14:creationId xmlns:p14="http://schemas.microsoft.com/office/powerpoint/2010/main" val="168763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6E2571-FD96-4D3E-BF63-4E0F197ED0D7}"/>
              </a:ext>
            </a:extLst>
          </p:cNvPr>
          <p:cNvSpPr/>
          <p:nvPr/>
        </p:nvSpPr>
        <p:spPr>
          <a:xfrm>
            <a:off x="4612542" y="1899383"/>
            <a:ext cx="4383019" cy="2584956"/>
          </a:xfrm>
          <a:prstGeom prst="rect">
            <a:avLst/>
          </a:prstGeom>
          <a:solidFill>
            <a:schemeClr val="bg2">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83442" y="-8792"/>
            <a:ext cx="8458200" cy="1908175"/>
          </a:xfrm>
        </p:spPr>
        <p:txBody>
          <a:bodyPr>
            <a:normAutofit/>
          </a:bodyPr>
          <a:lstStyle/>
          <a:p>
            <a:pPr algn="l"/>
            <a:r>
              <a:rPr lang="en-US" sz="3200" dirty="0"/>
              <a:t>What about this one?</a:t>
            </a:r>
            <a:br>
              <a:rPr lang="en-US" sz="3200" dirty="0"/>
            </a:br>
            <a:r>
              <a:rPr lang="en-US" sz="3200" dirty="0"/>
              <a:t>If we take the highlighted path, what amount can be pushed?</a:t>
            </a:r>
          </a:p>
        </p:txBody>
      </p:sp>
      <p:sp>
        <p:nvSpPr>
          <p:cNvPr id="20482" name="Slide Number Placeholder 3"/>
          <p:cNvSpPr>
            <a:spLocks noGrp="1"/>
          </p:cNvSpPr>
          <p:nvPr>
            <p:ph type="sldNum" sz="quarter" idx="12"/>
          </p:nvPr>
        </p:nvSpPr>
        <p:spPr>
          <a:noFill/>
        </p:spPr>
        <p:txBody>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fld id="{C2621D8E-34FD-408B-BF5B-7BA8358EFD7C}" type="slidenum">
              <a:rPr lang="en-US" altLang="zh-CN" sz="1400" i="0"/>
              <a:pPr/>
              <a:t>9</a:t>
            </a:fld>
            <a:endParaRPr lang="en-US" altLang="zh-CN" sz="1400" i="0"/>
          </a:p>
        </p:txBody>
      </p:sp>
      <p:sp>
        <p:nvSpPr>
          <p:cNvPr id="20483" name="Oval 39"/>
          <p:cNvSpPr>
            <a:spLocks noChangeArrowheads="1"/>
          </p:cNvSpPr>
          <p:nvPr/>
        </p:nvSpPr>
        <p:spPr bwMode="auto">
          <a:xfrm>
            <a:off x="381000" y="2786063"/>
            <a:ext cx="419100" cy="4699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20484" name="Line 50"/>
          <p:cNvSpPr>
            <a:spLocks noChangeShapeType="1"/>
          </p:cNvSpPr>
          <p:nvPr/>
        </p:nvSpPr>
        <p:spPr bwMode="auto">
          <a:xfrm flipV="1">
            <a:off x="3319463" y="3255963"/>
            <a:ext cx="839787" cy="561975"/>
          </a:xfrm>
          <a:prstGeom prst="line">
            <a:avLst/>
          </a:prstGeom>
          <a:noFill/>
          <a:ln w="635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Text Box 60"/>
          <p:cNvSpPr txBox="1">
            <a:spLocks noChangeArrowheads="1"/>
          </p:cNvSpPr>
          <p:nvPr/>
        </p:nvSpPr>
        <p:spPr bwMode="auto">
          <a:xfrm>
            <a:off x="3581400" y="22860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20486" name="Text Box 62"/>
          <p:cNvSpPr txBox="1">
            <a:spLocks noChangeArrowheads="1"/>
          </p:cNvSpPr>
          <p:nvPr/>
        </p:nvSpPr>
        <p:spPr bwMode="auto">
          <a:xfrm>
            <a:off x="3135313" y="28368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grpSp>
        <p:nvGrpSpPr>
          <p:cNvPr id="20487" name="Group 95"/>
          <p:cNvGrpSpPr>
            <a:grpSpLocks/>
          </p:cNvGrpSpPr>
          <p:nvPr/>
        </p:nvGrpSpPr>
        <p:grpSpPr bwMode="auto">
          <a:xfrm>
            <a:off x="642144" y="1763712"/>
            <a:ext cx="3929856" cy="2797324"/>
            <a:chOff x="432" y="1200"/>
            <a:chExt cx="2400" cy="1584"/>
          </a:xfrm>
        </p:grpSpPr>
        <p:sp>
          <p:nvSpPr>
            <p:cNvPr id="20516" name="Text Box 37"/>
            <p:cNvSpPr txBox="1">
              <a:spLocks noChangeArrowheads="1"/>
            </p:cNvSpPr>
            <p:nvPr/>
          </p:nvSpPr>
          <p:spPr bwMode="auto">
            <a:xfrm>
              <a:off x="1512" y="1902"/>
              <a:ext cx="3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9</a:t>
              </a:r>
            </a:p>
          </p:txBody>
        </p:sp>
        <p:sp>
          <p:nvSpPr>
            <p:cNvPr id="20517" name="Oval 40"/>
            <p:cNvSpPr>
              <a:spLocks noChangeArrowheads="1"/>
            </p:cNvSpPr>
            <p:nvPr/>
          </p:nvSpPr>
          <p:spPr bwMode="auto">
            <a:xfrm>
              <a:off x="1033" y="2287"/>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20518" name="Oval 41"/>
            <p:cNvSpPr>
              <a:spLocks noChangeArrowheads="1"/>
            </p:cNvSpPr>
            <p:nvPr/>
          </p:nvSpPr>
          <p:spPr bwMode="auto">
            <a:xfrm>
              <a:off x="1827" y="2287"/>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20519" name="Oval 42"/>
            <p:cNvSpPr>
              <a:spLocks noChangeArrowheads="1"/>
            </p:cNvSpPr>
            <p:nvPr/>
          </p:nvSpPr>
          <p:spPr bwMode="auto">
            <a:xfrm>
              <a:off x="2568" y="1814"/>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20520" name="Oval 43"/>
            <p:cNvSpPr>
              <a:spLocks noChangeArrowheads="1"/>
            </p:cNvSpPr>
            <p:nvPr/>
          </p:nvSpPr>
          <p:spPr bwMode="auto">
            <a:xfrm>
              <a:off x="1827" y="1341"/>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20521" name="Oval 44"/>
            <p:cNvSpPr>
              <a:spLocks noChangeArrowheads="1"/>
            </p:cNvSpPr>
            <p:nvPr/>
          </p:nvSpPr>
          <p:spPr bwMode="auto">
            <a:xfrm>
              <a:off x="1033" y="1341"/>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20522" name="Line 45"/>
            <p:cNvSpPr>
              <a:spLocks noChangeShapeType="1"/>
            </p:cNvSpPr>
            <p:nvPr/>
          </p:nvSpPr>
          <p:spPr bwMode="auto">
            <a:xfrm flipV="1">
              <a:off x="504" y="1577"/>
              <a:ext cx="529" cy="296"/>
            </a:xfrm>
            <a:prstGeom prst="line">
              <a:avLst/>
            </a:prstGeom>
            <a:noFill/>
            <a:ln w="635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3" name="Line 46"/>
            <p:cNvSpPr>
              <a:spLocks noChangeShapeType="1"/>
            </p:cNvSpPr>
            <p:nvPr/>
          </p:nvSpPr>
          <p:spPr bwMode="auto">
            <a:xfrm>
              <a:off x="1298" y="1518"/>
              <a:ext cx="529" cy="0"/>
            </a:xfrm>
            <a:prstGeom prst="line">
              <a:avLst/>
            </a:prstGeom>
            <a:noFill/>
            <a:ln w="635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4" name="Line 47"/>
            <p:cNvSpPr>
              <a:spLocks noChangeShapeType="1"/>
            </p:cNvSpPr>
            <p:nvPr/>
          </p:nvSpPr>
          <p:spPr bwMode="auto">
            <a:xfrm>
              <a:off x="2039" y="1577"/>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5" name="Line 48"/>
            <p:cNvSpPr>
              <a:spLocks noChangeShapeType="1"/>
            </p:cNvSpPr>
            <p:nvPr/>
          </p:nvSpPr>
          <p:spPr bwMode="auto">
            <a:xfrm>
              <a:off x="452" y="2051"/>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6" name="Line 49"/>
            <p:cNvSpPr>
              <a:spLocks noChangeShapeType="1"/>
            </p:cNvSpPr>
            <p:nvPr/>
          </p:nvSpPr>
          <p:spPr bwMode="auto">
            <a:xfrm>
              <a:off x="1298" y="2405"/>
              <a:ext cx="529" cy="0"/>
            </a:xfrm>
            <a:prstGeom prst="line">
              <a:avLst/>
            </a:prstGeom>
            <a:noFill/>
            <a:ln w="635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7" name="Line 51"/>
            <p:cNvSpPr>
              <a:spLocks noChangeShapeType="1"/>
            </p:cNvSpPr>
            <p:nvPr/>
          </p:nvSpPr>
          <p:spPr bwMode="auto">
            <a:xfrm>
              <a:off x="1086" y="1636"/>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8" name="Line 53"/>
            <p:cNvSpPr>
              <a:spLocks noChangeShapeType="1"/>
            </p:cNvSpPr>
            <p:nvPr/>
          </p:nvSpPr>
          <p:spPr bwMode="auto">
            <a:xfrm flipV="1">
              <a:off x="1986" y="1636"/>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29" name="Line 54"/>
            <p:cNvSpPr>
              <a:spLocks noChangeShapeType="1"/>
            </p:cNvSpPr>
            <p:nvPr/>
          </p:nvSpPr>
          <p:spPr bwMode="auto">
            <a:xfrm flipH="1">
              <a:off x="1298" y="1636"/>
              <a:ext cx="582" cy="651"/>
            </a:xfrm>
            <a:prstGeom prst="line">
              <a:avLst/>
            </a:prstGeom>
            <a:noFill/>
            <a:ln w="6350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30" name="Text Box 55"/>
            <p:cNvSpPr txBox="1">
              <a:spLocks noChangeArrowheads="1"/>
            </p:cNvSpPr>
            <p:nvPr/>
          </p:nvSpPr>
          <p:spPr bwMode="auto">
            <a:xfrm>
              <a:off x="480" y="144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16</a:t>
              </a:r>
            </a:p>
          </p:txBody>
        </p:sp>
        <p:sp>
          <p:nvSpPr>
            <p:cNvPr id="20531" name="Text Box 56"/>
            <p:cNvSpPr txBox="1">
              <a:spLocks noChangeArrowheads="1"/>
            </p:cNvSpPr>
            <p:nvPr/>
          </p:nvSpPr>
          <p:spPr bwMode="auto">
            <a:xfrm>
              <a:off x="432" y="216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20532" name="Text Box 57"/>
            <p:cNvSpPr txBox="1">
              <a:spLocks noChangeArrowheads="1"/>
            </p:cNvSpPr>
            <p:nvPr/>
          </p:nvSpPr>
          <p:spPr bwMode="auto">
            <a:xfrm>
              <a:off x="1392" y="1200"/>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12</a:t>
              </a:r>
            </a:p>
          </p:txBody>
        </p:sp>
        <p:sp>
          <p:nvSpPr>
            <p:cNvPr id="20533" name="Text Box 58"/>
            <p:cNvSpPr txBox="1">
              <a:spLocks noChangeArrowheads="1"/>
            </p:cNvSpPr>
            <p:nvPr/>
          </p:nvSpPr>
          <p:spPr bwMode="auto">
            <a:xfrm>
              <a:off x="769" y="1814"/>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dirty="0"/>
                <a:t>10</a:t>
              </a:r>
            </a:p>
          </p:txBody>
        </p:sp>
        <p:sp>
          <p:nvSpPr>
            <p:cNvPr id="20534" name="Text Box 59"/>
            <p:cNvSpPr txBox="1">
              <a:spLocks noChangeArrowheads="1"/>
            </p:cNvSpPr>
            <p:nvPr/>
          </p:nvSpPr>
          <p:spPr bwMode="auto">
            <a:xfrm>
              <a:off x="1248" y="1824"/>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20535" name="Text Box 61"/>
            <p:cNvSpPr txBox="1">
              <a:spLocks noChangeArrowheads="1"/>
            </p:cNvSpPr>
            <p:nvPr/>
          </p:nvSpPr>
          <p:spPr bwMode="auto">
            <a:xfrm>
              <a:off x="2256" y="2208"/>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dirty="0"/>
                <a:t>14</a:t>
              </a:r>
            </a:p>
          </p:txBody>
        </p:sp>
        <p:sp>
          <p:nvSpPr>
            <p:cNvPr id="20536" name="Text Box 63"/>
            <p:cNvSpPr txBox="1">
              <a:spLocks noChangeArrowheads="1"/>
            </p:cNvSpPr>
            <p:nvPr/>
          </p:nvSpPr>
          <p:spPr bwMode="auto">
            <a:xfrm>
              <a:off x="1344" y="249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dirty="0"/>
                <a:t>14</a:t>
              </a:r>
            </a:p>
          </p:txBody>
        </p:sp>
      </p:grpSp>
      <p:sp>
        <p:nvSpPr>
          <p:cNvPr id="3" name="TextBox 2"/>
          <p:cNvSpPr txBox="1"/>
          <p:nvPr/>
        </p:nvSpPr>
        <p:spPr>
          <a:xfrm>
            <a:off x="742512" y="4950133"/>
            <a:ext cx="7417415" cy="1200329"/>
          </a:xfrm>
          <a:prstGeom prst="rect">
            <a:avLst/>
          </a:prstGeom>
          <a:noFill/>
        </p:spPr>
        <p:txBody>
          <a:bodyPr wrap="none" rtlCol="0">
            <a:spAutoFit/>
          </a:bodyPr>
          <a:lstStyle/>
          <a:p>
            <a:r>
              <a:rPr lang="en-US" dirty="0">
                <a:solidFill>
                  <a:srgbClr val="00B050"/>
                </a:solidFill>
              </a:rPr>
              <a:t>What algorithm could be used to find a </a:t>
            </a:r>
            <a:r>
              <a:rPr lang="en-US">
                <a:solidFill>
                  <a:srgbClr val="00B050"/>
                </a:solidFill>
              </a:rPr>
              <a:t>path?</a:t>
            </a:r>
          </a:p>
          <a:p>
            <a:r>
              <a:rPr lang="en-US">
                <a:solidFill>
                  <a:srgbClr val="00B050"/>
                </a:solidFill>
              </a:rPr>
              <a:t>Difference between original and residual is amount sent on link.</a:t>
            </a:r>
          </a:p>
          <a:p>
            <a:endParaRPr lang="en-US">
              <a:solidFill>
                <a:srgbClr val="00B050"/>
              </a:solidFill>
            </a:endParaRPr>
          </a:p>
          <a:p>
            <a:r>
              <a:rPr lang="en-US">
                <a:solidFill>
                  <a:srgbClr val="00B050"/>
                </a:solidFill>
              </a:rPr>
              <a:t>Adjacency matrix is nice for residual graph as easy to add/update arcs.</a:t>
            </a:r>
            <a:endParaRPr lang="en-US" dirty="0">
              <a:solidFill>
                <a:srgbClr val="00B050"/>
              </a:solidFill>
            </a:endParaRPr>
          </a:p>
        </p:txBody>
      </p:sp>
      <p:grpSp>
        <p:nvGrpSpPr>
          <p:cNvPr id="47" name="Group 92">
            <a:extLst>
              <a:ext uri="{FF2B5EF4-FFF2-40B4-BE49-F238E27FC236}">
                <a16:creationId xmlns:a16="http://schemas.microsoft.com/office/drawing/2014/main" id="{D379F1E9-B5F0-4420-8139-2D20FF5E17F0}"/>
              </a:ext>
            </a:extLst>
          </p:cNvPr>
          <p:cNvGrpSpPr>
            <a:grpSpLocks/>
          </p:cNvGrpSpPr>
          <p:nvPr/>
        </p:nvGrpSpPr>
        <p:grpSpPr bwMode="auto">
          <a:xfrm>
            <a:off x="4648200" y="2205037"/>
            <a:ext cx="4114800" cy="1971675"/>
            <a:chOff x="2928" y="1389"/>
            <a:chExt cx="2592" cy="1242"/>
          </a:xfrm>
        </p:grpSpPr>
        <p:sp>
          <p:nvSpPr>
            <p:cNvPr id="48" name="Oval 67">
              <a:extLst>
                <a:ext uri="{FF2B5EF4-FFF2-40B4-BE49-F238E27FC236}">
                  <a16:creationId xmlns:a16="http://schemas.microsoft.com/office/drawing/2014/main" id="{D73FD42C-CD3B-4319-909D-A723B5162AFA}"/>
                </a:ext>
              </a:extLst>
            </p:cNvPr>
            <p:cNvSpPr>
              <a:spLocks noChangeArrowheads="1"/>
            </p:cNvSpPr>
            <p:nvPr/>
          </p:nvSpPr>
          <p:spPr bwMode="auto">
            <a:xfrm>
              <a:off x="2928" y="1803"/>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s</a:t>
              </a:r>
            </a:p>
          </p:txBody>
        </p:sp>
        <p:sp>
          <p:nvSpPr>
            <p:cNvPr id="49" name="Oval 68">
              <a:extLst>
                <a:ext uri="{FF2B5EF4-FFF2-40B4-BE49-F238E27FC236}">
                  <a16:creationId xmlns:a16="http://schemas.microsoft.com/office/drawing/2014/main" id="{139FC421-C6BF-4994-976F-557E1E92B5EB}"/>
                </a:ext>
              </a:extLst>
            </p:cNvPr>
            <p:cNvSpPr>
              <a:spLocks noChangeArrowheads="1"/>
            </p:cNvSpPr>
            <p:nvPr/>
          </p:nvSpPr>
          <p:spPr bwMode="auto">
            <a:xfrm>
              <a:off x="3721" y="2335"/>
              <a:ext cx="265"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2</a:t>
              </a:r>
              <a:endParaRPr lang="en-US" altLang="zh-CN" i="0"/>
            </a:p>
          </p:txBody>
        </p:sp>
        <p:sp>
          <p:nvSpPr>
            <p:cNvPr id="50" name="Oval 69">
              <a:extLst>
                <a:ext uri="{FF2B5EF4-FFF2-40B4-BE49-F238E27FC236}">
                  <a16:creationId xmlns:a16="http://schemas.microsoft.com/office/drawing/2014/main" id="{342F375A-5A8B-415F-BAA2-B164CB504AB0}"/>
                </a:ext>
              </a:extLst>
            </p:cNvPr>
            <p:cNvSpPr>
              <a:spLocks noChangeArrowheads="1"/>
            </p:cNvSpPr>
            <p:nvPr/>
          </p:nvSpPr>
          <p:spPr bwMode="auto">
            <a:xfrm>
              <a:off x="4515" y="2335"/>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4</a:t>
              </a:r>
              <a:endParaRPr lang="en-US" altLang="zh-CN" i="0"/>
            </a:p>
          </p:txBody>
        </p:sp>
        <p:sp>
          <p:nvSpPr>
            <p:cNvPr id="51" name="Oval 70">
              <a:extLst>
                <a:ext uri="{FF2B5EF4-FFF2-40B4-BE49-F238E27FC236}">
                  <a16:creationId xmlns:a16="http://schemas.microsoft.com/office/drawing/2014/main" id="{8B255BD8-9703-4A46-9B62-F9F617DB7414}"/>
                </a:ext>
              </a:extLst>
            </p:cNvPr>
            <p:cNvSpPr>
              <a:spLocks noChangeArrowheads="1"/>
            </p:cNvSpPr>
            <p:nvPr/>
          </p:nvSpPr>
          <p:spPr bwMode="auto">
            <a:xfrm>
              <a:off x="5256" y="1862"/>
              <a:ext cx="264" cy="2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t</a:t>
              </a:r>
            </a:p>
          </p:txBody>
        </p:sp>
        <p:sp>
          <p:nvSpPr>
            <p:cNvPr id="52" name="Oval 71">
              <a:extLst>
                <a:ext uri="{FF2B5EF4-FFF2-40B4-BE49-F238E27FC236}">
                  <a16:creationId xmlns:a16="http://schemas.microsoft.com/office/drawing/2014/main" id="{A81633FB-6312-4654-8A42-ED7EFBA2DB5D}"/>
                </a:ext>
              </a:extLst>
            </p:cNvPr>
            <p:cNvSpPr>
              <a:spLocks noChangeArrowheads="1"/>
            </p:cNvSpPr>
            <p:nvPr/>
          </p:nvSpPr>
          <p:spPr bwMode="auto">
            <a:xfrm>
              <a:off x="4515" y="1389"/>
              <a:ext cx="264"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3</a:t>
              </a:r>
              <a:endParaRPr lang="en-US" altLang="zh-CN" i="0"/>
            </a:p>
          </p:txBody>
        </p:sp>
        <p:sp>
          <p:nvSpPr>
            <p:cNvPr id="53" name="Oval 72">
              <a:extLst>
                <a:ext uri="{FF2B5EF4-FFF2-40B4-BE49-F238E27FC236}">
                  <a16:creationId xmlns:a16="http://schemas.microsoft.com/office/drawing/2014/main" id="{0AD65FB7-0701-4FBE-B1BB-2713471CF359}"/>
                </a:ext>
              </a:extLst>
            </p:cNvPr>
            <p:cNvSpPr>
              <a:spLocks noChangeArrowheads="1"/>
            </p:cNvSpPr>
            <p:nvPr/>
          </p:nvSpPr>
          <p:spPr bwMode="auto">
            <a:xfrm>
              <a:off x="3721" y="1389"/>
              <a:ext cx="265" cy="29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i="0"/>
                <a:t>v</a:t>
              </a:r>
              <a:r>
                <a:rPr lang="en-US" altLang="zh-CN" i="0" baseline="-25000"/>
                <a:t>1</a:t>
              </a:r>
              <a:endParaRPr lang="en-US" altLang="zh-CN" i="0"/>
            </a:p>
          </p:txBody>
        </p:sp>
        <p:sp>
          <p:nvSpPr>
            <p:cNvPr id="54" name="Line 73">
              <a:extLst>
                <a:ext uri="{FF2B5EF4-FFF2-40B4-BE49-F238E27FC236}">
                  <a16:creationId xmlns:a16="http://schemas.microsoft.com/office/drawing/2014/main" id="{A9CCCAA9-77A8-4B9C-A1AF-66697D33AFB3}"/>
                </a:ext>
              </a:extLst>
            </p:cNvPr>
            <p:cNvSpPr>
              <a:spLocks noChangeShapeType="1"/>
            </p:cNvSpPr>
            <p:nvPr/>
          </p:nvSpPr>
          <p:spPr bwMode="auto">
            <a:xfrm flipV="1">
              <a:off x="3192" y="1625"/>
              <a:ext cx="529"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Line 74">
              <a:extLst>
                <a:ext uri="{FF2B5EF4-FFF2-40B4-BE49-F238E27FC236}">
                  <a16:creationId xmlns:a16="http://schemas.microsoft.com/office/drawing/2014/main" id="{844B55D1-CC2C-48B2-AB8E-9F606EC39EFD}"/>
                </a:ext>
              </a:extLst>
            </p:cNvPr>
            <p:cNvSpPr>
              <a:spLocks noChangeShapeType="1"/>
            </p:cNvSpPr>
            <p:nvPr/>
          </p:nvSpPr>
          <p:spPr bwMode="auto">
            <a:xfrm>
              <a:off x="3984" y="1584"/>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Line 75">
              <a:extLst>
                <a:ext uri="{FF2B5EF4-FFF2-40B4-BE49-F238E27FC236}">
                  <a16:creationId xmlns:a16="http://schemas.microsoft.com/office/drawing/2014/main" id="{41077493-0659-4E31-9438-DEB3DE8A96EB}"/>
                </a:ext>
              </a:extLst>
            </p:cNvPr>
            <p:cNvSpPr>
              <a:spLocks noChangeShapeType="1"/>
            </p:cNvSpPr>
            <p:nvPr/>
          </p:nvSpPr>
          <p:spPr bwMode="auto">
            <a:xfrm>
              <a:off x="4727" y="1625"/>
              <a:ext cx="581" cy="2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76">
              <a:extLst>
                <a:ext uri="{FF2B5EF4-FFF2-40B4-BE49-F238E27FC236}">
                  <a16:creationId xmlns:a16="http://schemas.microsoft.com/office/drawing/2014/main" id="{248E6262-F444-402C-AD28-ED8B1A04BB19}"/>
                </a:ext>
              </a:extLst>
            </p:cNvPr>
            <p:cNvSpPr>
              <a:spLocks noChangeShapeType="1"/>
            </p:cNvSpPr>
            <p:nvPr/>
          </p:nvSpPr>
          <p:spPr bwMode="auto">
            <a:xfrm>
              <a:off x="3140" y="2099"/>
              <a:ext cx="581" cy="2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77">
              <a:extLst>
                <a:ext uri="{FF2B5EF4-FFF2-40B4-BE49-F238E27FC236}">
                  <a16:creationId xmlns:a16="http://schemas.microsoft.com/office/drawing/2014/main" id="{8BDE9CDF-CE1D-4752-AC73-4FD75DA27DAF}"/>
                </a:ext>
              </a:extLst>
            </p:cNvPr>
            <p:cNvSpPr>
              <a:spLocks noChangeShapeType="1"/>
            </p:cNvSpPr>
            <p:nvPr/>
          </p:nvSpPr>
          <p:spPr bwMode="auto">
            <a:xfrm>
              <a:off x="3986" y="2453"/>
              <a:ext cx="52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78">
              <a:extLst>
                <a:ext uri="{FF2B5EF4-FFF2-40B4-BE49-F238E27FC236}">
                  <a16:creationId xmlns:a16="http://schemas.microsoft.com/office/drawing/2014/main" id="{E207094B-FEAF-4B48-9F57-74F32355EA8C}"/>
                </a:ext>
              </a:extLst>
            </p:cNvPr>
            <p:cNvSpPr>
              <a:spLocks noChangeShapeType="1"/>
            </p:cNvSpPr>
            <p:nvPr/>
          </p:nvSpPr>
          <p:spPr bwMode="auto">
            <a:xfrm flipV="1">
              <a:off x="4779" y="2099"/>
              <a:ext cx="529" cy="35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79">
              <a:extLst>
                <a:ext uri="{FF2B5EF4-FFF2-40B4-BE49-F238E27FC236}">
                  <a16:creationId xmlns:a16="http://schemas.microsoft.com/office/drawing/2014/main" id="{021216F1-2756-4D00-962D-5D3E50FA5FBB}"/>
                </a:ext>
              </a:extLst>
            </p:cNvPr>
            <p:cNvSpPr>
              <a:spLocks noChangeShapeType="1"/>
            </p:cNvSpPr>
            <p:nvPr/>
          </p:nvSpPr>
          <p:spPr bwMode="auto">
            <a:xfrm>
              <a:off x="37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81">
              <a:extLst>
                <a:ext uri="{FF2B5EF4-FFF2-40B4-BE49-F238E27FC236}">
                  <a16:creationId xmlns:a16="http://schemas.microsoft.com/office/drawing/2014/main" id="{9572D21A-E804-4083-825C-C45D654B1B73}"/>
                </a:ext>
              </a:extLst>
            </p:cNvPr>
            <p:cNvSpPr>
              <a:spLocks noChangeShapeType="1"/>
            </p:cNvSpPr>
            <p:nvPr/>
          </p:nvSpPr>
          <p:spPr bwMode="auto">
            <a:xfrm flipV="1">
              <a:off x="4674" y="1684"/>
              <a:ext cx="0"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82">
              <a:extLst>
                <a:ext uri="{FF2B5EF4-FFF2-40B4-BE49-F238E27FC236}">
                  <a16:creationId xmlns:a16="http://schemas.microsoft.com/office/drawing/2014/main" id="{0E23D152-2161-4441-BCAC-714AE71E7B20}"/>
                </a:ext>
              </a:extLst>
            </p:cNvPr>
            <p:cNvSpPr>
              <a:spLocks noChangeShapeType="1"/>
            </p:cNvSpPr>
            <p:nvPr/>
          </p:nvSpPr>
          <p:spPr bwMode="auto">
            <a:xfrm flipH="1">
              <a:off x="3986" y="1684"/>
              <a:ext cx="582" cy="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Text Box 84">
              <a:extLst>
                <a:ext uri="{FF2B5EF4-FFF2-40B4-BE49-F238E27FC236}">
                  <a16:creationId xmlns:a16="http://schemas.microsoft.com/office/drawing/2014/main" id="{CA7A6EC3-67A0-4CB1-A3F5-8B81817741BC}"/>
                </a:ext>
              </a:extLst>
            </p:cNvPr>
            <p:cNvSpPr txBox="1">
              <a:spLocks noChangeArrowheads="1"/>
            </p:cNvSpPr>
            <p:nvPr/>
          </p:nvSpPr>
          <p:spPr bwMode="auto">
            <a:xfrm>
              <a:off x="3168" y="220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13</a:t>
              </a:r>
            </a:p>
          </p:txBody>
        </p:sp>
        <p:sp>
          <p:nvSpPr>
            <p:cNvPr id="66" name="Text Box 86">
              <a:extLst>
                <a:ext uri="{FF2B5EF4-FFF2-40B4-BE49-F238E27FC236}">
                  <a16:creationId xmlns:a16="http://schemas.microsoft.com/office/drawing/2014/main" id="{6190A7DD-DC26-450D-B493-2C1BCB2E5080}"/>
                </a:ext>
              </a:extLst>
            </p:cNvPr>
            <p:cNvSpPr txBox="1">
              <a:spLocks noChangeArrowheads="1"/>
            </p:cNvSpPr>
            <p:nvPr/>
          </p:nvSpPr>
          <p:spPr bwMode="auto">
            <a:xfrm>
              <a:off x="3457" y="1862"/>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10</a:t>
              </a:r>
            </a:p>
          </p:txBody>
        </p:sp>
        <p:sp>
          <p:nvSpPr>
            <p:cNvPr id="67" name="Text Box 87">
              <a:extLst>
                <a:ext uri="{FF2B5EF4-FFF2-40B4-BE49-F238E27FC236}">
                  <a16:creationId xmlns:a16="http://schemas.microsoft.com/office/drawing/2014/main" id="{563BA5D3-5256-4985-B9FF-CD5E7D781693}"/>
                </a:ext>
              </a:extLst>
            </p:cNvPr>
            <p:cNvSpPr txBox="1">
              <a:spLocks noChangeArrowheads="1"/>
            </p:cNvSpPr>
            <p:nvPr/>
          </p:nvSpPr>
          <p:spPr bwMode="auto">
            <a:xfrm>
              <a:off x="3888" y="1872"/>
              <a:ext cx="11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endParaRPr lang="en-US" altLang="zh-CN" i="0"/>
            </a:p>
          </p:txBody>
        </p:sp>
        <p:sp>
          <p:nvSpPr>
            <p:cNvPr id="68" name="Text Box 88">
              <a:extLst>
                <a:ext uri="{FF2B5EF4-FFF2-40B4-BE49-F238E27FC236}">
                  <a16:creationId xmlns:a16="http://schemas.microsoft.com/office/drawing/2014/main" id="{73C4A8F0-4C88-47DF-8CD0-4F19B6249DB7}"/>
                </a:ext>
              </a:extLst>
            </p:cNvPr>
            <p:cNvSpPr txBox="1">
              <a:spLocks noChangeArrowheads="1"/>
            </p:cNvSpPr>
            <p:nvPr/>
          </p:nvSpPr>
          <p:spPr bwMode="auto">
            <a:xfrm>
              <a:off x="4885" y="1448"/>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20</a:t>
              </a:r>
            </a:p>
          </p:txBody>
        </p:sp>
        <p:sp>
          <p:nvSpPr>
            <p:cNvPr id="70" name="Text Box 90">
              <a:extLst>
                <a:ext uri="{FF2B5EF4-FFF2-40B4-BE49-F238E27FC236}">
                  <a16:creationId xmlns:a16="http://schemas.microsoft.com/office/drawing/2014/main" id="{FA03B181-4807-4D84-9225-B616A0C055CA}"/>
                </a:ext>
              </a:extLst>
            </p:cNvPr>
            <p:cNvSpPr txBox="1">
              <a:spLocks noChangeArrowheads="1"/>
            </p:cNvSpPr>
            <p:nvPr/>
          </p:nvSpPr>
          <p:spPr bwMode="auto">
            <a:xfrm>
              <a:off x="4663" y="183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grpSp>
      <p:sp>
        <p:nvSpPr>
          <p:cNvPr id="4" name="TextBox 3">
            <a:extLst>
              <a:ext uri="{FF2B5EF4-FFF2-40B4-BE49-F238E27FC236}">
                <a16:creationId xmlns:a16="http://schemas.microsoft.com/office/drawing/2014/main" id="{8963A662-AB0D-4EDA-A37D-3BBD765E7174}"/>
              </a:ext>
            </a:extLst>
          </p:cNvPr>
          <p:cNvSpPr txBox="1"/>
          <p:nvPr/>
        </p:nvSpPr>
        <p:spPr>
          <a:xfrm>
            <a:off x="4686300" y="1473470"/>
            <a:ext cx="3736959" cy="369332"/>
          </a:xfrm>
          <a:prstGeom prst="rect">
            <a:avLst/>
          </a:prstGeom>
          <a:noFill/>
        </p:spPr>
        <p:txBody>
          <a:bodyPr wrap="square" rtlCol="0">
            <a:spAutoFit/>
          </a:bodyPr>
          <a:lstStyle/>
          <a:p>
            <a:r>
              <a:rPr lang="en-US"/>
              <a:t>Residual  - key to simplifying</a:t>
            </a:r>
          </a:p>
        </p:txBody>
      </p:sp>
      <p:sp>
        <p:nvSpPr>
          <p:cNvPr id="73" name="Text Box 86">
            <a:extLst>
              <a:ext uri="{FF2B5EF4-FFF2-40B4-BE49-F238E27FC236}">
                <a16:creationId xmlns:a16="http://schemas.microsoft.com/office/drawing/2014/main" id="{0A872B99-4591-47C6-8D5B-2C6798207521}"/>
              </a:ext>
            </a:extLst>
          </p:cNvPr>
          <p:cNvSpPr txBox="1">
            <a:spLocks noChangeArrowheads="1"/>
          </p:cNvSpPr>
          <p:nvPr/>
        </p:nvSpPr>
        <p:spPr bwMode="auto">
          <a:xfrm>
            <a:off x="5180013" y="243363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7</a:t>
            </a:r>
          </a:p>
        </p:txBody>
      </p:sp>
      <p:sp>
        <p:nvSpPr>
          <p:cNvPr id="74" name="Text Box 86">
            <a:extLst>
              <a:ext uri="{FF2B5EF4-FFF2-40B4-BE49-F238E27FC236}">
                <a16:creationId xmlns:a16="http://schemas.microsoft.com/office/drawing/2014/main" id="{B0795B5F-A8E9-467D-874E-C396A38FA837}"/>
              </a:ext>
            </a:extLst>
          </p:cNvPr>
          <p:cNvSpPr txBox="1">
            <a:spLocks noChangeArrowheads="1"/>
          </p:cNvSpPr>
          <p:nvPr/>
        </p:nvSpPr>
        <p:spPr bwMode="auto">
          <a:xfrm>
            <a:off x="6547020" y="2138882"/>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3</a:t>
            </a:r>
          </a:p>
        </p:txBody>
      </p:sp>
      <p:sp>
        <p:nvSpPr>
          <p:cNvPr id="75" name="Text Box 86">
            <a:extLst>
              <a:ext uri="{FF2B5EF4-FFF2-40B4-BE49-F238E27FC236}">
                <a16:creationId xmlns:a16="http://schemas.microsoft.com/office/drawing/2014/main" id="{C7A6EB58-5B42-44F3-A699-90A284838102}"/>
              </a:ext>
            </a:extLst>
          </p:cNvPr>
          <p:cNvSpPr txBox="1">
            <a:spLocks noChangeArrowheads="1"/>
          </p:cNvSpPr>
          <p:nvPr/>
        </p:nvSpPr>
        <p:spPr bwMode="auto">
          <a:xfrm>
            <a:off x="6744494" y="3082162"/>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0</a:t>
            </a:r>
          </a:p>
        </p:txBody>
      </p:sp>
      <p:sp>
        <p:nvSpPr>
          <p:cNvPr id="76" name="Text Box 86">
            <a:extLst>
              <a:ext uri="{FF2B5EF4-FFF2-40B4-BE49-F238E27FC236}">
                <a16:creationId xmlns:a16="http://schemas.microsoft.com/office/drawing/2014/main" id="{B2E19C84-C09B-4ABC-B7A3-8240E6EBB60D}"/>
              </a:ext>
            </a:extLst>
          </p:cNvPr>
          <p:cNvSpPr txBox="1">
            <a:spLocks noChangeArrowheads="1"/>
          </p:cNvSpPr>
          <p:nvPr/>
        </p:nvSpPr>
        <p:spPr bwMode="auto">
          <a:xfrm>
            <a:off x="6502963" y="3962400"/>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5</a:t>
            </a:r>
          </a:p>
        </p:txBody>
      </p:sp>
      <p:sp>
        <p:nvSpPr>
          <p:cNvPr id="77" name="Text Box 86">
            <a:extLst>
              <a:ext uri="{FF2B5EF4-FFF2-40B4-BE49-F238E27FC236}">
                <a16:creationId xmlns:a16="http://schemas.microsoft.com/office/drawing/2014/main" id="{B4A623EE-512B-43D1-920E-278C86FC9D96}"/>
              </a:ext>
            </a:extLst>
          </p:cNvPr>
          <p:cNvSpPr txBox="1">
            <a:spLocks noChangeArrowheads="1"/>
          </p:cNvSpPr>
          <p:nvPr/>
        </p:nvSpPr>
        <p:spPr bwMode="auto">
          <a:xfrm>
            <a:off x="8007487" y="3600835"/>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i="1">
                <a:solidFill>
                  <a:schemeClr val="tx1"/>
                </a:solidFill>
                <a:latin typeface="Times New Roman" panose="02020603050405020304" pitchFamily="18" charset="0"/>
                <a:ea typeface="宋体" panose="02010600030101010101" pitchFamily="2" charset="-122"/>
              </a:defRPr>
            </a:lvl1pPr>
            <a:lvl2pPr marL="742950" indent="-285750">
              <a:defRPr kumimoji="1" sz="2400" i="1">
                <a:solidFill>
                  <a:schemeClr val="tx1"/>
                </a:solidFill>
                <a:latin typeface="Times New Roman" panose="02020603050405020304" pitchFamily="18" charset="0"/>
                <a:ea typeface="宋体" panose="02010600030101010101" pitchFamily="2" charset="-122"/>
              </a:defRPr>
            </a:lvl2pPr>
            <a:lvl3pPr marL="1143000" indent="-228600">
              <a:defRPr kumimoji="1" sz="2400" i="1">
                <a:solidFill>
                  <a:schemeClr val="tx1"/>
                </a:solidFill>
                <a:latin typeface="Times New Roman" panose="02020603050405020304" pitchFamily="18" charset="0"/>
                <a:ea typeface="宋体" panose="02010600030101010101" pitchFamily="2" charset="-122"/>
              </a:defRPr>
            </a:lvl3pPr>
            <a:lvl4pPr marL="1600200" indent="-228600">
              <a:defRPr kumimoji="1" sz="2400" i="1">
                <a:solidFill>
                  <a:schemeClr val="tx1"/>
                </a:solidFill>
                <a:latin typeface="Times New Roman" panose="02020603050405020304" pitchFamily="18" charset="0"/>
                <a:ea typeface="宋体" panose="02010600030101010101" pitchFamily="2" charset="-122"/>
              </a:defRPr>
            </a:lvl4pPr>
            <a:lvl5pPr marL="2057400" indent="-228600">
              <a:defRPr kumimoji="1" sz="2400"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i="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0"/>
              <a:t>5</a:t>
            </a:r>
          </a:p>
        </p:txBody>
      </p:sp>
    </p:spTree>
    <p:extLst>
      <p:ext uri="{BB962C8B-B14F-4D97-AF65-F5344CB8AC3E}">
        <p14:creationId xmlns:p14="http://schemas.microsoft.com/office/powerpoint/2010/main" val="40212665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571500" indent="-571500">
              <a:buFont typeface="Wingdings" panose="05000000000000000000" pitchFamily="2" charset="2"/>
              <a:buChar char="v"/>
            </a:pPr>
            <a:r>
              <a:rPr lang="en-US" dirty="0"/>
              <a:t>Unit 10.4</a:t>
            </a:r>
            <a:br>
              <a:rPr lang="en-US" dirty="0"/>
            </a:br>
            <a:endParaRPr lang="en-US" dirty="0"/>
          </a:p>
        </p:txBody>
      </p:sp>
    </p:spTree>
    <p:extLst>
      <p:ext uri="{BB962C8B-B14F-4D97-AF65-F5344CB8AC3E}">
        <p14:creationId xmlns:p14="http://schemas.microsoft.com/office/powerpoint/2010/main" val="21960940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20EF-B859-44B8-B855-CCD3C44D5058}"/>
              </a:ext>
            </a:extLst>
          </p:cNvPr>
          <p:cNvSpPr>
            <a:spLocks noGrp="1"/>
          </p:cNvSpPr>
          <p:nvPr>
            <p:ph type="title"/>
          </p:nvPr>
        </p:nvSpPr>
        <p:spPr/>
        <p:txBody>
          <a:bodyPr/>
          <a:lstStyle/>
          <a:p>
            <a:r>
              <a:rPr lang="en-US"/>
              <a:t>Paths in a graph</a:t>
            </a:r>
          </a:p>
        </p:txBody>
      </p:sp>
      <p:sp>
        <p:nvSpPr>
          <p:cNvPr id="3" name="Content Placeholder 2">
            <a:extLst>
              <a:ext uri="{FF2B5EF4-FFF2-40B4-BE49-F238E27FC236}">
                <a16:creationId xmlns:a16="http://schemas.microsoft.com/office/drawing/2014/main" id="{4DC20FC1-A8CB-444D-B11F-85CEEC6A5318}"/>
              </a:ext>
            </a:extLst>
          </p:cNvPr>
          <p:cNvSpPr>
            <a:spLocks noGrp="1"/>
          </p:cNvSpPr>
          <p:nvPr>
            <p:ph idx="1"/>
          </p:nvPr>
        </p:nvSpPr>
        <p:spPr/>
        <p:txBody>
          <a:bodyPr/>
          <a:lstStyle/>
          <a:p>
            <a:pPr marL="0" marR="0">
              <a:lnSpc>
                <a:spcPct val="107000"/>
              </a:lnSpc>
              <a:spcBef>
                <a:spcPts val="0"/>
              </a:spcBef>
              <a:spcAft>
                <a:spcPts val="800"/>
              </a:spcAft>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Examples of practical problems: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arenR"/>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A  housing development lawn inspector is interested in walking as little as possible. The ideal situation would be a circuit that covers every street with no repeats. </a:t>
            </a:r>
            <a:r>
              <a:rPr lang="en-US" sz="1800">
                <a:effectLst/>
                <a:latin typeface="Calibri" panose="020F0502020204030204" pitchFamily="34" charset="0"/>
                <a:ea typeface="Calibri" panose="020F0502020204030204" pitchFamily="34" charset="0"/>
                <a:cs typeface="Times New Roman" panose="02020603050405020304" pitchFamily="18" charset="0"/>
              </a:rPr>
              <a:t>What route should he take?</a:t>
            </a:r>
          </a:p>
          <a:p>
            <a:pPr marL="342900" marR="0" lvl="0" indent="-342900">
              <a:lnSpc>
                <a:spcPct val="107000"/>
              </a:lnSpc>
              <a:spcBef>
                <a:spcPts val="0"/>
              </a:spcBef>
              <a:spcAft>
                <a:spcPts val="0"/>
              </a:spcAft>
              <a:buFont typeface="+mj-lt"/>
              <a:buAutoNum type="alphaLcParenR"/>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A snow plow needs to find a route to plow all the streets.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arenR"/>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You want to visit several friends on your road trip and need to plan your route.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An </a:t>
            </a:r>
            <a:r>
              <a:rPr lang="en-US" sz="1800" b="1">
                <a:effectLst/>
                <a:latin typeface="Arial" panose="020B0604020202020204" pitchFamily="34" charset="0"/>
                <a:ea typeface="Calibri" panose="020F0502020204030204" pitchFamily="34" charset="0"/>
                <a:cs typeface="Times New Roman" panose="02020603050405020304" pitchFamily="18" charset="0"/>
              </a:rPr>
              <a:t>Euler path</a:t>
            </a:r>
            <a:r>
              <a:rPr lang="en-US" sz="1800">
                <a:effectLst/>
                <a:latin typeface="Calibri" panose="020F0502020204030204" pitchFamily="34" charset="0"/>
                <a:ea typeface="Calibri" panose="020F0502020204030204" pitchFamily="34" charset="0"/>
                <a:cs typeface="Times New Roman" panose="02020603050405020304" pitchFamily="18" charset="0"/>
              </a:rPr>
              <a:t> is a path that uses every edge in a graph with no repeats. Being a path, it does not have to return to the starting vertex.  A circuit does have to return to the same starting vertex.</a:t>
            </a:r>
          </a:p>
          <a:p>
            <a:pPr marL="0" marR="0" indent="0">
              <a:lnSpc>
                <a:spcPct val="107000"/>
              </a:lnSpc>
              <a:spcBef>
                <a:spcPts val="0"/>
              </a:spcBef>
              <a:spcAft>
                <a:spcPts val="800"/>
              </a:spcAft>
              <a:buNone/>
            </a:pPr>
            <a:r>
              <a:rPr lang="en-US" sz="1800">
                <a:solidFill>
                  <a:srgbClr val="373D3F"/>
                </a:solidFill>
                <a:effectLst/>
                <a:latin typeface="Arial" panose="020B0604020202020204" pitchFamily="34" charset="0"/>
                <a:ea typeface="Calibri" panose="020F0502020204030204" pitchFamily="34" charset="0"/>
                <a:cs typeface="Times New Roman" panose="02020603050405020304" pitchFamily="18" charset="0"/>
              </a:rPr>
              <a:t>Is there a Eulerian path or circuit for each graph below?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2764689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ACA1F-EF29-4453-AC3B-08D7F49551B7}"/>
              </a:ext>
            </a:extLst>
          </p:cNvPr>
          <p:cNvSpPr>
            <a:spLocks noGrp="1"/>
          </p:cNvSpPr>
          <p:nvPr>
            <p:ph type="title"/>
          </p:nvPr>
        </p:nvSpPr>
        <p:spPr/>
        <p:txBody>
          <a:bodyPr/>
          <a:lstStyle/>
          <a:p>
            <a:r>
              <a:rPr lang="en-US"/>
              <a:t>Eulerian paths or circuits?</a:t>
            </a:r>
          </a:p>
        </p:txBody>
      </p:sp>
      <p:pic>
        <p:nvPicPr>
          <p:cNvPr id="4" name="Content Placeholder 3" descr="A picture containing clock&#10;&#10;Description automatically generated">
            <a:extLst>
              <a:ext uri="{FF2B5EF4-FFF2-40B4-BE49-F238E27FC236}">
                <a16:creationId xmlns:a16="http://schemas.microsoft.com/office/drawing/2014/main" id="{DD75275D-21FE-4231-8DAF-D4608E7114CD}"/>
              </a:ext>
            </a:extLst>
          </p:cNvPr>
          <p:cNvPicPr>
            <a:picLocks noGrp="1" noChangeAspect="1"/>
          </p:cNvPicPr>
          <p:nvPr>
            <p:ph idx="1"/>
          </p:nvPr>
        </p:nvPicPr>
        <p:blipFill>
          <a:blip r:embed="rId2"/>
          <a:stretch>
            <a:fillRect/>
          </a:stretch>
        </p:blipFill>
        <p:spPr>
          <a:xfrm>
            <a:off x="990600" y="2362200"/>
            <a:ext cx="2314898" cy="1724266"/>
          </a:xfrm>
          <a:prstGeom prst="rect">
            <a:avLst/>
          </a:prstGeom>
        </p:spPr>
      </p:pic>
      <p:pic>
        <p:nvPicPr>
          <p:cNvPr id="5" name="Picture 4" descr="Diagram&#10;&#10;Description automatically generated with medium confidence">
            <a:extLst>
              <a:ext uri="{FF2B5EF4-FFF2-40B4-BE49-F238E27FC236}">
                <a16:creationId xmlns:a16="http://schemas.microsoft.com/office/drawing/2014/main" id="{D36809C4-4C98-43E6-98ED-964C02148B96}"/>
              </a:ext>
            </a:extLst>
          </p:cNvPr>
          <p:cNvPicPr>
            <a:picLocks noChangeAspect="1"/>
          </p:cNvPicPr>
          <p:nvPr/>
        </p:nvPicPr>
        <p:blipFill>
          <a:blip r:embed="rId3"/>
          <a:stretch>
            <a:fillRect/>
          </a:stretch>
        </p:blipFill>
        <p:spPr>
          <a:xfrm>
            <a:off x="5010150" y="2362200"/>
            <a:ext cx="3143250" cy="2533650"/>
          </a:xfrm>
          <a:prstGeom prst="rect">
            <a:avLst/>
          </a:prstGeom>
        </p:spPr>
      </p:pic>
    </p:spTree>
    <p:extLst>
      <p:ext uri="{BB962C8B-B14F-4D97-AF65-F5344CB8AC3E}">
        <p14:creationId xmlns:p14="http://schemas.microsoft.com/office/powerpoint/2010/main" val="27658787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Euler Paths and Circuits</a:t>
            </a:r>
          </a:p>
        </p:txBody>
      </p:sp>
      <p:sp>
        <p:nvSpPr>
          <p:cNvPr id="2051" name="Rectangle 3"/>
          <p:cNvSpPr>
            <a:spLocks noGrp="1" noChangeArrowheads="1"/>
          </p:cNvSpPr>
          <p:nvPr>
            <p:ph type="body" idx="1"/>
          </p:nvPr>
        </p:nvSpPr>
        <p:spPr>
          <a:xfrm>
            <a:off x="533400" y="990600"/>
            <a:ext cx="8152606" cy="2057400"/>
          </a:xfrm>
        </p:spPr>
        <p:txBody>
          <a:bodyPr>
            <a:normAutofit fontScale="70000" lnSpcReduction="20000"/>
          </a:bodyPr>
          <a:lstStyle/>
          <a:p>
            <a:pPr eaLnBrk="1" hangingPunct="1"/>
            <a:r>
              <a:rPr lang="en-US" altLang="en-US" dirty="0">
                <a:latin typeface="Times New Roman" pitchFamily="18" charset="0"/>
              </a:rPr>
              <a:t>The Seven bridges of </a:t>
            </a:r>
            <a:r>
              <a:rPr lang="en-US" altLang="en-US" dirty="0" err="1">
                <a:latin typeface="Times New Roman" pitchFamily="18" charset="0"/>
              </a:rPr>
              <a:t>K</a:t>
            </a:r>
            <a:r>
              <a:rPr lang="en-US" altLang="en-US" dirty="0" err="1">
                <a:latin typeface="Times New Roman" pitchFamily="18" charset="0"/>
                <a:sym typeface="Arial Alternative" pitchFamily="49" charset="2"/>
              </a:rPr>
              <a:t>ö</a:t>
            </a:r>
            <a:r>
              <a:rPr lang="en-US" altLang="en-US" dirty="0" err="1">
                <a:latin typeface="Times New Roman" pitchFamily="18" charset="0"/>
              </a:rPr>
              <a:t>nigsberg</a:t>
            </a:r>
            <a:r>
              <a:rPr lang="en-US" altLang="en-US" dirty="0">
                <a:latin typeface="Times New Roman" pitchFamily="18" charset="0"/>
              </a:rPr>
              <a:t>.  Can you take a walk and visit all bridges exactly once?  You don’t have to end up where you began?</a:t>
            </a:r>
          </a:p>
          <a:p>
            <a:pPr eaLnBrk="1" hangingPunct="1"/>
            <a:r>
              <a:rPr lang="en-US" altLang="en-US" dirty="0">
                <a:latin typeface="Times New Roman" pitchFamily="18" charset="0"/>
              </a:rPr>
              <a:t>Map physical situation into a graph.  Euler 1735.  Beginning of graph theory.</a:t>
            </a:r>
          </a:p>
          <a:p>
            <a:pPr eaLnBrk="1" hangingPunct="1"/>
            <a:r>
              <a:rPr lang="en-US" altLang="en-US" dirty="0">
                <a:solidFill>
                  <a:srgbClr val="00B050"/>
                </a:solidFill>
                <a:latin typeface="Times New Roman" pitchFamily="18" charset="0"/>
              </a:rPr>
              <a:t>Draw the corresponding graph in which nodes represent land areas and arcs represent bridges connecting the land areas..</a:t>
            </a:r>
          </a:p>
        </p:txBody>
      </p:sp>
      <p:grpSp>
        <p:nvGrpSpPr>
          <p:cNvPr id="2053" name="Group 24"/>
          <p:cNvGrpSpPr>
            <a:grpSpLocks/>
          </p:cNvGrpSpPr>
          <p:nvPr/>
        </p:nvGrpSpPr>
        <p:grpSpPr bwMode="auto">
          <a:xfrm>
            <a:off x="765175" y="3251200"/>
            <a:ext cx="4848225" cy="3165475"/>
            <a:chOff x="482" y="2048"/>
            <a:chExt cx="3054" cy="1994"/>
          </a:xfrm>
        </p:grpSpPr>
        <p:sp>
          <p:nvSpPr>
            <p:cNvPr id="2054" name="Freeform 25"/>
            <p:cNvSpPr>
              <a:spLocks/>
            </p:cNvSpPr>
            <p:nvPr/>
          </p:nvSpPr>
          <p:spPr bwMode="auto">
            <a:xfrm>
              <a:off x="492" y="2182"/>
              <a:ext cx="2675" cy="526"/>
            </a:xfrm>
            <a:custGeom>
              <a:avLst/>
              <a:gdLst>
                <a:gd name="T0" fmla="*/ 0 w 4120"/>
                <a:gd name="T1" fmla="*/ 311 h 618"/>
                <a:gd name="T2" fmla="*/ 30 w 4120"/>
                <a:gd name="T3" fmla="*/ 311 h 618"/>
                <a:gd name="T4" fmla="*/ 80 w 4120"/>
                <a:gd name="T5" fmla="*/ 289 h 618"/>
                <a:gd name="T6" fmla="*/ 131 w 4120"/>
                <a:gd name="T7" fmla="*/ 235 h 618"/>
                <a:gd name="T8" fmla="*/ 164 w 4120"/>
                <a:gd name="T9" fmla="*/ 206 h 618"/>
                <a:gd name="T10" fmla="*/ 190 w 4120"/>
                <a:gd name="T11" fmla="*/ 168 h 618"/>
                <a:gd name="T12" fmla="*/ 199 w 4120"/>
                <a:gd name="T13" fmla="*/ 159 h 618"/>
                <a:gd name="T14" fmla="*/ 229 w 4120"/>
                <a:gd name="T15" fmla="*/ 122 h 618"/>
                <a:gd name="T16" fmla="*/ 252 w 4120"/>
                <a:gd name="T17" fmla="*/ 110 h 618"/>
                <a:gd name="T18" fmla="*/ 334 w 4120"/>
                <a:gd name="T19" fmla="*/ 114 h 618"/>
                <a:gd name="T20" fmla="*/ 353 w 4120"/>
                <a:gd name="T21" fmla="*/ 126 h 618"/>
                <a:gd name="T22" fmla="*/ 392 w 4120"/>
                <a:gd name="T23" fmla="*/ 155 h 618"/>
                <a:gd name="T24" fmla="*/ 461 w 4120"/>
                <a:gd name="T25" fmla="*/ 235 h 618"/>
                <a:gd name="T26" fmla="*/ 499 w 4120"/>
                <a:gd name="T27" fmla="*/ 302 h 618"/>
                <a:gd name="T28" fmla="*/ 557 w 4120"/>
                <a:gd name="T29" fmla="*/ 323 h 618"/>
                <a:gd name="T30" fmla="*/ 614 w 4120"/>
                <a:gd name="T31" fmla="*/ 289 h 618"/>
                <a:gd name="T32" fmla="*/ 631 w 4120"/>
                <a:gd name="T33" fmla="*/ 273 h 618"/>
                <a:gd name="T34" fmla="*/ 640 w 4120"/>
                <a:gd name="T35" fmla="*/ 255 h 618"/>
                <a:gd name="T36" fmla="*/ 647 w 4120"/>
                <a:gd name="T37" fmla="*/ 239 h 618"/>
                <a:gd name="T38" fmla="*/ 650 w 4120"/>
                <a:gd name="T39" fmla="*/ 226 h 618"/>
                <a:gd name="T40" fmla="*/ 654 w 4120"/>
                <a:gd name="T41" fmla="*/ 218 h 618"/>
                <a:gd name="T42" fmla="*/ 664 w 4120"/>
                <a:gd name="T43" fmla="*/ 185 h 618"/>
                <a:gd name="T44" fmla="*/ 678 w 4120"/>
                <a:gd name="T45" fmla="*/ 143 h 618"/>
                <a:gd name="T46" fmla="*/ 681 w 4120"/>
                <a:gd name="T47" fmla="*/ 130 h 618"/>
                <a:gd name="T48" fmla="*/ 686 w 4120"/>
                <a:gd name="T49" fmla="*/ 122 h 618"/>
                <a:gd name="T50" fmla="*/ 691 w 4120"/>
                <a:gd name="T51" fmla="*/ 100 h 618"/>
                <a:gd name="T52" fmla="*/ 703 w 4120"/>
                <a:gd name="T53" fmla="*/ 71 h 618"/>
                <a:gd name="T54" fmla="*/ 706 w 4120"/>
                <a:gd name="T55" fmla="*/ 63 h 618"/>
                <a:gd name="T56" fmla="*/ 718 w 4120"/>
                <a:gd name="T57" fmla="*/ 37 h 618"/>
                <a:gd name="T58" fmla="*/ 732 w 4120"/>
                <a:gd name="T59" fmla="*/ 0 h 6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20"/>
                <a:gd name="T91" fmla="*/ 0 h 618"/>
                <a:gd name="T92" fmla="*/ 4120 w 4120"/>
                <a:gd name="T93" fmla="*/ 618 h 6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20" h="618">
                  <a:moveTo>
                    <a:pt x="0" y="592"/>
                  </a:moveTo>
                  <a:lnTo>
                    <a:pt x="168" y="592"/>
                  </a:lnTo>
                  <a:cubicBezTo>
                    <a:pt x="259" y="562"/>
                    <a:pt x="352" y="558"/>
                    <a:pt x="448" y="552"/>
                  </a:cubicBezTo>
                  <a:cubicBezTo>
                    <a:pt x="546" y="519"/>
                    <a:pt x="639" y="480"/>
                    <a:pt x="736" y="448"/>
                  </a:cubicBezTo>
                  <a:cubicBezTo>
                    <a:pt x="796" y="428"/>
                    <a:pt x="863" y="420"/>
                    <a:pt x="920" y="392"/>
                  </a:cubicBezTo>
                  <a:cubicBezTo>
                    <a:pt x="970" y="367"/>
                    <a:pt x="1021" y="343"/>
                    <a:pt x="1072" y="320"/>
                  </a:cubicBezTo>
                  <a:cubicBezTo>
                    <a:pt x="1087" y="313"/>
                    <a:pt x="1106" y="313"/>
                    <a:pt x="1120" y="304"/>
                  </a:cubicBezTo>
                  <a:cubicBezTo>
                    <a:pt x="1170" y="271"/>
                    <a:pt x="1230" y="247"/>
                    <a:pt x="1288" y="232"/>
                  </a:cubicBezTo>
                  <a:cubicBezTo>
                    <a:pt x="1330" y="221"/>
                    <a:pt x="1416" y="208"/>
                    <a:pt x="1416" y="208"/>
                  </a:cubicBezTo>
                  <a:cubicBezTo>
                    <a:pt x="1571" y="211"/>
                    <a:pt x="1725" y="211"/>
                    <a:pt x="1880" y="216"/>
                  </a:cubicBezTo>
                  <a:cubicBezTo>
                    <a:pt x="1894" y="216"/>
                    <a:pt x="1983" y="240"/>
                    <a:pt x="1984" y="240"/>
                  </a:cubicBezTo>
                  <a:cubicBezTo>
                    <a:pt x="2059" y="255"/>
                    <a:pt x="2134" y="274"/>
                    <a:pt x="2208" y="296"/>
                  </a:cubicBezTo>
                  <a:cubicBezTo>
                    <a:pt x="2341" y="336"/>
                    <a:pt x="2472" y="382"/>
                    <a:pt x="2592" y="448"/>
                  </a:cubicBezTo>
                  <a:cubicBezTo>
                    <a:pt x="2667" y="490"/>
                    <a:pt x="2730" y="542"/>
                    <a:pt x="2808" y="576"/>
                  </a:cubicBezTo>
                  <a:cubicBezTo>
                    <a:pt x="2906" y="618"/>
                    <a:pt x="3033" y="607"/>
                    <a:pt x="3136" y="616"/>
                  </a:cubicBezTo>
                  <a:cubicBezTo>
                    <a:pt x="3252" y="608"/>
                    <a:pt x="3347" y="588"/>
                    <a:pt x="3456" y="552"/>
                  </a:cubicBezTo>
                  <a:cubicBezTo>
                    <a:pt x="3488" y="541"/>
                    <a:pt x="3520" y="531"/>
                    <a:pt x="3552" y="520"/>
                  </a:cubicBezTo>
                  <a:cubicBezTo>
                    <a:pt x="3570" y="514"/>
                    <a:pt x="3600" y="488"/>
                    <a:pt x="3600" y="488"/>
                  </a:cubicBezTo>
                  <a:cubicBezTo>
                    <a:pt x="3646" y="419"/>
                    <a:pt x="3585" y="500"/>
                    <a:pt x="3640" y="456"/>
                  </a:cubicBezTo>
                  <a:cubicBezTo>
                    <a:pt x="3648" y="450"/>
                    <a:pt x="3649" y="439"/>
                    <a:pt x="3656" y="432"/>
                  </a:cubicBezTo>
                  <a:cubicBezTo>
                    <a:pt x="3663" y="425"/>
                    <a:pt x="3672" y="421"/>
                    <a:pt x="3680" y="416"/>
                  </a:cubicBezTo>
                  <a:cubicBezTo>
                    <a:pt x="3717" y="360"/>
                    <a:pt x="3696" y="379"/>
                    <a:pt x="3736" y="352"/>
                  </a:cubicBezTo>
                  <a:cubicBezTo>
                    <a:pt x="3753" y="326"/>
                    <a:pt x="3790" y="289"/>
                    <a:pt x="3816" y="272"/>
                  </a:cubicBezTo>
                  <a:cubicBezTo>
                    <a:pt x="3821" y="264"/>
                    <a:pt x="3825" y="255"/>
                    <a:pt x="3832" y="248"/>
                  </a:cubicBezTo>
                  <a:cubicBezTo>
                    <a:pt x="3839" y="241"/>
                    <a:pt x="3850" y="240"/>
                    <a:pt x="3856" y="232"/>
                  </a:cubicBezTo>
                  <a:cubicBezTo>
                    <a:pt x="3900" y="177"/>
                    <a:pt x="3819" y="238"/>
                    <a:pt x="3888" y="192"/>
                  </a:cubicBezTo>
                  <a:cubicBezTo>
                    <a:pt x="3915" y="152"/>
                    <a:pt x="3896" y="173"/>
                    <a:pt x="3952" y="136"/>
                  </a:cubicBezTo>
                  <a:cubicBezTo>
                    <a:pt x="3960" y="131"/>
                    <a:pt x="3976" y="120"/>
                    <a:pt x="3976" y="120"/>
                  </a:cubicBezTo>
                  <a:cubicBezTo>
                    <a:pt x="3995" y="91"/>
                    <a:pt x="4012" y="91"/>
                    <a:pt x="4040" y="72"/>
                  </a:cubicBezTo>
                  <a:cubicBezTo>
                    <a:pt x="4061" y="40"/>
                    <a:pt x="4093" y="27"/>
                    <a:pt x="412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5" name="Freeform 26"/>
            <p:cNvSpPr>
              <a:spLocks/>
            </p:cNvSpPr>
            <p:nvPr/>
          </p:nvSpPr>
          <p:spPr bwMode="auto">
            <a:xfrm>
              <a:off x="991" y="2591"/>
              <a:ext cx="1236" cy="813"/>
            </a:xfrm>
            <a:custGeom>
              <a:avLst/>
              <a:gdLst>
                <a:gd name="T0" fmla="*/ 10 w 1904"/>
                <a:gd name="T1" fmla="*/ 118 h 955"/>
                <a:gd name="T2" fmla="*/ 19 w 1904"/>
                <a:gd name="T3" fmla="*/ 110 h 955"/>
                <a:gd name="T4" fmla="*/ 23 w 1904"/>
                <a:gd name="T5" fmla="*/ 100 h 955"/>
                <a:gd name="T6" fmla="*/ 54 w 1904"/>
                <a:gd name="T7" fmla="*/ 72 h 955"/>
                <a:gd name="T8" fmla="*/ 80 w 1904"/>
                <a:gd name="T9" fmla="*/ 42 h 955"/>
                <a:gd name="T10" fmla="*/ 143 w 1904"/>
                <a:gd name="T11" fmla="*/ 0 h 955"/>
                <a:gd name="T12" fmla="*/ 192 w 1904"/>
                <a:gd name="T13" fmla="*/ 4 h 955"/>
                <a:gd name="T14" fmla="*/ 213 w 1904"/>
                <a:gd name="T15" fmla="*/ 17 h 955"/>
                <a:gd name="T16" fmla="*/ 267 w 1904"/>
                <a:gd name="T17" fmla="*/ 51 h 955"/>
                <a:gd name="T18" fmla="*/ 288 w 1904"/>
                <a:gd name="T19" fmla="*/ 76 h 955"/>
                <a:gd name="T20" fmla="*/ 306 w 1904"/>
                <a:gd name="T21" fmla="*/ 93 h 955"/>
                <a:gd name="T22" fmla="*/ 314 w 1904"/>
                <a:gd name="T23" fmla="*/ 110 h 955"/>
                <a:gd name="T24" fmla="*/ 318 w 1904"/>
                <a:gd name="T25" fmla="*/ 114 h 955"/>
                <a:gd name="T26" fmla="*/ 327 w 1904"/>
                <a:gd name="T27" fmla="*/ 130 h 955"/>
                <a:gd name="T28" fmla="*/ 332 w 1904"/>
                <a:gd name="T29" fmla="*/ 152 h 955"/>
                <a:gd name="T30" fmla="*/ 338 w 1904"/>
                <a:gd name="T31" fmla="*/ 189 h 955"/>
                <a:gd name="T32" fmla="*/ 331 w 1904"/>
                <a:gd name="T33" fmla="*/ 353 h 955"/>
                <a:gd name="T34" fmla="*/ 319 w 1904"/>
                <a:gd name="T35" fmla="*/ 412 h 955"/>
                <a:gd name="T36" fmla="*/ 300 w 1904"/>
                <a:gd name="T37" fmla="*/ 455 h 955"/>
                <a:gd name="T38" fmla="*/ 201 w 1904"/>
                <a:gd name="T39" fmla="*/ 500 h 955"/>
                <a:gd name="T40" fmla="*/ 84 w 1904"/>
                <a:gd name="T41" fmla="*/ 488 h 955"/>
                <a:gd name="T42" fmla="*/ 58 w 1904"/>
                <a:gd name="T43" fmla="*/ 475 h 955"/>
                <a:gd name="T44" fmla="*/ 50 w 1904"/>
                <a:gd name="T45" fmla="*/ 467 h 955"/>
                <a:gd name="T46" fmla="*/ 42 w 1904"/>
                <a:gd name="T47" fmla="*/ 450 h 955"/>
                <a:gd name="T48" fmla="*/ 0 w 1904"/>
                <a:gd name="T49" fmla="*/ 232 h 955"/>
                <a:gd name="T50" fmla="*/ 1 w 1904"/>
                <a:gd name="T51" fmla="*/ 147 h 955"/>
                <a:gd name="T52" fmla="*/ 10 w 1904"/>
                <a:gd name="T53" fmla="*/ 118 h 9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04"/>
                <a:gd name="T82" fmla="*/ 0 h 955"/>
                <a:gd name="T83" fmla="*/ 1904 w 1904"/>
                <a:gd name="T84" fmla="*/ 955 h 9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04" h="955">
                  <a:moveTo>
                    <a:pt x="56" y="224"/>
                  </a:moveTo>
                  <a:cubicBezTo>
                    <a:pt x="72" y="219"/>
                    <a:pt x="90" y="217"/>
                    <a:pt x="104" y="208"/>
                  </a:cubicBezTo>
                  <a:cubicBezTo>
                    <a:pt x="112" y="203"/>
                    <a:pt x="119" y="196"/>
                    <a:pt x="128" y="192"/>
                  </a:cubicBezTo>
                  <a:cubicBezTo>
                    <a:pt x="183" y="168"/>
                    <a:pt x="246" y="151"/>
                    <a:pt x="304" y="136"/>
                  </a:cubicBezTo>
                  <a:cubicBezTo>
                    <a:pt x="347" y="108"/>
                    <a:pt x="399" y="96"/>
                    <a:pt x="448" y="80"/>
                  </a:cubicBezTo>
                  <a:cubicBezTo>
                    <a:pt x="567" y="40"/>
                    <a:pt x="682" y="11"/>
                    <a:pt x="808" y="0"/>
                  </a:cubicBezTo>
                  <a:cubicBezTo>
                    <a:pt x="899" y="3"/>
                    <a:pt x="989" y="3"/>
                    <a:pt x="1080" y="8"/>
                  </a:cubicBezTo>
                  <a:cubicBezTo>
                    <a:pt x="1118" y="10"/>
                    <a:pt x="1162" y="26"/>
                    <a:pt x="1200" y="32"/>
                  </a:cubicBezTo>
                  <a:cubicBezTo>
                    <a:pt x="1305" y="48"/>
                    <a:pt x="1403" y="62"/>
                    <a:pt x="1504" y="96"/>
                  </a:cubicBezTo>
                  <a:cubicBezTo>
                    <a:pt x="1545" y="110"/>
                    <a:pt x="1582" y="130"/>
                    <a:pt x="1624" y="144"/>
                  </a:cubicBezTo>
                  <a:cubicBezTo>
                    <a:pt x="1652" y="153"/>
                    <a:pt x="1695" y="160"/>
                    <a:pt x="1720" y="176"/>
                  </a:cubicBezTo>
                  <a:cubicBezTo>
                    <a:pt x="1736" y="187"/>
                    <a:pt x="1750" y="202"/>
                    <a:pt x="1768" y="208"/>
                  </a:cubicBezTo>
                  <a:cubicBezTo>
                    <a:pt x="1776" y="211"/>
                    <a:pt x="1785" y="212"/>
                    <a:pt x="1792" y="216"/>
                  </a:cubicBezTo>
                  <a:cubicBezTo>
                    <a:pt x="1809" y="225"/>
                    <a:pt x="1840" y="248"/>
                    <a:pt x="1840" y="248"/>
                  </a:cubicBezTo>
                  <a:cubicBezTo>
                    <a:pt x="1860" y="308"/>
                    <a:pt x="1831" y="236"/>
                    <a:pt x="1872" y="288"/>
                  </a:cubicBezTo>
                  <a:cubicBezTo>
                    <a:pt x="1878" y="295"/>
                    <a:pt x="1900" y="349"/>
                    <a:pt x="1904" y="360"/>
                  </a:cubicBezTo>
                  <a:cubicBezTo>
                    <a:pt x="1899" y="469"/>
                    <a:pt x="1898" y="569"/>
                    <a:pt x="1864" y="672"/>
                  </a:cubicBezTo>
                  <a:cubicBezTo>
                    <a:pt x="1847" y="722"/>
                    <a:pt x="1844" y="755"/>
                    <a:pt x="1800" y="784"/>
                  </a:cubicBezTo>
                  <a:cubicBezTo>
                    <a:pt x="1778" y="817"/>
                    <a:pt x="1724" y="846"/>
                    <a:pt x="1688" y="864"/>
                  </a:cubicBezTo>
                  <a:cubicBezTo>
                    <a:pt x="1505" y="955"/>
                    <a:pt x="1342" y="943"/>
                    <a:pt x="1136" y="952"/>
                  </a:cubicBezTo>
                  <a:cubicBezTo>
                    <a:pt x="914" y="947"/>
                    <a:pt x="694" y="937"/>
                    <a:pt x="472" y="928"/>
                  </a:cubicBezTo>
                  <a:cubicBezTo>
                    <a:pt x="423" y="923"/>
                    <a:pt x="375" y="917"/>
                    <a:pt x="328" y="904"/>
                  </a:cubicBezTo>
                  <a:cubicBezTo>
                    <a:pt x="312" y="900"/>
                    <a:pt x="294" y="897"/>
                    <a:pt x="280" y="888"/>
                  </a:cubicBezTo>
                  <a:cubicBezTo>
                    <a:pt x="264" y="877"/>
                    <a:pt x="232" y="856"/>
                    <a:pt x="232" y="856"/>
                  </a:cubicBezTo>
                  <a:cubicBezTo>
                    <a:pt x="141" y="720"/>
                    <a:pt x="40" y="602"/>
                    <a:pt x="0" y="440"/>
                  </a:cubicBezTo>
                  <a:cubicBezTo>
                    <a:pt x="3" y="387"/>
                    <a:pt x="1" y="333"/>
                    <a:pt x="8" y="280"/>
                  </a:cubicBezTo>
                  <a:cubicBezTo>
                    <a:pt x="12" y="250"/>
                    <a:pt x="110" y="224"/>
                    <a:pt x="56" y="224"/>
                  </a:cubicBezTo>
                  <a:close/>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6" name="Freeform 27"/>
            <p:cNvSpPr>
              <a:spLocks/>
            </p:cNvSpPr>
            <p:nvPr/>
          </p:nvSpPr>
          <p:spPr bwMode="auto">
            <a:xfrm>
              <a:off x="482" y="2934"/>
              <a:ext cx="2992" cy="767"/>
            </a:xfrm>
            <a:custGeom>
              <a:avLst/>
              <a:gdLst>
                <a:gd name="T0" fmla="*/ 0 w 4608"/>
                <a:gd name="T1" fmla="*/ 11 h 901"/>
                <a:gd name="T2" fmla="*/ 30 w 4608"/>
                <a:gd name="T3" fmla="*/ 11 h 901"/>
                <a:gd name="T4" fmla="*/ 63 w 4608"/>
                <a:gd name="T5" fmla="*/ 15 h 901"/>
                <a:gd name="T6" fmla="*/ 94 w 4608"/>
                <a:gd name="T7" fmla="*/ 41 h 901"/>
                <a:gd name="T8" fmla="*/ 97 w 4608"/>
                <a:gd name="T9" fmla="*/ 53 h 901"/>
                <a:gd name="T10" fmla="*/ 101 w 4608"/>
                <a:gd name="T11" fmla="*/ 61 h 901"/>
                <a:gd name="T12" fmla="*/ 105 w 4608"/>
                <a:gd name="T13" fmla="*/ 100 h 901"/>
                <a:gd name="T14" fmla="*/ 131 w 4608"/>
                <a:gd name="T15" fmla="*/ 263 h 901"/>
                <a:gd name="T16" fmla="*/ 152 w 4608"/>
                <a:gd name="T17" fmla="*/ 347 h 901"/>
                <a:gd name="T18" fmla="*/ 183 w 4608"/>
                <a:gd name="T19" fmla="*/ 406 h 901"/>
                <a:gd name="T20" fmla="*/ 197 w 4608"/>
                <a:gd name="T21" fmla="*/ 422 h 901"/>
                <a:gd name="T22" fmla="*/ 294 w 4608"/>
                <a:gd name="T23" fmla="*/ 473 h 901"/>
                <a:gd name="T24" fmla="*/ 438 w 4608"/>
                <a:gd name="T25" fmla="*/ 415 h 901"/>
                <a:gd name="T26" fmla="*/ 485 w 4608"/>
                <a:gd name="T27" fmla="*/ 368 h 901"/>
                <a:gd name="T28" fmla="*/ 497 w 4608"/>
                <a:gd name="T29" fmla="*/ 355 h 901"/>
                <a:gd name="T30" fmla="*/ 506 w 4608"/>
                <a:gd name="T31" fmla="*/ 339 h 901"/>
                <a:gd name="T32" fmla="*/ 509 w 4608"/>
                <a:gd name="T33" fmla="*/ 326 h 901"/>
                <a:gd name="T34" fmla="*/ 513 w 4608"/>
                <a:gd name="T35" fmla="*/ 318 h 901"/>
                <a:gd name="T36" fmla="*/ 515 w 4608"/>
                <a:gd name="T37" fmla="*/ 305 h 901"/>
                <a:gd name="T38" fmla="*/ 534 w 4608"/>
                <a:gd name="T39" fmla="*/ 242 h 901"/>
                <a:gd name="T40" fmla="*/ 549 w 4608"/>
                <a:gd name="T41" fmla="*/ 226 h 901"/>
                <a:gd name="T42" fmla="*/ 569 w 4608"/>
                <a:gd name="T43" fmla="*/ 221 h 901"/>
                <a:gd name="T44" fmla="*/ 616 w 4608"/>
                <a:gd name="T45" fmla="*/ 213 h 901"/>
                <a:gd name="T46" fmla="*/ 698 w 4608"/>
                <a:gd name="T47" fmla="*/ 217 h 901"/>
                <a:gd name="T48" fmla="*/ 718 w 4608"/>
                <a:gd name="T49" fmla="*/ 234 h 901"/>
                <a:gd name="T50" fmla="*/ 788 w 4608"/>
                <a:gd name="T51" fmla="*/ 289 h 901"/>
                <a:gd name="T52" fmla="*/ 805 w 4608"/>
                <a:gd name="T53" fmla="*/ 313 h 901"/>
                <a:gd name="T54" fmla="*/ 819 w 4608"/>
                <a:gd name="T55" fmla="*/ 339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08"/>
                <a:gd name="T85" fmla="*/ 0 h 901"/>
                <a:gd name="T86" fmla="*/ 4608 w 4608"/>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08" h="901">
                  <a:moveTo>
                    <a:pt x="0" y="21"/>
                  </a:moveTo>
                  <a:cubicBezTo>
                    <a:pt x="62" y="0"/>
                    <a:pt x="104" y="17"/>
                    <a:pt x="168" y="21"/>
                  </a:cubicBezTo>
                  <a:cubicBezTo>
                    <a:pt x="229" y="25"/>
                    <a:pt x="291" y="26"/>
                    <a:pt x="352" y="29"/>
                  </a:cubicBezTo>
                  <a:cubicBezTo>
                    <a:pt x="414" y="38"/>
                    <a:pt x="475" y="42"/>
                    <a:pt x="528" y="77"/>
                  </a:cubicBezTo>
                  <a:cubicBezTo>
                    <a:pt x="533" y="85"/>
                    <a:pt x="537" y="94"/>
                    <a:pt x="544" y="101"/>
                  </a:cubicBezTo>
                  <a:cubicBezTo>
                    <a:pt x="551" y="108"/>
                    <a:pt x="563" y="109"/>
                    <a:pt x="568" y="117"/>
                  </a:cubicBezTo>
                  <a:cubicBezTo>
                    <a:pt x="581" y="138"/>
                    <a:pt x="584" y="165"/>
                    <a:pt x="592" y="189"/>
                  </a:cubicBezTo>
                  <a:cubicBezTo>
                    <a:pt x="627" y="295"/>
                    <a:pt x="635" y="433"/>
                    <a:pt x="736" y="501"/>
                  </a:cubicBezTo>
                  <a:cubicBezTo>
                    <a:pt x="771" y="553"/>
                    <a:pt x="803" y="626"/>
                    <a:pt x="856" y="661"/>
                  </a:cubicBezTo>
                  <a:cubicBezTo>
                    <a:pt x="872" y="709"/>
                    <a:pt x="983" y="757"/>
                    <a:pt x="1032" y="773"/>
                  </a:cubicBezTo>
                  <a:cubicBezTo>
                    <a:pt x="1056" y="781"/>
                    <a:pt x="1078" y="796"/>
                    <a:pt x="1104" y="805"/>
                  </a:cubicBezTo>
                  <a:cubicBezTo>
                    <a:pt x="1280" y="864"/>
                    <a:pt x="1473" y="887"/>
                    <a:pt x="1656" y="901"/>
                  </a:cubicBezTo>
                  <a:cubicBezTo>
                    <a:pt x="1924" y="888"/>
                    <a:pt x="2207" y="875"/>
                    <a:pt x="2464" y="789"/>
                  </a:cubicBezTo>
                  <a:cubicBezTo>
                    <a:pt x="2552" y="760"/>
                    <a:pt x="2640" y="730"/>
                    <a:pt x="2728" y="701"/>
                  </a:cubicBezTo>
                  <a:cubicBezTo>
                    <a:pt x="2749" y="694"/>
                    <a:pt x="2782" y="689"/>
                    <a:pt x="2800" y="677"/>
                  </a:cubicBezTo>
                  <a:cubicBezTo>
                    <a:pt x="2816" y="666"/>
                    <a:pt x="2848" y="645"/>
                    <a:pt x="2848" y="645"/>
                  </a:cubicBezTo>
                  <a:cubicBezTo>
                    <a:pt x="2853" y="637"/>
                    <a:pt x="2857" y="628"/>
                    <a:pt x="2864" y="621"/>
                  </a:cubicBezTo>
                  <a:cubicBezTo>
                    <a:pt x="2871" y="614"/>
                    <a:pt x="2882" y="613"/>
                    <a:pt x="2888" y="605"/>
                  </a:cubicBezTo>
                  <a:cubicBezTo>
                    <a:pt x="2893" y="598"/>
                    <a:pt x="2892" y="588"/>
                    <a:pt x="2896" y="581"/>
                  </a:cubicBezTo>
                  <a:cubicBezTo>
                    <a:pt x="2929" y="522"/>
                    <a:pt x="2951" y="489"/>
                    <a:pt x="3008" y="461"/>
                  </a:cubicBezTo>
                  <a:cubicBezTo>
                    <a:pt x="3036" y="447"/>
                    <a:pt x="3055" y="433"/>
                    <a:pt x="3088" y="429"/>
                  </a:cubicBezTo>
                  <a:cubicBezTo>
                    <a:pt x="3125" y="425"/>
                    <a:pt x="3163" y="423"/>
                    <a:pt x="3200" y="421"/>
                  </a:cubicBezTo>
                  <a:cubicBezTo>
                    <a:pt x="3473" y="405"/>
                    <a:pt x="3270" y="421"/>
                    <a:pt x="3464" y="405"/>
                  </a:cubicBezTo>
                  <a:cubicBezTo>
                    <a:pt x="3619" y="408"/>
                    <a:pt x="3773" y="408"/>
                    <a:pt x="3928" y="413"/>
                  </a:cubicBezTo>
                  <a:cubicBezTo>
                    <a:pt x="3966" y="414"/>
                    <a:pt x="4003" y="438"/>
                    <a:pt x="4040" y="445"/>
                  </a:cubicBezTo>
                  <a:cubicBezTo>
                    <a:pt x="4171" y="471"/>
                    <a:pt x="4305" y="507"/>
                    <a:pt x="4432" y="549"/>
                  </a:cubicBezTo>
                  <a:cubicBezTo>
                    <a:pt x="4465" y="560"/>
                    <a:pt x="4494" y="586"/>
                    <a:pt x="4528" y="597"/>
                  </a:cubicBezTo>
                  <a:cubicBezTo>
                    <a:pt x="4543" y="612"/>
                    <a:pt x="4586" y="645"/>
                    <a:pt x="4608" y="645"/>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7" name="Freeform 28"/>
            <p:cNvSpPr>
              <a:spLocks/>
            </p:cNvSpPr>
            <p:nvPr/>
          </p:nvSpPr>
          <p:spPr bwMode="auto">
            <a:xfrm>
              <a:off x="2430" y="2359"/>
              <a:ext cx="1106" cy="961"/>
            </a:xfrm>
            <a:custGeom>
              <a:avLst/>
              <a:gdLst>
                <a:gd name="T0" fmla="*/ 226 w 1704"/>
                <a:gd name="T1" fmla="*/ 0 h 1128"/>
                <a:gd name="T2" fmla="*/ 213 w 1704"/>
                <a:gd name="T3" fmla="*/ 63 h 1128"/>
                <a:gd name="T4" fmla="*/ 204 w 1704"/>
                <a:gd name="T5" fmla="*/ 80 h 1128"/>
                <a:gd name="T6" fmla="*/ 200 w 1704"/>
                <a:gd name="T7" fmla="*/ 89 h 1128"/>
                <a:gd name="T8" fmla="*/ 197 w 1704"/>
                <a:gd name="T9" fmla="*/ 101 h 1128"/>
                <a:gd name="T10" fmla="*/ 193 w 1704"/>
                <a:gd name="T11" fmla="*/ 106 h 1128"/>
                <a:gd name="T12" fmla="*/ 180 w 1704"/>
                <a:gd name="T13" fmla="*/ 152 h 1128"/>
                <a:gd name="T14" fmla="*/ 173 w 1704"/>
                <a:gd name="T15" fmla="*/ 173 h 1128"/>
                <a:gd name="T16" fmla="*/ 170 w 1704"/>
                <a:gd name="T17" fmla="*/ 186 h 1128"/>
                <a:gd name="T18" fmla="*/ 162 w 1704"/>
                <a:gd name="T19" fmla="*/ 203 h 1128"/>
                <a:gd name="T20" fmla="*/ 159 w 1704"/>
                <a:gd name="T21" fmla="*/ 215 h 1128"/>
                <a:gd name="T22" fmla="*/ 151 w 1704"/>
                <a:gd name="T23" fmla="*/ 232 h 1128"/>
                <a:gd name="T24" fmla="*/ 122 w 1704"/>
                <a:gd name="T25" fmla="*/ 286 h 1128"/>
                <a:gd name="T26" fmla="*/ 106 w 1704"/>
                <a:gd name="T27" fmla="*/ 291 h 1128"/>
                <a:gd name="T28" fmla="*/ 36 w 1704"/>
                <a:gd name="T29" fmla="*/ 311 h 1128"/>
                <a:gd name="T30" fmla="*/ 17 w 1704"/>
                <a:gd name="T31" fmla="*/ 325 h 1128"/>
                <a:gd name="T32" fmla="*/ 8 w 1704"/>
                <a:gd name="T33" fmla="*/ 332 h 1128"/>
                <a:gd name="T34" fmla="*/ 3 w 1704"/>
                <a:gd name="T35" fmla="*/ 371 h 1128"/>
                <a:gd name="T36" fmla="*/ 0 w 1704"/>
                <a:gd name="T37" fmla="*/ 396 h 1128"/>
                <a:gd name="T38" fmla="*/ 4 w 1704"/>
                <a:gd name="T39" fmla="*/ 463 h 1128"/>
                <a:gd name="T40" fmla="*/ 8 w 1704"/>
                <a:gd name="T41" fmla="*/ 469 h 1128"/>
                <a:gd name="T42" fmla="*/ 13 w 1704"/>
                <a:gd name="T43" fmla="*/ 476 h 1128"/>
                <a:gd name="T44" fmla="*/ 21 w 1704"/>
                <a:gd name="T45" fmla="*/ 485 h 1128"/>
                <a:gd name="T46" fmla="*/ 193 w 1704"/>
                <a:gd name="T47" fmla="*/ 476 h 1128"/>
                <a:gd name="T48" fmla="*/ 238 w 1704"/>
                <a:gd name="T49" fmla="*/ 502 h 1128"/>
                <a:gd name="T50" fmla="*/ 256 w 1704"/>
                <a:gd name="T51" fmla="*/ 515 h 1128"/>
                <a:gd name="T52" fmla="*/ 282 w 1704"/>
                <a:gd name="T53" fmla="*/ 548 h 1128"/>
                <a:gd name="T54" fmla="*/ 294 w 1704"/>
                <a:gd name="T55" fmla="*/ 573 h 1128"/>
                <a:gd name="T56" fmla="*/ 302 w 1704"/>
                <a:gd name="T57" fmla="*/ 595 h 1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04"/>
                <a:gd name="T88" fmla="*/ 0 h 1128"/>
                <a:gd name="T89" fmla="*/ 1704 w 1704"/>
                <a:gd name="T90" fmla="*/ 1128 h 1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04" h="1128">
                  <a:moveTo>
                    <a:pt x="1272" y="0"/>
                  </a:moveTo>
                  <a:cubicBezTo>
                    <a:pt x="1257" y="44"/>
                    <a:pt x="1226" y="81"/>
                    <a:pt x="1200" y="120"/>
                  </a:cubicBezTo>
                  <a:cubicBezTo>
                    <a:pt x="1189" y="136"/>
                    <a:pt x="1168" y="141"/>
                    <a:pt x="1152" y="152"/>
                  </a:cubicBezTo>
                  <a:cubicBezTo>
                    <a:pt x="1144" y="157"/>
                    <a:pt x="1128" y="168"/>
                    <a:pt x="1128" y="168"/>
                  </a:cubicBezTo>
                  <a:cubicBezTo>
                    <a:pt x="1123" y="176"/>
                    <a:pt x="1120" y="186"/>
                    <a:pt x="1112" y="192"/>
                  </a:cubicBezTo>
                  <a:cubicBezTo>
                    <a:pt x="1105" y="197"/>
                    <a:pt x="1094" y="194"/>
                    <a:pt x="1088" y="200"/>
                  </a:cubicBezTo>
                  <a:cubicBezTo>
                    <a:pt x="1055" y="233"/>
                    <a:pt x="1053" y="263"/>
                    <a:pt x="1016" y="288"/>
                  </a:cubicBezTo>
                  <a:cubicBezTo>
                    <a:pt x="973" y="352"/>
                    <a:pt x="1029" y="275"/>
                    <a:pt x="976" y="328"/>
                  </a:cubicBezTo>
                  <a:cubicBezTo>
                    <a:pt x="969" y="335"/>
                    <a:pt x="967" y="346"/>
                    <a:pt x="960" y="352"/>
                  </a:cubicBezTo>
                  <a:cubicBezTo>
                    <a:pt x="946" y="365"/>
                    <a:pt x="912" y="384"/>
                    <a:pt x="912" y="384"/>
                  </a:cubicBezTo>
                  <a:cubicBezTo>
                    <a:pt x="907" y="392"/>
                    <a:pt x="903" y="402"/>
                    <a:pt x="896" y="408"/>
                  </a:cubicBezTo>
                  <a:cubicBezTo>
                    <a:pt x="882" y="421"/>
                    <a:pt x="848" y="440"/>
                    <a:pt x="848" y="440"/>
                  </a:cubicBezTo>
                  <a:cubicBezTo>
                    <a:pt x="826" y="473"/>
                    <a:pt x="733" y="538"/>
                    <a:pt x="688" y="544"/>
                  </a:cubicBezTo>
                  <a:cubicBezTo>
                    <a:pt x="659" y="548"/>
                    <a:pt x="629" y="549"/>
                    <a:pt x="600" y="552"/>
                  </a:cubicBezTo>
                  <a:cubicBezTo>
                    <a:pt x="466" y="579"/>
                    <a:pt x="336" y="586"/>
                    <a:pt x="200" y="592"/>
                  </a:cubicBezTo>
                  <a:cubicBezTo>
                    <a:pt x="127" y="602"/>
                    <a:pt x="162" y="594"/>
                    <a:pt x="96" y="616"/>
                  </a:cubicBezTo>
                  <a:cubicBezTo>
                    <a:pt x="80" y="621"/>
                    <a:pt x="48" y="632"/>
                    <a:pt x="48" y="632"/>
                  </a:cubicBezTo>
                  <a:cubicBezTo>
                    <a:pt x="23" y="670"/>
                    <a:pt x="35" y="647"/>
                    <a:pt x="16" y="704"/>
                  </a:cubicBezTo>
                  <a:cubicBezTo>
                    <a:pt x="11" y="720"/>
                    <a:pt x="0" y="752"/>
                    <a:pt x="0" y="752"/>
                  </a:cubicBezTo>
                  <a:cubicBezTo>
                    <a:pt x="10" y="849"/>
                    <a:pt x="0" y="807"/>
                    <a:pt x="24" y="880"/>
                  </a:cubicBezTo>
                  <a:cubicBezTo>
                    <a:pt x="27" y="888"/>
                    <a:pt x="40" y="884"/>
                    <a:pt x="48" y="888"/>
                  </a:cubicBezTo>
                  <a:cubicBezTo>
                    <a:pt x="57" y="892"/>
                    <a:pt x="63" y="900"/>
                    <a:pt x="72" y="904"/>
                  </a:cubicBezTo>
                  <a:cubicBezTo>
                    <a:pt x="87" y="911"/>
                    <a:pt x="120" y="920"/>
                    <a:pt x="120" y="920"/>
                  </a:cubicBezTo>
                  <a:cubicBezTo>
                    <a:pt x="444" y="913"/>
                    <a:pt x="765" y="919"/>
                    <a:pt x="1088" y="904"/>
                  </a:cubicBezTo>
                  <a:cubicBezTo>
                    <a:pt x="1177" y="912"/>
                    <a:pt x="1259" y="924"/>
                    <a:pt x="1344" y="952"/>
                  </a:cubicBezTo>
                  <a:cubicBezTo>
                    <a:pt x="1375" y="962"/>
                    <a:pt x="1409" y="963"/>
                    <a:pt x="1440" y="976"/>
                  </a:cubicBezTo>
                  <a:cubicBezTo>
                    <a:pt x="1489" y="997"/>
                    <a:pt x="1542" y="1023"/>
                    <a:pt x="1592" y="1040"/>
                  </a:cubicBezTo>
                  <a:cubicBezTo>
                    <a:pt x="1611" y="1069"/>
                    <a:pt x="1628" y="1069"/>
                    <a:pt x="1656" y="1088"/>
                  </a:cubicBezTo>
                  <a:cubicBezTo>
                    <a:pt x="1681" y="1125"/>
                    <a:pt x="1679" y="1103"/>
                    <a:pt x="1704" y="112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8" name="Freeform 29"/>
            <p:cNvSpPr>
              <a:spLocks/>
            </p:cNvSpPr>
            <p:nvPr/>
          </p:nvSpPr>
          <p:spPr bwMode="auto">
            <a:xfrm>
              <a:off x="1195" y="2240"/>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59" name="Freeform 30"/>
            <p:cNvSpPr>
              <a:spLocks/>
            </p:cNvSpPr>
            <p:nvPr/>
          </p:nvSpPr>
          <p:spPr bwMode="auto">
            <a:xfrm>
              <a:off x="1740" y="2233"/>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0" name="Freeform 31"/>
            <p:cNvSpPr>
              <a:spLocks/>
            </p:cNvSpPr>
            <p:nvPr/>
          </p:nvSpPr>
          <p:spPr bwMode="auto">
            <a:xfrm>
              <a:off x="1162" y="3212"/>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1" name="Freeform 32"/>
            <p:cNvSpPr>
              <a:spLocks/>
            </p:cNvSpPr>
            <p:nvPr/>
          </p:nvSpPr>
          <p:spPr bwMode="auto">
            <a:xfrm>
              <a:off x="1714" y="3256"/>
              <a:ext cx="229" cy="534"/>
            </a:xfrm>
            <a:custGeom>
              <a:avLst/>
              <a:gdLst>
                <a:gd name="T0" fmla="*/ 94 w 210"/>
                <a:gd name="T1" fmla="*/ 17 h 442"/>
                <a:gd name="T2" fmla="*/ 26 w 210"/>
                <a:gd name="T3" fmla="*/ 196 h 442"/>
                <a:gd name="T4" fmla="*/ 10 w 210"/>
                <a:gd name="T5" fmla="*/ 273 h 442"/>
                <a:gd name="T6" fmla="*/ 0 w 210"/>
                <a:gd name="T7" fmla="*/ 310 h 442"/>
                <a:gd name="T8" fmla="*/ 43 w 210"/>
                <a:gd name="T9" fmla="*/ 822 h 442"/>
                <a:gd name="T10" fmla="*/ 103 w 210"/>
                <a:gd name="T11" fmla="*/ 912 h 442"/>
                <a:gd name="T12" fmla="*/ 128 w 210"/>
                <a:gd name="T13" fmla="*/ 939 h 442"/>
                <a:gd name="T14" fmla="*/ 298 w 210"/>
                <a:gd name="T15" fmla="*/ 924 h 442"/>
                <a:gd name="T16" fmla="*/ 220 w 210"/>
                <a:gd name="T17" fmla="*/ 861 h 442"/>
                <a:gd name="T18" fmla="*/ 160 w 210"/>
                <a:gd name="T19" fmla="*/ 491 h 442"/>
                <a:gd name="T20" fmla="*/ 186 w 210"/>
                <a:gd name="T21" fmla="*/ 286 h 442"/>
                <a:gd name="T22" fmla="*/ 203 w 210"/>
                <a:gd name="T23" fmla="*/ 209 h 442"/>
                <a:gd name="T24" fmla="*/ 213 w 210"/>
                <a:gd name="T25" fmla="*/ 170 h 442"/>
                <a:gd name="T26" fmla="*/ 195 w 210"/>
                <a:gd name="T27" fmla="*/ 246 h 442"/>
                <a:gd name="T28" fmla="*/ 203 w 210"/>
                <a:gd name="T29" fmla="*/ 209 h 442"/>
                <a:gd name="T30" fmla="*/ 272 w 210"/>
                <a:gd name="T31" fmla="*/ 69 h 442"/>
                <a:gd name="T32" fmla="*/ 94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2" name="Freeform 33"/>
            <p:cNvSpPr>
              <a:spLocks/>
            </p:cNvSpPr>
            <p:nvPr/>
          </p:nvSpPr>
          <p:spPr bwMode="auto">
            <a:xfrm rot="5400000">
              <a:off x="2220" y="2773"/>
              <a:ext cx="254" cy="484"/>
            </a:xfrm>
            <a:custGeom>
              <a:avLst/>
              <a:gdLst>
                <a:gd name="T0" fmla="*/ 142 w 210"/>
                <a:gd name="T1" fmla="*/ 12 h 442"/>
                <a:gd name="T2" fmla="*/ 40 w 210"/>
                <a:gd name="T3" fmla="*/ 134 h 442"/>
                <a:gd name="T4" fmla="*/ 12 w 210"/>
                <a:gd name="T5" fmla="*/ 184 h 442"/>
                <a:gd name="T6" fmla="*/ 0 w 210"/>
                <a:gd name="T7" fmla="*/ 210 h 442"/>
                <a:gd name="T8" fmla="*/ 64 w 210"/>
                <a:gd name="T9" fmla="*/ 555 h 442"/>
                <a:gd name="T10" fmla="*/ 154 w 210"/>
                <a:gd name="T11" fmla="*/ 616 h 442"/>
                <a:gd name="T12" fmla="*/ 194 w 210"/>
                <a:gd name="T13" fmla="*/ 633 h 442"/>
                <a:gd name="T14" fmla="*/ 449 w 210"/>
                <a:gd name="T15" fmla="*/ 623 h 442"/>
                <a:gd name="T16" fmla="*/ 335 w 210"/>
                <a:gd name="T17" fmla="*/ 580 h 442"/>
                <a:gd name="T18" fmla="*/ 244 w 210"/>
                <a:gd name="T19" fmla="*/ 331 h 442"/>
                <a:gd name="T20" fmla="*/ 284 w 210"/>
                <a:gd name="T21" fmla="*/ 193 h 442"/>
                <a:gd name="T22" fmla="*/ 307 w 210"/>
                <a:gd name="T23" fmla="*/ 140 h 442"/>
                <a:gd name="T24" fmla="*/ 321 w 210"/>
                <a:gd name="T25" fmla="*/ 115 h 442"/>
                <a:gd name="T26" fmla="*/ 295 w 210"/>
                <a:gd name="T27" fmla="*/ 166 h 442"/>
                <a:gd name="T28" fmla="*/ 307 w 210"/>
                <a:gd name="T29" fmla="*/ 140 h 442"/>
                <a:gd name="T30" fmla="*/ 411 w 210"/>
                <a:gd name="T31" fmla="*/ 46 h 442"/>
                <a:gd name="T32" fmla="*/ 142 w 210"/>
                <a:gd name="T33" fmla="*/ 12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3" name="Freeform 34"/>
            <p:cNvSpPr>
              <a:spLocks/>
            </p:cNvSpPr>
            <p:nvPr/>
          </p:nvSpPr>
          <p:spPr bwMode="auto">
            <a:xfrm flipH="1">
              <a:off x="2678" y="2407"/>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4" name="Freeform 35"/>
            <p:cNvSpPr>
              <a:spLocks/>
            </p:cNvSpPr>
            <p:nvPr/>
          </p:nvSpPr>
          <p:spPr bwMode="auto">
            <a:xfrm flipH="1">
              <a:off x="3046" y="2987"/>
              <a:ext cx="230" cy="535"/>
            </a:xfrm>
            <a:custGeom>
              <a:avLst/>
              <a:gdLst>
                <a:gd name="T0" fmla="*/ 95 w 210"/>
                <a:gd name="T1" fmla="*/ 18 h 442"/>
                <a:gd name="T2" fmla="*/ 26 w 210"/>
                <a:gd name="T3" fmla="*/ 196 h 442"/>
                <a:gd name="T4" fmla="*/ 10 w 210"/>
                <a:gd name="T5" fmla="*/ 276 h 442"/>
                <a:gd name="T6" fmla="*/ 0 w 210"/>
                <a:gd name="T7" fmla="*/ 313 h 442"/>
                <a:gd name="T8" fmla="*/ 43 w 210"/>
                <a:gd name="T9" fmla="*/ 828 h 442"/>
                <a:gd name="T10" fmla="*/ 104 w 210"/>
                <a:gd name="T11" fmla="*/ 919 h 442"/>
                <a:gd name="T12" fmla="*/ 129 w 210"/>
                <a:gd name="T13" fmla="*/ 945 h 442"/>
                <a:gd name="T14" fmla="*/ 302 w 210"/>
                <a:gd name="T15" fmla="*/ 931 h 442"/>
                <a:gd name="T16" fmla="*/ 225 w 210"/>
                <a:gd name="T17" fmla="*/ 868 h 442"/>
                <a:gd name="T18" fmla="*/ 164 w 210"/>
                <a:gd name="T19" fmla="*/ 493 h 442"/>
                <a:gd name="T20" fmla="*/ 191 w 210"/>
                <a:gd name="T21" fmla="*/ 287 h 442"/>
                <a:gd name="T22" fmla="*/ 207 w 210"/>
                <a:gd name="T23" fmla="*/ 211 h 442"/>
                <a:gd name="T24" fmla="*/ 216 w 210"/>
                <a:gd name="T25" fmla="*/ 172 h 442"/>
                <a:gd name="T26" fmla="*/ 198 w 210"/>
                <a:gd name="T27" fmla="*/ 248 h 442"/>
                <a:gd name="T28" fmla="*/ 207 w 210"/>
                <a:gd name="T29" fmla="*/ 211 h 442"/>
                <a:gd name="T30" fmla="*/ 276 w 210"/>
                <a:gd name="T31" fmla="*/ 69 h 442"/>
                <a:gd name="T32" fmla="*/ 95 w 210"/>
                <a:gd name="T33" fmla="*/ 1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5" name="Text Box 36"/>
            <p:cNvSpPr txBox="1">
              <a:spLocks noChangeArrowheads="1"/>
            </p:cNvSpPr>
            <p:nvPr/>
          </p:nvSpPr>
          <p:spPr bwMode="auto">
            <a:xfrm>
              <a:off x="1520" y="2872"/>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A</a:t>
              </a:r>
              <a:endParaRPr lang="en-US" altLang="en-US" sz="1400">
                <a:solidFill>
                  <a:schemeClr val="tx2"/>
                </a:solidFill>
                <a:latin typeface="Bookman Old Style" pitchFamily="18" charset="0"/>
              </a:endParaRPr>
            </a:p>
          </p:txBody>
        </p:sp>
        <p:sp>
          <p:nvSpPr>
            <p:cNvPr id="2066" name="Text Box 37"/>
            <p:cNvSpPr txBox="1">
              <a:spLocks noChangeArrowheads="1"/>
            </p:cNvSpPr>
            <p:nvPr/>
          </p:nvSpPr>
          <p:spPr bwMode="auto">
            <a:xfrm>
              <a:off x="1472" y="379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B</a:t>
              </a:r>
              <a:endParaRPr lang="en-US" altLang="en-US" sz="1400">
                <a:solidFill>
                  <a:schemeClr val="tx2"/>
                </a:solidFill>
                <a:latin typeface="Bookman Old Style" pitchFamily="18" charset="0"/>
              </a:endParaRPr>
            </a:p>
          </p:txBody>
        </p:sp>
        <p:sp>
          <p:nvSpPr>
            <p:cNvPr id="2067" name="Text Box 38"/>
            <p:cNvSpPr txBox="1">
              <a:spLocks noChangeArrowheads="1"/>
            </p:cNvSpPr>
            <p:nvPr/>
          </p:nvSpPr>
          <p:spPr bwMode="auto">
            <a:xfrm>
              <a:off x="1488" y="204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C</a:t>
              </a:r>
              <a:endParaRPr lang="en-US" altLang="en-US" sz="1400">
                <a:solidFill>
                  <a:schemeClr val="tx2"/>
                </a:solidFill>
                <a:latin typeface="Bookman Old Style" pitchFamily="18" charset="0"/>
              </a:endParaRPr>
            </a:p>
          </p:txBody>
        </p:sp>
        <p:sp>
          <p:nvSpPr>
            <p:cNvPr id="2068" name="Text Box 39"/>
            <p:cNvSpPr txBox="1">
              <a:spLocks noChangeArrowheads="1"/>
            </p:cNvSpPr>
            <p:nvPr/>
          </p:nvSpPr>
          <p:spPr bwMode="auto">
            <a:xfrm>
              <a:off x="3136" y="2656"/>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D</a:t>
              </a:r>
              <a:endParaRPr lang="en-US" altLang="en-US" sz="1400">
                <a:solidFill>
                  <a:schemeClr val="tx2"/>
                </a:solidFill>
                <a:latin typeface="Bookman Old Style" pitchFamily="18" charset="0"/>
              </a:endParaRPr>
            </a:p>
          </p:txBody>
        </p:sp>
      </p:gr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Euler Paths and Circuits</a:t>
            </a:r>
          </a:p>
        </p:txBody>
      </p:sp>
      <p:sp>
        <p:nvSpPr>
          <p:cNvPr id="2051" name="Rectangle 3"/>
          <p:cNvSpPr>
            <a:spLocks noGrp="1" noChangeArrowheads="1"/>
          </p:cNvSpPr>
          <p:nvPr>
            <p:ph type="body" idx="1"/>
          </p:nvPr>
        </p:nvSpPr>
        <p:spPr>
          <a:xfrm>
            <a:off x="457200" y="990600"/>
            <a:ext cx="5791200" cy="2133600"/>
          </a:xfrm>
        </p:spPr>
        <p:txBody>
          <a:bodyPr>
            <a:normAutofit fontScale="55000" lnSpcReduction="20000"/>
          </a:bodyPr>
          <a:lstStyle/>
          <a:p>
            <a:pPr eaLnBrk="1" hangingPunct="1"/>
            <a:r>
              <a:rPr lang="en-US" altLang="en-US" dirty="0">
                <a:latin typeface="Times New Roman" pitchFamily="18" charset="0"/>
              </a:rPr>
              <a:t>The Seven bridges of </a:t>
            </a:r>
            <a:r>
              <a:rPr lang="en-US" altLang="en-US" dirty="0" err="1">
                <a:latin typeface="Times New Roman" pitchFamily="18" charset="0"/>
              </a:rPr>
              <a:t>K</a:t>
            </a:r>
            <a:r>
              <a:rPr lang="en-US" altLang="en-US" dirty="0" err="1">
                <a:latin typeface="Times New Roman" pitchFamily="18" charset="0"/>
                <a:sym typeface="Arial Alternative" pitchFamily="49" charset="2"/>
              </a:rPr>
              <a:t>ö</a:t>
            </a:r>
            <a:r>
              <a:rPr lang="en-US" altLang="en-US" dirty="0" err="1">
                <a:latin typeface="Times New Roman" pitchFamily="18" charset="0"/>
              </a:rPr>
              <a:t>nigsberg</a:t>
            </a:r>
            <a:r>
              <a:rPr lang="en-US" altLang="en-US" dirty="0">
                <a:latin typeface="Times New Roman" pitchFamily="18" charset="0"/>
              </a:rPr>
              <a:t>.  Can you take a walk and visit all bridges exactly once?  You don’t have to end up where you began.</a:t>
            </a:r>
          </a:p>
          <a:p>
            <a:pPr eaLnBrk="1" hangingPunct="1"/>
            <a:r>
              <a:rPr lang="en-US" altLang="en-US" dirty="0">
                <a:latin typeface="Times New Roman" pitchFamily="18" charset="0"/>
              </a:rPr>
              <a:t>Map physical situation into a graph.  Swiss Leonhard Euler 1735 (contemporary of Ben Franklin).  Beginning of graph theory.</a:t>
            </a:r>
          </a:p>
          <a:p>
            <a:r>
              <a:rPr lang="en-US" altLang="en-US" dirty="0">
                <a:latin typeface="Times New Roman" pitchFamily="18" charset="0"/>
              </a:rPr>
              <a:t>Interesting presentation on Euler </a:t>
            </a:r>
            <a:r>
              <a:rPr lang="en-US" altLang="en-US" dirty="0">
                <a:latin typeface="Times New Roman" pitchFamily="18" charset="0"/>
                <a:hlinkClick r:id="rId2"/>
              </a:rPr>
              <a:t>https://www.youtube.com/watch?v=h-DV26x6n_Q</a:t>
            </a:r>
            <a:endParaRPr lang="en-US" altLang="en-US" dirty="0">
              <a:latin typeface="Times New Roman" pitchFamily="18" charset="0"/>
            </a:endParaRPr>
          </a:p>
          <a:p>
            <a:pPr marL="0" indent="0">
              <a:buNone/>
            </a:pPr>
            <a:endParaRPr lang="en-US" altLang="en-US" dirty="0">
              <a:latin typeface="Times New Roman" pitchFamily="18" charset="0"/>
            </a:endParaRPr>
          </a:p>
        </p:txBody>
      </p:sp>
      <p:grpSp>
        <p:nvGrpSpPr>
          <p:cNvPr id="2" name="Group 4"/>
          <p:cNvGrpSpPr>
            <a:grpSpLocks/>
          </p:cNvGrpSpPr>
          <p:nvPr/>
        </p:nvGrpSpPr>
        <p:grpSpPr bwMode="auto">
          <a:xfrm>
            <a:off x="6426200" y="3352800"/>
            <a:ext cx="2449513" cy="3203575"/>
            <a:chOff x="3880" y="2088"/>
            <a:chExt cx="1543" cy="2125"/>
          </a:xfrm>
        </p:grpSpPr>
        <p:sp>
          <p:nvSpPr>
            <p:cNvPr id="2069" name="Line 5"/>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0" name="Line 6"/>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1" name="Oval 7"/>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2072" name="Oval 8"/>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2073" name="Oval 9"/>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2074" name="Oval 10"/>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2075" name="Line 11"/>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6" name="Line 12"/>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77" name="Line 13"/>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078" name="Group 14"/>
            <p:cNvGrpSpPr>
              <a:grpSpLocks/>
            </p:cNvGrpSpPr>
            <p:nvPr/>
          </p:nvGrpSpPr>
          <p:grpSpPr bwMode="auto">
            <a:xfrm>
              <a:off x="4072" y="2216"/>
              <a:ext cx="208" cy="920"/>
              <a:chOff x="3800" y="2224"/>
              <a:chExt cx="160" cy="1032"/>
            </a:xfrm>
          </p:grpSpPr>
          <p:sp>
            <p:nvSpPr>
              <p:cNvPr id="2086" name="Arc 15"/>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87" name="Arc 16"/>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2079" name="Group 17"/>
            <p:cNvGrpSpPr>
              <a:grpSpLocks/>
            </p:cNvGrpSpPr>
            <p:nvPr/>
          </p:nvGrpSpPr>
          <p:grpSpPr bwMode="auto">
            <a:xfrm>
              <a:off x="4080" y="3144"/>
              <a:ext cx="168" cy="880"/>
              <a:chOff x="3800" y="2224"/>
              <a:chExt cx="160" cy="1032"/>
            </a:xfrm>
          </p:grpSpPr>
          <p:sp>
            <p:nvSpPr>
              <p:cNvPr id="2084" name="Arc 18"/>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85" name="Arc 19"/>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080" name="Text Box 20"/>
            <p:cNvSpPr txBox="1">
              <a:spLocks noChangeArrowheads="1"/>
            </p:cNvSpPr>
            <p:nvPr/>
          </p:nvSpPr>
          <p:spPr bwMode="auto">
            <a:xfrm>
              <a:off x="3880" y="3008"/>
              <a:ext cx="235"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400">
                <a:solidFill>
                  <a:schemeClr val="tx2"/>
                </a:solidFill>
                <a:latin typeface="Bookman Old Style" pitchFamily="18" charset="0"/>
              </a:endParaRPr>
            </a:p>
          </p:txBody>
        </p:sp>
        <p:sp>
          <p:nvSpPr>
            <p:cNvPr id="2081" name="Text Box 21"/>
            <p:cNvSpPr txBox="1">
              <a:spLocks noChangeArrowheads="1"/>
            </p:cNvSpPr>
            <p:nvPr/>
          </p:nvSpPr>
          <p:spPr bwMode="auto">
            <a:xfrm>
              <a:off x="4400" y="3910"/>
              <a:ext cx="231"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400">
                <a:solidFill>
                  <a:schemeClr val="tx2"/>
                </a:solidFill>
                <a:latin typeface="Bookman Old Style" pitchFamily="18" charset="0"/>
              </a:endParaRPr>
            </a:p>
          </p:txBody>
        </p:sp>
        <p:sp>
          <p:nvSpPr>
            <p:cNvPr id="2082" name="Text Box 22"/>
            <p:cNvSpPr txBox="1">
              <a:spLocks noChangeArrowheads="1"/>
            </p:cNvSpPr>
            <p:nvPr/>
          </p:nvSpPr>
          <p:spPr bwMode="auto">
            <a:xfrm>
              <a:off x="4384" y="2088"/>
              <a:ext cx="20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400">
                <a:solidFill>
                  <a:schemeClr val="tx2"/>
                </a:solidFill>
                <a:latin typeface="Bookman Old Style" pitchFamily="18" charset="0"/>
              </a:endParaRPr>
            </a:p>
          </p:txBody>
        </p:sp>
        <p:sp>
          <p:nvSpPr>
            <p:cNvPr id="2083" name="Text Box 23"/>
            <p:cNvSpPr txBox="1">
              <a:spLocks noChangeArrowheads="1"/>
            </p:cNvSpPr>
            <p:nvPr/>
          </p:nvSpPr>
          <p:spPr bwMode="auto">
            <a:xfrm>
              <a:off x="5184" y="2984"/>
              <a:ext cx="239"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400">
                <a:solidFill>
                  <a:schemeClr val="tx2"/>
                </a:solidFill>
                <a:latin typeface="Bookman Old Style" pitchFamily="18" charset="0"/>
              </a:endParaRPr>
            </a:p>
          </p:txBody>
        </p:sp>
      </p:grpSp>
      <p:grpSp>
        <p:nvGrpSpPr>
          <p:cNvPr id="2053" name="Group 24"/>
          <p:cNvGrpSpPr>
            <a:grpSpLocks/>
          </p:cNvGrpSpPr>
          <p:nvPr/>
        </p:nvGrpSpPr>
        <p:grpSpPr bwMode="auto">
          <a:xfrm>
            <a:off x="765175" y="3251200"/>
            <a:ext cx="4848225" cy="3165475"/>
            <a:chOff x="482" y="2048"/>
            <a:chExt cx="3054" cy="1994"/>
          </a:xfrm>
        </p:grpSpPr>
        <p:sp>
          <p:nvSpPr>
            <p:cNvPr id="2054" name="Freeform 25"/>
            <p:cNvSpPr>
              <a:spLocks/>
            </p:cNvSpPr>
            <p:nvPr/>
          </p:nvSpPr>
          <p:spPr bwMode="auto">
            <a:xfrm>
              <a:off x="492" y="2182"/>
              <a:ext cx="2675" cy="526"/>
            </a:xfrm>
            <a:custGeom>
              <a:avLst/>
              <a:gdLst>
                <a:gd name="T0" fmla="*/ 0 w 4120"/>
                <a:gd name="T1" fmla="*/ 311 h 618"/>
                <a:gd name="T2" fmla="*/ 30 w 4120"/>
                <a:gd name="T3" fmla="*/ 311 h 618"/>
                <a:gd name="T4" fmla="*/ 80 w 4120"/>
                <a:gd name="T5" fmla="*/ 289 h 618"/>
                <a:gd name="T6" fmla="*/ 131 w 4120"/>
                <a:gd name="T7" fmla="*/ 235 h 618"/>
                <a:gd name="T8" fmla="*/ 164 w 4120"/>
                <a:gd name="T9" fmla="*/ 206 h 618"/>
                <a:gd name="T10" fmla="*/ 190 w 4120"/>
                <a:gd name="T11" fmla="*/ 168 h 618"/>
                <a:gd name="T12" fmla="*/ 199 w 4120"/>
                <a:gd name="T13" fmla="*/ 159 h 618"/>
                <a:gd name="T14" fmla="*/ 229 w 4120"/>
                <a:gd name="T15" fmla="*/ 122 h 618"/>
                <a:gd name="T16" fmla="*/ 252 w 4120"/>
                <a:gd name="T17" fmla="*/ 110 h 618"/>
                <a:gd name="T18" fmla="*/ 334 w 4120"/>
                <a:gd name="T19" fmla="*/ 114 h 618"/>
                <a:gd name="T20" fmla="*/ 353 w 4120"/>
                <a:gd name="T21" fmla="*/ 126 h 618"/>
                <a:gd name="T22" fmla="*/ 392 w 4120"/>
                <a:gd name="T23" fmla="*/ 155 h 618"/>
                <a:gd name="T24" fmla="*/ 461 w 4120"/>
                <a:gd name="T25" fmla="*/ 235 h 618"/>
                <a:gd name="T26" fmla="*/ 499 w 4120"/>
                <a:gd name="T27" fmla="*/ 302 h 618"/>
                <a:gd name="T28" fmla="*/ 557 w 4120"/>
                <a:gd name="T29" fmla="*/ 323 h 618"/>
                <a:gd name="T30" fmla="*/ 614 w 4120"/>
                <a:gd name="T31" fmla="*/ 289 h 618"/>
                <a:gd name="T32" fmla="*/ 631 w 4120"/>
                <a:gd name="T33" fmla="*/ 273 h 618"/>
                <a:gd name="T34" fmla="*/ 640 w 4120"/>
                <a:gd name="T35" fmla="*/ 255 h 618"/>
                <a:gd name="T36" fmla="*/ 647 w 4120"/>
                <a:gd name="T37" fmla="*/ 239 h 618"/>
                <a:gd name="T38" fmla="*/ 650 w 4120"/>
                <a:gd name="T39" fmla="*/ 226 h 618"/>
                <a:gd name="T40" fmla="*/ 654 w 4120"/>
                <a:gd name="T41" fmla="*/ 218 h 618"/>
                <a:gd name="T42" fmla="*/ 664 w 4120"/>
                <a:gd name="T43" fmla="*/ 185 h 618"/>
                <a:gd name="T44" fmla="*/ 678 w 4120"/>
                <a:gd name="T45" fmla="*/ 143 h 618"/>
                <a:gd name="T46" fmla="*/ 681 w 4120"/>
                <a:gd name="T47" fmla="*/ 130 h 618"/>
                <a:gd name="T48" fmla="*/ 686 w 4120"/>
                <a:gd name="T49" fmla="*/ 122 h 618"/>
                <a:gd name="T50" fmla="*/ 691 w 4120"/>
                <a:gd name="T51" fmla="*/ 100 h 618"/>
                <a:gd name="T52" fmla="*/ 703 w 4120"/>
                <a:gd name="T53" fmla="*/ 71 h 618"/>
                <a:gd name="T54" fmla="*/ 706 w 4120"/>
                <a:gd name="T55" fmla="*/ 63 h 618"/>
                <a:gd name="T56" fmla="*/ 718 w 4120"/>
                <a:gd name="T57" fmla="*/ 37 h 618"/>
                <a:gd name="T58" fmla="*/ 732 w 4120"/>
                <a:gd name="T59" fmla="*/ 0 h 61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120"/>
                <a:gd name="T91" fmla="*/ 0 h 618"/>
                <a:gd name="T92" fmla="*/ 4120 w 4120"/>
                <a:gd name="T93" fmla="*/ 618 h 61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120" h="618">
                  <a:moveTo>
                    <a:pt x="0" y="592"/>
                  </a:moveTo>
                  <a:lnTo>
                    <a:pt x="168" y="592"/>
                  </a:lnTo>
                  <a:cubicBezTo>
                    <a:pt x="259" y="562"/>
                    <a:pt x="352" y="558"/>
                    <a:pt x="448" y="552"/>
                  </a:cubicBezTo>
                  <a:cubicBezTo>
                    <a:pt x="546" y="519"/>
                    <a:pt x="639" y="480"/>
                    <a:pt x="736" y="448"/>
                  </a:cubicBezTo>
                  <a:cubicBezTo>
                    <a:pt x="796" y="428"/>
                    <a:pt x="863" y="420"/>
                    <a:pt x="920" y="392"/>
                  </a:cubicBezTo>
                  <a:cubicBezTo>
                    <a:pt x="970" y="367"/>
                    <a:pt x="1021" y="343"/>
                    <a:pt x="1072" y="320"/>
                  </a:cubicBezTo>
                  <a:cubicBezTo>
                    <a:pt x="1087" y="313"/>
                    <a:pt x="1106" y="313"/>
                    <a:pt x="1120" y="304"/>
                  </a:cubicBezTo>
                  <a:cubicBezTo>
                    <a:pt x="1170" y="271"/>
                    <a:pt x="1230" y="247"/>
                    <a:pt x="1288" y="232"/>
                  </a:cubicBezTo>
                  <a:cubicBezTo>
                    <a:pt x="1330" y="221"/>
                    <a:pt x="1416" y="208"/>
                    <a:pt x="1416" y="208"/>
                  </a:cubicBezTo>
                  <a:cubicBezTo>
                    <a:pt x="1571" y="211"/>
                    <a:pt x="1725" y="211"/>
                    <a:pt x="1880" y="216"/>
                  </a:cubicBezTo>
                  <a:cubicBezTo>
                    <a:pt x="1894" y="216"/>
                    <a:pt x="1983" y="240"/>
                    <a:pt x="1984" y="240"/>
                  </a:cubicBezTo>
                  <a:cubicBezTo>
                    <a:pt x="2059" y="255"/>
                    <a:pt x="2134" y="274"/>
                    <a:pt x="2208" y="296"/>
                  </a:cubicBezTo>
                  <a:cubicBezTo>
                    <a:pt x="2341" y="336"/>
                    <a:pt x="2472" y="382"/>
                    <a:pt x="2592" y="448"/>
                  </a:cubicBezTo>
                  <a:cubicBezTo>
                    <a:pt x="2667" y="490"/>
                    <a:pt x="2730" y="542"/>
                    <a:pt x="2808" y="576"/>
                  </a:cubicBezTo>
                  <a:cubicBezTo>
                    <a:pt x="2906" y="618"/>
                    <a:pt x="3033" y="607"/>
                    <a:pt x="3136" y="616"/>
                  </a:cubicBezTo>
                  <a:cubicBezTo>
                    <a:pt x="3252" y="608"/>
                    <a:pt x="3347" y="588"/>
                    <a:pt x="3456" y="552"/>
                  </a:cubicBezTo>
                  <a:cubicBezTo>
                    <a:pt x="3488" y="541"/>
                    <a:pt x="3520" y="531"/>
                    <a:pt x="3552" y="520"/>
                  </a:cubicBezTo>
                  <a:cubicBezTo>
                    <a:pt x="3570" y="514"/>
                    <a:pt x="3600" y="488"/>
                    <a:pt x="3600" y="488"/>
                  </a:cubicBezTo>
                  <a:cubicBezTo>
                    <a:pt x="3646" y="419"/>
                    <a:pt x="3585" y="500"/>
                    <a:pt x="3640" y="456"/>
                  </a:cubicBezTo>
                  <a:cubicBezTo>
                    <a:pt x="3648" y="450"/>
                    <a:pt x="3649" y="439"/>
                    <a:pt x="3656" y="432"/>
                  </a:cubicBezTo>
                  <a:cubicBezTo>
                    <a:pt x="3663" y="425"/>
                    <a:pt x="3672" y="421"/>
                    <a:pt x="3680" y="416"/>
                  </a:cubicBezTo>
                  <a:cubicBezTo>
                    <a:pt x="3717" y="360"/>
                    <a:pt x="3696" y="379"/>
                    <a:pt x="3736" y="352"/>
                  </a:cubicBezTo>
                  <a:cubicBezTo>
                    <a:pt x="3753" y="326"/>
                    <a:pt x="3790" y="289"/>
                    <a:pt x="3816" y="272"/>
                  </a:cubicBezTo>
                  <a:cubicBezTo>
                    <a:pt x="3821" y="264"/>
                    <a:pt x="3825" y="255"/>
                    <a:pt x="3832" y="248"/>
                  </a:cubicBezTo>
                  <a:cubicBezTo>
                    <a:pt x="3839" y="241"/>
                    <a:pt x="3850" y="240"/>
                    <a:pt x="3856" y="232"/>
                  </a:cubicBezTo>
                  <a:cubicBezTo>
                    <a:pt x="3900" y="177"/>
                    <a:pt x="3819" y="238"/>
                    <a:pt x="3888" y="192"/>
                  </a:cubicBezTo>
                  <a:cubicBezTo>
                    <a:pt x="3915" y="152"/>
                    <a:pt x="3896" y="173"/>
                    <a:pt x="3952" y="136"/>
                  </a:cubicBezTo>
                  <a:cubicBezTo>
                    <a:pt x="3960" y="131"/>
                    <a:pt x="3976" y="120"/>
                    <a:pt x="3976" y="120"/>
                  </a:cubicBezTo>
                  <a:cubicBezTo>
                    <a:pt x="3995" y="91"/>
                    <a:pt x="4012" y="91"/>
                    <a:pt x="4040" y="72"/>
                  </a:cubicBezTo>
                  <a:cubicBezTo>
                    <a:pt x="4061" y="40"/>
                    <a:pt x="4093" y="27"/>
                    <a:pt x="4120" y="0"/>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5" name="Freeform 26"/>
            <p:cNvSpPr>
              <a:spLocks/>
            </p:cNvSpPr>
            <p:nvPr/>
          </p:nvSpPr>
          <p:spPr bwMode="auto">
            <a:xfrm>
              <a:off x="991" y="2591"/>
              <a:ext cx="1236" cy="813"/>
            </a:xfrm>
            <a:custGeom>
              <a:avLst/>
              <a:gdLst>
                <a:gd name="T0" fmla="*/ 10 w 1904"/>
                <a:gd name="T1" fmla="*/ 118 h 955"/>
                <a:gd name="T2" fmla="*/ 19 w 1904"/>
                <a:gd name="T3" fmla="*/ 110 h 955"/>
                <a:gd name="T4" fmla="*/ 23 w 1904"/>
                <a:gd name="T5" fmla="*/ 100 h 955"/>
                <a:gd name="T6" fmla="*/ 54 w 1904"/>
                <a:gd name="T7" fmla="*/ 72 h 955"/>
                <a:gd name="T8" fmla="*/ 80 w 1904"/>
                <a:gd name="T9" fmla="*/ 42 h 955"/>
                <a:gd name="T10" fmla="*/ 143 w 1904"/>
                <a:gd name="T11" fmla="*/ 0 h 955"/>
                <a:gd name="T12" fmla="*/ 192 w 1904"/>
                <a:gd name="T13" fmla="*/ 4 h 955"/>
                <a:gd name="T14" fmla="*/ 213 w 1904"/>
                <a:gd name="T15" fmla="*/ 17 h 955"/>
                <a:gd name="T16" fmla="*/ 267 w 1904"/>
                <a:gd name="T17" fmla="*/ 51 h 955"/>
                <a:gd name="T18" fmla="*/ 288 w 1904"/>
                <a:gd name="T19" fmla="*/ 76 h 955"/>
                <a:gd name="T20" fmla="*/ 306 w 1904"/>
                <a:gd name="T21" fmla="*/ 93 h 955"/>
                <a:gd name="T22" fmla="*/ 314 w 1904"/>
                <a:gd name="T23" fmla="*/ 110 h 955"/>
                <a:gd name="T24" fmla="*/ 318 w 1904"/>
                <a:gd name="T25" fmla="*/ 114 h 955"/>
                <a:gd name="T26" fmla="*/ 327 w 1904"/>
                <a:gd name="T27" fmla="*/ 130 h 955"/>
                <a:gd name="T28" fmla="*/ 332 w 1904"/>
                <a:gd name="T29" fmla="*/ 152 h 955"/>
                <a:gd name="T30" fmla="*/ 338 w 1904"/>
                <a:gd name="T31" fmla="*/ 189 h 955"/>
                <a:gd name="T32" fmla="*/ 331 w 1904"/>
                <a:gd name="T33" fmla="*/ 353 h 955"/>
                <a:gd name="T34" fmla="*/ 319 w 1904"/>
                <a:gd name="T35" fmla="*/ 412 h 955"/>
                <a:gd name="T36" fmla="*/ 300 w 1904"/>
                <a:gd name="T37" fmla="*/ 455 h 955"/>
                <a:gd name="T38" fmla="*/ 201 w 1904"/>
                <a:gd name="T39" fmla="*/ 500 h 955"/>
                <a:gd name="T40" fmla="*/ 84 w 1904"/>
                <a:gd name="T41" fmla="*/ 488 h 955"/>
                <a:gd name="T42" fmla="*/ 58 w 1904"/>
                <a:gd name="T43" fmla="*/ 475 h 955"/>
                <a:gd name="T44" fmla="*/ 50 w 1904"/>
                <a:gd name="T45" fmla="*/ 467 h 955"/>
                <a:gd name="T46" fmla="*/ 42 w 1904"/>
                <a:gd name="T47" fmla="*/ 450 h 955"/>
                <a:gd name="T48" fmla="*/ 0 w 1904"/>
                <a:gd name="T49" fmla="*/ 232 h 955"/>
                <a:gd name="T50" fmla="*/ 1 w 1904"/>
                <a:gd name="T51" fmla="*/ 147 h 955"/>
                <a:gd name="T52" fmla="*/ 10 w 1904"/>
                <a:gd name="T53" fmla="*/ 118 h 95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904"/>
                <a:gd name="T82" fmla="*/ 0 h 955"/>
                <a:gd name="T83" fmla="*/ 1904 w 1904"/>
                <a:gd name="T84" fmla="*/ 955 h 95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904" h="955">
                  <a:moveTo>
                    <a:pt x="56" y="224"/>
                  </a:moveTo>
                  <a:cubicBezTo>
                    <a:pt x="72" y="219"/>
                    <a:pt x="90" y="217"/>
                    <a:pt x="104" y="208"/>
                  </a:cubicBezTo>
                  <a:cubicBezTo>
                    <a:pt x="112" y="203"/>
                    <a:pt x="119" y="196"/>
                    <a:pt x="128" y="192"/>
                  </a:cubicBezTo>
                  <a:cubicBezTo>
                    <a:pt x="183" y="168"/>
                    <a:pt x="246" y="151"/>
                    <a:pt x="304" y="136"/>
                  </a:cubicBezTo>
                  <a:cubicBezTo>
                    <a:pt x="347" y="108"/>
                    <a:pt x="399" y="96"/>
                    <a:pt x="448" y="80"/>
                  </a:cubicBezTo>
                  <a:cubicBezTo>
                    <a:pt x="567" y="40"/>
                    <a:pt x="682" y="11"/>
                    <a:pt x="808" y="0"/>
                  </a:cubicBezTo>
                  <a:cubicBezTo>
                    <a:pt x="899" y="3"/>
                    <a:pt x="989" y="3"/>
                    <a:pt x="1080" y="8"/>
                  </a:cubicBezTo>
                  <a:cubicBezTo>
                    <a:pt x="1118" y="10"/>
                    <a:pt x="1162" y="26"/>
                    <a:pt x="1200" y="32"/>
                  </a:cubicBezTo>
                  <a:cubicBezTo>
                    <a:pt x="1305" y="48"/>
                    <a:pt x="1403" y="62"/>
                    <a:pt x="1504" y="96"/>
                  </a:cubicBezTo>
                  <a:cubicBezTo>
                    <a:pt x="1545" y="110"/>
                    <a:pt x="1582" y="130"/>
                    <a:pt x="1624" y="144"/>
                  </a:cubicBezTo>
                  <a:cubicBezTo>
                    <a:pt x="1652" y="153"/>
                    <a:pt x="1695" y="160"/>
                    <a:pt x="1720" y="176"/>
                  </a:cubicBezTo>
                  <a:cubicBezTo>
                    <a:pt x="1736" y="187"/>
                    <a:pt x="1750" y="202"/>
                    <a:pt x="1768" y="208"/>
                  </a:cubicBezTo>
                  <a:cubicBezTo>
                    <a:pt x="1776" y="211"/>
                    <a:pt x="1785" y="212"/>
                    <a:pt x="1792" y="216"/>
                  </a:cubicBezTo>
                  <a:cubicBezTo>
                    <a:pt x="1809" y="225"/>
                    <a:pt x="1840" y="248"/>
                    <a:pt x="1840" y="248"/>
                  </a:cubicBezTo>
                  <a:cubicBezTo>
                    <a:pt x="1860" y="308"/>
                    <a:pt x="1831" y="236"/>
                    <a:pt x="1872" y="288"/>
                  </a:cubicBezTo>
                  <a:cubicBezTo>
                    <a:pt x="1878" y="295"/>
                    <a:pt x="1900" y="349"/>
                    <a:pt x="1904" y="360"/>
                  </a:cubicBezTo>
                  <a:cubicBezTo>
                    <a:pt x="1899" y="469"/>
                    <a:pt x="1898" y="569"/>
                    <a:pt x="1864" y="672"/>
                  </a:cubicBezTo>
                  <a:cubicBezTo>
                    <a:pt x="1847" y="722"/>
                    <a:pt x="1844" y="755"/>
                    <a:pt x="1800" y="784"/>
                  </a:cubicBezTo>
                  <a:cubicBezTo>
                    <a:pt x="1778" y="817"/>
                    <a:pt x="1724" y="846"/>
                    <a:pt x="1688" y="864"/>
                  </a:cubicBezTo>
                  <a:cubicBezTo>
                    <a:pt x="1505" y="955"/>
                    <a:pt x="1342" y="943"/>
                    <a:pt x="1136" y="952"/>
                  </a:cubicBezTo>
                  <a:cubicBezTo>
                    <a:pt x="914" y="947"/>
                    <a:pt x="694" y="937"/>
                    <a:pt x="472" y="928"/>
                  </a:cubicBezTo>
                  <a:cubicBezTo>
                    <a:pt x="423" y="923"/>
                    <a:pt x="375" y="917"/>
                    <a:pt x="328" y="904"/>
                  </a:cubicBezTo>
                  <a:cubicBezTo>
                    <a:pt x="312" y="900"/>
                    <a:pt x="294" y="897"/>
                    <a:pt x="280" y="888"/>
                  </a:cubicBezTo>
                  <a:cubicBezTo>
                    <a:pt x="264" y="877"/>
                    <a:pt x="232" y="856"/>
                    <a:pt x="232" y="856"/>
                  </a:cubicBezTo>
                  <a:cubicBezTo>
                    <a:pt x="141" y="720"/>
                    <a:pt x="40" y="602"/>
                    <a:pt x="0" y="440"/>
                  </a:cubicBezTo>
                  <a:cubicBezTo>
                    <a:pt x="3" y="387"/>
                    <a:pt x="1" y="333"/>
                    <a:pt x="8" y="280"/>
                  </a:cubicBezTo>
                  <a:cubicBezTo>
                    <a:pt x="12" y="250"/>
                    <a:pt x="110" y="224"/>
                    <a:pt x="56" y="224"/>
                  </a:cubicBezTo>
                  <a:close/>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6" name="Freeform 27"/>
            <p:cNvSpPr>
              <a:spLocks/>
            </p:cNvSpPr>
            <p:nvPr/>
          </p:nvSpPr>
          <p:spPr bwMode="auto">
            <a:xfrm>
              <a:off x="482" y="2934"/>
              <a:ext cx="2992" cy="767"/>
            </a:xfrm>
            <a:custGeom>
              <a:avLst/>
              <a:gdLst>
                <a:gd name="T0" fmla="*/ 0 w 4608"/>
                <a:gd name="T1" fmla="*/ 11 h 901"/>
                <a:gd name="T2" fmla="*/ 30 w 4608"/>
                <a:gd name="T3" fmla="*/ 11 h 901"/>
                <a:gd name="T4" fmla="*/ 63 w 4608"/>
                <a:gd name="T5" fmla="*/ 15 h 901"/>
                <a:gd name="T6" fmla="*/ 94 w 4608"/>
                <a:gd name="T7" fmla="*/ 41 h 901"/>
                <a:gd name="T8" fmla="*/ 97 w 4608"/>
                <a:gd name="T9" fmla="*/ 53 h 901"/>
                <a:gd name="T10" fmla="*/ 101 w 4608"/>
                <a:gd name="T11" fmla="*/ 61 h 901"/>
                <a:gd name="T12" fmla="*/ 105 w 4608"/>
                <a:gd name="T13" fmla="*/ 100 h 901"/>
                <a:gd name="T14" fmla="*/ 131 w 4608"/>
                <a:gd name="T15" fmla="*/ 263 h 901"/>
                <a:gd name="T16" fmla="*/ 152 w 4608"/>
                <a:gd name="T17" fmla="*/ 347 h 901"/>
                <a:gd name="T18" fmla="*/ 183 w 4608"/>
                <a:gd name="T19" fmla="*/ 406 h 901"/>
                <a:gd name="T20" fmla="*/ 197 w 4608"/>
                <a:gd name="T21" fmla="*/ 422 h 901"/>
                <a:gd name="T22" fmla="*/ 294 w 4608"/>
                <a:gd name="T23" fmla="*/ 473 h 901"/>
                <a:gd name="T24" fmla="*/ 438 w 4608"/>
                <a:gd name="T25" fmla="*/ 415 h 901"/>
                <a:gd name="T26" fmla="*/ 485 w 4608"/>
                <a:gd name="T27" fmla="*/ 368 h 901"/>
                <a:gd name="T28" fmla="*/ 497 w 4608"/>
                <a:gd name="T29" fmla="*/ 355 h 901"/>
                <a:gd name="T30" fmla="*/ 506 w 4608"/>
                <a:gd name="T31" fmla="*/ 339 h 901"/>
                <a:gd name="T32" fmla="*/ 509 w 4608"/>
                <a:gd name="T33" fmla="*/ 326 h 901"/>
                <a:gd name="T34" fmla="*/ 513 w 4608"/>
                <a:gd name="T35" fmla="*/ 318 h 901"/>
                <a:gd name="T36" fmla="*/ 515 w 4608"/>
                <a:gd name="T37" fmla="*/ 305 h 901"/>
                <a:gd name="T38" fmla="*/ 534 w 4608"/>
                <a:gd name="T39" fmla="*/ 242 h 901"/>
                <a:gd name="T40" fmla="*/ 549 w 4608"/>
                <a:gd name="T41" fmla="*/ 226 h 901"/>
                <a:gd name="T42" fmla="*/ 569 w 4608"/>
                <a:gd name="T43" fmla="*/ 221 h 901"/>
                <a:gd name="T44" fmla="*/ 616 w 4608"/>
                <a:gd name="T45" fmla="*/ 213 h 901"/>
                <a:gd name="T46" fmla="*/ 698 w 4608"/>
                <a:gd name="T47" fmla="*/ 217 h 901"/>
                <a:gd name="T48" fmla="*/ 718 w 4608"/>
                <a:gd name="T49" fmla="*/ 234 h 901"/>
                <a:gd name="T50" fmla="*/ 788 w 4608"/>
                <a:gd name="T51" fmla="*/ 289 h 901"/>
                <a:gd name="T52" fmla="*/ 805 w 4608"/>
                <a:gd name="T53" fmla="*/ 313 h 901"/>
                <a:gd name="T54" fmla="*/ 819 w 4608"/>
                <a:gd name="T55" fmla="*/ 339 h 90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608"/>
                <a:gd name="T85" fmla="*/ 0 h 901"/>
                <a:gd name="T86" fmla="*/ 4608 w 4608"/>
                <a:gd name="T87" fmla="*/ 901 h 90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608" h="901">
                  <a:moveTo>
                    <a:pt x="0" y="21"/>
                  </a:moveTo>
                  <a:cubicBezTo>
                    <a:pt x="62" y="0"/>
                    <a:pt x="104" y="17"/>
                    <a:pt x="168" y="21"/>
                  </a:cubicBezTo>
                  <a:cubicBezTo>
                    <a:pt x="229" y="25"/>
                    <a:pt x="291" y="26"/>
                    <a:pt x="352" y="29"/>
                  </a:cubicBezTo>
                  <a:cubicBezTo>
                    <a:pt x="414" y="38"/>
                    <a:pt x="475" y="42"/>
                    <a:pt x="528" y="77"/>
                  </a:cubicBezTo>
                  <a:cubicBezTo>
                    <a:pt x="533" y="85"/>
                    <a:pt x="537" y="94"/>
                    <a:pt x="544" y="101"/>
                  </a:cubicBezTo>
                  <a:cubicBezTo>
                    <a:pt x="551" y="108"/>
                    <a:pt x="563" y="109"/>
                    <a:pt x="568" y="117"/>
                  </a:cubicBezTo>
                  <a:cubicBezTo>
                    <a:pt x="581" y="138"/>
                    <a:pt x="584" y="165"/>
                    <a:pt x="592" y="189"/>
                  </a:cubicBezTo>
                  <a:cubicBezTo>
                    <a:pt x="627" y="295"/>
                    <a:pt x="635" y="433"/>
                    <a:pt x="736" y="501"/>
                  </a:cubicBezTo>
                  <a:cubicBezTo>
                    <a:pt x="771" y="553"/>
                    <a:pt x="803" y="626"/>
                    <a:pt x="856" y="661"/>
                  </a:cubicBezTo>
                  <a:cubicBezTo>
                    <a:pt x="872" y="709"/>
                    <a:pt x="983" y="757"/>
                    <a:pt x="1032" y="773"/>
                  </a:cubicBezTo>
                  <a:cubicBezTo>
                    <a:pt x="1056" y="781"/>
                    <a:pt x="1078" y="796"/>
                    <a:pt x="1104" y="805"/>
                  </a:cubicBezTo>
                  <a:cubicBezTo>
                    <a:pt x="1280" y="864"/>
                    <a:pt x="1473" y="887"/>
                    <a:pt x="1656" y="901"/>
                  </a:cubicBezTo>
                  <a:cubicBezTo>
                    <a:pt x="1924" y="888"/>
                    <a:pt x="2207" y="875"/>
                    <a:pt x="2464" y="789"/>
                  </a:cubicBezTo>
                  <a:cubicBezTo>
                    <a:pt x="2552" y="760"/>
                    <a:pt x="2640" y="730"/>
                    <a:pt x="2728" y="701"/>
                  </a:cubicBezTo>
                  <a:cubicBezTo>
                    <a:pt x="2749" y="694"/>
                    <a:pt x="2782" y="689"/>
                    <a:pt x="2800" y="677"/>
                  </a:cubicBezTo>
                  <a:cubicBezTo>
                    <a:pt x="2816" y="666"/>
                    <a:pt x="2848" y="645"/>
                    <a:pt x="2848" y="645"/>
                  </a:cubicBezTo>
                  <a:cubicBezTo>
                    <a:pt x="2853" y="637"/>
                    <a:pt x="2857" y="628"/>
                    <a:pt x="2864" y="621"/>
                  </a:cubicBezTo>
                  <a:cubicBezTo>
                    <a:pt x="2871" y="614"/>
                    <a:pt x="2882" y="613"/>
                    <a:pt x="2888" y="605"/>
                  </a:cubicBezTo>
                  <a:cubicBezTo>
                    <a:pt x="2893" y="598"/>
                    <a:pt x="2892" y="588"/>
                    <a:pt x="2896" y="581"/>
                  </a:cubicBezTo>
                  <a:cubicBezTo>
                    <a:pt x="2929" y="522"/>
                    <a:pt x="2951" y="489"/>
                    <a:pt x="3008" y="461"/>
                  </a:cubicBezTo>
                  <a:cubicBezTo>
                    <a:pt x="3036" y="447"/>
                    <a:pt x="3055" y="433"/>
                    <a:pt x="3088" y="429"/>
                  </a:cubicBezTo>
                  <a:cubicBezTo>
                    <a:pt x="3125" y="425"/>
                    <a:pt x="3163" y="423"/>
                    <a:pt x="3200" y="421"/>
                  </a:cubicBezTo>
                  <a:cubicBezTo>
                    <a:pt x="3473" y="405"/>
                    <a:pt x="3270" y="421"/>
                    <a:pt x="3464" y="405"/>
                  </a:cubicBezTo>
                  <a:cubicBezTo>
                    <a:pt x="3619" y="408"/>
                    <a:pt x="3773" y="408"/>
                    <a:pt x="3928" y="413"/>
                  </a:cubicBezTo>
                  <a:cubicBezTo>
                    <a:pt x="3966" y="414"/>
                    <a:pt x="4003" y="438"/>
                    <a:pt x="4040" y="445"/>
                  </a:cubicBezTo>
                  <a:cubicBezTo>
                    <a:pt x="4171" y="471"/>
                    <a:pt x="4305" y="507"/>
                    <a:pt x="4432" y="549"/>
                  </a:cubicBezTo>
                  <a:cubicBezTo>
                    <a:pt x="4465" y="560"/>
                    <a:pt x="4494" y="586"/>
                    <a:pt x="4528" y="597"/>
                  </a:cubicBezTo>
                  <a:cubicBezTo>
                    <a:pt x="4543" y="612"/>
                    <a:pt x="4586" y="645"/>
                    <a:pt x="4608" y="645"/>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7" name="Freeform 28"/>
            <p:cNvSpPr>
              <a:spLocks/>
            </p:cNvSpPr>
            <p:nvPr/>
          </p:nvSpPr>
          <p:spPr bwMode="auto">
            <a:xfrm>
              <a:off x="2430" y="2359"/>
              <a:ext cx="1106" cy="961"/>
            </a:xfrm>
            <a:custGeom>
              <a:avLst/>
              <a:gdLst>
                <a:gd name="T0" fmla="*/ 226 w 1704"/>
                <a:gd name="T1" fmla="*/ 0 h 1128"/>
                <a:gd name="T2" fmla="*/ 213 w 1704"/>
                <a:gd name="T3" fmla="*/ 63 h 1128"/>
                <a:gd name="T4" fmla="*/ 204 w 1704"/>
                <a:gd name="T5" fmla="*/ 80 h 1128"/>
                <a:gd name="T6" fmla="*/ 200 w 1704"/>
                <a:gd name="T7" fmla="*/ 89 h 1128"/>
                <a:gd name="T8" fmla="*/ 197 w 1704"/>
                <a:gd name="T9" fmla="*/ 101 h 1128"/>
                <a:gd name="T10" fmla="*/ 193 w 1704"/>
                <a:gd name="T11" fmla="*/ 106 h 1128"/>
                <a:gd name="T12" fmla="*/ 180 w 1704"/>
                <a:gd name="T13" fmla="*/ 152 h 1128"/>
                <a:gd name="T14" fmla="*/ 173 w 1704"/>
                <a:gd name="T15" fmla="*/ 173 h 1128"/>
                <a:gd name="T16" fmla="*/ 170 w 1704"/>
                <a:gd name="T17" fmla="*/ 186 h 1128"/>
                <a:gd name="T18" fmla="*/ 162 w 1704"/>
                <a:gd name="T19" fmla="*/ 203 h 1128"/>
                <a:gd name="T20" fmla="*/ 159 w 1704"/>
                <a:gd name="T21" fmla="*/ 215 h 1128"/>
                <a:gd name="T22" fmla="*/ 151 w 1704"/>
                <a:gd name="T23" fmla="*/ 232 h 1128"/>
                <a:gd name="T24" fmla="*/ 122 w 1704"/>
                <a:gd name="T25" fmla="*/ 286 h 1128"/>
                <a:gd name="T26" fmla="*/ 106 w 1704"/>
                <a:gd name="T27" fmla="*/ 291 h 1128"/>
                <a:gd name="T28" fmla="*/ 36 w 1704"/>
                <a:gd name="T29" fmla="*/ 311 h 1128"/>
                <a:gd name="T30" fmla="*/ 17 w 1704"/>
                <a:gd name="T31" fmla="*/ 325 h 1128"/>
                <a:gd name="T32" fmla="*/ 8 w 1704"/>
                <a:gd name="T33" fmla="*/ 332 h 1128"/>
                <a:gd name="T34" fmla="*/ 3 w 1704"/>
                <a:gd name="T35" fmla="*/ 371 h 1128"/>
                <a:gd name="T36" fmla="*/ 0 w 1704"/>
                <a:gd name="T37" fmla="*/ 396 h 1128"/>
                <a:gd name="T38" fmla="*/ 4 w 1704"/>
                <a:gd name="T39" fmla="*/ 463 h 1128"/>
                <a:gd name="T40" fmla="*/ 8 w 1704"/>
                <a:gd name="T41" fmla="*/ 469 h 1128"/>
                <a:gd name="T42" fmla="*/ 13 w 1704"/>
                <a:gd name="T43" fmla="*/ 476 h 1128"/>
                <a:gd name="T44" fmla="*/ 21 w 1704"/>
                <a:gd name="T45" fmla="*/ 485 h 1128"/>
                <a:gd name="T46" fmla="*/ 193 w 1704"/>
                <a:gd name="T47" fmla="*/ 476 h 1128"/>
                <a:gd name="T48" fmla="*/ 238 w 1704"/>
                <a:gd name="T49" fmla="*/ 502 h 1128"/>
                <a:gd name="T50" fmla="*/ 256 w 1704"/>
                <a:gd name="T51" fmla="*/ 515 h 1128"/>
                <a:gd name="T52" fmla="*/ 282 w 1704"/>
                <a:gd name="T53" fmla="*/ 548 h 1128"/>
                <a:gd name="T54" fmla="*/ 294 w 1704"/>
                <a:gd name="T55" fmla="*/ 573 h 1128"/>
                <a:gd name="T56" fmla="*/ 302 w 1704"/>
                <a:gd name="T57" fmla="*/ 595 h 1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04"/>
                <a:gd name="T88" fmla="*/ 0 h 1128"/>
                <a:gd name="T89" fmla="*/ 1704 w 1704"/>
                <a:gd name="T90" fmla="*/ 1128 h 112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04" h="1128">
                  <a:moveTo>
                    <a:pt x="1272" y="0"/>
                  </a:moveTo>
                  <a:cubicBezTo>
                    <a:pt x="1257" y="44"/>
                    <a:pt x="1226" y="81"/>
                    <a:pt x="1200" y="120"/>
                  </a:cubicBezTo>
                  <a:cubicBezTo>
                    <a:pt x="1189" y="136"/>
                    <a:pt x="1168" y="141"/>
                    <a:pt x="1152" y="152"/>
                  </a:cubicBezTo>
                  <a:cubicBezTo>
                    <a:pt x="1144" y="157"/>
                    <a:pt x="1128" y="168"/>
                    <a:pt x="1128" y="168"/>
                  </a:cubicBezTo>
                  <a:cubicBezTo>
                    <a:pt x="1123" y="176"/>
                    <a:pt x="1120" y="186"/>
                    <a:pt x="1112" y="192"/>
                  </a:cubicBezTo>
                  <a:cubicBezTo>
                    <a:pt x="1105" y="197"/>
                    <a:pt x="1094" y="194"/>
                    <a:pt x="1088" y="200"/>
                  </a:cubicBezTo>
                  <a:cubicBezTo>
                    <a:pt x="1055" y="233"/>
                    <a:pt x="1053" y="263"/>
                    <a:pt x="1016" y="288"/>
                  </a:cubicBezTo>
                  <a:cubicBezTo>
                    <a:pt x="973" y="352"/>
                    <a:pt x="1029" y="275"/>
                    <a:pt x="976" y="328"/>
                  </a:cubicBezTo>
                  <a:cubicBezTo>
                    <a:pt x="969" y="335"/>
                    <a:pt x="967" y="346"/>
                    <a:pt x="960" y="352"/>
                  </a:cubicBezTo>
                  <a:cubicBezTo>
                    <a:pt x="946" y="365"/>
                    <a:pt x="912" y="384"/>
                    <a:pt x="912" y="384"/>
                  </a:cubicBezTo>
                  <a:cubicBezTo>
                    <a:pt x="907" y="392"/>
                    <a:pt x="903" y="402"/>
                    <a:pt x="896" y="408"/>
                  </a:cubicBezTo>
                  <a:cubicBezTo>
                    <a:pt x="882" y="421"/>
                    <a:pt x="848" y="440"/>
                    <a:pt x="848" y="440"/>
                  </a:cubicBezTo>
                  <a:cubicBezTo>
                    <a:pt x="826" y="473"/>
                    <a:pt x="733" y="538"/>
                    <a:pt x="688" y="544"/>
                  </a:cubicBezTo>
                  <a:cubicBezTo>
                    <a:pt x="659" y="548"/>
                    <a:pt x="629" y="549"/>
                    <a:pt x="600" y="552"/>
                  </a:cubicBezTo>
                  <a:cubicBezTo>
                    <a:pt x="466" y="579"/>
                    <a:pt x="336" y="586"/>
                    <a:pt x="200" y="592"/>
                  </a:cubicBezTo>
                  <a:cubicBezTo>
                    <a:pt x="127" y="602"/>
                    <a:pt x="162" y="594"/>
                    <a:pt x="96" y="616"/>
                  </a:cubicBezTo>
                  <a:cubicBezTo>
                    <a:pt x="80" y="621"/>
                    <a:pt x="48" y="632"/>
                    <a:pt x="48" y="632"/>
                  </a:cubicBezTo>
                  <a:cubicBezTo>
                    <a:pt x="23" y="670"/>
                    <a:pt x="35" y="647"/>
                    <a:pt x="16" y="704"/>
                  </a:cubicBezTo>
                  <a:cubicBezTo>
                    <a:pt x="11" y="720"/>
                    <a:pt x="0" y="752"/>
                    <a:pt x="0" y="752"/>
                  </a:cubicBezTo>
                  <a:cubicBezTo>
                    <a:pt x="10" y="849"/>
                    <a:pt x="0" y="807"/>
                    <a:pt x="24" y="880"/>
                  </a:cubicBezTo>
                  <a:cubicBezTo>
                    <a:pt x="27" y="888"/>
                    <a:pt x="40" y="884"/>
                    <a:pt x="48" y="888"/>
                  </a:cubicBezTo>
                  <a:cubicBezTo>
                    <a:pt x="57" y="892"/>
                    <a:pt x="63" y="900"/>
                    <a:pt x="72" y="904"/>
                  </a:cubicBezTo>
                  <a:cubicBezTo>
                    <a:pt x="87" y="911"/>
                    <a:pt x="120" y="920"/>
                    <a:pt x="120" y="920"/>
                  </a:cubicBezTo>
                  <a:cubicBezTo>
                    <a:pt x="444" y="913"/>
                    <a:pt x="765" y="919"/>
                    <a:pt x="1088" y="904"/>
                  </a:cubicBezTo>
                  <a:cubicBezTo>
                    <a:pt x="1177" y="912"/>
                    <a:pt x="1259" y="924"/>
                    <a:pt x="1344" y="952"/>
                  </a:cubicBezTo>
                  <a:cubicBezTo>
                    <a:pt x="1375" y="962"/>
                    <a:pt x="1409" y="963"/>
                    <a:pt x="1440" y="976"/>
                  </a:cubicBezTo>
                  <a:cubicBezTo>
                    <a:pt x="1489" y="997"/>
                    <a:pt x="1542" y="1023"/>
                    <a:pt x="1592" y="1040"/>
                  </a:cubicBezTo>
                  <a:cubicBezTo>
                    <a:pt x="1611" y="1069"/>
                    <a:pt x="1628" y="1069"/>
                    <a:pt x="1656" y="1088"/>
                  </a:cubicBezTo>
                  <a:cubicBezTo>
                    <a:pt x="1681" y="1125"/>
                    <a:pt x="1679" y="1103"/>
                    <a:pt x="1704" y="1128"/>
                  </a:cubicBezTo>
                </a:path>
              </a:pathLst>
            </a:custGeom>
            <a:noFill/>
            <a:ln w="254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58" name="Freeform 29"/>
            <p:cNvSpPr>
              <a:spLocks/>
            </p:cNvSpPr>
            <p:nvPr/>
          </p:nvSpPr>
          <p:spPr bwMode="auto">
            <a:xfrm>
              <a:off x="1195" y="2240"/>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59" name="Freeform 30"/>
            <p:cNvSpPr>
              <a:spLocks/>
            </p:cNvSpPr>
            <p:nvPr/>
          </p:nvSpPr>
          <p:spPr bwMode="auto">
            <a:xfrm>
              <a:off x="1740" y="2233"/>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0" name="Freeform 31"/>
            <p:cNvSpPr>
              <a:spLocks/>
            </p:cNvSpPr>
            <p:nvPr/>
          </p:nvSpPr>
          <p:spPr bwMode="auto">
            <a:xfrm>
              <a:off x="1162" y="3212"/>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1" name="Freeform 32"/>
            <p:cNvSpPr>
              <a:spLocks/>
            </p:cNvSpPr>
            <p:nvPr/>
          </p:nvSpPr>
          <p:spPr bwMode="auto">
            <a:xfrm>
              <a:off x="1714" y="3256"/>
              <a:ext cx="229" cy="534"/>
            </a:xfrm>
            <a:custGeom>
              <a:avLst/>
              <a:gdLst>
                <a:gd name="T0" fmla="*/ 94 w 210"/>
                <a:gd name="T1" fmla="*/ 17 h 442"/>
                <a:gd name="T2" fmla="*/ 26 w 210"/>
                <a:gd name="T3" fmla="*/ 196 h 442"/>
                <a:gd name="T4" fmla="*/ 10 w 210"/>
                <a:gd name="T5" fmla="*/ 273 h 442"/>
                <a:gd name="T6" fmla="*/ 0 w 210"/>
                <a:gd name="T7" fmla="*/ 310 h 442"/>
                <a:gd name="T8" fmla="*/ 43 w 210"/>
                <a:gd name="T9" fmla="*/ 822 h 442"/>
                <a:gd name="T10" fmla="*/ 103 w 210"/>
                <a:gd name="T11" fmla="*/ 912 h 442"/>
                <a:gd name="T12" fmla="*/ 128 w 210"/>
                <a:gd name="T13" fmla="*/ 939 h 442"/>
                <a:gd name="T14" fmla="*/ 298 w 210"/>
                <a:gd name="T15" fmla="*/ 924 h 442"/>
                <a:gd name="T16" fmla="*/ 220 w 210"/>
                <a:gd name="T17" fmla="*/ 861 h 442"/>
                <a:gd name="T18" fmla="*/ 160 w 210"/>
                <a:gd name="T19" fmla="*/ 491 h 442"/>
                <a:gd name="T20" fmla="*/ 186 w 210"/>
                <a:gd name="T21" fmla="*/ 286 h 442"/>
                <a:gd name="T22" fmla="*/ 203 w 210"/>
                <a:gd name="T23" fmla="*/ 209 h 442"/>
                <a:gd name="T24" fmla="*/ 213 w 210"/>
                <a:gd name="T25" fmla="*/ 170 h 442"/>
                <a:gd name="T26" fmla="*/ 195 w 210"/>
                <a:gd name="T27" fmla="*/ 246 h 442"/>
                <a:gd name="T28" fmla="*/ 203 w 210"/>
                <a:gd name="T29" fmla="*/ 209 h 442"/>
                <a:gd name="T30" fmla="*/ 272 w 210"/>
                <a:gd name="T31" fmla="*/ 69 h 442"/>
                <a:gd name="T32" fmla="*/ 94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2" name="Freeform 33"/>
            <p:cNvSpPr>
              <a:spLocks/>
            </p:cNvSpPr>
            <p:nvPr/>
          </p:nvSpPr>
          <p:spPr bwMode="auto">
            <a:xfrm rot="5400000">
              <a:off x="2220" y="2773"/>
              <a:ext cx="254" cy="484"/>
            </a:xfrm>
            <a:custGeom>
              <a:avLst/>
              <a:gdLst>
                <a:gd name="T0" fmla="*/ 142 w 210"/>
                <a:gd name="T1" fmla="*/ 12 h 442"/>
                <a:gd name="T2" fmla="*/ 40 w 210"/>
                <a:gd name="T3" fmla="*/ 134 h 442"/>
                <a:gd name="T4" fmla="*/ 12 w 210"/>
                <a:gd name="T5" fmla="*/ 184 h 442"/>
                <a:gd name="T6" fmla="*/ 0 w 210"/>
                <a:gd name="T7" fmla="*/ 210 h 442"/>
                <a:gd name="T8" fmla="*/ 64 w 210"/>
                <a:gd name="T9" fmla="*/ 555 h 442"/>
                <a:gd name="T10" fmla="*/ 154 w 210"/>
                <a:gd name="T11" fmla="*/ 616 h 442"/>
                <a:gd name="T12" fmla="*/ 194 w 210"/>
                <a:gd name="T13" fmla="*/ 633 h 442"/>
                <a:gd name="T14" fmla="*/ 449 w 210"/>
                <a:gd name="T15" fmla="*/ 623 h 442"/>
                <a:gd name="T16" fmla="*/ 335 w 210"/>
                <a:gd name="T17" fmla="*/ 580 h 442"/>
                <a:gd name="T18" fmla="*/ 244 w 210"/>
                <a:gd name="T19" fmla="*/ 331 h 442"/>
                <a:gd name="T20" fmla="*/ 284 w 210"/>
                <a:gd name="T21" fmla="*/ 193 h 442"/>
                <a:gd name="T22" fmla="*/ 307 w 210"/>
                <a:gd name="T23" fmla="*/ 140 h 442"/>
                <a:gd name="T24" fmla="*/ 321 w 210"/>
                <a:gd name="T25" fmla="*/ 115 h 442"/>
                <a:gd name="T26" fmla="*/ 295 w 210"/>
                <a:gd name="T27" fmla="*/ 166 h 442"/>
                <a:gd name="T28" fmla="*/ 307 w 210"/>
                <a:gd name="T29" fmla="*/ 140 h 442"/>
                <a:gd name="T30" fmla="*/ 411 w 210"/>
                <a:gd name="T31" fmla="*/ 46 h 442"/>
                <a:gd name="T32" fmla="*/ 142 w 210"/>
                <a:gd name="T33" fmla="*/ 12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3" name="Freeform 34"/>
            <p:cNvSpPr>
              <a:spLocks/>
            </p:cNvSpPr>
            <p:nvPr/>
          </p:nvSpPr>
          <p:spPr bwMode="auto">
            <a:xfrm flipH="1">
              <a:off x="2678" y="2407"/>
              <a:ext cx="230" cy="534"/>
            </a:xfrm>
            <a:custGeom>
              <a:avLst/>
              <a:gdLst>
                <a:gd name="T0" fmla="*/ 95 w 210"/>
                <a:gd name="T1" fmla="*/ 17 h 442"/>
                <a:gd name="T2" fmla="*/ 26 w 210"/>
                <a:gd name="T3" fmla="*/ 196 h 442"/>
                <a:gd name="T4" fmla="*/ 10 w 210"/>
                <a:gd name="T5" fmla="*/ 273 h 442"/>
                <a:gd name="T6" fmla="*/ 0 w 210"/>
                <a:gd name="T7" fmla="*/ 310 h 442"/>
                <a:gd name="T8" fmla="*/ 43 w 210"/>
                <a:gd name="T9" fmla="*/ 822 h 442"/>
                <a:gd name="T10" fmla="*/ 104 w 210"/>
                <a:gd name="T11" fmla="*/ 912 h 442"/>
                <a:gd name="T12" fmla="*/ 129 w 210"/>
                <a:gd name="T13" fmla="*/ 939 h 442"/>
                <a:gd name="T14" fmla="*/ 302 w 210"/>
                <a:gd name="T15" fmla="*/ 924 h 442"/>
                <a:gd name="T16" fmla="*/ 225 w 210"/>
                <a:gd name="T17" fmla="*/ 861 h 442"/>
                <a:gd name="T18" fmla="*/ 164 w 210"/>
                <a:gd name="T19" fmla="*/ 491 h 442"/>
                <a:gd name="T20" fmla="*/ 191 w 210"/>
                <a:gd name="T21" fmla="*/ 286 h 442"/>
                <a:gd name="T22" fmla="*/ 207 w 210"/>
                <a:gd name="T23" fmla="*/ 209 h 442"/>
                <a:gd name="T24" fmla="*/ 216 w 210"/>
                <a:gd name="T25" fmla="*/ 170 h 442"/>
                <a:gd name="T26" fmla="*/ 198 w 210"/>
                <a:gd name="T27" fmla="*/ 246 h 442"/>
                <a:gd name="T28" fmla="*/ 207 w 210"/>
                <a:gd name="T29" fmla="*/ 209 h 442"/>
                <a:gd name="T30" fmla="*/ 276 w 210"/>
                <a:gd name="T31" fmla="*/ 69 h 442"/>
                <a:gd name="T32" fmla="*/ 95 w 210"/>
                <a:gd name="T33" fmla="*/ 17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4" name="Freeform 35"/>
            <p:cNvSpPr>
              <a:spLocks/>
            </p:cNvSpPr>
            <p:nvPr/>
          </p:nvSpPr>
          <p:spPr bwMode="auto">
            <a:xfrm flipH="1">
              <a:off x="3046" y="2987"/>
              <a:ext cx="230" cy="535"/>
            </a:xfrm>
            <a:custGeom>
              <a:avLst/>
              <a:gdLst>
                <a:gd name="T0" fmla="*/ 95 w 210"/>
                <a:gd name="T1" fmla="*/ 18 h 442"/>
                <a:gd name="T2" fmla="*/ 26 w 210"/>
                <a:gd name="T3" fmla="*/ 196 h 442"/>
                <a:gd name="T4" fmla="*/ 10 w 210"/>
                <a:gd name="T5" fmla="*/ 276 h 442"/>
                <a:gd name="T6" fmla="*/ 0 w 210"/>
                <a:gd name="T7" fmla="*/ 313 h 442"/>
                <a:gd name="T8" fmla="*/ 43 w 210"/>
                <a:gd name="T9" fmla="*/ 828 h 442"/>
                <a:gd name="T10" fmla="*/ 104 w 210"/>
                <a:gd name="T11" fmla="*/ 919 h 442"/>
                <a:gd name="T12" fmla="*/ 129 w 210"/>
                <a:gd name="T13" fmla="*/ 945 h 442"/>
                <a:gd name="T14" fmla="*/ 302 w 210"/>
                <a:gd name="T15" fmla="*/ 931 h 442"/>
                <a:gd name="T16" fmla="*/ 225 w 210"/>
                <a:gd name="T17" fmla="*/ 868 h 442"/>
                <a:gd name="T18" fmla="*/ 164 w 210"/>
                <a:gd name="T19" fmla="*/ 493 h 442"/>
                <a:gd name="T20" fmla="*/ 191 w 210"/>
                <a:gd name="T21" fmla="*/ 287 h 442"/>
                <a:gd name="T22" fmla="*/ 207 w 210"/>
                <a:gd name="T23" fmla="*/ 211 h 442"/>
                <a:gd name="T24" fmla="*/ 216 w 210"/>
                <a:gd name="T25" fmla="*/ 172 h 442"/>
                <a:gd name="T26" fmla="*/ 198 w 210"/>
                <a:gd name="T27" fmla="*/ 248 h 442"/>
                <a:gd name="T28" fmla="*/ 207 w 210"/>
                <a:gd name="T29" fmla="*/ 211 h 442"/>
                <a:gd name="T30" fmla="*/ 276 w 210"/>
                <a:gd name="T31" fmla="*/ 69 h 442"/>
                <a:gd name="T32" fmla="*/ 95 w 210"/>
                <a:gd name="T33" fmla="*/ 18 h 4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0"/>
                <a:gd name="T52" fmla="*/ 0 h 442"/>
                <a:gd name="T53" fmla="*/ 210 w 210"/>
                <a:gd name="T54" fmla="*/ 442 h 4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0" h="442">
                  <a:moveTo>
                    <a:pt x="66" y="8"/>
                  </a:moveTo>
                  <a:cubicBezTo>
                    <a:pt x="38" y="26"/>
                    <a:pt x="28" y="61"/>
                    <a:pt x="18" y="92"/>
                  </a:cubicBezTo>
                  <a:cubicBezTo>
                    <a:pt x="14" y="104"/>
                    <a:pt x="10" y="116"/>
                    <a:pt x="6" y="128"/>
                  </a:cubicBezTo>
                  <a:cubicBezTo>
                    <a:pt x="4" y="134"/>
                    <a:pt x="0" y="146"/>
                    <a:pt x="0" y="146"/>
                  </a:cubicBezTo>
                  <a:cubicBezTo>
                    <a:pt x="4" y="227"/>
                    <a:pt x="7" y="307"/>
                    <a:pt x="30" y="386"/>
                  </a:cubicBezTo>
                  <a:cubicBezTo>
                    <a:pt x="39" y="416"/>
                    <a:pt x="35" y="403"/>
                    <a:pt x="72" y="428"/>
                  </a:cubicBezTo>
                  <a:cubicBezTo>
                    <a:pt x="78" y="432"/>
                    <a:pt x="90" y="440"/>
                    <a:pt x="90" y="440"/>
                  </a:cubicBezTo>
                  <a:cubicBezTo>
                    <a:pt x="129" y="427"/>
                    <a:pt x="169" y="442"/>
                    <a:pt x="210" y="434"/>
                  </a:cubicBezTo>
                  <a:cubicBezTo>
                    <a:pt x="192" y="422"/>
                    <a:pt x="174" y="416"/>
                    <a:pt x="156" y="404"/>
                  </a:cubicBezTo>
                  <a:cubicBezTo>
                    <a:pt x="136" y="344"/>
                    <a:pt x="121" y="294"/>
                    <a:pt x="114" y="230"/>
                  </a:cubicBezTo>
                  <a:cubicBezTo>
                    <a:pt x="119" y="198"/>
                    <a:pt x="123" y="165"/>
                    <a:pt x="132" y="134"/>
                  </a:cubicBezTo>
                  <a:cubicBezTo>
                    <a:pt x="136" y="122"/>
                    <a:pt x="140" y="110"/>
                    <a:pt x="144" y="98"/>
                  </a:cubicBezTo>
                  <a:cubicBezTo>
                    <a:pt x="146" y="92"/>
                    <a:pt x="150" y="80"/>
                    <a:pt x="150" y="80"/>
                  </a:cubicBezTo>
                  <a:cubicBezTo>
                    <a:pt x="150" y="80"/>
                    <a:pt x="142" y="104"/>
                    <a:pt x="138" y="116"/>
                  </a:cubicBezTo>
                  <a:cubicBezTo>
                    <a:pt x="136" y="122"/>
                    <a:pt x="141" y="104"/>
                    <a:pt x="144" y="98"/>
                  </a:cubicBezTo>
                  <a:cubicBezTo>
                    <a:pt x="155" y="77"/>
                    <a:pt x="173" y="45"/>
                    <a:pt x="192" y="32"/>
                  </a:cubicBezTo>
                  <a:cubicBezTo>
                    <a:pt x="144" y="0"/>
                    <a:pt x="181" y="21"/>
                    <a:pt x="66" y="8"/>
                  </a:cubicBezTo>
                  <a:close/>
                </a:path>
              </a:pathLst>
            </a:custGeom>
            <a:solidFill>
              <a:schemeClr val="accent1"/>
            </a:solidFill>
            <a:ln w="9525" cap="flat" cmpd="sng">
              <a:solidFill>
                <a:schemeClr val="tx1"/>
              </a:solidFill>
              <a:prstDash val="solid"/>
              <a:round/>
              <a:headEnd/>
              <a:tailEnd/>
            </a:ln>
          </p:spPr>
          <p:txBody>
            <a:bodyPr wrap="none" anchor="ctr"/>
            <a:lstStyle/>
            <a:p>
              <a:endParaRPr lang="en-US"/>
            </a:p>
          </p:txBody>
        </p:sp>
        <p:sp>
          <p:nvSpPr>
            <p:cNvPr id="2065" name="Text Box 36"/>
            <p:cNvSpPr txBox="1">
              <a:spLocks noChangeArrowheads="1"/>
            </p:cNvSpPr>
            <p:nvPr/>
          </p:nvSpPr>
          <p:spPr bwMode="auto">
            <a:xfrm>
              <a:off x="1520" y="2872"/>
              <a:ext cx="2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A</a:t>
              </a:r>
              <a:endParaRPr lang="en-US" altLang="en-US" sz="1400">
                <a:solidFill>
                  <a:schemeClr val="tx2"/>
                </a:solidFill>
                <a:latin typeface="Bookman Old Style" pitchFamily="18" charset="0"/>
              </a:endParaRPr>
            </a:p>
          </p:txBody>
        </p:sp>
        <p:sp>
          <p:nvSpPr>
            <p:cNvPr id="2066" name="Text Box 37"/>
            <p:cNvSpPr txBox="1">
              <a:spLocks noChangeArrowheads="1"/>
            </p:cNvSpPr>
            <p:nvPr/>
          </p:nvSpPr>
          <p:spPr bwMode="auto">
            <a:xfrm>
              <a:off x="1472" y="3792"/>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B</a:t>
              </a:r>
              <a:endParaRPr lang="en-US" altLang="en-US" sz="1400">
                <a:solidFill>
                  <a:schemeClr val="tx2"/>
                </a:solidFill>
                <a:latin typeface="Bookman Old Style" pitchFamily="18" charset="0"/>
              </a:endParaRPr>
            </a:p>
          </p:txBody>
        </p:sp>
        <p:sp>
          <p:nvSpPr>
            <p:cNvPr id="2067" name="Text Box 38"/>
            <p:cNvSpPr txBox="1">
              <a:spLocks noChangeArrowheads="1"/>
            </p:cNvSpPr>
            <p:nvPr/>
          </p:nvSpPr>
          <p:spPr bwMode="auto">
            <a:xfrm>
              <a:off x="1488" y="2048"/>
              <a:ext cx="23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C</a:t>
              </a:r>
              <a:endParaRPr lang="en-US" altLang="en-US" sz="1400">
                <a:solidFill>
                  <a:schemeClr val="tx2"/>
                </a:solidFill>
                <a:latin typeface="Bookman Old Style" pitchFamily="18" charset="0"/>
              </a:endParaRPr>
            </a:p>
          </p:txBody>
        </p:sp>
        <p:sp>
          <p:nvSpPr>
            <p:cNvPr id="2068" name="Text Box 39"/>
            <p:cNvSpPr txBox="1">
              <a:spLocks noChangeArrowheads="1"/>
            </p:cNvSpPr>
            <p:nvPr/>
          </p:nvSpPr>
          <p:spPr bwMode="auto">
            <a:xfrm>
              <a:off x="3136" y="2656"/>
              <a:ext cx="2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D</a:t>
              </a:r>
              <a:endParaRPr lang="en-US" altLang="en-US" sz="1400">
                <a:solidFill>
                  <a:schemeClr val="tx2"/>
                </a:solidFill>
                <a:latin typeface="Bookman Old Style" pitchFamily="18" charset="0"/>
              </a:endParaRPr>
            </a:p>
          </p:txBody>
        </p:sp>
      </p:gr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5733" y="854075"/>
            <a:ext cx="1921534" cy="249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4603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Euler Paths and Circuits</a:t>
            </a:r>
          </a:p>
        </p:txBody>
      </p:sp>
      <p:sp>
        <p:nvSpPr>
          <p:cNvPr id="75779" name="Rectangle 3"/>
          <p:cNvSpPr>
            <a:spLocks noGrp="1" noChangeArrowheads="1"/>
          </p:cNvSpPr>
          <p:nvPr>
            <p:ph type="body" idx="1"/>
          </p:nvPr>
        </p:nvSpPr>
        <p:spPr>
          <a:xfrm>
            <a:off x="304800" y="1447800"/>
            <a:ext cx="8229600" cy="2514600"/>
          </a:xfrm>
        </p:spPr>
        <p:txBody>
          <a:bodyPr/>
          <a:lstStyle/>
          <a:p>
            <a:pPr eaLnBrk="1" hangingPunct="1"/>
            <a:r>
              <a:rPr lang="en-US" altLang="en-US" sz="3600">
                <a:latin typeface="Times New Roman" pitchFamily="18" charset="0"/>
              </a:rPr>
              <a:t>An </a:t>
            </a:r>
            <a:r>
              <a:rPr lang="en-US" altLang="en-US" sz="3600" i="1">
                <a:solidFill>
                  <a:schemeClr val="tx2"/>
                </a:solidFill>
                <a:latin typeface="Times New Roman" pitchFamily="18" charset="0"/>
              </a:rPr>
              <a:t>Euler path</a:t>
            </a:r>
            <a:r>
              <a:rPr lang="en-US" altLang="en-US" sz="3600">
                <a:latin typeface="Times New Roman" pitchFamily="18" charset="0"/>
              </a:rPr>
              <a:t> is a path using every edge of the graph </a:t>
            </a:r>
            <a:r>
              <a:rPr lang="en-US" altLang="en-US" sz="3600" i="1">
                <a:latin typeface="Times New Roman" pitchFamily="18" charset="0"/>
              </a:rPr>
              <a:t>G</a:t>
            </a:r>
            <a:r>
              <a:rPr lang="en-US" altLang="en-US" sz="3600">
                <a:latin typeface="Times New Roman" pitchFamily="18" charset="0"/>
              </a:rPr>
              <a:t> exactly once.</a:t>
            </a:r>
            <a:endParaRPr lang="en-US" altLang="en-US" sz="3600" b="1">
              <a:latin typeface="Times New Roman" pitchFamily="18" charset="0"/>
            </a:endParaRPr>
          </a:p>
          <a:p>
            <a:pPr eaLnBrk="1" hangingPunct="1"/>
            <a:r>
              <a:rPr lang="en-US" altLang="en-US" sz="3600">
                <a:latin typeface="Times New Roman" pitchFamily="18" charset="0"/>
              </a:rPr>
              <a:t>An </a:t>
            </a:r>
            <a:r>
              <a:rPr lang="en-US" altLang="en-US" sz="3600" i="1">
                <a:solidFill>
                  <a:schemeClr val="tx2"/>
                </a:solidFill>
                <a:latin typeface="Times New Roman" pitchFamily="18" charset="0"/>
              </a:rPr>
              <a:t>Euler circuit</a:t>
            </a:r>
            <a:r>
              <a:rPr lang="en-US" altLang="en-US" sz="3600">
                <a:latin typeface="Times New Roman" pitchFamily="18" charset="0"/>
              </a:rPr>
              <a:t> is an Euler path that returns to its start.</a:t>
            </a:r>
          </a:p>
        </p:txBody>
      </p:sp>
      <p:grpSp>
        <p:nvGrpSpPr>
          <p:cNvPr id="2" name="Group 4"/>
          <p:cNvGrpSpPr>
            <a:grpSpLocks/>
          </p:cNvGrpSpPr>
          <p:nvPr/>
        </p:nvGrpSpPr>
        <p:grpSpPr bwMode="auto">
          <a:xfrm>
            <a:off x="727075" y="3695700"/>
            <a:ext cx="6818313" cy="2560638"/>
            <a:chOff x="458" y="2328"/>
            <a:chExt cx="4295" cy="1613"/>
          </a:xfrm>
        </p:grpSpPr>
        <p:grpSp>
          <p:nvGrpSpPr>
            <p:cNvPr id="3078" name="Group 5"/>
            <p:cNvGrpSpPr>
              <a:grpSpLocks/>
            </p:cNvGrpSpPr>
            <p:nvPr/>
          </p:nvGrpSpPr>
          <p:grpSpPr bwMode="auto">
            <a:xfrm>
              <a:off x="3456" y="2328"/>
              <a:ext cx="1297" cy="1613"/>
              <a:chOff x="3880" y="2088"/>
              <a:chExt cx="1590" cy="2157"/>
            </a:xfrm>
          </p:grpSpPr>
          <p:sp>
            <p:nvSpPr>
              <p:cNvPr id="3080" name="Line 6"/>
              <p:cNvSpPr>
                <a:spLocks noChangeShapeType="1"/>
              </p:cNvSpPr>
              <p:nvPr/>
            </p:nvSpPr>
            <p:spPr bwMode="auto">
              <a:xfrm>
                <a:off x="4280" y="2200"/>
                <a:ext cx="824" cy="92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1" name="Line 7"/>
              <p:cNvSpPr>
                <a:spLocks noChangeShapeType="1"/>
              </p:cNvSpPr>
              <p:nvPr/>
            </p:nvSpPr>
            <p:spPr bwMode="auto">
              <a:xfrm flipV="1">
                <a:off x="4288" y="3112"/>
                <a:ext cx="832" cy="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2" name="Oval 8"/>
              <p:cNvSpPr>
                <a:spLocks noChangeArrowheads="1"/>
              </p:cNvSpPr>
              <p:nvPr/>
            </p:nvSpPr>
            <p:spPr bwMode="auto">
              <a:xfrm>
                <a:off x="4240" y="2160"/>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3083" name="Oval 9"/>
              <p:cNvSpPr>
                <a:spLocks noChangeArrowheads="1"/>
              </p:cNvSpPr>
              <p:nvPr/>
            </p:nvSpPr>
            <p:spPr bwMode="auto">
              <a:xfrm>
                <a:off x="4240" y="3072"/>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3084" name="Oval 10"/>
              <p:cNvSpPr>
                <a:spLocks noChangeArrowheads="1"/>
              </p:cNvSpPr>
              <p:nvPr/>
            </p:nvSpPr>
            <p:spPr bwMode="auto">
              <a:xfrm>
                <a:off x="5056" y="3072"/>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3085" name="Oval 11"/>
              <p:cNvSpPr>
                <a:spLocks noChangeArrowheads="1"/>
              </p:cNvSpPr>
              <p:nvPr/>
            </p:nvSpPr>
            <p:spPr bwMode="auto">
              <a:xfrm>
                <a:off x="4256" y="3968"/>
                <a:ext cx="96" cy="96"/>
              </a:xfrm>
              <a:prstGeom prst="ellipse">
                <a:avLst/>
              </a:prstGeom>
              <a:solidFill>
                <a:schemeClr val="tx1"/>
              </a:solidFill>
              <a:ln w="9525">
                <a:solidFill>
                  <a:schemeClr val="tx1"/>
                </a:solidFill>
                <a:miter lim="800000"/>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3086" name="Line 12"/>
              <p:cNvSpPr>
                <a:spLocks noChangeShapeType="1"/>
              </p:cNvSpPr>
              <p:nvPr/>
            </p:nvSpPr>
            <p:spPr bwMode="auto">
              <a:xfrm flipH="1" flipV="1">
                <a:off x="4304" y="311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7" name="Line 13"/>
              <p:cNvSpPr>
                <a:spLocks noChangeShapeType="1"/>
              </p:cNvSpPr>
              <p:nvPr/>
            </p:nvSpPr>
            <p:spPr bwMode="auto">
              <a:xfrm flipH="1" flipV="1">
                <a:off x="4296" y="2192"/>
                <a:ext cx="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88" name="Line 14"/>
              <p:cNvSpPr>
                <a:spLocks noChangeShapeType="1"/>
              </p:cNvSpPr>
              <p:nvPr/>
            </p:nvSpPr>
            <p:spPr bwMode="auto">
              <a:xfrm flipH="1">
                <a:off x="4320" y="3120"/>
                <a:ext cx="800" cy="89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3089" name="Group 15"/>
              <p:cNvGrpSpPr>
                <a:grpSpLocks/>
              </p:cNvGrpSpPr>
              <p:nvPr/>
            </p:nvGrpSpPr>
            <p:grpSpPr bwMode="auto">
              <a:xfrm>
                <a:off x="4072" y="2216"/>
                <a:ext cx="208" cy="920"/>
                <a:chOff x="3800" y="2224"/>
                <a:chExt cx="160" cy="1032"/>
              </a:xfrm>
            </p:grpSpPr>
            <p:sp>
              <p:nvSpPr>
                <p:cNvPr id="3097" name="Arc 16"/>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8" name="Arc 17"/>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3090" name="Group 18"/>
              <p:cNvGrpSpPr>
                <a:grpSpLocks/>
              </p:cNvGrpSpPr>
              <p:nvPr/>
            </p:nvGrpSpPr>
            <p:grpSpPr bwMode="auto">
              <a:xfrm>
                <a:off x="4080" y="3144"/>
                <a:ext cx="168" cy="880"/>
                <a:chOff x="3800" y="2224"/>
                <a:chExt cx="160" cy="1032"/>
              </a:xfrm>
            </p:grpSpPr>
            <p:sp>
              <p:nvSpPr>
                <p:cNvPr id="3095" name="Arc 19"/>
                <p:cNvSpPr>
                  <a:spLocks/>
                </p:cNvSpPr>
                <p:nvPr/>
              </p:nvSpPr>
              <p:spPr bwMode="auto">
                <a:xfrm flipH="1">
                  <a:off x="3800" y="2224"/>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096" name="Arc 20"/>
                <p:cNvSpPr>
                  <a:spLocks/>
                </p:cNvSpPr>
                <p:nvPr/>
              </p:nvSpPr>
              <p:spPr bwMode="auto">
                <a:xfrm flipH="1" flipV="1">
                  <a:off x="3800" y="2736"/>
                  <a:ext cx="160" cy="5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091" name="Text Box 21"/>
              <p:cNvSpPr txBox="1">
                <a:spLocks noChangeArrowheads="1"/>
              </p:cNvSpPr>
              <p:nvPr/>
            </p:nvSpPr>
            <p:spPr bwMode="auto">
              <a:xfrm>
                <a:off x="3880" y="3008"/>
                <a:ext cx="28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A</a:t>
                </a:r>
                <a:endParaRPr lang="en-US" altLang="en-US" sz="1400">
                  <a:solidFill>
                    <a:schemeClr val="tx2"/>
                  </a:solidFill>
                  <a:latin typeface="Bookman Old Style" pitchFamily="18" charset="0"/>
                </a:endParaRPr>
              </a:p>
            </p:txBody>
          </p:sp>
          <p:sp>
            <p:nvSpPr>
              <p:cNvPr id="3092" name="Text Box 22"/>
              <p:cNvSpPr txBox="1">
                <a:spLocks noChangeArrowheads="1"/>
              </p:cNvSpPr>
              <p:nvPr/>
            </p:nvSpPr>
            <p:spPr bwMode="auto">
              <a:xfrm>
                <a:off x="4400" y="3911"/>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B</a:t>
                </a:r>
                <a:endParaRPr lang="en-US" altLang="en-US" sz="1400">
                  <a:solidFill>
                    <a:schemeClr val="tx2"/>
                  </a:solidFill>
                  <a:latin typeface="Bookman Old Style" pitchFamily="18" charset="0"/>
                </a:endParaRPr>
              </a:p>
            </p:txBody>
          </p:sp>
          <p:sp>
            <p:nvSpPr>
              <p:cNvPr id="3093" name="Text Box 23"/>
              <p:cNvSpPr txBox="1">
                <a:spLocks noChangeArrowheads="1"/>
              </p:cNvSpPr>
              <p:nvPr/>
            </p:nvSpPr>
            <p:spPr bwMode="auto">
              <a:xfrm>
                <a:off x="4384" y="2088"/>
                <a:ext cx="28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C</a:t>
                </a:r>
                <a:endParaRPr lang="en-US" altLang="en-US" sz="1400">
                  <a:solidFill>
                    <a:schemeClr val="tx2"/>
                  </a:solidFill>
                  <a:latin typeface="Bookman Old Style" pitchFamily="18" charset="0"/>
                </a:endParaRPr>
              </a:p>
            </p:txBody>
          </p:sp>
          <p:sp>
            <p:nvSpPr>
              <p:cNvPr id="3094" name="Text Box 24"/>
              <p:cNvSpPr txBox="1">
                <a:spLocks noChangeArrowheads="1"/>
              </p:cNvSpPr>
              <p:nvPr/>
            </p:nvSpPr>
            <p:spPr bwMode="auto">
              <a:xfrm>
                <a:off x="5183" y="2984"/>
                <a:ext cx="28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000" i="1">
                    <a:solidFill>
                      <a:schemeClr val="tx2"/>
                    </a:solidFill>
                    <a:latin typeface="Bookman Old Style" pitchFamily="18" charset="0"/>
                  </a:rPr>
                  <a:t>D</a:t>
                </a:r>
                <a:endParaRPr lang="en-US" altLang="en-US" sz="1400">
                  <a:solidFill>
                    <a:schemeClr val="tx2"/>
                  </a:solidFill>
                  <a:latin typeface="Bookman Old Style" pitchFamily="18" charset="0"/>
                </a:endParaRPr>
              </a:p>
            </p:txBody>
          </p:sp>
        </p:grpSp>
        <p:sp>
          <p:nvSpPr>
            <p:cNvPr id="3079" name="Rectangle 25"/>
            <p:cNvSpPr>
              <a:spLocks noChangeArrowheads="1"/>
            </p:cNvSpPr>
            <p:nvPr/>
          </p:nvSpPr>
          <p:spPr bwMode="auto">
            <a:xfrm>
              <a:off x="458" y="2792"/>
              <a:ext cx="275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90000"/>
                </a:lnSpc>
                <a:buFontTx/>
                <a:buNone/>
              </a:pPr>
              <a:r>
                <a:rPr lang="en-US" altLang="en-US">
                  <a:latin typeface="Times New Roman" pitchFamily="18" charset="0"/>
                </a:rPr>
                <a:t>Does this graph have an Euler circuit?</a:t>
              </a:r>
            </a:p>
          </p:txBody>
        </p:sp>
      </p:grpSp>
      <p:sp>
        <p:nvSpPr>
          <p:cNvPr id="26" name="Rectangle 25"/>
          <p:cNvSpPr>
            <a:spLocks noChangeArrowheads="1"/>
          </p:cNvSpPr>
          <p:nvPr/>
        </p:nvSpPr>
        <p:spPr bwMode="auto">
          <a:xfrm>
            <a:off x="3429000" y="5638800"/>
            <a:ext cx="523875"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lnSpc>
                <a:spcPct val="90000"/>
              </a:lnSpc>
              <a:buFontTx/>
              <a:buNone/>
            </a:pPr>
            <a:r>
              <a:rPr lang="en-US" altLang="en-US" sz="1800">
                <a:latin typeface="Times New Roman" pitchFamily="18"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5779">
                                            <p:txEl>
                                              <p:pRg st="1" end="1"/>
                                            </p:txEl>
                                          </p:spTgt>
                                        </p:tgtEl>
                                        <p:attrNameLst>
                                          <p:attrName>style.visibility</p:attrName>
                                        </p:attrNameLst>
                                      </p:cBhvr>
                                      <p:to>
                                        <p:strVal val="visible"/>
                                      </p:to>
                                    </p:set>
                                    <p:anim calcmode="lin" valueType="num">
                                      <p:cBhvr additive="base">
                                        <p:cTn id="13"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57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1"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770" decel="100000"/>
                                        <p:tgtEl>
                                          <p:spTgt spid="26"/>
                                        </p:tgtEl>
                                      </p:cBhvr>
                                    </p:animEffect>
                                    <p:animScale>
                                      <p:cBhvr>
                                        <p:cTn id="26" dur="770" decel="100000"/>
                                        <p:tgtEl>
                                          <p:spTgt spid="26"/>
                                        </p:tgtEl>
                                      </p:cBhvr>
                                      <p:from x="10000" y="10000"/>
                                      <p:to x="200000" y="450000"/>
                                    </p:animScale>
                                    <p:animScale>
                                      <p:cBhvr>
                                        <p:cTn id="27" dur="1230" accel="100000" fill="hold">
                                          <p:stCondLst>
                                            <p:cond delay="770"/>
                                          </p:stCondLst>
                                        </p:cTn>
                                        <p:tgtEl>
                                          <p:spTgt spid="26"/>
                                        </p:tgtEl>
                                      </p:cBhvr>
                                      <p:from x="200000" y="450000"/>
                                      <p:to x="100000" y="100000"/>
                                    </p:animScale>
                                    <p:set>
                                      <p:cBhvr>
                                        <p:cTn id="28" dur="770" fill="hold"/>
                                        <p:tgtEl>
                                          <p:spTgt spid="26"/>
                                        </p:tgtEl>
                                        <p:attrNameLst>
                                          <p:attrName>ppt_x</p:attrName>
                                        </p:attrNameLst>
                                      </p:cBhvr>
                                      <p:to>
                                        <p:strVal val="(0.5)"/>
                                      </p:to>
                                    </p:set>
                                    <p:anim from="(0.5)" to="(#ppt_x)" calcmode="lin" valueType="num">
                                      <p:cBhvr>
                                        <p:cTn id="29" dur="1230" accel="100000" fill="hold">
                                          <p:stCondLst>
                                            <p:cond delay="770"/>
                                          </p:stCondLst>
                                        </p:cTn>
                                        <p:tgtEl>
                                          <p:spTgt spid="26"/>
                                        </p:tgtEl>
                                        <p:attrNameLst>
                                          <p:attrName>ppt_x</p:attrName>
                                        </p:attrNameLst>
                                      </p:cBhvr>
                                    </p:anim>
                                    <p:set>
                                      <p:cBhvr>
                                        <p:cTn id="30" dur="770" fill="hold"/>
                                        <p:tgtEl>
                                          <p:spTgt spid="26"/>
                                        </p:tgtEl>
                                        <p:attrNameLst>
                                          <p:attrName>ppt_y</p:attrName>
                                        </p:attrNameLst>
                                      </p:cBhvr>
                                      <p:to>
                                        <p:strVal val="(#ppt_y+0.4)"/>
                                      </p:to>
                                    </p:set>
                                    <p:anim from="(#ppt_y+0.4)" to="(#ppt_y)" calcmode="lin" valueType="num">
                                      <p:cBhvr>
                                        <p:cTn id="31" dur="1230" accel="100000" fill="hold">
                                          <p:stCondLst>
                                            <p:cond delay="770"/>
                                          </p:stCondLst>
                                        </p:cTn>
                                        <p:tgtEl>
                                          <p:spTgt spid="26"/>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P spid="26"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8600" y="184150"/>
            <a:ext cx="8686800" cy="730250"/>
          </a:xfrm>
        </p:spPr>
        <p:txBody>
          <a:bodyPr>
            <a:normAutofit fontScale="90000"/>
          </a:bodyPr>
          <a:lstStyle/>
          <a:p>
            <a:pPr eaLnBrk="1" hangingPunct="1"/>
            <a:r>
              <a:rPr lang="en-US" altLang="en-US">
                <a:latin typeface="Times New Roman" pitchFamily="18" charset="0"/>
              </a:rPr>
              <a:t>Necessary and Sufficient Conditions</a:t>
            </a:r>
          </a:p>
        </p:txBody>
      </p:sp>
      <p:sp>
        <p:nvSpPr>
          <p:cNvPr id="76803" name="Rectangle 3"/>
          <p:cNvSpPr>
            <a:spLocks noGrp="1" noChangeArrowheads="1"/>
          </p:cNvSpPr>
          <p:nvPr>
            <p:ph type="body" idx="1"/>
          </p:nvPr>
        </p:nvSpPr>
        <p:spPr>
          <a:xfrm>
            <a:off x="228600" y="914400"/>
            <a:ext cx="8458200" cy="5211763"/>
          </a:xfrm>
        </p:spPr>
        <p:txBody>
          <a:bodyPr>
            <a:normAutofit/>
          </a:bodyPr>
          <a:lstStyle/>
          <a:p>
            <a:pPr eaLnBrk="1" hangingPunct="1">
              <a:lnSpc>
                <a:spcPct val="90000"/>
              </a:lnSpc>
            </a:pPr>
            <a:r>
              <a:rPr lang="en-US" altLang="en-US" sz="3600" dirty="0">
                <a:latin typeface="Times New Roman" pitchFamily="18" charset="0"/>
              </a:rPr>
              <a:t>How about multigraphs  (permitted to have multiple edges between same end nodes)?</a:t>
            </a:r>
          </a:p>
          <a:p>
            <a:pPr eaLnBrk="1" hangingPunct="1">
              <a:lnSpc>
                <a:spcPct val="90000"/>
              </a:lnSpc>
            </a:pPr>
            <a:endParaRPr lang="en-US" altLang="en-US" sz="1800" dirty="0">
              <a:latin typeface="Times New Roman" pitchFamily="18" charset="0"/>
            </a:endParaRPr>
          </a:p>
          <a:p>
            <a:pPr eaLnBrk="1" hangingPunct="1">
              <a:lnSpc>
                <a:spcPct val="90000"/>
              </a:lnSpc>
            </a:pPr>
            <a:r>
              <a:rPr lang="en-US" altLang="en-US" sz="3600" dirty="0">
                <a:latin typeface="Times New Roman" pitchFamily="18" charset="0"/>
              </a:rPr>
              <a:t>A connected multigraph has a Euler circuit </a:t>
            </a:r>
            <a:r>
              <a:rPr lang="en-US" altLang="en-US" sz="3600" dirty="0" err="1">
                <a:latin typeface="Times New Roman" pitchFamily="18" charset="0"/>
              </a:rPr>
              <a:t>iff</a:t>
            </a:r>
            <a:r>
              <a:rPr lang="en-US" altLang="en-US" sz="3600" dirty="0">
                <a:latin typeface="Times New Roman" pitchFamily="18" charset="0"/>
              </a:rPr>
              <a:t> </a:t>
            </a:r>
            <a:r>
              <a:rPr lang="en-US" altLang="en-US" sz="3600" i="1" dirty="0">
                <a:latin typeface="Times New Roman" pitchFamily="18" charset="0"/>
              </a:rPr>
              <a:t>each of its vertices has an even degree</a:t>
            </a:r>
            <a:r>
              <a:rPr lang="en-US" altLang="en-US" sz="3600" dirty="0">
                <a:latin typeface="Times New Roman" pitchFamily="18" charset="0"/>
              </a:rPr>
              <a:t>.</a:t>
            </a:r>
          </a:p>
          <a:p>
            <a:pPr eaLnBrk="1" hangingPunct="1">
              <a:lnSpc>
                <a:spcPct val="90000"/>
              </a:lnSpc>
            </a:pPr>
            <a:endParaRPr lang="en-US" altLang="en-US" sz="1600" dirty="0">
              <a:solidFill>
                <a:schemeClr val="tx2"/>
              </a:solidFill>
              <a:latin typeface="Times New Roman" pitchFamily="18" charset="0"/>
            </a:endParaRPr>
          </a:p>
          <a:p>
            <a:pPr eaLnBrk="1" hangingPunct="1">
              <a:lnSpc>
                <a:spcPct val="90000"/>
              </a:lnSpc>
            </a:pPr>
            <a:r>
              <a:rPr lang="en-US" altLang="en-US" sz="3600" dirty="0">
                <a:latin typeface="Times New Roman" pitchFamily="18" charset="0"/>
              </a:rPr>
              <a:t>A connected multigraph has a Euler path but not an Euler circuit </a:t>
            </a:r>
            <a:r>
              <a:rPr lang="en-US" altLang="en-US" sz="3600" dirty="0" err="1">
                <a:latin typeface="Times New Roman" pitchFamily="18" charset="0"/>
              </a:rPr>
              <a:t>iff</a:t>
            </a:r>
            <a:r>
              <a:rPr lang="en-US" altLang="en-US" sz="3600" dirty="0">
                <a:latin typeface="Times New Roman" pitchFamily="18" charset="0"/>
              </a:rPr>
              <a:t> </a:t>
            </a:r>
            <a:r>
              <a:rPr lang="en-US" altLang="en-US" sz="3600" i="1" dirty="0">
                <a:latin typeface="Times New Roman" pitchFamily="18" charset="0"/>
              </a:rPr>
              <a:t>it has exactly two vertices of odd degree</a:t>
            </a:r>
            <a:r>
              <a:rPr lang="en-US" altLang="en-US" sz="3600" dirty="0">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anim calcmode="lin" valueType="num">
                                      <p:cBhvr additive="base">
                                        <p:cTn id="7" dur="500" fill="hold"/>
                                        <p:tgtEl>
                                          <p:spTgt spid="768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6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6803">
                                            <p:txEl>
                                              <p:pRg st="2" end="2"/>
                                            </p:txEl>
                                          </p:spTgt>
                                        </p:tgtEl>
                                        <p:attrNameLst>
                                          <p:attrName>style.visibility</p:attrName>
                                        </p:attrNameLst>
                                      </p:cBhvr>
                                      <p:to>
                                        <p:strVal val="visible"/>
                                      </p:to>
                                    </p:set>
                                    <p:anim calcmode="lin" valueType="num">
                                      <p:cBhvr additive="base">
                                        <p:cTn id="13" dur="500" fill="hold"/>
                                        <p:tgtEl>
                                          <p:spTgt spid="7680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68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anim calcmode="lin" valueType="num">
                                      <p:cBhvr additive="base">
                                        <p:cTn id="19" dur="500" fill="hold"/>
                                        <p:tgtEl>
                                          <p:spTgt spid="7680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6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Example</a:t>
            </a:r>
          </a:p>
        </p:txBody>
      </p:sp>
      <p:sp>
        <p:nvSpPr>
          <p:cNvPr id="5123"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a:latin typeface="Times New Roman" pitchFamily="18" charset="0"/>
              </a:rPr>
              <a:t>Which of the following graphs has an Euler </a:t>
            </a:r>
            <a:r>
              <a:rPr lang="en-US" altLang="en-US" sz="3600" i="1">
                <a:latin typeface="Times New Roman" pitchFamily="18" charset="0"/>
              </a:rPr>
              <a:t>circuit</a:t>
            </a:r>
            <a:r>
              <a:rPr lang="en-US" altLang="en-US" sz="3600">
                <a:latin typeface="Times New Roman" pitchFamily="18" charset="0"/>
              </a:rPr>
              <a:t>? </a:t>
            </a:r>
          </a:p>
        </p:txBody>
      </p:sp>
      <p:grpSp>
        <p:nvGrpSpPr>
          <p:cNvPr id="2" name="Group 4"/>
          <p:cNvGrpSpPr>
            <a:grpSpLocks/>
          </p:cNvGrpSpPr>
          <p:nvPr/>
        </p:nvGrpSpPr>
        <p:grpSpPr bwMode="auto">
          <a:xfrm>
            <a:off x="609600" y="2590800"/>
            <a:ext cx="1778000" cy="2286000"/>
            <a:chOff x="376" y="1968"/>
            <a:chExt cx="1120" cy="1440"/>
          </a:xfrm>
        </p:grpSpPr>
        <p:sp>
          <p:nvSpPr>
            <p:cNvPr id="5161"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62"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3"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4"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65"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66"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7"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8"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69"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70"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1"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2"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3"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4"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3" name="Group 19"/>
          <p:cNvGrpSpPr>
            <a:grpSpLocks/>
          </p:cNvGrpSpPr>
          <p:nvPr/>
        </p:nvGrpSpPr>
        <p:grpSpPr bwMode="auto">
          <a:xfrm>
            <a:off x="3124200" y="2590800"/>
            <a:ext cx="1778000" cy="2286000"/>
            <a:chOff x="2056" y="1968"/>
            <a:chExt cx="1120" cy="1440"/>
          </a:xfrm>
        </p:grpSpPr>
        <p:sp>
          <p:nvSpPr>
            <p:cNvPr id="5145"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46"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7"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8"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9"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50"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51"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52"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53"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4"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55"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56"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8"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9"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0"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4" name="Group 36"/>
          <p:cNvGrpSpPr>
            <a:grpSpLocks/>
          </p:cNvGrpSpPr>
          <p:nvPr/>
        </p:nvGrpSpPr>
        <p:grpSpPr bwMode="auto">
          <a:xfrm>
            <a:off x="5638800" y="2590800"/>
            <a:ext cx="3136900" cy="2286000"/>
            <a:chOff x="3736" y="1968"/>
            <a:chExt cx="1976" cy="1440"/>
          </a:xfrm>
        </p:grpSpPr>
        <p:sp>
          <p:nvSpPr>
            <p:cNvPr id="5128"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29"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0"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1"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33"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34"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5"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6"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7"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38"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39"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3"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Example</a:t>
            </a:r>
          </a:p>
        </p:txBody>
      </p:sp>
      <p:sp>
        <p:nvSpPr>
          <p:cNvPr id="5123"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a:latin typeface="Times New Roman" pitchFamily="18" charset="0"/>
              </a:rPr>
              <a:t>Which of the following graphs has an Euler </a:t>
            </a:r>
            <a:r>
              <a:rPr lang="en-US" altLang="en-US" sz="3600" i="1">
                <a:latin typeface="Times New Roman" pitchFamily="18" charset="0"/>
              </a:rPr>
              <a:t>circuit</a:t>
            </a:r>
            <a:r>
              <a:rPr lang="en-US" altLang="en-US" sz="3600">
                <a:latin typeface="Times New Roman" pitchFamily="18" charset="0"/>
              </a:rPr>
              <a:t>? </a:t>
            </a:r>
          </a:p>
        </p:txBody>
      </p:sp>
      <p:grpSp>
        <p:nvGrpSpPr>
          <p:cNvPr id="2" name="Group 4"/>
          <p:cNvGrpSpPr>
            <a:grpSpLocks/>
          </p:cNvGrpSpPr>
          <p:nvPr/>
        </p:nvGrpSpPr>
        <p:grpSpPr bwMode="auto">
          <a:xfrm>
            <a:off x="609600" y="2590800"/>
            <a:ext cx="1778000" cy="2286000"/>
            <a:chOff x="376" y="1968"/>
            <a:chExt cx="1120" cy="1440"/>
          </a:xfrm>
        </p:grpSpPr>
        <p:sp>
          <p:nvSpPr>
            <p:cNvPr id="5161"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62"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3"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4"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65"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66"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7"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68"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69"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70"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1"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2"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3"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74"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3" name="Group 19"/>
          <p:cNvGrpSpPr>
            <a:grpSpLocks/>
          </p:cNvGrpSpPr>
          <p:nvPr/>
        </p:nvGrpSpPr>
        <p:grpSpPr bwMode="auto">
          <a:xfrm>
            <a:off x="3124200" y="2590800"/>
            <a:ext cx="1778000" cy="2286000"/>
            <a:chOff x="2056" y="1968"/>
            <a:chExt cx="1120" cy="1440"/>
          </a:xfrm>
        </p:grpSpPr>
        <p:sp>
          <p:nvSpPr>
            <p:cNvPr id="5145"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46"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7"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8"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9"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50"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51"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52"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53"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4"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55"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56"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7"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8"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9"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60"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4" name="Group 36"/>
          <p:cNvGrpSpPr>
            <a:grpSpLocks/>
          </p:cNvGrpSpPr>
          <p:nvPr/>
        </p:nvGrpSpPr>
        <p:grpSpPr bwMode="auto">
          <a:xfrm>
            <a:off x="5638800" y="2590800"/>
            <a:ext cx="3136900" cy="2286000"/>
            <a:chOff x="3736" y="1968"/>
            <a:chExt cx="1976" cy="1440"/>
          </a:xfrm>
        </p:grpSpPr>
        <p:sp>
          <p:nvSpPr>
            <p:cNvPr id="5128"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5129"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0"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1"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5133"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5134"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5"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36"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7"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5138"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5139"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0"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1"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2"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5143"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4"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2951" name="Text Box 54"/>
          <p:cNvSpPr txBox="1">
            <a:spLocks noChangeArrowheads="1"/>
          </p:cNvSpPr>
          <p:nvPr/>
        </p:nvSpPr>
        <p:spPr bwMode="auto">
          <a:xfrm>
            <a:off x="228600" y="5181600"/>
            <a:ext cx="8534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dirty="0">
                <a:latin typeface="Times New Roman" pitchFamily="18" charset="0"/>
              </a:rPr>
              <a:t>       </a:t>
            </a:r>
            <a:r>
              <a:rPr lang="en-US" altLang="en-US" b="1" dirty="0">
                <a:latin typeface="Times New Roman" pitchFamily="18" charset="0"/>
              </a:rPr>
              <a:t>yes		     no 			no</a:t>
            </a:r>
          </a:p>
          <a:p>
            <a:pPr eaLnBrk="1" hangingPunct="1">
              <a:spcBef>
                <a:spcPct val="0"/>
              </a:spcBef>
              <a:buFontTx/>
              <a:buNone/>
            </a:pPr>
            <a:r>
              <a:rPr lang="en-US" altLang="en-US" dirty="0">
                <a:latin typeface="Times New Roman" pitchFamily="18" charset="0"/>
              </a:rPr>
              <a:t>(a, e, c, d, e, b, a)</a:t>
            </a:r>
          </a:p>
        </p:txBody>
      </p:sp>
    </p:spTree>
    <p:extLst>
      <p:ext uri="{BB962C8B-B14F-4D97-AF65-F5344CB8AC3E}">
        <p14:creationId xmlns:p14="http://schemas.microsoft.com/office/powerpoint/2010/main" val="111922411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2951"/>
                                        </p:tgtEl>
                                        <p:attrNameLst>
                                          <p:attrName>style.visibility</p:attrName>
                                        </p:attrNameLst>
                                      </p:cBhvr>
                                      <p:to>
                                        <p:strVal val="visible"/>
                                      </p:to>
                                    </p:set>
                                    <p:animEffect transition="in" filter="blinds(horizontal)">
                                      <p:cBhvr>
                                        <p:cTn id="22" dur="500"/>
                                        <p:tgtEl>
                                          <p:spTgt spid="82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152400"/>
            <a:ext cx="8229600" cy="838200"/>
          </a:xfrm>
        </p:spPr>
        <p:txBody>
          <a:bodyPr/>
          <a:lstStyle/>
          <a:p>
            <a:pPr eaLnBrk="1" hangingPunct="1"/>
            <a:r>
              <a:rPr lang="en-US" altLang="en-US">
                <a:latin typeface="Times New Roman" pitchFamily="18" charset="0"/>
              </a:rPr>
              <a:t>Example</a:t>
            </a:r>
          </a:p>
        </p:txBody>
      </p:sp>
      <p:sp>
        <p:nvSpPr>
          <p:cNvPr id="6147" name="Rectangle 3"/>
          <p:cNvSpPr>
            <a:spLocks noGrp="1" noChangeArrowheads="1"/>
          </p:cNvSpPr>
          <p:nvPr>
            <p:ph type="body" idx="1"/>
          </p:nvPr>
        </p:nvSpPr>
        <p:spPr>
          <a:xfrm>
            <a:off x="152400" y="1219200"/>
            <a:ext cx="8229600" cy="1089025"/>
          </a:xfrm>
        </p:spPr>
        <p:txBody>
          <a:bodyPr/>
          <a:lstStyle/>
          <a:p>
            <a:pPr eaLnBrk="1" hangingPunct="1">
              <a:lnSpc>
                <a:spcPct val="90000"/>
              </a:lnSpc>
            </a:pPr>
            <a:r>
              <a:rPr lang="en-US" altLang="en-US" sz="3600">
                <a:latin typeface="Times New Roman" pitchFamily="18" charset="0"/>
              </a:rPr>
              <a:t>Which of the following graphs has an Euler </a:t>
            </a:r>
            <a:r>
              <a:rPr lang="en-US" altLang="en-US" sz="3600" i="1">
                <a:latin typeface="Times New Roman" pitchFamily="18" charset="0"/>
              </a:rPr>
              <a:t>path</a:t>
            </a:r>
            <a:r>
              <a:rPr lang="en-US" altLang="en-US" sz="3600">
                <a:latin typeface="Times New Roman" pitchFamily="18" charset="0"/>
              </a:rPr>
              <a:t>?</a:t>
            </a:r>
          </a:p>
        </p:txBody>
      </p:sp>
      <p:grpSp>
        <p:nvGrpSpPr>
          <p:cNvPr id="2" name="Group 4"/>
          <p:cNvGrpSpPr>
            <a:grpSpLocks/>
          </p:cNvGrpSpPr>
          <p:nvPr/>
        </p:nvGrpSpPr>
        <p:grpSpPr bwMode="auto">
          <a:xfrm>
            <a:off x="609600" y="2590800"/>
            <a:ext cx="1778000" cy="2286000"/>
            <a:chOff x="376" y="1968"/>
            <a:chExt cx="1120" cy="1440"/>
          </a:xfrm>
        </p:grpSpPr>
        <p:sp>
          <p:nvSpPr>
            <p:cNvPr id="6185" name="Text Box 5"/>
            <p:cNvSpPr txBox="1">
              <a:spLocks noChangeArrowheads="1"/>
            </p:cNvSpPr>
            <p:nvPr/>
          </p:nvSpPr>
          <p:spPr bwMode="auto">
            <a:xfrm>
              <a:off x="100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6186" name="Oval 6"/>
            <p:cNvSpPr>
              <a:spLocks noChangeAspect="1" noChangeArrowheads="1"/>
            </p:cNvSpPr>
            <p:nvPr/>
          </p:nvSpPr>
          <p:spPr bwMode="auto">
            <a:xfrm>
              <a:off x="38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87" name="Oval 7"/>
            <p:cNvSpPr>
              <a:spLocks noChangeAspect="1" noChangeArrowheads="1"/>
            </p:cNvSpPr>
            <p:nvPr/>
          </p:nvSpPr>
          <p:spPr bwMode="auto">
            <a:xfrm>
              <a:off x="39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88" name="Text Box 8"/>
            <p:cNvSpPr txBox="1">
              <a:spLocks noChangeArrowheads="1"/>
            </p:cNvSpPr>
            <p:nvPr/>
          </p:nvSpPr>
          <p:spPr bwMode="auto">
            <a:xfrm>
              <a:off x="39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6189" name="Text Box 9"/>
            <p:cNvSpPr txBox="1">
              <a:spLocks noChangeArrowheads="1"/>
            </p:cNvSpPr>
            <p:nvPr/>
          </p:nvSpPr>
          <p:spPr bwMode="auto">
            <a:xfrm>
              <a:off x="37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6190" name="Oval 10"/>
            <p:cNvSpPr>
              <a:spLocks noChangeAspect="1" noChangeArrowheads="1"/>
            </p:cNvSpPr>
            <p:nvPr/>
          </p:nvSpPr>
          <p:spPr bwMode="auto">
            <a:xfrm>
              <a:off x="132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91" name="Oval 11"/>
            <p:cNvSpPr>
              <a:spLocks noChangeAspect="1" noChangeArrowheads="1"/>
            </p:cNvSpPr>
            <p:nvPr/>
          </p:nvSpPr>
          <p:spPr bwMode="auto">
            <a:xfrm>
              <a:off x="133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92" name="Text Box 12"/>
            <p:cNvSpPr txBox="1">
              <a:spLocks noChangeArrowheads="1"/>
            </p:cNvSpPr>
            <p:nvPr/>
          </p:nvSpPr>
          <p:spPr bwMode="auto">
            <a:xfrm>
              <a:off x="1296"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6193" name="Text Box 13"/>
            <p:cNvSpPr txBox="1">
              <a:spLocks noChangeArrowheads="1"/>
            </p:cNvSpPr>
            <p:nvPr/>
          </p:nvSpPr>
          <p:spPr bwMode="auto">
            <a:xfrm>
              <a:off x="131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6194" name="Line 14"/>
            <p:cNvSpPr>
              <a:spLocks noChangeAspect="1" noChangeShapeType="1"/>
            </p:cNvSpPr>
            <p:nvPr/>
          </p:nvSpPr>
          <p:spPr bwMode="auto">
            <a:xfrm>
              <a:off x="45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5" name="Line 15"/>
            <p:cNvSpPr>
              <a:spLocks noChangeShapeType="1"/>
            </p:cNvSpPr>
            <p:nvPr/>
          </p:nvSpPr>
          <p:spPr bwMode="auto">
            <a:xfrm flipH="1">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6" name="Line 16"/>
            <p:cNvSpPr>
              <a:spLocks noChangeAspect="1" noChangeShapeType="1"/>
            </p:cNvSpPr>
            <p:nvPr/>
          </p:nvSpPr>
          <p:spPr bwMode="auto">
            <a:xfrm>
              <a:off x="43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7" name="Line 17"/>
            <p:cNvSpPr>
              <a:spLocks noChangeShapeType="1"/>
            </p:cNvSpPr>
            <p:nvPr/>
          </p:nvSpPr>
          <p:spPr bwMode="auto">
            <a:xfrm>
              <a:off x="42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98" name="Oval 18"/>
            <p:cNvSpPr>
              <a:spLocks noChangeAspect="1" noChangeArrowheads="1"/>
            </p:cNvSpPr>
            <p:nvPr/>
          </p:nvSpPr>
          <p:spPr bwMode="auto">
            <a:xfrm>
              <a:off x="84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3" name="Group 19"/>
          <p:cNvGrpSpPr>
            <a:grpSpLocks/>
          </p:cNvGrpSpPr>
          <p:nvPr/>
        </p:nvGrpSpPr>
        <p:grpSpPr bwMode="auto">
          <a:xfrm>
            <a:off x="3124200" y="2590800"/>
            <a:ext cx="1778000" cy="2286000"/>
            <a:chOff x="2056" y="1968"/>
            <a:chExt cx="1120" cy="1440"/>
          </a:xfrm>
        </p:grpSpPr>
        <p:sp>
          <p:nvSpPr>
            <p:cNvPr id="6169" name="Text Box 20"/>
            <p:cNvSpPr txBox="1">
              <a:spLocks noChangeArrowheads="1"/>
            </p:cNvSpPr>
            <p:nvPr/>
          </p:nvSpPr>
          <p:spPr bwMode="auto">
            <a:xfrm>
              <a:off x="2680" y="2592"/>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6170" name="Oval 21"/>
            <p:cNvSpPr>
              <a:spLocks noChangeAspect="1" noChangeArrowheads="1"/>
            </p:cNvSpPr>
            <p:nvPr/>
          </p:nvSpPr>
          <p:spPr bwMode="auto">
            <a:xfrm>
              <a:off x="206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71" name="Oval 22"/>
            <p:cNvSpPr>
              <a:spLocks noChangeAspect="1" noChangeArrowheads="1"/>
            </p:cNvSpPr>
            <p:nvPr/>
          </p:nvSpPr>
          <p:spPr bwMode="auto">
            <a:xfrm>
              <a:off x="207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72" name="Line 23"/>
            <p:cNvSpPr>
              <a:spLocks noChangeAspect="1" noChangeShapeType="1"/>
            </p:cNvSpPr>
            <p:nvPr/>
          </p:nvSpPr>
          <p:spPr bwMode="auto">
            <a:xfrm rot="5400000">
              <a:off x="164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3" name="Text Box 24"/>
            <p:cNvSpPr txBox="1">
              <a:spLocks noChangeArrowheads="1"/>
            </p:cNvSpPr>
            <p:nvPr/>
          </p:nvSpPr>
          <p:spPr bwMode="auto">
            <a:xfrm>
              <a:off x="2072"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6174" name="Text Box 25"/>
            <p:cNvSpPr txBox="1">
              <a:spLocks noChangeArrowheads="1"/>
            </p:cNvSpPr>
            <p:nvPr/>
          </p:nvSpPr>
          <p:spPr bwMode="auto">
            <a:xfrm>
              <a:off x="205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6175" name="Oval 26"/>
            <p:cNvSpPr>
              <a:spLocks noChangeAspect="1" noChangeArrowheads="1"/>
            </p:cNvSpPr>
            <p:nvPr/>
          </p:nvSpPr>
          <p:spPr bwMode="auto">
            <a:xfrm>
              <a:off x="300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76" name="Oval 27"/>
            <p:cNvSpPr>
              <a:spLocks noChangeAspect="1" noChangeArrowheads="1"/>
            </p:cNvSpPr>
            <p:nvPr/>
          </p:nvSpPr>
          <p:spPr bwMode="auto">
            <a:xfrm>
              <a:off x="301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77" name="Line 28"/>
            <p:cNvSpPr>
              <a:spLocks noChangeAspect="1" noChangeShapeType="1"/>
            </p:cNvSpPr>
            <p:nvPr/>
          </p:nvSpPr>
          <p:spPr bwMode="auto">
            <a:xfrm rot="5400000">
              <a:off x="258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78" name="Text Box 29"/>
            <p:cNvSpPr txBox="1">
              <a:spLocks noChangeArrowheads="1"/>
            </p:cNvSpPr>
            <p:nvPr/>
          </p:nvSpPr>
          <p:spPr bwMode="auto">
            <a:xfrm>
              <a:off x="2984"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6179" name="Text Box 30"/>
            <p:cNvSpPr txBox="1">
              <a:spLocks noChangeArrowheads="1"/>
            </p:cNvSpPr>
            <p:nvPr/>
          </p:nvSpPr>
          <p:spPr bwMode="auto">
            <a:xfrm>
              <a:off x="299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6180" name="Line 31"/>
            <p:cNvSpPr>
              <a:spLocks noChangeAspect="1" noChangeShapeType="1"/>
            </p:cNvSpPr>
            <p:nvPr/>
          </p:nvSpPr>
          <p:spPr bwMode="auto">
            <a:xfrm>
              <a:off x="213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1" name="Line 32"/>
            <p:cNvSpPr>
              <a:spLocks noChangeShapeType="1"/>
            </p:cNvSpPr>
            <p:nvPr/>
          </p:nvSpPr>
          <p:spPr bwMode="auto">
            <a:xfrm flipH="1">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2" name="Line 33"/>
            <p:cNvSpPr>
              <a:spLocks noChangeAspect="1" noChangeShapeType="1"/>
            </p:cNvSpPr>
            <p:nvPr/>
          </p:nvSpPr>
          <p:spPr bwMode="auto">
            <a:xfrm>
              <a:off x="211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3" name="Line 34"/>
            <p:cNvSpPr>
              <a:spLocks noChangeShapeType="1"/>
            </p:cNvSpPr>
            <p:nvPr/>
          </p:nvSpPr>
          <p:spPr bwMode="auto">
            <a:xfrm>
              <a:off x="210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84" name="Oval 35"/>
            <p:cNvSpPr>
              <a:spLocks noChangeAspect="1" noChangeArrowheads="1"/>
            </p:cNvSpPr>
            <p:nvPr/>
          </p:nvSpPr>
          <p:spPr bwMode="auto">
            <a:xfrm>
              <a:off x="2520" y="2672"/>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grpSp>
      <p:grpSp>
        <p:nvGrpSpPr>
          <p:cNvPr id="4" name="Group 36"/>
          <p:cNvGrpSpPr>
            <a:grpSpLocks/>
          </p:cNvGrpSpPr>
          <p:nvPr/>
        </p:nvGrpSpPr>
        <p:grpSpPr bwMode="auto">
          <a:xfrm>
            <a:off x="5638800" y="2590800"/>
            <a:ext cx="3136900" cy="2286000"/>
            <a:chOff x="3736" y="1968"/>
            <a:chExt cx="1976" cy="1440"/>
          </a:xfrm>
        </p:grpSpPr>
        <p:sp>
          <p:nvSpPr>
            <p:cNvPr id="6152" name="Text Box 37"/>
            <p:cNvSpPr txBox="1">
              <a:spLocks noChangeArrowheads="1"/>
            </p:cNvSpPr>
            <p:nvPr/>
          </p:nvSpPr>
          <p:spPr bwMode="auto">
            <a:xfrm>
              <a:off x="5528" y="3130"/>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e</a:t>
              </a:r>
              <a:endParaRPr lang="en-US" altLang="en-US" sz="2800" i="1">
                <a:solidFill>
                  <a:schemeClr val="tx2"/>
                </a:solidFill>
                <a:latin typeface="Bookman Old Style" pitchFamily="18" charset="0"/>
              </a:endParaRPr>
            </a:p>
          </p:txBody>
        </p:sp>
        <p:sp>
          <p:nvSpPr>
            <p:cNvPr id="6153" name="Oval 38"/>
            <p:cNvSpPr>
              <a:spLocks noChangeAspect="1" noChangeArrowheads="1"/>
            </p:cNvSpPr>
            <p:nvPr/>
          </p:nvSpPr>
          <p:spPr bwMode="auto">
            <a:xfrm>
              <a:off x="3748"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54" name="Oval 39"/>
            <p:cNvSpPr>
              <a:spLocks noChangeAspect="1" noChangeArrowheads="1"/>
            </p:cNvSpPr>
            <p:nvPr/>
          </p:nvSpPr>
          <p:spPr bwMode="auto">
            <a:xfrm>
              <a:off x="3754"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55" name="Line 40"/>
            <p:cNvSpPr>
              <a:spLocks noChangeAspect="1" noChangeShapeType="1"/>
            </p:cNvSpPr>
            <p:nvPr/>
          </p:nvSpPr>
          <p:spPr bwMode="auto">
            <a:xfrm rot="5400000">
              <a:off x="3325"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6" name="Text Box 41"/>
            <p:cNvSpPr txBox="1">
              <a:spLocks noChangeArrowheads="1"/>
            </p:cNvSpPr>
            <p:nvPr/>
          </p:nvSpPr>
          <p:spPr bwMode="auto">
            <a:xfrm>
              <a:off x="3752" y="31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c</a:t>
              </a:r>
              <a:endParaRPr lang="en-US" altLang="en-US" sz="2800" i="1">
                <a:solidFill>
                  <a:schemeClr val="tx2"/>
                </a:solidFill>
                <a:latin typeface="Bookman Old Style" pitchFamily="18" charset="0"/>
              </a:endParaRPr>
            </a:p>
          </p:txBody>
        </p:sp>
        <p:sp>
          <p:nvSpPr>
            <p:cNvPr id="6157" name="Text Box 42"/>
            <p:cNvSpPr txBox="1">
              <a:spLocks noChangeArrowheads="1"/>
            </p:cNvSpPr>
            <p:nvPr/>
          </p:nvSpPr>
          <p:spPr bwMode="auto">
            <a:xfrm>
              <a:off x="3736" y="196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a</a:t>
              </a:r>
              <a:endParaRPr lang="en-US" altLang="en-US" sz="2800" i="1">
                <a:solidFill>
                  <a:schemeClr val="tx2"/>
                </a:solidFill>
                <a:latin typeface="Bookman Old Style" pitchFamily="18" charset="0"/>
              </a:endParaRPr>
            </a:p>
          </p:txBody>
        </p:sp>
        <p:sp>
          <p:nvSpPr>
            <p:cNvPr id="6158" name="Oval 43"/>
            <p:cNvSpPr>
              <a:spLocks noChangeAspect="1" noChangeArrowheads="1"/>
            </p:cNvSpPr>
            <p:nvPr/>
          </p:nvSpPr>
          <p:spPr bwMode="auto">
            <a:xfrm>
              <a:off x="4684" y="2206"/>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59" name="Oval 44"/>
            <p:cNvSpPr>
              <a:spLocks noChangeAspect="1" noChangeArrowheads="1"/>
            </p:cNvSpPr>
            <p:nvPr/>
          </p:nvSpPr>
          <p:spPr bwMode="auto">
            <a:xfrm>
              <a:off x="4690" y="3138"/>
              <a:ext cx="64" cy="64"/>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60" name="Line 45"/>
            <p:cNvSpPr>
              <a:spLocks noChangeAspect="1" noChangeShapeType="1"/>
            </p:cNvSpPr>
            <p:nvPr/>
          </p:nvSpPr>
          <p:spPr bwMode="auto">
            <a:xfrm rot="5400000">
              <a:off x="4261" y="2710"/>
              <a:ext cx="925"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1" name="Text Box 46"/>
            <p:cNvSpPr txBox="1">
              <a:spLocks noChangeArrowheads="1"/>
            </p:cNvSpPr>
            <p:nvPr/>
          </p:nvSpPr>
          <p:spPr bwMode="auto">
            <a:xfrm>
              <a:off x="4664" y="31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d</a:t>
              </a:r>
              <a:endParaRPr lang="en-US" altLang="en-US" sz="2800" i="1">
                <a:solidFill>
                  <a:schemeClr val="tx2"/>
                </a:solidFill>
                <a:latin typeface="Bookman Old Style" pitchFamily="18" charset="0"/>
              </a:endParaRPr>
            </a:p>
          </p:txBody>
        </p:sp>
        <p:sp>
          <p:nvSpPr>
            <p:cNvPr id="6162" name="Text Box 47"/>
            <p:cNvSpPr txBox="1">
              <a:spLocks noChangeArrowheads="1"/>
            </p:cNvSpPr>
            <p:nvPr/>
          </p:nvSpPr>
          <p:spPr bwMode="auto">
            <a:xfrm>
              <a:off x="4672" y="1978"/>
              <a:ext cx="18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spcBef>
                  <a:spcPct val="50000"/>
                </a:spcBef>
                <a:buFontTx/>
                <a:buNone/>
              </a:pPr>
              <a:r>
                <a:rPr lang="en-US" altLang="en-US" sz="2400" i="1">
                  <a:solidFill>
                    <a:schemeClr val="tx2"/>
                  </a:solidFill>
                  <a:latin typeface="Bookman Old Style" pitchFamily="18" charset="0"/>
                </a:rPr>
                <a:t>b</a:t>
              </a:r>
              <a:endParaRPr lang="en-US" altLang="en-US" sz="2800" i="1">
                <a:solidFill>
                  <a:schemeClr val="tx2"/>
                </a:solidFill>
                <a:latin typeface="Bookman Old Style" pitchFamily="18" charset="0"/>
              </a:endParaRPr>
            </a:p>
          </p:txBody>
        </p:sp>
        <p:sp>
          <p:nvSpPr>
            <p:cNvPr id="6163" name="Line 48"/>
            <p:cNvSpPr>
              <a:spLocks noChangeAspect="1" noChangeShapeType="1"/>
            </p:cNvSpPr>
            <p:nvPr/>
          </p:nvSpPr>
          <p:spPr bwMode="auto">
            <a:xfrm>
              <a:off x="3811" y="2241"/>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4" name="Line 49"/>
            <p:cNvSpPr>
              <a:spLocks noChangeAspect="1" noChangeShapeType="1"/>
            </p:cNvSpPr>
            <p:nvPr/>
          </p:nvSpPr>
          <p:spPr bwMode="auto">
            <a:xfrm>
              <a:off x="3794"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5" name="Line 50"/>
            <p:cNvSpPr>
              <a:spLocks noChangeShapeType="1"/>
            </p:cNvSpPr>
            <p:nvPr/>
          </p:nvSpPr>
          <p:spPr bwMode="auto">
            <a:xfrm>
              <a:off x="3784"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6" name="Oval 51"/>
            <p:cNvSpPr>
              <a:spLocks noChangeAspect="1" noChangeArrowheads="1"/>
            </p:cNvSpPr>
            <p:nvPr/>
          </p:nvSpPr>
          <p:spPr bwMode="auto">
            <a:xfrm>
              <a:off x="5616" y="3120"/>
              <a:ext cx="69" cy="69"/>
            </a:xfrm>
            <a:prstGeom prst="ellipse">
              <a:avLst/>
            </a:prstGeom>
            <a:solidFill>
              <a:schemeClr val="tx1"/>
            </a:solidFill>
            <a:ln w="12700">
              <a:solidFill>
                <a:schemeClr val="tx1"/>
              </a:solidFill>
              <a:round/>
              <a:headEnd/>
              <a:tailEnd/>
            </a:ln>
          </p:spPr>
          <p:txBody>
            <a:bodyPr wrap="none" anchor="ct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0"/>
                </a:spcBef>
                <a:buFontTx/>
                <a:buNone/>
              </a:pPr>
              <a:endParaRPr lang="en-US" altLang="en-US" sz="1800"/>
            </a:p>
          </p:txBody>
        </p:sp>
        <p:sp>
          <p:nvSpPr>
            <p:cNvPr id="6167" name="Line 52"/>
            <p:cNvSpPr>
              <a:spLocks noChangeShapeType="1"/>
            </p:cNvSpPr>
            <p:nvPr/>
          </p:nvSpPr>
          <p:spPr bwMode="auto">
            <a:xfrm>
              <a:off x="4752" y="2256"/>
              <a:ext cx="912" cy="9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68" name="Line 53"/>
            <p:cNvSpPr>
              <a:spLocks noChangeAspect="1" noChangeShapeType="1"/>
            </p:cNvSpPr>
            <p:nvPr/>
          </p:nvSpPr>
          <p:spPr bwMode="auto">
            <a:xfrm>
              <a:off x="4738" y="3168"/>
              <a:ext cx="92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83975" name="Text Box 54"/>
          <p:cNvSpPr txBox="1">
            <a:spLocks noChangeArrowheads="1"/>
          </p:cNvSpPr>
          <p:nvPr/>
        </p:nvSpPr>
        <p:spPr bwMode="auto">
          <a:xfrm>
            <a:off x="381000" y="5181600"/>
            <a:ext cx="8382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
              <a:defRPr sz="3200">
                <a:solidFill>
                  <a:schemeClr val="tx1"/>
                </a:solidFill>
                <a:latin typeface="Arial" pitchFamily="34" charset="0"/>
              </a:defRPr>
            </a:lvl1pPr>
            <a:lvl2pPr marL="742950" indent="-285750" algn="l" eaLnBrk="0" hangingPunct="0">
              <a:spcBef>
                <a:spcPct val="20000"/>
              </a:spcBef>
              <a:buChar char="–"/>
              <a:defRPr sz="2800">
                <a:solidFill>
                  <a:schemeClr val="tx1"/>
                </a:solidFill>
                <a:latin typeface="Arial" pitchFamily="34" charset="0"/>
              </a:defRPr>
            </a:lvl2pPr>
            <a:lvl3pPr marL="1143000" indent="-228600" algn="l" eaLnBrk="0" hangingPunct="0">
              <a:spcBef>
                <a:spcPct val="20000"/>
              </a:spcBef>
              <a:buChar char="•"/>
              <a:defRPr sz="2400">
                <a:solidFill>
                  <a:schemeClr val="tx1"/>
                </a:solidFill>
                <a:latin typeface="Arial" pitchFamily="34" charset="0"/>
              </a:defRPr>
            </a:lvl3pPr>
            <a:lvl4pPr marL="1600200" indent="-228600" algn="l" eaLnBrk="0" hangingPunct="0">
              <a:spcBef>
                <a:spcPct val="20000"/>
              </a:spcBef>
              <a:buChar char="–"/>
              <a:defRPr sz="2000">
                <a:solidFill>
                  <a:schemeClr val="tx1"/>
                </a:solidFill>
                <a:latin typeface="Arial" pitchFamily="34" charset="0"/>
              </a:defRPr>
            </a:lvl4pPr>
            <a:lvl5pPr marL="2057400" indent="-228600" algn="l" eaLnBrk="0" hangingPunct="0">
              <a:spcBef>
                <a:spcPct val="20000"/>
              </a:spcBef>
              <a:buChar char="»"/>
              <a:defRPr sz="2000">
                <a:solidFill>
                  <a:schemeClr val="tx1"/>
                </a:solidFill>
                <a:latin typeface="Arial" pitchFamily="34" charset="0"/>
              </a:defRPr>
            </a:lvl5pPr>
            <a:lvl6pPr marL="2514600" indent="-228600" eaLnBrk="0" fontAlgn="base" hangingPunct="0">
              <a:spcBef>
                <a:spcPct val="20000"/>
              </a:spcBef>
              <a:spcAft>
                <a:spcPct val="0"/>
              </a:spcAft>
              <a:buChar char="»"/>
              <a:defRPr sz="2000">
                <a:solidFill>
                  <a:schemeClr val="tx1"/>
                </a:solidFill>
                <a:latin typeface="Arial" pitchFamily="34" charset="0"/>
              </a:defRPr>
            </a:lvl6pPr>
            <a:lvl7pPr marL="2971800" indent="-228600" eaLnBrk="0" fontAlgn="base" hangingPunct="0">
              <a:spcBef>
                <a:spcPct val="20000"/>
              </a:spcBef>
              <a:spcAft>
                <a:spcPct val="0"/>
              </a:spcAft>
              <a:buChar char="»"/>
              <a:defRPr sz="2000">
                <a:solidFill>
                  <a:schemeClr val="tx1"/>
                </a:solidFill>
                <a:latin typeface="Arial" pitchFamily="34" charset="0"/>
              </a:defRPr>
            </a:lvl7pPr>
            <a:lvl8pPr marL="3429000" indent="-228600" eaLnBrk="0" fontAlgn="base" hangingPunct="0">
              <a:spcBef>
                <a:spcPct val="20000"/>
              </a:spcBef>
              <a:spcAft>
                <a:spcPct val="0"/>
              </a:spcAft>
              <a:buChar char="»"/>
              <a:defRPr sz="2000">
                <a:solidFill>
                  <a:schemeClr val="tx1"/>
                </a:solidFill>
                <a:latin typeface="Arial" pitchFamily="34" charset="0"/>
              </a:defRPr>
            </a:lvl8pPr>
            <a:lvl9pPr marL="3886200" indent="-228600" eaLnBrk="0" fontAlgn="base" hangingPunct="0">
              <a:spcBef>
                <a:spcPct val="20000"/>
              </a:spcBef>
              <a:spcAft>
                <a:spcPct val="0"/>
              </a:spcAft>
              <a:buChar char="»"/>
              <a:defRPr sz="2000">
                <a:solidFill>
                  <a:schemeClr val="tx1"/>
                </a:solidFill>
                <a:latin typeface="Arial" pitchFamily="34" charset="0"/>
              </a:defRPr>
            </a:lvl9pPr>
          </a:lstStyle>
          <a:p>
            <a:pPr eaLnBrk="1" hangingPunct="1">
              <a:spcBef>
                <a:spcPct val="0"/>
              </a:spcBef>
              <a:buFontTx/>
              <a:buNone/>
            </a:pPr>
            <a:r>
              <a:rPr lang="en-US" altLang="en-US" b="1">
                <a:latin typeface="Times New Roman" pitchFamily="18" charset="0"/>
              </a:rPr>
              <a:t>      yes		    no				yes</a:t>
            </a:r>
          </a:p>
          <a:p>
            <a:pPr eaLnBrk="1" hangingPunct="1">
              <a:spcBef>
                <a:spcPct val="0"/>
              </a:spcBef>
              <a:buFontTx/>
              <a:buNone/>
            </a:pPr>
            <a:r>
              <a:rPr lang="en-US" altLang="en-US">
                <a:latin typeface="Times New Roman" pitchFamily="18" charset="0"/>
              </a:rPr>
              <a:t>(a, e, c, d, e, b, a )	         (a, c, d, e, b, d, a, b)</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3975"/>
                                        </p:tgtEl>
                                        <p:attrNameLst>
                                          <p:attrName>style.visibility</p:attrName>
                                        </p:attrNameLst>
                                      </p:cBhvr>
                                      <p:to>
                                        <p:strVal val="visible"/>
                                      </p:to>
                                    </p:set>
                                    <p:animEffect transition="in" filter="blinds(horizontal)">
                                      <p:cBhvr>
                                        <p:cTn id="22"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29795</TotalTime>
  <Words>9349</Words>
  <Application>Microsoft Office PowerPoint</Application>
  <PresentationFormat>On-screen Show (4:3)</PresentationFormat>
  <Paragraphs>2350</Paragraphs>
  <Slides>169</Slides>
  <Notes>35</Notes>
  <HiddenSlides>16</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169</vt:i4>
      </vt:variant>
    </vt:vector>
  </HeadingPairs>
  <TitlesOfParts>
    <vt:vector size="181" baseType="lpstr">
      <vt:lpstr>Arial</vt:lpstr>
      <vt:lpstr>Bookman Old Style</vt:lpstr>
      <vt:lpstr>Calibri</vt:lpstr>
      <vt:lpstr>Calibri Light</vt:lpstr>
      <vt:lpstr>Consolas</vt:lpstr>
      <vt:lpstr>Courier New</vt:lpstr>
      <vt:lpstr>Ensign:Sans</vt:lpstr>
      <vt:lpstr>Times New Roman</vt:lpstr>
      <vt:lpstr>Wingdings</vt:lpstr>
      <vt:lpstr>Wingdings 2</vt:lpstr>
      <vt:lpstr>Office Theme</vt:lpstr>
      <vt:lpstr>Office Theme</vt:lpstr>
      <vt:lpstr>Unit 10.1 </vt:lpstr>
      <vt:lpstr>Maximum Network Flow Problem</vt:lpstr>
      <vt:lpstr>Maximum Network Flow Problem</vt:lpstr>
      <vt:lpstr>Network Flow</vt:lpstr>
      <vt:lpstr>What is the best we can do?</vt:lpstr>
      <vt:lpstr>What is the best we can do?</vt:lpstr>
      <vt:lpstr>What is the best we can do?</vt:lpstr>
      <vt:lpstr>The Conservation Rule: In order for the assignment of flows to be valid, we must have the sum of flow coming into a vertex equal to the flow coming out of a vertex, for each vertex in the graph except the source and the sink.  The Capacity Rule: Also, each flow must be less than or equal to the capacity of the edge.   The flow of the network is defined as the flow from the source, or into the sink.  </vt:lpstr>
      <vt:lpstr>What about this one? If we take the highlighted path, what amount can be pushed?</vt:lpstr>
      <vt:lpstr>Need to update graph.</vt:lpstr>
      <vt:lpstr>Need to update graph.</vt:lpstr>
      <vt:lpstr>PowerPoint Presentation</vt:lpstr>
      <vt:lpstr>PowerPoint Presentation</vt:lpstr>
      <vt:lpstr>PowerPoint Presentation</vt:lpstr>
      <vt:lpstr>PowerPoint Presentation</vt:lpstr>
      <vt:lpstr>PowerPoint Presentation</vt:lpstr>
      <vt:lpstr>Clearly, this would be a terrible way to design a plumbing system.</vt:lpstr>
      <vt:lpstr>PowerPoint Presentation</vt:lpstr>
      <vt:lpstr>Unit 10.2a </vt:lpstr>
      <vt:lpstr>How can this be represented as a maximum flow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fewest number of green tubes (or least weight) that need to be cut so that no water will be able to flow from the hydrant to the bucket?</vt:lpstr>
      <vt:lpstr>PowerPoint Presentation</vt:lpstr>
      <vt:lpstr>PowerPoint Presentation</vt:lpstr>
      <vt:lpstr>PowerPoint Presentation</vt:lpstr>
      <vt:lpstr>PowerPoint Presentation</vt:lpstr>
      <vt:lpstr>At seats find max flow and min cut. *</vt:lpstr>
      <vt:lpstr>At seats find max flow and min cut.</vt:lpstr>
      <vt:lpstr>At seats find max flow and min cut.</vt:lpstr>
      <vt:lpstr>At seats find max flow and min cut.</vt:lpstr>
      <vt:lpstr>At seats find max flow and min cut.</vt:lpstr>
      <vt:lpstr>At seats find max flow and min cut.</vt:lpstr>
      <vt:lpstr>How can we avoid bad choices?</vt:lpstr>
      <vt:lpstr>Edmonds-Karp Algorithm</vt:lpstr>
      <vt:lpstr>PowerPoint Presentation</vt:lpstr>
      <vt:lpstr>PowerPoint Presentation</vt:lpstr>
      <vt:lpstr>PowerPoint Presentation</vt:lpstr>
      <vt:lpstr>PowerPoint Presentation</vt:lpstr>
      <vt:lpstr>PowerPoint Presentation</vt:lpstr>
      <vt:lpstr>PowerPoint Presentation</vt:lpstr>
      <vt:lpstr>Ford-Fulkerson Algorithm - Runtime</vt:lpstr>
      <vt:lpstr>Graph 10.2 b</vt:lpstr>
      <vt:lpstr>Min Cost Max Flow   (cost per unit is in red)</vt:lpstr>
      <vt:lpstr>PowerPoint Presentation</vt:lpstr>
      <vt:lpstr>Let’s try the algorithm on this graph</vt:lpstr>
      <vt:lpstr>Let’s try the algorithm on this graph</vt:lpstr>
      <vt:lpstr>Let’s try the algorithm on this graph</vt:lpstr>
      <vt:lpstr>Let’s try the algorithm on this graph</vt:lpstr>
      <vt:lpstr>Let’s try the algorithm on this graph</vt:lpstr>
      <vt:lpstr>Let’s try the algorithm on this graph</vt:lpstr>
      <vt:lpstr>Let’s try the algorithm on this graph</vt:lpstr>
      <vt:lpstr>Let’s try the algorithm on this graph</vt:lpstr>
      <vt:lpstr>Let’s try the algorithm on this graph</vt:lpstr>
      <vt:lpstr>Min Cost Max Flow   Try at seats  (cost per unit is in red)</vt:lpstr>
      <vt:lpstr>Min Cost Max Flow   Try at seats  (cost per unit is in red)</vt:lpstr>
      <vt:lpstr>At Seats</vt:lpstr>
      <vt:lpstr>Unit 10.3 </vt:lpstr>
      <vt:lpstr>Minimum Spanning Tree</vt:lpstr>
      <vt:lpstr>Different from a shortest path algorithm</vt:lpstr>
      <vt:lpstr>Prim’s Algorithm</vt:lpstr>
      <vt:lpstr>Walk-Through – start at node D (say)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Algorithm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At seats.  Try minimal spanning tree with both algorithms</vt:lpstr>
      <vt:lpstr>Unit 10.4 </vt:lpstr>
      <vt:lpstr>Paths in a graph</vt:lpstr>
      <vt:lpstr>Eulerian paths or circuits?</vt:lpstr>
      <vt:lpstr>Euler Paths and Circuits</vt:lpstr>
      <vt:lpstr>Euler Paths and Circuits</vt:lpstr>
      <vt:lpstr>Euler Paths and Circuits</vt:lpstr>
      <vt:lpstr>Necessary and Sufficient Conditions</vt:lpstr>
      <vt:lpstr>Example</vt:lpstr>
      <vt:lpstr>Example</vt:lpstr>
      <vt:lpstr>Example</vt:lpstr>
      <vt:lpstr>Euler Path in Directed Graphs</vt:lpstr>
      <vt:lpstr>Euler Path in Directed Graphs</vt:lpstr>
      <vt:lpstr>Real Life Applications of Eulerian Circuits/Tours</vt:lpstr>
      <vt:lpstr>Hamilton Paths and Circuits</vt:lpstr>
      <vt:lpstr>Dodecahedron is composed of twelve regular pentagons. Can you find a path which visits all vertices?  Can you draw it as a graph?</vt:lpstr>
      <vt:lpstr>Hamilton Circuits</vt:lpstr>
      <vt:lpstr>Hamilton Circuits</vt:lpstr>
      <vt:lpstr>Finding Hamilton Circuits</vt:lpstr>
      <vt:lpstr>Finding Hamilton Circuits</vt:lpstr>
      <vt:lpstr>Finding Hamilton Circuits</vt:lpstr>
      <vt:lpstr>Real Life applications?</vt:lpstr>
      <vt:lpstr>Summary</vt:lpstr>
      <vt:lpstr>Algorithm for finding an Eulerian Tour</vt:lpstr>
      <vt:lpstr>PowerPoint Presentation</vt:lpstr>
      <vt:lpstr>Unit 10.5 </vt:lpstr>
      <vt:lpstr>Edge types – help us think about graph </vt:lpstr>
      <vt:lpstr>Edge types </vt:lpstr>
      <vt:lpstr>Edge types </vt:lpstr>
      <vt:lpstr>“Shaking down the tree”</vt:lpstr>
      <vt:lpstr>Unit 10.6 </vt:lpstr>
      <vt:lpstr>Finding Strongly Connected Components </vt:lpstr>
      <vt:lpstr>Start at A</vt:lpstr>
      <vt:lpstr>Next start at C  - considering unvisited nodes in alphabetical order for those obsessive compulsive types (you know who you are)</vt:lpstr>
      <vt:lpstr>Depth first postorder numbering</vt:lpstr>
      <vt:lpstr>Reverse all edges.  Clear visited flags.  Do a depth first search marking nodes as visited.  Always starting a tree at the highest numbered (unvisited)node.</vt:lpstr>
      <vt:lpstr>Reverse all edges.  Clear visited flags.  Do a depth first search marking nodes as visited.  Always starting a tree at the highest numbered node which hasn’t been visited.</vt:lpstr>
      <vt:lpstr>PowerPoint Presentation</vt:lpstr>
      <vt:lpstr>For this graph, perform post ordering numbering, starting at node A.</vt:lpstr>
      <vt:lpstr>For this graph, perform post ordering numbering, starting at node A.</vt:lpstr>
      <vt:lpstr>From the handout Find SCC</vt:lpstr>
      <vt:lpstr>From the handout Find SCC</vt:lpstr>
      <vt:lpstr>Unit 10.7 </vt:lpstr>
      <vt:lpstr>Biconnected</vt:lpstr>
      <vt:lpstr>PowerPoint Presentation</vt:lpstr>
      <vt:lpstr>Algorithm</vt:lpstr>
      <vt:lpstr>Graph on left shows num/low (starting with A)</vt:lpstr>
      <vt:lpstr>Algorithm</vt:lpstr>
      <vt:lpstr>Find Articulation for undirected graph</vt:lpstr>
      <vt:lpstr>Using the algorithm, find the articulation points of the following graph.  </vt:lpstr>
      <vt:lpstr>Here are the tree edges.</vt:lpstr>
      <vt:lpstr>I’ve changed the nodes to be the dfs number</vt:lpstr>
      <vt:lpstr>I’ve changed the nodes to be the dfs number and added low</vt:lpstr>
      <vt:lpstr>Which nodes are articulation points?</vt:lpstr>
      <vt:lpstr>PowerPoint Presentation</vt:lpstr>
      <vt:lpstr>PowerPoint Presentation</vt:lpstr>
      <vt:lpstr>PowerPoint Presentation</vt:lpstr>
      <vt:lpstr>From the handout on articulation</vt:lpstr>
      <vt:lpstr>From the handout on articulation</vt:lpstr>
      <vt:lpstr>Consider the two algorithms: SCC and articulation points   Explain why they work.</vt:lpstr>
      <vt:lpstr>Unit 10.8 </vt:lpstr>
      <vt:lpstr>Hard versus Easy problems</vt:lpstr>
      <vt:lpstr>NP-Complete Problems</vt:lpstr>
      <vt:lpstr>Traveling Salesperson  Given a list of cities and the distances between each pair of cities, what is the shortest possible route that visits each city (exactly once?) and returns to the origin city?  Is this hard?  How could it be solved?</vt:lpstr>
      <vt:lpstr>Find largest complete subgraph. Clique.  Used in molecular biology to find common structures.</vt:lpstr>
      <vt:lpstr>Hamiltonian Path</vt:lpstr>
      <vt:lpstr>Map Coloring coloring the vertices of a graph (in the minimum number of colors) such that no two adjacent vertices are of the same color</vt:lpstr>
      <vt:lpstr>Can you form this as a graph coloring problem?</vt:lpstr>
      <vt:lpstr>Can this graph be colored in 3 colors?</vt:lpstr>
      <vt:lpstr>PowerPoint Presentation</vt:lpstr>
      <vt:lpstr>PowerPoint Presentation</vt:lpstr>
      <vt:lpstr>PowerPoint Presentation</vt:lpstr>
      <vt:lpstr>Vertex Cover (VC)</vt:lpstr>
      <vt:lpstr>Can you form this as a vertex cover problem?</vt:lpstr>
      <vt:lpstr>Pair Programming Problem</vt:lpstr>
      <vt:lpstr>Pair Programming Problem</vt:lpstr>
      <vt:lpstr>Pair Programming Problem</vt:lpstr>
      <vt:lpstr>NP and P</vt:lpstr>
      <vt:lpstr>NP-Complete</vt:lpstr>
      <vt:lpstr>Oracles</vt:lpstr>
      <vt:lpstr>Determinism vs. Nondeterminism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Sarah</dc:creator>
  <cp:lastModifiedBy>Vicki Allan</cp:lastModifiedBy>
  <cp:revision>761</cp:revision>
  <cp:lastPrinted>2020-08-18T21:35:04Z</cp:lastPrinted>
  <dcterms:created xsi:type="dcterms:W3CDTF">2006-08-16T00:00:00Z</dcterms:created>
  <dcterms:modified xsi:type="dcterms:W3CDTF">2023-11-27T18:29:33Z</dcterms:modified>
</cp:coreProperties>
</file>