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bGYxMcS6OdGsjOzQbg8o7iXQ6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f11342b208_0_36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f11342b208_0_362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f11342b208_0_362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f11342b208_0_3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11342b208_0_40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f11342b208_0_401"/>
          <p:cNvSpPr txBox="1"/>
          <p:nvPr>
            <p:ph hasCustomPrompt="1"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gf11342b208_0_401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f11342b208_0_4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1342b208_0_4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1342b208_0_40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gf11342b208_0_40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8" name="Google Shape;58;gf11342b208_0_408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f11342b208_0_408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f11342b208_0_40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f11342b208_0_367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f11342b208_0_367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f11342b208_0_3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f11342b208_0_37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f11342b208_0_37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f11342b208_0_37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gf11342b208_0_3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11342b208_0_3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f11342b208_0_37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f11342b208_0_37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f11342b208_0_3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11342b208_0_38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gf11342b208_0_3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11342b208_0_38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f11342b208_0_38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f11342b208_0_3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11342b208_0_388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7" name="Google Shape;37;gf11342b208_0_3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1342b208_0_391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f11342b208_0_39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f11342b208_0_391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f11342b208_0_391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f11342b208_0_39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f11342b208_0_3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1342b208_0_398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7" name="Google Shape;47;gf11342b208_0_3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11342b208_0_3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f11342b208_0_35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f11342b208_0_3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b="1" lang="en-US"/>
              <a:t>GreenSaver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produce tracker with recipe log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Description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7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-US"/>
              <a:t>GreenSaver is an application that tracks </a:t>
            </a:r>
            <a:r>
              <a:rPr lang="en-US"/>
              <a:t>perishable</a:t>
            </a:r>
            <a:r>
              <a:rPr lang="en-US"/>
              <a:t> goods in your kitchen and alerts you to when they are about to spoil.</a:t>
            </a:r>
            <a:br>
              <a:rPr lang="en-US"/>
            </a:br>
            <a:br>
              <a:rPr lang="en-US"/>
            </a:br>
            <a:r>
              <a:rPr lang="en-US"/>
              <a:t>Functionality:</a:t>
            </a:r>
            <a:br>
              <a:rPr lang="en-US"/>
            </a:br>
            <a:r>
              <a:rPr lang="en-US"/>
              <a:t>Allow the user to add / edit / delete items from the shopping list and fridge items. </a:t>
            </a:r>
            <a:endParaRPr/>
          </a:p>
          <a:p>
            <a:pPr indent="-32766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6666"/>
              <a:buChar char="●"/>
            </a:pPr>
            <a:r>
              <a:rPr lang="en-US"/>
              <a:t>Provide the recipe details based on the ingredients from the fridge. </a:t>
            </a:r>
            <a:endParaRPr/>
          </a:p>
          <a:p>
            <a:pPr indent="-32766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6666"/>
              <a:buChar char="●"/>
            </a:pPr>
            <a:r>
              <a:rPr lang="en-US"/>
              <a:t>Display alert messages for items which are all about to expire in the fridge which are all running low.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3513"/>
              <a:buFont typeface="Century Gothic"/>
              <a:buNone/>
            </a:pPr>
            <a:br>
              <a:rPr lang="en-US"/>
            </a:br>
            <a:r>
              <a:rPr lang="en-US"/>
              <a:t>Features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Add New Recipe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Add new Ingredient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Create Grocery List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Move Grocery Items into Fridge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Alert Messages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Planning-User Stories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Prepare the grocery list and add the same into shopping cart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Add the grocery items into fridge with expiry date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Based on the fridge items, user can view all recipes available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users can search recipes based on the ingredients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List all recipes info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Provide alert message if the groceries about to expire / running low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Planning-Database</a:t>
            </a:r>
            <a:br>
              <a:rPr lang="en-US"/>
            </a:b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Recipe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Recipe name, description and image details will be maintained on this table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Ingredient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Ingredient name and details will be maintained on this table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Recipe_Ingredient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/>
              <a:t>Recipe ID and Ingredient ID will be maintained on this table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Technology Stack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1103300" y="1240125"/>
            <a:ext cx="8946600" cy="5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81233" lvl="0" marL="342900" rtl="0" algn="l">
              <a:spcBef>
                <a:spcPts val="0"/>
              </a:spcBef>
              <a:spcAft>
                <a:spcPts val="0"/>
              </a:spcAft>
              <a:buSzPct val="85292"/>
              <a:buChar char="●"/>
            </a:pPr>
            <a:r>
              <a:rPr lang="en-US" sz="5439"/>
              <a:t>Language</a:t>
            </a:r>
            <a:endParaRPr sz="5439"/>
          </a:p>
          <a:p>
            <a:pPr indent="-329417" lvl="1" marL="742950" rtl="0" algn="l">
              <a:spcBef>
                <a:spcPts val="1000"/>
              </a:spcBef>
              <a:spcAft>
                <a:spcPts val="0"/>
              </a:spcAft>
              <a:buSzPct val="90686"/>
              <a:buChar char="○"/>
            </a:pPr>
            <a:r>
              <a:rPr lang="en-US" sz="4939"/>
              <a:t>Java</a:t>
            </a:r>
            <a:endParaRPr sz="4939"/>
          </a:p>
          <a:p>
            <a:pPr indent="-329417" lvl="1" marL="742950" rtl="0" algn="l">
              <a:spcBef>
                <a:spcPts val="1000"/>
              </a:spcBef>
              <a:spcAft>
                <a:spcPts val="0"/>
              </a:spcAft>
              <a:buSzPct val="90686"/>
              <a:buChar char="○"/>
            </a:pPr>
            <a:r>
              <a:rPr lang="en-US" sz="4939"/>
              <a:t>HTML/CSS</a:t>
            </a:r>
            <a:endParaRPr sz="4939"/>
          </a:p>
          <a:p>
            <a:pPr indent="-343292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-US" sz="4939"/>
              <a:t>Javascript </a:t>
            </a:r>
            <a:endParaRPr sz="4939"/>
          </a:p>
          <a:p>
            <a:pPr indent="-343292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-US" sz="4939"/>
              <a:t>Nashorn</a:t>
            </a:r>
            <a:endParaRPr sz="4939"/>
          </a:p>
          <a:p>
            <a:pPr indent="-381233" lvl="0" marL="342900" rtl="0" algn="l">
              <a:spcBef>
                <a:spcPts val="1000"/>
              </a:spcBef>
              <a:spcAft>
                <a:spcPts val="0"/>
              </a:spcAft>
              <a:buSzPct val="85292"/>
              <a:buChar char="●"/>
            </a:pPr>
            <a:r>
              <a:rPr lang="en-US" sz="5439"/>
              <a:t>Framework</a:t>
            </a:r>
            <a:endParaRPr sz="5439"/>
          </a:p>
          <a:p>
            <a:pPr indent="-329417" lvl="1" marL="742950" rtl="0" algn="l">
              <a:spcBef>
                <a:spcPts val="1000"/>
              </a:spcBef>
              <a:spcAft>
                <a:spcPts val="0"/>
              </a:spcAft>
              <a:buSzPct val="90686"/>
              <a:buChar char="○"/>
            </a:pPr>
            <a:r>
              <a:rPr lang="en-US" sz="4939"/>
              <a:t>Spring Boot</a:t>
            </a:r>
            <a:endParaRPr sz="4939"/>
          </a:p>
          <a:p>
            <a:pPr indent="-329417" lvl="1" marL="742950" rtl="0" algn="l">
              <a:spcBef>
                <a:spcPts val="1000"/>
              </a:spcBef>
              <a:spcAft>
                <a:spcPts val="0"/>
              </a:spcAft>
              <a:buSzPct val="90686"/>
              <a:buChar char="○"/>
            </a:pPr>
            <a:r>
              <a:rPr lang="en-US" sz="4939"/>
              <a:t>Bootstrap</a:t>
            </a:r>
            <a:endParaRPr sz="4939"/>
          </a:p>
          <a:p>
            <a:pPr indent="-329417" lvl="1" marL="742950" rtl="0" algn="l">
              <a:spcBef>
                <a:spcPts val="1000"/>
              </a:spcBef>
              <a:spcAft>
                <a:spcPts val="0"/>
              </a:spcAft>
              <a:buSzPct val="90686"/>
              <a:buChar char="○"/>
            </a:pPr>
            <a:r>
              <a:rPr lang="en-US" sz="4939"/>
              <a:t>Thymeleaf</a:t>
            </a:r>
            <a:endParaRPr sz="4939"/>
          </a:p>
          <a:p>
            <a:pPr indent="-381233" lvl="0" marL="342900" rtl="0" algn="l">
              <a:spcBef>
                <a:spcPts val="1000"/>
              </a:spcBef>
              <a:spcAft>
                <a:spcPts val="0"/>
              </a:spcAft>
              <a:buSzPct val="85292"/>
              <a:buChar char="●"/>
            </a:pPr>
            <a:r>
              <a:rPr lang="en-US" sz="5439"/>
              <a:t>Database</a:t>
            </a:r>
            <a:endParaRPr sz="5439"/>
          </a:p>
          <a:p>
            <a:pPr indent="-329417" lvl="1" marL="742950" rtl="0" algn="l">
              <a:spcBef>
                <a:spcPts val="1000"/>
              </a:spcBef>
              <a:spcAft>
                <a:spcPts val="0"/>
              </a:spcAft>
              <a:buSzPct val="90686"/>
              <a:buChar char="○"/>
            </a:pPr>
            <a:r>
              <a:rPr lang="en-US" sz="4939"/>
              <a:t>MySQL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1060825" y="1150475"/>
            <a:ext cx="57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https://github.com/LaunchCodeLiftoffProjects/zac-o-group-b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What I Learned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Create Wireframes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Create User Stories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Focus on scope and MVP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Manage my time in conjunction with my teammates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Communicate clearly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Use git branches appropriately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Use APIs and open source code to build 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What’s Next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Refactor program into a Kotlin based android app and/or: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Create a react based version for multiple devices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Polish UI in order to be more user friendly and appealing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Refactor current code into a clearer architecture to improve </a:t>
            </a:r>
            <a:r>
              <a:rPr lang="en-US"/>
              <a:t>maintenance</a:t>
            </a:r>
            <a:r>
              <a:rPr lang="en-US"/>
              <a:t> and extensibility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Access StillTasty website through a backend client to have an automatic expiation input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Add nutritional information through USDA API 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Add user settings page and features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2021-09-19T02:51:17Z</dcterms:created>
  <dc:creator>Kasirajan Suthanthirakumar</dc:creator>
</cp:coreProperties>
</file>