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1DD0D6B-E3AE-4EEF-AF5F-AFF04FC132D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169E38A-9464-4B1F-944E-FD30B8559A8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4286256"/>
            <a:ext cx="8458200" cy="185738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Проект «</a:t>
            </a:r>
            <a:r>
              <a:rPr lang="en-US" sz="4800" dirty="0" smtClean="0"/>
              <a:t>Catch it if you </a:t>
            </a:r>
            <a:r>
              <a:rPr lang="en-US" sz="4800" dirty="0" smtClean="0"/>
              <a:t>can</a:t>
            </a:r>
            <a:r>
              <a:rPr lang="ru-RU" sz="4800" dirty="0" smtClean="0"/>
              <a:t>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357826"/>
            <a:ext cx="8458200" cy="78581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Выполнила: </a:t>
            </a:r>
            <a:r>
              <a:rPr lang="ru-RU" dirty="0" err="1" smtClean="0"/>
              <a:t>Пайкова</a:t>
            </a:r>
            <a:r>
              <a:rPr lang="ru-RU" dirty="0" smtClean="0"/>
              <a:t> Виктория Андреевна</a:t>
            </a:r>
          </a:p>
          <a:p>
            <a:r>
              <a:rPr lang="ru-RU" dirty="0" smtClean="0"/>
              <a:t>Студент группы ИДБ-18-09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простую игру для детей</a:t>
            </a:r>
          </a:p>
          <a:p>
            <a:r>
              <a:rPr lang="ru-RU" dirty="0" smtClean="0"/>
              <a:t>Познакомить с библиотекой «</a:t>
            </a:r>
            <a:r>
              <a:rPr lang="en-US" dirty="0" smtClean="0"/>
              <a:t>SFML</a:t>
            </a:r>
            <a:r>
              <a:rPr lang="ru-RU" dirty="0" smtClean="0"/>
              <a:t>» </a:t>
            </a:r>
          </a:p>
          <a:p>
            <a:r>
              <a:rPr lang="ru-RU" dirty="0" smtClean="0"/>
              <a:t>Узнать основы проектной деятельности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 проект?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3409944" cy="4525963"/>
          </a:xfrm>
        </p:spPr>
        <p:txBody>
          <a:bodyPr/>
          <a:lstStyle/>
          <a:p>
            <a:r>
              <a:rPr lang="ru-RU" dirty="0" smtClean="0"/>
              <a:t>Проект рассчитан на детскую аудиторию, примерно </a:t>
            </a:r>
          </a:p>
          <a:p>
            <a:pPr>
              <a:buNone/>
            </a:pPr>
            <a:r>
              <a:rPr lang="ru-RU" dirty="0" smtClean="0"/>
              <a:t>	8-12 лет </a:t>
            </a:r>
            <a:endParaRPr lang="ru-RU" dirty="0"/>
          </a:p>
        </p:txBody>
      </p:sp>
      <p:pic>
        <p:nvPicPr>
          <p:cNvPr id="1026" name="Picture 2" descr="C:\Users\Вика\Desktop\игра\дети.jpg"/>
          <p:cNvPicPr>
            <a:picLocks noChangeAspect="1" noChangeArrowheads="1"/>
          </p:cNvPicPr>
          <p:nvPr/>
        </p:nvPicPr>
        <p:blipFill>
          <a:blip r:embed="rId2"/>
          <a:srcRect l="5797" t="11594" r="4928" b="4347"/>
          <a:stretch>
            <a:fillRect/>
          </a:stretch>
        </p:blipFill>
        <p:spPr bwMode="auto">
          <a:xfrm>
            <a:off x="3500430" y="1500174"/>
            <a:ext cx="5500694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создан в </a:t>
            </a:r>
            <a:r>
              <a:rPr lang="en-US" dirty="0" smtClean="0"/>
              <a:t>Visual Studio</a:t>
            </a:r>
          </a:p>
          <a:p>
            <a:r>
              <a:rPr lang="ru-RU" dirty="0" smtClean="0"/>
              <a:t>Использовалась библиотека </a:t>
            </a:r>
            <a:r>
              <a:rPr lang="en-US" dirty="0" smtClean="0"/>
              <a:t>SFML</a:t>
            </a:r>
            <a:endParaRPr lang="ru-RU" dirty="0"/>
          </a:p>
        </p:txBody>
      </p:sp>
      <p:sp>
        <p:nvSpPr>
          <p:cNvPr id="2050" name="AutoShape 2" descr="https://get.wallhere.com/photo/Microsoft-Visual-Studio-code-web-development-146787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get.wallhere.com/photo/Microsoft-Visual-Studio-code-web-development-146787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60" name="AutoShape 1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62" name="AutoShape 1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3" name="Picture 15" descr="C:\Users\Вика\Desktop\игра\1_kxtvvzVygoK_KHxyhrjtr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429000"/>
            <a:ext cx="4951864" cy="2781297"/>
          </a:xfrm>
          <a:prstGeom prst="rect">
            <a:avLst/>
          </a:prstGeom>
          <a:noFill/>
        </p:spPr>
      </p:pic>
      <p:pic>
        <p:nvPicPr>
          <p:cNvPr id="2064" name="Picture 16" descr="C:\Users\Вика\Desktop\игра\SFM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143380"/>
            <a:ext cx="3654529" cy="1237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Вика\Desktop\игра\Аннотация 2019-12-25 195334.png"/>
          <p:cNvPicPr>
            <a:picLocks noChangeAspect="1" noChangeArrowheads="1"/>
          </p:cNvPicPr>
          <p:nvPr/>
        </p:nvPicPr>
        <p:blipFill>
          <a:blip r:embed="rId2"/>
          <a:srcRect l="621" t="2029"/>
          <a:stretch>
            <a:fillRect/>
          </a:stretch>
        </p:blipFill>
        <p:spPr bwMode="auto">
          <a:xfrm>
            <a:off x="3281484" y="3071810"/>
            <a:ext cx="5862516" cy="353853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85860"/>
            <a:ext cx="7410472" cy="4786346"/>
          </a:xfrm>
        </p:spPr>
        <p:txBody>
          <a:bodyPr numCol="1">
            <a:normAutofit fontScale="92500" lnSpcReduction="10000"/>
          </a:bodyPr>
          <a:lstStyle/>
          <a:p>
            <a:r>
              <a:rPr lang="ru-RU" dirty="0" smtClean="0"/>
              <a:t>Появляется меню</a:t>
            </a:r>
          </a:p>
          <a:p>
            <a:r>
              <a:rPr lang="ru-RU" dirty="0" smtClean="0"/>
              <a:t>Возможность прочитать правила</a:t>
            </a:r>
          </a:p>
          <a:p>
            <a:r>
              <a:rPr lang="ru-RU" dirty="0" smtClean="0"/>
              <a:t>Возможность закрыть игру</a:t>
            </a:r>
          </a:p>
          <a:p>
            <a:r>
              <a:rPr lang="ru-RU" dirty="0" smtClean="0"/>
              <a:t>Возможность</a:t>
            </a:r>
          </a:p>
          <a:p>
            <a:pPr>
              <a:buNone/>
            </a:pPr>
            <a:r>
              <a:rPr lang="ru-RU" dirty="0" smtClean="0"/>
              <a:t> 	выбрать героя </a:t>
            </a:r>
          </a:p>
          <a:p>
            <a:pPr>
              <a:buNone/>
            </a:pPr>
            <a:r>
              <a:rPr lang="ru-RU" dirty="0" smtClean="0"/>
              <a:t>	и объект </a:t>
            </a:r>
          </a:p>
          <a:p>
            <a:r>
              <a:rPr lang="ru-RU" dirty="0" smtClean="0"/>
              <a:t>Возможность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выиграть</a:t>
            </a:r>
          </a:p>
          <a:p>
            <a:pPr>
              <a:buNone/>
            </a:pPr>
            <a:r>
              <a:rPr lang="ru-RU" dirty="0" smtClean="0"/>
              <a:t>   \проиграть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правила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86380" y="1285860"/>
            <a:ext cx="3705220" cy="535785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 помощью стрелок (вправо и влево) на клавиатуре можно перемещать героя.</a:t>
            </a:r>
          </a:p>
          <a:p>
            <a:r>
              <a:rPr lang="ru-RU" dirty="0" smtClean="0"/>
              <a:t>Чем больше поймаешь объектов, тем больше очков, и выше уровень.  </a:t>
            </a:r>
            <a:endParaRPr lang="ru-RU" dirty="0"/>
          </a:p>
        </p:txBody>
      </p:sp>
      <p:pic>
        <p:nvPicPr>
          <p:cNvPr id="18435" name="Picture 3" descr="C:\Users\Вика\Desktop\игра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5286372" cy="3118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Яркие картинки</a:t>
            </a:r>
          </a:p>
          <a:p>
            <a:r>
              <a:rPr lang="ru-RU" dirty="0" smtClean="0"/>
              <a:t>Интересная анимация</a:t>
            </a:r>
          </a:p>
          <a:p>
            <a:r>
              <a:rPr lang="ru-RU" dirty="0" smtClean="0"/>
              <a:t>Звуковое сопровождение</a:t>
            </a:r>
          </a:p>
          <a:p>
            <a:r>
              <a:rPr lang="ru-RU" dirty="0" smtClean="0"/>
              <a:t>Развивает реакцию детей</a:t>
            </a:r>
          </a:p>
          <a:p>
            <a:r>
              <a:rPr lang="ru-RU" dirty="0" smtClean="0"/>
              <a:t>Поможет детям отвлечься от учебы</a:t>
            </a:r>
          </a:p>
          <a:p>
            <a:r>
              <a:rPr lang="ru-RU" dirty="0" smtClean="0"/>
              <a:t>Развивает фантазию</a:t>
            </a:r>
          </a:p>
          <a:p>
            <a:r>
              <a:rPr lang="ru-RU" dirty="0" smtClean="0"/>
              <a:t>Побуждает быть победителем</a:t>
            </a:r>
            <a:endParaRPr lang="ru-RU" dirty="0"/>
          </a:p>
        </p:txBody>
      </p:sp>
      <p:pic>
        <p:nvPicPr>
          <p:cNvPr id="19458" name="Picture 2" descr="C:\Users\Вика\Desktop\нужное\PNG\Female\Poses\female_id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928670"/>
            <a:ext cx="1214446" cy="1669864"/>
          </a:xfrm>
          <a:prstGeom prst="rect">
            <a:avLst/>
          </a:prstGeom>
          <a:noFill/>
        </p:spPr>
      </p:pic>
      <p:pic>
        <p:nvPicPr>
          <p:cNvPr id="19459" name="Picture 3" descr="C:\Users\Вика\Desktop\нужное\PNG\Adventurer\Poses\втоу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928670"/>
            <a:ext cx="1143008" cy="1571636"/>
          </a:xfrm>
          <a:prstGeom prst="rect">
            <a:avLst/>
          </a:prstGeom>
          <a:noFill/>
        </p:spPr>
      </p:pic>
      <p:pic>
        <p:nvPicPr>
          <p:cNvPr id="19460" name="Picture 4" descr="C:\Users\Вика\Desktop\нужное\PNG\Player\Poses\player_id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0992" y="1000108"/>
            <a:ext cx="1143008" cy="1571636"/>
          </a:xfrm>
          <a:prstGeom prst="rect">
            <a:avLst/>
          </a:prstGeom>
          <a:noFill/>
        </p:spPr>
      </p:pic>
      <p:pic>
        <p:nvPicPr>
          <p:cNvPr id="19461" name="Picture 5" descr="C:\Users\Вика\Desktop\нужное\PNG\Soldier\Poses\soldier_id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2357430"/>
            <a:ext cx="1095380" cy="1506148"/>
          </a:xfrm>
          <a:prstGeom prst="rect">
            <a:avLst/>
          </a:prstGeom>
          <a:noFill/>
        </p:spPr>
      </p:pic>
      <p:pic>
        <p:nvPicPr>
          <p:cNvPr id="19462" name="Picture 6" descr="C:\Users\Вика\Desktop\нужное\PNG\Zombie\Poses\zombie_idl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86644" y="2357430"/>
            <a:ext cx="1091053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4500570"/>
            <a:ext cx="8458200" cy="157521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 за внимание!!!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58412" y="4643446"/>
            <a:ext cx="428628" cy="157154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65</TotalTime>
  <Words>120</Words>
  <Application>Microsoft Office PowerPoint</Application>
  <PresentationFormat>Экран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Трек</vt:lpstr>
      <vt:lpstr>Проект «Catch it if you can»</vt:lpstr>
      <vt:lpstr>Цель проекта</vt:lpstr>
      <vt:lpstr>Для кого проект?</vt:lpstr>
      <vt:lpstr>Техническая часть</vt:lpstr>
      <vt:lpstr>Основные возможности</vt:lpstr>
      <vt:lpstr>Основные правила</vt:lpstr>
      <vt:lpstr>Плюсы Игры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</dc:title>
  <dc:creator>Вика</dc:creator>
  <cp:lastModifiedBy>Вика</cp:lastModifiedBy>
  <cp:revision>7</cp:revision>
  <dcterms:created xsi:type="dcterms:W3CDTF">2019-12-25T16:08:35Z</dcterms:created>
  <dcterms:modified xsi:type="dcterms:W3CDTF">2019-12-25T17:13:37Z</dcterms:modified>
</cp:coreProperties>
</file>