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54560-C172-431A-840B-BE041E3E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5AAED9-2A23-4C0A-86DF-53AAC6D9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A7828-FCA9-42F8-93BC-EB6FCE4C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B0F122-ECA6-4401-AF4E-9338E8EF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616378-689E-424F-B468-DBDC4F2F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71FB0-DB90-4AD8-8D0E-51D1ECF2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9F3A19-85BF-4AC3-A11D-D26F67A8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AEFF7-ACF9-4082-85C0-A67CB081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DC41-FD15-4541-966F-246F36FD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F52D3-B562-4427-82DC-2DAA507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0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3EC06B-8E82-44DD-9A9A-55808CC29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623FE5-0715-419C-A4EA-32CF180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C21A1-48AA-4118-8938-161C3466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F865F-DFD8-4060-9B7D-B9860364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18796-A96F-4455-824B-9A4F1DB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6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743C5-2C40-4DD5-9F9A-53EDF0DD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E7314-014F-437B-95EE-15AF77AB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24E3AC-AC64-4BFB-B7F3-8372979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D59F2-9547-478C-B461-DE7BBCAA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384A1-9A2A-47E7-AC38-1B0C5E6E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5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E4A93-CDE8-4E55-84E0-0EED1EA3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A5646-530C-4B77-B8C4-52C4994F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F2895-8BDD-4C11-99B7-E1B16600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A37A9-AD91-4D66-B6AE-BDD44F3D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97054-2951-4D15-A029-924E8F31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6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F5301-C995-4B5D-BD57-C3CD435E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FDC91-8BE1-41FA-8C8D-19E73799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A78171-C8DC-4BF8-BCC2-A254AF04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2BC2A-8D44-446E-A483-CA0DC162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0178DA-88D0-4B6E-8DA6-BC873DE2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D2823-FB78-4DB0-923F-183B8A3C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DADD9-A6E3-4FD5-8A4A-B9A5E8B1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502CE-19B6-4F5F-B231-4ECF5A3A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433ABB-F7E7-4D23-963D-A7110E9E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15D71B-6397-4BFD-9618-E1E7E5F5B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95280C-CEE0-4101-B3D9-982C90F4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621314-683D-4F08-97B2-F7399990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8CE0AA-88DB-46B0-8183-5A0CE79B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FD7E22-F25C-4982-97AE-579A73B6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BBE32-8EE7-40C5-A96E-9C4B8D7D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73607B-0A01-4E14-A286-8FF06560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C66AF4-0E1D-4E84-A0D4-597875A0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418A1-2949-442D-8A87-A5833020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9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36CA38-61C3-44FB-8776-13A1AB37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84A37A-A724-4703-8DB5-383CAA5D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EACCE9-C422-404B-ACC2-62DC460D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0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86DC1-C63D-4CEF-B182-E8A734BC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93164-0347-438E-A816-3E7559C9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818BE-D4D8-4F37-BC39-4798417B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33FEF-CB3E-4E40-9F92-E4F053C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7EA2AE-858A-4855-B009-E53255D4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97B01-2457-490C-A261-18DAC8AE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26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77A8C-65EB-452F-9E7B-245406F6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ED7E92-63F5-4EE3-B0AE-A6D2ECC75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4EE517-B9BD-470B-9FDC-1C9EF8FE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60E0A-8C87-4F98-B4C0-C2EB5FD8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90B249-59B2-4632-9E68-A9A6F99B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212DFD-D551-428D-8BA3-212B3575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9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C0FED-82E4-4D25-A539-B35320FD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0EAAC0-9CF3-4106-B1C9-0FA9F82E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9240D-8665-4BD6-94F8-A497E5003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2F17-9DF8-4684-967E-DAC282424448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EFE4D-F95F-4FCF-A8AB-00F615E65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40641-277D-46F8-8C06-FFD849536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73DA-7456-4BE8-A3A8-2C3C0F88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1262F-F4E5-4448-94B3-44B127501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77" y="633046"/>
            <a:ext cx="10128737" cy="1969477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течения на начальном участке плоского канала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(результаты)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CEF1B-588E-45F9-89F4-6FB718F70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8" y="3263705"/>
            <a:ext cx="10128738" cy="2363372"/>
          </a:xfrm>
        </p:spPr>
        <p:txBody>
          <a:bodyPr>
            <a:noAutofit/>
          </a:bodyPr>
          <a:lstStyle/>
          <a:p>
            <a:pPr indent="720000" algn="just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расчет стационарного ламинарного течения несжимаемой жидкости на начальном участке плоского канала  при значении числа Рейнольдса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Re=100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сопоставить расчетные длину начального участка и коэффициент сопротивления развитого течения с результатами аналитического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090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3D551-FE76-42C9-A630-4D858FEB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плоского канала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588BBD-4EAA-49CC-BF2E-B3F915A464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0574" y="1225816"/>
            <a:ext cx="10395915" cy="3346184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4B7565CB-C9BA-4A0B-BBBA-D5C5544D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3551" y="4740811"/>
            <a:ext cx="10200249" cy="143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L=20  ;  H=1</a:t>
            </a:r>
          </a:p>
          <a:p>
            <a:pPr marL="0" indent="0">
              <a:buNone/>
            </a:pPr>
            <a:r>
              <a:rPr lang="en-US" sz="3200" dirty="0"/>
              <a:t>V=1    ;  </a:t>
            </a:r>
            <a:r>
              <a:rPr lang="el-GR" sz="3200" dirty="0"/>
              <a:t>ρ</a:t>
            </a:r>
            <a:r>
              <a:rPr lang="en-US" sz="3200" dirty="0"/>
              <a:t>=1  ;   Re=100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276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C5A8-79CF-4295-94DC-170C7DC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2"/>
            <a:ext cx="10515600" cy="80185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скорости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601EF1D-67D2-4948-A2A5-AF6BA1F45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03" y="1103314"/>
            <a:ext cx="10102268" cy="5389560"/>
          </a:xfrm>
        </p:spPr>
      </p:pic>
    </p:spTree>
    <p:extLst>
      <p:ext uri="{BB962C8B-B14F-4D97-AF65-F5344CB8AC3E}">
        <p14:creationId xmlns:p14="http://schemas.microsoft.com/office/powerpoint/2010/main" val="104069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C5A8-79CF-4295-94DC-170C7DC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112542"/>
            <a:ext cx="10847363" cy="801858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профиля скорости от входного к характерному для участка развитого течения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EDD4358-0A9E-405A-B2C3-42E5E20965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3" y="998806"/>
            <a:ext cx="6590768" cy="5859194"/>
          </a:xfrm>
        </p:spPr>
      </p:pic>
      <p:sp>
        <p:nvSpPr>
          <p:cNvPr id="4" name="Объект 8">
            <a:extLst>
              <a:ext uri="{FF2B5EF4-FFF2-40B4-BE49-F238E27FC236}">
                <a16:creationId xmlns:a16="http://schemas.microsoft.com/office/drawing/2014/main" id="{C3012FB9-4404-4215-895B-6E9B97FE4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1305" y="998806"/>
            <a:ext cx="4432495" cy="57466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сечениях х=0.1 и х=0.5 наблюдается так называемая «м-образность» профиля скорости, при которой скорость потока у стенок больше скорости потока в середине канала. Это объясняется стремлением жидкости сохранить объемный расход в канале (площадь под кривой при х=0.1 равна площади под кривой при х=0). Далее постепенно устанавливается  параболический профиль скорости.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C5A8-79CF-4295-94DC-170C7DC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54"/>
            <a:ext cx="10515600" cy="76623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начального участка канала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1101D33-F7D8-4298-8ACE-0BBE6A0A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5130" y="1856936"/>
            <a:ext cx="4018670" cy="35520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X=4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таблицы расчетов: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Vmax=1,47822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98%Vmax=1,4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⇨ X=4</a:t>
            </a:r>
            <a:r>
              <a:rPr lang="ru-RU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,06171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59EC756-3454-44B6-B5A2-358B766CF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" y="1041360"/>
            <a:ext cx="6344530" cy="5640288"/>
          </a:xfrm>
        </p:spPr>
      </p:pic>
    </p:spTree>
    <p:extLst>
      <p:ext uri="{BB962C8B-B14F-4D97-AF65-F5344CB8AC3E}">
        <p14:creationId xmlns:p14="http://schemas.microsoft.com/office/powerpoint/2010/main" val="6651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C5A8-79CF-4295-94DC-170C7DC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54"/>
            <a:ext cx="10515600" cy="76623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нормированного давления (на входе)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1101D33-F7D8-4298-8ACE-0BBE6A0A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5130" y="1856936"/>
            <a:ext cx="4018670" cy="35520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121A201-6D01-426B-B852-6CD05E5F5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7" y="991264"/>
            <a:ext cx="6400878" cy="5690382"/>
          </a:xfrm>
        </p:spPr>
      </p:pic>
    </p:spTree>
    <p:extLst>
      <p:ext uri="{BB962C8B-B14F-4D97-AF65-F5344CB8AC3E}">
        <p14:creationId xmlns:p14="http://schemas.microsoft.com/office/powerpoint/2010/main" val="79536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C5A8-79CF-4295-94DC-170C7DC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176354"/>
            <a:ext cx="11100582" cy="7662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Перепад давления на участке с установившемся параболическим профилем скорости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1101D33-F7D8-4298-8ACE-0BBE6A0A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5130" y="1856936"/>
            <a:ext cx="4018670" cy="35520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Объект 8">
            <a:extLst>
              <a:ext uri="{FF2B5EF4-FFF2-40B4-BE49-F238E27FC236}">
                <a16:creationId xmlns:a16="http://schemas.microsoft.com/office/drawing/2014/main" id="{53A86BA9-A5A2-4A65-9CA6-F0F76B4A2E31}"/>
              </a:ext>
            </a:extLst>
          </p:cNvPr>
          <p:cNvSpPr txBox="1">
            <a:spLocks/>
          </p:cNvSpPr>
          <p:nvPr/>
        </p:nvSpPr>
        <p:spPr>
          <a:xfrm>
            <a:off x="6977575" y="1856936"/>
            <a:ext cx="4684542" cy="298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p=1,9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сопротивления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=0,24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расчетов:</a:t>
            </a:r>
          </a:p>
          <a:p>
            <a:pPr marL="0" indent="0">
              <a:buNone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=0,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2375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11334DA-ACCC-4163-B932-9B9220CDE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3" y="1262917"/>
            <a:ext cx="5566117" cy="4948278"/>
          </a:xfrm>
        </p:spPr>
      </p:pic>
    </p:spTree>
    <p:extLst>
      <p:ext uri="{BB962C8B-B14F-4D97-AF65-F5344CB8AC3E}">
        <p14:creationId xmlns:p14="http://schemas.microsoft.com/office/powerpoint/2010/main" val="155963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C5A8-79CF-4295-94DC-170C7DC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176354"/>
            <a:ext cx="11100582" cy="7662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 трения на стенке канала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коэффициент трения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1101D33-F7D8-4298-8ACE-0BBE6A0A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5130" y="1856936"/>
            <a:ext cx="4018670" cy="35520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8">
                <a:extLst>
                  <a:ext uri="{FF2B5EF4-FFF2-40B4-BE49-F238E27FC236}">
                    <a16:creationId xmlns:a16="http://schemas.microsoft.com/office/drawing/2014/main" id="{53A86BA9-A5A2-4A65-9CA6-F0F76B4A2E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7575" y="1856936"/>
                <a:ext cx="4684542" cy="2982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сопротивления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Теоретически: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/2=0,12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расчетов: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num>
                      <m:den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ρ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=0,118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0" name="Объект 8">
                <a:extLst>
                  <a:ext uri="{FF2B5EF4-FFF2-40B4-BE49-F238E27FC236}">
                    <a16:creationId xmlns:a16="http://schemas.microsoft.com/office/drawing/2014/main" id="{53A86BA9-A5A2-4A65-9CA6-F0F76B4A2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75" y="1856936"/>
                <a:ext cx="4684542" cy="2982350"/>
              </a:xfrm>
              <a:prstGeom prst="rect">
                <a:avLst/>
              </a:prstGeom>
              <a:blipFill>
                <a:blip r:embed="rId2"/>
                <a:stretch>
                  <a:fillRect l="-2734" t="-3681" r="-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A2C2DE6-C3AD-42BB-B0B0-689EDDD8A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6" y="1253330"/>
            <a:ext cx="5838808" cy="5190701"/>
          </a:xfrm>
        </p:spPr>
      </p:pic>
    </p:spTree>
    <p:extLst>
      <p:ext uri="{BB962C8B-B14F-4D97-AF65-F5344CB8AC3E}">
        <p14:creationId xmlns:p14="http://schemas.microsoft.com/office/powerpoint/2010/main" val="2937143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233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Расчет течения на начальном участке плоского канала (результаты)</vt:lpstr>
      <vt:lpstr>Схема плоского канала</vt:lpstr>
      <vt:lpstr>Поле скорости</vt:lpstr>
      <vt:lpstr>Изменение профиля скорости от входного к характерному для участка развитого течения</vt:lpstr>
      <vt:lpstr>Длина начального участка канала</vt:lpstr>
      <vt:lpstr>Поле нормированного давления (на входе)</vt:lpstr>
      <vt:lpstr>Перепад давления на участке с установившемся параболическим профилем скорости</vt:lpstr>
      <vt:lpstr>Напряжение трения на стенке канала и коэффициент трения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Расчет течения на начальном участке плоского канала (результаты)</dc:title>
  <dc:creator>Василиса К</dc:creator>
  <cp:lastModifiedBy>Василиса К</cp:lastModifiedBy>
  <cp:revision>10</cp:revision>
  <dcterms:created xsi:type="dcterms:W3CDTF">2019-03-19T19:24:12Z</dcterms:created>
  <dcterms:modified xsi:type="dcterms:W3CDTF">2019-03-23T15:20:14Z</dcterms:modified>
</cp:coreProperties>
</file>