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0F1DE-8588-40CA-A215-6A537CB1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D17F44-9340-418F-BFCA-D45294AF8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562DD3-2A5F-4B42-A301-5FC7ED5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8EDEA-75C6-4258-A428-59894530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61EFC-96E5-4633-A09D-B3FAE894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3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E31A4-7D53-4F36-822A-3B1AC45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968277-D092-4BB4-8FF5-95262471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14845-A8B9-472E-A8C9-22B19BF1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91392-4F0D-4DCF-9B0F-392FAA00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1E3158-C825-4CE7-8D08-A00187C9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58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6CD359-93B0-456E-BC90-707DA3222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DDAF99-4D94-43E9-B3EC-36D6FA770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73C7B-4DC0-4829-8A0B-9D75E661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4B027-D818-40DD-914F-9A94425E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26DB3C-1CF1-4470-8478-F43C8DB0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97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A8141-B00E-4769-9815-5309DB1F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9A9E3-267F-439D-AD68-A18A71BE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BA4663-5D8A-41A6-A43F-06BF8B39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DF9BE-0943-4FD2-B42B-10CAEBD6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75406-5150-44D6-8C46-E7163260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786F2-F0DF-42DE-ADAB-D9CC1ED8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8531F7-E914-47DE-9E81-F36F3DA2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5AAAC-2725-42F4-B073-95D315BF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3D348-BA97-4894-824B-96EE408C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E68B4-D6C5-4B8E-90C9-E0140B80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0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C9079-6417-431E-8BBB-25772585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36A23-5741-42B8-816C-4157489B1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C0D25-66D1-47EF-898B-129E9039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0AD1D8-8345-4291-84D5-6BEBDCE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BDB801-B4FC-4131-9066-CCDD1089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A26DF-2D96-4BFC-A479-6F2F698F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2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CAE0C-70DB-42E4-8096-0538ADF0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FB0B15-39DA-4E42-9976-03B07FBB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DE876C-B222-482E-B008-0F965B7D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A328E2-1819-4A5A-B40C-07F85E7A6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CF771A-4B09-44E7-89E8-336F7DD65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53722C-2A0D-4DBC-8746-4BB18C23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3F5BD1-10A6-452F-91D6-07609003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C7DAAA-961B-4196-A113-0CE2ADEA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1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ED4F0-192C-4C4E-8757-5DD5E09F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E396B4-4E27-445C-8CC7-0CB7F97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B6CA-7F3E-4289-96F9-A3BB961D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EF2D28-DABD-4ADE-AEF6-17BCC41E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6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A9C265-4E85-4EF1-8E32-49D6A59C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676DFB-ABF5-4CDE-8744-BE559667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C31616-78D1-421D-8E28-9F640ED9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0E8E2-3E55-4FCF-8F3D-EFC71E8D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98A0F-BCD8-4AB0-A589-AB446837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228E3B-0D9D-476B-90C6-A637E6C4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63074A-B619-44D3-B509-94FB9B30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104A4B-41D8-4078-8A04-78B81961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E5553A-1D22-4771-A3C9-68817A7D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44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9568F-5763-4AFE-8778-D1D4B4C0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337DCE-8EFA-4320-BBB5-D33E9205C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6B90A7-D5BE-4CCF-98D2-30C4878F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87EAEF-59FD-4EE6-B125-65F19529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9BCCE5-4554-406D-B253-0C25D8EC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9EDA0F-E343-498E-AAA2-5CD8A5FB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4F147-F759-46FA-BD90-DDBA281F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DE9E58-34B7-4F0A-8398-249493C5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5C611-7F1F-460C-809F-A05A96FE4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EE78-10BB-4D73-B33D-35EEE528CD6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A18CA-3E0C-4519-A465-74EA73B57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B9C265-A8B3-478A-8BB7-B05DC4B3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C24D-32DC-4CF5-84DD-0C82797DA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1262F-F4E5-4448-94B3-44B127501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77" y="633046"/>
            <a:ext cx="10128737" cy="1237957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Обтекание кругового цилиндра. Формирование дорожки Кармана.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CEF1B-588E-45F9-89F4-6FB718F70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4" y="3428999"/>
            <a:ext cx="10986868" cy="104452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расчет нестационарного обтекания круглого цилиндра потоком вязкой несжимаемой жидкости при числе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Рейнольд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Re=100.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1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3D551-FE76-42C9-A630-4D858FEB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01"/>
            <a:ext cx="10515600" cy="50643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расчетной области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7565CB-C9BA-4A0B-BBBA-D5C5544D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72529"/>
            <a:ext cx="5988148" cy="4079631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Расчётная область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Размер: 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Диаметр цилиндра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Граничные условия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входе (левая полуокружность) задан равномерный профиль скорости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 (правая полуокружность) задано нормированное давление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P=0.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Контур цилиндра – твердая стенка (условие прилипания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течения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Рейнольдса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Re=100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примеру,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</a:t>
            </a:r>
            <a:r>
              <a:rPr lang="ru-RU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773F64-7F89-417F-9292-067BBE15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2" y="879231"/>
            <a:ext cx="5842604" cy="5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1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F8E3-E00F-41E7-BDC3-DD8AD908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2"/>
            <a:ext cx="10515600" cy="534572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во времени продольной и поперечной компонент вектора скорости и давления в двух точках мониторинга: х=1.5 и х=2.5</a:t>
            </a:r>
            <a:endParaRPr lang="ru-RU" sz="2800" dirty="0"/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E6DDC07A-8C56-4846-885A-FBC65A0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39750" y="7908925"/>
            <a:ext cx="312500" cy="277813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E24A0B-749E-4A10-A820-B511F2D47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069"/>
            <a:ext cx="3939728" cy="35024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EBD6E2-AC5C-4107-A510-F8C8215D4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4" y="933069"/>
            <a:ext cx="4023204" cy="35766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A74BED-7D1B-4BFF-9AC3-3802AE29B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58" y="933069"/>
            <a:ext cx="4023206" cy="3576630"/>
          </a:xfrm>
          <a:prstGeom prst="rect">
            <a:avLst/>
          </a:prstGeom>
        </p:spPr>
      </p:pic>
      <p:sp>
        <p:nvSpPr>
          <p:cNvPr id="16" name="Объект 5">
            <a:extLst>
              <a:ext uri="{FF2B5EF4-FFF2-40B4-BE49-F238E27FC236}">
                <a16:creationId xmlns:a16="http://schemas.microsoft.com/office/drawing/2014/main" id="{E38C4259-0543-4B59-84F9-87339939E4A4}"/>
              </a:ext>
            </a:extLst>
          </p:cNvPr>
          <p:cNvSpPr txBox="1">
            <a:spLocks/>
          </p:cNvSpPr>
          <p:nvPr/>
        </p:nvSpPr>
        <p:spPr>
          <a:xfrm>
            <a:off x="2616591" y="4733778"/>
            <a:ext cx="6473483" cy="21242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течения – периодический. Период можно оценить, например, по значениям минимумов поперечной компоненты скорости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моменты времени 38.9 сек., а также 44.8 сек. достигаются одни и те же значения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точностью до 3-х знаков после запятой – 0.552 Таким образом, период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=5.9 сек.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F8E3-E00F-41E7-BDC3-DD8AD908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112542"/>
            <a:ext cx="11746523" cy="168812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скорости и распределение векторов скорости в 4 момента времени</a:t>
            </a:r>
            <a:endParaRPr lang="ru-RU" sz="2800" dirty="0"/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E6DDC07A-8C56-4846-885A-FBC65A0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39750" y="7908925"/>
            <a:ext cx="312500" cy="277813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FC9FFD-88E3-450E-9CE7-6FCF6FE8E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74" y="403266"/>
            <a:ext cx="3584176" cy="31863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28BE98-FDE0-45F9-B04D-92B3517DA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50" y="403266"/>
            <a:ext cx="3584176" cy="31863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8F54B6-0AD2-4BA0-8165-B1335CB07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74" y="3589598"/>
            <a:ext cx="3584176" cy="31863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7603AE-F8DE-4897-80E0-69FCAFBB0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63" y="3586142"/>
            <a:ext cx="3591950" cy="31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F8E3-E00F-41E7-BDC3-DD8AD908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112542"/>
            <a:ext cx="11746523" cy="168812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скорости и распределение давления в 4 момента времени</a:t>
            </a:r>
            <a:endParaRPr lang="ru-RU" sz="2800" dirty="0"/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E6DDC07A-8C56-4846-885A-FBC65A0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39750" y="7908925"/>
            <a:ext cx="312500" cy="277813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F4E11-5B1D-4016-9F5C-4A8BF4730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74" y="388452"/>
            <a:ext cx="3618874" cy="32171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1EEBA4-8893-4BDD-B504-3056F1D82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61" y="388452"/>
            <a:ext cx="3596952" cy="31976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0DF0F2-0BAC-48CE-B390-09267C1C8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98" y="3566556"/>
            <a:ext cx="3565026" cy="316930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506385D-EF00-4782-8819-EC5537D52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83" y="3554967"/>
            <a:ext cx="3591204" cy="31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F8E3-E00F-41E7-BDC3-DD8AD908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112542"/>
            <a:ext cx="11746523" cy="168812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завихренности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4 момента времени</a:t>
            </a:r>
            <a:endParaRPr lang="ru-RU" sz="2800" dirty="0"/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E6DDC07A-8C56-4846-885A-FBC65A0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39750" y="7908925"/>
            <a:ext cx="312500" cy="277813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91AC34-7863-445C-972F-B2C1E136D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13" y="399810"/>
            <a:ext cx="3591950" cy="31932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9973B9-3BA9-438B-BB7B-5481C9009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24" y="399810"/>
            <a:ext cx="3623838" cy="32215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CDF4AC-14B1-4980-8D13-6E5560190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25" y="3586142"/>
            <a:ext cx="3626538" cy="32239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494DFDC-95EB-4A0F-950C-420E3319A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94" y="3605598"/>
            <a:ext cx="3658498" cy="32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F8E3-E00F-41E7-BDC3-DD8AD908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112542"/>
            <a:ext cx="11746523" cy="548640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шага по времени на получаемое решение в двух точках мониторинга</a:t>
            </a:r>
            <a:endParaRPr lang="ru-RU" sz="2800" dirty="0"/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E6DDC07A-8C56-4846-885A-FBC65A0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39750" y="7908925"/>
            <a:ext cx="312500" cy="277813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8E040-551E-4BF6-A703-E05860E3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" y="993220"/>
            <a:ext cx="6051718" cy="53799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1F305E-44C7-409C-906F-D7FEF5F1A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2230"/>
            <a:ext cx="6052834" cy="53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F8E3-E00F-41E7-BDC3-DD8AD908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112542"/>
            <a:ext cx="11746523" cy="548640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числа Струхаля</a:t>
            </a:r>
            <a:endParaRPr lang="ru-RU" sz="2800" dirty="0"/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E6DDC07A-8C56-4846-885A-FBC65A06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39750" y="7908925"/>
            <a:ext cx="312500" cy="277813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2FB372-6343-455E-991B-56E0F6251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81" y="661182"/>
            <a:ext cx="7574718" cy="5268350"/>
          </a:xfrm>
          <a:prstGeom prst="rect">
            <a:avLst/>
          </a:prstGeom>
        </p:spPr>
      </p:pic>
      <p:sp>
        <p:nvSpPr>
          <p:cNvPr id="7" name="Объект 5">
            <a:extLst>
              <a:ext uri="{FF2B5EF4-FFF2-40B4-BE49-F238E27FC236}">
                <a16:creationId xmlns:a16="http://schemas.microsoft.com/office/drawing/2014/main" id="{B775FD81-1238-4AA7-97F0-DDEBF96EB931}"/>
              </a:ext>
            </a:extLst>
          </p:cNvPr>
          <p:cNvSpPr txBox="1">
            <a:spLocks/>
          </p:cNvSpPr>
          <p:nvPr/>
        </p:nvSpPr>
        <p:spPr>
          <a:xfrm>
            <a:off x="4698609" y="6091311"/>
            <a:ext cx="3108959" cy="50643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=L/VT≈0.17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Re=100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5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BEC7E-91AF-4748-A5DF-FE7026C8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98"/>
            <a:ext cx="10515600" cy="380942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модуля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завихренности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/>
          </a:p>
        </p:txBody>
      </p:sp>
      <p:pic>
        <p:nvPicPr>
          <p:cNvPr id="4" name="cylinder">
            <a:hlinkClick r:id="" action="ppaction://media"/>
            <a:extLst>
              <a:ext uri="{FF2B5EF4-FFF2-40B4-BE49-F238E27FC236}">
                <a16:creationId xmlns:a16="http://schemas.microsoft.com/office/drawing/2014/main" id="{CDD29287-1B13-4F0F-A690-FEA343FA2B4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14147" y="814812"/>
            <a:ext cx="6763706" cy="6025130"/>
          </a:xfrm>
        </p:spPr>
      </p:pic>
    </p:spTree>
    <p:extLst>
      <p:ext uri="{BB962C8B-B14F-4D97-AF65-F5344CB8AC3E}">
        <p14:creationId xmlns:p14="http://schemas.microsoft.com/office/powerpoint/2010/main" val="589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245</Words>
  <Application>Microsoft Office PowerPoint</Application>
  <PresentationFormat>Широкоэкранный</PresentationFormat>
  <Paragraphs>23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Обтекание кругового цилиндра. Формирование дорожки Кармана.</vt:lpstr>
      <vt:lpstr>Схема расчетной области</vt:lpstr>
      <vt:lpstr>Эволюция во времени продольной и поперечной компонент вектора скорости и давления в двух точках мониторинга: х=1.5 и х=2.5</vt:lpstr>
      <vt:lpstr>Модуль скорости и распределение векторов скорости в 4 момента времени</vt:lpstr>
      <vt:lpstr>Модуль скорости и распределение давления в 4 момента времени</vt:lpstr>
      <vt:lpstr>Модуль завихренности в 4 момента времени</vt:lpstr>
      <vt:lpstr>Влияние шага по времени на получаемое решение в двух точках мониторинга</vt:lpstr>
      <vt:lpstr>Значение числа Струхаля</vt:lpstr>
      <vt:lpstr>Изменение модуля завихренности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Обтекание кругового цилиндра. Формирование дорожки Кармана.</dc:title>
  <dc:creator>Василиса К</dc:creator>
  <cp:lastModifiedBy>Василиса К</cp:lastModifiedBy>
  <cp:revision>11</cp:revision>
  <dcterms:created xsi:type="dcterms:W3CDTF">2019-09-22T18:00:57Z</dcterms:created>
  <dcterms:modified xsi:type="dcterms:W3CDTF">2019-09-30T20:36:17Z</dcterms:modified>
</cp:coreProperties>
</file>