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3D4A9-C490-47C2-A36B-512EDD3AE134}" v="225" dt="2023-10-21T17:56:19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09BF1-681E-62B4-552C-CBE81D3C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E3F8C-DC08-42F6-8474-8A90E65535F7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CCFD1-4A8A-5608-A753-741FDAF2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9B761-6BF5-5D6E-4109-D4C448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F8A2B-2D1E-42BF-85D0-0D49FCABF0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4C2EB-6084-C753-8B13-0B1595F7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7B509-9AAA-4E78-B975-CE1E0E2FD9BB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9BDB6-5E70-F843-F850-697DDC95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C95B04-D7F9-F0C9-E259-A5670386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C9747-2261-4533-998C-4AE6DDDFC9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94657-99DD-F34D-0F07-AD9B4C12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E0F79-C537-4EF0-A3AF-0A406B671C89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7BBAB3-05A0-2551-37CA-78E90195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97427F-7258-00F0-F687-8F68F41D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EA8EA-4180-49AC-9839-4F5AF6E37C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4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B07263-D95A-52AC-A5A3-538DFAEA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E0C7A-4006-452E-BE04-C7720FFB8906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904757-928C-5964-26CA-874424BD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150CF-27A8-02E7-AD89-E11E4895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32909-0179-4AF5-8170-7FF243F32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60D259-8253-C479-835A-F036DCE4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8ED10-E01F-42BE-8AE6-A34843D10943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8E668-53FA-10E4-F852-D8095EB0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DC158-2747-90F9-DC49-237AC7F0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0E567-E2FD-4213-A156-D8A4BD11DE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4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781F4BD3-9380-B75C-40B1-0E74AB5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1B639-0F47-4D60-9CD7-6BF3621BFDDB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9691987-631F-34DB-6C35-F3043184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368DDB2-FF14-BF3A-A81E-FF7D56A0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036AD-C992-4CAF-AD59-C0C775771F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72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BB9FEF0-0152-8FE5-2F51-E9005AAF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03890-9AFC-40B2-B341-3FAFA4993676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5B76010-E377-5A8D-3B88-EBF2BF7F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09DBCBE9-29C3-94F2-5F20-AA878670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0AE17-F603-4834-89EE-ACFECDBC0F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58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704C219F-C41F-2154-9C17-A994569F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A250-C2A6-4D19-835B-36ACF5029FE6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8363D190-F397-044E-1175-7BD68720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C490D693-0C20-0E30-4C0A-A39162E4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D3731-A662-4EF8-B81E-A1AA763CDD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0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78BF5348-0D39-5ADB-F696-BDF7C90D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431FA-BF9C-48EF-B12D-5191AF9501D5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89F77124-D7FC-4BE7-EA1F-490B852F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164287C-DA54-D416-386C-3F5878E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6646B-EDD3-440A-AC2F-82493B9E2D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64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D4E96DE-6E8D-7037-8D25-6BB8995A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186C-CE35-4842-8858-BC22838EBB09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0C4E1B9-ABFB-5890-D73A-2D865C21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0DDFFF9-CFDB-235B-4BA9-1D41FB99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E6DA-B2DF-4458-B444-CF8611D96E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0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BEC67DEB-569F-AC94-4A29-3AE95BF3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3B627-8456-478A-81E6-D2EC84CFED31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BDF483C-8147-02E5-579D-3A8845B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A537438-822D-1CE8-2EC5-58045A6B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BF9B-8CD2-41E7-91EA-1801436761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11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6EB486AF-EA0D-9D6C-C2FB-427968F21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DB8D82BE-9957-B02D-8425-40EEE8095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de texto Mestres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AB670-F5F3-BB31-73C3-07082365B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473C5F-2477-411A-AF75-9C24E1E10D62}" type="datetimeFigureOut">
              <a:rPr lang="pt-BR"/>
              <a:pPr>
                <a:defRPr/>
              </a:pPr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98D6A-6690-FF96-40DF-110CBC768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34D47-FCB2-44EF-C544-FC5BFF828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D4E19E-FA07-4891-8EBA-F5D7F46B69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B68A5831-943D-C5E8-E10F-AD9E1B565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187450"/>
            <a:ext cx="26924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ítulo 1">
            <a:extLst>
              <a:ext uri="{FF2B5EF4-FFF2-40B4-BE49-F238E27FC236}">
                <a16:creationId xmlns:a16="http://schemas.microsoft.com/office/drawing/2014/main" id="{21EF2C60-41EF-D3E4-581F-D30D05CECA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33026" y="573328"/>
            <a:ext cx="7122963" cy="2995462"/>
          </a:xfrm>
        </p:spPr>
        <p:txBody>
          <a:bodyPr/>
          <a:lstStyle/>
          <a:p>
            <a:pPr algn="l"/>
            <a:r>
              <a:rPr lang="pt-BR" altLang="en-US" sz="4800" dirty="0">
                <a:solidFill>
                  <a:schemeClr val="bg2"/>
                </a:solidFill>
                <a:latin typeface="Poppins SemiBold"/>
                <a:cs typeface="Poppins SemiBold"/>
              </a:rPr>
              <a:t>CLASSIFICAÇÃO DE IMAGENS NA TRIAGEM DE PACIENTES COM </a:t>
            </a:r>
            <a:r>
              <a:rPr lang="pt-BR" altLang="en-US" sz="4800">
                <a:solidFill>
                  <a:schemeClr val="bg2"/>
                </a:solidFill>
                <a:latin typeface="Poppins SemiBold"/>
                <a:cs typeface="Poppins SemiBold"/>
              </a:rPr>
              <a:t>DEFICIÊNCIA VISUAL</a:t>
            </a:r>
            <a:endParaRPr lang="pt-BR" altLang="en-US" sz="4800">
              <a:solidFill>
                <a:schemeClr val="bg2"/>
              </a:solidFill>
              <a:latin typeface="Poppins SemiBold" panose="00000700000000000000" pitchFamily="2" charset="0"/>
              <a:ea typeface="Calibri Light"/>
              <a:cs typeface="Poppins SemiBold" panose="00000700000000000000" pitchFamily="2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72188E6-17A6-2CB8-1F68-2215C8D88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0750" y="4743900"/>
            <a:ext cx="5356225" cy="741362"/>
          </a:xfrm>
        </p:spPr>
        <p:txBody>
          <a:bodyPr rtlCol="0">
            <a:normAutofit fontScale="92500" lnSpcReduction="2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Douglas Jonatas do Carmo Dias</a:t>
            </a:r>
            <a:endParaRPr lang="pt-BR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Ana Beatriz Pereira Sette</a:t>
            </a:r>
            <a:endParaRPr lang="pt-BR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29671DD1-B037-7711-B977-2F5A0FDC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8EEB99-C941-D973-AE98-3F7F23538427}"/>
              </a:ext>
            </a:extLst>
          </p:cNvPr>
          <p:cNvSpPr txBox="1"/>
          <p:nvPr/>
        </p:nvSpPr>
        <p:spPr>
          <a:xfrm>
            <a:off x="3820738" y="688235"/>
            <a:ext cx="44589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 dirty="0">
                <a:latin typeface="Poppins SemiBold"/>
                <a:ea typeface="+mj-ea"/>
                <a:cs typeface="Poppins SemiBold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29671DD1-B037-7711-B977-2F5A0FDC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8EEB99-C941-D973-AE98-3F7F23538427}"/>
              </a:ext>
            </a:extLst>
          </p:cNvPr>
          <p:cNvSpPr txBox="1"/>
          <p:nvPr/>
        </p:nvSpPr>
        <p:spPr>
          <a:xfrm>
            <a:off x="2569908" y="630726"/>
            <a:ext cx="70612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dirty="0">
                <a:latin typeface="Poppins SemiBold"/>
                <a:ea typeface="+mj-ea"/>
                <a:cs typeface="Poppins SemiBold"/>
              </a:rPr>
              <a:t>MATERIAIS E MÉTODOS</a:t>
            </a:r>
          </a:p>
        </p:txBody>
      </p:sp>
    </p:spTree>
    <p:extLst>
      <p:ext uri="{BB962C8B-B14F-4D97-AF65-F5344CB8AC3E}">
        <p14:creationId xmlns:p14="http://schemas.microsoft.com/office/powerpoint/2010/main" val="43631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29671DD1-B037-7711-B977-2F5A0FDC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8EEB99-C941-D973-AE98-3F7F23538427}"/>
              </a:ext>
            </a:extLst>
          </p:cNvPr>
          <p:cNvSpPr txBox="1"/>
          <p:nvPr/>
        </p:nvSpPr>
        <p:spPr>
          <a:xfrm>
            <a:off x="1980437" y="702612"/>
            <a:ext cx="82258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dirty="0">
                <a:latin typeface="Poppins SemiBold"/>
                <a:ea typeface="+mj-ea"/>
                <a:cs typeface="Poppins SemiBold"/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372076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29671DD1-B037-7711-B977-2F5A0FDC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8EEB99-C941-D973-AE98-3F7F23538427}"/>
              </a:ext>
            </a:extLst>
          </p:cNvPr>
          <p:cNvSpPr txBox="1"/>
          <p:nvPr/>
        </p:nvSpPr>
        <p:spPr>
          <a:xfrm>
            <a:off x="2282361" y="515707"/>
            <a:ext cx="76219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dirty="0">
                <a:latin typeface="Poppins SemiBold"/>
                <a:ea typeface="+mj-ea"/>
                <a:cs typeface="Poppins SemiBold"/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912962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CLASSIFICAÇÃO DE IMAGENS NA TRIAGEM DE PACIENTES COM DEFICIÊNCIA VISUAL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 de Conclusão de Curso</dc:title>
  <dc:creator>Nicole Dinardi</dc:creator>
  <cp:lastModifiedBy>Felipe Chagas Rocha Almeida</cp:lastModifiedBy>
  <cp:revision>68</cp:revision>
  <dcterms:created xsi:type="dcterms:W3CDTF">2023-09-28T12:56:17Z</dcterms:created>
  <dcterms:modified xsi:type="dcterms:W3CDTF">2023-10-21T18:12:07Z</dcterms:modified>
</cp:coreProperties>
</file>