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gif" ContentType="image/gi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6" r:id="rId3"/>
    <p:sldId id="294" r:id="rId4"/>
    <p:sldId id="268" r:id="rId5"/>
    <p:sldId id="322" r:id="rId6"/>
    <p:sldId id="282" r:id="rId7"/>
    <p:sldId id="267" r:id="rId8"/>
    <p:sldId id="295" r:id="rId9"/>
    <p:sldId id="280" r:id="rId10"/>
    <p:sldId id="285" r:id="rId11"/>
    <p:sldId id="298" r:id="rId12"/>
    <p:sldId id="299" r:id="rId13"/>
    <p:sldId id="287" r:id="rId14"/>
    <p:sldId id="288" r:id="rId15"/>
    <p:sldId id="301" r:id="rId16"/>
    <p:sldId id="302" r:id="rId17"/>
    <p:sldId id="363" r:id="rId18"/>
    <p:sldId id="364" r:id="rId19"/>
    <p:sldId id="307" r:id="rId20"/>
    <p:sldId id="377" r:id="rId21"/>
    <p:sldId id="366" r:id="rId22"/>
    <p:sldId id="376" r:id="rId23"/>
    <p:sldId id="378" r:id="rId24"/>
    <p:sldId id="379" r:id="rId25"/>
    <p:sldId id="380" r:id="rId26"/>
    <p:sldId id="358" r:id="rId27"/>
    <p:sldId id="359" r:id="rId28"/>
    <p:sldId id="360" r:id="rId29"/>
    <p:sldId id="361" r:id="rId30"/>
    <p:sldId id="309"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3D00"/>
    <a:srgbClr val="AFEBB5"/>
    <a:srgbClr val="E73D7C"/>
    <a:srgbClr val="4C3A00"/>
    <a:srgbClr val="3D7347"/>
    <a:srgbClr val="404040"/>
    <a:srgbClr val="545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showGuides="1">
      <p:cViewPr varScale="1">
        <p:scale>
          <a:sx n="85" d="100"/>
          <a:sy n="85" d="100"/>
        </p:scale>
        <p:origin x="514" y="86"/>
      </p:cViewPr>
      <p:guideLst>
        <p:guide orient="horz" pos="2144"/>
        <p:guide pos="3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E6E7A-71C1-4E7B-B193-98F1AEC38B96}" type="datetimeFigureOut">
              <a:rPr lang="en-US" smtClean="0"/>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3A0EC-5CA6-4BBF-BD20-8C880E58086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p:cNvSpPr>
            <a:spLocks noGrp="1"/>
          </p:cNvSpPr>
          <p:nvPr>
            <p:ph type="dt" sz="half" idx="10"/>
          </p:nvPr>
        </p:nvSpPr>
        <p:spPr/>
        <p:txBody>
          <a:bodyPr/>
          <a:lstStyle/>
          <a:p>
            <a:fld id="{502741BE-2AEC-4A94-BCFF-9F5DDF8A6B99}"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10"/>
          </p:nvPr>
        </p:nvSpPr>
        <p:spPr/>
        <p:txBody>
          <a:bodyPr/>
          <a:lstStyle/>
          <a:p>
            <a:fld id="{502741BE-2AEC-4A94-BCFF-9F5DDF8A6B99}"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10"/>
          </p:nvPr>
        </p:nvSpPr>
        <p:spPr/>
        <p:txBody>
          <a:bodyPr/>
          <a:lstStyle/>
          <a:p>
            <a:fld id="{502741BE-2AEC-4A94-BCFF-9F5DDF8A6B99}"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02741BE-2AEC-4A94-BCFF-9F5DDF8A6B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10"/>
          </p:nvPr>
        </p:nvSpPr>
        <p:spPr/>
        <p:txBody>
          <a:bodyPr/>
          <a:lstStyle/>
          <a:p>
            <a:fld id="{502741BE-2AEC-4A94-BCFF-9F5DDF8A6B99}"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endParaRPr lang="vi-VN"/>
          </a:p>
        </p:txBody>
      </p:sp>
      <p:sp>
        <p:nvSpPr>
          <p:cNvPr id="4" name="Chỗ dành sẵn cho Ngày tháng 3"/>
          <p:cNvSpPr>
            <a:spLocks noGrp="1"/>
          </p:cNvSpPr>
          <p:nvPr>
            <p:ph type="dt" sz="half" idx="10"/>
          </p:nvPr>
        </p:nvSpPr>
        <p:spPr/>
        <p:txBody>
          <a:bodyPr/>
          <a:lstStyle/>
          <a:p>
            <a:fld id="{502741BE-2AEC-4A94-BCFF-9F5DDF8A6B99}"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5" name="Chỗ dành sẵn cho Ngày tháng 4"/>
          <p:cNvSpPr>
            <a:spLocks noGrp="1"/>
          </p:cNvSpPr>
          <p:nvPr>
            <p:ph type="dt" sz="half" idx="10"/>
          </p:nvPr>
        </p:nvSpPr>
        <p:spPr/>
        <p:txBody>
          <a:bodyPr/>
          <a:lstStyle/>
          <a:p>
            <a:fld id="{502741BE-2AEC-4A94-BCFF-9F5DDF8A6B99}" type="datetimeFigureOut">
              <a:rPr lang="en-US" smtClean="0"/>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7" name="Chỗ dành sẵn cho Ngày tháng 6"/>
          <p:cNvSpPr>
            <a:spLocks noGrp="1"/>
          </p:cNvSpPr>
          <p:nvPr>
            <p:ph type="dt" sz="half" idx="10"/>
          </p:nvPr>
        </p:nvSpPr>
        <p:spPr/>
        <p:txBody>
          <a:bodyPr/>
          <a:lstStyle/>
          <a:p>
            <a:fld id="{502741BE-2AEC-4A94-BCFF-9F5DDF8A6B99}" type="datetimeFigureOut">
              <a:rPr lang="en-US" smtClean="0"/>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fld id="{502741BE-2AEC-4A94-BCFF-9F5DDF8A6B99}" type="datetimeFigureOut">
              <a:rPr lang="en-US" smtClean="0"/>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502741BE-2AEC-4A94-BCFF-9F5DDF8A6B99}" type="datetimeFigureOut">
              <a:rPr lang="en-US" smtClean="0"/>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502741BE-2AEC-4A94-BCFF-9F5DDF8A6B99}" type="datetimeFigureOut">
              <a:rPr lang="en-US" smtClean="0"/>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502741BE-2AEC-4A94-BCFF-9F5DDF8A6B99}" type="datetimeFigureOut">
              <a:rPr lang="en-US" smtClean="0"/>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5CF47C32-16E3-4840-B1B8-23B1DB2218D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741BE-2AEC-4A94-BCFF-9F5DDF8A6B99}" type="datetimeFigureOut">
              <a:rPr lang="en-US" smtClean="0"/>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47C32-16E3-4840-B1B8-23B1DB2218D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1.sv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4.svg"/><Relationship Id="rId3" Type="http://schemas.openxmlformats.org/officeDocument/2006/relationships/image" Target="../media/image20.png"/><Relationship Id="rId2" Type="http://schemas.openxmlformats.org/officeDocument/2006/relationships/image" Target="../media/image3.sv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3.sv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3.sv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3.sv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image" Target="../media/image2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3D7C"/>
        </a:solidFill>
        <a:effectLst/>
      </p:bgPr>
    </p:bg>
    <p:spTree>
      <p:nvGrpSpPr>
        <p:cNvPr id="1" name=""/>
        <p:cNvGrpSpPr/>
        <p:nvPr/>
      </p:nvGrpSpPr>
      <p:grpSpPr>
        <a:xfrm>
          <a:off x="0" y="0"/>
          <a:ext cx="0" cy="0"/>
          <a:chOff x="0" y="0"/>
          <a:chExt cx="0" cy="0"/>
        </a:xfrm>
      </p:grpSpPr>
      <p:grpSp>
        <p:nvGrpSpPr>
          <p:cNvPr id="25" name="Business Card (Group Name)"/>
          <p:cNvGrpSpPr/>
          <p:nvPr/>
        </p:nvGrpSpPr>
        <p:grpSpPr>
          <a:xfrm>
            <a:off x="12402259" y="4014069"/>
            <a:ext cx="6064408" cy="3967766"/>
            <a:chOff x="4273350" y="792967"/>
            <a:chExt cx="5766423" cy="4095232"/>
          </a:xfrm>
        </p:grpSpPr>
        <p:pic>
          <p:nvPicPr>
            <p:cNvPr id="26" name="Picture 25" descr="Background pattern&#10;&#10;Description automatically generated"/>
            <p:cNvPicPr>
              <a:picLocks noChangeAspect="1"/>
            </p:cNvPicPr>
            <p:nvPr/>
          </p:nvPicPr>
          <p:blipFill>
            <a:blip r:embed="rId1">
              <a:extLst>
                <a:ext uri="{BEBA8EAE-BF5A-486C-A8C5-ECC9F3942E4B}">
                  <a14:imgProps xmlns:a14="http://schemas.microsoft.com/office/drawing/2010/main">
                    <a14:imgLayer r:embed="rId2">
                      <a14:imgEffect>
                        <a14:artisticFilmGrain grainSize="0"/>
                      </a14:imgEffect>
                    </a14:imgLayer>
                  </a14:imgProps>
                </a:ext>
                <a:ext uri="{28A0092B-C50C-407E-A947-70E740481C1C}">
                  <a14:useLocalDpi xmlns:a14="http://schemas.microsoft.com/office/drawing/2010/main" val="0"/>
                </a:ext>
              </a:extLst>
            </a:blip>
            <a:srcRect l="281" t="8717" r="769" b="6401"/>
            <a:stretch>
              <a:fillRect/>
            </a:stretch>
          </p:blipFill>
          <p:spPr>
            <a:xfrm>
              <a:off x="4273350" y="792967"/>
              <a:ext cx="5766423" cy="4095232"/>
            </a:xfrm>
            <a:custGeom>
              <a:avLst/>
              <a:gdLst>
                <a:gd name="connsiteX0" fmla="*/ 0 w 5766423"/>
                <a:gd name="connsiteY0" fmla="*/ 0 h 3295099"/>
                <a:gd name="connsiteX1" fmla="*/ 5766423 w 5766423"/>
                <a:gd name="connsiteY1" fmla="*/ 0 h 3295099"/>
                <a:gd name="connsiteX2" fmla="*/ 5766423 w 5766423"/>
                <a:gd name="connsiteY2" fmla="*/ 3295099 h 3295099"/>
                <a:gd name="connsiteX3" fmla="*/ 0 w 5766423"/>
                <a:gd name="connsiteY3" fmla="*/ 3295099 h 3295099"/>
              </a:gdLst>
              <a:ahLst/>
              <a:cxnLst>
                <a:cxn ang="0">
                  <a:pos x="connsiteX0" y="connsiteY0"/>
                </a:cxn>
                <a:cxn ang="0">
                  <a:pos x="connsiteX1" y="connsiteY1"/>
                </a:cxn>
                <a:cxn ang="0">
                  <a:pos x="connsiteX2" y="connsiteY2"/>
                </a:cxn>
                <a:cxn ang="0">
                  <a:pos x="connsiteX3" y="connsiteY3"/>
                </a:cxn>
              </a:cxnLst>
              <a:rect l="l" t="t" r="r" b="b"/>
              <a:pathLst>
                <a:path w="5766423" h="3295099">
                  <a:moveTo>
                    <a:pt x="0" y="0"/>
                  </a:moveTo>
                  <a:lnTo>
                    <a:pt x="5766423" y="0"/>
                  </a:lnTo>
                  <a:lnTo>
                    <a:pt x="5766423" y="3295099"/>
                  </a:lnTo>
                  <a:lnTo>
                    <a:pt x="0" y="3295099"/>
                  </a:lnTo>
                  <a:close/>
                </a:path>
              </a:pathLst>
            </a:custGeom>
          </p:spPr>
        </p:pic>
        <p:grpSp>
          <p:nvGrpSpPr>
            <p:cNvPr id="27" name="Group 26"/>
            <p:cNvGrpSpPr/>
            <p:nvPr/>
          </p:nvGrpSpPr>
          <p:grpSpPr>
            <a:xfrm>
              <a:off x="4642076" y="1350057"/>
              <a:ext cx="4505550" cy="891087"/>
              <a:chOff x="3958809" y="1059788"/>
              <a:chExt cx="4505550" cy="891087"/>
            </a:xfrm>
          </p:grpSpPr>
          <p:sp>
            <p:nvSpPr>
              <p:cNvPr id="28" name="Oval 27"/>
              <p:cNvSpPr/>
              <p:nvPr/>
            </p:nvSpPr>
            <p:spPr>
              <a:xfrm>
                <a:off x="3958809" y="1059789"/>
                <a:ext cx="891076" cy="891076"/>
              </a:xfrm>
              <a:prstGeom prst="ellipse">
                <a:avLst/>
              </a:prstGeom>
              <a:noFill/>
              <a:ln w="4445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Isosceles Triangle 32"/>
              <p:cNvSpPr/>
              <p:nvPr/>
            </p:nvSpPr>
            <p:spPr>
              <a:xfrm>
                <a:off x="5615406" y="1059788"/>
                <a:ext cx="1033649" cy="891076"/>
              </a:xfrm>
              <a:prstGeom prst="triangle">
                <a:avLst/>
              </a:prstGeom>
              <a:noFill/>
              <a:ln w="4445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4" name="Rectangle 33"/>
              <p:cNvSpPr/>
              <p:nvPr/>
            </p:nvSpPr>
            <p:spPr>
              <a:xfrm>
                <a:off x="7573283" y="1059799"/>
                <a:ext cx="891076" cy="891076"/>
              </a:xfrm>
              <a:prstGeom prst="rect">
                <a:avLst/>
              </a:prstGeom>
              <a:noFill/>
              <a:ln w="4445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23" name="Envelope (Back)"/>
          <p:cNvSpPr/>
          <p:nvPr/>
        </p:nvSpPr>
        <p:spPr>
          <a:xfrm>
            <a:off x="12402185" y="5646420"/>
            <a:ext cx="6050915" cy="1750060"/>
          </a:xfrm>
          <a:prstGeom prst="rect">
            <a:avLst/>
          </a:prstGeom>
          <a:solidFill>
            <a:srgbClr val="1E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4" name="Hand"/>
          <p:cNvGrpSpPr/>
          <p:nvPr/>
        </p:nvGrpSpPr>
        <p:grpSpPr>
          <a:xfrm flipH="1">
            <a:off x="15808090" y="2691639"/>
            <a:ext cx="12384089" cy="3497113"/>
            <a:chOff x="-515201" y="767887"/>
            <a:chExt cx="5498029" cy="1552575"/>
          </a:xfrm>
        </p:grpSpPr>
        <p:sp>
          <p:nvSpPr>
            <p:cNvPr id="29" name="Rectangle 28"/>
            <p:cNvSpPr/>
            <p:nvPr/>
          </p:nvSpPr>
          <p:spPr>
            <a:xfrm>
              <a:off x="-515201" y="1091210"/>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Graphic 3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sp>
        <p:nvSpPr>
          <p:cNvPr id="18" name="Isosceles Triangle 17"/>
          <p:cNvSpPr/>
          <p:nvPr/>
        </p:nvSpPr>
        <p:spPr>
          <a:xfrm rot="10800000" flipV="1">
            <a:off x="3131902" y="745719"/>
            <a:ext cx="6050757" cy="2166639"/>
          </a:xfrm>
          <a:prstGeom prst="triangle">
            <a:avLst/>
          </a:prstGeom>
          <a:solidFill>
            <a:srgbClr val="74C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PH" sz="2800"/>
              <a:t>Nhóm 4</a:t>
            </a:r>
            <a:endParaRPr lang="en-US" altLang="en-PH" sz="2800"/>
          </a:p>
        </p:txBody>
      </p:sp>
      <p:grpSp>
        <p:nvGrpSpPr>
          <p:cNvPr id="35" name="Envelope (Body)"/>
          <p:cNvGrpSpPr/>
          <p:nvPr/>
        </p:nvGrpSpPr>
        <p:grpSpPr>
          <a:xfrm>
            <a:off x="25011608" y="2662803"/>
            <a:ext cx="12247088" cy="3996323"/>
            <a:chOff x="3063796" y="1600252"/>
            <a:chExt cx="12247088" cy="3636114"/>
          </a:xfrm>
        </p:grpSpPr>
        <p:sp>
          <p:nvSpPr>
            <p:cNvPr id="36" name="Freeform: Shape 35"/>
            <p:cNvSpPr/>
            <p:nvPr/>
          </p:nvSpPr>
          <p:spPr>
            <a:xfrm>
              <a:off x="9260127" y="1600252"/>
              <a:ext cx="6050757" cy="3614738"/>
            </a:xfrm>
            <a:custGeom>
              <a:avLst/>
              <a:gdLst>
                <a:gd name="connsiteX0" fmla="*/ 6050751 w 6050757"/>
                <a:gd name="connsiteY0" fmla="*/ 0 h 3614738"/>
                <a:gd name="connsiteX1" fmla="*/ 6050757 w 6050757"/>
                <a:gd name="connsiteY1" fmla="*/ 0 h 3614738"/>
                <a:gd name="connsiteX2" fmla="*/ 6050757 w 6050757"/>
                <a:gd name="connsiteY2" fmla="*/ 3614738 h 3614738"/>
                <a:gd name="connsiteX3" fmla="*/ 0 w 6050757"/>
                <a:gd name="connsiteY3" fmla="*/ 3614738 h 3614738"/>
                <a:gd name="connsiteX4" fmla="*/ 0 w 6050757"/>
                <a:gd name="connsiteY4" fmla="*/ 0 h 3614738"/>
                <a:gd name="connsiteX5" fmla="*/ 3025375 w 6050757"/>
                <a:gd name="connsiteY5" fmla="*/ 2166637 h 36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0757" h="3614738">
                  <a:moveTo>
                    <a:pt x="6050751" y="0"/>
                  </a:moveTo>
                  <a:lnTo>
                    <a:pt x="6050757" y="0"/>
                  </a:lnTo>
                  <a:lnTo>
                    <a:pt x="6050757" y="3614738"/>
                  </a:lnTo>
                  <a:lnTo>
                    <a:pt x="0" y="3614738"/>
                  </a:lnTo>
                  <a:lnTo>
                    <a:pt x="0" y="0"/>
                  </a:lnTo>
                  <a:lnTo>
                    <a:pt x="3025375" y="2166637"/>
                  </a:lnTo>
                  <a:close/>
                </a:path>
              </a:pathLst>
            </a:cu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7" name="Freeform: Shape 36"/>
            <p:cNvSpPr/>
            <p:nvPr/>
          </p:nvSpPr>
          <p:spPr>
            <a:xfrm rot="10800000" flipV="1">
              <a:off x="3063796" y="3428000"/>
              <a:ext cx="6047970" cy="1808366"/>
            </a:xfrm>
            <a:custGeom>
              <a:avLst/>
              <a:gdLst>
                <a:gd name="connsiteX0" fmla="*/ 3525650 w 6047970"/>
                <a:gd name="connsiteY0" fmla="*/ 0 h 1808366"/>
                <a:gd name="connsiteX1" fmla="*/ 3022595 w 6047970"/>
                <a:gd name="connsiteY1" fmla="*/ 360265 h 1808366"/>
                <a:gd name="connsiteX2" fmla="*/ 2522323 w 6047970"/>
                <a:gd name="connsiteY2" fmla="*/ 1993 h 1808366"/>
                <a:gd name="connsiteX3" fmla="*/ 0 w 6047970"/>
                <a:gd name="connsiteY3" fmla="*/ 1808366 h 1808366"/>
                <a:gd name="connsiteX4" fmla="*/ 6047970 w 6047970"/>
                <a:gd name="connsiteY4" fmla="*/ 1808366 h 1808366"/>
                <a:gd name="connsiteX5" fmla="*/ 6047970 w 6047970"/>
                <a:gd name="connsiteY5" fmla="*/ 1806372 h 180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7970" h="1808366">
                  <a:moveTo>
                    <a:pt x="3525650" y="0"/>
                  </a:moveTo>
                  <a:lnTo>
                    <a:pt x="3022595" y="360265"/>
                  </a:lnTo>
                  <a:lnTo>
                    <a:pt x="2522323" y="1993"/>
                  </a:lnTo>
                  <a:lnTo>
                    <a:pt x="0" y="1808366"/>
                  </a:lnTo>
                  <a:lnTo>
                    <a:pt x="6047970" y="1808366"/>
                  </a:lnTo>
                  <a:lnTo>
                    <a:pt x="6047970" y="1806372"/>
                  </a:lnTo>
                  <a:close/>
                </a:path>
              </a:pathLst>
            </a:custGeom>
            <a:solidFill>
              <a:srgbClr val="1E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sp>
        <p:nvSpPr>
          <p:cNvPr id="38" name="Envelope Cover"/>
          <p:cNvSpPr/>
          <p:nvPr/>
        </p:nvSpPr>
        <p:spPr>
          <a:xfrm rot="10800000">
            <a:off x="12402129" y="2912394"/>
            <a:ext cx="6075810" cy="2444221"/>
          </a:xfrm>
          <a:prstGeom prst="triangle">
            <a:avLst/>
          </a:prstGeom>
          <a:solidFill>
            <a:srgbClr val="74C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Thumb"/>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4628" b="80068"/>
          <a:stretch>
            <a:fillRect/>
          </a:stretch>
        </p:blipFill>
        <p:spPr>
          <a:xfrm flipH="1">
            <a:off x="15808090" y="2705785"/>
            <a:ext cx="3115039" cy="697060"/>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3.33333E-6 1.85185E-6 L -0.75833 1.85185E-6 " pathEditMode="relative" rAng="0" ptsTypes="AA">
                                      <p:cBhvr>
                                        <p:cTn id="6" dur="1000" fill="hold"/>
                                        <p:tgtEl>
                                          <p:spTgt spid="35"/>
                                        </p:tgtEl>
                                        <p:attrNameLst>
                                          <p:attrName>ppt_x</p:attrName>
                                          <p:attrName>ppt_y</p:attrName>
                                        </p:attrNameLst>
                                      </p:cBhvr>
                                      <p:rCtr x="-37917" y="0"/>
                                    </p:animMotion>
                                  </p:childTnLst>
                                </p:cTn>
                              </p:par>
                              <p:par>
                                <p:cTn id="7" presetID="35" presetClass="path" presetSubtype="0" accel="50000" decel="50000" fill="hold" grpId="0" nodeType="withEffect">
                                  <p:stCondLst>
                                    <p:cond delay="0"/>
                                  </p:stCondLst>
                                  <p:childTnLst>
                                    <p:animMotion origin="layout" path="M -4.16667E-6 0 L -0.75911 0 " pathEditMode="relative" rAng="0" ptsTypes="AA">
                                      <p:cBhvr>
                                        <p:cTn id="8" dur="1000" fill="hold"/>
                                        <p:tgtEl>
                                          <p:spTgt spid="38"/>
                                        </p:tgtEl>
                                        <p:attrNameLst>
                                          <p:attrName>ppt_x</p:attrName>
                                          <p:attrName>ppt_y</p:attrName>
                                        </p:attrNameLst>
                                      </p:cBhvr>
                                      <p:rCtr x="-37956" y="0"/>
                                    </p:animMotion>
                                  </p:childTnLst>
                                </p:cTn>
                              </p:par>
                              <p:par>
                                <p:cTn id="9" presetID="35" presetClass="path" presetSubtype="0" accel="50000" decel="50000" fill="hold" grpId="0" nodeType="withEffect">
                                  <p:stCondLst>
                                    <p:cond delay="0"/>
                                  </p:stCondLst>
                                  <p:childTnLst>
                                    <p:animMotion origin="layout" path="M -4.16667E-6 1.85185E-6 L -0.75885 1.85185E-6 " pathEditMode="relative" rAng="0" ptsTypes="AA">
                                      <p:cBhvr>
                                        <p:cTn id="10" dur="1000" fill="hold"/>
                                        <p:tgtEl>
                                          <p:spTgt spid="23"/>
                                        </p:tgtEl>
                                        <p:attrNameLst>
                                          <p:attrName>ppt_x</p:attrName>
                                          <p:attrName>ppt_y</p:attrName>
                                        </p:attrNameLst>
                                      </p:cBhvr>
                                      <p:rCtr x="-37943" y="0"/>
                                    </p:animMotion>
                                  </p:childTnLst>
                                </p:cTn>
                              </p:par>
                              <p:par>
                                <p:cTn id="11" presetID="35" presetClass="path" presetSubtype="0" accel="50000" decel="50000" fill="hold" nodeType="withEffect">
                                  <p:stCondLst>
                                    <p:cond delay="0"/>
                                  </p:stCondLst>
                                  <p:childTnLst>
                                    <p:animMotion origin="layout" path="M -4.16667E-6 1.85185E-6 L -0.75885 1.85185E-6 " pathEditMode="relative" rAng="0" ptsTypes="AA">
                                      <p:cBhvr>
                                        <p:cTn id="12" dur="1000" fill="hold"/>
                                        <p:tgtEl>
                                          <p:spTgt spid="25"/>
                                        </p:tgtEl>
                                        <p:attrNameLst>
                                          <p:attrName>ppt_x</p:attrName>
                                          <p:attrName>ppt_y</p:attrName>
                                        </p:attrNameLst>
                                      </p:cBhvr>
                                      <p:rCtr x="-37943" y="0"/>
                                    </p:animMotion>
                                  </p:childTnLst>
                                </p:cTn>
                              </p:par>
                              <p:par>
                                <p:cTn id="13" presetID="35" presetClass="path" presetSubtype="0" accel="50000" decel="50000" fill="hold" nodeType="withEffect">
                                  <p:stCondLst>
                                    <p:cond delay="0"/>
                                  </p:stCondLst>
                                  <p:childTnLst>
                                    <p:animMotion origin="layout" path="M 6.25E-7 3.33333E-6 L -0.77708 3.33333E-6 " pathEditMode="relative" rAng="0" ptsTypes="AA">
                                      <p:cBhvr>
                                        <p:cTn id="14" dur="1000" fill="hold"/>
                                        <p:tgtEl>
                                          <p:spTgt spid="32"/>
                                        </p:tgtEl>
                                        <p:attrNameLst>
                                          <p:attrName>ppt_x</p:attrName>
                                          <p:attrName>ppt_y</p:attrName>
                                        </p:attrNameLst>
                                      </p:cBhvr>
                                      <p:rCtr x="-38854" y="0"/>
                                    </p:animMotion>
                                  </p:childTnLst>
                                </p:cTn>
                              </p:par>
                              <p:par>
                                <p:cTn id="15" presetID="35" presetClass="path" presetSubtype="0" accel="50000" decel="50000" fill="hold" nodeType="withEffect">
                                  <p:stCondLst>
                                    <p:cond delay="0"/>
                                  </p:stCondLst>
                                  <p:childTnLst>
                                    <p:animMotion origin="layout" path="M 2.5E-6 2.22222E-6 L -0.77787 2.22222E-6 " pathEditMode="relative" rAng="0" ptsTypes="AA">
                                      <p:cBhvr>
                                        <p:cTn id="16" dur="1000" fill="hold"/>
                                        <p:tgtEl>
                                          <p:spTgt spid="24"/>
                                        </p:tgtEl>
                                        <p:attrNameLst>
                                          <p:attrName>ppt_x</p:attrName>
                                          <p:attrName>ppt_y</p:attrName>
                                        </p:attrNameLst>
                                      </p:cBhvr>
                                      <p:rCtr x="-38893" y="0"/>
                                    </p:animMotion>
                                  </p:childTnLst>
                                </p:cTn>
                              </p:par>
                            </p:childTnLst>
                          </p:cTn>
                        </p:par>
                        <p:par>
                          <p:cTn id="17" fill="hold">
                            <p:stCondLst>
                              <p:cond delay="1000"/>
                            </p:stCondLst>
                            <p:childTnLst>
                              <p:par>
                                <p:cTn id="18" presetID="42" presetClass="path" presetSubtype="0" accel="50000" decel="50000" fill="hold" nodeType="afterEffect">
                                  <p:stCondLst>
                                    <p:cond delay="0"/>
                                  </p:stCondLst>
                                  <p:childTnLst>
                                    <p:animMotion origin="layout" path="M -0.77708 3.33333E-6 L 6.25E-7 3.33333E-6 " pathEditMode="relative" rAng="0" ptsTypes="AA">
                                      <p:cBhvr>
                                        <p:cTn id="19" dur="1000" fill="hold"/>
                                        <p:tgtEl>
                                          <p:spTgt spid="32"/>
                                        </p:tgtEl>
                                        <p:attrNameLst>
                                          <p:attrName>ppt_x</p:attrName>
                                          <p:attrName>ppt_y</p:attrName>
                                        </p:attrNameLst>
                                      </p:cBhvr>
                                      <p:rCtr x="38854" y="0"/>
                                    </p:animMotion>
                                  </p:childTnLst>
                                </p:cTn>
                              </p:par>
                              <p:par>
                                <p:cTn id="20" presetID="42" presetClass="path" presetSubtype="0" accel="50000" decel="50000" fill="hold" nodeType="withEffect">
                                  <p:stCondLst>
                                    <p:cond delay="0"/>
                                  </p:stCondLst>
                                  <p:childTnLst>
                                    <p:animMotion origin="layout" path="M -0.77787 2.22222E-6 L 2.5E-6 2.22222E-6 " pathEditMode="relative" rAng="0" ptsTypes="AA">
                                      <p:cBhvr>
                                        <p:cTn id="21" dur="1000" fill="hold"/>
                                        <p:tgtEl>
                                          <p:spTgt spid="24"/>
                                        </p:tgtEl>
                                        <p:attrNameLst>
                                          <p:attrName>ppt_x</p:attrName>
                                          <p:attrName>ppt_y</p:attrName>
                                        </p:attrNameLst>
                                      </p:cBhvr>
                                      <p:rCtr x="38893" y="0"/>
                                    </p:animMotion>
                                  </p:childTnLst>
                                </p:cTn>
                              </p:par>
                              <p:par>
                                <p:cTn id="22" presetID="17" presetClass="exit" presetSubtype="1" fill="hold" grpId="1" nodeType="withEffect">
                                  <p:stCondLst>
                                    <p:cond delay="500"/>
                                  </p:stCondLst>
                                  <p:childTnLst>
                                    <p:anim calcmode="lin" valueType="num">
                                      <p:cBhvr>
                                        <p:cTn id="23" dur="500"/>
                                        <p:tgtEl>
                                          <p:spTgt spid="38"/>
                                        </p:tgtEl>
                                        <p:attrNameLst>
                                          <p:attrName>ppt_x</p:attrName>
                                        </p:attrNameLst>
                                      </p:cBhvr>
                                      <p:tavLst>
                                        <p:tav tm="0">
                                          <p:val>
                                            <p:strVal val="ppt_x"/>
                                          </p:val>
                                        </p:tav>
                                        <p:tav tm="100000">
                                          <p:val>
                                            <p:strVal val="ppt_x"/>
                                          </p:val>
                                        </p:tav>
                                      </p:tavLst>
                                    </p:anim>
                                    <p:anim calcmode="lin" valueType="num">
                                      <p:cBhvr>
                                        <p:cTn id="24" dur="500"/>
                                        <p:tgtEl>
                                          <p:spTgt spid="38"/>
                                        </p:tgtEl>
                                        <p:attrNameLst>
                                          <p:attrName>ppt_y</p:attrName>
                                        </p:attrNameLst>
                                      </p:cBhvr>
                                      <p:tavLst>
                                        <p:tav tm="0">
                                          <p:val>
                                            <p:strVal val="ppt_y"/>
                                          </p:val>
                                        </p:tav>
                                        <p:tav tm="100000">
                                          <p:val>
                                            <p:strVal val="ppt_y-ppt_h/2"/>
                                          </p:val>
                                        </p:tav>
                                      </p:tavLst>
                                    </p:anim>
                                    <p:anim calcmode="lin" valueType="num">
                                      <p:cBhvr>
                                        <p:cTn id="25" dur="500"/>
                                        <p:tgtEl>
                                          <p:spTgt spid="38"/>
                                        </p:tgtEl>
                                        <p:attrNameLst>
                                          <p:attrName>ppt_w</p:attrName>
                                        </p:attrNameLst>
                                      </p:cBhvr>
                                      <p:tavLst>
                                        <p:tav tm="0">
                                          <p:val>
                                            <p:strVal val="ppt_w"/>
                                          </p:val>
                                        </p:tav>
                                        <p:tav tm="100000">
                                          <p:val>
                                            <p:strVal val="ppt_w"/>
                                          </p:val>
                                        </p:tav>
                                      </p:tavLst>
                                    </p:anim>
                                    <p:anim calcmode="lin" valueType="num">
                                      <p:cBhvr>
                                        <p:cTn id="26" dur="500"/>
                                        <p:tgtEl>
                                          <p:spTgt spid="38"/>
                                        </p:tgtEl>
                                        <p:attrNameLst>
                                          <p:attrName>ppt_h</p:attrName>
                                        </p:attrNameLst>
                                      </p:cBhvr>
                                      <p:tavLst>
                                        <p:tav tm="0">
                                          <p:val>
                                            <p:strVal val="ppt_h"/>
                                          </p:val>
                                        </p:tav>
                                        <p:tav tm="100000">
                                          <p:val>
                                            <p:fltVal val="0"/>
                                          </p:val>
                                        </p:tav>
                                      </p:tavLst>
                                    </p:anim>
                                    <p:set>
                                      <p:cBhvr>
                                        <p:cTn id="27" dur="1" fill="hold">
                                          <p:stCondLst>
                                            <p:cond delay="499"/>
                                          </p:stCondLst>
                                        </p:cTn>
                                        <p:tgtEl>
                                          <p:spTgt spid="38"/>
                                        </p:tgtEl>
                                        <p:attrNameLst>
                                          <p:attrName>style.visibility</p:attrName>
                                        </p:attrNameLst>
                                      </p:cBhvr>
                                      <p:to>
                                        <p:strVal val="hidden"/>
                                      </p:to>
                                    </p:set>
                                  </p:childTnLst>
                                </p:cTn>
                              </p:par>
                              <p:par>
                                <p:cTn id="28" presetID="17" presetClass="entr" presetSubtype="4" fill="hold" grpId="0" nodeType="withEffect">
                                  <p:stCondLst>
                                    <p:cond delay="100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ppt_h/2"/>
                                          </p:val>
                                        </p:tav>
                                        <p:tav tm="100000">
                                          <p:val>
                                            <p:strVal val="#ppt_y"/>
                                          </p:val>
                                        </p:tav>
                                      </p:tavLst>
                                    </p:anim>
                                    <p:anim calcmode="lin" valueType="num">
                                      <p:cBhvr>
                                        <p:cTn id="32" dur="500" fill="hold"/>
                                        <p:tgtEl>
                                          <p:spTgt spid="18"/>
                                        </p:tgtEl>
                                        <p:attrNameLst>
                                          <p:attrName>ppt_w</p:attrName>
                                        </p:attrNameLst>
                                      </p:cBhvr>
                                      <p:tavLst>
                                        <p:tav tm="0">
                                          <p:val>
                                            <p:strVal val="#ppt_w"/>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childTnLst>
                                </p:cTn>
                              </p:par>
                              <p:par>
                                <p:cTn id="34" presetID="42" presetClass="path" presetSubtype="0" accel="50000" decel="50000" fill="hold" nodeType="withEffect">
                                  <p:stCondLst>
                                    <p:cond delay="1500"/>
                                  </p:stCondLst>
                                  <p:childTnLst>
                                    <p:animMotion origin="layout" path="M -0.75885 1.85185E-6 L -0.75885 -0.20093 " pathEditMode="relative" rAng="0" ptsTypes="AA">
                                      <p:cBhvr>
                                        <p:cTn id="35" dur="1000" fill="hold"/>
                                        <p:tgtEl>
                                          <p:spTgt spid="25"/>
                                        </p:tgtEl>
                                        <p:attrNameLst>
                                          <p:attrName>ppt_x</p:attrName>
                                          <p:attrName>ppt_y</p:attrName>
                                        </p:attrNameLst>
                                      </p:cBhvr>
                                      <p:rCtr x="0" y="-10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3" grpId="0" bldLvl="0" animBg="1"/>
      <p:bldP spid="38" grpId="0" bldLvl="0" animBg="1"/>
      <p:bldP spid="38"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sp>
        <p:nvSpPr>
          <p:cNvPr id="4" name="TextBox 3"/>
          <p:cNvSpPr txBox="1"/>
          <p:nvPr/>
        </p:nvSpPr>
        <p:spPr>
          <a:xfrm>
            <a:off x="1309362" y="863707"/>
            <a:ext cx="10181249" cy="3985706"/>
          </a:xfrm>
          <a:prstGeom prst="rect">
            <a:avLst/>
          </a:prstGeom>
          <a:noFill/>
        </p:spPr>
        <p:txBody>
          <a:bodyPr wrap="square" rtlCol="0">
            <a:spAutoFit/>
          </a:bodyPr>
          <a:lstStyle/>
          <a:p>
            <a:pPr algn="just" hangingPunct="0"/>
            <a:r>
              <a:rPr lang="en-US" sz="2300" dirty="0" err="1"/>
              <a:t>Giờ</a:t>
            </a:r>
            <a:r>
              <a:rPr lang="en-US" sz="2300" dirty="0"/>
              <a:t> </a:t>
            </a:r>
            <a:r>
              <a:rPr lang="en-US" sz="2300" dirty="0" err="1"/>
              <a:t>đây</a:t>
            </a:r>
            <a:r>
              <a:rPr lang="en-US" sz="2300" dirty="0"/>
              <a:t>, </a:t>
            </a:r>
            <a:r>
              <a:rPr lang="en-US" sz="2300" dirty="0" err="1"/>
              <a:t>mọi</a:t>
            </a:r>
            <a:r>
              <a:rPr lang="en-US" sz="2300" dirty="0"/>
              <a:t> </a:t>
            </a:r>
            <a:r>
              <a:rPr lang="en-US" sz="2300" dirty="0" err="1"/>
              <a:t>việc</a:t>
            </a:r>
            <a:r>
              <a:rPr lang="en-US" sz="2300" dirty="0"/>
              <a:t> </a:t>
            </a:r>
            <a:r>
              <a:rPr lang="en-US" sz="2300" dirty="0" err="1"/>
              <a:t>liên</a:t>
            </a:r>
            <a:r>
              <a:rPr lang="en-US" sz="2300" dirty="0"/>
              <a:t> </a:t>
            </a:r>
            <a:r>
              <a:rPr lang="en-US" sz="2300" dirty="0" err="1"/>
              <a:t>quan</a:t>
            </a:r>
            <a:r>
              <a:rPr lang="en-US" sz="2300" dirty="0"/>
              <a:t> </a:t>
            </a:r>
            <a:r>
              <a:rPr lang="en-US" sz="2300" dirty="0" err="1"/>
              <a:t>đến</a:t>
            </a:r>
            <a:r>
              <a:rPr lang="en-US" sz="2300" dirty="0"/>
              <a:t> </a:t>
            </a:r>
            <a:r>
              <a:rPr lang="en-US" sz="2300" dirty="0" err="1"/>
              <a:t>thông</a:t>
            </a:r>
            <a:r>
              <a:rPr lang="en-US" sz="2300" dirty="0"/>
              <a:t> tin </a:t>
            </a:r>
            <a:r>
              <a:rPr lang="en-US" sz="2300" dirty="0" err="1"/>
              <a:t>trở</a:t>
            </a:r>
            <a:r>
              <a:rPr lang="en-US" sz="2300" dirty="0"/>
              <a:t> </a:t>
            </a:r>
            <a:r>
              <a:rPr lang="en-US" sz="2300" dirty="0" err="1"/>
              <a:t>nên</a:t>
            </a:r>
            <a:r>
              <a:rPr lang="en-US" sz="2300" dirty="0"/>
              <a:t> </a:t>
            </a:r>
            <a:r>
              <a:rPr lang="en-US" sz="2300" dirty="0" err="1"/>
              <a:t>thật</a:t>
            </a:r>
            <a:r>
              <a:rPr lang="en-US" sz="2300" dirty="0"/>
              <a:t> </a:t>
            </a:r>
            <a:r>
              <a:rPr lang="en-US" sz="2300" dirty="0" err="1"/>
              <a:t>dễ</a:t>
            </a:r>
            <a:r>
              <a:rPr lang="en-US" sz="2300" dirty="0"/>
              <a:t> </a:t>
            </a:r>
            <a:r>
              <a:rPr lang="en-US" sz="2300" dirty="0" err="1"/>
              <a:t>dàng</a:t>
            </a:r>
            <a:r>
              <a:rPr lang="en-US" sz="2300" dirty="0"/>
              <a:t> </a:t>
            </a:r>
            <a:r>
              <a:rPr lang="en-US" sz="2300" dirty="0" err="1"/>
              <a:t>cho</a:t>
            </a:r>
            <a:r>
              <a:rPr lang="en-US" sz="2300" dirty="0"/>
              <a:t> </a:t>
            </a:r>
            <a:r>
              <a:rPr lang="en-US" sz="2300" dirty="0" err="1"/>
              <a:t>người</a:t>
            </a:r>
            <a:r>
              <a:rPr lang="en-US" sz="2300" dirty="0"/>
              <a:t> </a:t>
            </a:r>
            <a:r>
              <a:rPr lang="en-US" sz="2300" dirty="0" err="1"/>
              <a:t>sử</a:t>
            </a:r>
            <a:r>
              <a:rPr lang="en-US" sz="2300" dirty="0"/>
              <a:t> </a:t>
            </a:r>
            <a:r>
              <a:rPr lang="en-US" sz="2300" dirty="0" err="1"/>
              <a:t>dụng</a:t>
            </a:r>
            <a:r>
              <a:rPr lang="en-US" sz="2300" dirty="0"/>
              <a:t>: </a:t>
            </a:r>
            <a:r>
              <a:rPr lang="en-US" sz="2300" dirty="0" err="1"/>
              <a:t>chỉ</a:t>
            </a:r>
            <a:r>
              <a:rPr lang="en-US" sz="2300" dirty="0"/>
              <a:t> </a:t>
            </a:r>
            <a:r>
              <a:rPr lang="en-US" sz="2300" dirty="0" err="1"/>
              <a:t>cần</a:t>
            </a:r>
            <a:r>
              <a:rPr lang="en-US" sz="2300" dirty="0"/>
              <a:t> </a:t>
            </a:r>
            <a:r>
              <a:rPr lang="en-US" sz="2300" dirty="0" err="1"/>
              <a:t>có</a:t>
            </a:r>
            <a:r>
              <a:rPr lang="en-US" sz="2300" dirty="0"/>
              <a:t> </a:t>
            </a:r>
            <a:r>
              <a:rPr lang="en-US" sz="2300" dirty="0" err="1"/>
              <a:t>một</a:t>
            </a:r>
            <a:r>
              <a:rPr lang="en-US" sz="2300" dirty="0"/>
              <a:t> </a:t>
            </a:r>
            <a:r>
              <a:rPr lang="en-US" sz="2300" dirty="0" err="1"/>
              <a:t>máy</a:t>
            </a:r>
            <a:r>
              <a:rPr lang="en-US" sz="2300" dirty="0"/>
              <a:t> </a:t>
            </a:r>
            <a:r>
              <a:rPr lang="en-US" sz="2300" dirty="0" err="1"/>
              <a:t>tính</a:t>
            </a:r>
            <a:r>
              <a:rPr lang="en-US" sz="2300" dirty="0"/>
              <a:t> </a:t>
            </a:r>
            <a:r>
              <a:rPr lang="en-US" sz="2300" dirty="0" err="1"/>
              <a:t>kết</a:t>
            </a:r>
            <a:r>
              <a:rPr lang="en-US" sz="2300" dirty="0"/>
              <a:t> </a:t>
            </a:r>
            <a:r>
              <a:rPr lang="en-US" sz="2300" dirty="0" err="1"/>
              <a:t>nối</a:t>
            </a:r>
            <a:r>
              <a:rPr lang="en-US" sz="2300" dirty="0"/>
              <a:t> internet </a:t>
            </a:r>
            <a:r>
              <a:rPr lang="en-US" sz="2300" dirty="0" err="1"/>
              <a:t>và</a:t>
            </a:r>
            <a:r>
              <a:rPr lang="en-US" sz="2300" dirty="0"/>
              <a:t> </a:t>
            </a:r>
            <a:r>
              <a:rPr lang="en-US" sz="2300" dirty="0" err="1"/>
              <a:t>một</a:t>
            </a:r>
            <a:r>
              <a:rPr lang="en-US" sz="2300" dirty="0"/>
              <a:t> </a:t>
            </a:r>
            <a:r>
              <a:rPr lang="en-US" sz="2300" dirty="0" err="1"/>
              <a:t>dòng</a:t>
            </a:r>
            <a:r>
              <a:rPr lang="en-US" sz="2300" dirty="0"/>
              <a:t> </a:t>
            </a:r>
            <a:r>
              <a:rPr lang="en-US" sz="2300" dirty="0" err="1"/>
              <a:t>dữ</a:t>
            </a:r>
            <a:r>
              <a:rPr lang="en-US" sz="2300" dirty="0"/>
              <a:t> </a:t>
            </a:r>
            <a:r>
              <a:rPr lang="en-US" sz="2300" dirty="0" err="1"/>
              <a:t>liệu</a:t>
            </a:r>
            <a:r>
              <a:rPr lang="en-US" sz="2300" dirty="0"/>
              <a:t> </a:t>
            </a:r>
            <a:r>
              <a:rPr lang="en-US" sz="2300" dirty="0" err="1"/>
              <a:t>truy</a:t>
            </a:r>
            <a:r>
              <a:rPr lang="en-US" sz="2300" dirty="0"/>
              <a:t> </a:t>
            </a:r>
            <a:r>
              <a:rPr lang="en-US" sz="2300" dirty="0" err="1"/>
              <a:t>tìm</a:t>
            </a:r>
            <a:r>
              <a:rPr lang="en-US" sz="2300" dirty="0"/>
              <a:t> </a:t>
            </a:r>
            <a:r>
              <a:rPr lang="en-US" sz="2300" dirty="0" err="1"/>
              <a:t>thì</a:t>
            </a:r>
            <a:r>
              <a:rPr lang="en-US" sz="2300" dirty="0"/>
              <a:t> </a:t>
            </a:r>
            <a:r>
              <a:rPr lang="en-US" sz="2300" dirty="0" err="1"/>
              <a:t>gần</a:t>
            </a:r>
            <a:r>
              <a:rPr lang="en-US" sz="2300" dirty="0"/>
              <a:t> </a:t>
            </a:r>
            <a:r>
              <a:rPr lang="en-US" sz="2300" dirty="0" err="1"/>
              <a:t>như</a:t>
            </a:r>
            <a:r>
              <a:rPr lang="en-US" sz="2300" dirty="0"/>
              <a:t> </a:t>
            </a:r>
            <a:r>
              <a:rPr lang="en-US" sz="2300" dirty="0" err="1"/>
              <a:t>lập</a:t>
            </a:r>
            <a:r>
              <a:rPr lang="en-US" sz="2300" dirty="0"/>
              <a:t> </a:t>
            </a:r>
            <a:r>
              <a:rPr lang="en-US" sz="2300" dirty="0" err="1"/>
              <a:t>tức</a:t>
            </a:r>
            <a:r>
              <a:rPr lang="en-US" sz="2300" dirty="0"/>
              <a:t>… </a:t>
            </a:r>
            <a:r>
              <a:rPr lang="en-US" sz="2300" dirty="0" err="1"/>
              <a:t>cả</a:t>
            </a:r>
            <a:r>
              <a:rPr lang="en-US" sz="2300" dirty="0"/>
              <a:t> </a:t>
            </a:r>
            <a:r>
              <a:rPr lang="en-US" sz="2300" dirty="0" err="1"/>
              <a:t>thế</a:t>
            </a:r>
            <a:r>
              <a:rPr lang="en-US" sz="2300" dirty="0"/>
              <a:t> </a:t>
            </a:r>
            <a:r>
              <a:rPr lang="en-US" sz="2300" dirty="0" err="1"/>
              <a:t>giới</a:t>
            </a:r>
            <a:r>
              <a:rPr lang="en-US" sz="2300" dirty="0"/>
              <a:t> </a:t>
            </a:r>
            <a:r>
              <a:rPr lang="en-US" sz="2300" dirty="0" err="1"/>
              <a:t>về</a:t>
            </a:r>
            <a:r>
              <a:rPr lang="en-US" sz="2300" dirty="0"/>
              <a:t> </a:t>
            </a:r>
            <a:r>
              <a:rPr lang="en-US" sz="2300" dirty="0" err="1"/>
              <a:t>vấn</a:t>
            </a:r>
            <a:r>
              <a:rPr lang="en-US" sz="2300" dirty="0"/>
              <a:t> </a:t>
            </a:r>
            <a:r>
              <a:rPr lang="en-US" sz="2300" dirty="0" err="1"/>
              <a:t>đề</a:t>
            </a:r>
            <a:r>
              <a:rPr lang="en-US" sz="2300" dirty="0"/>
              <a:t> </a:t>
            </a:r>
            <a:r>
              <a:rPr lang="en-US" sz="2300" dirty="0" err="1"/>
              <a:t>mà</a:t>
            </a:r>
            <a:r>
              <a:rPr lang="en-US" sz="2300" dirty="0"/>
              <a:t> </a:t>
            </a:r>
            <a:r>
              <a:rPr lang="en-US" sz="2300" dirty="0" err="1"/>
              <a:t>bạn</a:t>
            </a:r>
            <a:r>
              <a:rPr lang="en-US" sz="2300" dirty="0"/>
              <a:t> </a:t>
            </a:r>
            <a:r>
              <a:rPr lang="en-US" sz="2300" dirty="0" err="1"/>
              <a:t>đang</a:t>
            </a:r>
            <a:r>
              <a:rPr lang="en-US" sz="2300" dirty="0"/>
              <a:t> </a:t>
            </a:r>
            <a:r>
              <a:rPr lang="en-US" sz="2300" dirty="0" err="1"/>
              <a:t>quan</a:t>
            </a:r>
            <a:r>
              <a:rPr lang="en-US" sz="2300" dirty="0"/>
              <a:t> </a:t>
            </a:r>
            <a:r>
              <a:rPr lang="en-US" sz="2300" dirty="0" err="1"/>
              <a:t>tâm</a:t>
            </a:r>
            <a:r>
              <a:rPr lang="en-US" sz="2300" dirty="0"/>
              <a:t> </a:t>
            </a:r>
            <a:r>
              <a:rPr lang="en-US" sz="2300" dirty="0" err="1"/>
              <a:t>sẽ</a:t>
            </a:r>
            <a:r>
              <a:rPr lang="en-US" sz="2300" dirty="0"/>
              <a:t> </a:t>
            </a:r>
            <a:r>
              <a:rPr lang="en-US" sz="2300" dirty="0" err="1"/>
              <a:t>hiện</a:t>
            </a:r>
            <a:r>
              <a:rPr lang="en-US" sz="2300" dirty="0"/>
              <a:t> </a:t>
            </a:r>
            <a:r>
              <a:rPr lang="en-US" sz="2300" dirty="0" err="1"/>
              <a:t>ra</a:t>
            </a:r>
            <a:r>
              <a:rPr lang="en-US" sz="2300" dirty="0"/>
              <a:t>, </a:t>
            </a:r>
            <a:r>
              <a:rPr lang="en-US" sz="2300" dirty="0" err="1"/>
              <a:t>có</a:t>
            </a:r>
            <a:r>
              <a:rPr lang="en-US" sz="2300" dirty="0"/>
              <a:t> </a:t>
            </a:r>
            <a:r>
              <a:rPr lang="en-US" sz="2300" dirty="0" err="1"/>
              <a:t>đầy</a:t>
            </a:r>
            <a:r>
              <a:rPr lang="en-US" sz="2300" dirty="0"/>
              <a:t> </a:t>
            </a:r>
            <a:r>
              <a:rPr lang="en-US" sz="2300" dirty="0" err="1"/>
              <a:t>đủ</a:t>
            </a:r>
            <a:r>
              <a:rPr lang="en-US" sz="2300" dirty="0"/>
              <a:t> </a:t>
            </a:r>
            <a:r>
              <a:rPr lang="en-US" sz="2300" dirty="0" err="1"/>
              <a:t>thông</a:t>
            </a:r>
            <a:r>
              <a:rPr lang="en-US" sz="2300" dirty="0"/>
              <a:t> tin, </a:t>
            </a:r>
            <a:r>
              <a:rPr lang="en-US" sz="2300" dirty="0" err="1"/>
              <a:t>hình</a:t>
            </a:r>
            <a:r>
              <a:rPr lang="en-US" sz="2300" dirty="0"/>
              <a:t> </a:t>
            </a:r>
            <a:r>
              <a:rPr lang="en-US" sz="2300" dirty="0" err="1"/>
              <a:t>ảnh</a:t>
            </a:r>
            <a:r>
              <a:rPr lang="en-US" sz="2300" dirty="0"/>
              <a:t> </a:t>
            </a:r>
            <a:r>
              <a:rPr lang="en-US" sz="2300" dirty="0" err="1"/>
              <a:t>và</a:t>
            </a:r>
            <a:r>
              <a:rPr lang="en-US" sz="2300" dirty="0"/>
              <a:t> </a:t>
            </a:r>
            <a:r>
              <a:rPr lang="en-US" sz="2300" dirty="0" err="1"/>
              <a:t>thậm</a:t>
            </a:r>
            <a:r>
              <a:rPr lang="en-US" sz="2300" dirty="0"/>
              <a:t> </a:t>
            </a:r>
            <a:r>
              <a:rPr lang="en-US" sz="2300" dirty="0" err="1"/>
              <a:t>chí</a:t>
            </a:r>
            <a:r>
              <a:rPr lang="en-US" sz="2300" dirty="0"/>
              <a:t> </a:t>
            </a:r>
            <a:r>
              <a:rPr lang="en-US" sz="2300" dirty="0" err="1"/>
              <a:t>đôi</a:t>
            </a:r>
            <a:r>
              <a:rPr lang="en-US" sz="2300" dirty="0"/>
              <a:t> </a:t>
            </a:r>
            <a:r>
              <a:rPr lang="en-US" sz="2300" dirty="0" err="1"/>
              <a:t>lúc</a:t>
            </a:r>
            <a:r>
              <a:rPr lang="en-US" sz="2300" dirty="0"/>
              <a:t> </a:t>
            </a:r>
            <a:r>
              <a:rPr lang="en-US" sz="2300" dirty="0" err="1"/>
              <a:t>có</a:t>
            </a:r>
            <a:r>
              <a:rPr lang="en-US" sz="2300" dirty="0"/>
              <a:t> </a:t>
            </a:r>
            <a:r>
              <a:rPr lang="en-US" sz="2300" dirty="0" err="1"/>
              <a:t>cả</a:t>
            </a:r>
            <a:r>
              <a:rPr lang="en-US" sz="2300" dirty="0"/>
              <a:t> </a:t>
            </a:r>
            <a:r>
              <a:rPr lang="en-US" sz="2300" dirty="0" err="1"/>
              <a:t>những</a:t>
            </a:r>
            <a:r>
              <a:rPr lang="en-US" sz="2300" dirty="0"/>
              <a:t> </a:t>
            </a:r>
            <a:r>
              <a:rPr lang="en-US" sz="2300" dirty="0" err="1"/>
              <a:t>âm</a:t>
            </a:r>
            <a:r>
              <a:rPr lang="en-US" sz="2300" dirty="0"/>
              <a:t> </a:t>
            </a:r>
            <a:r>
              <a:rPr lang="en-US" sz="2300" dirty="0" err="1"/>
              <a:t>thanh</a:t>
            </a:r>
            <a:r>
              <a:rPr lang="en-US" sz="2300" dirty="0"/>
              <a:t> </a:t>
            </a:r>
            <a:r>
              <a:rPr lang="en-US" sz="2300" dirty="0" err="1"/>
              <a:t>nếu</a:t>
            </a:r>
            <a:r>
              <a:rPr lang="en-US" sz="2300" dirty="0"/>
              <a:t> </a:t>
            </a:r>
            <a:r>
              <a:rPr lang="en-US" sz="2300" dirty="0" err="1"/>
              <a:t>bạn</a:t>
            </a:r>
            <a:r>
              <a:rPr lang="en-US" sz="2300" dirty="0"/>
              <a:t> </a:t>
            </a:r>
            <a:r>
              <a:rPr lang="en-US" sz="2300" dirty="0" err="1"/>
              <a:t>cần</a:t>
            </a:r>
            <a:r>
              <a:rPr lang="en-US" sz="2300" dirty="0"/>
              <a:t>…</a:t>
            </a:r>
            <a:endParaRPr lang="en-US" sz="2300" dirty="0"/>
          </a:p>
          <a:p>
            <a:pPr algn="just"/>
            <a:r>
              <a:rPr lang="en-US" sz="2300" dirty="0"/>
              <a:t> </a:t>
            </a:r>
            <a:endParaRPr lang="en-US" sz="2300" dirty="0"/>
          </a:p>
          <a:p>
            <a:pPr algn="just" hangingPunct="0"/>
            <a:r>
              <a:rPr lang="en-US" sz="2300" dirty="0" err="1"/>
              <a:t>Bằng</a:t>
            </a:r>
            <a:r>
              <a:rPr lang="en-US" sz="2300" dirty="0"/>
              <a:t> internet, </a:t>
            </a:r>
            <a:r>
              <a:rPr lang="en-US" sz="2300" dirty="0" err="1"/>
              <a:t>chúng</a:t>
            </a:r>
            <a:r>
              <a:rPr lang="en-US" sz="2300" dirty="0"/>
              <a:t> ta </a:t>
            </a:r>
            <a:r>
              <a:rPr lang="en-US" sz="2300" dirty="0" err="1"/>
              <a:t>đã</a:t>
            </a:r>
            <a:r>
              <a:rPr lang="en-US" sz="2300" dirty="0"/>
              <a:t> </a:t>
            </a:r>
            <a:r>
              <a:rPr lang="en-US" sz="2300" dirty="0" err="1"/>
              <a:t>thực</a:t>
            </a:r>
            <a:r>
              <a:rPr lang="en-US" sz="2300" dirty="0"/>
              <a:t> </a:t>
            </a:r>
            <a:r>
              <a:rPr lang="en-US" sz="2300" dirty="0" err="1" smtClean="0"/>
              <a:t>hiện</a:t>
            </a:r>
            <a:r>
              <a:rPr lang="en-US" sz="2300" dirty="0" smtClean="0"/>
              <a:t> </a:t>
            </a:r>
            <a:r>
              <a:rPr lang="en-US" sz="2300" dirty="0" err="1"/>
              <a:t>được</a:t>
            </a:r>
            <a:r>
              <a:rPr lang="en-US" sz="2300" dirty="0"/>
              <a:t> </a:t>
            </a:r>
            <a:r>
              <a:rPr lang="en-US" sz="2300" dirty="0" err="1"/>
              <a:t>nhiều</a:t>
            </a:r>
            <a:r>
              <a:rPr lang="en-US" sz="2300" dirty="0"/>
              <a:t> </a:t>
            </a:r>
            <a:r>
              <a:rPr lang="en-US" sz="2300" dirty="0" err="1"/>
              <a:t>công</a:t>
            </a:r>
            <a:r>
              <a:rPr lang="en-US" sz="2300" dirty="0"/>
              <a:t> </a:t>
            </a:r>
            <a:r>
              <a:rPr lang="en-US" sz="2300" dirty="0" err="1"/>
              <a:t>việc</a:t>
            </a:r>
            <a:r>
              <a:rPr lang="en-US" sz="2300" dirty="0"/>
              <a:t> </a:t>
            </a:r>
            <a:r>
              <a:rPr lang="en-US" sz="2300" dirty="0" err="1"/>
              <a:t>với</a:t>
            </a:r>
            <a:r>
              <a:rPr lang="en-US" sz="2300" dirty="0"/>
              <a:t> </a:t>
            </a:r>
            <a:r>
              <a:rPr lang="en-US" sz="2300" dirty="0" err="1"/>
              <a:t>tốc</a:t>
            </a:r>
            <a:r>
              <a:rPr lang="en-US" sz="2300" dirty="0"/>
              <a:t> </a:t>
            </a:r>
            <a:r>
              <a:rPr lang="en-US" sz="2300" dirty="0" err="1"/>
              <a:t>độ</a:t>
            </a:r>
            <a:r>
              <a:rPr lang="en-US" sz="2300" dirty="0"/>
              <a:t> </a:t>
            </a:r>
            <a:r>
              <a:rPr lang="en-US" sz="2300" dirty="0" err="1"/>
              <a:t>nhanh</a:t>
            </a:r>
            <a:r>
              <a:rPr lang="en-US" sz="2300" dirty="0"/>
              <a:t> </a:t>
            </a:r>
            <a:r>
              <a:rPr lang="en-US" sz="2300" dirty="0" err="1"/>
              <a:t>hơn</a:t>
            </a:r>
            <a:r>
              <a:rPr lang="en-US" sz="2300" dirty="0"/>
              <a:t> </a:t>
            </a:r>
            <a:r>
              <a:rPr lang="en-US" sz="2300" dirty="0" err="1"/>
              <a:t>và</a:t>
            </a:r>
            <a:r>
              <a:rPr lang="en-US" sz="2300" dirty="0"/>
              <a:t> chi </a:t>
            </a:r>
            <a:r>
              <a:rPr lang="en-US" sz="2300" dirty="0" err="1"/>
              <a:t>phí</a:t>
            </a:r>
            <a:r>
              <a:rPr lang="en-US" sz="2300" dirty="0"/>
              <a:t> </a:t>
            </a:r>
            <a:r>
              <a:rPr lang="en-US" sz="2300" dirty="0" err="1"/>
              <a:t>thấp</a:t>
            </a:r>
            <a:r>
              <a:rPr lang="en-US" sz="2300" dirty="0"/>
              <a:t> </a:t>
            </a:r>
            <a:r>
              <a:rPr lang="en-US" sz="2300" dirty="0" err="1"/>
              <a:t>hơn</a:t>
            </a:r>
            <a:r>
              <a:rPr lang="en-US" sz="2300" dirty="0"/>
              <a:t> </a:t>
            </a:r>
            <a:r>
              <a:rPr lang="en-US" sz="2300" dirty="0" err="1"/>
              <a:t>nhiều</a:t>
            </a:r>
            <a:r>
              <a:rPr lang="en-US" sz="2300" dirty="0"/>
              <a:t> so </a:t>
            </a:r>
            <a:r>
              <a:rPr lang="en-US" sz="2300" dirty="0" err="1"/>
              <a:t>với</a:t>
            </a:r>
            <a:r>
              <a:rPr lang="en-US" sz="2300" dirty="0"/>
              <a:t> </a:t>
            </a:r>
            <a:r>
              <a:rPr lang="en-US" sz="2300" dirty="0" err="1"/>
              <a:t>cách</a:t>
            </a:r>
            <a:r>
              <a:rPr lang="en-US" sz="2300" dirty="0"/>
              <a:t> </a:t>
            </a:r>
            <a:r>
              <a:rPr lang="en-US" sz="2300" dirty="0" err="1"/>
              <a:t>thức</a:t>
            </a:r>
            <a:r>
              <a:rPr lang="en-US" sz="2300" dirty="0"/>
              <a:t> </a:t>
            </a:r>
            <a:r>
              <a:rPr lang="en-US" sz="2300" dirty="0" err="1"/>
              <a:t>truyền</a:t>
            </a:r>
            <a:r>
              <a:rPr lang="en-US" sz="2300" dirty="0"/>
              <a:t> </a:t>
            </a:r>
            <a:r>
              <a:rPr lang="en-US" sz="2300" dirty="0" err="1"/>
              <a:t>thống</a:t>
            </a:r>
            <a:r>
              <a:rPr lang="en-US" sz="2300" dirty="0"/>
              <a:t>. </a:t>
            </a:r>
            <a:r>
              <a:rPr lang="en-US" sz="2300" dirty="0" err="1"/>
              <a:t>Chính</a:t>
            </a:r>
            <a:r>
              <a:rPr lang="en-US" sz="2300" dirty="0"/>
              <a:t> </a:t>
            </a:r>
            <a:r>
              <a:rPr lang="en-US" sz="2300" dirty="0" err="1"/>
              <a:t>điều</a:t>
            </a:r>
            <a:r>
              <a:rPr lang="en-US" sz="2300" dirty="0"/>
              <a:t> </a:t>
            </a:r>
            <a:r>
              <a:rPr lang="en-US" sz="2300" dirty="0" err="1"/>
              <a:t>này</a:t>
            </a:r>
            <a:r>
              <a:rPr lang="en-US" sz="2300" dirty="0"/>
              <a:t>, </a:t>
            </a:r>
            <a:r>
              <a:rPr lang="en-US" sz="2300" dirty="0" err="1"/>
              <a:t>đã</a:t>
            </a:r>
            <a:r>
              <a:rPr lang="en-US" sz="2300" dirty="0"/>
              <a:t> </a:t>
            </a:r>
            <a:r>
              <a:rPr lang="en-US" sz="2300" dirty="0" err="1"/>
              <a:t>thúc</a:t>
            </a:r>
            <a:r>
              <a:rPr lang="en-US" sz="2300" dirty="0"/>
              <a:t> </a:t>
            </a:r>
            <a:r>
              <a:rPr lang="en-US" sz="2300" dirty="0" err="1"/>
              <a:t>đẩy</a:t>
            </a:r>
            <a:r>
              <a:rPr lang="en-US" sz="2300" dirty="0"/>
              <a:t> </a:t>
            </a:r>
            <a:r>
              <a:rPr lang="en-US" sz="2300" dirty="0" err="1"/>
              <a:t>sự</a:t>
            </a:r>
            <a:r>
              <a:rPr lang="en-US" sz="2300" dirty="0"/>
              <a:t> </a:t>
            </a:r>
            <a:r>
              <a:rPr lang="en-US" sz="2300" dirty="0" err="1"/>
              <a:t>khai</a:t>
            </a:r>
            <a:r>
              <a:rPr lang="en-US" sz="2300" dirty="0"/>
              <a:t> </a:t>
            </a:r>
            <a:r>
              <a:rPr lang="en-US" sz="2300" dirty="0" err="1"/>
              <a:t>sinh</a:t>
            </a:r>
            <a:r>
              <a:rPr lang="en-US" sz="2300" dirty="0"/>
              <a:t> </a:t>
            </a:r>
            <a:r>
              <a:rPr lang="en-US" sz="2300" dirty="0" err="1"/>
              <a:t>và</a:t>
            </a:r>
            <a:r>
              <a:rPr lang="en-US" sz="2300" dirty="0"/>
              <a:t> </a:t>
            </a:r>
            <a:r>
              <a:rPr lang="en-US" sz="2300" dirty="0" err="1"/>
              <a:t>phát</a:t>
            </a:r>
            <a:r>
              <a:rPr lang="en-US" sz="2300" dirty="0"/>
              <a:t> </a:t>
            </a:r>
            <a:r>
              <a:rPr lang="en-US" sz="2300" dirty="0" err="1"/>
              <a:t>triển</a:t>
            </a:r>
            <a:r>
              <a:rPr lang="en-US" sz="2300" dirty="0"/>
              <a:t> </a:t>
            </a:r>
            <a:r>
              <a:rPr lang="en-US" sz="2300" dirty="0" err="1"/>
              <a:t>của</a:t>
            </a:r>
            <a:r>
              <a:rPr lang="en-US" sz="2300" dirty="0"/>
              <a:t> </a:t>
            </a:r>
            <a:r>
              <a:rPr lang="en-US" sz="2300" dirty="0" err="1"/>
              <a:t>thương</a:t>
            </a:r>
            <a:r>
              <a:rPr lang="en-US" sz="2300" dirty="0"/>
              <a:t> </a:t>
            </a:r>
            <a:r>
              <a:rPr lang="en-US" sz="2300" dirty="0" err="1"/>
              <a:t>mại</a:t>
            </a:r>
            <a:r>
              <a:rPr lang="en-US" sz="2300" dirty="0"/>
              <a:t> </a:t>
            </a:r>
            <a:r>
              <a:rPr lang="en-US" sz="2300" dirty="0" err="1"/>
              <a:t>điện</a:t>
            </a:r>
            <a:r>
              <a:rPr lang="en-US" sz="2300" dirty="0"/>
              <a:t> </a:t>
            </a:r>
            <a:r>
              <a:rPr lang="en-US" sz="2300" dirty="0" err="1"/>
              <a:t>tử</a:t>
            </a:r>
            <a:r>
              <a:rPr lang="en-US" sz="2300" dirty="0"/>
              <a:t> </a:t>
            </a:r>
            <a:r>
              <a:rPr lang="en-US" sz="2300" dirty="0" err="1"/>
              <a:t>và</a:t>
            </a:r>
            <a:r>
              <a:rPr lang="en-US" sz="2300" dirty="0"/>
              <a:t> </a:t>
            </a:r>
            <a:r>
              <a:rPr lang="en-US" sz="2300" dirty="0" err="1"/>
              <a:t>chính</a:t>
            </a:r>
            <a:r>
              <a:rPr lang="en-US" sz="2300" dirty="0"/>
              <a:t> </a:t>
            </a:r>
            <a:r>
              <a:rPr lang="en-US" sz="2300" dirty="0" err="1"/>
              <a:t>phủ</a:t>
            </a:r>
            <a:r>
              <a:rPr lang="en-US" sz="2300" dirty="0"/>
              <a:t> </a:t>
            </a:r>
            <a:r>
              <a:rPr lang="en-US" sz="2300" dirty="0" err="1"/>
              <a:t>điện</a:t>
            </a:r>
            <a:r>
              <a:rPr lang="en-US" sz="2300" dirty="0"/>
              <a:t> </a:t>
            </a:r>
            <a:r>
              <a:rPr lang="en-US" sz="2300" dirty="0" err="1"/>
              <a:t>tử</a:t>
            </a:r>
            <a:r>
              <a:rPr lang="en-US" sz="2300" dirty="0"/>
              <a:t> </a:t>
            </a:r>
            <a:r>
              <a:rPr lang="en-US" sz="2300" dirty="0" err="1"/>
              <a:t>trên</a:t>
            </a:r>
            <a:r>
              <a:rPr lang="en-US" sz="2300" dirty="0"/>
              <a:t> </a:t>
            </a:r>
            <a:r>
              <a:rPr lang="en-US" sz="2300" dirty="0" err="1"/>
              <a:t>khắp</a:t>
            </a:r>
            <a:r>
              <a:rPr lang="en-US" sz="2300" dirty="0"/>
              <a:t> </a:t>
            </a:r>
            <a:r>
              <a:rPr lang="en-US" sz="2300" dirty="0" err="1"/>
              <a:t>thế</a:t>
            </a:r>
            <a:r>
              <a:rPr lang="en-US" sz="2300" dirty="0"/>
              <a:t> </a:t>
            </a:r>
            <a:r>
              <a:rPr lang="en-US" sz="2300" dirty="0" err="1"/>
              <a:t>giới</a:t>
            </a:r>
            <a:r>
              <a:rPr lang="en-US" sz="2300" dirty="0"/>
              <a:t>, </a:t>
            </a:r>
            <a:r>
              <a:rPr lang="en-US" sz="2300" dirty="0" err="1"/>
              <a:t>làm</a:t>
            </a:r>
            <a:r>
              <a:rPr lang="en-US" sz="2300" dirty="0"/>
              <a:t> </a:t>
            </a:r>
            <a:r>
              <a:rPr lang="en-US" sz="2300" dirty="0" err="1"/>
              <a:t>biến</a:t>
            </a:r>
            <a:r>
              <a:rPr lang="en-US" sz="2300" dirty="0"/>
              <a:t> </a:t>
            </a:r>
            <a:r>
              <a:rPr lang="en-US" sz="2300" dirty="0" err="1"/>
              <a:t>đổi</a:t>
            </a:r>
            <a:r>
              <a:rPr lang="en-US" sz="2300" dirty="0"/>
              <a:t> </a:t>
            </a:r>
            <a:r>
              <a:rPr lang="en-US" sz="2300" dirty="0" err="1"/>
              <a:t>đáng</a:t>
            </a:r>
            <a:r>
              <a:rPr lang="en-US" sz="2300" dirty="0"/>
              <a:t> </a:t>
            </a:r>
            <a:r>
              <a:rPr lang="en-US" sz="2300" dirty="0" err="1"/>
              <a:t>kể</a:t>
            </a:r>
            <a:r>
              <a:rPr lang="en-US" sz="2300" dirty="0"/>
              <a:t> </a:t>
            </a:r>
            <a:r>
              <a:rPr lang="en-US" sz="2300" dirty="0" err="1"/>
              <a:t>bộ</a:t>
            </a:r>
            <a:r>
              <a:rPr lang="en-US" sz="2300" dirty="0"/>
              <a:t> </a:t>
            </a:r>
            <a:r>
              <a:rPr lang="en-US" sz="2300" dirty="0" err="1"/>
              <a:t>mặt</a:t>
            </a:r>
            <a:r>
              <a:rPr lang="en-US" sz="2300" dirty="0"/>
              <a:t> </a:t>
            </a:r>
            <a:r>
              <a:rPr lang="en-US" sz="2300" dirty="0" err="1"/>
              <a:t>văn</a:t>
            </a:r>
            <a:r>
              <a:rPr lang="en-US" sz="2300" dirty="0"/>
              <a:t> </a:t>
            </a:r>
            <a:r>
              <a:rPr lang="en-US" sz="2300" dirty="0" err="1"/>
              <a:t>hóa</a:t>
            </a:r>
            <a:r>
              <a:rPr lang="en-US" sz="2300" dirty="0"/>
              <a:t>, </a:t>
            </a:r>
            <a:r>
              <a:rPr lang="en-US" sz="2300" dirty="0" err="1"/>
              <a:t>nâng</a:t>
            </a:r>
            <a:r>
              <a:rPr lang="en-US" sz="2300" dirty="0"/>
              <a:t> </a:t>
            </a:r>
            <a:r>
              <a:rPr lang="en-US" sz="2300" dirty="0" err="1"/>
              <a:t>cao</a:t>
            </a:r>
            <a:r>
              <a:rPr lang="en-US" sz="2300" dirty="0"/>
              <a:t> </a:t>
            </a:r>
            <a:r>
              <a:rPr lang="en-US" sz="2300" dirty="0" err="1"/>
              <a:t>chất</a:t>
            </a:r>
            <a:r>
              <a:rPr lang="en-US" sz="2300" dirty="0"/>
              <a:t> </a:t>
            </a:r>
            <a:r>
              <a:rPr lang="en-US" sz="2300" dirty="0" err="1"/>
              <a:t>lượng</a:t>
            </a:r>
            <a:r>
              <a:rPr lang="en-US" sz="2300" dirty="0"/>
              <a:t> </a:t>
            </a:r>
            <a:r>
              <a:rPr lang="en-US" sz="2300" dirty="0" err="1"/>
              <a:t>cuộc</a:t>
            </a:r>
            <a:r>
              <a:rPr lang="en-US" sz="2300" dirty="0"/>
              <a:t> </a:t>
            </a:r>
            <a:r>
              <a:rPr lang="en-US" sz="2300" dirty="0" err="1"/>
              <a:t>sống</a:t>
            </a:r>
            <a:r>
              <a:rPr lang="en-US" sz="2300" dirty="0"/>
              <a:t> con </a:t>
            </a:r>
            <a:r>
              <a:rPr lang="en-US" sz="2300" dirty="0" err="1"/>
              <a:t>người</a:t>
            </a:r>
            <a:r>
              <a:rPr lang="en-US" sz="2300" dirty="0"/>
              <a:t>.</a:t>
            </a:r>
            <a:endParaRPr lang="en-US" sz="2300" dirty="0"/>
          </a:p>
          <a:p>
            <a:pPr algn="just"/>
            <a:r>
              <a:rPr lang="en-US" sz="2300" dirty="0"/>
              <a:t> </a:t>
            </a:r>
            <a:endParaRPr lang="en-US" sz="2300" dirty="0"/>
          </a:p>
        </p:txBody>
      </p:sp>
      <p:sp>
        <p:nvSpPr>
          <p:cNvPr id="6" name="TextBox 5"/>
          <p:cNvSpPr txBox="1"/>
          <p:nvPr/>
        </p:nvSpPr>
        <p:spPr>
          <a:xfrm>
            <a:off x="995296" y="281270"/>
            <a:ext cx="10554788" cy="521970"/>
          </a:xfrm>
          <a:prstGeom prst="rect">
            <a:avLst/>
          </a:prstGeom>
          <a:noFill/>
        </p:spPr>
        <p:txBody>
          <a:bodyPr wrap="square" rtlCol="0">
            <a:spAutoFit/>
          </a:bodyPr>
          <a:lstStyle/>
          <a:p>
            <a:pPr algn="ctr"/>
            <a:r>
              <a:rPr lang="en-US" sz="2800" b="1" dirty="0" err="1" smtClean="0">
                <a:solidFill>
                  <a:srgbClr val="FF0000"/>
                </a:solidFill>
                <a:latin typeface="Arial" panose="020B0604020202020204" pitchFamily="34" charset="0"/>
                <a:cs typeface="Arial" panose="020B0604020202020204" pitchFamily="34" charset="0"/>
                <a:sym typeface="+mn-ea"/>
              </a:rPr>
              <a:t>Lời</a:t>
            </a:r>
            <a:r>
              <a:rPr lang="en-US" sz="2800" b="1" dirty="0" smtClean="0">
                <a:solidFill>
                  <a:srgbClr val="FF0000"/>
                </a:solidFill>
                <a:latin typeface="Arial" panose="020B0604020202020204" pitchFamily="34" charset="0"/>
                <a:cs typeface="Arial" panose="020B0604020202020204" pitchFamily="34" charset="0"/>
                <a:sym typeface="+mn-ea"/>
              </a:rPr>
              <a:t> </a:t>
            </a:r>
            <a:r>
              <a:rPr lang="en-US" sz="2800" b="1" dirty="0" err="1" smtClean="0">
                <a:solidFill>
                  <a:srgbClr val="FF0000"/>
                </a:solidFill>
                <a:latin typeface="Arial" panose="020B0604020202020204" pitchFamily="34" charset="0"/>
                <a:cs typeface="Arial" panose="020B0604020202020204" pitchFamily="34" charset="0"/>
                <a:sym typeface="+mn-ea"/>
              </a:rPr>
              <a:t>Nói</a:t>
            </a:r>
            <a:r>
              <a:rPr lang="en-US" sz="2800" b="1" dirty="0" smtClean="0">
                <a:solidFill>
                  <a:srgbClr val="FF0000"/>
                </a:solidFill>
                <a:latin typeface="Arial" panose="020B0604020202020204" pitchFamily="34" charset="0"/>
                <a:cs typeface="Arial" panose="020B0604020202020204" pitchFamily="34" charset="0"/>
                <a:sym typeface="+mn-ea"/>
              </a:rPr>
              <a:t> </a:t>
            </a:r>
            <a:r>
              <a:rPr lang="en-US" sz="2800" b="1" dirty="0" err="1" smtClean="0">
                <a:solidFill>
                  <a:srgbClr val="FF0000"/>
                </a:solidFill>
                <a:latin typeface="Arial" panose="020B0604020202020204" pitchFamily="34" charset="0"/>
                <a:cs typeface="Arial" panose="020B0604020202020204" pitchFamily="34" charset="0"/>
                <a:sym typeface="+mn-ea"/>
              </a:rPr>
              <a:t>Đầu</a:t>
            </a:r>
            <a:endParaRPr lang="en-US" sz="2800" b="1" spc="300" dirty="0" smtClean="0">
              <a:solidFill>
                <a:srgbClr val="FF0000"/>
              </a:solidFill>
              <a:latin typeface="Arial" panose="020B0604020202020204" pitchFamily="34" charset="0"/>
              <a:cs typeface="Arial" panose="020B0604020202020204" pitchFamily="34" charset="0"/>
              <a:sym typeface="+mn-ea"/>
            </a:endParaRPr>
          </a:p>
        </p:txBody>
      </p:sp>
      <p:grpSp>
        <p:nvGrpSpPr>
          <p:cNvPr id="103" name="Group 102"/>
          <p:cNvGrpSpPr/>
          <p:nvPr/>
        </p:nvGrpSpPr>
        <p:grpSpPr>
          <a:xfrm>
            <a:off x="11618352" y="-799068"/>
            <a:ext cx="6990964" cy="6796715"/>
            <a:chOff x="5147620" y="-833335"/>
            <a:chExt cx="6990964" cy="6796715"/>
          </a:xfrm>
        </p:grpSpPr>
        <p:grpSp>
          <p:nvGrpSpPr>
            <p:cNvPr id="104" name="Group 103"/>
            <p:cNvGrpSpPr/>
            <p:nvPr/>
          </p:nvGrpSpPr>
          <p:grpSpPr>
            <a:xfrm>
              <a:off x="5147620" y="-833335"/>
              <a:ext cx="6990964" cy="6796715"/>
              <a:chOff x="5210546" y="-792632"/>
              <a:chExt cx="6990964" cy="6796715"/>
            </a:xfrm>
          </p:grpSpPr>
          <p:sp>
            <p:nvSpPr>
              <p:cNvPr id="118" name="Freeform: Shape 117"/>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5" name="Group 104"/>
            <p:cNvGrpSpPr/>
            <p:nvPr/>
          </p:nvGrpSpPr>
          <p:grpSpPr>
            <a:xfrm>
              <a:off x="7855818" y="3001112"/>
              <a:ext cx="868260" cy="1175240"/>
              <a:chOff x="8655308" y="1516250"/>
              <a:chExt cx="1701293" cy="2302798"/>
            </a:xfrm>
          </p:grpSpPr>
          <p:sp>
            <p:nvSpPr>
              <p:cNvPr id="116" name="Rectangle: Top Corners Snipped 115"/>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Top Corners Snipped 116"/>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3" name="Group 112"/>
            <p:cNvGrpSpPr/>
            <p:nvPr/>
          </p:nvGrpSpPr>
          <p:grpSpPr>
            <a:xfrm>
              <a:off x="10416347" y="1109289"/>
              <a:ext cx="868260" cy="1175240"/>
              <a:chOff x="8655308" y="1516250"/>
              <a:chExt cx="1701293" cy="2302798"/>
            </a:xfrm>
          </p:grpSpPr>
          <p:sp>
            <p:nvSpPr>
              <p:cNvPr id="114" name="Rectangle: Top Corners Snipped 113"/>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Rectangle: Top Corners Snipped 114"/>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0" name="Group 119"/>
          <p:cNvGrpSpPr/>
          <p:nvPr/>
        </p:nvGrpSpPr>
        <p:grpSpPr>
          <a:xfrm>
            <a:off x="-5385788" y="-3723"/>
            <a:ext cx="6739897" cy="6007805"/>
            <a:chOff x="6478" y="-1861"/>
            <a:chExt cx="6739897" cy="6007805"/>
          </a:xfrm>
        </p:grpSpPr>
        <p:grpSp>
          <p:nvGrpSpPr>
            <p:cNvPr id="121" name="Group 120"/>
            <p:cNvGrpSpPr/>
            <p:nvPr/>
          </p:nvGrpSpPr>
          <p:grpSpPr>
            <a:xfrm>
              <a:off x="6478" y="-1861"/>
              <a:ext cx="6739897" cy="6007805"/>
              <a:chOff x="6478" y="-1861"/>
              <a:chExt cx="6739897" cy="6007805"/>
            </a:xfrm>
          </p:grpSpPr>
          <p:sp>
            <p:nvSpPr>
              <p:cNvPr id="125" name="Freeform: Shape 124"/>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127" name="Group 126"/>
              <p:cNvGrpSpPr/>
              <p:nvPr/>
            </p:nvGrpSpPr>
            <p:grpSpPr>
              <a:xfrm>
                <a:off x="275173" y="287185"/>
                <a:ext cx="490653" cy="490653"/>
                <a:chOff x="1304693" y="111512"/>
                <a:chExt cx="490653" cy="490653"/>
              </a:xfrm>
            </p:grpSpPr>
            <p:sp>
              <p:nvSpPr>
                <p:cNvPr id="134" name="Rectangle 13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Rectangle 13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8" name="Group 127"/>
              <p:cNvGrpSpPr/>
              <p:nvPr/>
            </p:nvGrpSpPr>
            <p:grpSpPr>
              <a:xfrm>
                <a:off x="1670248" y="287185"/>
                <a:ext cx="490653" cy="490653"/>
                <a:chOff x="1304693" y="111512"/>
                <a:chExt cx="490653" cy="490653"/>
              </a:xfrm>
            </p:grpSpPr>
            <p:sp>
              <p:nvSpPr>
                <p:cNvPr id="132" name="Rectangle 131"/>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3065322" y="287185"/>
                <a:ext cx="490653" cy="490653"/>
                <a:chOff x="1304693" y="111512"/>
                <a:chExt cx="490653" cy="490653"/>
              </a:xfrm>
            </p:grpSpPr>
            <p:sp>
              <p:nvSpPr>
                <p:cNvPr id="130" name="Rectangle 12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13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2" name="Group 121"/>
            <p:cNvGrpSpPr/>
            <p:nvPr/>
          </p:nvGrpSpPr>
          <p:grpSpPr>
            <a:xfrm>
              <a:off x="4432625" y="3322434"/>
              <a:ext cx="1309256" cy="2681649"/>
              <a:chOff x="3996325" y="3474834"/>
              <a:chExt cx="1309256" cy="2681649"/>
            </a:xfrm>
          </p:grpSpPr>
          <p:sp>
            <p:nvSpPr>
              <p:cNvPr id="123" name="Rectangle: Top Corners Rounded 12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4" name="Rectangle: Top Corners Rounded 12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9" name="Group 68"/>
          <p:cNvGrpSpPr/>
          <p:nvPr/>
        </p:nvGrpSpPr>
        <p:grpSpPr>
          <a:xfrm>
            <a:off x="107" y="5256327"/>
            <a:ext cx="5549459" cy="5569529"/>
            <a:chOff x="6477" y="1288472"/>
            <a:chExt cx="5549459" cy="5569529"/>
          </a:xfrm>
        </p:grpSpPr>
        <p:sp>
          <p:nvSpPr>
            <p:cNvPr id="70" name="Freeform: Shape 69"/>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2" name="Freeform: Shape 81"/>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3" name="Rectangle: Top Corners Rounded 82"/>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4" name="Freeform: Shape 83"/>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5" name="Freeform: Shape 84"/>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6" name="Group 85"/>
          <p:cNvGrpSpPr/>
          <p:nvPr/>
        </p:nvGrpSpPr>
        <p:grpSpPr>
          <a:xfrm>
            <a:off x="6562110" y="5701722"/>
            <a:ext cx="6443642" cy="6858001"/>
            <a:chOff x="6077533" y="-1"/>
            <a:chExt cx="6443642" cy="6858001"/>
          </a:xfrm>
        </p:grpSpPr>
        <p:sp>
          <p:nvSpPr>
            <p:cNvPr id="87" name="Freeform: Shape 86"/>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91" name="Freeform: Shape 90"/>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92" name="Rectangle: Top Corners Snipped 91"/>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Top Corners Snipped 96"/>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Rectangle 97"/>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5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16667E-6 -3.7037E-6 L -0.00013 -0.57847 " pathEditMode="relative" rAng="0" ptsTypes="AA">
                                      <p:cBhvr>
                                        <p:cTn id="13" dur="1250" fill="hold"/>
                                        <p:tgtEl>
                                          <p:spTgt spid="69"/>
                                        </p:tgtEl>
                                        <p:attrNameLst>
                                          <p:attrName>ppt_x</p:attrName>
                                          <p:attrName>ppt_y</p:attrName>
                                        </p:attrNameLst>
                                      </p:cBhvr>
                                      <p:rCtr x="0" y="-28218"/>
                                    </p:animMotion>
                                  </p:childTnLst>
                                </p:cTn>
                              </p:par>
                              <p:par>
                                <p:cTn id="14" presetID="10" presetClass="exit" presetSubtype="0" fill="hold" grpId="1" nodeType="withEffect">
                                  <p:stCondLst>
                                    <p:cond delay="0"/>
                                  </p:stCondLst>
                                  <p:iterate type="lt">
                                    <p:tmPct val="0"/>
                                  </p:iterate>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42" presetClass="path" presetSubtype="0" accel="50000" decel="50000" fill="hold" nodeType="withEffect">
                                  <p:stCondLst>
                                    <p:cond delay="250"/>
                                  </p:stCondLst>
                                  <p:childTnLst>
                                    <p:animMotion origin="layout" path="M -3.95833E-6 -1.48148E-6 L -0.00052 -0.83148 " pathEditMode="relative" rAng="0" ptsTypes="AA">
                                      <p:cBhvr>
                                        <p:cTn id="21" dur="1250" fill="hold"/>
                                        <p:tgtEl>
                                          <p:spTgt spid="86"/>
                                        </p:tgtEl>
                                        <p:attrNameLst>
                                          <p:attrName>ppt_x</p:attrName>
                                          <p:attrName>ppt_y</p:attrName>
                                        </p:attrNameLst>
                                      </p:cBhvr>
                                      <p:rCtr x="0" y="-40116"/>
                                    </p:animMotion>
                                  </p:childTnLst>
                                </p:cTn>
                              </p:par>
                              <p:par>
                                <p:cTn id="22" presetID="42" presetClass="path" presetSubtype="0" accel="50000" decel="50000" fill="hold" nodeType="withEffect">
                                  <p:stCondLst>
                                    <p:cond delay="500"/>
                                  </p:stCondLst>
                                  <p:childTnLst>
                                    <p:animMotion origin="layout" path="M 4.58333E-6 5.55112E-17 L 0.44232 0.00023 " pathEditMode="relative" rAng="0" ptsTypes="AA">
                                      <p:cBhvr>
                                        <p:cTn id="23" dur="1250" fill="hold"/>
                                        <p:tgtEl>
                                          <p:spTgt spid="120"/>
                                        </p:tgtEl>
                                        <p:attrNameLst>
                                          <p:attrName>ppt_x</p:attrName>
                                          <p:attrName>ppt_y</p:attrName>
                                        </p:attrNameLst>
                                      </p:cBhvr>
                                      <p:rCtr x="21380" y="-23"/>
                                    </p:animMotion>
                                  </p:childTnLst>
                                </p:cTn>
                              </p:par>
                              <p:par>
                                <p:cTn id="24" presetID="42" presetClass="path" presetSubtype="0" accel="50000" decel="50000" fill="hold" nodeType="withEffect">
                                  <p:stCondLst>
                                    <p:cond delay="750"/>
                                  </p:stCondLst>
                                  <p:childTnLst>
                                    <p:animMotion origin="layout" path="M -3.33333E-6 4.81481E-6 L -0.53073 0.00046 " pathEditMode="relative" rAng="0" ptsTypes="AA">
                                      <p:cBhvr>
                                        <p:cTn id="25" dur="1250" fill="hold"/>
                                        <p:tgtEl>
                                          <p:spTgt spid="103"/>
                                        </p:tgtEl>
                                        <p:attrNameLst>
                                          <p:attrName>ppt_x</p:attrName>
                                          <p:attrName>ppt_y</p:attrName>
                                        </p:attrNameLst>
                                      </p:cBhvr>
                                      <p:rCtr x="-2653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sp>
        <p:nvSpPr>
          <p:cNvPr id="4" name="TextBox 3"/>
          <p:cNvSpPr txBox="1"/>
          <p:nvPr/>
        </p:nvSpPr>
        <p:spPr>
          <a:xfrm>
            <a:off x="1384735" y="912109"/>
            <a:ext cx="10295436" cy="4338320"/>
          </a:xfrm>
          <a:prstGeom prst="rect">
            <a:avLst/>
          </a:prstGeom>
          <a:noFill/>
        </p:spPr>
        <p:txBody>
          <a:bodyPr wrap="square" rtlCol="0">
            <a:spAutoFit/>
          </a:bodyPr>
          <a:lstStyle/>
          <a:p>
            <a:pPr algn="just" hangingPunct="0"/>
            <a:r>
              <a:rPr lang="en-US" sz="2300" dirty="0" err="1"/>
              <a:t>Trong</a:t>
            </a:r>
            <a:r>
              <a:rPr lang="en-US" sz="2300" dirty="0"/>
              <a:t> </a:t>
            </a:r>
            <a:r>
              <a:rPr lang="en-US" sz="2300" dirty="0" err="1"/>
              <a:t>hoạt</a:t>
            </a:r>
            <a:r>
              <a:rPr lang="en-US" sz="2300" dirty="0"/>
              <a:t> </a:t>
            </a:r>
            <a:r>
              <a:rPr lang="en-US" sz="2300" dirty="0" err="1"/>
              <a:t>động</a:t>
            </a:r>
            <a:r>
              <a:rPr lang="en-US" sz="2300" dirty="0"/>
              <a:t> </a:t>
            </a:r>
            <a:r>
              <a:rPr lang="en-US" sz="2300" dirty="0" err="1"/>
              <a:t>sản</a:t>
            </a:r>
            <a:r>
              <a:rPr lang="en-US" sz="2300" dirty="0"/>
              <a:t> </a:t>
            </a:r>
            <a:r>
              <a:rPr lang="en-US" sz="2300" dirty="0" err="1"/>
              <a:t>xuất</a:t>
            </a:r>
            <a:r>
              <a:rPr lang="en-US" sz="2300" dirty="0"/>
              <a:t>, </a:t>
            </a:r>
            <a:r>
              <a:rPr lang="en-US" sz="2300" dirty="0" err="1"/>
              <a:t>kinh</a:t>
            </a:r>
            <a:r>
              <a:rPr lang="en-US" sz="2300" dirty="0"/>
              <a:t> </a:t>
            </a:r>
            <a:r>
              <a:rPr lang="en-US" sz="2300" dirty="0" err="1"/>
              <a:t>doanh</a:t>
            </a:r>
            <a:r>
              <a:rPr lang="en-US" sz="2300" dirty="0"/>
              <a:t>, </a:t>
            </a:r>
            <a:r>
              <a:rPr lang="en-US" sz="2300" dirty="0" err="1"/>
              <a:t>giờ</a:t>
            </a:r>
            <a:r>
              <a:rPr lang="en-US" sz="2300" dirty="0"/>
              <a:t> </a:t>
            </a:r>
            <a:r>
              <a:rPr lang="en-US" sz="2300" dirty="0" err="1"/>
              <a:t>đây</a:t>
            </a:r>
            <a:r>
              <a:rPr lang="en-US" sz="2300" dirty="0"/>
              <a:t>, </a:t>
            </a:r>
            <a:r>
              <a:rPr lang="en-US" sz="2300" dirty="0" err="1"/>
              <a:t>thương</a:t>
            </a:r>
            <a:r>
              <a:rPr lang="en-US" sz="2300" dirty="0"/>
              <a:t> </a:t>
            </a:r>
            <a:r>
              <a:rPr lang="en-US" sz="2300" dirty="0" err="1"/>
              <a:t>mại</a:t>
            </a:r>
            <a:r>
              <a:rPr lang="en-US" sz="2300" dirty="0"/>
              <a:t> </a:t>
            </a:r>
            <a:r>
              <a:rPr lang="en-US" sz="2300" dirty="0" err="1"/>
              <a:t>điện</a:t>
            </a:r>
            <a:r>
              <a:rPr lang="en-US" sz="2300" dirty="0"/>
              <a:t> </a:t>
            </a:r>
            <a:r>
              <a:rPr lang="en-US" sz="2300" dirty="0" err="1"/>
              <a:t>tử</a:t>
            </a:r>
            <a:r>
              <a:rPr lang="en-US" sz="2300" dirty="0"/>
              <a:t> </a:t>
            </a:r>
            <a:r>
              <a:rPr lang="en-US" sz="2300" dirty="0" err="1"/>
              <a:t>đã</a:t>
            </a:r>
            <a:r>
              <a:rPr lang="en-US" sz="2300" dirty="0"/>
              <a:t> </a:t>
            </a:r>
            <a:r>
              <a:rPr lang="en-US" sz="2300" dirty="0" err="1"/>
              <a:t>khẳng</a:t>
            </a:r>
            <a:r>
              <a:rPr lang="en-US" sz="2300" dirty="0"/>
              <a:t> </a:t>
            </a:r>
            <a:r>
              <a:rPr lang="en-US" sz="2300" dirty="0" err="1"/>
              <a:t>định</a:t>
            </a:r>
            <a:r>
              <a:rPr lang="en-US" sz="2300" dirty="0"/>
              <a:t> </a:t>
            </a:r>
            <a:r>
              <a:rPr lang="en-US" sz="2300" dirty="0" err="1"/>
              <a:t>được</a:t>
            </a:r>
            <a:r>
              <a:rPr lang="en-US" sz="2300" dirty="0"/>
              <a:t> </a:t>
            </a:r>
            <a:r>
              <a:rPr lang="en-US" sz="2300" dirty="0" err="1"/>
              <a:t>vai</a:t>
            </a:r>
            <a:r>
              <a:rPr lang="en-US" sz="2300" dirty="0"/>
              <a:t> </a:t>
            </a:r>
            <a:r>
              <a:rPr lang="en-US" sz="2300" dirty="0" err="1"/>
              <a:t>trò</a:t>
            </a:r>
            <a:r>
              <a:rPr lang="en-US" sz="2300" dirty="0"/>
              <a:t> </a:t>
            </a:r>
            <a:r>
              <a:rPr lang="en-US" sz="2300" dirty="0" err="1"/>
              <a:t>xúc</a:t>
            </a:r>
            <a:r>
              <a:rPr lang="en-US" sz="2300" dirty="0"/>
              <a:t> </a:t>
            </a:r>
            <a:r>
              <a:rPr lang="en-US" sz="2300" dirty="0" err="1"/>
              <a:t>tiến</a:t>
            </a:r>
            <a:r>
              <a:rPr lang="en-US" sz="2300" dirty="0"/>
              <a:t> </a:t>
            </a:r>
            <a:r>
              <a:rPr lang="en-US" sz="2300" dirty="0" err="1"/>
              <a:t>và</a:t>
            </a:r>
            <a:r>
              <a:rPr lang="en-US" sz="2300" dirty="0"/>
              <a:t> </a:t>
            </a:r>
            <a:r>
              <a:rPr lang="en-US" sz="2300" dirty="0" err="1"/>
              <a:t>thúc</a:t>
            </a:r>
            <a:r>
              <a:rPr lang="en-US" sz="2300" dirty="0"/>
              <a:t> </a:t>
            </a:r>
            <a:r>
              <a:rPr lang="en-US" sz="2300" dirty="0" err="1"/>
              <a:t>đẩy</a:t>
            </a:r>
            <a:r>
              <a:rPr lang="en-US" sz="2300" dirty="0"/>
              <a:t> </a:t>
            </a:r>
            <a:r>
              <a:rPr lang="en-US" sz="2300" dirty="0" err="1"/>
              <a:t>sự</a:t>
            </a:r>
            <a:r>
              <a:rPr lang="en-US" sz="2300" dirty="0"/>
              <a:t> </a:t>
            </a:r>
            <a:r>
              <a:rPr lang="en-US" sz="2300" dirty="0" err="1"/>
              <a:t>phát</a:t>
            </a:r>
            <a:r>
              <a:rPr lang="en-US" sz="2300" dirty="0"/>
              <a:t> </a:t>
            </a:r>
            <a:r>
              <a:rPr lang="en-US" sz="2300" dirty="0" err="1"/>
              <a:t>triển</a:t>
            </a:r>
            <a:r>
              <a:rPr lang="en-US" sz="2300" dirty="0"/>
              <a:t> </a:t>
            </a:r>
            <a:r>
              <a:rPr lang="en-US" sz="2300" dirty="0" err="1"/>
              <a:t>của</a:t>
            </a:r>
            <a:r>
              <a:rPr lang="en-US" sz="2300" dirty="0"/>
              <a:t> </a:t>
            </a:r>
            <a:r>
              <a:rPr lang="en-US" sz="2300" dirty="0" err="1"/>
              <a:t>doanh</a:t>
            </a:r>
            <a:r>
              <a:rPr lang="en-US" sz="2300" dirty="0"/>
              <a:t> </a:t>
            </a:r>
            <a:r>
              <a:rPr lang="en-US" sz="2300" dirty="0" err="1"/>
              <a:t>nghiệp</a:t>
            </a:r>
            <a:r>
              <a:rPr lang="en-US" sz="2300" dirty="0"/>
              <a:t>. </a:t>
            </a:r>
            <a:r>
              <a:rPr lang="en-US" sz="2300" dirty="0" err="1"/>
              <a:t>Đối</a:t>
            </a:r>
            <a:r>
              <a:rPr lang="en-US" sz="2300" dirty="0"/>
              <a:t> </a:t>
            </a:r>
            <a:r>
              <a:rPr lang="en-US" sz="2300" dirty="0" err="1"/>
              <a:t>với</a:t>
            </a:r>
            <a:r>
              <a:rPr lang="en-US" sz="2300" dirty="0"/>
              <a:t> </a:t>
            </a:r>
            <a:r>
              <a:rPr lang="en-US" sz="2300" dirty="0" err="1"/>
              <a:t>một</a:t>
            </a:r>
            <a:r>
              <a:rPr lang="en-US" sz="2300" dirty="0"/>
              <a:t> </a:t>
            </a:r>
            <a:r>
              <a:rPr lang="en-US" sz="2300" dirty="0" err="1"/>
              <a:t>cửa</a:t>
            </a:r>
            <a:r>
              <a:rPr lang="en-US" sz="2300" dirty="0"/>
              <a:t> </a:t>
            </a:r>
            <a:r>
              <a:rPr lang="en-US" sz="2300" dirty="0" err="1"/>
              <a:t>hàng</a:t>
            </a:r>
            <a:r>
              <a:rPr lang="en-US" sz="2300" dirty="0"/>
              <a:t> hay shop, </a:t>
            </a:r>
            <a:r>
              <a:rPr lang="en-US" sz="2300" dirty="0" err="1"/>
              <a:t>việc</a:t>
            </a:r>
            <a:r>
              <a:rPr lang="en-US" sz="2300" dirty="0"/>
              <a:t> </a:t>
            </a:r>
            <a:r>
              <a:rPr lang="en-US" sz="2300" dirty="0" err="1"/>
              <a:t>quảng</a:t>
            </a:r>
            <a:r>
              <a:rPr lang="en-US" sz="2300" dirty="0"/>
              <a:t> </a:t>
            </a:r>
            <a:r>
              <a:rPr lang="en-US" sz="2300" dirty="0" err="1"/>
              <a:t>bá</a:t>
            </a:r>
            <a:r>
              <a:rPr lang="en-US" sz="2300" dirty="0"/>
              <a:t> </a:t>
            </a:r>
            <a:r>
              <a:rPr lang="en-US" sz="2300" dirty="0" err="1"/>
              <a:t>và</a:t>
            </a:r>
            <a:r>
              <a:rPr lang="en-US" sz="2300" dirty="0"/>
              <a:t> </a:t>
            </a:r>
            <a:r>
              <a:rPr lang="en-US" sz="2300" dirty="0" err="1"/>
              <a:t>giới</a:t>
            </a:r>
            <a:r>
              <a:rPr lang="en-US" sz="2300" dirty="0"/>
              <a:t> </a:t>
            </a:r>
            <a:r>
              <a:rPr lang="en-US" sz="2300" dirty="0" err="1"/>
              <a:t>thiệu</a:t>
            </a:r>
            <a:r>
              <a:rPr lang="en-US" sz="2300" dirty="0"/>
              <a:t> </a:t>
            </a:r>
            <a:r>
              <a:rPr lang="en-US" sz="2300" dirty="0" err="1"/>
              <a:t>đến</a:t>
            </a:r>
            <a:r>
              <a:rPr lang="en-US" sz="2300" dirty="0"/>
              <a:t> </a:t>
            </a:r>
            <a:r>
              <a:rPr lang="en-US" sz="2300" dirty="0" err="1"/>
              <a:t>khách</a:t>
            </a:r>
            <a:r>
              <a:rPr lang="en-US" sz="2300" dirty="0"/>
              <a:t> </a:t>
            </a:r>
            <a:r>
              <a:rPr lang="en-US" sz="2300" dirty="0" err="1"/>
              <a:t>hàng</a:t>
            </a:r>
            <a:r>
              <a:rPr lang="en-US" sz="2300" dirty="0"/>
              <a:t> </a:t>
            </a:r>
            <a:r>
              <a:rPr lang="en-US" sz="2300" dirty="0" err="1"/>
              <a:t>các</a:t>
            </a:r>
            <a:r>
              <a:rPr lang="en-US" sz="2300" dirty="0"/>
              <a:t> </a:t>
            </a:r>
            <a:r>
              <a:rPr lang="en-US" sz="2300" dirty="0" err="1"/>
              <a:t>sản</a:t>
            </a:r>
            <a:r>
              <a:rPr lang="en-US" sz="2300" dirty="0"/>
              <a:t> </a:t>
            </a:r>
            <a:r>
              <a:rPr lang="en-US" sz="2300" dirty="0" err="1"/>
              <a:t>phẩm</a:t>
            </a:r>
            <a:r>
              <a:rPr lang="en-US" sz="2300" dirty="0"/>
              <a:t> </a:t>
            </a:r>
            <a:r>
              <a:rPr lang="en-US" sz="2300" dirty="0" err="1"/>
              <a:t>mới</a:t>
            </a:r>
            <a:r>
              <a:rPr lang="en-US" sz="2300" dirty="0"/>
              <a:t> </a:t>
            </a:r>
            <a:r>
              <a:rPr lang="en-US" sz="2300" dirty="0" err="1"/>
              <a:t>đáp</a:t>
            </a:r>
            <a:r>
              <a:rPr lang="en-US" sz="2300" dirty="0"/>
              <a:t> </a:t>
            </a:r>
            <a:r>
              <a:rPr lang="en-US" sz="2300" dirty="0" err="1"/>
              <a:t>ứng</a:t>
            </a:r>
            <a:r>
              <a:rPr lang="en-US" sz="2300" dirty="0"/>
              <a:t> </a:t>
            </a:r>
            <a:r>
              <a:rPr lang="en-US" sz="2300" dirty="0" err="1"/>
              <a:t>được</a:t>
            </a:r>
            <a:r>
              <a:rPr lang="en-US" sz="2300" dirty="0"/>
              <a:t> </a:t>
            </a:r>
            <a:r>
              <a:rPr lang="en-US" sz="2300" dirty="0" err="1"/>
              <a:t>nhu</a:t>
            </a:r>
            <a:r>
              <a:rPr lang="en-US" sz="2300" dirty="0"/>
              <a:t> </a:t>
            </a:r>
            <a:r>
              <a:rPr lang="en-US" sz="2300" dirty="0" err="1"/>
              <a:t>cầu</a:t>
            </a:r>
            <a:r>
              <a:rPr lang="en-US" sz="2300" dirty="0"/>
              <a:t> </a:t>
            </a:r>
            <a:r>
              <a:rPr lang="en-US" sz="2300" dirty="0" err="1"/>
              <a:t>của</a:t>
            </a:r>
            <a:r>
              <a:rPr lang="en-US" sz="2300" dirty="0"/>
              <a:t> </a:t>
            </a:r>
            <a:r>
              <a:rPr lang="en-US" sz="2300" dirty="0" err="1"/>
              <a:t>khác</a:t>
            </a:r>
            <a:r>
              <a:rPr lang="en-US" sz="2300" dirty="0"/>
              <a:t> </a:t>
            </a:r>
            <a:r>
              <a:rPr lang="en-US" sz="2300" dirty="0" err="1"/>
              <a:t>hàng</a:t>
            </a:r>
            <a:r>
              <a:rPr lang="en-US" sz="2300" dirty="0"/>
              <a:t> </a:t>
            </a:r>
            <a:r>
              <a:rPr lang="en-US" sz="2300" dirty="0" err="1"/>
              <a:t>sẽ</a:t>
            </a:r>
            <a:r>
              <a:rPr lang="en-US" sz="2300" dirty="0"/>
              <a:t> </a:t>
            </a:r>
            <a:r>
              <a:rPr lang="en-US" sz="2300" dirty="0" err="1"/>
              <a:t>là</a:t>
            </a:r>
            <a:r>
              <a:rPr lang="en-US" sz="2300" dirty="0"/>
              <a:t> </a:t>
            </a:r>
            <a:r>
              <a:rPr lang="en-US" sz="2300" dirty="0" err="1"/>
              <a:t>cần</a:t>
            </a:r>
            <a:r>
              <a:rPr lang="en-US" sz="2300" dirty="0"/>
              <a:t> </a:t>
            </a:r>
            <a:r>
              <a:rPr lang="en-US" sz="2300" dirty="0" err="1"/>
              <a:t>thiết</a:t>
            </a:r>
            <a:r>
              <a:rPr lang="en-US" sz="2300" dirty="0"/>
              <a:t>. </a:t>
            </a:r>
            <a:r>
              <a:rPr lang="en-US" sz="2300" dirty="0" err="1"/>
              <a:t>Vậy</a:t>
            </a:r>
            <a:r>
              <a:rPr lang="en-US" sz="2300" dirty="0"/>
              <a:t> </a:t>
            </a:r>
            <a:r>
              <a:rPr lang="en-US" sz="2300" dirty="0" err="1"/>
              <a:t>phải</a:t>
            </a:r>
            <a:r>
              <a:rPr lang="en-US" sz="2300" dirty="0"/>
              <a:t> </a:t>
            </a:r>
            <a:r>
              <a:rPr lang="en-US" sz="2300" dirty="0" err="1"/>
              <a:t>quảng</a:t>
            </a:r>
            <a:r>
              <a:rPr lang="en-US" sz="2300" dirty="0"/>
              <a:t> </a:t>
            </a:r>
            <a:r>
              <a:rPr lang="en-US" sz="2300" dirty="0" err="1"/>
              <a:t>bá</a:t>
            </a:r>
            <a:r>
              <a:rPr lang="en-US" sz="2300" dirty="0"/>
              <a:t> </a:t>
            </a:r>
            <a:r>
              <a:rPr lang="en-US" sz="2300" dirty="0" err="1"/>
              <a:t>thế</a:t>
            </a:r>
            <a:r>
              <a:rPr lang="en-US" sz="2300" dirty="0"/>
              <a:t> </a:t>
            </a:r>
            <a:r>
              <a:rPr lang="en-US" sz="2300" dirty="0" err="1"/>
              <a:t>nào</a:t>
            </a:r>
            <a:r>
              <a:rPr lang="en-US" sz="2300" dirty="0"/>
              <a:t> </a:t>
            </a:r>
            <a:r>
              <a:rPr lang="en-US" sz="2300" dirty="0" err="1"/>
              <a:t>đó</a:t>
            </a:r>
            <a:r>
              <a:rPr lang="en-US" sz="2300" dirty="0"/>
              <a:t> </a:t>
            </a:r>
            <a:r>
              <a:rPr lang="en-US" sz="2300" dirty="0" err="1"/>
              <a:t>là</a:t>
            </a:r>
            <a:r>
              <a:rPr lang="en-US" sz="2300" dirty="0"/>
              <a:t> </a:t>
            </a:r>
            <a:r>
              <a:rPr lang="en-US" sz="2300" dirty="0" err="1"/>
              <a:t>xây</a:t>
            </a:r>
            <a:r>
              <a:rPr lang="en-US" sz="2300" dirty="0"/>
              <a:t> </a:t>
            </a:r>
            <a:r>
              <a:rPr lang="en-US" sz="2300" dirty="0" err="1"/>
              <a:t>dựng</a:t>
            </a:r>
            <a:r>
              <a:rPr lang="en-US" sz="2300" dirty="0"/>
              <a:t> </a:t>
            </a:r>
            <a:r>
              <a:rPr lang="en-US" sz="2300" dirty="0" err="1"/>
              <a:t>được</a:t>
            </a:r>
            <a:r>
              <a:rPr lang="en-US" sz="2300" dirty="0"/>
              <a:t> </a:t>
            </a:r>
            <a:r>
              <a:rPr lang="en-US" sz="2300" dirty="0" err="1"/>
              <a:t>một</a:t>
            </a:r>
            <a:r>
              <a:rPr lang="en-US" sz="2300" dirty="0"/>
              <a:t> Website </a:t>
            </a:r>
            <a:r>
              <a:rPr lang="en-US" sz="2300" dirty="0" err="1"/>
              <a:t>cho</a:t>
            </a:r>
            <a:r>
              <a:rPr lang="en-US" sz="2300" dirty="0"/>
              <a:t> </a:t>
            </a:r>
            <a:r>
              <a:rPr lang="en-US" sz="2300" dirty="0" err="1"/>
              <a:t>cửa</a:t>
            </a:r>
            <a:r>
              <a:rPr lang="en-US" sz="2300" dirty="0"/>
              <a:t> </a:t>
            </a:r>
            <a:r>
              <a:rPr lang="en-US" sz="2300" dirty="0" err="1"/>
              <a:t>hàng</a:t>
            </a:r>
            <a:r>
              <a:rPr lang="en-US" sz="2300" dirty="0"/>
              <a:t> </a:t>
            </a:r>
            <a:r>
              <a:rPr lang="en-US" sz="2300" dirty="0" err="1"/>
              <a:t>của</a:t>
            </a:r>
            <a:r>
              <a:rPr lang="en-US" sz="2300" dirty="0"/>
              <a:t> </a:t>
            </a:r>
            <a:r>
              <a:rPr lang="en-US" sz="2300" dirty="0" err="1"/>
              <a:t>mình</a:t>
            </a:r>
            <a:r>
              <a:rPr lang="en-US" sz="2300" dirty="0"/>
              <a:t> </a:t>
            </a:r>
            <a:r>
              <a:rPr lang="en-US" sz="2300" dirty="0" err="1"/>
              <a:t>quảng</a:t>
            </a:r>
            <a:r>
              <a:rPr lang="en-US" sz="2300" dirty="0"/>
              <a:t> </a:t>
            </a:r>
            <a:r>
              <a:rPr lang="en-US" sz="2300" dirty="0" err="1"/>
              <a:t>bá</a:t>
            </a:r>
            <a:r>
              <a:rPr lang="en-US" sz="2300" dirty="0"/>
              <a:t> </a:t>
            </a:r>
            <a:r>
              <a:rPr lang="en-US" sz="2300" dirty="0" err="1"/>
              <a:t>tất</a:t>
            </a:r>
            <a:r>
              <a:rPr lang="en-US" sz="2300" dirty="0"/>
              <a:t> </a:t>
            </a:r>
            <a:r>
              <a:rPr lang="en-US" sz="2300" dirty="0" err="1"/>
              <a:t>cả</a:t>
            </a:r>
            <a:r>
              <a:rPr lang="en-US" sz="2300" dirty="0"/>
              <a:t> </a:t>
            </a:r>
            <a:r>
              <a:rPr lang="en-US" sz="2300" dirty="0" err="1"/>
              <a:t>các</a:t>
            </a:r>
            <a:r>
              <a:rPr lang="en-US" sz="2300" dirty="0"/>
              <a:t> </a:t>
            </a:r>
            <a:r>
              <a:rPr lang="en-US" sz="2300" dirty="0" err="1"/>
              <a:t>sản</a:t>
            </a:r>
            <a:r>
              <a:rPr lang="en-US" sz="2300" dirty="0"/>
              <a:t> </a:t>
            </a:r>
            <a:r>
              <a:rPr lang="en-US" sz="2300" dirty="0" err="1"/>
              <a:t>phẩm</a:t>
            </a:r>
            <a:r>
              <a:rPr lang="en-US" sz="2300" dirty="0"/>
              <a:t> </a:t>
            </a:r>
            <a:r>
              <a:rPr lang="en-US" sz="2300" dirty="0" err="1"/>
              <a:t>của</a:t>
            </a:r>
            <a:r>
              <a:rPr lang="en-US" sz="2300" dirty="0"/>
              <a:t> </a:t>
            </a:r>
            <a:r>
              <a:rPr lang="en-US" sz="2300" dirty="0" err="1"/>
              <a:t>mình</a:t>
            </a:r>
            <a:r>
              <a:rPr lang="en-US" sz="2300" dirty="0"/>
              <a:t> </a:t>
            </a:r>
            <a:r>
              <a:rPr lang="en-US" sz="2300" dirty="0" err="1"/>
              <a:t>bán</a:t>
            </a:r>
            <a:r>
              <a:rPr lang="en-US" sz="2300" dirty="0"/>
              <a:t>.</a:t>
            </a:r>
            <a:endParaRPr lang="en-US" sz="2300" dirty="0"/>
          </a:p>
          <a:p>
            <a:pPr algn="just" hangingPunct="0"/>
            <a:r>
              <a:rPr lang="en-US" sz="2300" dirty="0" err="1"/>
              <a:t>Vì</a:t>
            </a:r>
            <a:r>
              <a:rPr lang="en-US" sz="2300" dirty="0"/>
              <a:t> </a:t>
            </a:r>
            <a:r>
              <a:rPr lang="en-US" sz="2300" dirty="0" err="1"/>
              <a:t>vậy</a:t>
            </a:r>
            <a:r>
              <a:rPr lang="en-US" sz="2300" dirty="0"/>
              <a:t>, </a:t>
            </a:r>
            <a:r>
              <a:rPr lang="en-US" sz="2300" dirty="0" err="1"/>
              <a:t>em</a:t>
            </a:r>
            <a:r>
              <a:rPr lang="en-US" sz="2300" dirty="0"/>
              <a:t> </a:t>
            </a:r>
            <a:r>
              <a:rPr lang="en-US" sz="2300" dirty="0" err="1"/>
              <a:t>đã</a:t>
            </a:r>
            <a:r>
              <a:rPr lang="en-US" sz="2300" dirty="0"/>
              <a:t> </a:t>
            </a:r>
            <a:r>
              <a:rPr lang="en-US" sz="2300" dirty="0" err="1"/>
              <a:t>thực</a:t>
            </a:r>
            <a:r>
              <a:rPr lang="en-US" sz="2300" dirty="0"/>
              <a:t> </a:t>
            </a:r>
            <a:r>
              <a:rPr lang="en-US" sz="2300" dirty="0" err="1"/>
              <a:t>hiện</a:t>
            </a:r>
            <a:r>
              <a:rPr lang="en-US" sz="2300" dirty="0"/>
              <a:t> </a:t>
            </a:r>
            <a:r>
              <a:rPr lang="en-US" sz="2300" dirty="0" err="1"/>
              <a:t>đồ</a:t>
            </a:r>
            <a:r>
              <a:rPr lang="en-US" sz="2300" dirty="0"/>
              <a:t> </a:t>
            </a:r>
            <a:r>
              <a:rPr lang="en-US" sz="2300" dirty="0" err="1"/>
              <a:t>án</a:t>
            </a:r>
            <a:r>
              <a:rPr lang="en-US" sz="2300" dirty="0"/>
              <a:t> “XÂY DỰNG WEBSITE MUA BÁN TRANG THIẾT BỊ ĐIỆN TỬ” </a:t>
            </a:r>
            <a:r>
              <a:rPr lang="en-US" sz="2300" dirty="0" err="1"/>
              <a:t>cho</a:t>
            </a:r>
            <a:r>
              <a:rPr lang="en-US" sz="2300" dirty="0"/>
              <a:t> </a:t>
            </a:r>
            <a:r>
              <a:rPr lang="en-US" sz="2300" dirty="0" err="1"/>
              <a:t>một</a:t>
            </a:r>
            <a:r>
              <a:rPr lang="en-US" sz="2300" dirty="0"/>
              <a:t> shop </a:t>
            </a:r>
            <a:r>
              <a:rPr lang="en-US" sz="2300" dirty="0" err="1"/>
              <a:t>bán</a:t>
            </a:r>
            <a:r>
              <a:rPr lang="en-US" sz="2300" dirty="0"/>
              <a:t> thiết bị điện tử </a:t>
            </a:r>
            <a:endParaRPr lang="en-US" sz="2300" dirty="0"/>
          </a:p>
          <a:p>
            <a:pPr algn="just"/>
            <a:r>
              <a:rPr lang="en-US" sz="2300" dirty="0" err="1"/>
              <a:t>Người</a:t>
            </a:r>
            <a:r>
              <a:rPr lang="en-US" sz="2300" dirty="0"/>
              <a:t> </a:t>
            </a:r>
            <a:r>
              <a:rPr lang="en-US" sz="2300" dirty="0" err="1"/>
              <a:t>chủ</a:t>
            </a:r>
            <a:r>
              <a:rPr lang="en-US" sz="2300" dirty="0"/>
              <a:t> </a:t>
            </a:r>
            <a:r>
              <a:rPr lang="en-US" sz="2300" dirty="0" err="1"/>
              <a:t>cửa</a:t>
            </a:r>
            <a:r>
              <a:rPr lang="en-US" sz="2300" dirty="0"/>
              <a:t> </a:t>
            </a:r>
            <a:r>
              <a:rPr lang="en-US" sz="2300" dirty="0" err="1"/>
              <a:t>hàng</a:t>
            </a:r>
            <a:r>
              <a:rPr lang="en-US" sz="2300" dirty="0"/>
              <a:t> </a:t>
            </a:r>
            <a:r>
              <a:rPr lang="en-US" sz="2300" dirty="0" err="1"/>
              <a:t>đưa</a:t>
            </a:r>
            <a:r>
              <a:rPr lang="en-US" sz="2300" dirty="0"/>
              <a:t> </a:t>
            </a:r>
            <a:r>
              <a:rPr lang="en-US" sz="2300" dirty="0" err="1"/>
              <a:t>các</a:t>
            </a:r>
            <a:r>
              <a:rPr lang="en-US" sz="2300" dirty="0"/>
              <a:t> </a:t>
            </a:r>
            <a:r>
              <a:rPr lang="en-US" sz="2300" dirty="0" err="1"/>
              <a:t>sản</a:t>
            </a:r>
            <a:r>
              <a:rPr lang="en-US" sz="2300" dirty="0"/>
              <a:t> </a:t>
            </a:r>
            <a:r>
              <a:rPr lang="en-US" sz="2300" dirty="0" err="1"/>
              <a:t>phẩm</a:t>
            </a:r>
            <a:r>
              <a:rPr lang="en-US" sz="2300" dirty="0"/>
              <a:t> </a:t>
            </a:r>
            <a:r>
              <a:rPr lang="en-US" sz="2300" dirty="0" err="1"/>
              <a:t>đó</a:t>
            </a:r>
            <a:r>
              <a:rPr lang="en-US" sz="2300" dirty="0"/>
              <a:t> </a:t>
            </a:r>
            <a:r>
              <a:rPr lang="en-US" sz="2300" dirty="0" err="1"/>
              <a:t>lên</a:t>
            </a:r>
            <a:r>
              <a:rPr lang="en-US" sz="2300" dirty="0"/>
              <a:t> website </a:t>
            </a:r>
            <a:r>
              <a:rPr lang="en-US" sz="2300" dirty="0" err="1"/>
              <a:t>của</a:t>
            </a:r>
            <a:r>
              <a:rPr lang="en-US" sz="2300" dirty="0"/>
              <a:t> </a:t>
            </a:r>
            <a:r>
              <a:rPr lang="en-US" sz="2300" dirty="0" err="1"/>
              <a:t>mình</a:t>
            </a:r>
            <a:r>
              <a:rPr lang="en-US" sz="2300" dirty="0"/>
              <a:t> </a:t>
            </a:r>
            <a:r>
              <a:rPr lang="en-US" sz="2300" dirty="0" err="1"/>
              <a:t>và</a:t>
            </a:r>
            <a:r>
              <a:rPr lang="en-US" sz="2300" dirty="0"/>
              <a:t> </a:t>
            </a:r>
            <a:r>
              <a:rPr lang="en-US" sz="2300" dirty="0" err="1"/>
              <a:t>quản</a:t>
            </a:r>
            <a:r>
              <a:rPr lang="en-US" sz="2300" dirty="0"/>
              <a:t> </a:t>
            </a:r>
            <a:r>
              <a:rPr lang="en-US" sz="2300" dirty="0" err="1"/>
              <a:t>lý</a:t>
            </a:r>
            <a:r>
              <a:rPr lang="en-US" sz="2300" dirty="0"/>
              <a:t> </a:t>
            </a:r>
            <a:r>
              <a:rPr lang="en-US" sz="2300" dirty="0" err="1"/>
              <a:t>bằng</a:t>
            </a:r>
            <a:r>
              <a:rPr lang="en-US" sz="2300" dirty="0"/>
              <a:t> website </a:t>
            </a:r>
            <a:r>
              <a:rPr lang="en-US" sz="2300" dirty="0" err="1"/>
              <a:t>đó</a:t>
            </a:r>
            <a:r>
              <a:rPr lang="en-US" sz="2300" dirty="0"/>
              <a:t>. </a:t>
            </a:r>
            <a:r>
              <a:rPr lang="en-US" sz="2300" dirty="0" err="1"/>
              <a:t>Khách</a:t>
            </a:r>
            <a:r>
              <a:rPr lang="en-US" sz="2300" dirty="0"/>
              <a:t> </a:t>
            </a:r>
            <a:r>
              <a:rPr lang="en-US" sz="2300" dirty="0" err="1"/>
              <a:t>hàng</a:t>
            </a:r>
            <a:r>
              <a:rPr lang="en-US" sz="2300" dirty="0"/>
              <a:t> </a:t>
            </a:r>
            <a:r>
              <a:rPr lang="en-US" sz="2300" dirty="0" err="1"/>
              <a:t>có</a:t>
            </a:r>
            <a:r>
              <a:rPr lang="en-US" sz="2300" dirty="0"/>
              <a:t> </a:t>
            </a:r>
            <a:r>
              <a:rPr lang="en-US" sz="2300" dirty="0" err="1"/>
              <a:t>thể</a:t>
            </a:r>
            <a:r>
              <a:rPr lang="en-US" sz="2300" dirty="0"/>
              <a:t> </a:t>
            </a:r>
            <a:r>
              <a:rPr lang="en-US" sz="2300" dirty="0" err="1"/>
              <a:t>đặt</a:t>
            </a:r>
            <a:r>
              <a:rPr lang="en-US" sz="2300" dirty="0"/>
              <a:t> </a:t>
            </a:r>
            <a:r>
              <a:rPr lang="en-US" sz="2300" dirty="0" err="1"/>
              <a:t>mua</a:t>
            </a:r>
            <a:r>
              <a:rPr lang="en-US" sz="2300" dirty="0"/>
              <a:t> </a:t>
            </a:r>
            <a:r>
              <a:rPr lang="en-US" sz="2300" dirty="0" err="1"/>
              <a:t>hàng</a:t>
            </a:r>
            <a:r>
              <a:rPr lang="en-US" sz="2300" dirty="0"/>
              <a:t> </a:t>
            </a:r>
            <a:r>
              <a:rPr lang="en-US" sz="2300" dirty="0" err="1"/>
              <a:t>trên</a:t>
            </a:r>
            <a:r>
              <a:rPr lang="en-US" sz="2300" dirty="0"/>
              <a:t> website </a:t>
            </a:r>
            <a:r>
              <a:rPr lang="en-US" sz="2300" dirty="0" err="1"/>
              <a:t>mà</a:t>
            </a:r>
            <a:r>
              <a:rPr lang="en-US" sz="2300" dirty="0"/>
              <a:t> </a:t>
            </a:r>
            <a:r>
              <a:rPr lang="en-US" sz="2300" dirty="0" err="1"/>
              <a:t>không</a:t>
            </a:r>
            <a:r>
              <a:rPr lang="en-US" sz="2300" dirty="0"/>
              <a:t> </a:t>
            </a:r>
            <a:r>
              <a:rPr lang="en-US" sz="2300" dirty="0" err="1"/>
              <a:t>cần</a:t>
            </a:r>
            <a:r>
              <a:rPr lang="en-US" sz="2300" dirty="0"/>
              <a:t> </a:t>
            </a:r>
            <a:r>
              <a:rPr lang="en-US" sz="2300" dirty="0" err="1"/>
              <a:t>đến</a:t>
            </a:r>
            <a:r>
              <a:rPr lang="en-US" sz="2300" dirty="0"/>
              <a:t> </a:t>
            </a:r>
            <a:r>
              <a:rPr lang="en-US" sz="2300" dirty="0" err="1"/>
              <a:t>cửa</a:t>
            </a:r>
            <a:r>
              <a:rPr lang="en-US" sz="2300" dirty="0"/>
              <a:t> </a:t>
            </a:r>
            <a:r>
              <a:rPr lang="en-US" sz="2300" dirty="0" err="1"/>
              <a:t>hàng</a:t>
            </a:r>
            <a:r>
              <a:rPr lang="en-US" sz="2300" dirty="0"/>
              <a:t>. </a:t>
            </a:r>
            <a:r>
              <a:rPr lang="en-US" sz="2300" dirty="0" err="1"/>
              <a:t>Chủ</a:t>
            </a:r>
            <a:r>
              <a:rPr lang="en-US" sz="2300" dirty="0"/>
              <a:t> </a:t>
            </a:r>
            <a:r>
              <a:rPr lang="en-US" sz="2300" dirty="0" err="1"/>
              <a:t>cửa</a:t>
            </a:r>
            <a:r>
              <a:rPr lang="en-US" sz="2300" dirty="0"/>
              <a:t> </a:t>
            </a:r>
            <a:r>
              <a:rPr lang="en-US" sz="2300" dirty="0" err="1"/>
              <a:t>hàng</a:t>
            </a:r>
            <a:r>
              <a:rPr lang="en-US" sz="2300" dirty="0"/>
              <a:t> </a:t>
            </a:r>
            <a:r>
              <a:rPr lang="en-US" sz="2300" dirty="0" err="1"/>
              <a:t>sẽ</a:t>
            </a:r>
            <a:r>
              <a:rPr lang="en-US" sz="2300" dirty="0"/>
              <a:t> </a:t>
            </a:r>
            <a:r>
              <a:rPr lang="en-US" sz="2300" dirty="0" err="1"/>
              <a:t>gửi</a:t>
            </a:r>
            <a:r>
              <a:rPr lang="en-US" sz="2300" dirty="0"/>
              <a:t> </a:t>
            </a:r>
            <a:r>
              <a:rPr lang="en-US" sz="2300" dirty="0" err="1"/>
              <a:t>sản</a:t>
            </a:r>
            <a:r>
              <a:rPr lang="en-US" sz="2300" dirty="0"/>
              <a:t> </a:t>
            </a:r>
            <a:r>
              <a:rPr lang="en-US" sz="2300" dirty="0" err="1"/>
              <a:t>phẩm</a:t>
            </a:r>
            <a:r>
              <a:rPr lang="en-US" sz="2300" dirty="0"/>
              <a:t> </a:t>
            </a:r>
            <a:r>
              <a:rPr lang="en-US" sz="2300" dirty="0" err="1"/>
              <a:t>cho</a:t>
            </a:r>
            <a:r>
              <a:rPr lang="en-US" sz="2300" dirty="0"/>
              <a:t> </a:t>
            </a:r>
            <a:r>
              <a:rPr lang="en-US" sz="2300" dirty="0" err="1"/>
              <a:t>khách</a:t>
            </a:r>
            <a:r>
              <a:rPr lang="en-US" sz="2300" dirty="0"/>
              <a:t> </a:t>
            </a:r>
            <a:r>
              <a:rPr lang="en-US" sz="2300" dirty="0" err="1"/>
              <a:t>hàng</a:t>
            </a:r>
            <a:r>
              <a:rPr lang="en-US" sz="2300" dirty="0"/>
              <a:t> </a:t>
            </a:r>
            <a:r>
              <a:rPr lang="en-US" sz="2300" dirty="0" err="1"/>
              <a:t>khi</a:t>
            </a:r>
            <a:r>
              <a:rPr lang="en-US" sz="2300" dirty="0"/>
              <a:t> </a:t>
            </a:r>
            <a:r>
              <a:rPr lang="en-US" sz="2300" dirty="0" err="1"/>
              <a:t>nhận</a:t>
            </a:r>
            <a:r>
              <a:rPr lang="en-US" sz="2300" dirty="0"/>
              <a:t> </a:t>
            </a:r>
            <a:r>
              <a:rPr lang="en-US" sz="2300" dirty="0" err="1"/>
              <a:t>được</a:t>
            </a:r>
            <a:r>
              <a:rPr lang="en-US" sz="2300" dirty="0"/>
              <a:t> </a:t>
            </a:r>
            <a:r>
              <a:rPr lang="en-US" sz="2300" dirty="0" err="1"/>
              <a:t>tiền</a:t>
            </a:r>
            <a:r>
              <a:rPr lang="en-US" sz="2300" dirty="0"/>
              <a:t>.</a:t>
            </a:r>
            <a:endParaRPr lang="en-US" sz="2300" dirty="0"/>
          </a:p>
          <a:p>
            <a:pPr lvl="0" algn="just"/>
            <a:endParaRPr lang="en-US" sz="2300" dirty="0">
              <a:latin typeface="Arial" panose="020B0604020202020204" pitchFamily="34" charset="0"/>
              <a:cs typeface="Arial" panose="020B0604020202020204" pitchFamily="34" charset="0"/>
            </a:endParaRPr>
          </a:p>
        </p:txBody>
      </p:sp>
      <p:sp>
        <p:nvSpPr>
          <p:cNvPr id="6" name="TextBox 5"/>
          <p:cNvSpPr txBox="1"/>
          <p:nvPr/>
        </p:nvSpPr>
        <p:spPr>
          <a:xfrm>
            <a:off x="673840" y="60053"/>
            <a:ext cx="10554788" cy="583565"/>
          </a:xfrm>
          <a:prstGeom prst="rect">
            <a:avLst/>
          </a:prstGeom>
          <a:noFill/>
        </p:spPr>
        <p:txBody>
          <a:bodyPr wrap="square" rtlCol="0">
            <a:spAutoFit/>
          </a:bodyPr>
          <a:lstStyle/>
          <a:p>
            <a:pPr algn="ctr"/>
            <a:r>
              <a:rPr lang="en-US" altLang="en-PH" sz="3200" b="1" spc="300" dirty="0" err="1" smtClean="0">
                <a:solidFill>
                  <a:srgbClr val="FF0000"/>
                </a:solidFill>
                <a:latin typeface="Arial" panose="020B0604020202020204" pitchFamily="34" charset="0"/>
                <a:cs typeface="Arial" panose="020B0604020202020204" pitchFamily="34" charset="0"/>
              </a:rPr>
              <a:t>Lời</a:t>
            </a:r>
            <a:r>
              <a:rPr lang="en-US" altLang="en-PH" sz="3200" b="1" spc="300" dirty="0" smtClean="0">
                <a:solidFill>
                  <a:srgbClr val="FF0000"/>
                </a:solidFill>
                <a:latin typeface="Arial" panose="020B0604020202020204" pitchFamily="34" charset="0"/>
                <a:cs typeface="Arial" panose="020B0604020202020204" pitchFamily="34" charset="0"/>
              </a:rPr>
              <a:t> </a:t>
            </a:r>
            <a:r>
              <a:rPr lang="en-US" altLang="en-PH" sz="3200" b="1" spc="300" dirty="0" err="1" smtClean="0">
                <a:solidFill>
                  <a:srgbClr val="FF0000"/>
                </a:solidFill>
                <a:latin typeface="Arial" panose="020B0604020202020204" pitchFamily="34" charset="0"/>
                <a:cs typeface="Arial" panose="020B0604020202020204" pitchFamily="34" charset="0"/>
              </a:rPr>
              <a:t>Nói</a:t>
            </a:r>
            <a:r>
              <a:rPr lang="en-US" altLang="en-PH" sz="3200" b="1" spc="300" dirty="0" smtClean="0">
                <a:solidFill>
                  <a:srgbClr val="FF0000"/>
                </a:solidFill>
                <a:latin typeface="Arial" panose="020B0604020202020204" pitchFamily="34" charset="0"/>
                <a:cs typeface="Arial" panose="020B0604020202020204" pitchFamily="34" charset="0"/>
              </a:rPr>
              <a:t> </a:t>
            </a:r>
            <a:r>
              <a:rPr lang="en-US" altLang="en-PH" sz="3200" b="1" spc="300" dirty="0" err="1" smtClean="0">
                <a:solidFill>
                  <a:srgbClr val="FF0000"/>
                </a:solidFill>
                <a:latin typeface="Arial" panose="020B0604020202020204" pitchFamily="34" charset="0"/>
                <a:cs typeface="Arial" panose="020B0604020202020204" pitchFamily="34" charset="0"/>
              </a:rPr>
              <a:t>Đầu</a:t>
            </a:r>
            <a:endParaRPr lang="en-US" altLang="en-PH" sz="3200" b="1" spc="300" dirty="0">
              <a:solidFill>
                <a:srgbClr val="FF0000"/>
              </a:solidFill>
              <a:latin typeface="Arial" panose="020B0604020202020204" pitchFamily="34" charset="0"/>
              <a:cs typeface="Arial" panose="020B0604020202020204" pitchFamily="34" charset="0"/>
            </a:endParaRPr>
          </a:p>
        </p:txBody>
      </p:sp>
      <p:grpSp>
        <p:nvGrpSpPr>
          <p:cNvPr id="103" name="Group 102"/>
          <p:cNvGrpSpPr/>
          <p:nvPr/>
        </p:nvGrpSpPr>
        <p:grpSpPr>
          <a:xfrm>
            <a:off x="11618352" y="-799068"/>
            <a:ext cx="6990964" cy="6796715"/>
            <a:chOff x="5147620" y="-833335"/>
            <a:chExt cx="6990964" cy="6796715"/>
          </a:xfrm>
        </p:grpSpPr>
        <p:grpSp>
          <p:nvGrpSpPr>
            <p:cNvPr id="104" name="Group 103"/>
            <p:cNvGrpSpPr/>
            <p:nvPr/>
          </p:nvGrpSpPr>
          <p:grpSpPr>
            <a:xfrm>
              <a:off x="5147620" y="-833335"/>
              <a:ext cx="6990964" cy="6796715"/>
              <a:chOff x="5210546" y="-792632"/>
              <a:chExt cx="6990964" cy="6796715"/>
            </a:xfrm>
          </p:grpSpPr>
          <p:sp>
            <p:nvSpPr>
              <p:cNvPr id="118" name="Freeform: Shape 117"/>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5" name="Group 104"/>
            <p:cNvGrpSpPr/>
            <p:nvPr/>
          </p:nvGrpSpPr>
          <p:grpSpPr>
            <a:xfrm>
              <a:off x="7855818" y="3001112"/>
              <a:ext cx="868260" cy="1175240"/>
              <a:chOff x="8655308" y="1516250"/>
              <a:chExt cx="1701293" cy="2302798"/>
            </a:xfrm>
          </p:grpSpPr>
          <p:sp>
            <p:nvSpPr>
              <p:cNvPr id="116" name="Rectangle: Top Corners Snipped 115"/>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Top Corners Snipped 116"/>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3" name="Group 112"/>
            <p:cNvGrpSpPr/>
            <p:nvPr/>
          </p:nvGrpSpPr>
          <p:grpSpPr>
            <a:xfrm>
              <a:off x="10416347" y="1109289"/>
              <a:ext cx="868260" cy="1175240"/>
              <a:chOff x="8655308" y="1516250"/>
              <a:chExt cx="1701293" cy="2302798"/>
            </a:xfrm>
          </p:grpSpPr>
          <p:sp>
            <p:nvSpPr>
              <p:cNvPr id="114" name="Rectangle: Top Corners Snipped 113"/>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Rectangle: Top Corners Snipped 114"/>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0" name="Group 119"/>
          <p:cNvGrpSpPr/>
          <p:nvPr/>
        </p:nvGrpSpPr>
        <p:grpSpPr>
          <a:xfrm>
            <a:off x="-5385788" y="-3723"/>
            <a:ext cx="6739897" cy="6007805"/>
            <a:chOff x="6478" y="-1861"/>
            <a:chExt cx="6739897" cy="6007805"/>
          </a:xfrm>
        </p:grpSpPr>
        <p:grpSp>
          <p:nvGrpSpPr>
            <p:cNvPr id="121" name="Group 120"/>
            <p:cNvGrpSpPr/>
            <p:nvPr/>
          </p:nvGrpSpPr>
          <p:grpSpPr>
            <a:xfrm>
              <a:off x="6478" y="-1861"/>
              <a:ext cx="6739897" cy="6007805"/>
              <a:chOff x="6478" y="-1861"/>
              <a:chExt cx="6739897" cy="6007805"/>
            </a:xfrm>
          </p:grpSpPr>
          <p:sp>
            <p:nvSpPr>
              <p:cNvPr id="125" name="Freeform: Shape 124"/>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127" name="Group 126"/>
              <p:cNvGrpSpPr/>
              <p:nvPr/>
            </p:nvGrpSpPr>
            <p:grpSpPr>
              <a:xfrm>
                <a:off x="275173" y="287185"/>
                <a:ext cx="490653" cy="490653"/>
                <a:chOff x="1304693" y="111512"/>
                <a:chExt cx="490653" cy="490653"/>
              </a:xfrm>
            </p:grpSpPr>
            <p:sp>
              <p:nvSpPr>
                <p:cNvPr id="134" name="Rectangle 13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Rectangle 13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8" name="Group 127"/>
              <p:cNvGrpSpPr/>
              <p:nvPr/>
            </p:nvGrpSpPr>
            <p:grpSpPr>
              <a:xfrm>
                <a:off x="1670248" y="287185"/>
                <a:ext cx="490653" cy="490653"/>
                <a:chOff x="1304693" y="111512"/>
                <a:chExt cx="490653" cy="490653"/>
              </a:xfrm>
            </p:grpSpPr>
            <p:sp>
              <p:nvSpPr>
                <p:cNvPr id="132" name="Rectangle 131"/>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3065322" y="287185"/>
                <a:ext cx="490653" cy="490653"/>
                <a:chOff x="1304693" y="111512"/>
                <a:chExt cx="490653" cy="490653"/>
              </a:xfrm>
            </p:grpSpPr>
            <p:sp>
              <p:nvSpPr>
                <p:cNvPr id="130" name="Rectangle 12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13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2" name="Group 121"/>
            <p:cNvGrpSpPr/>
            <p:nvPr/>
          </p:nvGrpSpPr>
          <p:grpSpPr>
            <a:xfrm>
              <a:off x="4432625" y="3322434"/>
              <a:ext cx="1309256" cy="2681649"/>
              <a:chOff x="3996325" y="3474834"/>
              <a:chExt cx="1309256" cy="2681649"/>
            </a:xfrm>
          </p:grpSpPr>
          <p:sp>
            <p:nvSpPr>
              <p:cNvPr id="123" name="Rectangle: Top Corners Rounded 12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4" name="Rectangle: Top Corners Rounded 12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9" name="Group 68"/>
          <p:cNvGrpSpPr/>
          <p:nvPr/>
        </p:nvGrpSpPr>
        <p:grpSpPr>
          <a:xfrm>
            <a:off x="107" y="5256327"/>
            <a:ext cx="5549459" cy="5569529"/>
            <a:chOff x="6477" y="1288472"/>
            <a:chExt cx="5549459" cy="5569529"/>
          </a:xfrm>
        </p:grpSpPr>
        <p:sp>
          <p:nvSpPr>
            <p:cNvPr id="70" name="Freeform: Shape 69"/>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2" name="Freeform: Shape 81"/>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3" name="Rectangle: Top Corners Rounded 82"/>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4" name="Freeform: Shape 83"/>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5" name="Freeform: Shape 84"/>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6" name="Group 85"/>
          <p:cNvGrpSpPr/>
          <p:nvPr/>
        </p:nvGrpSpPr>
        <p:grpSpPr>
          <a:xfrm>
            <a:off x="6562110" y="5701722"/>
            <a:ext cx="6443642" cy="6858001"/>
            <a:chOff x="6077533" y="-1"/>
            <a:chExt cx="6443642" cy="6858001"/>
          </a:xfrm>
        </p:grpSpPr>
        <p:sp>
          <p:nvSpPr>
            <p:cNvPr id="87" name="Freeform: Shape 86"/>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91" name="Freeform: Shape 90"/>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92" name="Rectangle: Top Corners Snipped 91"/>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Top Corners Snipped 96"/>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Rectangle 97"/>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5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16667E-6 -3.7037E-6 L -0.00013 -0.57847 " pathEditMode="relative" rAng="0" ptsTypes="AA">
                                      <p:cBhvr>
                                        <p:cTn id="13" dur="1250" fill="hold"/>
                                        <p:tgtEl>
                                          <p:spTgt spid="69"/>
                                        </p:tgtEl>
                                        <p:attrNameLst>
                                          <p:attrName>ppt_x</p:attrName>
                                          <p:attrName>ppt_y</p:attrName>
                                        </p:attrNameLst>
                                      </p:cBhvr>
                                      <p:rCtr x="0" y="-28218"/>
                                    </p:animMotion>
                                  </p:childTnLst>
                                </p:cTn>
                              </p:par>
                              <p:par>
                                <p:cTn id="14" presetID="10" presetClass="exit" presetSubtype="0" fill="hold" grpId="1" nodeType="withEffect">
                                  <p:stCondLst>
                                    <p:cond delay="0"/>
                                  </p:stCondLst>
                                  <p:iterate type="lt">
                                    <p:tmPct val="0"/>
                                  </p:iterate>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42" presetClass="path" presetSubtype="0" accel="50000" decel="50000" fill="hold" nodeType="withEffect">
                                  <p:stCondLst>
                                    <p:cond delay="250"/>
                                  </p:stCondLst>
                                  <p:childTnLst>
                                    <p:animMotion origin="layout" path="M -3.95833E-6 -1.48148E-6 L -0.00052 -0.83148 " pathEditMode="relative" rAng="0" ptsTypes="AA">
                                      <p:cBhvr>
                                        <p:cTn id="21" dur="1250" fill="hold"/>
                                        <p:tgtEl>
                                          <p:spTgt spid="86"/>
                                        </p:tgtEl>
                                        <p:attrNameLst>
                                          <p:attrName>ppt_x</p:attrName>
                                          <p:attrName>ppt_y</p:attrName>
                                        </p:attrNameLst>
                                      </p:cBhvr>
                                      <p:rCtr x="0" y="-40116"/>
                                    </p:animMotion>
                                  </p:childTnLst>
                                </p:cTn>
                              </p:par>
                              <p:par>
                                <p:cTn id="22" presetID="42" presetClass="path" presetSubtype="0" accel="50000" decel="50000" fill="hold" nodeType="withEffect">
                                  <p:stCondLst>
                                    <p:cond delay="500"/>
                                  </p:stCondLst>
                                  <p:childTnLst>
                                    <p:animMotion origin="layout" path="M 4.58333E-6 5.55112E-17 L 0.44232 0.00023 " pathEditMode="relative" rAng="0" ptsTypes="AA">
                                      <p:cBhvr>
                                        <p:cTn id="23" dur="1250" fill="hold"/>
                                        <p:tgtEl>
                                          <p:spTgt spid="120"/>
                                        </p:tgtEl>
                                        <p:attrNameLst>
                                          <p:attrName>ppt_x</p:attrName>
                                          <p:attrName>ppt_y</p:attrName>
                                        </p:attrNameLst>
                                      </p:cBhvr>
                                      <p:rCtr x="21380" y="-23"/>
                                    </p:animMotion>
                                  </p:childTnLst>
                                </p:cTn>
                              </p:par>
                              <p:par>
                                <p:cTn id="24" presetID="42" presetClass="path" presetSubtype="0" accel="50000" decel="50000" fill="hold" nodeType="withEffect">
                                  <p:stCondLst>
                                    <p:cond delay="750"/>
                                  </p:stCondLst>
                                  <p:childTnLst>
                                    <p:animMotion origin="layout" path="M -3.33333E-6 4.81481E-6 L -0.53073 0.00046 " pathEditMode="relative" rAng="0" ptsTypes="AA">
                                      <p:cBhvr>
                                        <p:cTn id="25" dur="1250" fill="hold"/>
                                        <p:tgtEl>
                                          <p:spTgt spid="103"/>
                                        </p:tgtEl>
                                        <p:attrNameLst>
                                          <p:attrName>ppt_x</p:attrName>
                                          <p:attrName>ppt_y</p:attrName>
                                        </p:attrNameLst>
                                      </p:cBhvr>
                                      <p:rCtr x="-2653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77" name="Isosceles Triangle 876"/>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Isosceles Triangle 38"/>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36" name="Group 35"/>
          <p:cNvGrpSpPr/>
          <p:nvPr/>
        </p:nvGrpSpPr>
        <p:grpSpPr>
          <a:xfrm>
            <a:off x="2037688" y="1958278"/>
            <a:ext cx="4036541" cy="4361936"/>
            <a:chOff x="2059460" y="1977081"/>
            <a:chExt cx="4036541" cy="4361936"/>
          </a:xfrm>
        </p:grpSpPr>
        <p:sp>
          <p:nvSpPr>
            <p:cNvPr id="10" name="Rectangle 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 name="Group 11"/>
            <p:cNvGrpSpPr/>
            <p:nvPr/>
          </p:nvGrpSpPr>
          <p:grpSpPr>
            <a:xfrm>
              <a:off x="3549316" y="2090890"/>
              <a:ext cx="264088" cy="697436"/>
              <a:chOff x="3486847" y="2102666"/>
              <a:chExt cx="264088" cy="697436"/>
            </a:xfrm>
            <a:solidFill>
              <a:schemeClr val="accent6">
                <a:lumMod val="60000"/>
                <a:lumOff val="40000"/>
              </a:schemeClr>
            </a:solidFill>
          </p:grpSpPr>
          <p:sp>
            <p:nvSpPr>
              <p:cNvPr id="223" name="Rectangle 22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Rectangle 22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 name="Group 10"/>
            <p:cNvGrpSpPr/>
            <p:nvPr/>
          </p:nvGrpSpPr>
          <p:grpSpPr>
            <a:xfrm>
              <a:off x="4983413" y="2090890"/>
              <a:ext cx="264088" cy="697436"/>
              <a:chOff x="3639247" y="2255066"/>
              <a:chExt cx="264088" cy="697436"/>
            </a:xfrm>
            <a:solidFill>
              <a:schemeClr val="accent6">
                <a:lumMod val="60000"/>
                <a:lumOff val="40000"/>
              </a:schemeClr>
            </a:solidFill>
          </p:grpSpPr>
          <p:sp>
            <p:nvSpPr>
              <p:cNvPr id="225" name="Rectangle 22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28" name="Freeform: Shape 22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14" name="Straight Connector 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333948" y="2872426"/>
              <a:ext cx="43682" cy="1341876"/>
              <a:chOff x="2466243" y="3095544"/>
              <a:chExt cx="43682" cy="1341876"/>
            </a:xfrm>
          </p:grpSpPr>
          <p:cxnSp>
            <p:nvCxnSpPr>
              <p:cNvPr id="240" name="Straight Connector 23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2508464" y="2872426"/>
              <a:ext cx="43682" cy="1341876"/>
              <a:chOff x="2466243" y="3095544"/>
              <a:chExt cx="43682" cy="1341876"/>
            </a:xfrm>
          </p:grpSpPr>
          <p:cxnSp>
            <p:nvCxnSpPr>
              <p:cNvPr id="244" name="Straight Connector 24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a:off x="2682980" y="2872426"/>
              <a:ext cx="43682" cy="1341876"/>
              <a:chOff x="2466243" y="3095544"/>
              <a:chExt cx="43682" cy="1341876"/>
            </a:xfrm>
          </p:grpSpPr>
          <p:cxnSp>
            <p:nvCxnSpPr>
              <p:cNvPr id="249" name="Straight Connector 2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a:off x="2857496" y="2872426"/>
              <a:ext cx="43682" cy="1341876"/>
              <a:chOff x="2466243" y="3095544"/>
              <a:chExt cx="43682" cy="1341876"/>
            </a:xfrm>
          </p:grpSpPr>
          <p:cxnSp>
            <p:nvCxnSpPr>
              <p:cNvPr id="252" name="Straight Connector 25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a:off x="3032012" y="2872426"/>
              <a:ext cx="43682" cy="1341876"/>
              <a:chOff x="2466243" y="3095544"/>
              <a:chExt cx="43682" cy="1341876"/>
            </a:xfrm>
          </p:grpSpPr>
          <p:cxnSp>
            <p:nvCxnSpPr>
              <p:cNvPr id="255" name="Straight Connector 2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a:off x="3206528" y="2872426"/>
              <a:ext cx="43682" cy="1341876"/>
              <a:chOff x="2466243" y="3095544"/>
              <a:chExt cx="43682" cy="1341876"/>
            </a:xfrm>
          </p:grpSpPr>
          <p:cxnSp>
            <p:nvCxnSpPr>
              <p:cNvPr id="258" name="Straight Connector 25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a:off x="3381044" y="2872426"/>
              <a:ext cx="43682" cy="1341876"/>
              <a:chOff x="2466243" y="3095544"/>
              <a:chExt cx="43682" cy="1341876"/>
            </a:xfrm>
          </p:grpSpPr>
          <p:cxnSp>
            <p:nvCxnSpPr>
              <p:cNvPr id="261" name="Straight Connector 2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3555560" y="2872426"/>
              <a:ext cx="43682" cy="1341876"/>
              <a:chOff x="2466243" y="3095544"/>
              <a:chExt cx="43682" cy="1341876"/>
            </a:xfrm>
          </p:grpSpPr>
          <p:cxnSp>
            <p:nvCxnSpPr>
              <p:cNvPr id="264" name="Straight Connector 26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a:off x="3730076" y="2872426"/>
              <a:ext cx="43682" cy="1341876"/>
              <a:chOff x="2466243" y="3095544"/>
              <a:chExt cx="43682" cy="1341876"/>
            </a:xfrm>
          </p:grpSpPr>
          <p:cxnSp>
            <p:nvCxnSpPr>
              <p:cNvPr id="267" name="Straight Connector 2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904592" y="2872426"/>
              <a:ext cx="43682" cy="1341876"/>
              <a:chOff x="2466243" y="3095544"/>
              <a:chExt cx="43682" cy="1341876"/>
            </a:xfrm>
          </p:grpSpPr>
          <p:cxnSp>
            <p:nvCxnSpPr>
              <p:cNvPr id="270" name="Straight Connector 26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4079108" y="2872426"/>
              <a:ext cx="43682" cy="1341876"/>
              <a:chOff x="2466243" y="3095544"/>
              <a:chExt cx="43682" cy="1341876"/>
            </a:xfrm>
          </p:grpSpPr>
          <p:cxnSp>
            <p:nvCxnSpPr>
              <p:cNvPr id="273" name="Straight Connector 2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4253624" y="2872426"/>
              <a:ext cx="43682" cy="1341876"/>
              <a:chOff x="2466243" y="3095544"/>
              <a:chExt cx="43682" cy="1341876"/>
            </a:xfrm>
          </p:grpSpPr>
          <p:cxnSp>
            <p:nvCxnSpPr>
              <p:cNvPr id="276" name="Straight Connector 27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4428140" y="2872426"/>
              <a:ext cx="43682" cy="1341876"/>
              <a:chOff x="2466243" y="3095544"/>
              <a:chExt cx="43682" cy="1341876"/>
            </a:xfrm>
          </p:grpSpPr>
          <p:cxnSp>
            <p:nvCxnSpPr>
              <p:cNvPr id="279" name="Straight Connector 2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4602656" y="2872426"/>
              <a:ext cx="43682" cy="1341876"/>
              <a:chOff x="2466243" y="3095544"/>
              <a:chExt cx="43682" cy="1341876"/>
            </a:xfrm>
          </p:grpSpPr>
          <p:cxnSp>
            <p:nvCxnSpPr>
              <p:cNvPr id="282" name="Straight Connector 28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4777172" y="2872426"/>
              <a:ext cx="43682" cy="1341876"/>
              <a:chOff x="2466243" y="3095544"/>
              <a:chExt cx="43682" cy="1341876"/>
            </a:xfrm>
          </p:grpSpPr>
          <p:cxnSp>
            <p:nvCxnSpPr>
              <p:cNvPr id="285" name="Straight Connector 2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4951688" y="2872426"/>
              <a:ext cx="43682" cy="1341876"/>
              <a:chOff x="2466243" y="3095544"/>
              <a:chExt cx="43682" cy="1341876"/>
            </a:xfrm>
          </p:grpSpPr>
          <p:cxnSp>
            <p:nvCxnSpPr>
              <p:cNvPr id="288" name="Straight Connector 28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0" name="Group 289"/>
            <p:cNvGrpSpPr/>
            <p:nvPr/>
          </p:nvGrpSpPr>
          <p:grpSpPr>
            <a:xfrm>
              <a:off x="5126204" y="2872426"/>
              <a:ext cx="43682" cy="1341876"/>
              <a:chOff x="2466243" y="3095544"/>
              <a:chExt cx="43682" cy="1341876"/>
            </a:xfrm>
          </p:grpSpPr>
          <p:cxnSp>
            <p:nvCxnSpPr>
              <p:cNvPr id="291" name="Straight Connector 2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5300720" y="2872426"/>
              <a:ext cx="43682" cy="1341876"/>
              <a:chOff x="2466243" y="3095544"/>
              <a:chExt cx="43682" cy="1341876"/>
            </a:xfrm>
          </p:grpSpPr>
          <p:cxnSp>
            <p:nvCxnSpPr>
              <p:cNvPr id="294" name="Straight Connector 29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5475236" y="2872426"/>
              <a:ext cx="43682" cy="1341876"/>
              <a:chOff x="2466243" y="3095544"/>
              <a:chExt cx="43682" cy="1341876"/>
            </a:xfrm>
          </p:grpSpPr>
          <p:cxnSp>
            <p:nvCxnSpPr>
              <p:cNvPr id="297" name="Straight Connector 2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5649752" y="2872426"/>
              <a:ext cx="43682" cy="1341876"/>
              <a:chOff x="2466243" y="3095544"/>
              <a:chExt cx="43682" cy="1341876"/>
            </a:xfrm>
          </p:grpSpPr>
          <p:cxnSp>
            <p:nvCxnSpPr>
              <p:cNvPr id="300" name="Straight Connector 2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2" name="Group 301"/>
            <p:cNvGrpSpPr/>
            <p:nvPr/>
          </p:nvGrpSpPr>
          <p:grpSpPr>
            <a:xfrm>
              <a:off x="5824274" y="2872426"/>
              <a:ext cx="43682" cy="1341876"/>
              <a:chOff x="2466243" y="3095544"/>
              <a:chExt cx="43682" cy="1341876"/>
            </a:xfrm>
          </p:grpSpPr>
          <p:cxnSp>
            <p:nvCxnSpPr>
              <p:cNvPr id="303" name="Straight Connector 3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05" name="Straight Connector 304"/>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2390265" y="4885839"/>
              <a:ext cx="85927" cy="1336528"/>
              <a:chOff x="2466243" y="3095544"/>
              <a:chExt cx="85927" cy="1336528"/>
            </a:xfrm>
          </p:grpSpPr>
          <p:cxnSp>
            <p:nvCxnSpPr>
              <p:cNvPr id="314" name="Straight Connector 31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30" name="Straight Connector 429"/>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31" name="Group 430"/>
            <p:cNvGrpSpPr/>
            <p:nvPr/>
          </p:nvGrpSpPr>
          <p:grpSpPr>
            <a:xfrm>
              <a:off x="2651861" y="4885839"/>
              <a:ext cx="85927" cy="1336528"/>
              <a:chOff x="2466243" y="3095544"/>
              <a:chExt cx="85927" cy="1336528"/>
            </a:xfrm>
          </p:grpSpPr>
          <p:cxnSp>
            <p:nvCxnSpPr>
              <p:cNvPr id="432" name="Straight Connector 43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4" name="Group 433"/>
            <p:cNvGrpSpPr/>
            <p:nvPr/>
          </p:nvGrpSpPr>
          <p:grpSpPr>
            <a:xfrm>
              <a:off x="2913457" y="4885839"/>
              <a:ext cx="85927" cy="1336528"/>
              <a:chOff x="2466243" y="3095544"/>
              <a:chExt cx="85927" cy="1336528"/>
            </a:xfrm>
          </p:grpSpPr>
          <p:cxnSp>
            <p:nvCxnSpPr>
              <p:cNvPr id="435" name="Straight Connector 4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7" name="Group 436"/>
            <p:cNvGrpSpPr/>
            <p:nvPr/>
          </p:nvGrpSpPr>
          <p:grpSpPr>
            <a:xfrm>
              <a:off x="3175053" y="4885839"/>
              <a:ext cx="85927" cy="1336528"/>
              <a:chOff x="2466243" y="3095544"/>
              <a:chExt cx="85927" cy="1336528"/>
            </a:xfrm>
          </p:grpSpPr>
          <p:cxnSp>
            <p:nvCxnSpPr>
              <p:cNvPr id="438" name="Straight Connector 43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0" name="Group 439"/>
            <p:cNvGrpSpPr/>
            <p:nvPr/>
          </p:nvGrpSpPr>
          <p:grpSpPr>
            <a:xfrm>
              <a:off x="3436649" y="4885839"/>
              <a:ext cx="85927" cy="1336528"/>
              <a:chOff x="2466243" y="3095544"/>
              <a:chExt cx="85927" cy="1336528"/>
            </a:xfrm>
          </p:grpSpPr>
          <p:cxnSp>
            <p:nvCxnSpPr>
              <p:cNvPr id="441" name="Straight Connector 4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3" name="Group 442"/>
            <p:cNvGrpSpPr/>
            <p:nvPr/>
          </p:nvGrpSpPr>
          <p:grpSpPr>
            <a:xfrm>
              <a:off x="3698245" y="4885839"/>
              <a:ext cx="85927" cy="1336528"/>
              <a:chOff x="2466243" y="3095544"/>
              <a:chExt cx="85927" cy="1336528"/>
            </a:xfrm>
          </p:grpSpPr>
          <p:cxnSp>
            <p:nvCxnSpPr>
              <p:cNvPr id="444" name="Straight Connector 44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6" name="Group 445"/>
            <p:cNvGrpSpPr/>
            <p:nvPr/>
          </p:nvGrpSpPr>
          <p:grpSpPr>
            <a:xfrm>
              <a:off x="3959841" y="4885839"/>
              <a:ext cx="85927" cy="1336528"/>
              <a:chOff x="2466243" y="3095544"/>
              <a:chExt cx="85927" cy="1336528"/>
            </a:xfrm>
          </p:grpSpPr>
          <p:cxnSp>
            <p:nvCxnSpPr>
              <p:cNvPr id="447" name="Straight Connector 4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9" name="Group 448"/>
            <p:cNvGrpSpPr/>
            <p:nvPr/>
          </p:nvGrpSpPr>
          <p:grpSpPr>
            <a:xfrm>
              <a:off x="4221437" y="4885839"/>
              <a:ext cx="85927" cy="1336528"/>
              <a:chOff x="2466243" y="3095544"/>
              <a:chExt cx="85927" cy="1336528"/>
            </a:xfrm>
          </p:grpSpPr>
          <p:cxnSp>
            <p:nvCxnSpPr>
              <p:cNvPr id="450" name="Straight Connector 44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2" name="Group 451"/>
            <p:cNvGrpSpPr/>
            <p:nvPr/>
          </p:nvGrpSpPr>
          <p:grpSpPr>
            <a:xfrm>
              <a:off x="4483033" y="4885839"/>
              <a:ext cx="85927" cy="1336528"/>
              <a:chOff x="2466243" y="3095544"/>
              <a:chExt cx="85927" cy="1336528"/>
            </a:xfrm>
          </p:grpSpPr>
          <p:cxnSp>
            <p:nvCxnSpPr>
              <p:cNvPr id="453" name="Straight Connector 4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5" name="Group 454"/>
            <p:cNvGrpSpPr/>
            <p:nvPr/>
          </p:nvGrpSpPr>
          <p:grpSpPr>
            <a:xfrm>
              <a:off x="4744629" y="4885839"/>
              <a:ext cx="85927" cy="1336528"/>
              <a:chOff x="2466243" y="3095544"/>
              <a:chExt cx="85927" cy="1336528"/>
            </a:xfrm>
          </p:grpSpPr>
          <p:cxnSp>
            <p:nvCxnSpPr>
              <p:cNvPr id="456" name="Straight Connector 45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8" name="Group 457"/>
            <p:cNvGrpSpPr/>
            <p:nvPr/>
          </p:nvGrpSpPr>
          <p:grpSpPr>
            <a:xfrm>
              <a:off x="5006225" y="4885839"/>
              <a:ext cx="85927" cy="1336528"/>
              <a:chOff x="2466243" y="3095544"/>
              <a:chExt cx="85927" cy="1336528"/>
            </a:xfrm>
          </p:grpSpPr>
          <p:cxnSp>
            <p:nvCxnSpPr>
              <p:cNvPr id="459" name="Straight Connector 4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5267821" y="4885839"/>
              <a:ext cx="85927" cy="1336528"/>
              <a:chOff x="2466243" y="3095544"/>
              <a:chExt cx="85927" cy="1336528"/>
            </a:xfrm>
          </p:grpSpPr>
          <p:cxnSp>
            <p:nvCxnSpPr>
              <p:cNvPr id="462" name="Straight Connector 46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4" name="Group 463"/>
            <p:cNvGrpSpPr/>
            <p:nvPr/>
          </p:nvGrpSpPr>
          <p:grpSpPr>
            <a:xfrm>
              <a:off x="5529417" y="4885839"/>
              <a:ext cx="85927" cy="1336528"/>
              <a:chOff x="2466243" y="3095544"/>
              <a:chExt cx="85927" cy="1336528"/>
            </a:xfrm>
          </p:grpSpPr>
          <p:cxnSp>
            <p:nvCxnSpPr>
              <p:cNvPr id="465" name="Straight Connector 46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7" name="Group 466"/>
            <p:cNvGrpSpPr/>
            <p:nvPr/>
          </p:nvGrpSpPr>
          <p:grpSpPr>
            <a:xfrm>
              <a:off x="5791018" y="4885839"/>
              <a:ext cx="85927" cy="1336528"/>
              <a:chOff x="2466243" y="3095544"/>
              <a:chExt cx="85927" cy="1336528"/>
            </a:xfrm>
          </p:grpSpPr>
          <p:cxnSp>
            <p:nvCxnSpPr>
              <p:cNvPr id="468" name="Straight Connector 46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33" name="Straight Connector 23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flipH="1">
              <a:off x="5665177" y="4340193"/>
              <a:ext cx="278423" cy="361381"/>
              <a:chOff x="2230041" y="4315171"/>
              <a:chExt cx="278423" cy="361381"/>
            </a:xfrm>
          </p:grpSpPr>
          <p:grpSp>
            <p:nvGrpSpPr>
              <p:cNvPr id="33" name="Group 32"/>
              <p:cNvGrpSpPr/>
              <p:nvPr/>
            </p:nvGrpSpPr>
            <p:grpSpPr>
              <a:xfrm>
                <a:off x="2230041" y="4388316"/>
                <a:ext cx="278423" cy="288236"/>
                <a:chOff x="2230041" y="4388316"/>
                <a:chExt cx="320384" cy="331676"/>
              </a:xfrm>
            </p:grpSpPr>
            <p:sp>
              <p:nvSpPr>
                <p:cNvPr id="473" name="Oval 47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Oval 31"/>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4" name="Oval 33"/>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474" name="Group 473"/>
          <p:cNvGrpSpPr/>
          <p:nvPr/>
        </p:nvGrpSpPr>
        <p:grpSpPr>
          <a:xfrm flipH="1">
            <a:off x="6085128" y="1958278"/>
            <a:ext cx="4036541" cy="4361936"/>
            <a:chOff x="2059460" y="1977081"/>
            <a:chExt cx="4036541" cy="4361936"/>
          </a:xfrm>
        </p:grpSpPr>
        <p:sp>
          <p:nvSpPr>
            <p:cNvPr id="475" name="Rectangle 474"/>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76" name="Group 475"/>
            <p:cNvGrpSpPr/>
            <p:nvPr/>
          </p:nvGrpSpPr>
          <p:grpSpPr>
            <a:xfrm>
              <a:off x="3549316" y="2090890"/>
              <a:ext cx="264088" cy="697436"/>
              <a:chOff x="3486847" y="2102666"/>
              <a:chExt cx="264088" cy="697436"/>
            </a:xfrm>
            <a:solidFill>
              <a:schemeClr val="accent6">
                <a:lumMod val="60000"/>
                <a:lumOff val="40000"/>
              </a:schemeClr>
            </a:solidFill>
          </p:grpSpPr>
          <p:sp>
            <p:nvSpPr>
              <p:cNvPr id="607" name="Rectangle 606"/>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8" name="Rectangle 607"/>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77" name="Group 476"/>
            <p:cNvGrpSpPr/>
            <p:nvPr/>
          </p:nvGrpSpPr>
          <p:grpSpPr>
            <a:xfrm>
              <a:off x="4983413" y="2090890"/>
              <a:ext cx="264088" cy="697436"/>
              <a:chOff x="3639247" y="2255066"/>
              <a:chExt cx="264088" cy="697436"/>
            </a:xfrm>
            <a:solidFill>
              <a:schemeClr val="accent6">
                <a:lumMod val="60000"/>
                <a:lumOff val="40000"/>
              </a:schemeClr>
            </a:solidFill>
          </p:grpSpPr>
          <p:sp>
            <p:nvSpPr>
              <p:cNvPr id="605" name="Rectangle 60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6" name="Rectangle 60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78" name="Freeform: Shape 47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479" name="Straight Connector 478"/>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5" name="Group 484"/>
            <p:cNvGrpSpPr/>
            <p:nvPr/>
          </p:nvGrpSpPr>
          <p:grpSpPr>
            <a:xfrm>
              <a:off x="2333948" y="2872426"/>
              <a:ext cx="43682" cy="1341876"/>
              <a:chOff x="2466243" y="3095544"/>
              <a:chExt cx="43682" cy="1341876"/>
            </a:xfrm>
          </p:grpSpPr>
          <p:cxnSp>
            <p:nvCxnSpPr>
              <p:cNvPr id="603" name="Straight Connector 6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6" name="Group 485"/>
            <p:cNvGrpSpPr/>
            <p:nvPr/>
          </p:nvGrpSpPr>
          <p:grpSpPr>
            <a:xfrm>
              <a:off x="2508464" y="2872426"/>
              <a:ext cx="43682" cy="1341876"/>
              <a:chOff x="2466243" y="3095544"/>
              <a:chExt cx="43682" cy="1341876"/>
            </a:xfrm>
          </p:grpSpPr>
          <p:cxnSp>
            <p:nvCxnSpPr>
              <p:cNvPr id="601" name="Straight Connector 60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7" name="Group 486"/>
            <p:cNvGrpSpPr/>
            <p:nvPr/>
          </p:nvGrpSpPr>
          <p:grpSpPr>
            <a:xfrm>
              <a:off x="2682980" y="2872426"/>
              <a:ext cx="43682" cy="1341876"/>
              <a:chOff x="2466243" y="3095544"/>
              <a:chExt cx="43682" cy="1341876"/>
            </a:xfrm>
          </p:grpSpPr>
          <p:cxnSp>
            <p:nvCxnSpPr>
              <p:cNvPr id="599" name="Straight Connector 59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8" name="Group 487"/>
            <p:cNvGrpSpPr/>
            <p:nvPr/>
          </p:nvGrpSpPr>
          <p:grpSpPr>
            <a:xfrm>
              <a:off x="2857496" y="2872426"/>
              <a:ext cx="43682" cy="1341876"/>
              <a:chOff x="2466243" y="3095544"/>
              <a:chExt cx="43682" cy="1341876"/>
            </a:xfrm>
          </p:grpSpPr>
          <p:cxnSp>
            <p:nvCxnSpPr>
              <p:cNvPr id="597" name="Straight Connector 5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9" name="Group 488"/>
            <p:cNvGrpSpPr/>
            <p:nvPr/>
          </p:nvGrpSpPr>
          <p:grpSpPr>
            <a:xfrm>
              <a:off x="3032012" y="2872426"/>
              <a:ext cx="43682" cy="1341876"/>
              <a:chOff x="2466243" y="3095544"/>
              <a:chExt cx="43682" cy="1341876"/>
            </a:xfrm>
          </p:grpSpPr>
          <p:cxnSp>
            <p:nvCxnSpPr>
              <p:cNvPr id="595" name="Straight Connector 59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0" name="Group 489"/>
            <p:cNvGrpSpPr/>
            <p:nvPr/>
          </p:nvGrpSpPr>
          <p:grpSpPr>
            <a:xfrm>
              <a:off x="3206528" y="2872426"/>
              <a:ext cx="43682" cy="1341876"/>
              <a:chOff x="2466243" y="3095544"/>
              <a:chExt cx="43682" cy="1341876"/>
            </a:xfrm>
          </p:grpSpPr>
          <p:cxnSp>
            <p:nvCxnSpPr>
              <p:cNvPr id="593" name="Straight Connector 59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1" name="Group 490"/>
            <p:cNvGrpSpPr/>
            <p:nvPr/>
          </p:nvGrpSpPr>
          <p:grpSpPr>
            <a:xfrm>
              <a:off x="3381044" y="2872426"/>
              <a:ext cx="43682" cy="1341876"/>
              <a:chOff x="2466243" y="3095544"/>
              <a:chExt cx="43682" cy="1341876"/>
            </a:xfrm>
          </p:grpSpPr>
          <p:cxnSp>
            <p:nvCxnSpPr>
              <p:cNvPr id="591" name="Straight Connector 5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2" name="Group 491"/>
            <p:cNvGrpSpPr/>
            <p:nvPr/>
          </p:nvGrpSpPr>
          <p:grpSpPr>
            <a:xfrm>
              <a:off x="3555560" y="2872426"/>
              <a:ext cx="43682" cy="1341876"/>
              <a:chOff x="2466243" y="3095544"/>
              <a:chExt cx="43682" cy="1341876"/>
            </a:xfrm>
          </p:grpSpPr>
          <p:cxnSp>
            <p:nvCxnSpPr>
              <p:cNvPr id="589" name="Straight Connector 58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3" name="Group 492"/>
            <p:cNvGrpSpPr/>
            <p:nvPr/>
          </p:nvGrpSpPr>
          <p:grpSpPr>
            <a:xfrm>
              <a:off x="3730076" y="2872426"/>
              <a:ext cx="43682" cy="1341876"/>
              <a:chOff x="2466243" y="3095544"/>
              <a:chExt cx="43682" cy="1341876"/>
            </a:xfrm>
          </p:grpSpPr>
          <p:cxnSp>
            <p:nvCxnSpPr>
              <p:cNvPr id="587" name="Straight Connector 58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4" name="Group 493"/>
            <p:cNvGrpSpPr/>
            <p:nvPr/>
          </p:nvGrpSpPr>
          <p:grpSpPr>
            <a:xfrm>
              <a:off x="3904592" y="2872426"/>
              <a:ext cx="43682" cy="1341876"/>
              <a:chOff x="2466243" y="3095544"/>
              <a:chExt cx="43682" cy="1341876"/>
            </a:xfrm>
          </p:grpSpPr>
          <p:cxnSp>
            <p:nvCxnSpPr>
              <p:cNvPr id="585" name="Straight Connector 5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5" name="Group 494"/>
            <p:cNvGrpSpPr/>
            <p:nvPr/>
          </p:nvGrpSpPr>
          <p:grpSpPr>
            <a:xfrm>
              <a:off x="4079108" y="2872426"/>
              <a:ext cx="43682" cy="1341876"/>
              <a:chOff x="2466243" y="3095544"/>
              <a:chExt cx="43682" cy="1341876"/>
            </a:xfrm>
          </p:grpSpPr>
          <p:cxnSp>
            <p:nvCxnSpPr>
              <p:cNvPr id="583" name="Straight Connector 58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6" name="Group 495"/>
            <p:cNvGrpSpPr/>
            <p:nvPr/>
          </p:nvGrpSpPr>
          <p:grpSpPr>
            <a:xfrm>
              <a:off x="4253624" y="2872426"/>
              <a:ext cx="43682" cy="1341876"/>
              <a:chOff x="2466243" y="3095544"/>
              <a:chExt cx="43682" cy="1341876"/>
            </a:xfrm>
          </p:grpSpPr>
          <p:cxnSp>
            <p:nvCxnSpPr>
              <p:cNvPr id="581" name="Straight Connector 58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7" name="Group 496"/>
            <p:cNvGrpSpPr/>
            <p:nvPr/>
          </p:nvGrpSpPr>
          <p:grpSpPr>
            <a:xfrm>
              <a:off x="4428140" y="2872426"/>
              <a:ext cx="43682" cy="1341876"/>
              <a:chOff x="2466243" y="3095544"/>
              <a:chExt cx="43682" cy="1341876"/>
            </a:xfrm>
          </p:grpSpPr>
          <p:cxnSp>
            <p:nvCxnSpPr>
              <p:cNvPr id="579" name="Straight Connector 5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8" name="Group 497"/>
            <p:cNvGrpSpPr/>
            <p:nvPr/>
          </p:nvGrpSpPr>
          <p:grpSpPr>
            <a:xfrm>
              <a:off x="4602656" y="2872426"/>
              <a:ext cx="43682" cy="1341876"/>
              <a:chOff x="2466243" y="3095544"/>
              <a:chExt cx="43682" cy="1341876"/>
            </a:xfrm>
          </p:grpSpPr>
          <p:cxnSp>
            <p:nvCxnSpPr>
              <p:cNvPr id="577" name="Straight Connector 57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9" name="Group 498"/>
            <p:cNvGrpSpPr/>
            <p:nvPr/>
          </p:nvGrpSpPr>
          <p:grpSpPr>
            <a:xfrm>
              <a:off x="4777172" y="2872426"/>
              <a:ext cx="43682" cy="1341876"/>
              <a:chOff x="2466243" y="3095544"/>
              <a:chExt cx="43682" cy="1341876"/>
            </a:xfrm>
          </p:grpSpPr>
          <p:cxnSp>
            <p:nvCxnSpPr>
              <p:cNvPr id="575" name="Straight Connector 57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0" name="Group 499"/>
            <p:cNvGrpSpPr/>
            <p:nvPr/>
          </p:nvGrpSpPr>
          <p:grpSpPr>
            <a:xfrm>
              <a:off x="4951688" y="2872426"/>
              <a:ext cx="43682" cy="1341876"/>
              <a:chOff x="2466243" y="3095544"/>
              <a:chExt cx="43682" cy="1341876"/>
            </a:xfrm>
          </p:grpSpPr>
          <p:cxnSp>
            <p:nvCxnSpPr>
              <p:cNvPr id="573" name="Straight Connector 5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1" name="Group 500"/>
            <p:cNvGrpSpPr/>
            <p:nvPr/>
          </p:nvGrpSpPr>
          <p:grpSpPr>
            <a:xfrm>
              <a:off x="5126204" y="2872426"/>
              <a:ext cx="43682" cy="1341876"/>
              <a:chOff x="2466243" y="3095544"/>
              <a:chExt cx="43682" cy="1341876"/>
            </a:xfrm>
          </p:grpSpPr>
          <p:cxnSp>
            <p:nvCxnSpPr>
              <p:cNvPr id="571" name="Straight Connector 57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2" name="Group 501"/>
            <p:cNvGrpSpPr/>
            <p:nvPr/>
          </p:nvGrpSpPr>
          <p:grpSpPr>
            <a:xfrm>
              <a:off x="5300720" y="2872426"/>
              <a:ext cx="43682" cy="1341876"/>
              <a:chOff x="2466243" y="3095544"/>
              <a:chExt cx="43682" cy="1341876"/>
            </a:xfrm>
          </p:grpSpPr>
          <p:cxnSp>
            <p:nvCxnSpPr>
              <p:cNvPr id="569" name="Straight Connector 5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3" name="Group 502"/>
            <p:cNvGrpSpPr/>
            <p:nvPr/>
          </p:nvGrpSpPr>
          <p:grpSpPr>
            <a:xfrm>
              <a:off x="5475236" y="2872426"/>
              <a:ext cx="43682" cy="1341876"/>
              <a:chOff x="2466243" y="3095544"/>
              <a:chExt cx="43682" cy="1341876"/>
            </a:xfrm>
          </p:grpSpPr>
          <p:cxnSp>
            <p:nvCxnSpPr>
              <p:cNvPr id="567" name="Straight Connector 5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4" name="Group 503"/>
            <p:cNvGrpSpPr/>
            <p:nvPr/>
          </p:nvGrpSpPr>
          <p:grpSpPr>
            <a:xfrm>
              <a:off x="5649752" y="2872426"/>
              <a:ext cx="43682" cy="1341876"/>
              <a:chOff x="2466243" y="3095544"/>
              <a:chExt cx="43682" cy="1341876"/>
            </a:xfrm>
          </p:grpSpPr>
          <p:cxnSp>
            <p:nvCxnSpPr>
              <p:cNvPr id="565" name="Straight Connector 5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5" name="Group 504"/>
            <p:cNvGrpSpPr/>
            <p:nvPr/>
          </p:nvGrpSpPr>
          <p:grpSpPr>
            <a:xfrm>
              <a:off x="5824274" y="2872426"/>
              <a:ext cx="43682" cy="1341876"/>
              <a:chOff x="2466243" y="3095544"/>
              <a:chExt cx="43682" cy="1341876"/>
            </a:xfrm>
          </p:grpSpPr>
          <p:cxnSp>
            <p:nvCxnSpPr>
              <p:cNvPr id="563" name="Straight Connector 5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06" name="Straight Connector 505"/>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3" name="Group 512"/>
            <p:cNvGrpSpPr/>
            <p:nvPr/>
          </p:nvGrpSpPr>
          <p:grpSpPr>
            <a:xfrm>
              <a:off x="2390265" y="4885839"/>
              <a:ext cx="85927" cy="1336528"/>
              <a:chOff x="2466243" y="3095544"/>
              <a:chExt cx="85927" cy="1336528"/>
            </a:xfrm>
          </p:grpSpPr>
          <p:cxnSp>
            <p:nvCxnSpPr>
              <p:cNvPr id="561" name="Straight Connector 56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14" name="Straight Connector 513"/>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5" name="Group 514"/>
            <p:cNvGrpSpPr/>
            <p:nvPr/>
          </p:nvGrpSpPr>
          <p:grpSpPr>
            <a:xfrm>
              <a:off x="2651861" y="4885839"/>
              <a:ext cx="85927" cy="1336528"/>
              <a:chOff x="2466243" y="3095544"/>
              <a:chExt cx="85927" cy="1336528"/>
            </a:xfrm>
          </p:grpSpPr>
          <p:cxnSp>
            <p:nvCxnSpPr>
              <p:cNvPr id="559" name="Straight Connector 5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6" name="Group 515"/>
            <p:cNvGrpSpPr/>
            <p:nvPr/>
          </p:nvGrpSpPr>
          <p:grpSpPr>
            <a:xfrm>
              <a:off x="2913457" y="4885839"/>
              <a:ext cx="85927" cy="1336528"/>
              <a:chOff x="2466243" y="3095544"/>
              <a:chExt cx="85927" cy="1336528"/>
            </a:xfrm>
          </p:grpSpPr>
          <p:cxnSp>
            <p:nvCxnSpPr>
              <p:cNvPr id="557" name="Straight Connector 55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7" name="Group 516"/>
            <p:cNvGrpSpPr/>
            <p:nvPr/>
          </p:nvGrpSpPr>
          <p:grpSpPr>
            <a:xfrm>
              <a:off x="3175053" y="4885839"/>
              <a:ext cx="85927" cy="1336528"/>
              <a:chOff x="2466243" y="3095544"/>
              <a:chExt cx="85927" cy="1336528"/>
            </a:xfrm>
          </p:grpSpPr>
          <p:cxnSp>
            <p:nvCxnSpPr>
              <p:cNvPr id="555" name="Straight Connector 55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8" name="Group 517"/>
            <p:cNvGrpSpPr/>
            <p:nvPr/>
          </p:nvGrpSpPr>
          <p:grpSpPr>
            <a:xfrm>
              <a:off x="3436649" y="4885839"/>
              <a:ext cx="85927" cy="1336528"/>
              <a:chOff x="2466243" y="3095544"/>
              <a:chExt cx="85927" cy="1336528"/>
            </a:xfrm>
          </p:grpSpPr>
          <p:cxnSp>
            <p:nvCxnSpPr>
              <p:cNvPr id="553" name="Straight Connector 5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9" name="Group 518"/>
            <p:cNvGrpSpPr/>
            <p:nvPr/>
          </p:nvGrpSpPr>
          <p:grpSpPr>
            <a:xfrm>
              <a:off x="3698245" y="4885839"/>
              <a:ext cx="85927" cy="1336528"/>
              <a:chOff x="2466243" y="3095544"/>
              <a:chExt cx="85927" cy="1336528"/>
            </a:xfrm>
          </p:grpSpPr>
          <p:cxnSp>
            <p:nvCxnSpPr>
              <p:cNvPr id="551" name="Straight Connector 55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0" name="Group 519"/>
            <p:cNvGrpSpPr/>
            <p:nvPr/>
          </p:nvGrpSpPr>
          <p:grpSpPr>
            <a:xfrm>
              <a:off x="3959841" y="4885839"/>
              <a:ext cx="85927" cy="1336528"/>
              <a:chOff x="2466243" y="3095544"/>
              <a:chExt cx="85927" cy="1336528"/>
            </a:xfrm>
          </p:grpSpPr>
          <p:cxnSp>
            <p:nvCxnSpPr>
              <p:cNvPr id="549" name="Straight Connector 54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1" name="Group 520"/>
            <p:cNvGrpSpPr/>
            <p:nvPr/>
          </p:nvGrpSpPr>
          <p:grpSpPr>
            <a:xfrm>
              <a:off x="4221437" y="4885839"/>
              <a:ext cx="85927" cy="1336528"/>
              <a:chOff x="2466243" y="3095544"/>
              <a:chExt cx="85927" cy="1336528"/>
            </a:xfrm>
          </p:grpSpPr>
          <p:cxnSp>
            <p:nvCxnSpPr>
              <p:cNvPr id="547" name="Straight Connector 5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2" name="Group 521"/>
            <p:cNvGrpSpPr/>
            <p:nvPr/>
          </p:nvGrpSpPr>
          <p:grpSpPr>
            <a:xfrm>
              <a:off x="4483033" y="4885839"/>
              <a:ext cx="85927" cy="1336528"/>
              <a:chOff x="2466243" y="3095544"/>
              <a:chExt cx="85927" cy="1336528"/>
            </a:xfrm>
          </p:grpSpPr>
          <p:cxnSp>
            <p:nvCxnSpPr>
              <p:cNvPr id="545" name="Straight Connector 54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3" name="Group 522"/>
            <p:cNvGrpSpPr/>
            <p:nvPr/>
          </p:nvGrpSpPr>
          <p:grpSpPr>
            <a:xfrm>
              <a:off x="4744629" y="4885839"/>
              <a:ext cx="85927" cy="1336528"/>
              <a:chOff x="2466243" y="3095544"/>
              <a:chExt cx="85927" cy="1336528"/>
            </a:xfrm>
          </p:grpSpPr>
          <p:cxnSp>
            <p:nvCxnSpPr>
              <p:cNvPr id="543" name="Straight Connector 54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4" name="Group 523"/>
            <p:cNvGrpSpPr/>
            <p:nvPr/>
          </p:nvGrpSpPr>
          <p:grpSpPr>
            <a:xfrm>
              <a:off x="5006225" y="4885839"/>
              <a:ext cx="85927" cy="1336528"/>
              <a:chOff x="2466243" y="3095544"/>
              <a:chExt cx="85927" cy="1336528"/>
            </a:xfrm>
          </p:grpSpPr>
          <p:cxnSp>
            <p:nvCxnSpPr>
              <p:cNvPr id="541" name="Straight Connector 5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5" name="Group 524"/>
            <p:cNvGrpSpPr/>
            <p:nvPr/>
          </p:nvGrpSpPr>
          <p:grpSpPr>
            <a:xfrm>
              <a:off x="5267821" y="4885839"/>
              <a:ext cx="85927" cy="1336528"/>
              <a:chOff x="2466243" y="3095544"/>
              <a:chExt cx="85927" cy="1336528"/>
            </a:xfrm>
          </p:grpSpPr>
          <p:cxnSp>
            <p:nvCxnSpPr>
              <p:cNvPr id="539" name="Straight Connector 53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6" name="Group 525"/>
            <p:cNvGrpSpPr/>
            <p:nvPr/>
          </p:nvGrpSpPr>
          <p:grpSpPr>
            <a:xfrm>
              <a:off x="5529417" y="4885839"/>
              <a:ext cx="85927" cy="1336528"/>
              <a:chOff x="2466243" y="3095544"/>
              <a:chExt cx="85927" cy="1336528"/>
            </a:xfrm>
          </p:grpSpPr>
          <p:cxnSp>
            <p:nvCxnSpPr>
              <p:cNvPr id="537" name="Straight Connector 53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7" name="Group 526"/>
            <p:cNvGrpSpPr/>
            <p:nvPr/>
          </p:nvGrpSpPr>
          <p:grpSpPr>
            <a:xfrm>
              <a:off x="5791018" y="4885839"/>
              <a:ext cx="85927" cy="1336528"/>
              <a:chOff x="2466243" y="3095544"/>
              <a:chExt cx="85927" cy="1336528"/>
            </a:xfrm>
          </p:grpSpPr>
          <p:cxnSp>
            <p:nvCxnSpPr>
              <p:cNvPr id="535" name="Straight Connector 5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28" name="Straight Connector 527"/>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0" name="Group 529"/>
            <p:cNvGrpSpPr/>
            <p:nvPr/>
          </p:nvGrpSpPr>
          <p:grpSpPr>
            <a:xfrm flipH="1">
              <a:off x="5665177" y="4340193"/>
              <a:ext cx="278423" cy="361381"/>
              <a:chOff x="2230041" y="4315171"/>
              <a:chExt cx="278423" cy="361381"/>
            </a:xfrm>
          </p:grpSpPr>
          <p:grpSp>
            <p:nvGrpSpPr>
              <p:cNvPr id="531" name="Group 530"/>
              <p:cNvGrpSpPr/>
              <p:nvPr/>
            </p:nvGrpSpPr>
            <p:grpSpPr>
              <a:xfrm>
                <a:off x="2230041" y="4388316"/>
                <a:ext cx="278423" cy="288236"/>
                <a:chOff x="2230041" y="4388316"/>
                <a:chExt cx="320384" cy="331676"/>
              </a:xfrm>
            </p:grpSpPr>
            <p:sp>
              <p:nvSpPr>
                <p:cNvPr id="533" name="Oval 53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4" name="Oval 533"/>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32" name="Oval 531"/>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23070"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8" fill="hold" nodeType="clickEffect">
                                  <p:stCondLst>
                                    <p:cond delay="0"/>
                                  </p:stCondLst>
                                  <p:childTnLst>
                                    <p:anim calcmode="lin" valueType="num">
                                      <p:cBhvr>
                                        <p:cTn id="6" dur="500"/>
                                        <p:tgtEl>
                                          <p:spTgt spid="36"/>
                                        </p:tgtEl>
                                        <p:attrNameLst>
                                          <p:attrName>ppt_x</p:attrName>
                                        </p:attrNameLst>
                                      </p:cBhvr>
                                      <p:tavLst>
                                        <p:tav tm="0">
                                          <p:val>
                                            <p:strVal val="ppt_x"/>
                                          </p:val>
                                        </p:tav>
                                        <p:tav tm="100000">
                                          <p:val>
                                            <p:strVal val="ppt_x-ppt_w/2"/>
                                          </p:val>
                                        </p:tav>
                                      </p:tavLst>
                                    </p:anim>
                                    <p:anim calcmode="lin" valueType="num">
                                      <p:cBhvr>
                                        <p:cTn id="7" dur="500"/>
                                        <p:tgtEl>
                                          <p:spTgt spid="36"/>
                                        </p:tgtEl>
                                        <p:attrNameLst>
                                          <p:attrName>ppt_y</p:attrName>
                                        </p:attrNameLst>
                                      </p:cBhvr>
                                      <p:tavLst>
                                        <p:tav tm="0">
                                          <p:val>
                                            <p:strVal val="ppt_y"/>
                                          </p:val>
                                        </p:tav>
                                        <p:tav tm="100000">
                                          <p:val>
                                            <p:strVal val="ppt_y"/>
                                          </p:val>
                                        </p:tav>
                                      </p:tavLst>
                                    </p:anim>
                                    <p:anim calcmode="lin" valueType="num">
                                      <p:cBhvr>
                                        <p:cTn id="8" dur="500"/>
                                        <p:tgtEl>
                                          <p:spTgt spid="36"/>
                                        </p:tgtEl>
                                        <p:attrNameLst>
                                          <p:attrName>ppt_w</p:attrName>
                                        </p:attrNameLst>
                                      </p:cBhvr>
                                      <p:tavLst>
                                        <p:tav tm="0">
                                          <p:val>
                                            <p:strVal val="ppt_w"/>
                                          </p:val>
                                        </p:tav>
                                        <p:tav tm="100000">
                                          <p:val>
                                            <p:fltVal val="0"/>
                                          </p:val>
                                        </p:tav>
                                      </p:tavLst>
                                    </p:anim>
                                    <p:anim calcmode="lin" valueType="num">
                                      <p:cBhvr>
                                        <p:cTn id="9" dur="500"/>
                                        <p:tgtEl>
                                          <p:spTgt spid="36"/>
                                        </p:tgtEl>
                                        <p:attrNameLst>
                                          <p:attrName>ppt_h</p:attrName>
                                        </p:attrNameLst>
                                      </p:cBhvr>
                                      <p:tavLst>
                                        <p:tav tm="0">
                                          <p:val>
                                            <p:strVal val="ppt_h"/>
                                          </p:val>
                                        </p:tav>
                                        <p:tav tm="100000">
                                          <p:val>
                                            <p:strVal val="ppt_h"/>
                                          </p:val>
                                        </p:tav>
                                      </p:tavLst>
                                    </p:anim>
                                    <p:set>
                                      <p:cBhvr>
                                        <p:cTn id="10" dur="1" fill="hold">
                                          <p:stCondLst>
                                            <p:cond delay="499"/>
                                          </p:stCondLst>
                                        </p:cTn>
                                        <p:tgtEl>
                                          <p:spTgt spid="36"/>
                                        </p:tgtEl>
                                        <p:attrNameLst>
                                          <p:attrName>style.visibility</p:attrName>
                                        </p:attrNameLst>
                                      </p:cBhvr>
                                      <p:to>
                                        <p:strVal val="hidden"/>
                                      </p:to>
                                    </p:set>
                                  </p:childTnLst>
                                </p:cTn>
                              </p:par>
                              <p:par>
                                <p:cTn id="11" presetID="17" presetClass="exit" presetSubtype="2" fill="hold" nodeType="withEffect">
                                  <p:stCondLst>
                                    <p:cond delay="0"/>
                                  </p:stCondLst>
                                  <p:childTnLst>
                                    <p:anim calcmode="lin" valueType="num">
                                      <p:cBhvr>
                                        <p:cTn id="12" dur="500"/>
                                        <p:tgtEl>
                                          <p:spTgt spid="474"/>
                                        </p:tgtEl>
                                        <p:attrNameLst>
                                          <p:attrName>ppt_x</p:attrName>
                                        </p:attrNameLst>
                                      </p:cBhvr>
                                      <p:tavLst>
                                        <p:tav tm="0">
                                          <p:val>
                                            <p:strVal val="ppt_x"/>
                                          </p:val>
                                        </p:tav>
                                        <p:tav tm="100000">
                                          <p:val>
                                            <p:strVal val="ppt_x+ppt_w/2"/>
                                          </p:val>
                                        </p:tav>
                                      </p:tavLst>
                                    </p:anim>
                                    <p:anim calcmode="lin" valueType="num">
                                      <p:cBhvr>
                                        <p:cTn id="13" dur="500"/>
                                        <p:tgtEl>
                                          <p:spTgt spid="474"/>
                                        </p:tgtEl>
                                        <p:attrNameLst>
                                          <p:attrName>ppt_y</p:attrName>
                                        </p:attrNameLst>
                                      </p:cBhvr>
                                      <p:tavLst>
                                        <p:tav tm="0">
                                          <p:val>
                                            <p:strVal val="ppt_y"/>
                                          </p:val>
                                        </p:tav>
                                        <p:tav tm="100000">
                                          <p:val>
                                            <p:strVal val="ppt_y"/>
                                          </p:val>
                                        </p:tav>
                                      </p:tavLst>
                                    </p:anim>
                                    <p:anim calcmode="lin" valueType="num">
                                      <p:cBhvr>
                                        <p:cTn id="14" dur="500"/>
                                        <p:tgtEl>
                                          <p:spTgt spid="474"/>
                                        </p:tgtEl>
                                        <p:attrNameLst>
                                          <p:attrName>ppt_w</p:attrName>
                                        </p:attrNameLst>
                                      </p:cBhvr>
                                      <p:tavLst>
                                        <p:tav tm="0">
                                          <p:val>
                                            <p:strVal val="ppt_w"/>
                                          </p:val>
                                        </p:tav>
                                        <p:tav tm="100000">
                                          <p:val>
                                            <p:fltVal val="0"/>
                                          </p:val>
                                        </p:tav>
                                      </p:tavLst>
                                    </p:anim>
                                    <p:anim calcmode="lin" valueType="num">
                                      <p:cBhvr>
                                        <p:cTn id="15" dur="500"/>
                                        <p:tgtEl>
                                          <p:spTgt spid="474"/>
                                        </p:tgtEl>
                                        <p:attrNameLst>
                                          <p:attrName>ppt_h</p:attrName>
                                        </p:attrNameLst>
                                      </p:cBhvr>
                                      <p:tavLst>
                                        <p:tav tm="0">
                                          <p:val>
                                            <p:strVal val="ppt_h"/>
                                          </p:val>
                                        </p:tav>
                                        <p:tav tm="100000">
                                          <p:val>
                                            <p:strVal val="ppt_h"/>
                                          </p:val>
                                        </p:tav>
                                      </p:tavLst>
                                    </p:anim>
                                    <p:set>
                                      <p:cBhvr>
                                        <p:cTn id="16" dur="1" fill="hold">
                                          <p:stCondLst>
                                            <p:cond delay="499"/>
                                          </p:stCondLst>
                                        </p:cTn>
                                        <p:tgtEl>
                                          <p:spTgt spid="474"/>
                                        </p:tgtEl>
                                        <p:attrNameLst>
                                          <p:attrName>style.visibility</p:attrName>
                                        </p:attrNameLst>
                                      </p:cBhvr>
                                      <p:to>
                                        <p:strVal val="hidden"/>
                                      </p:to>
                                    </p:set>
                                  </p:childTnLst>
                                </p:cTn>
                              </p:par>
                            </p:childTnLst>
                          </p:cTn>
                        </p:par>
                        <p:par>
                          <p:cTn id="17" fill="hold">
                            <p:stCondLst>
                              <p:cond delay="500"/>
                            </p:stCondLst>
                            <p:childTnLst>
                              <p:par>
                                <p:cTn id="18" presetID="17" presetClass="entr" presetSubtype="2" fill="hold" nodeType="afterEffect">
                                  <p:stCondLst>
                                    <p:cond delay="0"/>
                                  </p:stCondLst>
                                  <p:childTnLst>
                                    <p:set>
                                      <p:cBhvr>
                                        <p:cTn id="19" dur="1" fill="hold">
                                          <p:stCondLst>
                                            <p:cond delay="0"/>
                                          </p:stCondLst>
                                        </p:cTn>
                                        <p:tgtEl>
                                          <p:spTgt spid="609"/>
                                        </p:tgtEl>
                                        <p:attrNameLst>
                                          <p:attrName>style.visibility</p:attrName>
                                        </p:attrNameLst>
                                      </p:cBhvr>
                                      <p:to>
                                        <p:strVal val="visible"/>
                                      </p:to>
                                    </p:set>
                                    <p:anim calcmode="lin" valueType="num">
                                      <p:cBhvr>
                                        <p:cTn id="20" dur="500" fill="hold"/>
                                        <p:tgtEl>
                                          <p:spTgt spid="609"/>
                                        </p:tgtEl>
                                        <p:attrNameLst>
                                          <p:attrName>ppt_x</p:attrName>
                                        </p:attrNameLst>
                                      </p:cBhvr>
                                      <p:tavLst>
                                        <p:tav tm="0">
                                          <p:val>
                                            <p:strVal val="#ppt_x+#ppt_w/2"/>
                                          </p:val>
                                        </p:tav>
                                        <p:tav tm="100000">
                                          <p:val>
                                            <p:strVal val="#ppt_x"/>
                                          </p:val>
                                        </p:tav>
                                      </p:tavLst>
                                    </p:anim>
                                    <p:anim calcmode="lin" valueType="num">
                                      <p:cBhvr>
                                        <p:cTn id="21" dur="500" fill="hold"/>
                                        <p:tgtEl>
                                          <p:spTgt spid="609"/>
                                        </p:tgtEl>
                                        <p:attrNameLst>
                                          <p:attrName>ppt_y</p:attrName>
                                        </p:attrNameLst>
                                      </p:cBhvr>
                                      <p:tavLst>
                                        <p:tav tm="0">
                                          <p:val>
                                            <p:strVal val="#ppt_y"/>
                                          </p:val>
                                        </p:tav>
                                        <p:tav tm="100000">
                                          <p:val>
                                            <p:strVal val="#ppt_y"/>
                                          </p:val>
                                        </p:tav>
                                      </p:tavLst>
                                    </p:anim>
                                    <p:anim calcmode="lin" valueType="num">
                                      <p:cBhvr>
                                        <p:cTn id="22" dur="500" fill="hold"/>
                                        <p:tgtEl>
                                          <p:spTgt spid="609"/>
                                        </p:tgtEl>
                                        <p:attrNameLst>
                                          <p:attrName>ppt_w</p:attrName>
                                        </p:attrNameLst>
                                      </p:cBhvr>
                                      <p:tavLst>
                                        <p:tav tm="0">
                                          <p:val>
                                            <p:fltVal val="0"/>
                                          </p:val>
                                        </p:tav>
                                        <p:tav tm="100000">
                                          <p:val>
                                            <p:strVal val="#ppt_w"/>
                                          </p:val>
                                        </p:tav>
                                      </p:tavLst>
                                    </p:anim>
                                    <p:anim calcmode="lin" valueType="num">
                                      <p:cBhvr>
                                        <p:cTn id="23" dur="500" fill="hold"/>
                                        <p:tgtEl>
                                          <p:spTgt spid="609"/>
                                        </p:tgtEl>
                                        <p:attrNameLst>
                                          <p:attrName>ppt_h</p:attrName>
                                        </p:attrNameLst>
                                      </p:cBhvr>
                                      <p:tavLst>
                                        <p:tav tm="0">
                                          <p:val>
                                            <p:strVal val="#ppt_h"/>
                                          </p:val>
                                        </p:tav>
                                        <p:tav tm="100000">
                                          <p:val>
                                            <p:strVal val="#ppt_h"/>
                                          </p:val>
                                        </p:tav>
                                      </p:tavLst>
                                    </p:anim>
                                  </p:childTnLst>
                                </p:cTn>
                              </p:par>
                              <p:par>
                                <p:cTn id="24" presetID="17" presetClass="entr" presetSubtype="8" fill="hold" nodeType="withEffect">
                                  <p:stCondLst>
                                    <p:cond delay="0"/>
                                  </p:stCondLst>
                                  <p:childTnLst>
                                    <p:set>
                                      <p:cBhvr>
                                        <p:cTn id="25" dur="1" fill="hold">
                                          <p:stCondLst>
                                            <p:cond delay="0"/>
                                          </p:stCondLst>
                                        </p:cTn>
                                        <p:tgtEl>
                                          <p:spTgt spid="745"/>
                                        </p:tgtEl>
                                        <p:attrNameLst>
                                          <p:attrName>style.visibility</p:attrName>
                                        </p:attrNameLst>
                                      </p:cBhvr>
                                      <p:to>
                                        <p:strVal val="visible"/>
                                      </p:to>
                                    </p:set>
                                    <p:anim calcmode="lin" valueType="num">
                                      <p:cBhvr>
                                        <p:cTn id="26" dur="500" fill="hold"/>
                                        <p:tgtEl>
                                          <p:spTgt spid="745"/>
                                        </p:tgtEl>
                                        <p:attrNameLst>
                                          <p:attrName>ppt_x</p:attrName>
                                        </p:attrNameLst>
                                      </p:cBhvr>
                                      <p:tavLst>
                                        <p:tav tm="0">
                                          <p:val>
                                            <p:strVal val="#ppt_x-#ppt_w/2"/>
                                          </p:val>
                                        </p:tav>
                                        <p:tav tm="100000">
                                          <p:val>
                                            <p:strVal val="#ppt_x"/>
                                          </p:val>
                                        </p:tav>
                                      </p:tavLst>
                                    </p:anim>
                                    <p:anim calcmode="lin" valueType="num">
                                      <p:cBhvr>
                                        <p:cTn id="27" dur="500" fill="hold"/>
                                        <p:tgtEl>
                                          <p:spTgt spid="745"/>
                                        </p:tgtEl>
                                        <p:attrNameLst>
                                          <p:attrName>ppt_y</p:attrName>
                                        </p:attrNameLst>
                                      </p:cBhvr>
                                      <p:tavLst>
                                        <p:tav tm="0">
                                          <p:val>
                                            <p:strVal val="#ppt_y"/>
                                          </p:val>
                                        </p:tav>
                                        <p:tav tm="100000">
                                          <p:val>
                                            <p:strVal val="#ppt_y"/>
                                          </p:val>
                                        </p:tav>
                                      </p:tavLst>
                                    </p:anim>
                                    <p:anim calcmode="lin" valueType="num">
                                      <p:cBhvr>
                                        <p:cTn id="28" dur="500" fill="hold"/>
                                        <p:tgtEl>
                                          <p:spTgt spid="745"/>
                                        </p:tgtEl>
                                        <p:attrNameLst>
                                          <p:attrName>ppt_w</p:attrName>
                                        </p:attrNameLst>
                                      </p:cBhvr>
                                      <p:tavLst>
                                        <p:tav tm="0">
                                          <p:val>
                                            <p:fltVal val="0"/>
                                          </p:val>
                                        </p:tav>
                                        <p:tav tm="100000">
                                          <p:val>
                                            <p:strVal val="#ppt_w"/>
                                          </p:val>
                                        </p:tav>
                                      </p:tavLst>
                                    </p:anim>
                                    <p:anim calcmode="lin" valueType="num">
                                      <p:cBhvr>
                                        <p:cTn id="29" dur="500" fill="hold"/>
                                        <p:tgtEl>
                                          <p:spTgt spid="7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768056" y="2014875"/>
            <a:ext cx="10554788" cy="507831"/>
          </a:xfrm>
          <a:prstGeom prst="rect">
            <a:avLst/>
          </a:prstGeom>
          <a:noFill/>
        </p:spPr>
        <p:txBody>
          <a:bodyPr wrap="square" rtlCol="0">
            <a:spAutoFit/>
          </a:bodyPr>
          <a:lstStyle/>
          <a:p>
            <a:pPr algn="ctr"/>
            <a:r>
              <a:rPr lang="en-US" altLang="en-PH" sz="2700" b="1" spc="300" dirty="0" err="1" smtClean="0">
                <a:solidFill>
                  <a:srgbClr val="FF0000"/>
                </a:solidFill>
                <a:latin typeface="Monument Extended" panose="00000500000000000000" pitchFamily="50" charset="0"/>
              </a:rPr>
              <a:t>Khảo</a:t>
            </a:r>
            <a:r>
              <a:rPr lang="en-US" altLang="en-PH" sz="2700" b="1" spc="300" dirty="0" smtClean="0">
                <a:solidFill>
                  <a:srgbClr val="FF0000"/>
                </a:solidFill>
                <a:latin typeface="Monument Extended" panose="00000500000000000000" pitchFamily="50" charset="0"/>
              </a:rPr>
              <a:t> </a:t>
            </a:r>
            <a:r>
              <a:rPr lang="en-US" altLang="en-PH" sz="2700" b="1" spc="300" dirty="0" err="1" smtClean="0">
                <a:solidFill>
                  <a:srgbClr val="FF0000"/>
                </a:solidFill>
                <a:latin typeface="Monument Extended" panose="00000500000000000000" pitchFamily="50" charset="0"/>
              </a:rPr>
              <a:t>Sát</a:t>
            </a:r>
            <a:r>
              <a:rPr lang="en-US" altLang="en-PH" sz="2700" b="1" spc="300" dirty="0" smtClean="0">
                <a:solidFill>
                  <a:srgbClr val="FF0000"/>
                </a:solidFill>
                <a:latin typeface="Monument Extended" panose="00000500000000000000" pitchFamily="50" charset="0"/>
              </a:rPr>
              <a:t> </a:t>
            </a:r>
            <a:r>
              <a:rPr lang="en-US" altLang="en-PH" sz="2700" b="1" spc="300" dirty="0" err="1" smtClean="0">
                <a:solidFill>
                  <a:srgbClr val="FF0000"/>
                </a:solidFill>
                <a:latin typeface="Monument Extended" panose="00000500000000000000" pitchFamily="50" charset="0"/>
              </a:rPr>
              <a:t>và</a:t>
            </a:r>
            <a:r>
              <a:rPr lang="en-US" altLang="en-PH" sz="2700" b="1" spc="300" dirty="0" smtClean="0">
                <a:solidFill>
                  <a:srgbClr val="FF0000"/>
                </a:solidFill>
                <a:latin typeface="Monument Extended" panose="00000500000000000000" pitchFamily="50" charset="0"/>
              </a:rPr>
              <a:t> </a:t>
            </a:r>
            <a:r>
              <a:rPr lang="en-US" altLang="en-PH" sz="2700" b="1" spc="300" dirty="0" err="1" smtClean="0">
                <a:solidFill>
                  <a:srgbClr val="FF0000"/>
                </a:solidFill>
                <a:latin typeface="Monument Extended" panose="00000500000000000000" pitchFamily="50" charset="0"/>
              </a:rPr>
              <a:t>Phân</a:t>
            </a:r>
            <a:r>
              <a:rPr lang="en-US" altLang="en-PH" sz="2700" b="1" spc="300" dirty="0" smtClean="0">
                <a:solidFill>
                  <a:srgbClr val="FF0000"/>
                </a:solidFill>
                <a:latin typeface="Monument Extended" panose="00000500000000000000" pitchFamily="50" charset="0"/>
              </a:rPr>
              <a:t> </a:t>
            </a:r>
            <a:r>
              <a:rPr lang="en-US" altLang="en-PH" sz="2700" b="1" spc="300" dirty="0" err="1" smtClean="0">
                <a:solidFill>
                  <a:srgbClr val="FF0000"/>
                </a:solidFill>
                <a:latin typeface="Monument Extended" panose="00000500000000000000" pitchFamily="50" charset="0"/>
              </a:rPr>
              <a:t>Tích</a:t>
            </a:r>
            <a:r>
              <a:rPr lang="en-US" altLang="en-PH" sz="2700" b="1" spc="300" dirty="0" smtClean="0">
                <a:solidFill>
                  <a:srgbClr val="FF0000"/>
                </a:solidFill>
                <a:latin typeface="Monument Extended" panose="00000500000000000000" pitchFamily="50" charset="0"/>
              </a:rPr>
              <a:t> </a:t>
            </a:r>
            <a:r>
              <a:rPr lang="en-US" altLang="en-PH" sz="2700" b="1" spc="300" dirty="0" err="1" smtClean="0">
                <a:solidFill>
                  <a:srgbClr val="FF0000"/>
                </a:solidFill>
                <a:latin typeface="Monument Extended" panose="00000500000000000000" pitchFamily="50" charset="0"/>
              </a:rPr>
              <a:t>trang</a:t>
            </a:r>
            <a:r>
              <a:rPr lang="en-US" altLang="en-PH" sz="2700" b="1" spc="300" dirty="0" smtClean="0">
                <a:solidFill>
                  <a:srgbClr val="FF0000"/>
                </a:solidFill>
                <a:latin typeface="Monument Extended" panose="00000500000000000000" pitchFamily="50" charset="0"/>
              </a:rPr>
              <a:t> web</a:t>
            </a:r>
            <a:endParaRPr lang="en-US" altLang="en-PH" sz="2700" b="1" spc="300" dirty="0">
              <a:solidFill>
                <a:srgbClr val="FF0000"/>
              </a:solidFill>
              <a:latin typeface="Monument Extended" panose="00000500000000000000" pitchFamily="50" charset="0"/>
            </a:endParaRPr>
          </a:p>
        </p:txBody>
      </p:sp>
      <p:sp>
        <p:nvSpPr>
          <p:cNvPr id="4" name="TextBox 3"/>
          <p:cNvSpPr txBox="1"/>
          <p:nvPr/>
        </p:nvSpPr>
        <p:spPr>
          <a:xfrm>
            <a:off x="1865615" y="2414978"/>
            <a:ext cx="8359670" cy="769441"/>
          </a:xfrm>
          <a:prstGeom prst="rect">
            <a:avLst/>
          </a:prstGeom>
          <a:noFill/>
        </p:spPr>
        <p:txBody>
          <a:bodyPr wrap="square" rtlCol="0">
            <a:spAutoFit/>
          </a:bodyPr>
          <a:lstStyle/>
          <a:p>
            <a:pPr algn="ctr"/>
            <a:r>
              <a:rPr lang="en-US" sz="2200" b="1" dirty="0" err="1">
                <a:solidFill>
                  <a:srgbClr val="FF0000"/>
                </a:solidFill>
              </a:rPr>
              <a:t>Phân</a:t>
            </a:r>
            <a:r>
              <a:rPr lang="en-US" sz="2200" b="1" dirty="0">
                <a:solidFill>
                  <a:srgbClr val="FF0000"/>
                </a:solidFill>
              </a:rPr>
              <a:t> </a:t>
            </a:r>
            <a:r>
              <a:rPr lang="en-US" sz="2200" b="1" dirty="0" err="1">
                <a:solidFill>
                  <a:srgbClr val="FF0000"/>
                </a:solidFill>
              </a:rPr>
              <a:t>tích</a:t>
            </a:r>
            <a:r>
              <a:rPr lang="en-US" sz="2200" b="1" dirty="0">
                <a:solidFill>
                  <a:srgbClr val="FF0000"/>
                </a:solidFill>
              </a:rPr>
              <a:t> </a:t>
            </a:r>
            <a:r>
              <a:rPr lang="en-US" sz="2200" b="1" dirty="0" err="1">
                <a:solidFill>
                  <a:srgbClr val="FF0000"/>
                </a:solidFill>
              </a:rPr>
              <a:t>yêu</a:t>
            </a:r>
            <a:r>
              <a:rPr lang="en-US" sz="2200" b="1" dirty="0">
                <a:solidFill>
                  <a:srgbClr val="FF0000"/>
                </a:solidFill>
              </a:rPr>
              <a:t> </a:t>
            </a:r>
            <a:r>
              <a:rPr lang="en-US" sz="2200" b="1" dirty="0" err="1">
                <a:solidFill>
                  <a:srgbClr val="FF0000"/>
                </a:solidFill>
              </a:rPr>
              <a:t>cầu</a:t>
            </a:r>
            <a:r>
              <a:rPr lang="en-US" sz="2200" b="1" dirty="0">
                <a:solidFill>
                  <a:srgbClr val="FF0000"/>
                </a:solidFill>
              </a:rPr>
              <a:t> </a:t>
            </a:r>
            <a:r>
              <a:rPr lang="en-US" sz="2200" b="1" dirty="0" err="1">
                <a:solidFill>
                  <a:srgbClr val="FF0000"/>
                </a:solidFill>
              </a:rPr>
              <a:t>đề</a:t>
            </a:r>
            <a:r>
              <a:rPr lang="en-US" sz="2200" b="1" dirty="0">
                <a:solidFill>
                  <a:srgbClr val="FF0000"/>
                </a:solidFill>
              </a:rPr>
              <a:t> </a:t>
            </a:r>
            <a:r>
              <a:rPr lang="en-US" sz="2200" b="1" dirty="0" err="1">
                <a:solidFill>
                  <a:srgbClr val="FF0000"/>
                </a:solidFill>
              </a:rPr>
              <a:t>bài</a:t>
            </a:r>
            <a:endParaRPr lang="en-US" sz="2200" dirty="0">
              <a:solidFill>
                <a:srgbClr val="FF0000"/>
              </a:solidFill>
            </a:endParaRPr>
          </a:p>
          <a:p>
            <a:endParaRPr lang="en-US" sz="2200" dirty="0"/>
          </a:p>
        </p:txBody>
      </p:sp>
      <p:sp>
        <p:nvSpPr>
          <p:cNvPr id="5" name="TextBox 4"/>
          <p:cNvSpPr txBox="1"/>
          <p:nvPr/>
        </p:nvSpPr>
        <p:spPr>
          <a:xfrm>
            <a:off x="2213200" y="2550323"/>
            <a:ext cx="7961420" cy="3893374"/>
          </a:xfrm>
          <a:prstGeom prst="rect">
            <a:avLst/>
          </a:prstGeom>
          <a:noFill/>
        </p:spPr>
        <p:txBody>
          <a:bodyPr wrap="square" rtlCol="0">
            <a:spAutoFit/>
          </a:bodyPr>
          <a:lstStyle/>
          <a:p>
            <a:pPr lvl="0" algn="just" hangingPunct="0"/>
            <a:endParaRPr lang="en-US" sz="1900" dirty="0" smtClean="0"/>
          </a:p>
          <a:p>
            <a:pPr lvl="0" algn="just" hangingPunct="0"/>
            <a:r>
              <a:rPr lang="en-US" sz="1900" dirty="0" err="1" smtClean="0"/>
              <a:t>Đây</a:t>
            </a:r>
            <a:r>
              <a:rPr lang="en-US" sz="1900" dirty="0" smtClean="0"/>
              <a:t> </a:t>
            </a:r>
            <a:r>
              <a:rPr lang="en-US" sz="1900" dirty="0" err="1"/>
              <a:t>là</a:t>
            </a:r>
            <a:r>
              <a:rPr lang="en-US" sz="1900" dirty="0"/>
              <a:t> </a:t>
            </a:r>
            <a:r>
              <a:rPr lang="en-US" sz="1900" dirty="0" err="1"/>
              <a:t>một</a:t>
            </a:r>
            <a:r>
              <a:rPr lang="en-US" sz="1900" dirty="0"/>
              <a:t> website </a:t>
            </a:r>
            <a:r>
              <a:rPr lang="en-US" sz="1900" dirty="0" err="1"/>
              <a:t>bán</a:t>
            </a:r>
            <a:r>
              <a:rPr lang="en-US" sz="1900" dirty="0"/>
              <a:t> </a:t>
            </a:r>
            <a:r>
              <a:rPr lang="en-US" sz="1900" dirty="0" err="1"/>
              <a:t>và</a:t>
            </a:r>
            <a:r>
              <a:rPr lang="en-US" sz="1900" dirty="0"/>
              <a:t> </a:t>
            </a:r>
            <a:r>
              <a:rPr lang="en-US" sz="1900" dirty="0" err="1"/>
              <a:t>giới</a:t>
            </a:r>
            <a:r>
              <a:rPr lang="en-US" sz="1900" dirty="0"/>
              <a:t> </a:t>
            </a:r>
            <a:r>
              <a:rPr lang="en-US" sz="1900" dirty="0" err="1"/>
              <a:t>thiệu</a:t>
            </a:r>
            <a:r>
              <a:rPr lang="en-US" sz="1900" dirty="0"/>
              <a:t> </a:t>
            </a:r>
            <a:r>
              <a:rPr lang="en-US" sz="1900" dirty="0" err="1"/>
              <a:t>sản</a:t>
            </a:r>
            <a:r>
              <a:rPr lang="en-US" sz="1900" dirty="0"/>
              <a:t> </a:t>
            </a:r>
            <a:r>
              <a:rPr lang="en-US" sz="1900" dirty="0" err="1"/>
              <a:t>phẩm</a:t>
            </a:r>
            <a:r>
              <a:rPr lang="en-US" sz="1900" dirty="0"/>
              <a:t> </a:t>
            </a:r>
            <a:r>
              <a:rPr lang="en-US" sz="1900" dirty="0" err="1"/>
              <a:t>của</a:t>
            </a:r>
            <a:r>
              <a:rPr lang="en-US" sz="1900" dirty="0"/>
              <a:t> </a:t>
            </a:r>
            <a:r>
              <a:rPr lang="en-US" sz="1900" dirty="0" err="1"/>
              <a:t>cửa</a:t>
            </a:r>
            <a:r>
              <a:rPr lang="en-US" sz="1900" dirty="0"/>
              <a:t> </a:t>
            </a:r>
            <a:r>
              <a:rPr lang="en-US" sz="1900" dirty="0" err="1"/>
              <a:t>hàng</a:t>
            </a:r>
            <a:r>
              <a:rPr lang="en-US" sz="1900" dirty="0"/>
              <a:t>, </a:t>
            </a:r>
            <a:r>
              <a:rPr lang="en-US" sz="1900" dirty="0" err="1"/>
              <a:t>công</a:t>
            </a:r>
            <a:r>
              <a:rPr lang="en-US" sz="1900" dirty="0"/>
              <a:t> ty </a:t>
            </a:r>
            <a:r>
              <a:rPr lang="en-US" sz="1900" dirty="0" err="1"/>
              <a:t>đến</a:t>
            </a:r>
            <a:r>
              <a:rPr lang="en-US" sz="1900" dirty="0"/>
              <a:t> </a:t>
            </a:r>
            <a:r>
              <a:rPr lang="en-US" sz="1900" dirty="0" err="1"/>
              <a:t>người</a:t>
            </a:r>
            <a:r>
              <a:rPr lang="en-US" sz="1900" dirty="0"/>
              <a:t> </a:t>
            </a:r>
            <a:r>
              <a:rPr lang="en-US" sz="1900" dirty="0" err="1"/>
              <a:t>tiêu</a:t>
            </a:r>
            <a:r>
              <a:rPr lang="en-US" sz="1900" dirty="0"/>
              <a:t> </a:t>
            </a:r>
            <a:r>
              <a:rPr lang="en-US" sz="1900" dirty="0" err="1"/>
              <a:t>dùng</a:t>
            </a:r>
            <a:r>
              <a:rPr lang="en-US" sz="1900" dirty="0"/>
              <a:t> </a:t>
            </a:r>
            <a:r>
              <a:rPr lang="en-US" sz="1900" dirty="0" err="1"/>
              <a:t>với</a:t>
            </a:r>
            <a:r>
              <a:rPr lang="en-US" sz="1900" dirty="0"/>
              <a:t> </a:t>
            </a:r>
            <a:r>
              <a:rPr lang="en-US" sz="1900" dirty="0" err="1"/>
              <a:t>các</a:t>
            </a:r>
            <a:r>
              <a:rPr lang="en-US" sz="1900" dirty="0"/>
              <a:t> chi </a:t>
            </a:r>
            <a:r>
              <a:rPr lang="en-US" sz="1900" dirty="0" err="1"/>
              <a:t>tiết</a:t>
            </a:r>
            <a:r>
              <a:rPr lang="en-US" sz="1900" dirty="0"/>
              <a:t> </a:t>
            </a:r>
            <a:r>
              <a:rPr lang="en-US" sz="1900" dirty="0" err="1"/>
              <a:t>mặt</a:t>
            </a:r>
            <a:r>
              <a:rPr lang="en-US" sz="1900" dirty="0"/>
              <a:t> </a:t>
            </a:r>
            <a:r>
              <a:rPr lang="en-US" sz="1900" dirty="0" err="1"/>
              <a:t>hàng</a:t>
            </a:r>
            <a:r>
              <a:rPr lang="en-US" sz="1900" dirty="0"/>
              <a:t> </a:t>
            </a:r>
            <a:r>
              <a:rPr lang="en-US" sz="1900" dirty="0" err="1"/>
              <a:t>với</a:t>
            </a:r>
            <a:r>
              <a:rPr lang="en-US" sz="1900" dirty="0"/>
              <a:t> </a:t>
            </a:r>
            <a:r>
              <a:rPr lang="en-US" sz="1900" dirty="0" err="1"/>
              <a:t>giá</a:t>
            </a:r>
            <a:r>
              <a:rPr lang="en-US" sz="1900" dirty="0"/>
              <a:t> </a:t>
            </a:r>
            <a:r>
              <a:rPr lang="en-US" sz="1900" dirty="0" err="1"/>
              <a:t>cả</a:t>
            </a:r>
            <a:r>
              <a:rPr lang="en-US" sz="1900" dirty="0"/>
              <a:t> </a:t>
            </a:r>
            <a:r>
              <a:rPr lang="en-US" sz="1900" dirty="0" err="1"/>
              <a:t>chính</a:t>
            </a:r>
            <a:r>
              <a:rPr lang="en-US" sz="1900" dirty="0"/>
              <a:t> </a:t>
            </a:r>
            <a:r>
              <a:rPr lang="en-US" sz="1900" dirty="0" err="1"/>
              <a:t>xác</a:t>
            </a:r>
            <a:r>
              <a:rPr lang="en-US" sz="1900" dirty="0"/>
              <a:t>. </a:t>
            </a:r>
            <a:r>
              <a:rPr lang="en-US" sz="1900" dirty="0" err="1"/>
              <a:t>Có</a:t>
            </a:r>
            <a:r>
              <a:rPr lang="en-US" sz="1900" dirty="0"/>
              <a:t> </a:t>
            </a:r>
            <a:r>
              <a:rPr lang="en-US" sz="1900" dirty="0" err="1"/>
              <a:t>các</a:t>
            </a:r>
            <a:r>
              <a:rPr lang="en-US" sz="1900" dirty="0"/>
              <a:t> </a:t>
            </a:r>
            <a:r>
              <a:rPr lang="en-US" sz="1900" dirty="0" err="1"/>
              <a:t>chứa</a:t>
            </a:r>
            <a:r>
              <a:rPr lang="en-US" sz="1900" dirty="0"/>
              <a:t> </a:t>
            </a:r>
            <a:r>
              <a:rPr lang="en-US" sz="1900" dirty="0" err="1"/>
              <a:t>năng</a:t>
            </a:r>
            <a:r>
              <a:rPr lang="en-US" sz="1900" dirty="0"/>
              <a:t> </a:t>
            </a:r>
            <a:r>
              <a:rPr lang="en-US" sz="1900" dirty="0" err="1"/>
              <a:t>sau</a:t>
            </a:r>
            <a:r>
              <a:rPr lang="en-US" sz="1900" dirty="0"/>
              <a:t>:</a:t>
            </a:r>
            <a:endParaRPr lang="en-US" sz="1900" dirty="0"/>
          </a:p>
          <a:p>
            <a:pPr algn="just"/>
            <a:r>
              <a:rPr lang="en-US" sz="1900" dirty="0" smtClean="0"/>
              <a:t>Cho </a:t>
            </a:r>
            <a:r>
              <a:rPr lang="en-US" sz="1900" dirty="0" err="1"/>
              <a:t>phép</a:t>
            </a:r>
            <a:r>
              <a:rPr lang="en-US" sz="1900" dirty="0"/>
              <a:t> </a:t>
            </a:r>
            <a:r>
              <a:rPr lang="en-US" sz="1900" dirty="0" err="1"/>
              <a:t>cập</a:t>
            </a:r>
            <a:r>
              <a:rPr lang="en-US" sz="1900" dirty="0"/>
              <a:t> </a:t>
            </a:r>
            <a:r>
              <a:rPr lang="en-US" sz="1900" dirty="0" err="1"/>
              <a:t>nhật</a:t>
            </a:r>
            <a:r>
              <a:rPr lang="en-US" sz="1900" dirty="0"/>
              <a:t> </a:t>
            </a:r>
            <a:r>
              <a:rPr lang="en-US" sz="1900" dirty="0" err="1"/>
              <a:t>hàng</a:t>
            </a:r>
            <a:r>
              <a:rPr lang="en-US" sz="1900" dirty="0"/>
              <a:t> </a:t>
            </a:r>
            <a:r>
              <a:rPr lang="en-US" sz="1900" dirty="0" err="1"/>
              <a:t>vào</a:t>
            </a:r>
            <a:r>
              <a:rPr lang="en-US" sz="1900" dirty="0"/>
              <a:t> Session Storage</a:t>
            </a:r>
            <a:r>
              <a:rPr lang="en-US" sz="1900" dirty="0" smtClean="0"/>
              <a:t>.</a:t>
            </a:r>
            <a:endParaRPr lang="en-US" sz="1900" dirty="0" smtClean="0"/>
          </a:p>
          <a:p>
            <a:pPr lvl="1" algn="just" hangingPunct="0"/>
            <a:r>
              <a:rPr lang="en-US" sz="1900" dirty="0" smtClean="0"/>
              <a:t>+ </a:t>
            </a:r>
            <a:r>
              <a:rPr lang="en-US" sz="1900" dirty="0" err="1" smtClean="0"/>
              <a:t>Hiển</a:t>
            </a:r>
            <a:r>
              <a:rPr lang="en-US" sz="1900" dirty="0" smtClean="0"/>
              <a:t> </a:t>
            </a:r>
            <a:r>
              <a:rPr lang="en-US" sz="1900" dirty="0" err="1"/>
              <a:t>thị</a:t>
            </a:r>
            <a:r>
              <a:rPr lang="en-US" sz="1900" dirty="0"/>
              <a:t> </a:t>
            </a:r>
            <a:r>
              <a:rPr lang="en-US" sz="1900" dirty="0" err="1"/>
              <a:t>danh</a:t>
            </a:r>
            <a:r>
              <a:rPr lang="en-US" sz="1900" dirty="0"/>
              <a:t> </a:t>
            </a:r>
            <a:r>
              <a:rPr lang="en-US" sz="1900" dirty="0" err="1"/>
              <a:t>sách</a:t>
            </a:r>
            <a:r>
              <a:rPr lang="en-US" sz="1900" dirty="0"/>
              <a:t> </a:t>
            </a:r>
            <a:r>
              <a:rPr lang="en-US" sz="1900" dirty="0" err="1"/>
              <a:t>các</a:t>
            </a:r>
            <a:r>
              <a:rPr lang="en-US" sz="1900" dirty="0"/>
              <a:t> </a:t>
            </a:r>
            <a:r>
              <a:rPr lang="en-US" sz="1900" dirty="0" err="1"/>
              <a:t>mặt</a:t>
            </a:r>
            <a:r>
              <a:rPr lang="en-US" sz="1900" dirty="0"/>
              <a:t> </a:t>
            </a:r>
            <a:r>
              <a:rPr lang="en-US" sz="1900" dirty="0" err="1"/>
              <a:t>hàng</a:t>
            </a:r>
            <a:r>
              <a:rPr lang="en-US" sz="1900" dirty="0"/>
              <a:t> </a:t>
            </a:r>
            <a:r>
              <a:rPr lang="en-US" sz="1900" dirty="0" err="1"/>
              <a:t>theo</a:t>
            </a:r>
            <a:r>
              <a:rPr lang="en-US" sz="1900" dirty="0"/>
              <a:t> </a:t>
            </a:r>
            <a:r>
              <a:rPr lang="en-US" sz="1900" dirty="0" err="1"/>
              <a:t>từng</a:t>
            </a:r>
            <a:r>
              <a:rPr lang="en-US" sz="1900" dirty="0"/>
              <a:t> </a:t>
            </a:r>
            <a:r>
              <a:rPr lang="en-US" sz="1900" dirty="0" err="1"/>
              <a:t>loại</a:t>
            </a:r>
            <a:r>
              <a:rPr lang="en-US" sz="1900" dirty="0"/>
              <a:t>. </a:t>
            </a:r>
            <a:endParaRPr lang="en-US" sz="1900" dirty="0"/>
          </a:p>
          <a:p>
            <a:pPr algn="just"/>
            <a:r>
              <a:rPr lang="en-US" sz="1900" dirty="0"/>
              <a:t> </a:t>
            </a:r>
            <a:endParaRPr lang="en-US" sz="1900" dirty="0"/>
          </a:p>
          <a:p>
            <a:pPr lvl="1" algn="just" hangingPunct="0"/>
            <a:r>
              <a:rPr lang="en-US" sz="1900" dirty="0" smtClean="0"/>
              <a:t>+ </a:t>
            </a:r>
            <a:r>
              <a:rPr lang="en-US" sz="1900" dirty="0" err="1" smtClean="0"/>
              <a:t>Hiển</a:t>
            </a:r>
            <a:r>
              <a:rPr lang="en-US" sz="1900" dirty="0" smtClean="0"/>
              <a:t> </a:t>
            </a:r>
            <a:r>
              <a:rPr lang="en-US" sz="1900" dirty="0" err="1"/>
              <a:t>thị</a:t>
            </a:r>
            <a:r>
              <a:rPr lang="en-US" sz="1900" dirty="0"/>
              <a:t> </a:t>
            </a:r>
            <a:r>
              <a:rPr lang="en-US" sz="1900" dirty="0" err="1"/>
              <a:t>hàng</a:t>
            </a:r>
            <a:r>
              <a:rPr lang="en-US" sz="1900" dirty="0"/>
              <a:t> </a:t>
            </a:r>
            <a:r>
              <a:rPr lang="en-US" sz="1900" dirty="0" err="1"/>
              <a:t>hoá</a:t>
            </a:r>
            <a:r>
              <a:rPr lang="en-US" sz="1900" dirty="0"/>
              <a:t> </a:t>
            </a:r>
            <a:r>
              <a:rPr lang="en-US" sz="1900" dirty="0" err="1"/>
              <a:t>khách</a:t>
            </a:r>
            <a:r>
              <a:rPr lang="en-US" sz="1900" dirty="0"/>
              <a:t> </a:t>
            </a:r>
            <a:r>
              <a:rPr lang="en-US" sz="1900" dirty="0" err="1"/>
              <a:t>hàng</a:t>
            </a:r>
            <a:r>
              <a:rPr lang="en-US" sz="1900" dirty="0"/>
              <a:t> </a:t>
            </a:r>
            <a:r>
              <a:rPr lang="en-US" sz="1900" dirty="0" err="1"/>
              <a:t>đã</a:t>
            </a:r>
            <a:r>
              <a:rPr lang="en-US" sz="1900" dirty="0"/>
              <a:t> </a:t>
            </a:r>
            <a:r>
              <a:rPr lang="en-US" sz="1900" dirty="0" err="1"/>
              <a:t>chọn</a:t>
            </a:r>
            <a:r>
              <a:rPr lang="en-US" sz="1900" dirty="0"/>
              <a:t> </a:t>
            </a:r>
            <a:r>
              <a:rPr lang="en-US" sz="1900" dirty="0" err="1"/>
              <a:t>mua</a:t>
            </a:r>
            <a:r>
              <a:rPr lang="en-US" sz="1900" dirty="0"/>
              <a:t>. </a:t>
            </a:r>
            <a:endParaRPr lang="en-US" sz="1900" dirty="0"/>
          </a:p>
          <a:p>
            <a:pPr algn="just"/>
            <a:r>
              <a:rPr lang="en-US" sz="1900" dirty="0"/>
              <a:t> </a:t>
            </a:r>
            <a:endParaRPr lang="en-US" sz="1900" dirty="0"/>
          </a:p>
          <a:p>
            <a:pPr lvl="1" algn="just" hangingPunct="0"/>
            <a:r>
              <a:rPr lang="en-US" sz="1900" dirty="0" smtClean="0"/>
              <a:t>+ </a:t>
            </a:r>
            <a:r>
              <a:rPr lang="en-US" sz="1900" dirty="0" err="1" smtClean="0"/>
              <a:t>Hiển</a:t>
            </a:r>
            <a:r>
              <a:rPr lang="en-US" sz="1900" dirty="0" smtClean="0"/>
              <a:t> </a:t>
            </a:r>
            <a:r>
              <a:rPr lang="en-US" sz="1900" dirty="0" err="1"/>
              <a:t>thị</a:t>
            </a:r>
            <a:r>
              <a:rPr lang="en-US" sz="1900" dirty="0"/>
              <a:t> </a:t>
            </a:r>
            <a:r>
              <a:rPr lang="en-US" sz="1900" dirty="0" err="1"/>
              <a:t>tài</a:t>
            </a:r>
            <a:r>
              <a:rPr lang="en-US" sz="1900" dirty="0"/>
              <a:t> </a:t>
            </a:r>
            <a:r>
              <a:rPr lang="en-US" sz="1900" dirty="0" err="1"/>
              <a:t>khoản</a:t>
            </a:r>
            <a:r>
              <a:rPr lang="en-US" sz="1900" dirty="0"/>
              <a:t> </a:t>
            </a:r>
            <a:r>
              <a:rPr lang="en-US" sz="1900" dirty="0" err="1"/>
              <a:t>đã</a:t>
            </a:r>
            <a:r>
              <a:rPr lang="en-US" sz="1900" dirty="0"/>
              <a:t> </a:t>
            </a:r>
            <a:r>
              <a:rPr lang="en-US" sz="1900" dirty="0" err="1"/>
              <a:t>đăng</a:t>
            </a:r>
            <a:r>
              <a:rPr lang="en-US" sz="1900" dirty="0"/>
              <a:t> </a:t>
            </a:r>
            <a:r>
              <a:rPr lang="en-US" sz="1900" dirty="0" err="1"/>
              <a:t>ký</a:t>
            </a:r>
            <a:r>
              <a:rPr lang="en-US" sz="1900" dirty="0"/>
              <a:t>, </a:t>
            </a:r>
            <a:r>
              <a:rPr lang="en-US" sz="1900" dirty="0" err="1"/>
              <a:t>đăng</a:t>
            </a:r>
            <a:r>
              <a:rPr lang="en-US" sz="1900" dirty="0"/>
              <a:t> </a:t>
            </a:r>
            <a:r>
              <a:rPr lang="en-US" sz="1900" dirty="0" err="1"/>
              <a:t>nhập</a:t>
            </a:r>
            <a:r>
              <a:rPr lang="en-US" sz="1900" dirty="0"/>
              <a:t> </a:t>
            </a:r>
            <a:endParaRPr lang="en-US" sz="1900" dirty="0"/>
          </a:p>
          <a:p>
            <a:pPr algn="just"/>
            <a:r>
              <a:rPr lang="en-US" sz="1900" dirty="0"/>
              <a:t> </a:t>
            </a:r>
            <a:endParaRPr lang="en-US" sz="1900" dirty="0"/>
          </a:p>
          <a:p>
            <a:pPr lvl="1" algn="just" hangingPunct="0"/>
            <a:r>
              <a:rPr lang="en-US" sz="1900" dirty="0" smtClean="0"/>
              <a:t>+ </a:t>
            </a:r>
            <a:r>
              <a:rPr lang="en-US" sz="1900" dirty="0" err="1" smtClean="0"/>
              <a:t>Quản</a:t>
            </a:r>
            <a:r>
              <a:rPr lang="en-US" sz="1900" dirty="0" smtClean="0"/>
              <a:t> </a:t>
            </a:r>
            <a:r>
              <a:rPr lang="en-US" sz="1900" dirty="0" err="1"/>
              <a:t>lý</a:t>
            </a:r>
            <a:r>
              <a:rPr lang="en-US" sz="1900" dirty="0"/>
              <a:t> </a:t>
            </a:r>
            <a:r>
              <a:rPr lang="en-US" sz="1900" dirty="0" err="1"/>
              <a:t>giỏ</a:t>
            </a:r>
            <a:r>
              <a:rPr lang="en-US" sz="1900" dirty="0"/>
              <a:t> </a:t>
            </a:r>
            <a:r>
              <a:rPr lang="en-US" sz="1900" dirty="0" err="1"/>
              <a:t>hàng</a:t>
            </a:r>
            <a:endParaRPr lang="en-US" sz="1900" dirty="0"/>
          </a:p>
          <a:p>
            <a:pPr lvl="0" algn="just" hangingPunct="0"/>
            <a:endParaRPr lang="en-US" sz="1900" dirty="0"/>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8"/>
                                        </p:tgtEl>
                                        <p:attrNameLst>
                                          <p:attrName>style.visibility</p:attrName>
                                        </p:attrNameLst>
                                      </p:cBhvr>
                                      <p:to>
                                        <p:strVal val="visible"/>
                                      </p:to>
                                    </p:set>
                                    <p:animEffect transition="in" filter="fade">
                                      <p:cBhvr>
                                        <p:cTn id="7" dur="1000"/>
                                        <p:tgtEl>
                                          <p:spTgt spid="668"/>
                                        </p:tgtEl>
                                      </p:cBhvr>
                                    </p:animEffect>
                                    <p:anim calcmode="lin" valueType="num">
                                      <p:cBhvr>
                                        <p:cTn id="8" dur="1000" fill="hold"/>
                                        <p:tgtEl>
                                          <p:spTgt spid="668"/>
                                        </p:tgtEl>
                                        <p:attrNameLst>
                                          <p:attrName>ppt_x</p:attrName>
                                        </p:attrNameLst>
                                      </p:cBhvr>
                                      <p:tavLst>
                                        <p:tav tm="0">
                                          <p:val>
                                            <p:strVal val="#ppt_x"/>
                                          </p:val>
                                        </p:tav>
                                        <p:tav tm="100000">
                                          <p:val>
                                            <p:strVal val="#ppt_x"/>
                                          </p:val>
                                        </p:tav>
                                      </p:tavLst>
                                    </p:anim>
                                    <p:anim calcmode="lin" valueType="num">
                                      <p:cBhvr>
                                        <p:cTn id="9" dur="1000" fill="hold"/>
                                        <p:tgtEl>
                                          <p:spTgt spid="6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800177" y="1953039"/>
            <a:ext cx="10554788" cy="923330"/>
          </a:xfrm>
          <a:prstGeom prst="rect">
            <a:avLst/>
          </a:prstGeom>
          <a:noFill/>
        </p:spPr>
        <p:txBody>
          <a:bodyPr wrap="square" rtlCol="0">
            <a:spAutoFit/>
          </a:bodyPr>
          <a:lstStyle/>
          <a:p>
            <a:pPr algn="ctr"/>
            <a:r>
              <a:rPr lang="en-US" altLang="en-PH" sz="2700" b="1" spc="300" dirty="0" err="1">
                <a:solidFill>
                  <a:srgbClr val="FF0000"/>
                </a:solidFill>
                <a:latin typeface="Monument Extended" panose="00000500000000000000" pitchFamily="50" charset="0"/>
              </a:rPr>
              <a:t>Khảo</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Sát</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và</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Phân</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Tích</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trang</a:t>
            </a:r>
            <a:r>
              <a:rPr lang="en-US" altLang="en-PH" sz="2700" b="1" spc="300" dirty="0">
                <a:solidFill>
                  <a:srgbClr val="FF0000"/>
                </a:solidFill>
                <a:latin typeface="Monument Extended" panose="00000500000000000000" pitchFamily="50" charset="0"/>
              </a:rPr>
              <a:t> web</a:t>
            </a:r>
            <a:endParaRPr lang="en-US" altLang="en-PH" sz="2700" b="1" spc="300" dirty="0">
              <a:solidFill>
                <a:srgbClr val="FF0000"/>
              </a:solidFill>
              <a:latin typeface="Monument Extended" panose="00000500000000000000" pitchFamily="50" charset="0"/>
            </a:endParaRPr>
          </a:p>
          <a:p>
            <a:pPr algn="ctr"/>
            <a:endParaRPr lang="en-US" altLang="en-PH" sz="2700" b="1" spc="300" dirty="0">
              <a:solidFill>
                <a:srgbClr val="FF0000"/>
              </a:solidFill>
              <a:latin typeface="Monument Extended" panose="00000500000000000000" pitchFamily="50" charset="0"/>
            </a:endParaRPr>
          </a:p>
        </p:txBody>
      </p:sp>
      <p:sp>
        <p:nvSpPr>
          <p:cNvPr id="3" name="TextBox 2"/>
          <p:cNvSpPr txBox="1"/>
          <p:nvPr/>
        </p:nvSpPr>
        <p:spPr>
          <a:xfrm>
            <a:off x="2036182" y="2529516"/>
            <a:ext cx="8028595" cy="400110"/>
          </a:xfrm>
          <a:prstGeom prst="rect">
            <a:avLst/>
          </a:prstGeom>
          <a:noFill/>
        </p:spPr>
        <p:txBody>
          <a:bodyPr wrap="square" rtlCol="0">
            <a:spAutoFit/>
          </a:bodyPr>
          <a:lstStyle/>
          <a:p>
            <a:pPr lvl="0" algn="ctr"/>
            <a:r>
              <a:rPr lang="en-US" sz="2000" dirty="0" err="1">
                <a:solidFill>
                  <a:srgbClr val="FF0000"/>
                </a:solidFill>
              </a:rPr>
              <a:t>Thiết</a:t>
            </a:r>
            <a:r>
              <a:rPr lang="en-US" sz="2000" dirty="0">
                <a:solidFill>
                  <a:srgbClr val="FF0000"/>
                </a:solidFill>
              </a:rPr>
              <a:t> </a:t>
            </a:r>
            <a:r>
              <a:rPr lang="en-US" sz="2000" dirty="0" err="1">
                <a:solidFill>
                  <a:srgbClr val="FF0000"/>
                </a:solidFill>
              </a:rPr>
              <a:t>bị</a:t>
            </a:r>
            <a:r>
              <a:rPr lang="en-US" sz="2000" dirty="0">
                <a:solidFill>
                  <a:srgbClr val="FF0000"/>
                </a:solidFill>
              </a:rPr>
              <a:t> </a:t>
            </a:r>
            <a:r>
              <a:rPr lang="en-US" sz="2000" dirty="0" err="1">
                <a:solidFill>
                  <a:srgbClr val="FF0000"/>
                </a:solidFill>
              </a:rPr>
              <a:t>và</a:t>
            </a:r>
            <a:r>
              <a:rPr lang="en-US" sz="2000" dirty="0">
                <a:solidFill>
                  <a:srgbClr val="FF0000"/>
                </a:solidFill>
              </a:rPr>
              <a:t> </a:t>
            </a:r>
            <a:r>
              <a:rPr lang="en-US" sz="2000" dirty="0" err="1">
                <a:solidFill>
                  <a:srgbClr val="FF0000"/>
                </a:solidFill>
              </a:rPr>
              <a:t>phần</a:t>
            </a:r>
            <a:r>
              <a:rPr lang="en-US" sz="2000" dirty="0">
                <a:solidFill>
                  <a:srgbClr val="FF0000"/>
                </a:solidFill>
              </a:rPr>
              <a:t> </a:t>
            </a:r>
            <a:r>
              <a:rPr lang="en-US" sz="2000" dirty="0" err="1" smtClean="0">
                <a:solidFill>
                  <a:srgbClr val="FF0000"/>
                </a:solidFill>
              </a:rPr>
              <a:t>mềm</a:t>
            </a:r>
            <a:r>
              <a:rPr lang="en-US" sz="2000" dirty="0" smtClean="0">
                <a:solidFill>
                  <a:srgbClr val="FF0000"/>
                </a:solidFill>
              </a:rPr>
              <a:t> </a:t>
            </a:r>
            <a:r>
              <a:rPr lang="en-US" sz="2000" dirty="0" err="1" smtClean="0">
                <a:solidFill>
                  <a:srgbClr val="FF0000"/>
                </a:solidFill>
              </a:rPr>
              <a:t>dùng</a:t>
            </a:r>
            <a:r>
              <a:rPr lang="en-US" sz="2000" dirty="0" smtClean="0">
                <a:solidFill>
                  <a:srgbClr val="FF0000"/>
                </a:solidFill>
              </a:rPr>
              <a:t> </a:t>
            </a:r>
            <a:r>
              <a:rPr lang="en-US" sz="2000" dirty="0" err="1" smtClean="0">
                <a:solidFill>
                  <a:srgbClr val="FF0000"/>
                </a:solidFill>
              </a:rPr>
              <a:t>thiết</a:t>
            </a:r>
            <a:r>
              <a:rPr lang="en-US" sz="2000" dirty="0" smtClean="0">
                <a:solidFill>
                  <a:srgbClr val="FF0000"/>
                </a:solidFill>
              </a:rPr>
              <a:t> </a:t>
            </a:r>
            <a:r>
              <a:rPr lang="en-US" sz="2000" dirty="0" err="1" smtClean="0">
                <a:solidFill>
                  <a:srgbClr val="FF0000"/>
                </a:solidFill>
              </a:rPr>
              <a:t>kế</a:t>
            </a:r>
            <a:r>
              <a:rPr lang="en-US" sz="2000" dirty="0" smtClean="0">
                <a:solidFill>
                  <a:srgbClr val="FF0000"/>
                </a:solidFill>
              </a:rPr>
              <a:t> website</a:t>
            </a:r>
            <a:endParaRPr lang="en-US" sz="2000" dirty="0">
              <a:solidFill>
                <a:srgbClr val="FF0000"/>
              </a:solidFill>
            </a:endParaRPr>
          </a:p>
        </p:txBody>
      </p:sp>
      <p:sp>
        <p:nvSpPr>
          <p:cNvPr id="4" name="TextBox 3"/>
          <p:cNvSpPr txBox="1"/>
          <p:nvPr/>
        </p:nvSpPr>
        <p:spPr>
          <a:xfrm>
            <a:off x="2036182" y="2971830"/>
            <a:ext cx="8028595" cy="1631216"/>
          </a:xfrm>
          <a:prstGeom prst="rect">
            <a:avLst/>
          </a:prstGeom>
          <a:noFill/>
        </p:spPr>
        <p:txBody>
          <a:bodyPr wrap="square" rtlCol="0">
            <a:spAutoFit/>
          </a:bodyPr>
          <a:lstStyle/>
          <a:p>
            <a:pPr marL="285750" indent="-285750">
              <a:buFontTx/>
              <a:buChar char="-"/>
            </a:pPr>
            <a:r>
              <a:rPr lang="en-US" sz="2500" dirty="0" err="1" smtClean="0"/>
              <a:t>Máy</a:t>
            </a:r>
            <a:r>
              <a:rPr lang="en-US" sz="2500" dirty="0" smtClean="0"/>
              <a:t> </a:t>
            </a:r>
            <a:r>
              <a:rPr lang="en-US" sz="2500" dirty="0" err="1" smtClean="0"/>
              <a:t>tính</a:t>
            </a:r>
            <a:r>
              <a:rPr lang="en-US" sz="2500" dirty="0" smtClean="0"/>
              <a:t> </a:t>
            </a:r>
            <a:r>
              <a:rPr lang="en-US" sz="2500" dirty="0" err="1" smtClean="0"/>
              <a:t>có</a:t>
            </a:r>
            <a:r>
              <a:rPr lang="en-US" sz="2500" dirty="0" smtClean="0"/>
              <a:t> </a:t>
            </a:r>
            <a:r>
              <a:rPr lang="en-US" sz="2500" dirty="0" err="1" smtClean="0"/>
              <a:t>thể</a:t>
            </a:r>
            <a:r>
              <a:rPr lang="en-US" sz="2500" dirty="0" smtClean="0"/>
              <a:t> </a:t>
            </a:r>
            <a:r>
              <a:rPr lang="en-US" sz="2500" dirty="0" err="1" smtClean="0"/>
              <a:t>thiết</a:t>
            </a:r>
            <a:r>
              <a:rPr lang="en-US" sz="2500" dirty="0" smtClean="0"/>
              <a:t> </a:t>
            </a:r>
            <a:r>
              <a:rPr lang="en-US" sz="2500" dirty="0" err="1" smtClean="0"/>
              <a:t>kế</a:t>
            </a:r>
            <a:r>
              <a:rPr lang="en-US" sz="2500" dirty="0" smtClean="0"/>
              <a:t> </a:t>
            </a:r>
            <a:r>
              <a:rPr lang="en-US" sz="2500" dirty="0" err="1" smtClean="0"/>
              <a:t>được</a:t>
            </a:r>
            <a:r>
              <a:rPr lang="en-US" sz="2500" dirty="0" smtClean="0"/>
              <a:t> web</a:t>
            </a:r>
            <a:endParaRPr lang="en-US" sz="2500" dirty="0" smtClean="0"/>
          </a:p>
          <a:p>
            <a:endParaRPr lang="en-US" sz="2500" dirty="0" smtClean="0"/>
          </a:p>
          <a:p>
            <a:pPr marL="285750" indent="-285750">
              <a:buFontTx/>
              <a:buChar char="-"/>
            </a:pPr>
            <a:r>
              <a:rPr lang="en-US" sz="2500" dirty="0" err="1" smtClean="0"/>
              <a:t>Phần</a:t>
            </a:r>
            <a:r>
              <a:rPr lang="en-US" sz="2500" dirty="0" smtClean="0"/>
              <a:t> </a:t>
            </a:r>
            <a:r>
              <a:rPr lang="en-US" sz="2500" dirty="0" err="1" smtClean="0"/>
              <a:t>mềm</a:t>
            </a:r>
            <a:r>
              <a:rPr lang="en-US" sz="2500" dirty="0" smtClean="0"/>
              <a:t> </a:t>
            </a:r>
            <a:r>
              <a:rPr lang="en-US" sz="2500" dirty="0" err="1" smtClean="0"/>
              <a:t>thiết</a:t>
            </a:r>
            <a:r>
              <a:rPr lang="en-US" sz="2500" dirty="0" smtClean="0"/>
              <a:t> </a:t>
            </a:r>
            <a:r>
              <a:rPr lang="en-US" sz="2500" dirty="0" err="1" smtClean="0"/>
              <a:t>kế</a:t>
            </a:r>
            <a:r>
              <a:rPr lang="en-US" sz="2500" dirty="0" smtClean="0"/>
              <a:t> </a:t>
            </a:r>
            <a:r>
              <a:rPr lang="en-US" sz="2500" dirty="0" err="1" smtClean="0"/>
              <a:t>trang</a:t>
            </a:r>
            <a:r>
              <a:rPr lang="en-US" sz="2500" dirty="0" smtClean="0"/>
              <a:t> web: visual code, </a:t>
            </a:r>
            <a:r>
              <a:rPr lang="en-US" sz="2500" dirty="0" err="1" smtClean="0"/>
              <a:t>Dreamwear</a:t>
            </a:r>
            <a:r>
              <a:rPr lang="en-US" sz="2500" dirty="0" smtClean="0"/>
              <a:t>,……</a:t>
            </a:r>
            <a:endParaRPr lang="en-US" sz="2500" dirty="0" smtClean="0"/>
          </a:p>
          <a:p>
            <a:endParaRPr lang="en-US" sz="2500" dirty="0"/>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1943327" y="2106225"/>
            <a:ext cx="8161625" cy="923330"/>
          </a:xfrm>
          <a:prstGeom prst="rect">
            <a:avLst/>
          </a:prstGeom>
          <a:noFill/>
        </p:spPr>
        <p:txBody>
          <a:bodyPr wrap="square" rtlCol="0">
            <a:spAutoFit/>
          </a:bodyPr>
          <a:lstStyle/>
          <a:p>
            <a:pPr algn="ctr"/>
            <a:r>
              <a:rPr lang="en-US" altLang="en-PH" sz="2700" b="1" spc="300" dirty="0" err="1">
                <a:solidFill>
                  <a:srgbClr val="FF0000"/>
                </a:solidFill>
                <a:latin typeface="Monument Extended" panose="00000500000000000000" pitchFamily="50" charset="0"/>
              </a:rPr>
              <a:t>Khảo</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Sát</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và</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Phân</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Tích</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trang</a:t>
            </a:r>
            <a:r>
              <a:rPr lang="en-US" altLang="en-PH" sz="2700" b="1" spc="300" dirty="0">
                <a:solidFill>
                  <a:srgbClr val="FF0000"/>
                </a:solidFill>
                <a:latin typeface="Monument Extended" panose="00000500000000000000" pitchFamily="50" charset="0"/>
              </a:rPr>
              <a:t> web</a:t>
            </a:r>
            <a:endParaRPr lang="en-US" altLang="en-PH" sz="2700" b="1" spc="300" dirty="0">
              <a:solidFill>
                <a:srgbClr val="FF0000"/>
              </a:solidFill>
              <a:latin typeface="Monument Extended" panose="00000500000000000000" pitchFamily="50" charset="0"/>
            </a:endParaRPr>
          </a:p>
          <a:p>
            <a:pPr algn="ctr"/>
            <a:endParaRPr lang="en-US" altLang="en-PH" sz="2700" b="1" spc="300" dirty="0">
              <a:solidFill>
                <a:srgbClr val="FF0000"/>
              </a:solidFill>
              <a:latin typeface="Monument Extended" panose="00000500000000000000" pitchFamily="50" charset="0"/>
            </a:endParaRPr>
          </a:p>
        </p:txBody>
      </p:sp>
      <p:sp>
        <p:nvSpPr>
          <p:cNvPr id="3" name="TextBox 2"/>
          <p:cNvSpPr txBox="1"/>
          <p:nvPr/>
        </p:nvSpPr>
        <p:spPr>
          <a:xfrm>
            <a:off x="2072228" y="2532623"/>
            <a:ext cx="8028595" cy="769441"/>
          </a:xfrm>
          <a:prstGeom prst="rect">
            <a:avLst/>
          </a:prstGeom>
          <a:noFill/>
        </p:spPr>
        <p:txBody>
          <a:bodyPr wrap="square" rtlCol="0">
            <a:spAutoFit/>
          </a:bodyPr>
          <a:lstStyle/>
          <a:p>
            <a:pPr algn="ctr"/>
            <a:r>
              <a:rPr lang="en-US" sz="2200" dirty="0" err="1">
                <a:solidFill>
                  <a:srgbClr val="FF0000"/>
                </a:solidFill>
              </a:rPr>
              <a:t>Yêu</a:t>
            </a:r>
            <a:r>
              <a:rPr lang="en-US" sz="2200" dirty="0">
                <a:solidFill>
                  <a:srgbClr val="FF0000"/>
                </a:solidFill>
              </a:rPr>
              <a:t> </a:t>
            </a:r>
            <a:r>
              <a:rPr lang="en-US" sz="2200" dirty="0" err="1">
                <a:solidFill>
                  <a:srgbClr val="FF0000"/>
                </a:solidFill>
              </a:rPr>
              <a:t>cầu</a:t>
            </a:r>
            <a:r>
              <a:rPr lang="en-US" sz="2200" dirty="0">
                <a:solidFill>
                  <a:srgbClr val="FF0000"/>
                </a:solidFill>
              </a:rPr>
              <a:t> </a:t>
            </a:r>
            <a:r>
              <a:rPr lang="en-US" sz="2200" dirty="0" err="1">
                <a:solidFill>
                  <a:srgbClr val="FF0000"/>
                </a:solidFill>
              </a:rPr>
              <a:t>trang</a:t>
            </a:r>
            <a:r>
              <a:rPr lang="en-US" sz="2200" dirty="0">
                <a:solidFill>
                  <a:srgbClr val="FF0000"/>
                </a:solidFill>
              </a:rPr>
              <a:t> web: </a:t>
            </a:r>
            <a:r>
              <a:rPr lang="en-US" sz="2200" dirty="0" err="1">
                <a:solidFill>
                  <a:srgbClr val="FF0000"/>
                </a:solidFill>
              </a:rPr>
              <a:t>Hệ</a:t>
            </a:r>
            <a:r>
              <a:rPr lang="en-US" sz="2200" dirty="0">
                <a:solidFill>
                  <a:srgbClr val="FF0000"/>
                </a:solidFill>
              </a:rPr>
              <a:t> </a:t>
            </a:r>
            <a:r>
              <a:rPr lang="en-US" sz="2200" dirty="0" err="1">
                <a:solidFill>
                  <a:srgbClr val="FF0000"/>
                </a:solidFill>
              </a:rPr>
              <a:t>thống</a:t>
            </a:r>
            <a:r>
              <a:rPr lang="en-US" sz="2200" dirty="0">
                <a:solidFill>
                  <a:srgbClr val="FF0000"/>
                </a:solidFill>
              </a:rPr>
              <a:t> </a:t>
            </a:r>
            <a:r>
              <a:rPr lang="en-US" sz="2200" dirty="0" err="1">
                <a:solidFill>
                  <a:srgbClr val="FF0000"/>
                </a:solidFill>
              </a:rPr>
              <a:t>có</a:t>
            </a:r>
            <a:r>
              <a:rPr lang="en-US" sz="2200" dirty="0">
                <a:solidFill>
                  <a:srgbClr val="FF0000"/>
                </a:solidFill>
              </a:rPr>
              <a:t> 2 </a:t>
            </a:r>
            <a:r>
              <a:rPr lang="en-US" sz="2200" dirty="0" err="1">
                <a:solidFill>
                  <a:srgbClr val="FF0000"/>
                </a:solidFill>
              </a:rPr>
              <a:t>phần</a:t>
            </a:r>
            <a:endParaRPr lang="en-US" sz="2200" dirty="0">
              <a:solidFill>
                <a:srgbClr val="FF0000"/>
              </a:solidFill>
            </a:endParaRPr>
          </a:p>
          <a:p>
            <a:pPr lvl="0" algn="ctr"/>
            <a:endParaRPr lang="en-US" sz="2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1228202" y="2918582"/>
            <a:ext cx="8900454" cy="3170099"/>
          </a:xfrm>
          <a:prstGeom prst="rect">
            <a:avLst/>
          </a:prstGeom>
          <a:noFill/>
        </p:spPr>
        <p:txBody>
          <a:bodyPr wrap="square" rtlCol="0">
            <a:spAutoFit/>
          </a:bodyPr>
          <a:lstStyle/>
          <a:p>
            <a:pPr lvl="2" algn="ctr" hangingPunct="0"/>
            <a:r>
              <a:rPr lang="en-US" sz="2000" b="1" i="1" dirty="0" err="1"/>
              <a:t>Thứ</a:t>
            </a:r>
            <a:r>
              <a:rPr lang="en-US" sz="2000" b="1" i="1" dirty="0"/>
              <a:t> </a:t>
            </a:r>
            <a:r>
              <a:rPr lang="en-US" sz="2000" b="1" i="1" dirty="0" err="1"/>
              <a:t>nhất</a:t>
            </a:r>
            <a:r>
              <a:rPr lang="en-US" sz="2000" b="1" i="1" dirty="0"/>
              <a:t>: </a:t>
            </a:r>
            <a:r>
              <a:rPr lang="en-US" sz="2000" b="1" i="1" dirty="0" err="1"/>
              <a:t>Phần</a:t>
            </a:r>
            <a:r>
              <a:rPr lang="en-US" sz="2000" b="1" i="1" dirty="0"/>
              <a:t> </a:t>
            </a:r>
            <a:r>
              <a:rPr lang="en-US" sz="2000" b="1" i="1" dirty="0" err="1"/>
              <a:t>khách</a:t>
            </a:r>
            <a:r>
              <a:rPr lang="en-US" sz="2000" b="1" i="1" dirty="0"/>
              <a:t> </a:t>
            </a:r>
            <a:r>
              <a:rPr lang="en-US" sz="2000" b="1" i="1" dirty="0" err="1" smtClean="0"/>
              <a:t>hàng</a:t>
            </a:r>
            <a:endParaRPr lang="en-US" sz="2000" b="1" i="1" dirty="0" smtClean="0"/>
          </a:p>
          <a:p>
            <a:pPr lvl="2" algn="just" hangingPunct="0"/>
            <a:r>
              <a:rPr lang="en-US" sz="2000" dirty="0" smtClean="0"/>
              <a:t>+ </a:t>
            </a:r>
            <a:r>
              <a:rPr lang="en-US" sz="2000" dirty="0" err="1" smtClean="0"/>
              <a:t>Khách</a:t>
            </a:r>
            <a:r>
              <a:rPr lang="en-US" sz="2000" dirty="0" smtClean="0"/>
              <a:t> </a:t>
            </a:r>
            <a:r>
              <a:rPr lang="en-US" sz="2000" dirty="0" err="1"/>
              <a:t>hàng</a:t>
            </a:r>
            <a:r>
              <a:rPr lang="en-US" sz="2000" dirty="0"/>
              <a:t> </a:t>
            </a:r>
            <a:r>
              <a:rPr lang="en-US" sz="2000" dirty="0" err="1"/>
              <a:t>là</a:t>
            </a:r>
            <a:r>
              <a:rPr lang="en-US" sz="2000" dirty="0"/>
              <a:t> </a:t>
            </a:r>
            <a:r>
              <a:rPr lang="en-US" sz="2000" dirty="0" err="1"/>
              <a:t>những</a:t>
            </a:r>
            <a:r>
              <a:rPr lang="en-US" sz="2000" dirty="0"/>
              <a:t> </a:t>
            </a:r>
            <a:r>
              <a:rPr lang="en-US" sz="2000" dirty="0" err="1"/>
              <a:t>người</a:t>
            </a:r>
            <a:r>
              <a:rPr lang="en-US" sz="2000" dirty="0"/>
              <a:t> </a:t>
            </a:r>
            <a:r>
              <a:rPr lang="en-US" sz="2000" dirty="0" err="1"/>
              <a:t>có</a:t>
            </a:r>
            <a:r>
              <a:rPr lang="en-US" sz="2000" dirty="0"/>
              <a:t> </a:t>
            </a:r>
            <a:r>
              <a:rPr lang="en-US" sz="2000" dirty="0" err="1"/>
              <a:t>nhu</a:t>
            </a:r>
            <a:r>
              <a:rPr lang="en-US" sz="2000" b="1" i="1" dirty="0"/>
              <a:t> </a:t>
            </a:r>
            <a:r>
              <a:rPr lang="en-US" sz="2000" dirty="0" err="1"/>
              <a:t>cầu</a:t>
            </a:r>
            <a:r>
              <a:rPr lang="en-US" sz="2000" dirty="0"/>
              <a:t> </a:t>
            </a:r>
            <a:r>
              <a:rPr lang="en-US" sz="2000" dirty="0" err="1"/>
              <a:t>mua</a:t>
            </a:r>
            <a:r>
              <a:rPr lang="en-US" sz="2000" dirty="0"/>
              <a:t> </a:t>
            </a:r>
            <a:r>
              <a:rPr lang="en-US" sz="2000" dirty="0" err="1"/>
              <a:t>sắm</a:t>
            </a:r>
            <a:r>
              <a:rPr lang="en-US" sz="2000" dirty="0"/>
              <a:t> </a:t>
            </a:r>
            <a:r>
              <a:rPr lang="en-US" sz="2000" dirty="0" err="1"/>
              <a:t>hàng</a:t>
            </a:r>
            <a:r>
              <a:rPr lang="en-US" sz="2000" dirty="0"/>
              <a:t> </a:t>
            </a:r>
            <a:r>
              <a:rPr lang="en-US" sz="2000" dirty="0" err="1"/>
              <a:t>hóa</a:t>
            </a:r>
            <a:r>
              <a:rPr lang="en-US" sz="2000" dirty="0"/>
              <a:t>, </a:t>
            </a:r>
            <a:r>
              <a:rPr lang="en-US" sz="2000" dirty="0" err="1"/>
              <a:t>họ</a:t>
            </a:r>
            <a:r>
              <a:rPr lang="en-US" sz="2000" dirty="0"/>
              <a:t> </a:t>
            </a:r>
            <a:r>
              <a:rPr lang="en-US" sz="2000" dirty="0" err="1"/>
              <a:t>sẽ</a:t>
            </a:r>
            <a:r>
              <a:rPr lang="en-US" sz="2000" dirty="0"/>
              <a:t> </a:t>
            </a:r>
            <a:r>
              <a:rPr lang="en-US" sz="2000" dirty="0" err="1"/>
              <a:t>tìm</a:t>
            </a:r>
            <a:r>
              <a:rPr lang="en-US" sz="2000" dirty="0"/>
              <a:t> </a:t>
            </a:r>
            <a:r>
              <a:rPr lang="en-US" sz="2000" dirty="0" err="1"/>
              <a:t>kiếm</a:t>
            </a:r>
            <a:r>
              <a:rPr lang="en-US" sz="2000" dirty="0"/>
              <a:t> </a:t>
            </a:r>
            <a:r>
              <a:rPr lang="en-US" sz="2000" dirty="0" err="1"/>
              <a:t>các</a:t>
            </a:r>
            <a:r>
              <a:rPr lang="en-US" sz="2000" dirty="0"/>
              <a:t> </a:t>
            </a:r>
            <a:r>
              <a:rPr lang="en-US" sz="2000" dirty="0" err="1"/>
              <a:t>mặt</a:t>
            </a:r>
            <a:r>
              <a:rPr lang="en-US" sz="2000" dirty="0"/>
              <a:t> </a:t>
            </a:r>
            <a:r>
              <a:rPr lang="en-US" sz="2000" dirty="0" err="1"/>
              <a:t>hàng</a:t>
            </a:r>
            <a:r>
              <a:rPr lang="en-US" sz="2000" dirty="0"/>
              <a:t> </a:t>
            </a:r>
            <a:r>
              <a:rPr lang="en-US" sz="2000" dirty="0" err="1"/>
              <a:t>cần</a:t>
            </a:r>
            <a:r>
              <a:rPr lang="en-US" sz="2000" dirty="0"/>
              <a:t> </a:t>
            </a:r>
            <a:r>
              <a:rPr lang="en-US" sz="2000" dirty="0" err="1"/>
              <a:t>thiết</a:t>
            </a:r>
            <a:r>
              <a:rPr lang="en-US" sz="2000" dirty="0"/>
              <a:t> </a:t>
            </a:r>
            <a:r>
              <a:rPr lang="en-US" sz="2000" dirty="0" err="1"/>
              <a:t>từ</a:t>
            </a:r>
            <a:r>
              <a:rPr lang="en-US" sz="2000" dirty="0"/>
              <a:t> </a:t>
            </a:r>
            <a:r>
              <a:rPr lang="en-US" sz="2000" dirty="0" err="1"/>
              <a:t>hệ</a:t>
            </a:r>
            <a:r>
              <a:rPr lang="en-US" sz="2000" dirty="0"/>
              <a:t> </a:t>
            </a:r>
            <a:r>
              <a:rPr lang="en-US" sz="2000" dirty="0" err="1"/>
              <a:t>thống</a:t>
            </a:r>
            <a:r>
              <a:rPr lang="en-US" sz="2000" dirty="0"/>
              <a:t> </a:t>
            </a:r>
            <a:r>
              <a:rPr lang="en-US" sz="2000" dirty="0" err="1"/>
              <a:t>và</a:t>
            </a:r>
            <a:r>
              <a:rPr lang="en-US" sz="2000" dirty="0"/>
              <a:t> </a:t>
            </a:r>
            <a:r>
              <a:rPr lang="en-US" sz="2000" dirty="0" err="1"/>
              <a:t>đặt</a:t>
            </a:r>
            <a:r>
              <a:rPr lang="en-US" sz="2000" dirty="0"/>
              <a:t> </a:t>
            </a:r>
            <a:r>
              <a:rPr lang="en-US" sz="2000" dirty="0" err="1"/>
              <a:t>mua</a:t>
            </a:r>
            <a:r>
              <a:rPr lang="en-US" sz="2000" dirty="0"/>
              <a:t> </a:t>
            </a:r>
            <a:r>
              <a:rPr lang="en-US" sz="2000" dirty="0" err="1"/>
              <a:t>các</a:t>
            </a:r>
            <a:r>
              <a:rPr lang="en-US" sz="2000" dirty="0"/>
              <a:t> </a:t>
            </a:r>
            <a:r>
              <a:rPr lang="en-US" sz="2000" dirty="0" err="1"/>
              <a:t>mặt</a:t>
            </a:r>
            <a:r>
              <a:rPr lang="en-US" sz="2000" dirty="0"/>
              <a:t> </a:t>
            </a:r>
            <a:r>
              <a:rPr lang="en-US" sz="2000" dirty="0" err="1"/>
              <a:t>hàng</a:t>
            </a:r>
            <a:r>
              <a:rPr lang="en-US" sz="2000" dirty="0"/>
              <a:t> </a:t>
            </a:r>
            <a:r>
              <a:rPr lang="en-US" sz="2000" dirty="0" err="1"/>
              <a:t>này</a:t>
            </a:r>
            <a:r>
              <a:rPr lang="en-US" sz="2000" dirty="0"/>
              <a:t>. </a:t>
            </a:r>
            <a:r>
              <a:rPr lang="en-US" sz="2000" dirty="0" err="1"/>
              <a:t>Vì</a:t>
            </a:r>
            <a:r>
              <a:rPr lang="en-US" sz="2000" dirty="0"/>
              <a:t> </a:t>
            </a:r>
            <a:r>
              <a:rPr lang="en-US" sz="2000" dirty="0" err="1"/>
              <a:t>thế</a:t>
            </a:r>
            <a:r>
              <a:rPr lang="en-US" sz="2000" dirty="0"/>
              <a:t> </a:t>
            </a:r>
            <a:r>
              <a:rPr lang="en-US" sz="2000" dirty="0" err="1"/>
              <a:t>phải</a:t>
            </a:r>
            <a:r>
              <a:rPr lang="en-US" sz="2000" dirty="0"/>
              <a:t> </a:t>
            </a:r>
            <a:r>
              <a:rPr lang="en-US" sz="2000" dirty="0" err="1"/>
              <a:t>có</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sau</a:t>
            </a:r>
            <a:r>
              <a:rPr lang="en-US" sz="2000" dirty="0"/>
              <a:t>:</a:t>
            </a:r>
            <a:endParaRPr lang="en-US" sz="2000" dirty="0"/>
          </a:p>
          <a:p>
            <a:pPr lvl="2" algn="just" hangingPunct="0"/>
            <a:r>
              <a:rPr lang="en-US" sz="2000" dirty="0" smtClean="0"/>
              <a:t>+ </a:t>
            </a:r>
            <a:r>
              <a:rPr lang="en-US" sz="2000" dirty="0" err="1" smtClean="0"/>
              <a:t>Hiển</a:t>
            </a:r>
            <a:r>
              <a:rPr lang="en-US" sz="2000" dirty="0" smtClean="0"/>
              <a:t> </a:t>
            </a:r>
            <a:r>
              <a:rPr lang="en-US" sz="2000" dirty="0" err="1"/>
              <a:t>thị</a:t>
            </a:r>
            <a:r>
              <a:rPr lang="en-US" sz="2000" dirty="0"/>
              <a:t> </a:t>
            </a:r>
            <a:r>
              <a:rPr lang="en-US" sz="2000" dirty="0" err="1"/>
              <a:t>danh</a:t>
            </a:r>
            <a:r>
              <a:rPr lang="en-US" sz="2000" dirty="0"/>
              <a:t> </a:t>
            </a:r>
            <a:r>
              <a:rPr lang="en-US" sz="2000" dirty="0" err="1"/>
              <a:t>sách</a:t>
            </a:r>
            <a:r>
              <a:rPr lang="en-US" sz="2000" dirty="0"/>
              <a:t> </a:t>
            </a:r>
            <a:r>
              <a:rPr lang="en-US" sz="2000" dirty="0" err="1"/>
              <a:t>các</a:t>
            </a:r>
            <a:r>
              <a:rPr lang="en-US" sz="2000" dirty="0"/>
              <a:t> </a:t>
            </a:r>
            <a:r>
              <a:rPr lang="en-US" sz="2000" dirty="0" err="1"/>
              <a:t>mặt</a:t>
            </a:r>
            <a:r>
              <a:rPr lang="en-US" sz="2000" dirty="0"/>
              <a:t> </a:t>
            </a:r>
            <a:r>
              <a:rPr lang="en-US" sz="2000" dirty="0" err="1"/>
              <a:t>hàng</a:t>
            </a:r>
            <a:r>
              <a:rPr lang="en-US" sz="2000" dirty="0"/>
              <a:t> </a:t>
            </a:r>
            <a:r>
              <a:rPr lang="en-US" sz="2000" dirty="0" err="1"/>
              <a:t>của</a:t>
            </a:r>
            <a:r>
              <a:rPr lang="en-US" sz="2000" dirty="0"/>
              <a:t> </a:t>
            </a:r>
            <a:r>
              <a:rPr lang="en-US" sz="2000" dirty="0" err="1"/>
              <a:t>cửa</a:t>
            </a:r>
            <a:r>
              <a:rPr lang="en-US" sz="2000" dirty="0"/>
              <a:t> </a:t>
            </a:r>
            <a:r>
              <a:rPr lang="en-US" sz="2000" dirty="0" err="1"/>
              <a:t>hàng</a:t>
            </a:r>
            <a:r>
              <a:rPr lang="en-US" sz="2000" dirty="0"/>
              <a:t> </a:t>
            </a:r>
            <a:r>
              <a:rPr lang="en-US" sz="2000" dirty="0" err="1"/>
              <a:t>để</a:t>
            </a:r>
            <a:r>
              <a:rPr lang="en-US" sz="2000" dirty="0"/>
              <a:t> </a:t>
            </a:r>
            <a:r>
              <a:rPr lang="en-US" sz="2000" dirty="0" err="1"/>
              <a:t>khách</a:t>
            </a:r>
            <a:r>
              <a:rPr lang="en-US" sz="2000" dirty="0"/>
              <a:t> </a:t>
            </a:r>
            <a:r>
              <a:rPr lang="en-US" sz="2000" dirty="0" err="1"/>
              <a:t>hàng</a:t>
            </a:r>
            <a:r>
              <a:rPr lang="en-US" sz="2000" dirty="0"/>
              <a:t> </a:t>
            </a:r>
            <a:r>
              <a:rPr lang="en-US" sz="2000" dirty="0" err="1"/>
              <a:t>xem</a:t>
            </a:r>
            <a:r>
              <a:rPr lang="en-US" sz="2000" dirty="0"/>
              <a:t>, </a:t>
            </a:r>
            <a:r>
              <a:rPr lang="en-US" sz="2000" dirty="0" err="1"/>
              <a:t>lựa</a:t>
            </a:r>
            <a:r>
              <a:rPr lang="en-US" sz="2000" dirty="0"/>
              <a:t> </a:t>
            </a:r>
            <a:r>
              <a:rPr lang="en-US" sz="2000" dirty="0" err="1"/>
              <a:t>chọn</a:t>
            </a:r>
            <a:r>
              <a:rPr lang="en-US" sz="2000" dirty="0"/>
              <a:t> </a:t>
            </a:r>
            <a:r>
              <a:rPr lang="en-US" sz="2000" dirty="0" err="1"/>
              <a:t>và</a:t>
            </a:r>
            <a:r>
              <a:rPr lang="en-US" sz="2000" dirty="0"/>
              <a:t> </a:t>
            </a:r>
            <a:r>
              <a:rPr lang="en-US" sz="2000" dirty="0" err="1"/>
              <a:t>mua</a:t>
            </a:r>
            <a:r>
              <a:rPr lang="en-US" sz="2000" dirty="0"/>
              <a:t>. </a:t>
            </a:r>
            <a:endParaRPr lang="en-US" sz="2000" dirty="0"/>
          </a:p>
          <a:p>
            <a:pPr lvl="2" algn="just" hangingPunct="0"/>
            <a:r>
              <a:rPr lang="en-US" sz="2000" dirty="0" smtClean="0"/>
              <a:t>+ </a:t>
            </a:r>
            <a:r>
              <a:rPr lang="en-US" sz="2000" dirty="0" err="1" smtClean="0"/>
              <a:t>Khách</a:t>
            </a:r>
            <a:r>
              <a:rPr lang="en-US" sz="2000" dirty="0" smtClean="0"/>
              <a:t> </a:t>
            </a:r>
            <a:r>
              <a:rPr lang="en-US" sz="2000" dirty="0" err="1"/>
              <a:t>hàng</a:t>
            </a:r>
            <a:r>
              <a:rPr lang="en-US" sz="2000" dirty="0"/>
              <a:t> </a:t>
            </a:r>
            <a:r>
              <a:rPr lang="en-US" sz="2000" dirty="0" err="1"/>
              <a:t>xem</a:t>
            </a:r>
            <a:r>
              <a:rPr lang="en-US" sz="2000" dirty="0"/>
              <a:t> </a:t>
            </a:r>
            <a:r>
              <a:rPr lang="en-US" sz="2000" dirty="0" err="1"/>
              <a:t>các</a:t>
            </a:r>
            <a:r>
              <a:rPr lang="en-US" sz="2000" dirty="0"/>
              <a:t> </a:t>
            </a:r>
            <a:r>
              <a:rPr lang="en-US" sz="2000" dirty="0" err="1"/>
              <a:t>thông</a:t>
            </a:r>
            <a:r>
              <a:rPr lang="en-US" sz="2000" dirty="0"/>
              <a:t> tin </a:t>
            </a:r>
            <a:r>
              <a:rPr lang="en-US" sz="2000" dirty="0" err="1"/>
              <a:t>tin</a:t>
            </a:r>
            <a:r>
              <a:rPr lang="en-US" sz="2000" dirty="0"/>
              <a:t> </a:t>
            </a:r>
            <a:r>
              <a:rPr lang="en-US" sz="2000" dirty="0" err="1"/>
              <a:t>tức</a:t>
            </a:r>
            <a:r>
              <a:rPr lang="en-US" sz="2000" dirty="0"/>
              <a:t> </a:t>
            </a:r>
            <a:r>
              <a:rPr lang="en-US" sz="2000" dirty="0" err="1"/>
              <a:t>mới</a:t>
            </a:r>
            <a:r>
              <a:rPr lang="en-US" sz="2000" dirty="0"/>
              <a:t>, </a:t>
            </a:r>
            <a:r>
              <a:rPr lang="en-US" sz="2000" dirty="0" err="1"/>
              <a:t>khuyến</a:t>
            </a:r>
            <a:r>
              <a:rPr lang="en-US" sz="2000" dirty="0"/>
              <a:t> </a:t>
            </a:r>
            <a:r>
              <a:rPr lang="en-US" sz="2000" dirty="0" err="1"/>
              <a:t>mãi</a:t>
            </a:r>
            <a:r>
              <a:rPr lang="en-US" sz="2000" dirty="0"/>
              <a:t> </a:t>
            </a:r>
            <a:r>
              <a:rPr lang="en-US" sz="2000" dirty="0" err="1"/>
              <a:t>trên</a:t>
            </a:r>
            <a:r>
              <a:rPr lang="en-US" sz="2000" dirty="0"/>
              <a:t> </a:t>
            </a:r>
            <a:r>
              <a:rPr lang="en-US" sz="2000" dirty="0" err="1"/>
              <a:t>trang</a:t>
            </a:r>
            <a:r>
              <a:rPr lang="en-US" sz="2000" dirty="0"/>
              <a:t> web </a:t>
            </a:r>
            <a:endParaRPr lang="en-US" sz="2000" dirty="0"/>
          </a:p>
          <a:p>
            <a:pPr lvl="2" algn="just" hangingPunct="0"/>
            <a:r>
              <a:rPr lang="en-US" sz="2000" dirty="0" err="1"/>
              <a:t>Sau</a:t>
            </a:r>
            <a:r>
              <a:rPr lang="en-US" sz="2000" dirty="0"/>
              <a:t> </a:t>
            </a:r>
            <a:r>
              <a:rPr lang="en-US" sz="2000" dirty="0" err="1"/>
              <a:t>khi</a:t>
            </a:r>
            <a:r>
              <a:rPr lang="en-US" sz="2000" dirty="0"/>
              <a:t> </a:t>
            </a:r>
            <a:r>
              <a:rPr lang="en-US" sz="2000" dirty="0" err="1"/>
              <a:t>khách</a:t>
            </a:r>
            <a:r>
              <a:rPr lang="en-US" sz="2000" dirty="0"/>
              <a:t> </a:t>
            </a:r>
            <a:r>
              <a:rPr lang="en-US" sz="2000" dirty="0" err="1"/>
              <a:t>hàng</a:t>
            </a:r>
            <a:r>
              <a:rPr lang="en-US" sz="2000" dirty="0"/>
              <a:t> </a:t>
            </a:r>
            <a:r>
              <a:rPr lang="en-US" sz="2000" dirty="0" err="1"/>
              <a:t>chọn</a:t>
            </a:r>
            <a:r>
              <a:rPr lang="en-US" sz="2000" dirty="0"/>
              <a:t> </a:t>
            </a:r>
            <a:r>
              <a:rPr lang="en-US" sz="2000" dirty="0" err="1"/>
              <a:t>và</a:t>
            </a:r>
            <a:r>
              <a:rPr lang="en-US" sz="2000" dirty="0"/>
              <a:t> </a:t>
            </a:r>
            <a:r>
              <a:rPr lang="en-US" sz="2000" dirty="0" err="1"/>
              <a:t>đặt</a:t>
            </a:r>
            <a:r>
              <a:rPr lang="en-US" sz="2000" dirty="0"/>
              <a:t> </a:t>
            </a:r>
            <a:r>
              <a:rPr lang="en-US" sz="2000" dirty="0" err="1"/>
              <a:t>hàng</a:t>
            </a:r>
            <a:r>
              <a:rPr lang="en-US" sz="2000" dirty="0"/>
              <a:t> </a:t>
            </a:r>
            <a:r>
              <a:rPr lang="en-US" sz="2000" dirty="0" err="1"/>
              <a:t>hàng</a:t>
            </a:r>
            <a:r>
              <a:rPr lang="en-US" sz="2000" dirty="0"/>
              <a:t> </a:t>
            </a:r>
            <a:r>
              <a:rPr lang="en-US" sz="2000" dirty="0" err="1"/>
              <a:t>trực</a:t>
            </a:r>
            <a:r>
              <a:rPr lang="en-US" sz="2000" dirty="0"/>
              <a:t> </a:t>
            </a:r>
            <a:r>
              <a:rPr lang="en-US" sz="2000" dirty="0" err="1"/>
              <a:t>tiếp</a:t>
            </a:r>
            <a:r>
              <a:rPr lang="en-US" sz="2000" dirty="0"/>
              <a:t> </a:t>
            </a:r>
            <a:r>
              <a:rPr lang="en-US" sz="2000" dirty="0" err="1"/>
              <a:t>thì</a:t>
            </a:r>
            <a:r>
              <a:rPr lang="en-US" sz="2000" dirty="0"/>
              <a:t> </a:t>
            </a:r>
            <a:r>
              <a:rPr lang="en-US" sz="2000" dirty="0" err="1"/>
              <a:t>phải</a:t>
            </a:r>
            <a:r>
              <a:rPr lang="en-US" sz="2000" dirty="0"/>
              <a:t> </a:t>
            </a:r>
            <a:r>
              <a:rPr lang="en-US" sz="2000" dirty="0" err="1"/>
              <a:t>hiện</a:t>
            </a:r>
            <a:r>
              <a:rPr lang="en-US" sz="2000" dirty="0"/>
              <a:t> </a:t>
            </a:r>
            <a:r>
              <a:rPr lang="en-US" sz="2000" dirty="0" err="1"/>
              <a:t>lên</a:t>
            </a:r>
            <a:r>
              <a:rPr lang="en-US" sz="2000" dirty="0"/>
              <a:t> </a:t>
            </a:r>
            <a:r>
              <a:rPr lang="en-US" sz="2000" dirty="0" err="1"/>
              <a:t>trong</a:t>
            </a:r>
            <a:r>
              <a:rPr lang="en-US" sz="2000" dirty="0"/>
              <a:t> </a:t>
            </a:r>
            <a:r>
              <a:rPr lang="en-US" sz="2000" dirty="0" err="1"/>
              <a:t>giỏ</a:t>
            </a:r>
            <a:r>
              <a:rPr lang="en-US" sz="2000" dirty="0"/>
              <a:t> </a:t>
            </a:r>
            <a:r>
              <a:rPr lang="en-US" sz="2000" dirty="0" err="1"/>
              <a:t>hàng</a:t>
            </a:r>
            <a:r>
              <a:rPr lang="en-US" sz="2000" dirty="0"/>
              <a:t>.</a:t>
            </a:r>
            <a:endParaRPr lang="en-US" sz="2000" dirty="0"/>
          </a:p>
          <a:p>
            <a:pPr lvl="2" hangingPunct="0"/>
            <a:endParaRPr lang="en-US" sz="2000" dirty="0"/>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8"/>
                                        </p:tgtEl>
                                        <p:attrNameLst>
                                          <p:attrName>style.visibility</p:attrName>
                                        </p:attrNameLst>
                                      </p:cBhvr>
                                      <p:to>
                                        <p:strVal val="visible"/>
                                      </p:to>
                                    </p:set>
                                    <p:anim calcmode="lin" valueType="num">
                                      <p:cBhvr additive="base">
                                        <p:cTn id="7" dur="500" fill="hold"/>
                                        <p:tgtEl>
                                          <p:spTgt spid="668"/>
                                        </p:tgtEl>
                                        <p:attrNameLst>
                                          <p:attrName>ppt_x</p:attrName>
                                        </p:attrNameLst>
                                      </p:cBhvr>
                                      <p:tavLst>
                                        <p:tav tm="0">
                                          <p:val>
                                            <p:strVal val="#ppt_x"/>
                                          </p:val>
                                        </p:tav>
                                        <p:tav tm="100000">
                                          <p:val>
                                            <p:strVal val="#ppt_x"/>
                                          </p:val>
                                        </p:tav>
                                      </p:tavLst>
                                    </p:anim>
                                    <p:anim calcmode="lin" valueType="num">
                                      <p:cBhvr additive="base">
                                        <p:cTn id="8" dur="500" fill="hold"/>
                                        <p:tgtEl>
                                          <p:spTgt spid="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1943327" y="2106225"/>
            <a:ext cx="8161625" cy="923330"/>
          </a:xfrm>
          <a:prstGeom prst="rect">
            <a:avLst/>
          </a:prstGeom>
          <a:noFill/>
        </p:spPr>
        <p:txBody>
          <a:bodyPr wrap="square" rtlCol="0">
            <a:spAutoFit/>
          </a:bodyPr>
          <a:lstStyle/>
          <a:p>
            <a:pPr algn="ctr"/>
            <a:r>
              <a:rPr lang="en-US" altLang="en-PH" sz="2700" b="1" spc="300" dirty="0" err="1">
                <a:solidFill>
                  <a:srgbClr val="FF0000"/>
                </a:solidFill>
                <a:latin typeface="Monument Extended" panose="00000500000000000000" pitchFamily="50" charset="0"/>
              </a:rPr>
              <a:t>Khảo</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Sát</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và</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Phân</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Tích</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trang</a:t>
            </a:r>
            <a:r>
              <a:rPr lang="en-US" altLang="en-PH" sz="2700" b="1" spc="300" dirty="0">
                <a:solidFill>
                  <a:srgbClr val="FF0000"/>
                </a:solidFill>
                <a:latin typeface="Monument Extended" panose="00000500000000000000" pitchFamily="50" charset="0"/>
              </a:rPr>
              <a:t> web</a:t>
            </a:r>
            <a:endParaRPr lang="en-US" altLang="en-PH" sz="2700" b="1" spc="300" dirty="0">
              <a:solidFill>
                <a:srgbClr val="FF0000"/>
              </a:solidFill>
              <a:latin typeface="Monument Extended" panose="00000500000000000000" pitchFamily="50" charset="0"/>
            </a:endParaRPr>
          </a:p>
          <a:p>
            <a:pPr algn="ctr"/>
            <a:endParaRPr lang="en-US" altLang="en-PH" sz="2700" b="1" spc="300" dirty="0">
              <a:solidFill>
                <a:srgbClr val="FF0000"/>
              </a:solidFill>
              <a:latin typeface="Monument Extended" panose="00000500000000000000" pitchFamily="50" charset="0"/>
            </a:endParaRPr>
          </a:p>
        </p:txBody>
      </p:sp>
      <p:sp>
        <p:nvSpPr>
          <p:cNvPr id="3" name="TextBox 2"/>
          <p:cNvSpPr txBox="1"/>
          <p:nvPr/>
        </p:nvSpPr>
        <p:spPr>
          <a:xfrm>
            <a:off x="2072228" y="2532623"/>
            <a:ext cx="8028595" cy="723275"/>
          </a:xfrm>
          <a:prstGeom prst="rect">
            <a:avLst/>
          </a:prstGeom>
          <a:noFill/>
        </p:spPr>
        <p:txBody>
          <a:bodyPr wrap="square" rtlCol="0">
            <a:spAutoFit/>
          </a:bodyPr>
          <a:lstStyle/>
          <a:p>
            <a:pPr algn="ctr"/>
            <a:r>
              <a:rPr lang="en-US" sz="2000" dirty="0" err="1">
                <a:solidFill>
                  <a:srgbClr val="FF0000"/>
                </a:solidFill>
              </a:rPr>
              <a:t>Yêu</a:t>
            </a:r>
            <a:r>
              <a:rPr lang="en-US" sz="2000" dirty="0">
                <a:solidFill>
                  <a:srgbClr val="FF0000"/>
                </a:solidFill>
              </a:rPr>
              <a:t> </a:t>
            </a:r>
            <a:r>
              <a:rPr lang="en-US" sz="2000" dirty="0" err="1">
                <a:solidFill>
                  <a:srgbClr val="FF0000"/>
                </a:solidFill>
              </a:rPr>
              <a:t>cầu</a:t>
            </a:r>
            <a:r>
              <a:rPr lang="en-US" sz="2000" dirty="0">
                <a:solidFill>
                  <a:srgbClr val="FF0000"/>
                </a:solidFill>
              </a:rPr>
              <a:t> </a:t>
            </a:r>
            <a:r>
              <a:rPr lang="en-US" sz="2000" dirty="0" err="1">
                <a:solidFill>
                  <a:srgbClr val="FF0000"/>
                </a:solidFill>
              </a:rPr>
              <a:t>trang</a:t>
            </a:r>
            <a:r>
              <a:rPr lang="en-US" sz="2000" dirty="0">
                <a:solidFill>
                  <a:srgbClr val="FF0000"/>
                </a:solidFill>
              </a:rPr>
              <a:t> web: </a:t>
            </a:r>
            <a:r>
              <a:rPr lang="en-US" sz="2000" dirty="0" err="1">
                <a:solidFill>
                  <a:srgbClr val="FF0000"/>
                </a:solidFill>
              </a:rPr>
              <a:t>Hệ</a:t>
            </a:r>
            <a:r>
              <a:rPr lang="en-US" sz="2000" dirty="0">
                <a:solidFill>
                  <a:srgbClr val="FF0000"/>
                </a:solidFill>
              </a:rPr>
              <a:t> </a:t>
            </a:r>
            <a:r>
              <a:rPr lang="en-US" sz="2000" dirty="0" err="1">
                <a:solidFill>
                  <a:srgbClr val="FF0000"/>
                </a:solidFill>
              </a:rPr>
              <a:t>thống</a:t>
            </a:r>
            <a:r>
              <a:rPr lang="en-US" sz="2000" dirty="0">
                <a:solidFill>
                  <a:srgbClr val="FF0000"/>
                </a:solidFill>
              </a:rPr>
              <a:t> </a:t>
            </a:r>
            <a:r>
              <a:rPr lang="en-US" sz="2000" dirty="0" err="1">
                <a:solidFill>
                  <a:srgbClr val="FF0000"/>
                </a:solidFill>
              </a:rPr>
              <a:t>có</a:t>
            </a:r>
            <a:r>
              <a:rPr lang="en-US" sz="2000" dirty="0">
                <a:solidFill>
                  <a:srgbClr val="FF0000"/>
                </a:solidFill>
              </a:rPr>
              <a:t> 2 </a:t>
            </a:r>
            <a:r>
              <a:rPr lang="en-US" sz="2000" dirty="0" err="1">
                <a:solidFill>
                  <a:srgbClr val="FF0000"/>
                </a:solidFill>
              </a:rPr>
              <a:t>phần</a:t>
            </a:r>
            <a:endParaRPr lang="en-US" sz="2000" dirty="0">
              <a:solidFill>
                <a:srgbClr val="FF0000"/>
              </a:solidFill>
            </a:endParaRPr>
          </a:p>
          <a:p>
            <a:pPr lvl="0" algn="ctr"/>
            <a:endParaRPr lang="en-US" sz="20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1343008" y="2937920"/>
            <a:ext cx="8736349" cy="2923877"/>
          </a:xfrm>
          <a:prstGeom prst="rect">
            <a:avLst/>
          </a:prstGeom>
          <a:noFill/>
        </p:spPr>
        <p:txBody>
          <a:bodyPr wrap="square" rtlCol="0">
            <a:spAutoFit/>
          </a:bodyPr>
          <a:lstStyle/>
          <a:p>
            <a:pPr lvl="2" algn="ctr" hangingPunct="0"/>
            <a:r>
              <a:rPr lang="en-US" sz="2000" b="1" i="1" dirty="0" err="1"/>
              <a:t>Thứ</a:t>
            </a:r>
            <a:r>
              <a:rPr lang="en-US" sz="2000" b="1" i="1" dirty="0"/>
              <a:t> </a:t>
            </a:r>
            <a:r>
              <a:rPr lang="en-US" sz="2000" b="1" i="1" dirty="0" err="1"/>
              <a:t>hai</a:t>
            </a:r>
            <a:r>
              <a:rPr lang="en-US" sz="2000" b="1" i="1" dirty="0"/>
              <a:t>: </a:t>
            </a:r>
            <a:r>
              <a:rPr lang="en-US" sz="2000" b="1" i="1" dirty="0" err="1"/>
              <a:t>Dành</a:t>
            </a:r>
            <a:r>
              <a:rPr lang="en-US" sz="2000" b="1" i="1" dirty="0"/>
              <a:t> </a:t>
            </a:r>
            <a:r>
              <a:rPr lang="en-US" sz="2000" b="1" i="1" dirty="0" err="1"/>
              <a:t>cho</a:t>
            </a:r>
            <a:r>
              <a:rPr lang="en-US" sz="2000" b="1" i="1" dirty="0"/>
              <a:t> </a:t>
            </a:r>
            <a:r>
              <a:rPr lang="en-US" sz="2000" b="1" i="1" dirty="0" err="1"/>
              <a:t>người</a:t>
            </a:r>
            <a:r>
              <a:rPr lang="en-US" sz="2000" b="1" i="1" dirty="0"/>
              <a:t> </a:t>
            </a:r>
            <a:r>
              <a:rPr lang="en-US" sz="2000" b="1" i="1" dirty="0" err="1"/>
              <a:t>quản</a:t>
            </a:r>
            <a:r>
              <a:rPr lang="en-US" sz="2000" b="1" i="1" dirty="0"/>
              <a:t> </a:t>
            </a:r>
            <a:r>
              <a:rPr lang="en-US" sz="2000" b="1" i="1" dirty="0" err="1" smtClean="0"/>
              <a:t>trị</a:t>
            </a:r>
            <a:endParaRPr lang="en-US" sz="2000" b="1" i="1" dirty="0" smtClean="0"/>
          </a:p>
          <a:p>
            <a:pPr lvl="2" algn="ctr" hangingPunct="0"/>
            <a:endParaRPr lang="en-US" sz="2000" b="1" i="1" dirty="0" smtClean="0"/>
          </a:p>
          <a:p>
            <a:pPr lvl="2" algn="just" hangingPunct="0"/>
            <a:r>
              <a:rPr lang="en-US" sz="1600" dirty="0" smtClean="0"/>
              <a:t>+ </a:t>
            </a:r>
            <a:r>
              <a:rPr lang="vi-VN" sz="1600" dirty="0" smtClean="0"/>
              <a:t>Người </a:t>
            </a:r>
            <a:r>
              <a:rPr lang="vi-VN" sz="1600" dirty="0"/>
              <a:t>làm chủ ứng dụng có quyền kiềm soát mọi hoạt động của hệ thống. Người này được cấp username và password để đăng nhập hệ thống thực hiện chức năng của mình:</a:t>
            </a:r>
            <a:endParaRPr lang="vi-VN" sz="1600" dirty="0"/>
          </a:p>
          <a:p>
            <a:pPr lvl="2" algn="just" hangingPunct="0"/>
            <a:r>
              <a:rPr lang="en-US" sz="1600" dirty="0" smtClean="0"/>
              <a:t>+ </a:t>
            </a:r>
            <a:r>
              <a:rPr lang="vi-VN" sz="1600" dirty="0" smtClean="0"/>
              <a:t>Chức </a:t>
            </a:r>
            <a:r>
              <a:rPr lang="vi-VN" sz="1600" dirty="0"/>
              <a:t>năng cập nhật, sửa, xoá các mặt hàng, loại hàng, nhà sản xuất, tin tức (phải kiểm soát được hệ thống). Nó đòi hỏi sự chính xác. </a:t>
            </a:r>
            <a:endParaRPr lang="vi-VN" sz="1600" dirty="0"/>
          </a:p>
          <a:p>
            <a:pPr lvl="2" algn="just" hangingPunct="0"/>
            <a:r>
              <a:rPr lang="en-US" sz="1600" dirty="0" smtClean="0"/>
              <a:t>+ </a:t>
            </a:r>
            <a:r>
              <a:rPr lang="vi-VN" sz="1600" dirty="0" smtClean="0"/>
              <a:t>Ngoài </a:t>
            </a:r>
            <a:r>
              <a:rPr lang="vi-VN" sz="1600" dirty="0"/>
              <a:t>các chức năng trên thì trang Web phải được thiết kế sao cho dễ hiểu, giao diện mang tính dễ dùng đẹp mắt và làm sao cho khách hàng thấy được thông tin cần tìm, cung cấp các thông tin quảng cáo hấp dẫn, các tin tức khuyến mãi để thu hút khách hàng</a:t>
            </a:r>
            <a:r>
              <a:rPr lang="vi-VN" sz="1600" dirty="0" smtClean="0"/>
              <a:t>.</a:t>
            </a:r>
            <a:endParaRPr lang="en-US" sz="1600" dirty="0"/>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8"/>
                                        </p:tgtEl>
                                        <p:attrNameLst>
                                          <p:attrName>style.visibility</p:attrName>
                                        </p:attrNameLst>
                                      </p:cBhvr>
                                      <p:to>
                                        <p:strVal val="visible"/>
                                      </p:to>
                                    </p:set>
                                    <p:anim calcmode="lin" valueType="num">
                                      <p:cBhvr additive="base">
                                        <p:cTn id="7" dur="500" fill="hold"/>
                                        <p:tgtEl>
                                          <p:spTgt spid="668"/>
                                        </p:tgtEl>
                                        <p:attrNameLst>
                                          <p:attrName>ppt_x</p:attrName>
                                        </p:attrNameLst>
                                      </p:cBhvr>
                                      <p:tavLst>
                                        <p:tav tm="0">
                                          <p:val>
                                            <p:strVal val="#ppt_x"/>
                                          </p:val>
                                        </p:tav>
                                        <p:tav tm="100000">
                                          <p:val>
                                            <p:strVal val="#ppt_x"/>
                                          </p:val>
                                        </p:tav>
                                      </p:tavLst>
                                    </p:anim>
                                    <p:anim calcmode="lin" valueType="num">
                                      <p:cBhvr additive="base">
                                        <p:cTn id="8" dur="500" fill="hold"/>
                                        <p:tgtEl>
                                          <p:spTgt spid="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1943327" y="2106225"/>
            <a:ext cx="8161625" cy="923330"/>
          </a:xfrm>
          <a:prstGeom prst="rect">
            <a:avLst/>
          </a:prstGeom>
          <a:noFill/>
        </p:spPr>
        <p:txBody>
          <a:bodyPr wrap="square" rtlCol="0">
            <a:spAutoFit/>
          </a:bodyPr>
          <a:lstStyle/>
          <a:p>
            <a:pPr algn="ctr"/>
            <a:r>
              <a:rPr lang="en-US" altLang="en-PH" sz="2700" b="1" spc="300" dirty="0" err="1">
                <a:solidFill>
                  <a:srgbClr val="FF0000"/>
                </a:solidFill>
                <a:latin typeface="Monument Extended" panose="00000500000000000000" pitchFamily="50" charset="0"/>
              </a:rPr>
              <a:t>Khảo</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Sát</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và</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Phân</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Tích</a:t>
            </a:r>
            <a:r>
              <a:rPr lang="en-US" altLang="en-PH" sz="2700" b="1" spc="300" dirty="0">
                <a:solidFill>
                  <a:srgbClr val="FF0000"/>
                </a:solidFill>
                <a:latin typeface="Monument Extended" panose="00000500000000000000" pitchFamily="50" charset="0"/>
              </a:rPr>
              <a:t> </a:t>
            </a:r>
            <a:r>
              <a:rPr lang="en-US" altLang="en-PH" sz="2700" b="1" spc="300" dirty="0" err="1">
                <a:solidFill>
                  <a:srgbClr val="FF0000"/>
                </a:solidFill>
                <a:latin typeface="Monument Extended" panose="00000500000000000000" pitchFamily="50" charset="0"/>
              </a:rPr>
              <a:t>trang</a:t>
            </a:r>
            <a:r>
              <a:rPr lang="en-US" altLang="en-PH" sz="2700" b="1" spc="300" dirty="0">
                <a:solidFill>
                  <a:srgbClr val="FF0000"/>
                </a:solidFill>
                <a:latin typeface="Monument Extended" panose="00000500000000000000" pitchFamily="50" charset="0"/>
              </a:rPr>
              <a:t> web</a:t>
            </a:r>
            <a:endParaRPr lang="en-US" altLang="en-PH" sz="2700" b="1" spc="300" dirty="0">
              <a:solidFill>
                <a:srgbClr val="FF0000"/>
              </a:solidFill>
              <a:latin typeface="Monument Extended" panose="00000500000000000000" pitchFamily="50" charset="0"/>
            </a:endParaRPr>
          </a:p>
          <a:p>
            <a:pPr algn="ctr"/>
            <a:endParaRPr lang="en-US" altLang="en-PH" sz="2700" b="1" spc="300" dirty="0">
              <a:solidFill>
                <a:srgbClr val="FF0000"/>
              </a:solidFill>
              <a:latin typeface="Monument Extended" panose="00000500000000000000" pitchFamily="50" charset="0"/>
            </a:endParaRPr>
          </a:p>
        </p:txBody>
      </p:sp>
      <p:sp>
        <p:nvSpPr>
          <p:cNvPr id="3" name="TextBox 2"/>
          <p:cNvSpPr txBox="1"/>
          <p:nvPr/>
        </p:nvSpPr>
        <p:spPr>
          <a:xfrm>
            <a:off x="1694811" y="2532623"/>
            <a:ext cx="8028595" cy="723275"/>
          </a:xfrm>
          <a:prstGeom prst="rect">
            <a:avLst/>
          </a:prstGeom>
          <a:noFill/>
        </p:spPr>
        <p:txBody>
          <a:bodyPr wrap="square" rtlCol="0">
            <a:spAutoFit/>
          </a:bodyPr>
          <a:lstStyle/>
          <a:p>
            <a:pPr algn="ctr"/>
            <a:r>
              <a:rPr lang="en-US" sz="2000" dirty="0" err="1" smtClean="0">
                <a:solidFill>
                  <a:srgbClr val="FF0000"/>
                </a:solidFill>
              </a:rPr>
              <a:t>Phân</a:t>
            </a:r>
            <a:r>
              <a:rPr lang="en-US" sz="2000" dirty="0" smtClean="0">
                <a:solidFill>
                  <a:srgbClr val="FF0000"/>
                </a:solidFill>
              </a:rPr>
              <a:t> </a:t>
            </a:r>
            <a:r>
              <a:rPr lang="en-US" sz="2000" dirty="0" err="1" smtClean="0">
                <a:solidFill>
                  <a:srgbClr val="FF0000"/>
                </a:solidFill>
              </a:rPr>
              <a:t>Tích</a:t>
            </a:r>
            <a:r>
              <a:rPr lang="en-US" sz="2000" dirty="0" smtClean="0">
                <a:solidFill>
                  <a:srgbClr val="FF0000"/>
                </a:solidFill>
              </a:rPr>
              <a:t> </a:t>
            </a:r>
            <a:r>
              <a:rPr lang="en-US" sz="2000" dirty="0" err="1" smtClean="0">
                <a:solidFill>
                  <a:srgbClr val="FF0000"/>
                </a:solidFill>
              </a:rPr>
              <a:t>Trang</a:t>
            </a:r>
            <a:r>
              <a:rPr lang="en-US" sz="2000" dirty="0" smtClean="0">
                <a:solidFill>
                  <a:srgbClr val="FF0000"/>
                </a:solidFill>
              </a:rPr>
              <a:t> Web</a:t>
            </a:r>
            <a:endParaRPr lang="en-US" sz="2000" dirty="0">
              <a:solidFill>
                <a:srgbClr val="FF0000"/>
              </a:solidFill>
            </a:endParaRPr>
          </a:p>
          <a:p>
            <a:pPr lvl="0" algn="ct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2092536" y="3143946"/>
            <a:ext cx="7888461" cy="1785104"/>
          </a:xfrm>
          <a:prstGeom prst="rect">
            <a:avLst/>
          </a:prstGeom>
          <a:noFill/>
        </p:spPr>
        <p:txBody>
          <a:bodyPr wrap="square" rtlCol="0">
            <a:spAutoFit/>
          </a:bodyPr>
          <a:lstStyle/>
          <a:p>
            <a:pPr lvl="0" hangingPunct="0"/>
            <a:r>
              <a:rPr lang="en-US" sz="2200" dirty="0" smtClean="0"/>
              <a:t>+ </a:t>
            </a:r>
            <a:r>
              <a:rPr lang="en-US" sz="2200" dirty="0" err="1" smtClean="0"/>
              <a:t>Quản</a:t>
            </a:r>
            <a:r>
              <a:rPr lang="en-US" sz="2200" dirty="0" smtClean="0"/>
              <a:t> </a:t>
            </a:r>
            <a:r>
              <a:rPr lang="en-US" sz="2200" dirty="0" err="1"/>
              <a:t>lý</a:t>
            </a:r>
            <a:r>
              <a:rPr lang="en-US" sz="2200" dirty="0"/>
              <a:t> </a:t>
            </a:r>
            <a:r>
              <a:rPr lang="en-US" sz="2200" dirty="0" err="1"/>
              <a:t>khách</a:t>
            </a:r>
            <a:r>
              <a:rPr lang="en-US" sz="2200" dirty="0"/>
              <a:t> </a:t>
            </a:r>
            <a:r>
              <a:rPr lang="en-US" sz="2200" dirty="0" err="1"/>
              <a:t>hàng</a:t>
            </a:r>
            <a:r>
              <a:rPr lang="en-US" sz="2200" dirty="0"/>
              <a:t>: </a:t>
            </a:r>
            <a:r>
              <a:rPr lang="en-US" sz="2200" dirty="0" err="1"/>
              <a:t>Mỗi</a:t>
            </a:r>
            <a:r>
              <a:rPr lang="en-US" sz="2200" dirty="0"/>
              <a:t> </a:t>
            </a:r>
            <a:r>
              <a:rPr lang="en-US" sz="2200" dirty="0" err="1"/>
              <a:t>khách</a:t>
            </a:r>
            <a:r>
              <a:rPr lang="en-US" sz="2200" dirty="0"/>
              <a:t> </a:t>
            </a:r>
            <a:r>
              <a:rPr lang="en-US" sz="2200" dirty="0" err="1"/>
              <a:t>hàng</a:t>
            </a:r>
            <a:r>
              <a:rPr lang="en-US" sz="2200" dirty="0"/>
              <a:t> </a:t>
            </a:r>
            <a:r>
              <a:rPr lang="en-US" sz="2200" dirty="0" err="1"/>
              <a:t>được</a:t>
            </a:r>
            <a:r>
              <a:rPr lang="en-US" sz="2200" dirty="0"/>
              <a:t> </a:t>
            </a:r>
            <a:r>
              <a:rPr lang="en-US" sz="2200" dirty="0" err="1"/>
              <a:t>quản</a:t>
            </a:r>
            <a:r>
              <a:rPr lang="en-US" sz="2200" dirty="0"/>
              <a:t> </a:t>
            </a:r>
            <a:r>
              <a:rPr lang="en-US" sz="2200" dirty="0" err="1"/>
              <a:t>lý</a:t>
            </a:r>
            <a:r>
              <a:rPr lang="en-US" sz="2200" dirty="0"/>
              <a:t> </a:t>
            </a:r>
            <a:r>
              <a:rPr lang="en-US" sz="2200" dirty="0" err="1"/>
              <a:t>các</a:t>
            </a:r>
            <a:r>
              <a:rPr lang="en-US" sz="2200" dirty="0"/>
              <a:t> </a:t>
            </a:r>
            <a:r>
              <a:rPr lang="en-US" sz="2200" dirty="0" err="1"/>
              <a:t>thông</a:t>
            </a:r>
            <a:r>
              <a:rPr lang="en-US" sz="2200" dirty="0"/>
              <a:t> tin </a:t>
            </a:r>
            <a:r>
              <a:rPr lang="en-US" sz="2200" dirty="0" err="1"/>
              <a:t>sau</a:t>
            </a:r>
            <a:r>
              <a:rPr lang="en-US" sz="2200" dirty="0"/>
              <a:t>: </a:t>
            </a:r>
            <a:r>
              <a:rPr lang="en-US" sz="2200" dirty="0" err="1"/>
              <a:t>họ</a:t>
            </a:r>
            <a:r>
              <a:rPr lang="en-US" sz="2200" dirty="0"/>
              <a:t> </a:t>
            </a:r>
            <a:r>
              <a:rPr lang="en-US" sz="2200" dirty="0" err="1"/>
              <a:t>tên</a:t>
            </a:r>
            <a:r>
              <a:rPr lang="en-US" sz="2200" dirty="0"/>
              <a:t>, </a:t>
            </a:r>
            <a:r>
              <a:rPr lang="en-US" sz="2200" dirty="0" err="1"/>
              <a:t>địa</a:t>
            </a:r>
            <a:r>
              <a:rPr lang="en-US" sz="2200" dirty="0"/>
              <a:t> </a:t>
            </a:r>
            <a:r>
              <a:rPr lang="en-US" sz="2200" dirty="0" err="1"/>
              <a:t>chỉ</a:t>
            </a:r>
            <a:r>
              <a:rPr lang="en-US" sz="2200" dirty="0"/>
              <a:t>, </a:t>
            </a:r>
            <a:r>
              <a:rPr lang="en-US" sz="2200" dirty="0" err="1"/>
              <a:t>số</a:t>
            </a:r>
            <a:r>
              <a:rPr lang="en-US" sz="2200" dirty="0"/>
              <a:t> </a:t>
            </a:r>
            <a:r>
              <a:rPr lang="en-US" sz="2200" dirty="0" err="1"/>
              <a:t>điện</a:t>
            </a:r>
            <a:r>
              <a:rPr lang="en-US" sz="2200" dirty="0"/>
              <a:t> </a:t>
            </a:r>
            <a:r>
              <a:rPr lang="en-US" sz="2200" dirty="0" err="1"/>
              <a:t>thoại</a:t>
            </a:r>
            <a:r>
              <a:rPr lang="en-US" sz="2200" dirty="0"/>
              <a:t>, email. </a:t>
            </a:r>
            <a:endParaRPr lang="en-US" sz="2200" dirty="0"/>
          </a:p>
          <a:p>
            <a:pPr lvl="0" hangingPunct="0"/>
            <a:r>
              <a:rPr lang="en-US" sz="2200" dirty="0" smtClean="0"/>
              <a:t>+ </a:t>
            </a:r>
            <a:r>
              <a:rPr lang="en-US" sz="2200" dirty="0" err="1" smtClean="0"/>
              <a:t>Quản</a:t>
            </a:r>
            <a:r>
              <a:rPr lang="en-US" sz="2200" dirty="0" smtClean="0"/>
              <a:t> </a:t>
            </a:r>
            <a:r>
              <a:rPr lang="en-US" sz="2200" dirty="0" err="1"/>
              <a:t>lý</a:t>
            </a:r>
            <a:r>
              <a:rPr lang="en-US" sz="2200" dirty="0"/>
              <a:t> </a:t>
            </a:r>
            <a:r>
              <a:rPr lang="en-US" sz="2200" dirty="0" err="1"/>
              <a:t>hàng</a:t>
            </a:r>
            <a:r>
              <a:rPr lang="en-US" sz="2200" dirty="0"/>
              <a:t> </a:t>
            </a:r>
            <a:r>
              <a:rPr lang="en-US" sz="2200" dirty="0" err="1"/>
              <a:t>hoá</a:t>
            </a:r>
            <a:r>
              <a:rPr lang="en-US" sz="2200" dirty="0"/>
              <a:t>: </a:t>
            </a:r>
            <a:r>
              <a:rPr lang="en-US" sz="2200" dirty="0" err="1"/>
              <a:t>tên</a:t>
            </a:r>
            <a:r>
              <a:rPr lang="en-US" sz="2200" dirty="0"/>
              <a:t> </a:t>
            </a:r>
            <a:r>
              <a:rPr lang="en-US" sz="2200" dirty="0" err="1"/>
              <a:t>hàng</a:t>
            </a:r>
            <a:r>
              <a:rPr lang="en-US" sz="2200" dirty="0"/>
              <a:t> </a:t>
            </a:r>
            <a:r>
              <a:rPr lang="en-US" sz="2200" dirty="0" err="1"/>
              <a:t>hoá</a:t>
            </a:r>
            <a:r>
              <a:rPr lang="en-US" sz="2200" dirty="0"/>
              <a:t>, </a:t>
            </a:r>
            <a:r>
              <a:rPr lang="en-US" sz="2200" dirty="0" err="1"/>
              <a:t>đơn</a:t>
            </a:r>
            <a:r>
              <a:rPr lang="en-US" sz="2200" dirty="0"/>
              <a:t> </a:t>
            </a:r>
            <a:r>
              <a:rPr lang="en-US" sz="2200" dirty="0" err="1"/>
              <a:t>giá</a:t>
            </a:r>
            <a:r>
              <a:rPr lang="en-US" sz="2200" dirty="0"/>
              <a:t>, </a:t>
            </a:r>
            <a:r>
              <a:rPr lang="en-US" sz="2200" dirty="0" err="1"/>
              <a:t>số</a:t>
            </a:r>
            <a:r>
              <a:rPr lang="en-US" sz="2200" dirty="0"/>
              <a:t> </a:t>
            </a:r>
            <a:r>
              <a:rPr lang="en-US" sz="2200" dirty="0" err="1"/>
              <a:t>lượng</a:t>
            </a:r>
            <a:r>
              <a:rPr lang="en-US" sz="2200" dirty="0"/>
              <a:t>, </a:t>
            </a:r>
            <a:r>
              <a:rPr lang="en-US" sz="2200" dirty="0" err="1"/>
              <a:t>hình</a:t>
            </a:r>
            <a:r>
              <a:rPr lang="en-US" sz="2200" dirty="0"/>
              <a:t> </a:t>
            </a:r>
            <a:r>
              <a:rPr lang="en-US" sz="2200" dirty="0" err="1"/>
              <a:t>ảnh</a:t>
            </a:r>
            <a:r>
              <a:rPr lang="en-US" sz="2200" dirty="0"/>
              <a:t>, chi </a:t>
            </a:r>
            <a:r>
              <a:rPr lang="en-US" sz="2200" dirty="0" err="1"/>
              <a:t>tiết</a:t>
            </a:r>
            <a:r>
              <a:rPr lang="en-US" sz="2200" dirty="0"/>
              <a:t>.</a:t>
            </a:r>
            <a:endParaRPr lang="en-US" sz="2200" dirty="0"/>
          </a:p>
          <a:p>
            <a:pPr lvl="0" hangingPunct="0"/>
            <a:r>
              <a:rPr lang="en-US" sz="2200" dirty="0" smtClean="0"/>
              <a:t>+ </a:t>
            </a:r>
            <a:r>
              <a:rPr lang="en-US" sz="2200" dirty="0" err="1" smtClean="0"/>
              <a:t>Xử</a:t>
            </a:r>
            <a:r>
              <a:rPr lang="en-US" sz="2200" dirty="0" smtClean="0"/>
              <a:t> </a:t>
            </a:r>
            <a:r>
              <a:rPr lang="en-US" sz="2200" dirty="0" err="1"/>
              <a:t>lý</a:t>
            </a:r>
            <a:r>
              <a:rPr lang="en-US" sz="2200" dirty="0"/>
              <a:t> </a:t>
            </a:r>
            <a:r>
              <a:rPr lang="en-US" sz="2200" dirty="0" err="1"/>
              <a:t>được</a:t>
            </a:r>
            <a:r>
              <a:rPr lang="en-US" sz="2200" dirty="0"/>
              <a:t> </a:t>
            </a:r>
            <a:r>
              <a:rPr lang="en-US" sz="2200" dirty="0" err="1"/>
              <a:t>các</a:t>
            </a:r>
            <a:r>
              <a:rPr lang="en-US" sz="2200" dirty="0"/>
              <a:t> </a:t>
            </a:r>
            <a:r>
              <a:rPr lang="en-US" sz="2200" dirty="0" err="1"/>
              <a:t>đơn</a:t>
            </a:r>
            <a:r>
              <a:rPr lang="en-US" sz="2200" dirty="0"/>
              <a:t> </a:t>
            </a:r>
            <a:r>
              <a:rPr lang="en-US" sz="2200" dirty="0" err="1"/>
              <a:t>hàng</a:t>
            </a:r>
            <a:r>
              <a:rPr lang="en-US" sz="2200" dirty="0"/>
              <a:t>.</a:t>
            </a:r>
            <a:endParaRPr lang="en-US" sz="2200" dirty="0"/>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8"/>
                                        </p:tgtEl>
                                        <p:attrNameLst>
                                          <p:attrName>style.visibility</p:attrName>
                                        </p:attrNameLst>
                                      </p:cBhvr>
                                      <p:to>
                                        <p:strVal val="visible"/>
                                      </p:to>
                                    </p:set>
                                    <p:anim calcmode="lin" valueType="num">
                                      <p:cBhvr additive="base">
                                        <p:cTn id="7" dur="500" fill="hold"/>
                                        <p:tgtEl>
                                          <p:spTgt spid="668"/>
                                        </p:tgtEl>
                                        <p:attrNameLst>
                                          <p:attrName>ppt_x</p:attrName>
                                        </p:attrNameLst>
                                      </p:cBhvr>
                                      <p:tavLst>
                                        <p:tav tm="0">
                                          <p:val>
                                            <p:strVal val="#ppt_x"/>
                                          </p:val>
                                        </p:tav>
                                        <p:tav tm="100000">
                                          <p:val>
                                            <p:strVal val="#ppt_x"/>
                                          </p:val>
                                        </p:tav>
                                      </p:tavLst>
                                    </p:anim>
                                    <p:anim calcmode="lin" valueType="num">
                                      <p:cBhvr additive="base">
                                        <p:cTn id="8" dur="500" fill="hold"/>
                                        <p:tgtEl>
                                          <p:spTgt spid="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Đám mây 27"/>
          <p:cNvSpPr/>
          <p:nvPr/>
        </p:nvSpPr>
        <p:spPr>
          <a:xfrm>
            <a:off x="3998619" y="104352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Đám mây 28"/>
          <p:cNvSpPr/>
          <p:nvPr/>
        </p:nvSpPr>
        <p:spPr>
          <a:xfrm>
            <a:off x="6890370" y="93759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Đám mây 30"/>
          <p:cNvSpPr/>
          <p:nvPr/>
        </p:nvSpPr>
        <p:spPr>
          <a:xfrm>
            <a:off x="10763672" y="85798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Nhóm 21"/>
          <p:cNvGrpSpPr/>
          <p:nvPr/>
        </p:nvGrpSpPr>
        <p:grpSpPr>
          <a:xfrm>
            <a:off x="10252123" y="139485"/>
            <a:ext cx="852726" cy="913885"/>
            <a:chOff x="4424356" y="1296438"/>
            <a:chExt cx="1307850" cy="1379892"/>
          </a:xfrm>
          <a:solidFill>
            <a:srgbClr val="123B87"/>
          </a:solidFill>
        </p:grpSpPr>
        <p:sp>
          <p:nvSpPr>
            <p:cNvPr id="15" name="Hình tự do: Hình 14"/>
            <p:cNvSpPr/>
            <p:nvPr/>
          </p:nvSpPr>
          <p:spPr>
            <a:xfrm>
              <a:off x="4424356" y="1358080"/>
              <a:ext cx="1307850" cy="615384"/>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Hình chữ nhật 16"/>
            <p:cNvSpPr/>
            <p:nvPr/>
          </p:nvSpPr>
          <p:spPr>
            <a:xfrm>
              <a:off x="5015140" y="1734002"/>
              <a:ext cx="178710" cy="6587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Khối Hình cung 18"/>
            <p:cNvSpPr/>
            <p:nvPr/>
          </p:nvSpPr>
          <p:spPr>
            <a:xfrm rot="10800000">
              <a:off x="4693559" y="2060948"/>
              <a:ext cx="500291" cy="615382"/>
            </a:xfrm>
            <a:prstGeom prst="blockArc">
              <a:avLst>
                <a:gd name="adj1" fmla="val 10760543"/>
                <a:gd name="adj2" fmla="val 21292178"/>
                <a:gd name="adj3" fmla="val 359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ình tự do: Hình 19"/>
            <p:cNvSpPr/>
            <p:nvPr/>
          </p:nvSpPr>
          <p:spPr>
            <a:xfrm>
              <a:off x="4693559" y="2308077"/>
              <a:ext cx="182659" cy="85461"/>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Hình tự do: Hình 20"/>
            <p:cNvSpPr/>
            <p:nvPr/>
          </p:nvSpPr>
          <p:spPr>
            <a:xfrm>
              <a:off x="4988926" y="1296438"/>
              <a:ext cx="178710" cy="101400"/>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ộp Văn bản 45"/>
          <p:cNvSpPr txBox="1"/>
          <p:nvPr/>
        </p:nvSpPr>
        <p:spPr>
          <a:xfrm>
            <a:off x="919446" y="112364"/>
            <a:ext cx="10434617" cy="1831271"/>
          </a:xfrm>
          <a:prstGeom prst="rect">
            <a:avLst/>
          </a:prstGeom>
          <a:noFill/>
        </p:spPr>
        <p:txBody>
          <a:bodyPr wrap="square" rtlCol="0">
            <a:spAutoFit/>
          </a:bodyPr>
          <a:lstStyle/>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grpSp>
        <p:nvGrpSpPr>
          <p:cNvPr id="48" name="Nhóm 47"/>
          <p:cNvGrpSpPr/>
          <p:nvPr/>
        </p:nvGrpSpPr>
        <p:grpSpPr>
          <a:xfrm>
            <a:off x="5402825" y="-5516707"/>
            <a:ext cx="1386349" cy="1341745"/>
            <a:chOff x="5161935" y="2123768"/>
            <a:chExt cx="1386349" cy="1341745"/>
          </a:xfrm>
        </p:grpSpPr>
        <p:sp>
          <p:nvSpPr>
            <p:cNvPr id="49" name="Hình Bầu dục 48"/>
            <p:cNvSpPr/>
            <p:nvPr/>
          </p:nvSpPr>
          <p:spPr>
            <a:xfrm>
              <a:off x="5161935" y="2123768"/>
              <a:ext cx="1386349" cy="1341745"/>
            </a:xfrm>
            <a:prstGeom prst="ellipse">
              <a:avLst/>
            </a:prstGeom>
            <a:noFill/>
            <a:ln w="117475">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9"/>
            <p:cNvSpPr txBox="1"/>
            <p:nvPr/>
          </p:nvSpPr>
          <p:spPr>
            <a:xfrm>
              <a:off x="5517931" y="2194475"/>
              <a:ext cx="578069" cy="1200329"/>
            </a:xfrm>
            <a:prstGeom prst="rect">
              <a:avLst/>
            </a:prstGeom>
            <a:noFill/>
          </p:spPr>
          <p:txBody>
            <a:bodyPr wrap="square" rtlCol="0">
              <a:spAutoFit/>
            </a:bodyPr>
            <a:lstStyle/>
            <a:p>
              <a:r>
                <a:rPr lang="en-US" sz="7200">
                  <a:solidFill>
                    <a:srgbClr val="E7E7E7"/>
                  </a:solidFill>
                  <a:latin typeface="Arial" panose="020B0604020202020204" pitchFamily="34" charset="0"/>
                  <a:cs typeface="Arial" panose="020B0604020202020204" pitchFamily="34" charset="0"/>
                </a:rPr>
                <a:t>2</a:t>
              </a:r>
              <a:endParaRPr lang="en-US" sz="7200">
                <a:solidFill>
                  <a:srgbClr val="E7E7E7"/>
                </a:solidFill>
                <a:latin typeface="Arial" panose="020B0604020202020204" pitchFamily="34" charset="0"/>
                <a:cs typeface="Arial" panose="020B0604020202020204" pitchFamily="34" charset="0"/>
              </a:endParaRPr>
            </a:p>
          </p:txBody>
        </p:sp>
      </p:grpSp>
      <p:sp>
        <p:nvSpPr>
          <p:cNvPr id="5" name="TextBox 4"/>
          <p:cNvSpPr txBox="1"/>
          <p:nvPr/>
        </p:nvSpPr>
        <p:spPr>
          <a:xfrm>
            <a:off x="443888" y="1447611"/>
            <a:ext cx="11207931" cy="2985433"/>
          </a:xfrm>
          <a:prstGeom prst="rect">
            <a:avLst/>
          </a:prstGeom>
          <a:noFill/>
        </p:spPr>
        <p:txBody>
          <a:bodyPr wrap="square" rtlCol="0">
            <a:spAutoFit/>
          </a:bodyPr>
          <a:lstStyle/>
          <a:p>
            <a:pPr algn="ctr"/>
            <a:r>
              <a:rPr lang="en-US" sz="2600" dirty="0" err="1">
                <a:solidFill>
                  <a:srgbClr val="FF0000"/>
                </a:solidFill>
              </a:rPr>
              <a:t>Phần</a:t>
            </a:r>
            <a:r>
              <a:rPr lang="en-US" sz="2600" dirty="0">
                <a:solidFill>
                  <a:srgbClr val="FF0000"/>
                </a:solidFill>
              </a:rPr>
              <a:t> </a:t>
            </a:r>
            <a:r>
              <a:rPr lang="en-US" sz="2600" dirty="0" err="1">
                <a:solidFill>
                  <a:srgbClr val="FF0000"/>
                </a:solidFill>
              </a:rPr>
              <a:t>trang</a:t>
            </a:r>
            <a:r>
              <a:rPr lang="en-US" sz="2600" dirty="0">
                <a:solidFill>
                  <a:srgbClr val="FF0000"/>
                </a:solidFill>
              </a:rPr>
              <a:t> Index</a:t>
            </a:r>
            <a:endParaRPr lang="en-US" sz="2600" dirty="0">
              <a:solidFill>
                <a:srgbClr val="FF0000"/>
              </a:solidFill>
            </a:endParaRPr>
          </a:p>
          <a:p>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3" name="Picture 3" descr="index_kh"/>
          <p:cNvPicPr>
            <a:picLocks noChangeAspect="1"/>
          </p:cNvPicPr>
          <p:nvPr>
            <p:ph idx="1"/>
          </p:nvPr>
        </p:nvPicPr>
        <p:blipFill>
          <a:blip r:embed="rId1"/>
          <a:stretch>
            <a:fillRect/>
          </a:stretch>
        </p:blipFill>
        <p:spPr>
          <a:xfrm>
            <a:off x="1312545" y="2059305"/>
            <a:ext cx="9514205" cy="4351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Đám mây 27"/>
          <p:cNvSpPr/>
          <p:nvPr/>
        </p:nvSpPr>
        <p:spPr>
          <a:xfrm>
            <a:off x="3998619" y="104352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Đám mây 28"/>
          <p:cNvSpPr/>
          <p:nvPr/>
        </p:nvSpPr>
        <p:spPr>
          <a:xfrm>
            <a:off x="6890370" y="93759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Đám mây 30"/>
          <p:cNvSpPr/>
          <p:nvPr/>
        </p:nvSpPr>
        <p:spPr>
          <a:xfrm>
            <a:off x="10763672" y="85798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Nhóm 21"/>
          <p:cNvGrpSpPr/>
          <p:nvPr/>
        </p:nvGrpSpPr>
        <p:grpSpPr>
          <a:xfrm>
            <a:off x="10252123" y="139485"/>
            <a:ext cx="852726" cy="913885"/>
            <a:chOff x="4424356" y="1296438"/>
            <a:chExt cx="1307850" cy="1379892"/>
          </a:xfrm>
          <a:solidFill>
            <a:srgbClr val="123B87"/>
          </a:solidFill>
        </p:grpSpPr>
        <p:sp>
          <p:nvSpPr>
            <p:cNvPr id="15" name="Hình tự do: Hình 14"/>
            <p:cNvSpPr/>
            <p:nvPr/>
          </p:nvSpPr>
          <p:spPr>
            <a:xfrm>
              <a:off x="4424356" y="1358080"/>
              <a:ext cx="1307850" cy="615384"/>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Hình chữ nhật 16"/>
            <p:cNvSpPr/>
            <p:nvPr/>
          </p:nvSpPr>
          <p:spPr>
            <a:xfrm>
              <a:off x="5015140" y="1734002"/>
              <a:ext cx="178710" cy="6587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Khối Hình cung 18"/>
            <p:cNvSpPr/>
            <p:nvPr/>
          </p:nvSpPr>
          <p:spPr>
            <a:xfrm rot="10800000">
              <a:off x="4693559" y="2060948"/>
              <a:ext cx="500291" cy="615382"/>
            </a:xfrm>
            <a:prstGeom prst="blockArc">
              <a:avLst>
                <a:gd name="adj1" fmla="val 10760543"/>
                <a:gd name="adj2" fmla="val 21292178"/>
                <a:gd name="adj3" fmla="val 359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ình tự do: Hình 19"/>
            <p:cNvSpPr/>
            <p:nvPr/>
          </p:nvSpPr>
          <p:spPr>
            <a:xfrm>
              <a:off x="4693559" y="2308077"/>
              <a:ext cx="182659" cy="85461"/>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Hình tự do: Hình 20"/>
            <p:cNvSpPr/>
            <p:nvPr/>
          </p:nvSpPr>
          <p:spPr>
            <a:xfrm>
              <a:off x="4988926" y="1296438"/>
              <a:ext cx="178710" cy="101400"/>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ộp Văn bản 45"/>
          <p:cNvSpPr txBox="1"/>
          <p:nvPr/>
        </p:nvSpPr>
        <p:spPr>
          <a:xfrm>
            <a:off x="830546" y="121889"/>
            <a:ext cx="10434617" cy="1831271"/>
          </a:xfrm>
          <a:prstGeom prst="rect">
            <a:avLst/>
          </a:prstGeom>
          <a:noFill/>
        </p:spPr>
        <p:txBody>
          <a:bodyPr wrap="square" rtlCol="0">
            <a:spAutoFit/>
          </a:bodyPr>
          <a:lstStyle/>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grpSp>
        <p:nvGrpSpPr>
          <p:cNvPr id="48" name="Nhóm 47"/>
          <p:cNvGrpSpPr/>
          <p:nvPr/>
        </p:nvGrpSpPr>
        <p:grpSpPr>
          <a:xfrm>
            <a:off x="5402825" y="-5516707"/>
            <a:ext cx="1386349" cy="1341745"/>
            <a:chOff x="5161935" y="2123768"/>
            <a:chExt cx="1386349" cy="1341745"/>
          </a:xfrm>
        </p:grpSpPr>
        <p:sp>
          <p:nvSpPr>
            <p:cNvPr id="49" name="Hình Bầu dục 48"/>
            <p:cNvSpPr/>
            <p:nvPr/>
          </p:nvSpPr>
          <p:spPr>
            <a:xfrm>
              <a:off x="5161935" y="2123768"/>
              <a:ext cx="1386349" cy="1341745"/>
            </a:xfrm>
            <a:prstGeom prst="ellipse">
              <a:avLst/>
            </a:prstGeom>
            <a:noFill/>
            <a:ln w="117475">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9"/>
            <p:cNvSpPr txBox="1"/>
            <p:nvPr/>
          </p:nvSpPr>
          <p:spPr>
            <a:xfrm>
              <a:off x="5517931" y="2194475"/>
              <a:ext cx="578069" cy="1200329"/>
            </a:xfrm>
            <a:prstGeom prst="rect">
              <a:avLst/>
            </a:prstGeom>
            <a:noFill/>
          </p:spPr>
          <p:txBody>
            <a:bodyPr wrap="square" rtlCol="0">
              <a:spAutoFit/>
            </a:bodyPr>
            <a:lstStyle/>
            <a:p>
              <a:r>
                <a:rPr lang="en-US" sz="7200">
                  <a:solidFill>
                    <a:srgbClr val="E7E7E7"/>
                  </a:solidFill>
                  <a:latin typeface="Arial" panose="020B0604020202020204" pitchFamily="34" charset="0"/>
                  <a:cs typeface="Arial" panose="020B0604020202020204" pitchFamily="34" charset="0"/>
                </a:rPr>
                <a:t>2</a:t>
              </a:r>
              <a:endParaRPr lang="en-US" sz="7200">
                <a:solidFill>
                  <a:srgbClr val="E7E7E7"/>
                </a:solidFill>
                <a:latin typeface="Arial" panose="020B0604020202020204" pitchFamily="34" charset="0"/>
                <a:cs typeface="Arial" panose="020B0604020202020204" pitchFamily="34" charset="0"/>
              </a:endParaRPr>
            </a:p>
          </p:txBody>
        </p:sp>
      </p:grpSp>
      <p:sp>
        <p:nvSpPr>
          <p:cNvPr id="5" name="TextBox 4"/>
          <p:cNvSpPr txBox="1"/>
          <p:nvPr/>
        </p:nvSpPr>
        <p:spPr>
          <a:xfrm>
            <a:off x="443888" y="1489222"/>
            <a:ext cx="11207931" cy="2984500"/>
          </a:xfrm>
          <a:prstGeom prst="rect">
            <a:avLst/>
          </a:prstGeom>
          <a:noFill/>
        </p:spPr>
        <p:txBody>
          <a:bodyPr wrap="square" rtlCol="0">
            <a:spAutoFit/>
          </a:bodyPr>
          <a:lstStyle/>
          <a:p>
            <a:pPr algn="ctr"/>
            <a:r>
              <a:rPr lang="en-US" sz="2600" dirty="0" err="1" smtClean="0">
                <a:solidFill>
                  <a:srgbClr val="FF0000"/>
                </a:solidFill>
              </a:rPr>
              <a:t>Giao</a:t>
            </a:r>
            <a:r>
              <a:rPr lang="en-US" sz="2600" dirty="0" smtClean="0">
                <a:solidFill>
                  <a:srgbClr val="FF0000"/>
                </a:solidFill>
              </a:rPr>
              <a:t> </a:t>
            </a:r>
            <a:r>
              <a:rPr lang="en-US" sz="2600" dirty="0" err="1" smtClean="0">
                <a:solidFill>
                  <a:srgbClr val="FF0000"/>
                </a:solidFill>
              </a:rPr>
              <a:t>diện</a:t>
            </a:r>
            <a:r>
              <a:rPr lang="en-US" sz="2600" dirty="0" smtClean="0">
                <a:solidFill>
                  <a:srgbClr val="FF0000"/>
                </a:solidFill>
              </a:rPr>
              <a:t> chi tiết mặt hàng</a:t>
            </a:r>
            <a:endParaRPr lang="en-US" sz="2600" dirty="0">
              <a:solidFill>
                <a:srgbClr val="FF0000"/>
              </a:solidFill>
            </a:endParaRPr>
          </a:p>
          <a:p>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2" name="Picture 5" descr="detail"/>
          <p:cNvPicPr>
            <a:picLocks noChangeAspect="1"/>
          </p:cNvPicPr>
          <p:nvPr>
            <p:ph idx="1"/>
          </p:nvPr>
        </p:nvPicPr>
        <p:blipFill>
          <a:blip r:embed="rId1"/>
          <a:stretch>
            <a:fillRect/>
          </a:stretch>
        </p:blipFill>
        <p:spPr>
          <a:xfrm>
            <a:off x="1296035" y="1953260"/>
            <a:ext cx="9324340" cy="4351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Hình Bầu dục 3"/>
          <p:cNvSpPr/>
          <p:nvPr/>
        </p:nvSpPr>
        <p:spPr>
          <a:xfrm>
            <a:off x="3832627" y="517093"/>
            <a:ext cx="1088652" cy="1119186"/>
          </a:xfrm>
          <a:prstGeom prst="ellipse">
            <a:avLst/>
          </a:prstGeom>
          <a:noFill/>
          <a:ln w="203200">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Tam giác Cân 4"/>
          <p:cNvSpPr/>
          <p:nvPr/>
        </p:nvSpPr>
        <p:spPr>
          <a:xfrm>
            <a:off x="5268675" y="662499"/>
            <a:ext cx="1024217" cy="917481"/>
          </a:xfrm>
          <a:prstGeom prst="triangle">
            <a:avLst/>
          </a:prstGeom>
          <a:noFill/>
          <a:ln w="203200">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Hình chữ nhật 5"/>
          <p:cNvSpPr/>
          <p:nvPr/>
        </p:nvSpPr>
        <p:spPr>
          <a:xfrm>
            <a:off x="6744824" y="627760"/>
            <a:ext cx="1024218" cy="986958"/>
          </a:xfrm>
          <a:prstGeom prst="rect">
            <a:avLst/>
          </a:prstGeom>
          <a:noFill/>
          <a:ln w="203200">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Hình chữ nhật 3"/>
          <p:cNvSpPr/>
          <p:nvPr/>
        </p:nvSpPr>
        <p:spPr>
          <a:xfrm>
            <a:off x="85725" y="2561590"/>
            <a:ext cx="12021820" cy="4296410"/>
          </a:xfrm>
          <a:prstGeom prst="rect">
            <a:avLst/>
          </a:prstGeom>
          <a:solidFill>
            <a:schemeClr val="accent4">
              <a:lumMod val="60000"/>
              <a:lumOff val="40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uard (L)"/>
          <p:cNvGrpSpPr/>
          <p:nvPr/>
        </p:nvGrpSpPr>
        <p:grpSpPr>
          <a:xfrm>
            <a:off x="837760" y="4004310"/>
            <a:ext cx="1350010" cy="2228850"/>
            <a:chOff x="77484" y="2721695"/>
            <a:chExt cx="1751052" cy="4002549"/>
          </a:xfrm>
        </p:grpSpPr>
        <p:grpSp>
          <p:nvGrpSpPr>
            <p:cNvPr id="71" name="Group 70"/>
            <p:cNvGrpSpPr/>
            <p:nvPr/>
          </p:nvGrpSpPr>
          <p:grpSpPr>
            <a:xfrm flipH="1">
              <a:off x="1029465" y="6269294"/>
              <a:ext cx="305076" cy="454950"/>
              <a:chOff x="1206237" y="7204553"/>
              <a:chExt cx="836842" cy="1247957"/>
            </a:xfrm>
          </p:grpSpPr>
          <p:sp>
            <p:nvSpPr>
              <p:cNvPr id="94" name="Rectangle 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6" name="Rectangle 9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2" name="Group 71"/>
            <p:cNvGrpSpPr/>
            <p:nvPr/>
          </p:nvGrpSpPr>
          <p:grpSpPr>
            <a:xfrm>
              <a:off x="646918" y="2721695"/>
              <a:ext cx="601858" cy="942717"/>
              <a:chOff x="1385889" y="-2464594"/>
              <a:chExt cx="1464468" cy="2293863"/>
            </a:xfrm>
          </p:grpSpPr>
          <p:sp>
            <p:nvSpPr>
              <p:cNvPr id="92" name="Oval 9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3" name="Oval 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Rectangle 7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9"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80" name="Oval 7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Isosceles Triangle 80"/>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3" name="Rectangle 8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4" name="Rectangle 83"/>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5" name="Rectangle 84"/>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6" name="Oval 85"/>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 name="Rectangle 86"/>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8"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9"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0"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1"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97" name="Guard (L)"/>
          <p:cNvGrpSpPr/>
          <p:nvPr/>
        </p:nvGrpSpPr>
        <p:grpSpPr>
          <a:xfrm>
            <a:off x="3914775" y="4074795"/>
            <a:ext cx="1350010" cy="2170430"/>
            <a:chOff x="77484" y="2721695"/>
            <a:chExt cx="1751052" cy="4002549"/>
          </a:xfrm>
        </p:grpSpPr>
        <p:grpSp>
          <p:nvGrpSpPr>
            <p:cNvPr id="98" name="Group 97"/>
            <p:cNvGrpSpPr/>
            <p:nvPr/>
          </p:nvGrpSpPr>
          <p:grpSpPr>
            <a:xfrm flipH="1">
              <a:off x="1029465" y="6269294"/>
              <a:ext cx="305076" cy="454950"/>
              <a:chOff x="1206237" y="7204553"/>
              <a:chExt cx="836842" cy="1247957"/>
            </a:xfrm>
          </p:grpSpPr>
          <p:sp>
            <p:nvSpPr>
              <p:cNvPr id="121" name="Rectangle 120"/>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3" name="Rectangle 122"/>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99" name="Group 98"/>
            <p:cNvGrpSpPr/>
            <p:nvPr/>
          </p:nvGrpSpPr>
          <p:grpSpPr>
            <a:xfrm>
              <a:off x="646918" y="2721695"/>
              <a:ext cx="601858" cy="942717"/>
              <a:chOff x="1385889" y="-2464594"/>
              <a:chExt cx="1464468" cy="2293863"/>
            </a:xfrm>
          </p:grpSpPr>
          <p:sp>
            <p:nvSpPr>
              <p:cNvPr id="119" name="Oval 118"/>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0" name="Oval 11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3" name="Rectangle 10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5" name="Rectangle 104"/>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107" name="Oval 106"/>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Isosceles Triangle 107"/>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9"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Rectangle 110"/>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3" name="Oval 112"/>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4" name="Rectangle 113"/>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4" name="Guard (L)"/>
          <p:cNvGrpSpPr/>
          <p:nvPr/>
        </p:nvGrpSpPr>
        <p:grpSpPr>
          <a:xfrm>
            <a:off x="6754575" y="3968702"/>
            <a:ext cx="1350010" cy="2230120"/>
            <a:chOff x="77484" y="2721695"/>
            <a:chExt cx="1751052" cy="4002549"/>
          </a:xfrm>
        </p:grpSpPr>
        <p:grpSp>
          <p:nvGrpSpPr>
            <p:cNvPr id="125" name="Group 124"/>
            <p:cNvGrpSpPr/>
            <p:nvPr/>
          </p:nvGrpSpPr>
          <p:grpSpPr>
            <a:xfrm flipH="1">
              <a:off x="1029465" y="6269294"/>
              <a:ext cx="305076" cy="454950"/>
              <a:chOff x="1206237" y="7204553"/>
              <a:chExt cx="836842" cy="1247957"/>
            </a:xfrm>
          </p:grpSpPr>
          <p:sp>
            <p:nvSpPr>
              <p:cNvPr id="148" name="Rectangle 147"/>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Rectangle 14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6" name="Group 125"/>
            <p:cNvGrpSpPr/>
            <p:nvPr/>
          </p:nvGrpSpPr>
          <p:grpSpPr>
            <a:xfrm>
              <a:off x="646918" y="2721695"/>
              <a:ext cx="601858" cy="942717"/>
              <a:chOff x="1385889" y="-2464594"/>
              <a:chExt cx="1464468" cy="2293863"/>
            </a:xfrm>
          </p:grpSpPr>
          <p:sp>
            <p:nvSpPr>
              <p:cNvPr id="146" name="Oval 145"/>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27"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0" name="Rectangle 129"/>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134" name="Oval 133"/>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Isosceles Triangle 134"/>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Rectangle 136"/>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Rectangle 137"/>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Rectangle 138"/>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Oval 13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79" name="Hình chữ nhật 8"/>
          <p:cNvSpPr/>
          <p:nvPr/>
        </p:nvSpPr>
        <p:spPr>
          <a:xfrm>
            <a:off x="414752" y="2731734"/>
            <a:ext cx="2471146" cy="1063048"/>
          </a:xfrm>
          <a:prstGeom prst="rect">
            <a:avLst/>
          </a:prstGeom>
          <a:noFill/>
          <a:ln w="1079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ình chữ nhật 8"/>
          <p:cNvSpPr/>
          <p:nvPr/>
        </p:nvSpPr>
        <p:spPr>
          <a:xfrm>
            <a:off x="3236726" y="2768876"/>
            <a:ext cx="2448112" cy="1061818"/>
          </a:xfrm>
          <a:prstGeom prst="rect">
            <a:avLst/>
          </a:prstGeom>
          <a:noFill/>
          <a:ln w="1079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Hình chữ nhật 8"/>
          <p:cNvSpPr/>
          <p:nvPr/>
        </p:nvSpPr>
        <p:spPr>
          <a:xfrm>
            <a:off x="6211579" y="2753883"/>
            <a:ext cx="2440559" cy="1092274"/>
          </a:xfrm>
          <a:prstGeom prst="rect">
            <a:avLst/>
          </a:prstGeom>
          <a:noFill/>
          <a:ln w="1079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7826" y="2924560"/>
            <a:ext cx="2440457" cy="675640"/>
          </a:xfrm>
          <a:prstGeom prst="rect">
            <a:avLst/>
          </a:prstGeom>
          <a:noFill/>
        </p:spPr>
        <p:txBody>
          <a:bodyPr wrap="square" rtlCol="0">
            <a:spAutoFit/>
          </a:bodyPr>
          <a:lstStyle/>
          <a:p>
            <a:pPr algn="ctr"/>
            <a:r>
              <a:rPr lang="en-US" sz="1900" b="1" smtClean="0">
                <a:solidFill>
                  <a:srgbClr val="503D00"/>
                </a:solidFill>
                <a:latin typeface="Arial" panose="020B0604020202020204" pitchFamily="34" charset="0"/>
                <a:cs typeface="Arial" panose="020B0604020202020204" pitchFamily="34" charset="0"/>
              </a:rPr>
              <a:t>Phạm Tiến Phúc 2001207043</a:t>
            </a:r>
            <a:endParaRPr lang="en-US" sz="1900" b="1" smtClean="0">
              <a:solidFill>
                <a:srgbClr val="503D00"/>
              </a:solidFill>
              <a:latin typeface="Arial" panose="020B0604020202020204" pitchFamily="34" charset="0"/>
              <a:cs typeface="Arial" panose="020B0604020202020204" pitchFamily="34" charset="0"/>
            </a:endParaRPr>
          </a:p>
        </p:txBody>
      </p:sp>
      <p:sp>
        <p:nvSpPr>
          <p:cNvPr id="8" name="TextBox 7"/>
          <p:cNvSpPr txBox="1"/>
          <p:nvPr/>
        </p:nvSpPr>
        <p:spPr>
          <a:xfrm>
            <a:off x="3206035" y="2768569"/>
            <a:ext cx="2509493" cy="1261884"/>
          </a:xfrm>
          <a:prstGeom prst="rect">
            <a:avLst/>
          </a:prstGeom>
          <a:noFill/>
          <a:ln>
            <a:solidFill>
              <a:srgbClr val="FFC000"/>
            </a:solidFill>
          </a:ln>
        </p:spPr>
        <p:txBody>
          <a:bodyPr wrap="square" rtlCol="0">
            <a:spAutoFit/>
          </a:bodyPr>
          <a:lstStyle/>
          <a:p>
            <a:pPr algn="ctr"/>
            <a:r>
              <a:rPr lang="en-US" sz="1900" b="1" dirty="0" err="1">
                <a:solidFill>
                  <a:srgbClr val="503D00"/>
                </a:solidFill>
                <a:latin typeface="Arial" panose="020B0604020202020204" pitchFamily="34" charset="0"/>
                <a:cs typeface="Arial" panose="020B0604020202020204" pitchFamily="34" charset="0"/>
              </a:rPr>
              <a:t>Lương</a:t>
            </a:r>
            <a:r>
              <a:rPr lang="en-US" sz="1900" b="1" dirty="0">
                <a:solidFill>
                  <a:srgbClr val="503D00"/>
                </a:solidFill>
                <a:latin typeface="Arial" panose="020B0604020202020204" pitchFamily="34" charset="0"/>
                <a:cs typeface="Arial" panose="020B0604020202020204" pitchFamily="34" charset="0"/>
              </a:rPr>
              <a:t> </a:t>
            </a:r>
            <a:r>
              <a:rPr lang="en-US" sz="1900" b="1" dirty="0" err="1">
                <a:solidFill>
                  <a:srgbClr val="503D00"/>
                </a:solidFill>
                <a:latin typeface="Arial" panose="020B0604020202020204" pitchFamily="34" charset="0"/>
                <a:cs typeface="Arial" panose="020B0604020202020204" pitchFamily="34" charset="0"/>
              </a:rPr>
              <a:t>Duy</a:t>
            </a:r>
            <a:r>
              <a:rPr lang="en-US" sz="1900" b="1" dirty="0">
                <a:solidFill>
                  <a:srgbClr val="503D00"/>
                </a:solidFill>
                <a:latin typeface="Arial" panose="020B0604020202020204" pitchFamily="34" charset="0"/>
                <a:cs typeface="Arial" panose="020B0604020202020204" pitchFamily="34" charset="0"/>
              </a:rPr>
              <a:t> Minh</a:t>
            </a:r>
            <a:endParaRPr lang="en-US" sz="1900" b="1" dirty="0">
              <a:solidFill>
                <a:srgbClr val="503D00"/>
              </a:solidFill>
              <a:latin typeface="Arial" panose="020B0604020202020204" pitchFamily="34" charset="0"/>
              <a:cs typeface="Arial" panose="020B0604020202020204" pitchFamily="34" charset="0"/>
            </a:endParaRPr>
          </a:p>
          <a:p>
            <a:pPr algn="ctr"/>
            <a:r>
              <a:rPr lang="en-US" sz="1900" b="1" dirty="0">
                <a:solidFill>
                  <a:srgbClr val="503D00"/>
                </a:solidFill>
                <a:latin typeface="Arial" panose="020B0604020202020204" pitchFamily="34" charset="0"/>
                <a:cs typeface="Arial" panose="020B0604020202020204" pitchFamily="34" charset="0"/>
              </a:rPr>
              <a:t>2001202155</a:t>
            </a:r>
            <a:endParaRPr lang="en-US" sz="1900" b="1" dirty="0">
              <a:solidFill>
                <a:srgbClr val="503D00"/>
              </a:solidFill>
              <a:latin typeface="Arial" panose="020B0604020202020204" pitchFamily="34" charset="0"/>
              <a:cs typeface="Arial" panose="020B0604020202020204" pitchFamily="34" charset="0"/>
            </a:endParaRPr>
          </a:p>
          <a:p>
            <a:pPr algn="ctr"/>
            <a:r>
              <a:rPr lang="en-US" sz="1900" b="1" dirty="0">
                <a:solidFill>
                  <a:srgbClr val="503D00"/>
                </a:solidFill>
                <a:latin typeface="Arial" panose="020B0604020202020204" pitchFamily="34" charset="0"/>
                <a:cs typeface="Arial" panose="020B0604020202020204" pitchFamily="34" charset="0"/>
              </a:rPr>
              <a:t>(</a:t>
            </a:r>
            <a:r>
              <a:rPr lang="en-US" sz="1900" b="1" dirty="0" err="1">
                <a:solidFill>
                  <a:srgbClr val="503D00"/>
                </a:solidFill>
                <a:latin typeface="Arial" panose="020B0604020202020204" pitchFamily="34" charset="0"/>
                <a:cs typeface="Arial" panose="020B0604020202020204" pitchFamily="34" charset="0"/>
              </a:rPr>
              <a:t>Nhóm</a:t>
            </a:r>
            <a:r>
              <a:rPr lang="en-US" sz="1900" b="1" dirty="0">
                <a:solidFill>
                  <a:srgbClr val="503D00"/>
                </a:solidFill>
                <a:latin typeface="Arial" panose="020B0604020202020204" pitchFamily="34" charset="0"/>
                <a:cs typeface="Arial" panose="020B0604020202020204" pitchFamily="34" charset="0"/>
              </a:rPr>
              <a:t> </a:t>
            </a:r>
            <a:r>
              <a:rPr lang="en-US" sz="1900" b="1" dirty="0" err="1">
                <a:solidFill>
                  <a:srgbClr val="503D00"/>
                </a:solidFill>
                <a:latin typeface="Arial" panose="020B0604020202020204" pitchFamily="34" charset="0"/>
                <a:cs typeface="Arial" panose="020B0604020202020204" pitchFamily="34" charset="0"/>
              </a:rPr>
              <a:t>Trưởng</a:t>
            </a:r>
            <a:r>
              <a:rPr lang="en-US" sz="1900" b="1" dirty="0">
                <a:solidFill>
                  <a:srgbClr val="503D00"/>
                </a:solidFill>
                <a:latin typeface="Arial" panose="020B0604020202020204" pitchFamily="34" charset="0"/>
                <a:cs typeface="Arial" panose="020B0604020202020204" pitchFamily="34" charset="0"/>
              </a:rPr>
              <a:t>)</a:t>
            </a:r>
            <a:endParaRPr lang="en-US" sz="1900" b="1" dirty="0">
              <a:solidFill>
                <a:srgbClr val="503D00"/>
              </a:solidFill>
              <a:latin typeface="Arial" panose="020B0604020202020204" pitchFamily="34" charset="0"/>
              <a:cs typeface="Arial" panose="020B0604020202020204" pitchFamily="34" charset="0"/>
            </a:endParaRPr>
          </a:p>
          <a:p>
            <a:endParaRPr lang="en-US" sz="1900" b="1" dirty="0">
              <a:solidFill>
                <a:srgbClr val="503D00"/>
              </a:solidFill>
              <a:latin typeface="Arial" panose="020B0604020202020204" pitchFamily="34" charset="0"/>
              <a:cs typeface="Arial" panose="020B0604020202020204" pitchFamily="34" charset="0"/>
            </a:endParaRPr>
          </a:p>
        </p:txBody>
      </p:sp>
      <p:sp>
        <p:nvSpPr>
          <p:cNvPr id="183" name="TextBox 182"/>
          <p:cNvSpPr txBox="1"/>
          <p:nvPr/>
        </p:nvSpPr>
        <p:spPr>
          <a:xfrm>
            <a:off x="6364969" y="2960981"/>
            <a:ext cx="2166370" cy="675640"/>
          </a:xfrm>
          <a:prstGeom prst="rect">
            <a:avLst/>
          </a:prstGeom>
          <a:noFill/>
        </p:spPr>
        <p:txBody>
          <a:bodyPr wrap="square" rtlCol="0">
            <a:spAutoFit/>
          </a:bodyPr>
          <a:lstStyle/>
          <a:p>
            <a:pPr algn="ctr"/>
            <a:r>
              <a:rPr lang="en-US" sz="1900" b="1" smtClean="0">
                <a:solidFill>
                  <a:srgbClr val="503D00"/>
                </a:solidFill>
                <a:latin typeface="Arial" panose="020B0604020202020204" pitchFamily="34" charset="0"/>
                <a:cs typeface="Arial" panose="020B0604020202020204" pitchFamily="34" charset="0"/>
              </a:rPr>
              <a:t>Vũ Văn Long  2001207232</a:t>
            </a:r>
            <a:endParaRPr lang="en-US" sz="1900" b="1" smtClean="0">
              <a:solidFill>
                <a:srgbClr val="503D00"/>
              </a:solidFill>
              <a:latin typeface="Arial" panose="020B0604020202020204" pitchFamily="34" charset="0"/>
              <a:cs typeface="Arial" panose="020B0604020202020204" pitchFamily="34" charset="0"/>
            </a:endParaRPr>
          </a:p>
        </p:txBody>
      </p:sp>
      <p:sp>
        <p:nvSpPr>
          <p:cNvPr id="2" name="Hình chữ nhật 8"/>
          <p:cNvSpPr/>
          <p:nvPr/>
        </p:nvSpPr>
        <p:spPr>
          <a:xfrm>
            <a:off x="9250054" y="2768488"/>
            <a:ext cx="2440559" cy="1092274"/>
          </a:xfrm>
          <a:prstGeom prst="rect">
            <a:avLst/>
          </a:prstGeom>
          <a:noFill/>
          <a:ln w="1079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Box 182"/>
          <p:cNvSpPr txBox="1"/>
          <p:nvPr/>
        </p:nvSpPr>
        <p:spPr>
          <a:xfrm>
            <a:off x="9386299" y="2924786"/>
            <a:ext cx="2166370" cy="675640"/>
          </a:xfrm>
          <a:prstGeom prst="rect">
            <a:avLst/>
          </a:prstGeom>
          <a:noFill/>
        </p:spPr>
        <p:txBody>
          <a:bodyPr wrap="square" rtlCol="0">
            <a:spAutoFit/>
          </a:bodyPr>
          <a:p>
            <a:pPr algn="ctr"/>
            <a:r>
              <a:rPr lang="en-US" sz="1900" b="1" smtClean="0">
                <a:solidFill>
                  <a:srgbClr val="503D00"/>
                </a:solidFill>
                <a:latin typeface="Arial" panose="020B0604020202020204" pitchFamily="34" charset="0"/>
                <a:cs typeface="Arial" panose="020B0604020202020204" pitchFamily="34" charset="0"/>
              </a:rPr>
              <a:t>Đỗ Đức Sơn  2001200035</a:t>
            </a:r>
            <a:endParaRPr lang="en-US" sz="1900" b="1" smtClean="0">
              <a:solidFill>
                <a:srgbClr val="503D00"/>
              </a:solidFill>
              <a:latin typeface="Arial" panose="020B0604020202020204" pitchFamily="34" charset="0"/>
              <a:cs typeface="Arial" panose="020B0604020202020204" pitchFamily="34" charset="0"/>
            </a:endParaRPr>
          </a:p>
        </p:txBody>
      </p:sp>
      <p:grpSp>
        <p:nvGrpSpPr>
          <p:cNvPr id="10" name="Guard (L)"/>
          <p:cNvGrpSpPr/>
          <p:nvPr/>
        </p:nvGrpSpPr>
        <p:grpSpPr>
          <a:xfrm>
            <a:off x="9792415" y="4013787"/>
            <a:ext cx="1350010" cy="2230120"/>
            <a:chOff x="77484" y="2721695"/>
            <a:chExt cx="1751052" cy="4002549"/>
          </a:xfrm>
        </p:grpSpPr>
        <p:grpSp>
          <p:nvGrpSpPr>
            <p:cNvPr id="11" name="Group 10"/>
            <p:cNvGrpSpPr/>
            <p:nvPr/>
          </p:nvGrpSpPr>
          <p:grpSpPr>
            <a:xfrm flipH="1">
              <a:off x="1029465" y="6269294"/>
              <a:ext cx="305076" cy="454950"/>
              <a:chOff x="1206237" y="7204553"/>
              <a:chExt cx="836842" cy="1247957"/>
            </a:xfrm>
          </p:grpSpPr>
          <p:sp>
            <p:nvSpPr>
              <p:cNvPr id="12" name="Rectangle 147"/>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13"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14" name="Rectangle 14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grpSp>
        <p:grpSp>
          <p:nvGrpSpPr>
            <p:cNvPr id="15" name="Group 14"/>
            <p:cNvGrpSpPr/>
            <p:nvPr/>
          </p:nvGrpSpPr>
          <p:grpSpPr>
            <a:xfrm>
              <a:off x="646918" y="2721695"/>
              <a:ext cx="601858" cy="942717"/>
              <a:chOff x="1385889" y="-2464594"/>
              <a:chExt cx="1464468" cy="2293863"/>
            </a:xfrm>
          </p:grpSpPr>
          <p:sp>
            <p:nvSpPr>
              <p:cNvPr id="16" name="Oval 15"/>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17" name="Oval 16"/>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grpSp>
        <p:sp>
          <p:nvSpPr>
            <p:cNvPr id="18"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1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1"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PH"/>
            </a:p>
          </p:txBody>
        </p:sp>
        <p:sp>
          <p:nvSpPr>
            <p:cNvPr id="22" name="Rectangle 129"/>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3"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4" name="Rectangle 131"/>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5"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PH" dirty="0"/>
            </a:p>
          </p:txBody>
        </p:sp>
        <p:sp>
          <p:nvSpPr>
            <p:cNvPr id="26" name="Oval 25"/>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7" name="Isosceles Triangle 26"/>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8"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29" name="Rectangle 136"/>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0" name="Rectangle 137"/>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1" name="Rectangle 138"/>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2" name="Oval 31"/>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3" name="Rectangle 140"/>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6"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sp>
          <p:nvSpPr>
            <p:cNvPr id="37"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Đám mây 27"/>
          <p:cNvSpPr/>
          <p:nvPr/>
        </p:nvSpPr>
        <p:spPr>
          <a:xfrm>
            <a:off x="3998619" y="104352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Đám mây 28"/>
          <p:cNvSpPr/>
          <p:nvPr/>
        </p:nvSpPr>
        <p:spPr>
          <a:xfrm>
            <a:off x="6890370" y="93759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Đám mây 30"/>
          <p:cNvSpPr/>
          <p:nvPr/>
        </p:nvSpPr>
        <p:spPr>
          <a:xfrm>
            <a:off x="10763672" y="85798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Nhóm 21"/>
          <p:cNvGrpSpPr/>
          <p:nvPr/>
        </p:nvGrpSpPr>
        <p:grpSpPr>
          <a:xfrm>
            <a:off x="10252123" y="139485"/>
            <a:ext cx="852726" cy="913885"/>
            <a:chOff x="4424356" y="1296438"/>
            <a:chExt cx="1307850" cy="1379892"/>
          </a:xfrm>
          <a:solidFill>
            <a:srgbClr val="123B87"/>
          </a:solidFill>
        </p:grpSpPr>
        <p:sp>
          <p:nvSpPr>
            <p:cNvPr id="15" name="Hình tự do: Hình 14"/>
            <p:cNvSpPr/>
            <p:nvPr/>
          </p:nvSpPr>
          <p:spPr>
            <a:xfrm>
              <a:off x="4424356" y="1358080"/>
              <a:ext cx="1307850" cy="615384"/>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Hình chữ nhật 16"/>
            <p:cNvSpPr/>
            <p:nvPr/>
          </p:nvSpPr>
          <p:spPr>
            <a:xfrm>
              <a:off x="5015140" y="1734002"/>
              <a:ext cx="178710" cy="6587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Khối Hình cung 18"/>
            <p:cNvSpPr/>
            <p:nvPr/>
          </p:nvSpPr>
          <p:spPr>
            <a:xfrm rot="10800000">
              <a:off x="4693559" y="2060948"/>
              <a:ext cx="500291" cy="615382"/>
            </a:xfrm>
            <a:prstGeom prst="blockArc">
              <a:avLst>
                <a:gd name="adj1" fmla="val 10760543"/>
                <a:gd name="adj2" fmla="val 21292178"/>
                <a:gd name="adj3" fmla="val 359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ình tự do: Hình 19"/>
            <p:cNvSpPr/>
            <p:nvPr/>
          </p:nvSpPr>
          <p:spPr>
            <a:xfrm>
              <a:off x="4693559" y="2308077"/>
              <a:ext cx="182659" cy="85461"/>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Hình tự do: Hình 20"/>
            <p:cNvSpPr/>
            <p:nvPr/>
          </p:nvSpPr>
          <p:spPr>
            <a:xfrm>
              <a:off x="4988926" y="1296438"/>
              <a:ext cx="178710" cy="101400"/>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ộp Văn bản 45"/>
          <p:cNvSpPr txBox="1"/>
          <p:nvPr/>
        </p:nvSpPr>
        <p:spPr>
          <a:xfrm>
            <a:off x="830546" y="121889"/>
            <a:ext cx="10434617" cy="1831271"/>
          </a:xfrm>
          <a:prstGeom prst="rect">
            <a:avLst/>
          </a:prstGeom>
          <a:noFill/>
        </p:spPr>
        <p:txBody>
          <a:bodyPr wrap="square" rtlCol="0">
            <a:spAutoFit/>
          </a:bodyPr>
          <a:lstStyle/>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grpSp>
        <p:nvGrpSpPr>
          <p:cNvPr id="48" name="Nhóm 47"/>
          <p:cNvGrpSpPr/>
          <p:nvPr/>
        </p:nvGrpSpPr>
        <p:grpSpPr>
          <a:xfrm>
            <a:off x="5402825" y="-5516707"/>
            <a:ext cx="1386349" cy="1341745"/>
            <a:chOff x="5161935" y="2123768"/>
            <a:chExt cx="1386349" cy="1341745"/>
          </a:xfrm>
        </p:grpSpPr>
        <p:sp>
          <p:nvSpPr>
            <p:cNvPr id="49" name="Hình Bầu dục 48"/>
            <p:cNvSpPr/>
            <p:nvPr/>
          </p:nvSpPr>
          <p:spPr>
            <a:xfrm>
              <a:off x="5161935" y="2123768"/>
              <a:ext cx="1386349" cy="1341745"/>
            </a:xfrm>
            <a:prstGeom prst="ellipse">
              <a:avLst/>
            </a:prstGeom>
            <a:noFill/>
            <a:ln w="117475">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9"/>
            <p:cNvSpPr txBox="1"/>
            <p:nvPr/>
          </p:nvSpPr>
          <p:spPr>
            <a:xfrm>
              <a:off x="5517931" y="2194475"/>
              <a:ext cx="578069" cy="1200329"/>
            </a:xfrm>
            <a:prstGeom prst="rect">
              <a:avLst/>
            </a:prstGeom>
            <a:noFill/>
          </p:spPr>
          <p:txBody>
            <a:bodyPr wrap="square" rtlCol="0">
              <a:spAutoFit/>
            </a:bodyPr>
            <a:lstStyle/>
            <a:p>
              <a:r>
                <a:rPr lang="en-US" sz="7200">
                  <a:solidFill>
                    <a:srgbClr val="E7E7E7"/>
                  </a:solidFill>
                  <a:latin typeface="Arial" panose="020B0604020202020204" pitchFamily="34" charset="0"/>
                  <a:cs typeface="Arial" panose="020B0604020202020204" pitchFamily="34" charset="0"/>
                </a:rPr>
                <a:t>2</a:t>
              </a:r>
              <a:endParaRPr lang="en-US" sz="7200">
                <a:solidFill>
                  <a:srgbClr val="E7E7E7"/>
                </a:solidFill>
                <a:latin typeface="Arial" panose="020B0604020202020204" pitchFamily="34" charset="0"/>
                <a:cs typeface="Arial" panose="020B0604020202020204" pitchFamily="34" charset="0"/>
              </a:endParaRPr>
            </a:p>
          </p:txBody>
        </p:sp>
      </p:grpSp>
      <p:sp>
        <p:nvSpPr>
          <p:cNvPr id="5" name="TextBox 4"/>
          <p:cNvSpPr txBox="1"/>
          <p:nvPr/>
        </p:nvSpPr>
        <p:spPr>
          <a:xfrm>
            <a:off x="443888" y="1489222"/>
            <a:ext cx="11207931" cy="2707005"/>
          </a:xfrm>
          <a:prstGeom prst="rect">
            <a:avLst/>
          </a:prstGeom>
          <a:noFill/>
        </p:spPr>
        <p:txBody>
          <a:bodyPr wrap="square" rtlCol="0">
            <a:spAutoFit/>
          </a:bodyPr>
          <a:lstStyle/>
          <a:p>
            <a:pPr algn="ctr"/>
            <a:r>
              <a:rPr lang="en-US" sz="2600" dirty="0" err="1" smtClean="0">
                <a:solidFill>
                  <a:srgbClr val="FF0000"/>
                </a:solidFill>
                <a:latin typeface="Arial" panose="020B0604020202020204" pitchFamily="34" charset="0"/>
                <a:cs typeface="Arial" panose="020B0604020202020204" pitchFamily="34" charset="0"/>
              </a:rPr>
              <a:t>Giao</a:t>
            </a:r>
            <a:r>
              <a:rPr lang="en-US" sz="2600" dirty="0" smtClean="0">
                <a:solidFill>
                  <a:srgbClr val="FF0000"/>
                </a:solidFill>
                <a:latin typeface="Arial" panose="020B0604020202020204" pitchFamily="34" charset="0"/>
                <a:cs typeface="Arial" panose="020B0604020202020204" pitchFamily="34" charset="0"/>
              </a:rPr>
              <a:t> </a:t>
            </a:r>
            <a:r>
              <a:rPr lang="en-US" sz="2600" dirty="0" err="1" smtClean="0">
                <a:solidFill>
                  <a:srgbClr val="FF0000"/>
                </a:solidFill>
                <a:latin typeface="Arial" panose="020B0604020202020204" pitchFamily="34" charset="0"/>
                <a:cs typeface="Arial" panose="020B0604020202020204" pitchFamily="34" charset="0"/>
              </a:rPr>
              <a:t>diện</a:t>
            </a:r>
            <a:r>
              <a:rPr lang="en-US" sz="2600" dirty="0" smtClean="0">
                <a:solidFill>
                  <a:srgbClr val="FF0000"/>
                </a:solidFill>
                <a:latin typeface="Arial" panose="020B0604020202020204" pitchFamily="34" charset="0"/>
                <a:cs typeface="Arial" panose="020B0604020202020204" pitchFamily="34" charset="0"/>
              </a:rPr>
              <a:t> đăng ký/đăng nhập</a:t>
            </a:r>
            <a:endParaRPr lang="vi-VN" sz="2600"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vi-VN"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p:txBody>
      </p:sp>
      <p:pic>
        <p:nvPicPr>
          <p:cNvPr id="8" name="Picture 8" descr="dk"/>
          <p:cNvPicPr>
            <a:picLocks noChangeAspect="1"/>
          </p:cNvPicPr>
          <p:nvPr>
            <p:ph sz="half" idx="1"/>
          </p:nvPr>
        </p:nvPicPr>
        <p:blipFill>
          <a:blip r:embed="rId1"/>
          <a:stretch>
            <a:fillRect/>
          </a:stretch>
        </p:blipFill>
        <p:spPr>
          <a:xfrm>
            <a:off x="443865" y="2141220"/>
            <a:ext cx="5575935" cy="4144645"/>
          </a:xfrm>
          <a:prstGeom prst="rect">
            <a:avLst/>
          </a:prstGeom>
        </p:spPr>
      </p:pic>
      <p:pic>
        <p:nvPicPr>
          <p:cNvPr id="9" name="Picture 9" descr="dn"/>
          <p:cNvPicPr>
            <a:picLocks noChangeAspect="1"/>
          </p:cNvPicPr>
          <p:nvPr>
            <p:ph sz="half" idx="2"/>
          </p:nvPr>
        </p:nvPicPr>
        <p:blipFill>
          <a:blip r:embed="rId2"/>
          <a:stretch>
            <a:fillRect/>
          </a:stretch>
        </p:blipFill>
        <p:spPr>
          <a:xfrm>
            <a:off x="6172200" y="2140585"/>
            <a:ext cx="5480050" cy="4145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cBhvr>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Đám mây 30"/>
          <p:cNvSpPr/>
          <p:nvPr/>
        </p:nvSpPr>
        <p:spPr>
          <a:xfrm>
            <a:off x="10804312" y="1119604"/>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Hộp Văn bản 45"/>
          <p:cNvSpPr txBox="1"/>
          <p:nvPr/>
        </p:nvSpPr>
        <p:spPr>
          <a:xfrm>
            <a:off x="688306" y="121889"/>
            <a:ext cx="10434617" cy="1831271"/>
          </a:xfrm>
          <a:prstGeom prst="rect">
            <a:avLst/>
          </a:prstGeom>
          <a:noFill/>
        </p:spPr>
        <p:txBody>
          <a:bodyPr wrap="square" rtlCol="0">
            <a:spAutoFit/>
          </a:bodyPr>
          <a:lstStyle/>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sp>
        <p:nvSpPr>
          <p:cNvPr id="8" name="TextBox 4"/>
          <p:cNvSpPr txBox="1"/>
          <p:nvPr/>
        </p:nvSpPr>
        <p:spPr>
          <a:xfrm>
            <a:off x="443888" y="1489222"/>
            <a:ext cx="11207931" cy="2707005"/>
          </a:xfrm>
          <a:prstGeom prst="rect">
            <a:avLst/>
          </a:prstGeom>
          <a:noFill/>
        </p:spPr>
        <p:txBody>
          <a:bodyPr wrap="square" rtlCol="0">
            <a:spAutoFit/>
          </a:bodyPr>
          <a:p>
            <a:pPr algn="ctr"/>
            <a:r>
              <a:rPr lang="en-US" sz="2600" dirty="0" err="1" smtClean="0">
                <a:solidFill>
                  <a:srgbClr val="FF0000"/>
                </a:solidFill>
                <a:latin typeface="Arial" panose="020B0604020202020204" pitchFamily="34" charset="0"/>
                <a:cs typeface="Arial" panose="020B0604020202020204" pitchFamily="34" charset="0"/>
              </a:rPr>
              <a:t>Giao</a:t>
            </a:r>
            <a:r>
              <a:rPr lang="en-US" sz="2600" dirty="0" smtClean="0">
                <a:solidFill>
                  <a:srgbClr val="FF0000"/>
                </a:solidFill>
                <a:latin typeface="Arial" panose="020B0604020202020204" pitchFamily="34" charset="0"/>
                <a:cs typeface="Arial" panose="020B0604020202020204" pitchFamily="34" charset="0"/>
              </a:rPr>
              <a:t> </a:t>
            </a:r>
            <a:r>
              <a:rPr lang="en-US" sz="2600" dirty="0" err="1" smtClean="0">
                <a:solidFill>
                  <a:srgbClr val="FF0000"/>
                </a:solidFill>
                <a:latin typeface="Arial" panose="020B0604020202020204" pitchFamily="34" charset="0"/>
                <a:cs typeface="Arial" panose="020B0604020202020204" pitchFamily="34" charset="0"/>
              </a:rPr>
              <a:t>diện</a:t>
            </a:r>
            <a:r>
              <a:rPr lang="en-US" sz="2600" dirty="0" smtClean="0">
                <a:solidFill>
                  <a:srgbClr val="FF0000"/>
                </a:solidFill>
                <a:latin typeface="Arial" panose="020B0604020202020204" pitchFamily="34" charset="0"/>
                <a:cs typeface="Arial" panose="020B0604020202020204" pitchFamily="34" charset="0"/>
              </a:rPr>
              <a:t> đặt hàng / lịch sử giao dịch</a:t>
            </a:r>
            <a:endParaRPr lang="vi-VN" sz="2600"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vi-VN"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p:txBody>
      </p:sp>
      <p:pic>
        <p:nvPicPr>
          <p:cNvPr id="12" name="Picture 12" descr="theosl"/>
          <p:cNvPicPr>
            <a:picLocks noChangeAspect="1"/>
          </p:cNvPicPr>
          <p:nvPr/>
        </p:nvPicPr>
        <p:blipFill>
          <a:blip r:embed="rId1"/>
          <a:stretch>
            <a:fillRect/>
          </a:stretch>
        </p:blipFill>
        <p:spPr>
          <a:xfrm>
            <a:off x="443865" y="2294255"/>
            <a:ext cx="5167630" cy="3669030"/>
          </a:xfrm>
          <a:prstGeom prst="rect">
            <a:avLst/>
          </a:prstGeom>
        </p:spPr>
      </p:pic>
      <p:pic>
        <p:nvPicPr>
          <p:cNvPr id="14" name="Picture 14" descr="lichsu"/>
          <p:cNvPicPr>
            <a:picLocks noChangeAspect="1"/>
          </p:cNvPicPr>
          <p:nvPr/>
        </p:nvPicPr>
        <p:blipFill>
          <a:blip r:embed="rId2"/>
          <a:stretch>
            <a:fillRect/>
          </a:stretch>
        </p:blipFill>
        <p:spPr>
          <a:xfrm>
            <a:off x="5713095" y="2294255"/>
            <a:ext cx="5938520" cy="3669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to="" calcmode="lin" valueType="num">
                                      <p:cBhvr>
                                        <p:cTn id="12" dur="1" fill="hold"/>
                                        <p:tgtEl>
                                          <p:spTgt spid="12"/>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to="" calcmode="lin" valueType="num">
                                      <p:cBhvr>
                                        <p:cTn id="1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Đám mây 25"/>
          <p:cNvSpPr/>
          <p:nvPr/>
        </p:nvSpPr>
        <p:spPr>
          <a:xfrm>
            <a:off x="10875857" y="102302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Hộp Văn bản 45"/>
          <p:cNvSpPr txBox="1"/>
          <p:nvPr/>
        </p:nvSpPr>
        <p:spPr>
          <a:xfrm>
            <a:off x="688306" y="121889"/>
            <a:ext cx="10434617" cy="1831271"/>
          </a:xfrm>
          <a:prstGeom prst="rect">
            <a:avLst/>
          </a:prstGeom>
          <a:noFill/>
        </p:spPr>
        <p:txBody>
          <a:bodyPr wrap="square" rtlCol="0">
            <a:spAutoFit/>
          </a:bodyPr>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sp>
        <p:nvSpPr>
          <p:cNvPr id="8" name="TextBox 4"/>
          <p:cNvSpPr txBox="1"/>
          <p:nvPr/>
        </p:nvSpPr>
        <p:spPr>
          <a:xfrm>
            <a:off x="443888" y="1489222"/>
            <a:ext cx="11207931" cy="2707005"/>
          </a:xfrm>
          <a:prstGeom prst="rect">
            <a:avLst/>
          </a:prstGeom>
          <a:noFill/>
        </p:spPr>
        <p:txBody>
          <a:bodyPr wrap="square" rtlCol="0">
            <a:spAutoFit/>
          </a:bodyPr>
          <a:p>
            <a:pPr algn="ctr"/>
            <a:r>
              <a:rPr lang="en-US" sz="2600" dirty="0" err="1" smtClean="0">
                <a:solidFill>
                  <a:srgbClr val="FF0000"/>
                </a:solidFill>
                <a:latin typeface="Arial" panose="020B0604020202020204" pitchFamily="34" charset="0"/>
                <a:cs typeface="Arial" panose="020B0604020202020204" pitchFamily="34" charset="0"/>
              </a:rPr>
              <a:t>Giao</a:t>
            </a:r>
            <a:r>
              <a:rPr lang="en-US" sz="2600" dirty="0" smtClean="0">
                <a:solidFill>
                  <a:srgbClr val="FF0000"/>
                </a:solidFill>
                <a:latin typeface="Arial" panose="020B0604020202020204" pitchFamily="34" charset="0"/>
                <a:cs typeface="Arial" panose="020B0604020202020204" pitchFamily="34" charset="0"/>
              </a:rPr>
              <a:t> </a:t>
            </a:r>
            <a:r>
              <a:rPr lang="en-US" sz="2600" dirty="0" err="1" smtClean="0">
                <a:solidFill>
                  <a:srgbClr val="FF0000"/>
                </a:solidFill>
                <a:latin typeface="Arial" panose="020B0604020202020204" pitchFamily="34" charset="0"/>
                <a:cs typeface="Arial" panose="020B0604020202020204" pitchFamily="34" charset="0"/>
              </a:rPr>
              <a:t>diện </a:t>
            </a:r>
            <a:r>
              <a:rPr lang="en-US" sz="2600" dirty="0" smtClean="0">
                <a:solidFill>
                  <a:srgbClr val="FF0000"/>
                </a:solidFill>
                <a:latin typeface="Arial" panose="020B0604020202020204" pitchFamily="34" charset="0"/>
                <a:cs typeface="Arial" panose="020B0604020202020204" pitchFamily="34" charset="0"/>
              </a:rPr>
              <a:t>Thêm, xoá, sửa bảng Loại hàng</a:t>
            </a:r>
            <a:endParaRPr lang="en-US" sz="2600" dirty="0" smtClean="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vi-VN"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p:txBody>
      </p:sp>
      <p:pic>
        <p:nvPicPr>
          <p:cNvPr id="15" name="Picture 15" descr="loaihang"/>
          <p:cNvPicPr>
            <a:picLocks noChangeAspect="1"/>
          </p:cNvPicPr>
          <p:nvPr/>
        </p:nvPicPr>
        <p:blipFill>
          <a:blip r:embed="rId1"/>
          <a:stretch>
            <a:fillRect/>
          </a:stretch>
        </p:blipFill>
        <p:spPr>
          <a:xfrm>
            <a:off x="443865" y="2197100"/>
            <a:ext cx="5261610" cy="3823335"/>
          </a:xfrm>
          <a:prstGeom prst="rect">
            <a:avLst/>
          </a:prstGeom>
        </p:spPr>
      </p:pic>
      <p:pic>
        <p:nvPicPr>
          <p:cNvPr id="18" name="Picture 18" descr="themlsp"/>
          <p:cNvPicPr>
            <a:picLocks noChangeAspect="1"/>
          </p:cNvPicPr>
          <p:nvPr/>
        </p:nvPicPr>
        <p:blipFill>
          <a:blip r:embed="rId2"/>
          <a:stretch>
            <a:fillRect/>
          </a:stretch>
        </p:blipFill>
        <p:spPr>
          <a:xfrm>
            <a:off x="5862320" y="2197100"/>
            <a:ext cx="5874385" cy="3822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to="" calcmode="lin" valueType="num">
                                      <p:cBhvr>
                                        <p:cTn id="13" dur="1" fill="hold"/>
                                        <p:tgtEl>
                                          <p:spTgt spid="15"/>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to="" calcmode="lin" valueType="num">
                                      <p:cBhvr>
                                        <p:cTn id="18" dur="1" fill="hold"/>
                                        <p:tgtEl>
                                          <p:spTgt spid="1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Đám mây 25"/>
          <p:cNvSpPr/>
          <p:nvPr/>
        </p:nvSpPr>
        <p:spPr>
          <a:xfrm>
            <a:off x="10875857" y="102302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Hộp Văn bản 45"/>
          <p:cNvSpPr txBox="1"/>
          <p:nvPr/>
        </p:nvSpPr>
        <p:spPr>
          <a:xfrm>
            <a:off x="688306" y="121889"/>
            <a:ext cx="10434617" cy="1831271"/>
          </a:xfrm>
          <a:prstGeom prst="rect">
            <a:avLst/>
          </a:prstGeom>
          <a:noFill/>
        </p:spPr>
        <p:txBody>
          <a:bodyPr wrap="square" rtlCol="0">
            <a:spAutoFit/>
          </a:bodyPr>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sp>
        <p:nvSpPr>
          <p:cNvPr id="8" name="TextBox 4"/>
          <p:cNvSpPr txBox="1"/>
          <p:nvPr/>
        </p:nvSpPr>
        <p:spPr>
          <a:xfrm>
            <a:off x="443888" y="1489222"/>
            <a:ext cx="11207931" cy="2707005"/>
          </a:xfrm>
          <a:prstGeom prst="rect">
            <a:avLst/>
          </a:prstGeom>
          <a:noFill/>
        </p:spPr>
        <p:txBody>
          <a:bodyPr wrap="square" rtlCol="0">
            <a:spAutoFit/>
          </a:bodyPr>
          <a:p>
            <a:pPr algn="ctr"/>
            <a:r>
              <a:rPr lang="en-US" sz="2600" dirty="0" err="1" smtClean="0">
                <a:solidFill>
                  <a:srgbClr val="FF0000"/>
                </a:solidFill>
                <a:latin typeface="Arial" panose="020B0604020202020204" pitchFamily="34" charset="0"/>
                <a:cs typeface="Arial" panose="020B0604020202020204" pitchFamily="34" charset="0"/>
              </a:rPr>
              <a:t>Giao</a:t>
            </a:r>
            <a:r>
              <a:rPr lang="en-US" sz="2600" dirty="0" smtClean="0">
                <a:solidFill>
                  <a:srgbClr val="FF0000"/>
                </a:solidFill>
                <a:latin typeface="Arial" panose="020B0604020202020204" pitchFamily="34" charset="0"/>
                <a:cs typeface="Arial" panose="020B0604020202020204" pitchFamily="34" charset="0"/>
              </a:rPr>
              <a:t> </a:t>
            </a:r>
            <a:r>
              <a:rPr lang="en-US" sz="2600" dirty="0" err="1" smtClean="0">
                <a:solidFill>
                  <a:srgbClr val="FF0000"/>
                </a:solidFill>
                <a:latin typeface="Arial" panose="020B0604020202020204" pitchFamily="34" charset="0"/>
                <a:cs typeface="Arial" panose="020B0604020202020204" pitchFamily="34" charset="0"/>
              </a:rPr>
              <a:t>diện </a:t>
            </a:r>
            <a:r>
              <a:rPr lang="en-US" sz="2600" dirty="0" smtClean="0">
                <a:solidFill>
                  <a:srgbClr val="FF0000"/>
                </a:solidFill>
                <a:latin typeface="Arial" panose="020B0604020202020204" pitchFamily="34" charset="0"/>
                <a:cs typeface="Arial" panose="020B0604020202020204" pitchFamily="34" charset="0"/>
              </a:rPr>
              <a:t>Thêm, xoá, sửa bảng Sản phẩm</a:t>
            </a:r>
            <a:endParaRPr lang="en-US" sz="2600" dirty="0" smtClean="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vi-VN"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p:txBody>
      </p:sp>
      <p:pic>
        <p:nvPicPr>
          <p:cNvPr id="16" name="Picture 16" descr="bangsp"/>
          <p:cNvPicPr>
            <a:picLocks noChangeAspect="1"/>
          </p:cNvPicPr>
          <p:nvPr>
            <p:ph sz="half" idx="1"/>
          </p:nvPr>
        </p:nvPicPr>
        <p:blipFill>
          <a:blip r:embed="rId1"/>
          <a:stretch>
            <a:fillRect/>
          </a:stretch>
        </p:blipFill>
        <p:spPr>
          <a:xfrm>
            <a:off x="838200" y="2386330"/>
            <a:ext cx="5181600" cy="3229610"/>
          </a:xfrm>
          <a:prstGeom prst="rect">
            <a:avLst/>
          </a:prstGeom>
        </p:spPr>
      </p:pic>
      <p:pic>
        <p:nvPicPr>
          <p:cNvPr id="19" name="Picture 19" descr="themsp"/>
          <p:cNvPicPr>
            <a:picLocks noChangeAspect="1"/>
          </p:cNvPicPr>
          <p:nvPr>
            <p:ph sz="half" idx="2"/>
          </p:nvPr>
        </p:nvPicPr>
        <p:blipFill>
          <a:blip r:embed="rId2"/>
          <a:stretch>
            <a:fillRect/>
          </a:stretch>
        </p:blipFill>
        <p:spPr>
          <a:xfrm>
            <a:off x="6172200" y="2535555"/>
            <a:ext cx="5181600" cy="2930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to="" calcmode="lin" valueType="num">
                                      <p:cBhvr>
                                        <p:cTn id="12" dur="1" fill="hold"/>
                                        <p:tgtEl>
                                          <p:spTgt spid="1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to="" calcmode="lin" valueType="num">
                                      <p:cBhvr>
                                        <p:cTn id="17"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sp>
        <p:nvSpPr>
          <p:cNvPr id="26" name="Đám mây 25"/>
          <p:cNvSpPr/>
          <p:nvPr/>
        </p:nvSpPr>
        <p:spPr>
          <a:xfrm>
            <a:off x="-3598" y="111954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Đám mây 25"/>
          <p:cNvSpPr/>
          <p:nvPr/>
        </p:nvSpPr>
        <p:spPr>
          <a:xfrm>
            <a:off x="10875857" y="1023022"/>
            <a:ext cx="1316204" cy="706694"/>
          </a:xfrm>
          <a:prstGeom prst="cloud">
            <a:avLst/>
          </a:prstGeom>
          <a:solidFill>
            <a:srgbClr val="5199C9"/>
          </a:solidFill>
          <a:ln w="38100">
            <a:solidFill>
              <a:srgbClr val="377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Hình chữ nhật: Góc Tròn 31"/>
          <p:cNvSpPr/>
          <p:nvPr/>
        </p:nvSpPr>
        <p:spPr>
          <a:xfrm>
            <a:off x="333067" y="1487537"/>
            <a:ext cx="11525865" cy="5058244"/>
          </a:xfrm>
          <a:prstGeom prst="roundRect">
            <a:avLst>
              <a:gd name="adj" fmla="val 4118"/>
            </a:avLst>
          </a:prstGeom>
          <a:solidFill>
            <a:srgbClr val="FABE16"/>
          </a:solidFill>
          <a:ln w="76200">
            <a:solidFill>
              <a:srgbClr val="3D6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Hộp Văn bản 45"/>
          <p:cNvSpPr txBox="1"/>
          <p:nvPr/>
        </p:nvSpPr>
        <p:spPr>
          <a:xfrm>
            <a:off x="688306" y="121889"/>
            <a:ext cx="10434617" cy="1831271"/>
          </a:xfrm>
          <a:prstGeom prst="rect">
            <a:avLst/>
          </a:prstGeom>
          <a:noFill/>
        </p:spPr>
        <p:txBody>
          <a:bodyPr wrap="square" rtlCol="0">
            <a:spAutoFit/>
          </a:bodyPr>
          <a:p>
            <a:pPr algn="ctr"/>
            <a:r>
              <a:rPr lang="en-US" sz="4400" b="1" dirty="0" err="1" smtClean="0">
                <a:solidFill>
                  <a:srgbClr val="FF0000"/>
                </a:solidFill>
                <a:latin typeface="Arial" panose="020B0604020202020204" pitchFamily="34" charset="0"/>
                <a:cs typeface="Arial" panose="020B0604020202020204" pitchFamily="34" charset="0"/>
              </a:rPr>
              <a:t>Thiế</a:t>
            </a:r>
            <a:r>
              <a:rPr lang="en-US" sz="4400" b="1" dirty="0" err="1" smtClean="0">
                <a:solidFill>
                  <a:srgbClr val="FF0000"/>
                </a:solidFill>
                <a:latin typeface="Arial" panose="020B0604020202020204" pitchFamily="34" charset="0"/>
                <a:cs typeface="Arial" panose="020B0604020202020204" pitchFamily="34" charset="0"/>
              </a:rPr>
              <a:t>t</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Kế</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Giao</a:t>
            </a:r>
            <a:r>
              <a:rPr lang="en-US" sz="4400" b="1" dirty="0" smtClean="0">
                <a:solidFill>
                  <a:srgbClr val="FF0000"/>
                </a:solidFill>
                <a:latin typeface="Arial" panose="020B0604020202020204" pitchFamily="34" charset="0"/>
                <a:cs typeface="Arial" panose="020B0604020202020204" pitchFamily="34" charset="0"/>
              </a:rPr>
              <a:t> </a:t>
            </a:r>
            <a:r>
              <a:rPr lang="en-US" sz="4400" b="1" dirty="0" err="1" smtClean="0">
                <a:solidFill>
                  <a:srgbClr val="FF0000"/>
                </a:solidFill>
                <a:latin typeface="Arial" panose="020B0604020202020204" pitchFamily="34" charset="0"/>
                <a:cs typeface="Arial" panose="020B0604020202020204" pitchFamily="34" charset="0"/>
              </a:rPr>
              <a:t>Diện</a:t>
            </a:r>
            <a:r>
              <a:rPr lang="en-US" sz="4400" b="1" dirty="0" smtClean="0">
                <a:solidFill>
                  <a:srgbClr val="FF0000"/>
                </a:solidFill>
                <a:latin typeface="Arial" panose="020B0604020202020204" pitchFamily="34" charset="0"/>
                <a:cs typeface="Arial" panose="020B0604020202020204" pitchFamily="34" charset="0"/>
              </a:rPr>
              <a:t> Website</a:t>
            </a:r>
            <a:endParaRPr lang="en-US" sz="4400" b="1" dirty="0" smtClean="0">
              <a:solidFill>
                <a:srgbClr val="FF0000"/>
              </a:solidFill>
              <a:latin typeface="Arial" panose="020B0604020202020204" pitchFamily="34" charset="0"/>
              <a:cs typeface="Arial" panose="020B0604020202020204" pitchFamily="34" charset="0"/>
            </a:endParaRPr>
          </a:p>
          <a:p>
            <a:pPr algn="ctr"/>
            <a:r>
              <a:rPr lang="en-US" sz="2500" i="1" dirty="0" err="1">
                <a:solidFill>
                  <a:srgbClr val="FF0000"/>
                </a:solidFill>
              </a:rPr>
              <a:t>Một</a:t>
            </a:r>
            <a:r>
              <a:rPr lang="en-US" sz="2500" i="1" dirty="0">
                <a:solidFill>
                  <a:srgbClr val="FF0000"/>
                </a:solidFill>
              </a:rPr>
              <a:t> </a:t>
            </a:r>
            <a:r>
              <a:rPr lang="en-US" sz="2500" i="1" dirty="0" err="1">
                <a:solidFill>
                  <a:srgbClr val="FF0000"/>
                </a:solidFill>
              </a:rPr>
              <a:t>số</a:t>
            </a:r>
            <a:r>
              <a:rPr lang="en-US" sz="2500" i="1" dirty="0">
                <a:solidFill>
                  <a:srgbClr val="FF0000"/>
                </a:solidFill>
              </a:rPr>
              <a:t> </a:t>
            </a:r>
            <a:r>
              <a:rPr lang="en-US" sz="2500" i="1" dirty="0" err="1">
                <a:solidFill>
                  <a:srgbClr val="FF0000"/>
                </a:solidFill>
              </a:rPr>
              <a:t>hình</a:t>
            </a:r>
            <a:r>
              <a:rPr lang="en-US" sz="2500" i="1" dirty="0">
                <a:solidFill>
                  <a:srgbClr val="FF0000"/>
                </a:solidFill>
              </a:rPr>
              <a:t> </a:t>
            </a:r>
            <a:r>
              <a:rPr lang="en-US" sz="2500" i="1" dirty="0" err="1">
                <a:solidFill>
                  <a:srgbClr val="FF0000"/>
                </a:solidFill>
              </a:rPr>
              <a:t>ảnh</a:t>
            </a:r>
            <a:r>
              <a:rPr lang="en-US" sz="2500" i="1" dirty="0">
                <a:solidFill>
                  <a:srgbClr val="FF0000"/>
                </a:solidFill>
              </a:rPr>
              <a:t> </a:t>
            </a:r>
            <a:r>
              <a:rPr lang="en-US" sz="2500" i="1" dirty="0" err="1">
                <a:solidFill>
                  <a:srgbClr val="FF0000"/>
                </a:solidFill>
              </a:rPr>
              <a:t>giao</a:t>
            </a:r>
            <a:r>
              <a:rPr lang="en-US" sz="2500" i="1" dirty="0">
                <a:solidFill>
                  <a:srgbClr val="FF0000"/>
                </a:solidFill>
              </a:rPr>
              <a:t> </a:t>
            </a:r>
            <a:r>
              <a:rPr lang="en-US" sz="2500" i="1" dirty="0" err="1">
                <a:solidFill>
                  <a:srgbClr val="FF0000"/>
                </a:solidFill>
              </a:rPr>
              <a:t>diện</a:t>
            </a:r>
            <a:r>
              <a:rPr lang="en-US" sz="2500" i="1" dirty="0">
                <a:solidFill>
                  <a:srgbClr val="FF0000"/>
                </a:solidFill>
              </a:rPr>
              <a:t> </a:t>
            </a:r>
            <a:r>
              <a:rPr lang="en-US" sz="2500" i="1" dirty="0" err="1">
                <a:solidFill>
                  <a:srgbClr val="FF0000"/>
                </a:solidFill>
              </a:rPr>
              <a:t>chương</a:t>
            </a:r>
            <a:r>
              <a:rPr lang="en-US" sz="2500" i="1" dirty="0">
                <a:solidFill>
                  <a:srgbClr val="FF0000"/>
                </a:solidFill>
              </a:rPr>
              <a:t> </a:t>
            </a:r>
            <a:r>
              <a:rPr lang="en-US" sz="2500" i="1" dirty="0" err="1">
                <a:solidFill>
                  <a:srgbClr val="FF0000"/>
                </a:solidFill>
              </a:rPr>
              <a:t>trình</a:t>
            </a:r>
            <a:endParaRPr lang="en-US" sz="2500" i="1" dirty="0">
              <a:solidFill>
                <a:srgbClr val="FF0000"/>
              </a:solidFill>
            </a:endParaRPr>
          </a:p>
          <a:p>
            <a:pPr algn="ctr"/>
            <a:endParaRPr lang="en-US" sz="4400" b="1" dirty="0" smtClean="0">
              <a:solidFill>
                <a:srgbClr val="FF0000"/>
              </a:solidFill>
              <a:latin typeface="Arial" panose="020B0604020202020204" pitchFamily="34" charset="0"/>
              <a:cs typeface="Arial" panose="020B0604020202020204" pitchFamily="34" charset="0"/>
            </a:endParaRPr>
          </a:p>
        </p:txBody>
      </p:sp>
      <p:sp>
        <p:nvSpPr>
          <p:cNvPr id="8" name="TextBox 4"/>
          <p:cNvSpPr txBox="1"/>
          <p:nvPr/>
        </p:nvSpPr>
        <p:spPr>
          <a:xfrm>
            <a:off x="443888" y="1489222"/>
            <a:ext cx="11207931" cy="2707005"/>
          </a:xfrm>
          <a:prstGeom prst="rect">
            <a:avLst/>
          </a:prstGeom>
          <a:noFill/>
        </p:spPr>
        <p:txBody>
          <a:bodyPr wrap="square" rtlCol="0">
            <a:spAutoFit/>
          </a:bodyPr>
          <a:p>
            <a:pPr algn="ctr"/>
            <a:r>
              <a:rPr lang="en-US" sz="2600" dirty="0" err="1" smtClean="0">
                <a:solidFill>
                  <a:srgbClr val="FF0000"/>
                </a:solidFill>
                <a:latin typeface="Arial" panose="020B0604020202020204" pitchFamily="34" charset="0"/>
                <a:cs typeface="Arial" panose="020B0604020202020204" pitchFamily="34" charset="0"/>
              </a:rPr>
              <a:t>Giao</a:t>
            </a:r>
            <a:r>
              <a:rPr lang="en-US" sz="2600" dirty="0" smtClean="0">
                <a:solidFill>
                  <a:srgbClr val="FF0000"/>
                </a:solidFill>
                <a:latin typeface="Arial" panose="020B0604020202020204" pitchFamily="34" charset="0"/>
                <a:cs typeface="Arial" panose="020B0604020202020204" pitchFamily="34" charset="0"/>
              </a:rPr>
              <a:t> </a:t>
            </a:r>
            <a:r>
              <a:rPr lang="en-US" sz="2600" dirty="0" err="1" smtClean="0">
                <a:solidFill>
                  <a:srgbClr val="FF0000"/>
                </a:solidFill>
                <a:latin typeface="Arial" panose="020B0604020202020204" pitchFamily="34" charset="0"/>
                <a:cs typeface="Arial" panose="020B0604020202020204" pitchFamily="34" charset="0"/>
              </a:rPr>
              <a:t>diện Quản lí đơn hàng / quản lí giao hàng</a:t>
            </a:r>
            <a:endParaRPr lang="en-US" sz="2600" dirty="0" smtClean="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en-US" dirty="0" smtClean="0">
              <a:solidFill>
                <a:srgbClr val="FF0000"/>
              </a:solidFill>
              <a:latin typeface="Arial" panose="020B0604020202020204" pitchFamily="34" charset="0"/>
              <a:cs typeface="Arial" panose="020B0604020202020204" pitchFamily="34" charset="0"/>
            </a:endParaRPr>
          </a:p>
          <a:p>
            <a:pPr algn="ctr"/>
            <a:endParaRPr lang="vi-VN" dirty="0">
              <a:solidFill>
                <a:srgbClr val="FF0000"/>
              </a:solidFill>
              <a:latin typeface="Arial" panose="020B0604020202020204" pitchFamily="34" charset="0"/>
              <a:cs typeface="Arial" panose="020B0604020202020204" pitchFamily="34" charset="0"/>
            </a:endParaRPr>
          </a:p>
          <a:p>
            <a:pPr algn="ctr"/>
            <a:endParaRPr lang="en-US" dirty="0">
              <a:solidFill>
                <a:srgbClr val="FF0000"/>
              </a:solidFill>
              <a:latin typeface="Arial" panose="020B0604020202020204" pitchFamily="34" charset="0"/>
              <a:cs typeface="Arial" panose="020B0604020202020204" pitchFamily="34" charset="0"/>
            </a:endParaRPr>
          </a:p>
        </p:txBody>
      </p:sp>
      <p:pic>
        <p:nvPicPr>
          <p:cNvPr id="20" name="Picture 20" descr="themdh"/>
          <p:cNvPicPr>
            <a:picLocks noChangeAspect="1"/>
          </p:cNvPicPr>
          <p:nvPr>
            <p:ph sz="half" idx="1"/>
          </p:nvPr>
        </p:nvPicPr>
        <p:blipFill>
          <a:blip r:embed="rId1"/>
          <a:stretch>
            <a:fillRect/>
          </a:stretch>
        </p:blipFill>
        <p:spPr>
          <a:xfrm>
            <a:off x="838200" y="2430780"/>
            <a:ext cx="5181600" cy="3334385"/>
          </a:xfrm>
          <a:prstGeom prst="rect">
            <a:avLst/>
          </a:prstGeom>
        </p:spPr>
      </p:pic>
      <p:pic>
        <p:nvPicPr>
          <p:cNvPr id="21" name="Picture 21" descr="dh&amp;gh"/>
          <p:cNvPicPr>
            <a:picLocks noChangeAspect="1"/>
          </p:cNvPicPr>
          <p:nvPr>
            <p:ph sz="half" idx="2"/>
          </p:nvPr>
        </p:nvPicPr>
        <p:blipFill>
          <a:blip r:embed="rId2"/>
          <a:stretch>
            <a:fillRect/>
          </a:stretch>
        </p:blipFill>
        <p:spPr>
          <a:xfrm>
            <a:off x="6172200" y="2430780"/>
            <a:ext cx="5181600" cy="3334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Sliding Door (L)"/>
          <p:cNvGrpSpPr/>
          <p:nvPr/>
        </p:nvGrpSpPr>
        <p:grpSpPr>
          <a:xfrm>
            <a:off x="-3131062"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6" name="Graphic 11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50339"/>
            <a:stretch>
              <a:fillRect/>
            </a:stretch>
          </p:blipFill>
          <p:spPr>
            <a:xfrm>
              <a:off x="4269894" y="1318779"/>
              <a:ext cx="1796725" cy="3617962"/>
            </a:xfrm>
            <a:custGeom>
              <a:avLst/>
              <a:gdLst>
                <a:gd name="connsiteX0" fmla="*/ 0 w 1796725"/>
                <a:gd name="connsiteY0" fmla="*/ 0 h 3617962"/>
                <a:gd name="connsiteX1" fmla="*/ 1796725 w 1796725"/>
                <a:gd name="connsiteY1" fmla="*/ 0 h 3617962"/>
                <a:gd name="connsiteX2" fmla="*/ 1796725 w 1796725"/>
                <a:gd name="connsiteY2" fmla="*/ 3617962 h 3617962"/>
                <a:gd name="connsiteX3" fmla="*/ 0 w 1796725"/>
                <a:gd name="connsiteY3" fmla="*/ 3617962 h 3617962"/>
                <a:gd name="connsiteX4" fmla="*/ 0 w 1796725"/>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25" h="3617962">
                  <a:moveTo>
                    <a:pt x="0" y="0"/>
                  </a:moveTo>
                  <a:lnTo>
                    <a:pt x="1796725" y="0"/>
                  </a:lnTo>
                  <a:lnTo>
                    <a:pt x="1796725" y="3617962"/>
                  </a:lnTo>
                  <a:lnTo>
                    <a:pt x="0" y="3617962"/>
                  </a:lnTo>
                  <a:lnTo>
                    <a:pt x="0" y="0"/>
                  </a:lnTo>
                  <a:close/>
                </a:path>
              </a:pathLst>
            </a:custGeom>
          </p:spPr>
        </p:pic>
      </p:grpSp>
      <p:grpSp>
        <p:nvGrpSpPr>
          <p:cNvPr id="8" name="Sliding Door (R)"/>
          <p:cNvGrpSpPr/>
          <p:nvPr/>
        </p:nvGrpSpPr>
        <p:grpSpPr>
          <a:xfrm>
            <a:off x="10635420"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8" name="Graphic 1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49661"/>
            <a:stretch>
              <a:fillRect/>
            </a:stretch>
          </p:blipFill>
          <p:spPr>
            <a:xfrm>
              <a:off x="6099435" y="1318779"/>
              <a:ext cx="1821237" cy="3617962"/>
            </a:xfrm>
            <a:custGeom>
              <a:avLst/>
              <a:gdLst>
                <a:gd name="connsiteX0" fmla="*/ 0 w 1821237"/>
                <a:gd name="connsiteY0" fmla="*/ 0 h 3617962"/>
                <a:gd name="connsiteX1" fmla="*/ 1821237 w 1821237"/>
                <a:gd name="connsiteY1" fmla="*/ 0 h 3617962"/>
                <a:gd name="connsiteX2" fmla="*/ 1821237 w 1821237"/>
                <a:gd name="connsiteY2" fmla="*/ 3617962 h 3617962"/>
                <a:gd name="connsiteX3" fmla="*/ 0 w 1821237"/>
                <a:gd name="connsiteY3" fmla="*/ 3617962 h 3617962"/>
                <a:gd name="connsiteX4" fmla="*/ 0 w 1821237"/>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237" h="3617962">
                  <a:moveTo>
                    <a:pt x="0" y="0"/>
                  </a:moveTo>
                  <a:lnTo>
                    <a:pt x="1821237" y="0"/>
                  </a:lnTo>
                  <a:lnTo>
                    <a:pt x="1821237" y="3617962"/>
                  </a:lnTo>
                  <a:lnTo>
                    <a:pt x="0" y="3617962"/>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TextBox 103"/>
          <p:cNvSpPr txBox="1"/>
          <p:nvPr/>
        </p:nvSpPr>
        <p:spPr>
          <a:xfrm>
            <a:off x="1588336" y="1577611"/>
            <a:ext cx="8902499" cy="1323439"/>
          </a:xfrm>
          <a:prstGeom prst="rect">
            <a:avLst/>
          </a:prstGeom>
          <a:noFill/>
        </p:spPr>
        <p:txBody>
          <a:bodyPr wrap="square" rtlCol="0">
            <a:spAutoFit/>
          </a:bodyPr>
          <a:lstStyle/>
          <a:p>
            <a:pPr algn="ctr"/>
            <a:r>
              <a:rPr lang="en-US" altLang="en-PH" sz="4000" b="1" dirty="0" err="1" smtClean="0">
                <a:solidFill>
                  <a:srgbClr val="FF0000"/>
                </a:solidFill>
                <a:latin typeface="Arial" panose="020B0604020202020204" pitchFamily="34" charset="0"/>
                <a:cs typeface="Arial" panose="020B0604020202020204" pitchFamily="34" charset="0"/>
              </a:rPr>
              <a:t>Tổng</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Kết</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Đánh</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Giá</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Và</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Hướng</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Phát</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Triển</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Của</a:t>
            </a:r>
            <a:r>
              <a:rPr lang="en-US" altLang="en-PH" sz="4000" b="1" dirty="0" smtClean="0">
                <a:solidFill>
                  <a:srgbClr val="FF0000"/>
                </a:solidFill>
                <a:latin typeface="Arial" panose="020B0604020202020204" pitchFamily="34" charset="0"/>
                <a:cs typeface="Arial" panose="020B0604020202020204" pitchFamily="34" charset="0"/>
              </a:rPr>
              <a:t> </a:t>
            </a:r>
            <a:r>
              <a:rPr lang="en-US" altLang="en-PH" sz="4000" b="1" dirty="0" err="1" smtClean="0">
                <a:solidFill>
                  <a:srgbClr val="FF0000"/>
                </a:solidFill>
                <a:latin typeface="Arial" panose="020B0604020202020204" pitchFamily="34" charset="0"/>
                <a:cs typeface="Arial" panose="020B0604020202020204" pitchFamily="34" charset="0"/>
              </a:rPr>
              <a:t>Trang</a:t>
            </a:r>
            <a:r>
              <a:rPr lang="en-US" altLang="en-PH" sz="4000" b="1" dirty="0" smtClean="0">
                <a:solidFill>
                  <a:srgbClr val="FF0000"/>
                </a:solidFill>
                <a:latin typeface="Arial" panose="020B0604020202020204" pitchFamily="34" charset="0"/>
                <a:cs typeface="Arial" panose="020B0604020202020204" pitchFamily="34" charset="0"/>
              </a:rPr>
              <a:t> Web</a:t>
            </a:r>
            <a:endParaRPr lang="en-US" altLang="en-PH" sz="4000" b="1" dirty="0">
              <a:solidFill>
                <a:srgbClr val="FF0000"/>
              </a:solidFill>
              <a:latin typeface="Arial" panose="020B0604020202020204" pitchFamily="34" charset="0"/>
              <a:cs typeface="Arial" panose="020B0604020202020204" pitchFamily="34" charset="0"/>
            </a:endParaRPr>
          </a:p>
        </p:txBody>
      </p:sp>
      <p:grpSp>
        <p:nvGrpSpPr>
          <p:cNvPr id="130" name="Fence (R)"/>
          <p:cNvGrpSpPr/>
          <p:nvPr/>
        </p:nvGrpSpPr>
        <p:grpSpPr>
          <a:xfrm flipH="1">
            <a:off x="9967779" y="3844212"/>
            <a:ext cx="2333299" cy="2014656"/>
            <a:chOff x="-123310" y="3848858"/>
            <a:chExt cx="2333299" cy="2014656"/>
          </a:xfrm>
        </p:grpSpPr>
        <p:sp>
          <p:nvSpPr>
            <p:cNvPr id="131" name="Rectangle 130"/>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Freeform: Shape 132"/>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4" name="Freeform: Shape 133"/>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Freeform: Shape 13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39" name="Fence (L)"/>
          <p:cNvGrpSpPr/>
          <p:nvPr/>
        </p:nvGrpSpPr>
        <p:grpSpPr>
          <a:xfrm>
            <a:off x="-123310" y="3848858"/>
            <a:ext cx="2333299" cy="2014656"/>
            <a:chOff x="-123310" y="3848858"/>
            <a:chExt cx="2333299" cy="2014656"/>
          </a:xfrm>
        </p:grpSpPr>
        <p:sp>
          <p:nvSpPr>
            <p:cNvPr id="140" name="Rectangle 13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Freeform: Shape 14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3" name="Freeform: Shape 14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5" name="Freeform: Shape 14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Freeform: Shape 14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7" name="Freeform: Shape 14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Freeform: Shape 189"/>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3" name="Guard (R)"/>
          <p:cNvGrpSpPr/>
          <p:nvPr/>
        </p:nvGrpSpPr>
        <p:grpSpPr>
          <a:xfrm>
            <a:off x="10328925" y="2721695"/>
            <a:ext cx="1751052" cy="4002549"/>
            <a:chOff x="77484" y="2721695"/>
            <a:chExt cx="1751052" cy="4002549"/>
          </a:xfrm>
        </p:grpSpPr>
        <p:grpSp>
          <p:nvGrpSpPr>
            <p:cNvPr id="194" name="Group 193"/>
            <p:cNvGrpSpPr/>
            <p:nvPr/>
          </p:nvGrpSpPr>
          <p:grpSpPr>
            <a:xfrm flipH="1">
              <a:off x="1029465" y="6269294"/>
              <a:ext cx="305076" cy="454950"/>
              <a:chOff x="1206237" y="7204553"/>
              <a:chExt cx="836842" cy="1247957"/>
            </a:xfrm>
          </p:grpSpPr>
          <p:sp>
            <p:nvSpPr>
              <p:cNvPr id="232" name="Rectangle 231"/>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Rectangle: Top Corners Rounded 232"/>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Rectangle 233"/>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5" name="Group 194"/>
            <p:cNvGrpSpPr/>
            <p:nvPr/>
          </p:nvGrpSpPr>
          <p:grpSpPr>
            <a:xfrm>
              <a:off x="646918" y="2721695"/>
              <a:ext cx="601858" cy="942717"/>
              <a:chOff x="1385889" y="-2464594"/>
              <a:chExt cx="1464468" cy="2293863"/>
            </a:xfrm>
          </p:grpSpPr>
          <p:sp>
            <p:nvSpPr>
              <p:cNvPr id="230" name="Oval 22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9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Freeform: Shape 199"/>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2" name="Rectangle 201"/>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Top Corners Rounded 202"/>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Rectangle 20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8" name="Oval 20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Rectangle 210"/>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Rounded Corners 2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214"/>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3" name="Rectangle 222"/>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224"/>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Freeform: Shape 22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Freeform: Shape 22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blinds(horizontal)">
                                      <p:cBhvr>
                                        <p:cTn id="7" dur="500"/>
                                        <p:tgtEl>
                                          <p:spTgt spid="1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07360" y="2599031"/>
                <a:ext cx="1301674" cy="1301674"/>
              </a:xfrm>
              <a:prstGeom prst="rect">
                <a:avLst/>
              </a:prstGeom>
            </p:spPr>
          </p:pic>
          <p:sp>
            <p:nvSpPr>
              <p:cNvPr id="195" name="Freeform: Shape 194"/>
              <p:cNvSpPr/>
              <p:nvPr/>
            </p:nvSpPr>
            <p:spPr>
              <a:xfrm flipV="1">
                <a:off x="6090183" y="1897447"/>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8" name="Graphic 19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29312" y="4469063"/>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7" name="Sliding door (L)"/>
          <p:cNvGrpSpPr/>
          <p:nvPr/>
        </p:nvGrpSpPr>
        <p:grpSpPr>
          <a:xfrm>
            <a:off x="1410144" y="650837"/>
            <a:ext cx="4677811" cy="5212677"/>
            <a:chOff x="1410144" y="650837"/>
            <a:chExt cx="4677811" cy="5212677"/>
          </a:xfrm>
        </p:grpSpPr>
        <p:grpSp>
          <p:nvGrpSpPr>
            <p:cNvPr id="62" name="Group 61"/>
            <p:cNvGrpSpPr/>
            <p:nvPr/>
          </p:nvGrpSpPr>
          <p:grpSpPr>
            <a:xfrm>
              <a:off x="1410144" y="650837"/>
              <a:ext cx="4677811" cy="5212677"/>
              <a:chOff x="1410144" y="650837"/>
              <a:chExt cx="467781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336690" y="2127326"/>
                <a:ext cx="1301674" cy="1301674"/>
              </a:xfrm>
              <a:prstGeom prst="rect">
                <a:avLst/>
              </a:prstGeom>
            </p:spPr>
          </p:pic>
          <p:pic>
            <p:nvPicPr>
              <p:cNvPr id="201" name="Graphic 20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sp>
            <p:nvSpPr>
              <p:cNvPr id="196" name="Freeform: Shape 195"/>
              <p:cNvSpPr/>
              <p:nvPr/>
            </p:nvSpPr>
            <p:spPr>
              <a:xfrm flipH="1">
                <a:off x="4745310" y="1900885"/>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7" name="Graphic 19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52907" y="3734333"/>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Rectangle 3"/>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479"/>
            <a:ext cx="11652239" cy="6309769"/>
            <a:chOff x="498655" y="-556479"/>
            <a:chExt cx="11652239" cy="6309769"/>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37555" y="-556479"/>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7" name="Fence (R)"/>
          <p:cNvGrpSpPr/>
          <p:nvPr/>
        </p:nvGrpSpPr>
        <p:grpSpPr>
          <a:xfrm flipH="1">
            <a:off x="9967779" y="3844212"/>
            <a:ext cx="2333299" cy="2014656"/>
            <a:chOff x="-123310" y="3848858"/>
            <a:chExt cx="2333299" cy="2014656"/>
          </a:xfrm>
        </p:grpSpPr>
        <p:sp>
          <p:nvSpPr>
            <p:cNvPr id="99" name="Rectangle 9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reeform: Shape 10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2" name="Freeform: Shape 10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6" name="Freeform: Shape 11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7" name="Freeform: Shape 11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8" name="Freeform: Shape 11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19" name="Fence (L)"/>
          <p:cNvGrpSpPr/>
          <p:nvPr/>
        </p:nvGrpSpPr>
        <p:grpSpPr>
          <a:xfrm>
            <a:off x="-123310" y="3848858"/>
            <a:ext cx="2333299" cy="2014656"/>
            <a:chOff x="-123310" y="3848858"/>
            <a:chExt cx="2333299" cy="2014656"/>
          </a:xfrm>
        </p:grpSpPr>
        <p:sp>
          <p:nvSpPr>
            <p:cNvPr id="120" name="Rectangle 11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Freeform: Shape 12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3" name="Freeform: Shape 12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4" name="Freeform: Shape 123"/>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5" name="Freeform: Shape 124"/>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7" name="Guard (L)"/>
          <p:cNvGrpSpPr/>
          <p:nvPr/>
        </p:nvGrpSpPr>
        <p:grpSpPr>
          <a:xfrm>
            <a:off x="77484" y="2721695"/>
            <a:ext cx="1751052" cy="4002549"/>
            <a:chOff x="77484" y="2721695"/>
            <a:chExt cx="1751052" cy="4002549"/>
          </a:xfrm>
        </p:grpSpPr>
        <p:grpSp>
          <p:nvGrpSpPr>
            <p:cNvPr id="128" name="Group 127"/>
            <p:cNvGrpSpPr/>
            <p:nvPr/>
          </p:nvGrpSpPr>
          <p:grpSpPr>
            <a:xfrm flipH="1">
              <a:off x="1029465" y="6269294"/>
              <a:ext cx="305076" cy="454950"/>
              <a:chOff x="1206237" y="7204553"/>
              <a:chExt cx="836842" cy="1247957"/>
            </a:xfrm>
          </p:grpSpPr>
          <p:sp>
            <p:nvSpPr>
              <p:cNvPr id="194" name="Rectangle 1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Top Corners Rounded 198"/>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646918" y="2721695"/>
              <a:ext cx="601858" cy="942717"/>
              <a:chOff x="1385889" y="-2464594"/>
              <a:chExt cx="1464468" cy="2293863"/>
            </a:xfrm>
          </p:grpSpPr>
          <p:sp>
            <p:nvSpPr>
              <p:cNvPr id="190" name="Oval 18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Oval 1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3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Freeform: Shape 131"/>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Rectangle 13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Top Corners Rounded 133"/>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Oval 13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Oval 138"/>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Rounded Corners 139"/>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2" name="Guard (R)"/>
          <p:cNvGrpSpPr/>
          <p:nvPr/>
        </p:nvGrpSpPr>
        <p:grpSpPr>
          <a:xfrm>
            <a:off x="10325486" y="2725324"/>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7" name="Rectangle 236"/>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8" name="Rectangle: Top Corners Rounded 237"/>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9" name="Rectangle 238"/>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5" name="Oval 234"/>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Oval 235"/>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Freeform: Shape 232"/>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Freeform: Shape 233"/>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875E-6 0 L -0.37148 0 " pathEditMode="relative" rAng="0" ptsTypes="AA">
                                      <p:cBhvr>
                                        <p:cTn id="6" dur="1250" fill="hold"/>
                                        <p:tgtEl>
                                          <p:spTgt spid="217"/>
                                        </p:tgtEl>
                                        <p:attrNameLst>
                                          <p:attrName>ppt_x</p:attrName>
                                          <p:attrName>ppt_y</p:attrName>
                                        </p:attrNameLst>
                                      </p:cBhvr>
                                      <p:rCtr x="-18581" y="0"/>
                                    </p:animMotion>
                                  </p:childTnLst>
                                </p:cTn>
                              </p:par>
                              <p:par>
                                <p:cTn id="7" presetID="63" presetClass="path" presetSubtype="0" accel="50000" decel="50000" fill="hold" nodeType="withEffect">
                                  <p:stCondLst>
                                    <p:cond delay="0"/>
                                  </p:stCondLst>
                                  <p:childTnLst>
                                    <p:animMotion origin="layout" path="M -4.79167E-6 2.96296E-6 L 0.3681 2.96296E-6 " pathEditMode="relative" rAng="0" ptsTypes="AA">
                                      <p:cBhvr>
                                        <p:cTn id="8" dur="1250" fill="hold"/>
                                        <p:tgtEl>
                                          <p:spTgt spid="216"/>
                                        </p:tgtEl>
                                        <p:attrNameLst>
                                          <p:attrName>ppt_x</p:attrName>
                                          <p:attrName>ppt_y</p:attrName>
                                        </p:attrNameLst>
                                      </p:cBhvr>
                                      <p:rCtr x="183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Sliding door (R)"/>
          <p:cNvGrpSpPr/>
          <p:nvPr/>
        </p:nvGrpSpPr>
        <p:grpSpPr>
          <a:xfrm>
            <a:off x="10574788"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07360" y="2599031"/>
                <a:ext cx="1301674" cy="1301674"/>
              </a:xfrm>
              <a:prstGeom prst="rect">
                <a:avLst/>
              </a:prstGeom>
            </p:spPr>
          </p:pic>
          <p:sp>
            <p:nvSpPr>
              <p:cNvPr id="195" name="Freeform: Shape 194"/>
              <p:cNvSpPr/>
              <p:nvPr/>
            </p:nvSpPr>
            <p:spPr>
              <a:xfrm flipV="1">
                <a:off x="6090183" y="1897447"/>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8" name="Graphic 19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29312" y="4469063"/>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7" name="Sliding door (L)"/>
          <p:cNvGrpSpPr/>
          <p:nvPr/>
        </p:nvGrpSpPr>
        <p:grpSpPr>
          <a:xfrm>
            <a:off x="-3116857" y="650837"/>
            <a:ext cx="4677811" cy="5212677"/>
            <a:chOff x="1410144" y="650837"/>
            <a:chExt cx="4677811" cy="5212677"/>
          </a:xfrm>
        </p:grpSpPr>
        <p:grpSp>
          <p:nvGrpSpPr>
            <p:cNvPr id="62" name="Group 61"/>
            <p:cNvGrpSpPr/>
            <p:nvPr/>
          </p:nvGrpSpPr>
          <p:grpSpPr>
            <a:xfrm>
              <a:off x="1410144" y="650837"/>
              <a:ext cx="4677811" cy="5212677"/>
              <a:chOff x="1410144" y="650837"/>
              <a:chExt cx="467781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336690" y="2127326"/>
                <a:ext cx="1301674" cy="1301674"/>
              </a:xfrm>
              <a:prstGeom prst="rect">
                <a:avLst/>
              </a:prstGeom>
            </p:spPr>
          </p:pic>
          <p:pic>
            <p:nvPicPr>
              <p:cNvPr id="201" name="Graphic 20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sp>
            <p:nvSpPr>
              <p:cNvPr id="196" name="Freeform: Shape 195"/>
              <p:cNvSpPr/>
              <p:nvPr/>
            </p:nvSpPr>
            <p:spPr>
              <a:xfrm flipH="1">
                <a:off x="4745310" y="1900885"/>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7" name="Graphic 19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52907" y="3734333"/>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Rectangle 3"/>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479"/>
            <a:ext cx="11652239" cy="6309769"/>
            <a:chOff x="498655" y="-556479"/>
            <a:chExt cx="11652239" cy="6309769"/>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37555" y="-556479"/>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7" name="Fence (R)"/>
          <p:cNvGrpSpPr/>
          <p:nvPr/>
        </p:nvGrpSpPr>
        <p:grpSpPr>
          <a:xfrm flipH="1">
            <a:off x="9967779" y="3844212"/>
            <a:ext cx="2333299" cy="2014656"/>
            <a:chOff x="-123310" y="3848858"/>
            <a:chExt cx="2333299" cy="2014656"/>
          </a:xfrm>
        </p:grpSpPr>
        <p:sp>
          <p:nvSpPr>
            <p:cNvPr id="99" name="Rectangle 9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reeform: Shape 10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2" name="Freeform: Shape 10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6" name="Freeform: Shape 11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7" name="Freeform: Shape 11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8" name="Freeform: Shape 11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19" name="Fence (L)"/>
          <p:cNvGrpSpPr/>
          <p:nvPr/>
        </p:nvGrpSpPr>
        <p:grpSpPr>
          <a:xfrm>
            <a:off x="-123310" y="3848858"/>
            <a:ext cx="2333299" cy="2014656"/>
            <a:chOff x="-123310" y="3848858"/>
            <a:chExt cx="2333299" cy="2014656"/>
          </a:xfrm>
        </p:grpSpPr>
        <p:sp>
          <p:nvSpPr>
            <p:cNvPr id="120" name="Rectangle 11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Freeform: Shape 12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3" name="Freeform: Shape 12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4" name="Freeform: Shape 123"/>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5" name="Freeform: Shape 124"/>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7" name="Guard (L)"/>
          <p:cNvGrpSpPr/>
          <p:nvPr/>
        </p:nvGrpSpPr>
        <p:grpSpPr>
          <a:xfrm>
            <a:off x="77484" y="2721695"/>
            <a:ext cx="1751052" cy="4002549"/>
            <a:chOff x="77484" y="2721695"/>
            <a:chExt cx="1751052" cy="4002549"/>
          </a:xfrm>
        </p:grpSpPr>
        <p:grpSp>
          <p:nvGrpSpPr>
            <p:cNvPr id="128" name="Group 127"/>
            <p:cNvGrpSpPr/>
            <p:nvPr/>
          </p:nvGrpSpPr>
          <p:grpSpPr>
            <a:xfrm flipH="1">
              <a:off x="1029465" y="6269294"/>
              <a:ext cx="305076" cy="454950"/>
              <a:chOff x="1206237" y="7204553"/>
              <a:chExt cx="836842" cy="1247957"/>
            </a:xfrm>
          </p:grpSpPr>
          <p:sp>
            <p:nvSpPr>
              <p:cNvPr id="194" name="Rectangle 1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Top Corners Rounded 198"/>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646918" y="2721695"/>
              <a:ext cx="601858" cy="942717"/>
              <a:chOff x="1385889" y="-2464594"/>
              <a:chExt cx="1464468" cy="2293863"/>
            </a:xfrm>
          </p:grpSpPr>
          <p:sp>
            <p:nvSpPr>
              <p:cNvPr id="190" name="Oval 18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Oval 1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3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Freeform: Shape 131"/>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Rectangle 13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Top Corners Rounded 133"/>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Oval 13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Oval 138"/>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Rounded Corners 139"/>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2" name="Guard (R)"/>
          <p:cNvGrpSpPr/>
          <p:nvPr/>
        </p:nvGrpSpPr>
        <p:grpSpPr>
          <a:xfrm>
            <a:off x="10325486" y="2725324"/>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7" name="Rectangle 236"/>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8" name="Rectangle: Top Corners Rounded 237"/>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9" name="Rectangle 238"/>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5" name="Oval 234"/>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Oval 235"/>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Freeform: Shape 232"/>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Freeform: Shape 233"/>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 name="TextBox 4"/>
          <p:cNvSpPr txBox="1"/>
          <p:nvPr/>
        </p:nvSpPr>
        <p:spPr>
          <a:xfrm>
            <a:off x="2185567" y="808901"/>
            <a:ext cx="7767258" cy="3853815"/>
          </a:xfrm>
          <a:prstGeom prst="rect">
            <a:avLst/>
          </a:prstGeom>
          <a:noFill/>
        </p:spPr>
        <p:txBody>
          <a:bodyPr wrap="square" rtlCol="0">
            <a:spAutoFit/>
          </a:bodyPr>
          <a:lstStyle/>
          <a:p>
            <a:pPr algn="ctr">
              <a:lnSpc>
                <a:spcPct val="150000"/>
              </a:lnSpc>
            </a:pPr>
            <a:r>
              <a:rPr lang="en-US" dirty="0"/>
              <a:t> </a:t>
            </a:r>
            <a:r>
              <a:rPr lang="en-US" sz="3000" b="1" dirty="0" err="1">
                <a:solidFill>
                  <a:srgbClr val="00B0F0"/>
                </a:solidFill>
              </a:rPr>
              <a:t>Đối</a:t>
            </a:r>
            <a:r>
              <a:rPr lang="en-US" sz="3000" b="1" dirty="0">
                <a:solidFill>
                  <a:srgbClr val="00B0F0"/>
                </a:solidFill>
              </a:rPr>
              <a:t> </a:t>
            </a:r>
            <a:r>
              <a:rPr lang="en-US" sz="3000" b="1" dirty="0" err="1">
                <a:solidFill>
                  <a:srgbClr val="00B0F0"/>
                </a:solidFill>
              </a:rPr>
              <a:t>với</a:t>
            </a:r>
            <a:r>
              <a:rPr lang="en-US" sz="3000" b="1" dirty="0">
                <a:solidFill>
                  <a:srgbClr val="00B0F0"/>
                </a:solidFill>
              </a:rPr>
              <a:t> </a:t>
            </a:r>
            <a:r>
              <a:rPr lang="en-US" sz="3000" b="1" dirty="0" err="1">
                <a:solidFill>
                  <a:srgbClr val="00B0F0"/>
                </a:solidFill>
              </a:rPr>
              <a:t>người</a:t>
            </a:r>
            <a:r>
              <a:rPr lang="en-US" sz="3000" b="1" dirty="0">
                <a:solidFill>
                  <a:srgbClr val="00B0F0"/>
                </a:solidFill>
              </a:rPr>
              <a:t> </a:t>
            </a:r>
            <a:r>
              <a:rPr lang="en-US" sz="3000" b="1" dirty="0" err="1">
                <a:solidFill>
                  <a:srgbClr val="00B0F0"/>
                </a:solidFill>
              </a:rPr>
              <a:t>sử</a:t>
            </a:r>
            <a:r>
              <a:rPr lang="en-US" sz="3000" b="1" dirty="0">
                <a:solidFill>
                  <a:srgbClr val="00B0F0"/>
                </a:solidFill>
              </a:rPr>
              <a:t> </a:t>
            </a:r>
            <a:r>
              <a:rPr lang="en-US" sz="3000" b="1" dirty="0" err="1">
                <a:solidFill>
                  <a:srgbClr val="00B0F0"/>
                </a:solidFill>
              </a:rPr>
              <a:t>dụng</a:t>
            </a:r>
            <a:endParaRPr lang="en-US" sz="3000" b="1" dirty="0">
              <a:solidFill>
                <a:srgbClr val="00B0F0"/>
              </a:solidFill>
            </a:endParaRPr>
          </a:p>
          <a:p>
            <a:pPr>
              <a:lnSpc>
                <a:spcPct val="150000"/>
              </a:lnSpc>
            </a:pPr>
            <a:endParaRPr lang="en-US" b="1" dirty="0" smtClean="0"/>
          </a:p>
          <a:p>
            <a:pPr algn="just">
              <a:lnSpc>
                <a:spcPct val="150000"/>
              </a:lnSpc>
            </a:pPr>
            <a:r>
              <a:rPr sz="2300" dirty="0">
                <a:latin typeface="+mj-lt"/>
              </a:rPr>
              <a:t>- Giao diện của chương trình thân thiện, dễ sử dụng</a:t>
            </a:r>
            <a:endParaRPr sz="2300" dirty="0">
              <a:latin typeface="+mj-lt"/>
            </a:endParaRPr>
          </a:p>
          <a:p>
            <a:pPr algn="just">
              <a:lnSpc>
                <a:spcPct val="150000"/>
              </a:lnSpc>
            </a:pPr>
            <a:r>
              <a:rPr sz="2300" dirty="0">
                <a:latin typeface="+mj-lt"/>
              </a:rPr>
              <a:t>- Website đã giúp người dùng tiết kiệm thời gian, công sức để có được một sản phẩm ứng ý. Dễ dàng quản lý các thông tin về sản phẩm và những đơn hàng của người mua sản phẩm từ đó sẽ thuận tiện cho việc thanh toán và giao hàng.</a:t>
            </a:r>
            <a:endParaRPr sz="23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2" end="2"/>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Sliding door (R)"/>
          <p:cNvGrpSpPr/>
          <p:nvPr/>
        </p:nvGrpSpPr>
        <p:grpSpPr>
          <a:xfrm>
            <a:off x="10574788"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07360" y="2599031"/>
                <a:ext cx="1301674" cy="1301674"/>
              </a:xfrm>
              <a:prstGeom prst="rect">
                <a:avLst/>
              </a:prstGeom>
            </p:spPr>
          </p:pic>
          <p:sp>
            <p:nvSpPr>
              <p:cNvPr id="195" name="Freeform: Shape 194"/>
              <p:cNvSpPr/>
              <p:nvPr/>
            </p:nvSpPr>
            <p:spPr>
              <a:xfrm flipV="1">
                <a:off x="6090183" y="1897447"/>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8" name="Graphic 19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29312" y="4469063"/>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7" name="Sliding door (L)"/>
          <p:cNvGrpSpPr/>
          <p:nvPr/>
        </p:nvGrpSpPr>
        <p:grpSpPr>
          <a:xfrm>
            <a:off x="-3116857" y="650837"/>
            <a:ext cx="4677811" cy="5212677"/>
            <a:chOff x="1410144" y="650837"/>
            <a:chExt cx="4677811" cy="5212677"/>
          </a:xfrm>
        </p:grpSpPr>
        <p:grpSp>
          <p:nvGrpSpPr>
            <p:cNvPr id="62" name="Group 61"/>
            <p:cNvGrpSpPr/>
            <p:nvPr/>
          </p:nvGrpSpPr>
          <p:grpSpPr>
            <a:xfrm>
              <a:off x="1410144" y="650837"/>
              <a:ext cx="4677811" cy="5212677"/>
              <a:chOff x="1410144" y="650837"/>
              <a:chExt cx="467781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336690" y="2127326"/>
                <a:ext cx="1301674" cy="1301674"/>
              </a:xfrm>
              <a:prstGeom prst="rect">
                <a:avLst/>
              </a:prstGeom>
            </p:spPr>
          </p:pic>
          <p:pic>
            <p:nvPicPr>
              <p:cNvPr id="201" name="Graphic 20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sp>
            <p:nvSpPr>
              <p:cNvPr id="196" name="Freeform: Shape 195"/>
              <p:cNvSpPr/>
              <p:nvPr/>
            </p:nvSpPr>
            <p:spPr>
              <a:xfrm flipH="1">
                <a:off x="4745310" y="1900885"/>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7" name="Graphic 19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52907" y="3734333"/>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Rectangle 3"/>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479"/>
            <a:ext cx="11652239" cy="6309769"/>
            <a:chOff x="498655" y="-556479"/>
            <a:chExt cx="11652239" cy="6309769"/>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37555" y="-556479"/>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7" name="Fence (R)"/>
          <p:cNvGrpSpPr/>
          <p:nvPr/>
        </p:nvGrpSpPr>
        <p:grpSpPr>
          <a:xfrm flipH="1">
            <a:off x="9967779" y="3844212"/>
            <a:ext cx="2333299" cy="2014656"/>
            <a:chOff x="-123310" y="3848858"/>
            <a:chExt cx="2333299" cy="2014656"/>
          </a:xfrm>
        </p:grpSpPr>
        <p:sp>
          <p:nvSpPr>
            <p:cNvPr id="99" name="Rectangle 9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reeform: Shape 10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2" name="Freeform: Shape 10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6" name="Freeform: Shape 11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7" name="Freeform: Shape 11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8" name="Freeform: Shape 11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19" name="Fence (L)"/>
          <p:cNvGrpSpPr/>
          <p:nvPr/>
        </p:nvGrpSpPr>
        <p:grpSpPr>
          <a:xfrm>
            <a:off x="-123310" y="4186626"/>
            <a:ext cx="2135589" cy="1676888"/>
            <a:chOff x="-123310" y="3848858"/>
            <a:chExt cx="2333299" cy="2014656"/>
          </a:xfrm>
        </p:grpSpPr>
        <p:sp>
          <p:nvSpPr>
            <p:cNvPr id="120" name="Rectangle 11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Freeform: Shape 12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3" name="Freeform: Shape 12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4" name="Freeform: Shape 123"/>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5" name="Freeform: Shape 124"/>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7" name="Guard (L)"/>
          <p:cNvGrpSpPr/>
          <p:nvPr/>
        </p:nvGrpSpPr>
        <p:grpSpPr>
          <a:xfrm>
            <a:off x="77484" y="2721695"/>
            <a:ext cx="1751052" cy="4002549"/>
            <a:chOff x="77484" y="2721695"/>
            <a:chExt cx="1751052" cy="4002549"/>
          </a:xfrm>
        </p:grpSpPr>
        <p:grpSp>
          <p:nvGrpSpPr>
            <p:cNvPr id="128" name="Group 127"/>
            <p:cNvGrpSpPr/>
            <p:nvPr/>
          </p:nvGrpSpPr>
          <p:grpSpPr>
            <a:xfrm flipH="1">
              <a:off x="1029465" y="6269294"/>
              <a:ext cx="305076" cy="454950"/>
              <a:chOff x="1206237" y="7204553"/>
              <a:chExt cx="836842" cy="1247957"/>
            </a:xfrm>
          </p:grpSpPr>
          <p:sp>
            <p:nvSpPr>
              <p:cNvPr id="194" name="Rectangle 1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Top Corners Rounded 198"/>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646918" y="2721695"/>
              <a:ext cx="601858" cy="942717"/>
              <a:chOff x="1385889" y="-2464594"/>
              <a:chExt cx="1464468" cy="2293863"/>
            </a:xfrm>
          </p:grpSpPr>
          <p:sp>
            <p:nvSpPr>
              <p:cNvPr id="190" name="Oval 18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Oval 1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3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Freeform: Shape 131"/>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Rectangle 13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Top Corners Rounded 133"/>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Oval 13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Oval 138"/>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Rounded Corners 139"/>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2" name="Guard (R)"/>
          <p:cNvGrpSpPr/>
          <p:nvPr/>
        </p:nvGrpSpPr>
        <p:grpSpPr>
          <a:xfrm>
            <a:off x="10325486" y="2725324"/>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7" name="Rectangle 236"/>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8" name="Rectangle: Top Corners Rounded 237"/>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9" name="Rectangle 238"/>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5" name="Oval 234"/>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Oval 235"/>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Freeform: Shape 232"/>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Freeform: Shape 233"/>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 name="TextBox 4"/>
          <p:cNvSpPr txBox="1"/>
          <p:nvPr/>
        </p:nvSpPr>
        <p:spPr>
          <a:xfrm>
            <a:off x="1881385" y="1177564"/>
            <a:ext cx="8191571" cy="2768600"/>
          </a:xfrm>
          <a:prstGeom prst="rect">
            <a:avLst/>
          </a:prstGeom>
          <a:noFill/>
        </p:spPr>
        <p:txBody>
          <a:bodyPr wrap="square" rtlCol="0">
            <a:spAutoFit/>
          </a:bodyPr>
          <a:lstStyle/>
          <a:p>
            <a:pPr algn="ctr"/>
            <a:r>
              <a:rPr lang="vi-VN" sz="3000" b="1" dirty="0">
                <a:solidFill>
                  <a:srgbClr val="00B0F0"/>
                </a:solidFill>
              </a:rPr>
              <a:t>Đối với người quản </a:t>
            </a:r>
            <a:r>
              <a:rPr lang="vi-VN" sz="3000" b="1" dirty="0" smtClean="0">
                <a:solidFill>
                  <a:srgbClr val="00B0F0"/>
                </a:solidFill>
              </a:rPr>
              <a:t>trị</a:t>
            </a:r>
            <a:endParaRPr lang="en-US" sz="3000" b="1" dirty="0" smtClean="0">
              <a:solidFill>
                <a:srgbClr val="00B0F0"/>
              </a:solidFill>
            </a:endParaRPr>
          </a:p>
          <a:p>
            <a:endParaRPr lang="en-US" dirty="0" smtClean="0"/>
          </a:p>
          <a:p>
            <a:r>
              <a:rPr lang="en-US" dirty="0" smtClean="0"/>
              <a:t>+ </a:t>
            </a:r>
            <a:r>
              <a:rPr lang="vi-VN" dirty="0" smtClean="0"/>
              <a:t>Xem </a:t>
            </a:r>
            <a:r>
              <a:rPr lang="vi-VN" dirty="0"/>
              <a:t>thông tin của các đề mục cần quản lý như: Khách hàng, sản phẩm,….</a:t>
            </a:r>
            <a:endParaRPr lang="vi-VN" dirty="0"/>
          </a:p>
          <a:p>
            <a:r>
              <a:rPr lang="en-US" dirty="0" smtClean="0"/>
              <a:t>+ </a:t>
            </a:r>
            <a:r>
              <a:rPr lang="vi-VN" dirty="0" smtClean="0"/>
              <a:t>Có </a:t>
            </a:r>
            <a:r>
              <a:rPr lang="vi-VN" dirty="0"/>
              <a:t>thể sửa đổi, cập nhật các dữ liệu trên.</a:t>
            </a:r>
            <a:endParaRPr lang="vi-VN" dirty="0"/>
          </a:p>
          <a:p>
            <a:r>
              <a:rPr lang="en-US" dirty="0" smtClean="0"/>
              <a:t>+ </a:t>
            </a:r>
            <a:r>
              <a:rPr lang="vi-VN" dirty="0" smtClean="0"/>
              <a:t>Các </a:t>
            </a:r>
            <a:r>
              <a:rPr lang="vi-VN" dirty="0"/>
              <a:t>chức năng này được thực hiện thông qua giao diện web. </a:t>
            </a:r>
            <a:endParaRPr lang="vi-VN" dirty="0"/>
          </a:p>
          <a:p>
            <a:r>
              <a:rPr lang="en-US" b="1" dirty="0"/>
              <a:t>- Xây dựng thành công website bán các mặt hàng thiết bị điện tử cơ bản với các chức năng căn bản như: Đưa ra được thông tin các sản phẩm, giúp người dùng có thể mua hàng tại website một cách nhanh chóng và dễ dàng, cập nhật, thêm mới các sản phẩm đáp ứng nhu cầu đặt ra của người tiêu dùng</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to="" calcmode="lin" valueType="num">
                                      <p:cBhvr>
                                        <p:cTn id="7" dur="1" fill="hold"/>
                                        <p:tgtEl>
                                          <p:spTgt spid="5">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 to="" calcmode="lin" valueType="num">
                                      <p:cBhvr>
                                        <p:cTn id="12" dur="1" fill="hold"/>
                                        <p:tgtEl>
                                          <p:spTgt spid="5">
                                            <p:txEl>
                                              <p:pRg st="3" end="3"/>
                                            </p:txEl>
                                          </p:spTgt>
                                        </p:tgtEl>
                                      </p:cBhvr>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 to="" calcmode="lin" valueType="num">
                                      <p:cBhvr>
                                        <p:cTn id="22" dur="1" fill="hold"/>
                                        <p:tgtEl>
                                          <p:spTgt spid="5">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38" name="Nhóm 37"/>
          <p:cNvGrpSpPr/>
          <p:nvPr/>
        </p:nvGrpSpPr>
        <p:grpSpPr>
          <a:xfrm>
            <a:off x="0" y="0"/>
            <a:ext cx="12192000" cy="482040"/>
            <a:chOff x="0" y="0"/>
            <a:chExt cx="12192000" cy="482040"/>
          </a:xfrm>
        </p:grpSpPr>
        <p:sp>
          <p:nvSpPr>
            <p:cNvPr id="4" name="Hình chữ nhật 3"/>
            <p:cNvSpPr/>
            <p:nvPr/>
          </p:nvSpPr>
          <p:spPr>
            <a:xfrm>
              <a:off x="0" y="0"/>
              <a:ext cx="12192000" cy="304800"/>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ình Bầu dục 7"/>
            <p:cNvSpPr/>
            <p:nvPr/>
          </p:nvSpPr>
          <p:spPr>
            <a:xfrm>
              <a:off x="11340630" y="137087"/>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ình Bầu dục 8"/>
            <p:cNvSpPr/>
            <p:nvPr/>
          </p:nvSpPr>
          <p:spPr>
            <a:xfrm>
              <a:off x="10566839" y="137087"/>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ình Bầu dục 9"/>
            <p:cNvSpPr/>
            <p:nvPr/>
          </p:nvSpPr>
          <p:spPr>
            <a:xfrm>
              <a:off x="9793047" y="12346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ình Bầu dục 10"/>
            <p:cNvSpPr/>
            <p:nvPr/>
          </p:nvSpPr>
          <p:spPr>
            <a:xfrm>
              <a:off x="9019255" y="115628"/>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ình Bầu dục 11"/>
            <p:cNvSpPr/>
            <p:nvPr/>
          </p:nvSpPr>
          <p:spPr>
            <a:xfrm>
              <a:off x="8245463" y="132990"/>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ình Bầu dục 12"/>
            <p:cNvSpPr/>
            <p:nvPr/>
          </p:nvSpPr>
          <p:spPr>
            <a:xfrm>
              <a:off x="7471671" y="136729"/>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ình Bầu dục 13"/>
            <p:cNvSpPr/>
            <p:nvPr/>
          </p:nvSpPr>
          <p:spPr>
            <a:xfrm>
              <a:off x="6697879" y="14999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ình Bầu dục 14"/>
            <p:cNvSpPr/>
            <p:nvPr/>
          </p:nvSpPr>
          <p:spPr>
            <a:xfrm>
              <a:off x="5924087" y="140587"/>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ình Bầu dục 15"/>
            <p:cNvSpPr/>
            <p:nvPr/>
          </p:nvSpPr>
          <p:spPr>
            <a:xfrm>
              <a:off x="5150295" y="11334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ình Bầu dục 16"/>
            <p:cNvSpPr/>
            <p:nvPr/>
          </p:nvSpPr>
          <p:spPr>
            <a:xfrm>
              <a:off x="4376503" y="11334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ình Bầu dục 17"/>
            <p:cNvSpPr/>
            <p:nvPr/>
          </p:nvSpPr>
          <p:spPr>
            <a:xfrm>
              <a:off x="3602711" y="11334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p:cNvSpPr/>
            <p:nvPr/>
          </p:nvSpPr>
          <p:spPr>
            <a:xfrm>
              <a:off x="2828919" y="14999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ầu dục 19"/>
            <p:cNvSpPr/>
            <p:nvPr/>
          </p:nvSpPr>
          <p:spPr>
            <a:xfrm>
              <a:off x="2055127" y="11865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ình Bầu dục 20"/>
            <p:cNvSpPr/>
            <p:nvPr/>
          </p:nvSpPr>
          <p:spPr>
            <a:xfrm>
              <a:off x="1281335" y="11334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ình Bầu dục 21"/>
            <p:cNvSpPr/>
            <p:nvPr/>
          </p:nvSpPr>
          <p:spPr>
            <a:xfrm>
              <a:off x="507543" y="11334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Nhóm 38"/>
          <p:cNvGrpSpPr/>
          <p:nvPr/>
        </p:nvGrpSpPr>
        <p:grpSpPr>
          <a:xfrm>
            <a:off x="0" y="6394774"/>
            <a:ext cx="12192000" cy="463226"/>
            <a:chOff x="0" y="6394774"/>
            <a:chExt cx="12192000" cy="463226"/>
          </a:xfrm>
        </p:grpSpPr>
        <p:sp>
          <p:nvSpPr>
            <p:cNvPr id="5" name="Hình chữ nhật 4"/>
            <p:cNvSpPr/>
            <p:nvPr/>
          </p:nvSpPr>
          <p:spPr>
            <a:xfrm>
              <a:off x="0" y="6553200"/>
              <a:ext cx="12192000" cy="304800"/>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ình Bầu dục 22"/>
            <p:cNvSpPr/>
            <p:nvPr/>
          </p:nvSpPr>
          <p:spPr>
            <a:xfrm>
              <a:off x="11341677" y="6418520"/>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ình Bầu dục 23"/>
            <p:cNvSpPr/>
            <p:nvPr/>
          </p:nvSpPr>
          <p:spPr>
            <a:xfrm>
              <a:off x="10567886" y="6418520"/>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ình Bầu dục 24"/>
            <p:cNvSpPr/>
            <p:nvPr/>
          </p:nvSpPr>
          <p:spPr>
            <a:xfrm>
              <a:off x="9794094" y="6404897"/>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ình Bầu dục 25"/>
            <p:cNvSpPr/>
            <p:nvPr/>
          </p:nvSpPr>
          <p:spPr>
            <a:xfrm>
              <a:off x="9020302" y="6397061"/>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ình Bầu dục 26"/>
            <p:cNvSpPr/>
            <p:nvPr/>
          </p:nvSpPr>
          <p:spPr>
            <a:xfrm>
              <a:off x="8246510" y="6414423"/>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ình Bầu dục 27"/>
            <p:cNvSpPr/>
            <p:nvPr/>
          </p:nvSpPr>
          <p:spPr>
            <a:xfrm>
              <a:off x="7472718" y="6418162"/>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ình Bầu dục 28"/>
            <p:cNvSpPr/>
            <p:nvPr/>
          </p:nvSpPr>
          <p:spPr>
            <a:xfrm>
              <a:off x="6698926" y="6431427"/>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ình Bầu dục 29"/>
            <p:cNvSpPr/>
            <p:nvPr/>
          </p:nvSpPr>
          <p:spPr>
            <a:xfrm>
              <a:off x="5925134" y="6422020"/>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ình Bầu dục 30"/>
            <p:cNvSpPr/>
            <p:nvPr/>
          </p:nvSpPr>
          <p:spPr>
            <a:xfrm>
              <a:off x="5151342" y="639477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p:cNvSpPr/>
            <p:nvPr/>
          </p:nvSpPr>
          <p:spPr>
            <a:xfrm>
              <a:off x="4377550" y="639477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p:cNvSpPr/>
            <p:nvPr/>
          </p:nvSpPr>
          <p:spPr>
            <a:xfrm>
              <a:off x="3603758" y="639477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p:cNvSpPr/>
            <p:nvPr/>
          </p:nvSpPr>
          <p:spPr>
            <a:xfrm>
              <a:off x="2829966" y="6431427"/>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Bầu dục 34"/>
            <p:cNvSpPr/>
            <p:nvPr/>
          </p:nvSpPr>
          <p:spPr>
            <a:xfrm>
              <a:off x="2056174" y="640008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ình Bầu dục 35"/>
            <p:cNvSpPr/>
            <p:nvPr/>
          </p:nvSpPr>
          <p:spPr>
            <a:xfrm>
              <a:off x="1282382" y="639477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ình Bầu dục 36"/>
            <p:cNvSpPr/>
            <p:nvPr/>
          </p:nvSpPr>
          <p:spPr>
            <a:xfrm>
              <a:off x="508590" y="6394774"/>
              <a:ext cx="343826" cy="332046"/>
            </a:xfrm>
            <a:prstGeom prst="ellipse">
              <a:avLst/>
            </a:prstGeom>
            <a:solidFill>
              <a:srgbClr val="F6F3DC"/>
            </a:solidFill>
            <a:ln>
              <a:noFill/>
            </a:ln>
            <a:effectLst>
              <a:glow rad="101600">
                <a:srgbClr val="F6F3DC">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Nhóm 40"/>
          <p:cNvGrpSpPr/>
          <p:nvPr/>
        </p:nvGrpSpPr>
        <p:grpSpPr>
          <a:xfrm>
            <a:off x="5561286" y="-2864239"/>
            <a:ext cx="1069428" cy="1200807"/>
            <a:chOff x="5561286" y="2238704"/>
            <a:chExt cx="1069428" cy="1200807"/>
          </a:xfrm>
        </p:grpSpPr>
        <p:sp>
          <p:nvSpPr>
            <p:cNvPr id="42" name="Hình chữ nhật 41"/>
            <p:cNvSpPr/>
            <p:nvPr/>
          </p:nvSpPr>
          <p:spPr>
            <a:xfrm>
              <a:off x="5561286" y="2238704"/>
              <a:ext cx="1069428" cy="1179786"/>
            </a:xfrm>
            <a:prstGeom prst="rect">
              <a:avLst/>
            </a:prstGeom>
            <a:noFill/>
            <a:ln w="107950">
              <a:solidFill>
                <a:srgbClr val="FD3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ộp Văn bản 42"/>
            <p:cNvSpPr txBox="1"/>
            <p:nvPr/>
          </p:nvSpPr>
          <p:spPr>
            <a:xfrm>
              <a:off x="5728137" y="2239182"/>
              <a:ext cx="578069" cy="1200329"/>
            </a:xfrm>
            <a:prstGeom prst="rect">
              <a:avLst/>
            </a:prstGeom>
            <a:noFill/>
          </p:spPr>
          <p:txBody>
            <a:bodyPr wrap="square" rtlCol="0">
              <a:spAutoFit/>
            </a:bodyPr>
            <a:lstStyle/>
            <a:p>
              <a:r>
                <a:rPr lang="en-US" sz="7200">
                  <a:solidFill>
                    <a:srgbClr val="E7E7E7"/>
                  </a:solidFill>
                  <a:latin typeface="Arial" panose="020B0604020202020204" pitchFamily="34" charset="0"/>
                  <a:cs typeface="Arial" panose="020B0604020202020204" pitchFamily="34" charset="0"/>
                </a:rPr>
                <a:t>4</a:t>
              </a:r>
              <a:endParaRPr lang="en-US" sz="7200">
                <a:solidFill>
                  <a:srgbClr val="E7E7E7"/>
                </a:solidFill>
                <a:latin typeface="Arial" panose="020B0604020202020204" pitchFamily="34" charset="0"/>
                <a:cs typeface="Arial" panose="020B0604020202020204" pitchFamily="34" charset="0"/>
              </a:endParaRPr>
            </a:p>
          </p:txBody>
        </p:sp>
      </p:grpSp>
      <p:sp>
        <p:nvSpPr>
          <p:cNvPr id="44" name="Hộp Văn bản 43"/>
          <p:cNvSpPr txBox="1"/>
          <p:nvPr/>
        </p:nvSpPr>
        <p:spPr>
          <a:xfrm>
            <a:off x="1265555" y="619760"/>
            <a:ext cx="9645015" cy="445135"/>
          </a:xfrm>
          <a:prstGeom prst="rect">
            <a:avLst/>
          </a:prstGeom>
          <a:noFill/>
        </p:spPr>
        <p:txBody>
          <a:bodyPr wrap="square" rtlCol="0">
            <a:spAutoFit/>
          </a:bodyPr>
          <a:lstStyle/>
          <a:p>
            <a:pPr algn="ctr"/>
            <a:r>
              <a:rPr lang="en-US" sz="2300" b="1" dirty="0" err="1" smtClean="0">
                <a:solidFill>
                  <a:srgbClr val="FF0000"/>
                </a:solidFill>
                <a:latin typeface="Arial" panose="020B0604020202020204" pitchFamily="34" charset="0"/>
                <a:cs typeface="Arial" panose="020B0604020202020204" pitchFamily="34" charset="0"/>
              </a:rPr>
              <a:t>Hướng</a:t>
            </a:r>
            <a:r>
              <a:rPr lang="en-US" sz="2300" b="1" dirty="0" smtClean="0">
                <a:solidFill>
                  <a:srgbClr val="FF0000"/>
                </a:solidFill>
                <a:latin typeface="Arial" panose="020B0604020202020204" pitchFamily="34" charset="0"/>
                <a:cs typeface="Arial" panose="020B0604020202020204" pitchFamily="34" charset="0"/>
              </a:rPr>
              <a:t> </a:t>
            </a:r>
            <a:r>
              <a:rPr lang="en-US" sz="2300" b="1" dirty="0" err="1" smtClean="0">
                <a:solidFill>
                  <a:srgbClr val="FF0000"/>
                </a:solidFill>
                <a:latin typeface="Arial" panose="020B0604020202020204" pitchFamily="34" charset="0"/>
                <a:cs typeface="Arial" panose="020B0604020202020204" pitchFamily="34" charset="0"/>
              </a:rPr>
              <a:t>Phát</a:t>
            </a:r>
            <a:r>
              <a:rPr lang="en-US" sz="2300" b="1" dirty="0" smtClean="0">
                <a:solidFill>
                  <a:srgbClr val="FF0000"/>
                </a:solidFill>
                <a:latin typeface="Arial" panose="020B0604020202020204" pitchFamily="34" charset="0"/>
                <a:cs typeface="Arial" panose="020B0604020202020204" pitchFamily="34" charset="0"/>
              </a:rPr>
              <a:t> </a:t>
            </a:r>
            <a:r>
              <a:rPr lang="en-US" sz="2300" b="1" dirty="0" err="1" smtClean="0">
                <a:solidFill>
                  <a:srgbClr val="FF0000"/>
                </a:solidFill>
                <a:latin typeface="Arial" panose="020B0604020202020204" pitchFamily="34" charset="0"/>
                <a:cs typeface="Arial" panose="020B0604020202020204" pitchFamily="34" charset="0"/>
              </a:rPr>
              <a:t>Triển</a:t>
            </a:r>
            <a:r>
              <a:rPr lang="en-US" sz="2300" b="1" dirty="0" smtClean="0">
                <a:solidFill>
                  <a:srgbClr val="FF0000"/>
                </a:solidFill>
                <a:latin typeface="Arial" panose="020B0604020202020204" pitchFamily="34" charset="0"/>
                <a:cs typeface="Arial" panose="020B0604020202020204" pitchFamily="34" charset="0"/>
              </a:rPr>
              <a:t> </a:t>
            </a:r>
            <a:r>
              <a:rPr lang="en-US" sz="2300" b="1" dirty="0" err="1" smtClean="0">
                <a:solidFill>
                  <a:srgbClr val="FF0000"/>
                </a:solidFill>
                <a:latin typeface="Arial" panose="020B0604020202020204" pitchFamily="34" charset="0"/>
                <a:cs typeface="Arial" panose="020B0604020202020204" pitchFamily="34" charset="0"/>
              </a:rPr>
              <a:t>Của</a:t>
            </a:r>
            <a:r>
              <a:rPr lang="en-US" sz="2300" b="1" dirty="0" smtClean="0">
                <a:solidFill>
                  <a:srgbClr val="FF0000"/>
                </a:solidFill>
                <a:latin typeface="Arial" panose="020B0604020202020204" pitchFamily="34" charset="0"/>
                <a:cs typeface="Arial" panose="020B0604020202020204" pitchFamily="34" charset="0"/>
              </a:rPr>
              <a:t> </a:t>
            </a:r>
            <a:r>
              <a:rPr lang="en-US" sz="2300" b="1" dirty="0" err="1" smtClean="0">
                <a:solidFill>
                  <a:srgbClr val="FF0000"/>
                </a:solidFill>
                <a:latin typeface="Arial" panose="020B0604020202020204" pitchFamily="34" charset="0"/>
                <a:cs typeface="Arial" panose="020B0604020202020204" pitchFamily="34" charset="0"/>
              </a:rPr>
              <a:t>Trang</a:t>
            </a:r>
            <a:r>
              <a:rPr lang="en-US" sz="2300" b="1" dirty="0" smtClean="0">
                <a:solidFill>
                  <a:srgbClr val="FF0000"/>
                </a:solidFill>
                <a:latin typeface="Arial" panose="020B0604020202020204" pitchFamily="34" charset="0"/>
                <a:cs typeface="Arial" panose="020B0604020202020204" pitchFamily="34" charset="0"/>
              </a:rPr>
              <a:t> Web</a:t>
            </a:r>
            <a:endParaRPr lang="en-US" sz="2300" b="1"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25673" y="1121794"/>
            <a:ext cx="11982995" cy="1753235"/>
          </a:xfrm>
          <a:prstGeom prst="rect">
            <a:avLst/>
          </a:prstGeom>
          <a:noFill/>
        </p:spPr>
        <p:txBody>
          <a:bodyPr wrap="square" rtlCol="0">
            <a:spAutoFit/>
          </a:bodyPr>
          <a:lstStyle/>
          <a:p>
            <a:pPr algn="just"/>
            <a:r>
              <a:rPr lang="en-US" sz="2700">
                <a:latin typeface="Times New Roman" panose="02020603050405020304" charset="0"/>
                <a:cs typeface="Times New Roman" panose="02020603050405020304" charset="0"/>
              </a:rPr>
              <a:t>Nhóm đề tài hướng phát triển website trở thành một website bán hàng chuyên nghiệp. Cung cấp đầy đủ những mặt hàng hiện đang có trên thị trường với giả cả hợp lý, phải chăng. Đi kèm với bán hàng là những dịch vụ uy tín và chất lượng nhất để phục vụ đến khách hàng.</a:t>
            </a:r>
            <a:endParaRPr lang="en-US" sz="27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80"/>
                                  </p:iterate>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to="" calcmode="lin" valueType="num">
                                      <p:cBhvr>
                                        <p:cTn id="11" dur="1" fill="hold"/>
                                        <p:tgtEl>
                                          <p:spTgt spid="2">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78" name="Group 77"/>
          <p:cNvGrpSpPr/>
          <p:nvPr/>
        </p:nvGrpSpPr>
        <p:grpSpPr>
          <a:xfrm>
            <a:off x="6096000" y="-160639"/>
            <a:ext cx="3404479" cy="7179276"/>
            <a:chOff x="6096000" y="-160639"/>
            <a:chExt cx="3404479" cy="7179276"/>
          </a:xfrm>
        </p:grpSpPr>
        <p:sp>
          <p:nvSpPr>
            <p:cNvPr id="24" name="Rectangle 23"/>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4" name="Freeform: Shape 63"/>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8" name="Freeform: Shape 67"/>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Freeform: Shape 75"/>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7" name="Group 76"/>
          <p:cNvGrpSpPr/>
          <p:nvPr/>
        </p:nvGrpSpPr>
        <p:grpSpPr>
          <a:xfrm>
            <a:off x="2687239" y="-160639"/>
            <a:ext cx="3408762" cy="7179276"/>
            <a:chOff x="2687239" y="-160639"/>
            <a:chExt cx="3408762" cy="7179276"/>
          </a:xfrm>
        </p:grpSpPr>
        <p:sp>
          <p:nvSpPr>
            <p:cNvPr id="23" name="Rectangle 22"/>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Freeform: Shape 61"/>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6" name="Freeform: Shape 65"/>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4" name="Freeform: Shape 73"/>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9" name="Group 78"/>
          <p:cNvGrpSpPr/>
          <p:nvPr/>
        </p:nvGrpSpPr>
        <p:grpSpPr>
          <a:xfrm>
            <a:off x="0" y="0"/>
            <a:ext cx="12192000" cy="6858000"/>
            <a:chOff x="0" y="0"/>
            <a:chExt cx="12192000" cy="6858000"/>
          </a:xfrm>
        </p:grpSpPr>
        <p:sp>
          <p:nvSpPr>
            <p:cNvPr id="10" name="Rectangle 9"/>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flipH="1">
              <a:off x="9504761" y="0"/>
              <a:ext cx="508030" cy="6858000"/>
              <a:chOff x="2327327" y="152400"/>
              <a:chExt cx="508030" cy="6858000"/>
            </a:xfrm>
          </p:grpSpPr>
          <p:sp>
            <p:nvSpPr>
              <p:cNvPr id="20" name="Rectangle 19"/>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3.75E-6 0 L -0.27045 0 " pathEditMode="relative" rAng="0" ptsTypes="AA">
                                      <p:cBhvr>
                                        <p:cTn id="6" dur="1000" fill="hold"/>
                                        <p:tgtEl>
                                          <p:spTgt spid="77"/>
                                        </p:tgtEl>
                                        <p:attrNameLst>
                                          <p:attrName>ppt_x</p:attrName>
                                          <p:attrName>ppt_y</p:attrName>
                                        </p:attrNameLst>
                                      </p:cBhvr>
                                      <p:rCtr x="-13529" y="0"/>
                                    </p:animMotion>
                                  </p:childTnLst>
                                </p:cTn>
                              </p:par>
                              <p:par>
                                <p:cTn id="7" presetID="63" presetClass="path" presetSubtype="0" accel="50000" decel="50000" fill="hold" nodeType="withEffect">
                                  <p:stCondLst>
                                    <p:cond delay="0"/>
                                  </p:stCondLst>
                                  <p:childTnLst>
                                    <p:animMotion origin="layout" path="M -3.33333E-6 0 L 0.27045 0 " pathEditMode="relative" rAng="0" ptsTypes="AA">
                                      <p:cBhvr>
                                        <p:cTn id="8" dur="1000" fill="hold"/>
                                        <p:tgtEl>
                                          <p:spTgt spid="78"/>
                                        </p:tgtEl>
                                        <p:attrNameLst>
                                          <p:attrName>ppt_x</p:attrName>
                                          <p:attrName>ppt_y</p:attrName>
                                        </p:attrNameLst>
                                      </p:cBhvr>
                                      <p:rCtr x="135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Hình chữ nhật 3"/>
          <p:cNvSpPr/>
          <p:nvPr/>
        </p:nvSpPr>
        <p:spPr>
          <a:xfrm>
            <a:off x="304800" y="304800"/>
            <a:ext cx="11592560" cy="6268720"/>
          </a:xfrm>
          <a:prstGeom prst="rect">
            <a:avLst/>
          </a:prstGeom>
          <a:noFill/>
          <a:ln w="1079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ình Bầu dục 4"/>
          <p:cNvSpPr/>
          <p:nvPr/>
        </p:nvSpPr>
        <p:spPr>
          <a:xfrm>
            <a:off x="4096849" y="533467"/>
            <a:ext cx="1088652" cy="1119186"/>
          </a:xfrm>
          <a:prstGeom prst="ellipse">
            <a:avLst/>
          </a:prstGeom>
          <a:noFill/>
          <a:ln w="203200">
            <a:solidFill>
              <a:srgbClr val="604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am giác Cân 5"/>
          <p:cNvSpPr/>
          <p:nvPr/>
        </p:nvSpPr>
        <p:spPr>
          <a:xfrm>
            <a:off x="5488780" y="668870"/>
            <a:ext cx="1024217" cy="917481"/>
          </a:xfrm>
          <a:prstGeom prst="triangle">
            <a:avLst/>
          </a:prstGeom>
          <a:noFill/>
          <a:ln w="203200">
            <a:solidFill>
              <a:srgbClr val="604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Hình chữ nhật 6"/>
          <p:cNvSpPr/>
          <p:nvPr/>
        </p:nvSpPr>
        <p:spPr>
          <a:xfrm>
            <a:off x="6914616" y="599581"/>
            <a:ext cx="1024218" cy="986958"/>
          </a:xfrm>
          <a:prstGeom prst="rect">
            <a:avLst/>
          </a:prstGeom>
          <a:noFill/>
          <a:ln w="203200">
            <a:solidFill>
              <a:srgbClr val="604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9" name="Hình ảnh 16"/>
          <p:cNvPicPr>
            <a:picLocks noChangeAspect="1"/>
          </p:cNvPicPr>
          <p:nvPr/>
        </p:nvPicPr>
        <p:blipFill>
          <a:blip r:embed="rId1"/>
          <a:stretch>
            <a:fillRect/>
          </a:stretch>
        </p:blipFill>
        <p:spPr>
          <a:xfrm>
            <a:off x="871481" y="3963193"/>
            <a:ext cx="3074794" cy="2195072"/>
          </a:xfrm>
          <a:prstGeom prst="rect">
            <a:avLst/>
          </a:prstGeom>
        </p:spPr>
      </p:pic>
      <p:sp>
        <p:nvSpPr>
          <p:cNvPr id="11" name="Bong bóng Ý nghĩ: Hình đám mây 8"/>
          <p:cNvSpPr/>
          <p:nvPr/>
        </p:nvSpPr>
        <p:spPr>
          <a:xfrm>
            <a:off x="3082925" y="1805305"/>
            <a:ext cx="6043658" cy="2835275"/>
          </a:xfrm>
          <a:prstGeom prst="cloudCallout">
            <a:avLst/>
          </a:prstGeom>
          <a:solidFill>
            <a:schemeClr val="accent4">
              <a:lumMod val="20000"/>
              <a:lumOff val="80000"/>
            </a:schemeClr>
          </a:solidFill>
          <a:ln>
            <a:solidFill>
              <a:schemeClr val="accent2">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accent2">
                    <a:lumMod val="75000"/>
                  </a:schemeClr>
                </a:solidFill>
                <a:latin typeface="Times New Roman" panose="02020603050405020304" charset="0"/>
                <a:cs typeface="Times New Roman" panose="02020603050405020304" charset="0"/>
              </a:rPr>
              <a:t> </a:t>
            </a:r>
            <a:r>
              <a:rPr lang="en-US" sz="2000" b="1" dirty="0">
                <a:solidFill>
                  <a:schemeClr val="accent2">
                    <a:lumMod val="75000"/>
                  </a:schemeClr>
                </a:solidFill>
                <a:latin typeface="Arial" panose="020B0604020202020204" pitchFamily="34" charset="0"/>
                <a:cs typeface="Arial" panose="020B0604020202020204" pitchFamily="34" charset="0"/>
              </a:rPr>
              <a:t>CẢM ƠN </a:t>
            </a:r>
            <a:r>
              <a:rPr lang="en-US" sz="2000" b="1" dirty="0" smtClean="0">
                <a:solidFill>
                  <a:schemeClr val="accent2">
                    <a:lumMod val="75000"/>
                  </a:schemeClr>
                </a:solidFill>
                <a:latin typeface="Arial" panose="020B0604020202020204" pitchFamily="34" charset="0"/>
                <a:cs typeface="Arial" panose="020B0604020202020204" pitchFamily="34" charset="0"/>
              </a:rPr>
              <a:t>THẦY </a:t>
            </a:r>
            <a:r>
              <a:rPr lang="en-US" sz="2000" b="1" dirty="0">
                <a:solidFill>
                  <a:schemeClr val="accent2">
                    <a:lumMod val="75000"/>
                  </a:schemeClr>
                </a:solidFill>
                <a:latin typeface="Arial" panose="020B0604020202020204" pitchFamily="34" charset="0"/>
                <a:cs typeface="Arial" panose="020B0604020202020204" pitchFamily="34" charset="0"/>
              </a:rPr>
              <a:t>VÀ CÁC BẠN ĐÃ LẮNG NGHE BUỔI THUYẾT TRÌNH CỦA NHÓM 4</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pic>
        <p:nvPicPr>
          <p:cNvPr id="12" name="Hình ảnh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09" y="5798296"/>
            <a:ext cx="3570514" cy="59055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6951" y="845466"/>
            <a:ext cx="2144717" cy="178022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46951" y="3439160"/>
            <a:ext cx="2207051" cy="1667006"/>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839" y="667024"/>
            <a:ext cx="1757979" cy="1395482"/>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spd="med" advTm="0">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EDED10"/>
            </a:gs>
            <a:gs pos="0">
              <a:srgbClr val="FBFB11"/>
            </a:gs>
            <a:gs pos="100000">
              <a:srgbClr val="838309"/>
            </a:gs>
          </a:gsLst>
          <a:lin scaled="0"/>
        </a:gra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122680"/>
            <a:ext cx="9144000" cy="937895"/>
          </a:xfrm>
        </p:spPr>
        <p:txBody>
          <a:bodyPr/>
          <a:lstStyle/>
          <a:p>
            <a:r>
              <a:rPr lang="en-US" sz="3600" b="1" u="sng" dirty="0" smtClean="0">
                <a:latin typeface="Arial" panose="020B0604020202020204" pitchFamily="34" charset="0"/>
                <a:cs typeface="Arial" panose="020B0604020202020204" pitchFamily="34" charset="0"/>
              </a:rPr>
              <a:t>ĐỀ TÀI</a:t>
            </a:r>
            <a:endParaRPr lang="en-US" sz="3600" b="1" u="sng"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a:xfrm>
            <a:off x="1524000" y="2253615"/>
            <a:ext cx="9144000" cy="3004185"/>
          </a:xfrm>
        </p:spPr>
        <p:txBody>
          <a:bodyPr/>
          <a:lstStyle/>
          <a:p>
            <a:pPr algn="ctr"/>
            <a:r>
              <a:rPr lang="en-US" sz="2800" b="1" dirty="0" smtClean="0">
                <a:latin typeface="Arial" panose="020B0604020202020204" pitchFamily="34" charset="0"/>
                <a:cs typeface="Arial" panose="020B0604020202020204" pitchFamily="34" charset="0"/>
              </a:rPr>
              <a:t>WEBSITE MUA BÁN TRANG THIẾT BỊ ĐIỆN TỬ</a:t>
            </a:r>
            <a:endParaRPr lang="en-US" sz="2800" b="1" dirty="0" smtClean="0">
              <a:latin typeface="Arial" panose="020B0604020202020204" pitchFamily="34" charset="0"/>
              <a:cs typeface="Arial" panose="020B0604020202020204" pitchFamily="34" charset="0"/>
            </a:endParaRPr>
          </a:p>
        </p:txBody>
      </p:sp>
      <p:sp>
        <p:nvSpPr>
          <p:cNvPr id="2" name="Text Box 1"/>
          <p:cNvSpPr txBox="1"/>
          <p:nvPr/>
        </p:nvSpPr>
        <p:spPr>
          <a:xfrm>
            <a:off x="6866255" y="1643380"/>
            <a:ext cx="309880" cy="368300"/>
          </a:xfrm>
          <a:prstGeom prst="rect">
            <a:avLst/>
          </a:prstGeom>
          <a:noFill/>
        </p:spPr>
        <p:txBody>
          <a:bodyPr wrap="none" rtlCol="0">
            <a:spAutoFit/>
          </a:bodyPr>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5" name="Group 4"/>
          <p:cNvGrpSpPr/>
          <p:nvPr/>
        </p:nvGrpSpPr>
        <p:grpSpPr>
          <a:xfrm>
            <a:off x="5273911" y="287117"/>
            <a:ext cx="1629324" cy="428180"/>
            <a:chOff x="13724809" y="3700156"/>
            <a:chExt cx="3390750" cy="891076"/>
          </a:xfrm>
          <a:effectLst>
            <a:glow rad="38100">
              <a:srgbClr val="FF0000"/>
            </a:glow>
          </a:effectLst>
        </p:grpSpPr>
        <p:sp>
          <p:nvSpPr>
            <p:cNvPr id="2" name="Oval 1"/>
            <p:cNvSpPr/>
            <p:nvPr/>
          </p:nvSpPr>
          <p:spPr>
            <a:xfrm>
              <a:off x="13724809" y="3700156"/>
              <a:ext cx="891076" cy="891076"/>
            </a:xfrm>
            <a:prstGeom prst="ellipse">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Isosceles Triangle 2"/>
            <p:cNvSpPr/>
            <p:nvPr/>
          </p:nvSpPr>
          <p:spPr>
            <a:xfrm>
              <a:off x="14903359" y="3700156"/>
              <a:ext cx="1033648" cy="891076"/>
            </a:xfrm>
            <a:prstGeom prst="triangle">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Rectangle 3"/>
            <p:cNvSpPr/>
            <p:nvPr/>
          </p:nvSpPr>
          <p:spPr>
            <a:xfrm>
              <a:off x="16224483" y="3700156"/>
              <a:ext cx="891076" cy="891076"/>
            </a:xfrm>
            <a:prstGeom prst="rect">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8" name="Group 77"/>
          <p:cNvGrpSpPr/>
          <p:nvPr/>
        </p:nvGrpSpPr>
        <p:grpSpPr>
          <a:xfrm>
            <a:off x="9386135" y="-160639"/>
            <a:ext cx="3404479" cy="7179276"/>
            <a:chOff x="6096000" y="-160639"/>
            <a:chExt cx="3404479" cy="7179276"/>
          </a:xfrm>
        </p:grpSpPr>
        <p:sp>
          <p:nvSpPr>
            <p:cNvPr id="24" name="Rectangle 23"/>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4" name="Freeform: Shape 63"/>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8" name="Freeform: Shape 67"/>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Freeform: Shape 75"/>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7" name="Group 76"/>
          <p:cNvGrpSpPr/>
          <p:nvPr/>
        </p:nvGrpSpPr>
        <p:grpSpPr>
          <a:xfrm>
            <a:off x="-610841" y="-160639"/>
            <a:ext cx="3408762" cy="7179276"/>
            <a:chOff x="2687239" y="-160639"/>
            <a:chExt cx="3408762" cy="7179276"/>
          </a:xfrm>
        </p:grpSpPr>
        <p:sp>
          <p:nvSpPr>
            <p:cNvPr id="23" name="Rectangle 22"/>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Freeform: Shape 61"/>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6" name="Freeform: Shape 65"/>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4" name="Freeform: Shape 73"/>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9" name="Group 78"/>
          <p:cNvGrpSpPr/>
          <p:nvPr/>
        </p:nvGrpSpPr>
        <p:grpSpPr>
          <a:xfrm>
            <a:off x="0" y="0"/>
            <a:ext cx="12192000" cy="6858000"/>
            <a:chOff x="0" y="0"/>
            <a:chExt cx="12192000" cy="6858000"/>
          </a:xfrm>
        </p:grpSpPr>
        <p:sp>
          <p:nvSpPr>
            <p:cNvPr id="10" name="Rectangle 9"/>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flipH="1">
              <a:off x="9504761" y="0"/>
              <a:ext cx="508030" cy="6858000"/>
              <a:chOff x="2327327" y="152400"/>
              <a:chExt cx="508030" cy="6858000"/>
            </a:xfrm>
          </p:grpSpPr>
          <p:sp>
            <p:nvSpPr>
              <p:cNvPr id="20" name="Rectangle 19"/>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6" name="Hộp Văn bản 5"/>
          <p:cNvSpPr txBox="1"/>
          <p:nvPr/>
        </p:nvSpPr>
        <p:spPr>
          <a:xfrm>
            <a:off x="2800350" y="1304925"/>
            <a:ext cx="6602095" cy="954107"/>
          </a:xfrm>
          <a:prstGeom prst="rect">
            <a:avLst/>
          </a:prstGeom>
          <a:noFill/>
        </p:spPr>
        <p:txBody>
          <a:bodyPr wrap="square" rtlCol="0">
            <a:spAutoFit/>
          </a:bodyPr>
          <a:lstStyle/>
          <a:p>
            <a:r>
              <a:rPr lang="en-US" sz="2800" b="1" dirty="0" smtClean="0">
                <a:solidFill>
                  <a:schemeClr val="bg1">
                    <a:lumMod val="95000"/>
                  </a:schemeClr>
                </a:solidFill>
                <a:latin typeface="Arial" panose="020B0604020202020204" pitchFamily="34" charset="0"/>
                <a:cs typeface="Arial" panose="020B0604020202020204" pitchFamily="34" charset="0"/>
              </a:rPr>
              <a:t>1. </a:t>
            </a:r>
            <a:r>
              <a:rPr lang="en-US" sz="2800" b="1" dirty="0" err="1" smtClean="0">
                <a:solidFill>
                  <a:schemeClr val="bg1">
                    <a:lumMod val="95000"/>
                  </a:schemeClr>
                </a:solidFill>
                <a:latin typeface="Arial" panose="020B0604020202020204" pitchFamily="34" charset="0"/>
                <a:cs typeface="Arial" panose="020B0604020202020204" pitchFamily="34" charset="0"/>
              </a:rPr>
              <a:t>Khảo</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sát</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và</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phân</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tích</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trang</a:t>
            </a:r>
            <a:r>
              <a:rPr lang="en-US" sz="2800" b="1" dirty="0" smtClean="0">
                <a:solidFill>
                  <a:schemeClr val="bg1">
                    <a:lumMod val="95000"/>
                  </a:schemeClr>
                </a:solidFill>
                <a:latin typeface="Arial" panose="020B0604020202020204" pitchFamily="34" charset="0"/>
                <a:cs typeface="Arial" panose="020B0604020202020204" pitchFamily="34" charset="0"/>
              </a:rPr>
              <a:t> web</a:t>
            </a:r>
            <a:endParaRPr lang="en-US" sz="2800" b="1" dirty="0" smtClean="0">
              <a:solidFill>
                <a:schemeClr val="bg1">
                  <a:lumMod val="95000"/>
                </a:schemeClr>
              </a:solidFill>
              <a:latin typeface="Arial" panose="020B0604020202020204" pitchFamily="34" charset="0"/>
              <a:cs typeface="Arial" panose="020B0604020202020204" pitchFamily="34" charset="0"/>
            </a:endParaRPr>
          </a:p>
          <a:p>
            <a:endParaRPr lang="en-US" sz="2800" b="1" dirty="0">
              <a:solidFill>
                <a:schemeClr val="bg1">
                  <a:lumMod val="95000"/>
                </a:schemeClr>
              </a:solidFill>
              <a:latin typeface="Arial" panose="020B0604020202020204" pitchFamily="34" charset="0"/>
              <a:cs typeface="Arial" panose="020B0604020202020204" pitchFamily="34" charset="0"/>
            </a:endParaRPr>
          </a:p>
        </p:txBody>
      </p:sp>
      <p:sp>
        <p:nvSpPr>
          <p:cNvPr id="43" name="Hộp Văn bản 42"/>
          <p:cNvSpPr txBox="1"/>
          <p:nvPr/>
        </p:nvSpPr>
        <p:spPr>
          <a:xfrm>
            <a:off x="2827008" y="2011856"/>
            <a:ext cx="621291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ea typeface="Tahoma" panose="020B0604030504040204" pitchFamily="34" charset="0"/>
                <a:cs typeface="Arial" panose="020B0604020202020204" pitchFamily="34" charset="0"/>
              </a:rPr>
              <a:t>2.</a:t>
            </a:r>
            <a:r>
              <a:rPr lang="vi-VN" sz="2800" b="1" dirty="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sz="2800" b="1" dirty="0" err="1" smtClean="0">
                <a:solidFill>
                  <a:schemeClr val="bg1"/>
                </a:solidFill>
                <a:latin typeface="Arial" panose="020B0604020202020204" pitchFamily="34" charset="0"/>
                <a:ea typeface="Tahoma" panose="020B0604030504040204" pitchFamily="34" charset="0"/>
                <a:cs typeface="Arial" panose="020B0604020202020204" pitchFamily="34" charset="0"/>
              </a:rPr>
              <a:t>Thiết</a:t>
            </a:r>
            <a:r>
              <a:rPr lang="en-US" sz="2800" b="1" dirty="0" smtClean="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sz="2800" b="1" dirty="0" err="1" smtClean="0">
                <a:solidFill>
                  <a:schemeClr val="bg1"/>
                </a:solidFill>
                <a:latin typeface="Arial" panose="020B0604020202020204" pitchFamily="34" charset="0"/>
                <a:ea typeface="Tahoma" panose="020B0604030504040204" pitchFamily="34" charset="0"/>
                <a:cs typeface="Arial" panose="020B0604020202020204" pitchFamily="34" charset="0"/>
              </a:rPr>
              <a:t>kế</a:t>
            </a:r>
            <a:r>
              <a:rPr lang="en-US" sz="2800" b="1" dirty="0" smtClean="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sz="2800" b="1" dirty="0" err="1" smtClean="0">
                <a:solidFill>
                  <a:schemeClr val="bg1"/>
                </a:solidFill>
                <a:latin typeface="Arial" panose="020B0604020202020204" pitchFamily="34" charset="0"/>
                <a:ea typeface="Tahoma" panose="020B0604030504040204" pitchFamily="34" charset="0"/>
                <a:cs typeface="Arial" panose="020B0604020202020204" pitchFamily="34" charset="0"/>
              </a:rPr>
              <a:t>giao</a:t>
            </a:r>
            <a:r>
              <a:rPr lang="en-US" sz="2800" b="1" dirty="0" smtClean="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sz="2800" b="1" dirty="0" err="1" smtClean="0">
                <a:solidFill>
                  <a:schemeClr val="bg1"/>
                </a:solidFill>
                <a:latin typeface="Arial" panose="020B0604020202020204" pitchFamily="34" charset="0"/>
                <a:ea typeface="Tahoma" panose="020B0604030504040204" pitchFamily="34" charset="0"/>
                <a:cs typeface="Arial" panose="020B0604020202020204" pitchFamily="34" charset="0"/>
              </a:rPr>
              <a:t>diện</a:t>
            </a:r>
            <a:r>
              <a:rPr lang="en-US" sz="2800" b="1" dirty="0" smtClean="0">
                <a:solidFill>
                  <a:schemeClr val="bg1"/>
                </a:solidFill>
                <a:latin typeface="Arial" panose="020B0604020202020204" pitchFamily="34" charset="0"/>
                <a:ea typeface="Tahoma" panose="020B0604030504040204" pitchFamily="34" charset="0"/>
                <a:cs typeface="Arial" panose="020B0604020202020204" pitchFamily="34" charset="0"/>
              </a:rPr>
              <a:t> website</a:t>
            </a:r>
            <a:endParaRPr lang="en-US" altLang="vi-VN" sz="28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44" name="Hộp Văn bản 43"/>
          <p:cNvSpPr txBox="1"/>
          <p:nvPr/>
        </p:nvSpPr>
        <p:spPr>
          <a:xfrm>
            <a:off x="2850095" y="2721152"/>
            <a:ext cx="6336450" cy="954107"/>
          </a:xfrm>
          <a:prstGeom prst="rect">
            <a:avLst/>
          </a:prstGeom>
          <a:noFill/>
        </p:spPr>
        <p:txBody>
          <a:bodyPr wrap="square" rtlCol="0">
            <a:spAutoFit/>
          </a:bodyPr>
          <a:lstStyle/>
          <a:p>
            <a:pPr algn="l"/>
            <a:r>
              <a:rPr lang="en-US" sz="2800" b="1" dirty="0" smtClean="0">
                <a:solidFill>
                  <a:schemeClr val="bg1">
                    <a:lumMod val="95000"/>
                  </a:schemeClr>
                </a:solidFill>
                <a:latin typeface="Arial" panose="020B0604020202020204" pitchFamily="34" charset="0"/>
                <a:cs typeface="Arial" panose="020B0604020202020204" pitchFamily="34" charset="0"/>
              </a:rPr>
              <a:t>3.</a:t>
            </a:r>
            <a:r>
              <a:rPr lang="vi-VN" sz="2800" b="1" dirty="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Tổng</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kết</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đánh</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giá</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và</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hướng</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phát</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triển</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của</a:t>
            </a:r>
            <a:r>
              <a:rPr lang="en-US" sz="2800" b="1" dirty="0" smtClean="0">
                <a:solidFill>
                  <a:schemeClr val="bg1">
                    <a:lumMod val="95000"/>
                  </a:schemeClr>
                </a:solidFill>
                <a:latin typeface="Arial" panose="020B0604020202020204" pitchFamily="34" charset="0"/>
                <a:cs typeface="Arial" panose="020B0604020202020204" pitchFamily="34" charset="0"/>
              </a:rPr>
              <a:t> </a:t>
            </a:r>
            <a:r>
              <a:rPr lang="en-US" sz="2800" b="1" dirty="0" err="1" smtClean="0">
                <a:solidFill>
                  <a:schemeClr val="bg1">
                    <a:lumMod val="95000"/>
                  </a:schemeClr>
                </a:solidFill>
                <a:latin typeface="Arial" panose="020B0604020202020204" pitchFamily="34" charset="0"/>
                <a:cs typeface="Arial" panose="020B0604020202020204" pitchFamily="34" charset="0"/>
              </a:rPr>
              <a:t>trang</a:t>
            </a:r>
            <a:r>
              <a:rPr lang="en-US" sz="2800" b="1" dirty="0" smtClean="0">
                <a:solidFill>
                  <a:schemeClr val="bg1">
                    <a:lumMod val="95000"/>
                  </a:schemeClr>
                </a:solidFill>
                <a:latin typeface="Arial" panose="020B0604020202020204" pitchFamily="34" charset="0"/>
                <a:cs typeface="Arial" panose="020B0604020202020204" pitchFamily="34" charset="0"/>
              </a:rPr>
              <a:t> web</a:t>
            </a:r>
            <a:endParaRPr lang="vi-VN" sz="2800" b="1" dirty="0" smtClean="0">
              <a:solidFill>
                <a:schemeClr val="bg1">
                  <a:lumMod val="9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4">
                                            <p:txEl>
                                              <p:pRg st="0" end="0"/>
                                            </p:txEl>
                                          </p:spTgt>
                                        </p:tgtEl>
                                        <p:attrNameLst>
                                          <p:attrName>style.visibility</p:attrName>
                                        </p:attrNameLst>
                                      </p:cBhvr>
                                      <p:to>
                                        <p:strVal val="visible"/>
                                      </p:to>
                                    </p:set>
                                    <p:animEffect transition="in" filter="fade">
                                      <p:cBhvr>
                                        <p:cTn id="26" dur="1000"/>
                                        <p:tgtEl>
                                          <p:spTgt spid="44">
                                            <p:txEl>
                                              <p:pRg st="0" end="0"/>
                                            </p:txEl>
                                          </p:spTgt>
                                        </p:tgtEl>
                                      </p:cBhvr>
                                    </p:animEffect>
                                    <p:anim calcmode="lin" valueType="num">
                                      <p:cBhvr>
                                        <p:cTn id="27"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3D7C"/>
        </a:solidFill>
        <a:effectLst/>
      </p:bgPr>
    </p:bg>
    <p:spTree>
      <p:nvGrpSpPr>
        <p:cNvPr id="1" name=""/>
        <p:cNvGrpSpPr/>
        <p:nvPr/>
      </p:nvGrpSpPr>
      <p:grpSpPr>
        <a:xfrm>
          <a:off x="0" y="0"/>
          <a:ext cx="0" cy="0"/>
          <a:chOff x="0" y="0"/>
          <a:chExt cx="0" cy="0"/>
        </a:xfrm>
      </p:grpSpPr>
      <p:sp>
        <p:nvSpPr>
          <p:cNvPr id="17" name="Rectangle 16"/>
          <p:cNvSpPr/>
          <p:nvPr/>
        </p:nvSpPr>
        <p:spPr>
          <a:xfrm>
            <a:off x="2000867" y="1414088"/>
            <a:ext cx="8368429" cy="38410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nvGrpSpPr>
          <p:cNvPr id="15" name="Group 14"/>
          <p:cNvGrpSpPr/>
          <p:nvPr/>
        </p:nvGrpSpPr>
        <p:grpSpPr>
          <a:xfrm>
            <a:off x="1596993" y="128016"/>
            <a:ext cx="8998015" cy="5367951"/>
            <a:chOff x="1441293" y="128016"/>
            <a:chExt cx="8998015" cy="5367951"/>
          </a:xfrm>
        </p:grpSpPr>
        <p:sp>
          <p:nvSpPr>
            <p:cNvPr id="10" name="Trapezoid 9"/>
            <p:cNvSpPr/>
            <p:nvPr/>
          </p:nvSpPr>
          <p:spPr>
            <a:xfrm rot="10800000">
              <a:off x="1441293" y="907937"/>
              <a:ext cx="8998014" cy="779920"/>
            </a:xfrm>
            <a:prstGeom prst="trapezoid">
              <a:avLst>
                <a:gd name="adj" fmla="val 80597"/>
              </a:avLst>
            </a:prstGeom>
            <a:solidFill>
              <a:srgbClr val="70DBF0"/>
            </a:solidFill>
            <a:ln>
              <a:solidFill>
                <a:srgbClr val="70D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rapezoid 10"/>
            <p:cNvSpPr/>
            <p:nvPr/>
          </p:nvSpPr>
          <p:spPr>
            <a:xfrm rot="5400000">
              <a:off x="-534258" y="2883488"/>
              <a:ext cx="4588030" cy="636927"/>
            </a:xfrm>
            <a:custGeom>
              <a:avLst/>
              <a:gdLst>
                <a:gd name="connsiteX0" fmla="*/ 0 w 3706836"/>
                <a:gd name="connsiteY0" fmla="*/ 807748 h 807748"/>
                <a:gd name="connsiteX1" fmla="*/ 811536 w 3706836"/>
                <a:gd name="connsiteY1" fmla="*/ 0 h 807748"/>
                <a:gd name="connsiteX2" fmla="*/ 2895300 w 3706836"/>
                <a:gd name="connsiteY2" fmla="*/ 0 h 807748"/>
                <a:gd name="connsiteX3" fmla="*/ 3706836 w 3706836"/>
                <a:gd name="connsiteY3" fmla="*/ 807748 h 807748"/>
                <a:gd name="connsiteX4" fmla="*/ 0 w 3706836"/>
                <a:gd name="connsiteY4" fmla="*/ 807748 h 807748"/>
                <a:gd name="connsiteX0-1" fmla="*/ 0 w 3706836"/>
                <a:gd name="connsiteY0-2" fmla="*/ 807748 h 807748"/>
                <a:gd name="connsiteX1-3" fmla="*/ 811536 w 3706836"/>
                <a:gd name="connsiteY1-4" fmla="*/ 0 h 807748"/>
                <a:gd name="connsiteX2-5" fmla="*/ 3249262 w 3706836"/>
                <a:gd name="connsiteY2-6" fmla="*/ 314632 h 807748"/>
                <a:gd name="connsiteX3-7" fmla="*/ 3706836 w 3706836"/>
                <a:gd name="connsiteY3-8" fmla="*/ 807748 h 807748"/>
                <a:gd name="connsiteX4-9" fmla="*/ 0 w 3706836"/>
                <a:gd name="connsiteY4-10" fmla="*/ 807748 h 807748"/>
                <a:gd name="connsiteX0-11" fmla="*/ 0 w 3706836"/>
                <a:gd name="connsiteY0-12" fmla="*/ 493116 h 493116"/>
                <a:gd name="connsiteX1-13" fmla="*/ 689759 w 3706836"/>
                <a:gd name="connsiteY1-14" fmla="*/ 6915 h 493116"/>
                <a:gd name="connsiteX2-15" fmla="*/ 3249262 w 3706836"/>
                <a:gd name="connsiteY2-16" fmla="*/ 0 h 493116"/>
                <a:gd name="connsiteX3-17" fmla="*/ 3706836 w 3706836"/>
                <a:gd name="connsiteY3-18" fmla="*/ 493116 h 493116"/>
                <a:gd name="connsiteX4-19" fmla="*/ 0 w 3706836"/>
                <a:gd name="connsiteY4-20" fmla="*/ 493116 h 493116"/>
                <a:gd name="connsiteX0-21" fmla="*/ 0 w 3706836"/>
                <a:gd name="connsiteY0-22" fmla="*/ 636927 h 636927"/>
                <a:gd name="connsiteX1-23" fmla="*/ 632929 w 3706836"/>
                <a:gd name="connsiteY1-24" fmla="*/ 0 h 636927"/>
                <a:gd name="connsiteX2-25" fmla="*/ 3249262 w 3706836"/>
                <a:gd name="connsiteY2-26" fmla="*/ 143811 h 636927"/>
                <a:gd name="connsiteX3-27" fmla="*/ 3706836 w 3706836"/>
                <a:gd name="connsiteY3-28" fmla="*/ 636927 h 636927"/>
                <a:gd name="connsiteX4-29" fmla="*/ 0 w 3706836"/>
                <a:gd name="connsiteY4-30" fmla="*/ 636927 h 636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06836" h="636927">
                  <a:moveTo>
                    <a:pt x="0" y="636927"/>
                  </a:moveTo>
                  <a:lnTo>
                    <a:pt x="632929" y="0"/>
                  </a:lnTo>
                  <a:lnTo>
                    <a:pt x="3249262" y="143811"/>
                  </a:lnTo>
                  <a:lnTo>
                    <a:pt x="3706836" y="636927"/>
                  </a:lnTo>
                  <a:lnTo>
                    <a:pt x="0" y="636927"/>
                  </a:lnTo>
                  <a:close/>
                </a:path>
              </a:pathLst>
            </a:custGeom>
            <a:solidFill>
              <a:srgbClr val="4ABBEF"/>
            </a:solidFill>
            <a:ln>
              <a:solidFill>
                <a:srgbClr val="4A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rapezoid 10"/>
            <p:cNvSpPr/>
            <p:nvPr/>
          </p:nvSpPr>
          <p:spPr>
            <a:xfrm rot="16200000" flipH="1">
              <a:off x="7821804" y="2878464"/>
              <a:ext cx="4588030" cy="646975"/>
            </a:xfrm>
            <a:custGeom>
              <a:avLst/>
              <a:gdLst>
                <a:gd name="connsiteX0" fmla="*/ 0 w 3706836"/>
                <a:gd name="connsiteY0" fmla="*/ 807748 h 807748"/>
                <a:gd name="connsiteX1" fmla="*/ 811536 w 3706836"/>
                <a:gd name="connsiteY1" fmla="*/ 0 h 807748"/>
                <a:gd name="connsiteX2" fmla="*/ 2895300 w 3706836"/>
                <a:gd name="connsiteY2" fmla="*/ 0 h 807748"/>
                <a:gd name="connsiteX3" fmla="*/ 3706836 w 3706836"/>
                <a:gd name="connsiteY3" fmla="*/ 807748 h 807748"/>
                <a:gd name="connsiteX4" fmla="*/ 0 w 3706836"/>
                <a:gd name="connsiteY4" fmla="*/ 807748 h 807748"/>
                <a:gd name="connsiteX0-1" fmla="*/ 0 w 3706836"/>
                <a:gd name="connsiteY0-2" fmla="*/ 807748 h 807748"/>
                <a:gd name="connsiteX1-3" fmla="*/ 811536 w 3706836"/>
                <a:gd name="connsiteY1-4" fmla="*/ 0 h 807748"/>
                <a:gd name="connsiteX2-5" fmla="*/ 3249262 w 3706836"/>
                <a:gd name="connsiteY2-6" fmla="*/ 314632 h 807748"/>
                <a:gd name="connsiteX3-7" fmla="*/ 3706836 w 3706836"/>
                <a:gd name="connsiteY3-8" fmla="*/ 807748 h 807748"/>
                <a:gd name="connsiteX4-9" fmla="*/ 0 w 3706836"/>
                <a:gd name="connsiteY4-10" fmla="*/ 807748 h 807748"/>
                <a:gd name="connsiteX0-11" fmla="*/ 0 w 3706836"/>
                <a:gd name="connsiteY0-12" fmla="*/ 516346 h 516346"/>
                <a:gd name="connsiteX1-13" fmla="*/ 827773 w 3706836"/>
                <a:gd name="connsiteY1-14" fmla="*/ 0 h 516346"/>
                <a:gd name="connsiteX2-15" fmla="*/ 3249262 w 3706836"/>
                <a:gd name="connsiteY2-16" fmla="*/ 23230 h 516346"/>
                <a:gd name="connsiteX3-17" fmla="*/ 3706836 w 3706836"/>
                <a:gd name="connsiteY3-18" fmla="*/ 516346 h 516346"/>
                <a:gd name="connsiteX4-19" fmla="*/ 0 w 3706836"/>
                <a:gd name="connsiteY4-20" fmla="*/ 516346 h 516346"/>
                <a:gd name="connsiteX0-21" fmla="*/ 0 w 3706836"/>
                <a:gd name="connsiteY0-22" fmla="*/ 646975 h 646975"/>
                <a:gd name="connsiteX1-23" fmla="*/ 649167 w 3706836"/>
                <a:gd name="connsiteY1-24" fmla="*/ 0 h 646975"/>
                <a:gd name="connsiteX2-25" fmla="*/ 3249262 w 3706836"/>
                <a:gd name="connsiteY2-26" fmla="*/ 153859 h 646975"/>
                <a:gd name="connsiteX3-27" fmla="*/ 3706836 w 3706836"/>
                <a:gd name="connsiteY3-28" fmla="*/ 646975 h 646975"/>
                <a:gd name="connsiteX4-29" fmla="*/ 0 w 3706836"/>
                <a:gd name="connsiteY4-30" fmla="*/ 646975 h 6469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06836" h="646975">
                  <a:moveTo>
                    <a:pt x="0" y="646975"/>
                  </a:moveTo>
                  <a:lnTo>
                    <a:pt x="649167" y="0"/>
                  </a:lnTo>
                  <a:lnTo>
                    <a:pt x="3249262" y="153859"/>
                  </a:lnTo>
                  <a:lnTo>
                    <a:pt x="3706836" y="646975"/>
                  </a:lnTo>
                  <a:lnTo>
                    <a:pt x="0" y="646975"/>
                  </a:lnTo>
                  <a:close/>
                </a:path>
              </a:pathLst>
            </a:custGeom>
            <a:solidFill>
              <a:srgbClr val="4ABBEF"/>
            </a:solidFill>
            <a:ln>
              <a:solidFill>
                <a:srgbClr val="4A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rapezoid 12"/>
            <p:cNvSpPr/>
            <p:nvPr/>
          </p:nvSpPr>
          <p:spPr>
            <a:xfrm rot="10800000" flipV="1">
              <a:off x="1441293" y="4937761"/>
              <a:ext cx="8998014" cy="558206"/>
            </a:xfrm>
            <a:prstGeom prst="trapezoid">
              <a:avLst>
                <a:gd name="adj" fmla="val 89813"/>
              </a:avLst>
            </a:prstGeom>
            <a:solidFill>
              <a:srgbClr val="70DBF0"/>
            </a:solidFill>
            <a:ln>
              <a:solidFill>
                <a:srgbClr val="70D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rapezoid 13"/>
            <p:cNvSpPr/>
            <p:nvPr/>
          </p:nvSpPr>
          <p:spPr>
            <a:xfrm>
              <a:off x="1441294" y="128016"/>
              <a:ext cx="8998014" cy="779919"/>
            </a:xfrm>
            <a:prstGeom prst="trapezoid">
              <a:avLst>
                <a:gd name="adj" fmla="val 56749"/>
              </a:avLst>
            </a:prstGeom>
            <a:solidFill>
              <a:srgbClr val="4ABBEF"/>
            </a:solidFill>
            <a:ln>
              <a:solidFill>
                <a:srgbClr val="4A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6" name="Rectangle 15"/>
          <p:cNvSpPr/>
          <p:nvPr/>
        </p:nvSpPr>
        <p:spPr>
          <a:xfrm>
            <a:off x="1596991" y="5495967"/>
            <a:ext cx="9010207" cy="1362033"/>
          </a:xfrm>
          <a:prstGeom prst="rect">
            <a:avLst/>
          </a:prstGeom>
          <a:solidFill>
            <a:srgbClr val="F36EB2"/>
          </a:solidFill>
          <a:ln>
            <a:solidFill>
              <a:srgbClr val="F36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ectangle 17"/>
          <p:cNvSpPr/>
          <p:nvPr/>
        </p:nvSpPr>
        <p:spPr>
          <a:xfrm>
            <a:off x="1584800" y="5958658"/>
            <a:ext cx="9010207" cy="590706"/>
          </a:xfrm>
          <a:prstGeom prst="rect">
            <a:avLst/>
          </a:prstGeom>
          <a:solidFill>
            <a:srgbClr val="FCE4E3"/>
          </a:solidFill>
          <a:ln>
            <a:solidFill>
              <a:srgbClr val="FCE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rapezoid 30"/>
          <p:cNvSpPr/>
          <p:nvPr/>
        </p:nvSpPr>
        <p:spPr>
          <a:xfrm>
            <a:off x="2233921" y="1824702"/>
            <a:ext cx="7714109" cy="2988000"/>
          </a:xfrm>
          <a:prstGeom prst="trapezoid">
            <a:avLst>
              <a:gd name="adj" fmla="val 3952"/>
            </a:avLst>
          </a:prstGeom>
          <a:solidFill>
            <a:srgbClr val="545C66"/>
          </a:solidFill>
          <a:ln>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1584800" y="5673472"/>
            <a:ext cx="9010207" cy="1076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p:cNvSpPr txBox="1"/>
          <p:nvPr/>
        </p:nvSpPr>
        <p:spPr>
          <a:xfrm>
            <a:off x="2725424" y="2780607"/>
            <a:ext cx="6919313" cy="1015663"/>
          </a:xfrm>
          <a:prstGeom prst="rect">
            <a:avLst/>
          </a:prstGeom>
          <a:noFill/>
        </p:spPr>
        <p:txBody>
          <a:bodyPr wrap="square" rtlCol="0">
            <a:spAutoFit/>
          </a:bodyPr>
          <a:lstStyle/>
          <a:p>
            <a:pPr algn="ctr"/>
            <a:r>
              <a:rPr lang="en-PH" sz="6000" dirty="0">
                <a:solidFill>
                  <a:srgbClr val="11F8C7"/>
                </a:solidFill>
                <a:effectLst>
                  <a:glow rad="127000">
                    <a:srgbClr val="11F8C7">
                      <a:alpha val="16000"/>
                    </a:srgbClr>
                  </a:glow>
                </a:effectLst>
                <a:latin typeface=".VnBlack" panose="020B7200000000000000" pitchFamily="34" charset="0"/>
                <a:cs typeface="Cascadia Mono SemiBold" panose="020B0609020000020004" pitchFamily="49" charset="0"/>
              </a:rPr>
              <a:t>ARE </a:t>
            </a:r>
            <a:r>
              <a:rPr lang="en-PH" sz="6000" dirty="0" smtClean="0">
                <a:solidFill>
                  <a:srgbClr val="11F8C7"/>
                </a:solidFill>
                <a:effectLst>
                  <a:glow rad="127000">
                    <a:srgbClr val="11F8C7">
                      <a:alpha val="16000"/>
                    </a:srgbClr>
                  </a:glow>
                </a:effectLst>
                <a:latin typeface=".VnBlack" panose="020B7200000000000000" pitchFamily="34" charset="0"/>
                <a:cs typeface="Cascadia Mono SemiBold" panose="020B0609020000020004" pitchFamily="49" charset="0"/>
              </a:rPr>
              <a:t>U READY ?</a:t>
            </a:r>
            <a:endParaRPr lang="en-PH" sz="6000" dirty="0">
              <a:solidFill>
                <a:srgbClr val="11F8C7"/>
              </a:solidFill>
              <a:effectLst>
                <a:glow rad="127000">
                  <a:srgbClr val="11F8C7">
                    <a:alpha val="16000"/>
                  </a:srgbClr>
                </a:glow>
              </a:effectLst>
              <a:latin typeface=".VnBlack" panose="020B7200000000000000" pitchFamily="34" charset="0"/>
              <a:cs typeface="Cascadia Mono SemiBold" panose="020B0609020000020004" pitchFamily="49" charset="0"/>
            </a:endParaRPr>
          </a:p>
        </p:txBody>
      </p:sp>
      <p:sp>
        <p:nvSpPr>
          <p:cNvPr id="23" name="Rectangle 22"/>
          <p:cNvSpPr/>
          <p:nvPr/>
        </p:nvSpPr>
        <p:spPr>
          <a:xfrm>
            <a:off x="5447655" y="5112173"/>
            <a:ext cx="468000" cy="216000"/>
          </a:xfrm>
          <a:prstGeom prst="rect">
            <a:avLst/>
          </a:prstGeom>
          <a:solidFill>
            <a:srgbClr val="545C66"/>
          </a:solidFill>
          <a:ln>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p:cNvSpPr/>
          <p:nvPr/>
        </p:nvSpPr>
        <p:spPr>
          <a:xfrm>
            <a:off x="6266297" y="5108864"/>
            <a:ext cx="468000" cy="216000"/>
          </a:xfrm>
          <a:prstGeom prst="rect">
            <a:avLst/>
          </a:prstGeom>
          <a:solidFill>
            <a:srgbClr val="545C66"/>
          </a:solidFill>
          <a:ln>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Rectangle 27"/>
          <p:cNvSpPr/>
          <p:nvPr/>
        </p:nvSpPr>
        <p:spPr>
          <a:xfrm>
            <a:off x="2000867" y="5759959"/>
            <a:ext cx="828000" cy="936000"/>
          </a:xfrm>
          <a:prstGeom prst="rect">
            <a:avLst/>
          </a:prstGeom>
          <a:solidFill>
            <a:srgbClr val="EDECF5"/>
          </a:solidFill>
          <a:ln w="76200">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ectangle 28"/>
          <p:cNvSpPr/>
          <p:nvPr/>
        </p:nvSpPr>
        <p:spPr>
          <a:xfrm>
            <a:off x="2488959" y="6140831"/>
            <a:ext cx="144000" cy="270116"/>
          </a:xfrm>
          <a:prstGeom prst="rect">
            <a:avLst/>
          </a:prstGeom>
          <a:solidFill>
            <a:srgbClr val="545C66"/>
          </a:solidFill>
          <a:ln>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Rounded Corners 29"/>
          <p:cNvSpPr/>
          <p:nvPr/>
        </p:nvSpPr>
        <p:spPr>
          <a:xfrm>
            <a:off x="4300597" y="359249"/>
            <a:ext cx="3590807" cy="316912"/>
          </a:xfrm>
          <a:prstGeom prst="roundRect">
            <a:avLst>
              <a:gd name="adj" fmla="val 50000"/>
            </a:avLst>
          </a:prstGeom>
          <a:solidFill>
            <a:srgbClr val="F36EB2"/>
          </a:solidFill>
          <a:ln>
            <a:solidFill>
              <a:srgbClr val="F36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8" name="Group 47"/>
          <p:cNvGrpSpPr/>
          <p:nvPr/>
        </p:nvGrpSpPr>
        <p:grpSpPr>
          <a:xfrm>
            <a:off x="4292048" y="4767650"/>
            <a:ext cx="680783" cy="550813"/>
            <a:chOff x="13573779" y="3446681"/>
            <a:chExt cx="697077" cy="563996"/>
          </a:xfrm>
        </p:grpSpPr>
        <p:sp>
          <p:nvSpPr>
            <p:cNvPr id="46" name="Freeform: Shape 45"/>
            <p:cNvSpPr/>
            <p:nvPr/>
          </p:nvSpPr>
          <p:spPr>
            <a:xfrm>
              <a:off x="13575145" y="3446681"/>
              <a:ext cx="695711" cy="403873"/>
            </a:xfrm>
            <a:custGeom>
              <a:avLst/>
              <a:gdLst>
                <a:gd name="connsiteX0" fmla="*/ 340365 w 680730"/>
                <a:gd name="connsiteY0" fmla="*/ 0 h 395176"/>
                <a:gd name="connsiteX1" fmla="*/ 668051 w 680730"/>
                <a:gd name="connsiteY1" fmla="*/ 174229 h 395176"/>
                <a:gd name="connsiteX2" fmla="*/ 680730 w 680730"/>
                <a:gd name="connsiteY2" fmla="*/ 197588 h 395176"/>
                <a:gd name="connsiteX3" fmla="*/ 668051 w 680730"/>
                <a:gd name="connsiteY3" fmla="*/ 220947 h 395176"/>
                <a:gd name="connsiteX4" fmla="*/ 340365 w 680730"/>
                <a:gd name="connsiteY4" fmla="*/ 395176 h 395176"/>
                <a:gd name="connsiteX5" fmla="*/ 12679 w 680730"/>
                <a:gd name="connsiteY5" fmla="*/ 220947 h 395176"/>
                <a:gd name="connsiteX6" fmla="*/ 0 w 680730"/>
                <a:gd name="connsiteY6" fmla="*/ 197588 h 395176"/>
                <a:gd name="connsiteX7" fmla="*/ 12679 w 680730"/>
                <a:gd name="connsiteY7" fmla="*/ 174229 h 395176"/>
                <a:gd name="connsiteX8" fmla="*/ 340365 w 680730"/>
                <a:gd name="connsiteY8" fmla="*/ 0 h 39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730" h="395176">
                  <a:moveTo>
                    <a:pt x="340365" y="0"/>
                  </a:moveTo>
                  <a:cubicBezTo>
                    <a:pt x="476771" y="0"/>
                    <a:pt x="597035" y="69112"/>
                    <a:pt x="668051" y="174229"/>
                  </a:cubicBezTo>
                  <a:lnTo>
                    <a:pt x="680730" y="197588"/>
                  </a:lnTo>
                  <a:lnTo>
                    <a:pt x="668051" y="220947"/>
                  </a:lnTo>
                  <a:cubicBezTo>
                    <a:pt x="597035" y="326064"/>
                    <a:pt x="476771" y="395176"/>
                    <a:pt x="340365" y="395176"/>
                  </a:cubicBezTo>
                  <a:cubicBezTo>
                    <a:pt x="203959" y="395176"/>
                    <a:pt x="83695" y="326064"/>
                    <a:pt x="12679" y="220947"/>
                  </a:cubicBezTo>
                  <a:lnTo>
                    <a:pt x="0" y="197588"/>
                  </a:lnTo>
                  <a:lnTo>
                    <a:pt x="12679" y="174229"/>
                  </a:lnTo>
                  <a:cubicBezTo>
                    <a:pt x="83695" y="69112"/>
                    <a:pt x="203959" y="0"/>
                    <a:pt x="340365" y="0"/>
                  </a:cubicBezTo>
                  <a:close/>
                </a:path>
              </a:pathLst>
            </a:custGeom>
            <a:solidFill>
              <a:srgbClr val="019D6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7" name="Rectangle 46"/>
            <p:cNvSpPr/>
            <p:nvPr/>
          </p:nvSpPr>
          <p:spPr>
            <a:xfrm>
              <a:off x="13573779" y="3646598"/>
              <a:ext cx="689981" cy="330068"/>
            </a:xfrm>
            <a:custGeom>
              <a:avLst/>
              <a:gdLst>
                <a:gd name="connsiteX0" fmla="*/ 0 w 689981"/>
                <a:gd name="connsiteY0" fmla="*/ 0 h 264017"/>
                <a:gd name="connsiteX1" fmla="*/ 689981 w 689981"/>
                <a:gd name="connsiteY1" fmla="*/ 0 h 264017"/>
                <a:gd name="connsiteX2" fmla="*/ 689981 w 689981"/>
                <a:gd name="connsiteY2" fmla="*/ 264017 h 264017"/>
                <a:gd name="connsiteX3" fmla="*/ 0 w 689981"/>
                <a:gd name="connsiteY3" fmla="*/ 264017 h 264017"/>
                <a:gd name="connsiteX4" fmla="*/ 0 w 689981"/>
                <a:gd name="connsiteY4" fmla="*/ 0 h 264017"/>
                <a:gd name="connsiteX0-1" fmla="*/ 0 w 689981"/>
                <a:gd name="connsiteY0-2" fmla="*/ 0 h 264017"/>
                <a:gd name="connsiteX1-3" fmla="*/ 689981 w 689981"/>
                <a:gd name="connsiteY1-4" fmla="*/ 0 h 264017"/>
                <a:gd name="connsiteX2-5" fmla="*/ 689981 w 689981"/>
                <a:gd name="connsiteY2-6" fmla="*/ 264017 h 264017"/>
                <a:gd name="connsiteX3-7" fmla="*/ 0 w 689981"/>
                <a:gd name="connsiteY3-8" fmla="*/ 264017 h 264017"/>
                <a:gd name="connsiteX4-9" fmla="*/ 0 w 689981"/>
                <a:gd name="connsiteY4-10" fmla="*/ 0 h 264017"/>
                <a:gd name="connsiteX0-11" fmla="*/ 0 w 689981"/>
                <a:gd name="connsiteY0-12" fmla="*/ 0 h 264017"/>
                <a:gd name="connsiteX1-13" fmla="*/ 689981 w 689981"/>
                <a:gd name="connsiteY1-14" fmla="*/ 0 h 264017"/>
                <a:gd name="connsiteX2-15" fmla="*/ 689981 w 689981"/>
                <a:gd name="connsiteY2-16" fmla="*/ 264017 h 264017"/>
                <a:gd name="connsiteX3-17" fmla="*/ 0 w 689981"/>
                <a:gd name="connsiteY3-18" fmla="*/ 264017 h 264017"/>
                <a:gd name="connsiteX4-19" fmla="*/ 0 w 689981"/>
                <a:gd name="connsiteY4-20" fmla="*/ 0 h 264017"/>
                <a:gd name="connsiteX0-21" fmla="*/ 0 w 689981"/>
                <a:gd name="connsiteY0-22" fmla="*/ 0 h 264017"/>
                <a:gd name="connsiteX1-23" fmla="*/ 689981 w 689981"/>
                <a:gd name="connsiteY1-24" fmla="*/ 0 h 264017"/>
                <a:gd name="connsiteX2-25" fmla="*/ 689981 w 689981"/>
                <a:gd name="connsiteY2-26" fmla="*/ 264017 h 264017"/>
                <a:gd name="connsiteX3-27" fmla="*/ 0 w 689981"/>
                <a:gd name="connsiteY3-28" fmla="*/ 264017 h 264017"/>
                <a:gd name="connsiteX4-29" fmla="*/ 0 w 689981"/>
                <a:gd name="connsiteY4-30" fmla="*/ 0 h 264017"/>
                <a:gd name="connsiteX0-31" fmla="*/ 0 w 689981"/>
                <a:gd name="connsiteY0-32" fmla="*/ 0 h 301387"/>
                <a:gd name="connsiteX1-33" fmla="*/ 689981 w 689981"/>
                <a:gd name="connsiteY1-34" fmla="*/ 0 h 301387"/>
                <a:gd name="connsiteX2-35" fmla="*/ 689981 w 689981"/>
                <a:gd name="connsiteY2-36" fmla="*/ 264017 h 301387"/>
                <a:gd name="connsiteX3-37" fmla="*/ 0 w 689981"/>
                <a:gd name="connsiteY3-38" fmla="*/ 264017 h 301387"/>
                <a:gd name="connsiteX4-39" fmla="*/ 0 w 689981"/>
                <a:gd name="connsiteY4-40" fmla="*/ 0 h 301387"/>
                <a:gd name="connsiteX0-41" fmla="*/ 0 w 689981"/>
                <a:gd name="connsiteY0-42" fmla="*/ 0 h 330068"/>
                <a:gd name="connsiteX1-43" fmla="*/ 689981 w 689981"/>
                <a:gd name="connsiteY1-44" fmla="*/ 0 h 330068"/>
                <a:gd name="connsiteX2-45" fmla="*/ 689981 w 689981"/>
                <a:gd name="connsiteY2-46" fmla="*/ 264017 h 330068"/>
                <a:gd name="connsiteX3-47" fmla="*/ 0 w 689981"/>
                <a:gd name="connsiteY3-48" fmla="*/ 264017 h 330068"/>
                <a:gd name="connsiteX4-49" fmla="*/ 0 w 689981"/>
                <a:gd name="connsiteY4-50" fmla="*/ 0 h 330068"/>
                <a:gd name="connsiteX0-51" fmla="*/ 0 w 689981"/>
                <a:gd name="connsiteY0-52" fmla="*/ 0 h 330068"/>
                <a:gd name="connsiteX1-53" fmla="*/ 689981 w 689981"/>
                <a:gd name="connsiteY1-54" fmla="*/ 0 h 330068"/>
                <a:gd name="connsiteX2-55" fmla="*/ 689981 w 689981"/>
                <a:gd name="connsiteY2-56" fmla="*/ 264017 h 330068"/>
                <a:gd name="connsiteX3-57" fmla="*/ 0 w 689981"/>
                <a:gd name="connsiteY3-58" fmla="*/ 264017 h 330068"/>
                <a:gd name="connsiteX4-59" fmla="*/ 0 w 689981"/>
                <a:gd name="connsiteY4-60" fmla="*/ 0 h 330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981" h="330068">
                  <a:moveTo>
                    <a:pt x="0" y="0"/>
                  </a:moveTo>
                  <a:cubicBezTo>
                    <a:pt x="285173" y="241738"/>
                    <a:pt x="609760" y="118241"/>
                    <a:pt x="689981" y="0"/>
                  </a:cubicBezTo>
                  <a:lnTo>
                    <a:pt x="689981" y="264017"/>
                  </a:lnTo>
                  <a:cubicBezTo>
                    <a:pt x="459987" y="355982"/>
                    <a:pt x="232622" y="348100"/>
                    <a:pt x="0" y="264017"/>
                  </a:cubicBezTo>
                  <a:lnTo>
                    <a:pt x="0" y="0"/>
                  </a:lnTo>
                  <a:close/>
                </a:path>
              </a:pathLst>
            </a:custGeom>
            <a:solidFill>
              <a:srgbClr val="545C66"/>
            </a:solidFill>
            <a:ln>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6"/>
            <p:cNvSpPr/>
            <p:nvPr/>
          </p:nvSpPr>
          <p:spPr>
            <a:xfrm>
              <a:off x="13573779" y="3680609"/>
              <a:ext cx="689981" cy="330068"/>
            </a:xfrm>
            <a:custGeom>
              <a:avLst/>
              <a:gdLst>
                <a:gd name="connsiteX0" fmla="*/ 0 w 689981"/>
                <a:gd name="connsiteY0" fmla="*/ 0 h 264017"/>
                <a:gd name="connsiteX1" fmla="*/ 689981 w 689981"/>
                <a:gd name="connsiteY1" fmla="*/ 0 h 264017"/>
                <a:gd name="connsiteX2" fmla="*/ 689981 w 689981"/>
                <a:gd name="connsiteY2" fmla="*/ 264017 h 264017"/>
                <a:gd name="connsiteX3" fmla="*/ 0 w 689981"/>
                <a:gd name="connsiteY3" fmla="*/ 264017 h 264017"/>
                <a:gd name="connsiteX4" fmla="*/ 0 w 689981"/>
                <a:gd name="connsiteY4" fmla="*/ 0 h 264017"/>
                <a:gd name="connsiteX0-1" fmla="*/ 0 w 689981"/>
                <a:gd name="connsiteY0-2" fmla="*/ 0 h 264017"/>
                <a:gd name="connsiteX1-3" fmla="*/ 689981 w 689981"/>
                <a:gd name="connsiteY1-4" fmla="*/ 0 h 264017"/>
                <a:gd name="connsiteX2-5" fmla="*/ 689981 w 689981"/>
                <a:gd name="connsiteY2-6" fmla="*/ 264017 h 264017"/>
                <a:gd name="connsiteX3-7" fmla="*/ 0 w 689981"/>
                <a:gd name="connsiteY3-8" fmla="*/ 264017 h 264017"/>
                <a:gd name="connsiteX4-9" fmla="*/ 0 w 689981"/>
                <a:gd name="connsiteY4-10" fmla="*/ 0 h 264017"/>
                <a:gd name="connsiteX0-11" fmla="*/ 0 w 689981"/>
                <a:gd name="connsiteY0-12" fmla="*/ 0 h 264017"/>
                <a:gd name="connsiteX1-13" fmla="*/ 689981 w 689981"/>
                <a:gd name="connsiteY1-14" fmla="*/ 0 h 264017"/>
                <a:gd name="connsiteX2-15" fmla="*/ 689981 w 689981"/>
                <a:gd name="connsiteY2-16" fmla="*/ 264017 h 264017"/>
                <a:gd name="connsiteX3-17" fmla="*/ 0 w 689981"/>
                <a:gd name="connsiteY3-18" fmla="*/ 264017 h 264017"/>
                <a:gd name="connsiteX4-19" fmla="*/ 0 w 689981"/>
                <a:gd name="connsiteY4-20" fmla="*/ 0 h 264017"/>
                <a:gd name="connsiteX0-21" fmla="*/ 0 w 689981"/>
                <a:gd name="connsiteY0-22" fmla="*/ 0 h 264017"/>
                <a:gd name="connsiteX1-23" fmla="*/ 689981 w 689981"/>
                <a:gd name="connsiteY1-24" fmla="*/ 0 h 264017"/>
                <a:gd name="connsiteX2-25" fmla="*/ 689981 w 689981"/>
                <a:gd name="connsiteY2-26" fmla="*/ 264017 h 264017"/>
                <a:gd name="connsiteX3-27" fmla="*/ 0 w 689981"/>
                <a:gd name="connsiteY3-28" fmla="*/ 264017 h 264017"/>
                <a:gd name="connsiteX4-29" fmla="*/ 0 w 689981"/>
                <a:gd name="connsiteY4-30" fmla="*/ 0 h 264017"/>
                <a:gd name="connsiteX0-31" fmla="*/ 0 w 689981"/>
                <a:gd name="connsiteY0-32" fmla="*/ 0 h 301387"/>
                <a:gd name="connsiteX1-33" fmla="*/ 689981 w 689981"/>
                <a:gd name="connsiteY1-34" fmla="*/ 0 h 301387"/>
                <a:gd name="connsiteX2-35" fmla="*/ 689981 w 689981"/>
                <a:gd name="connsiteY2-36" fmla="*/ 264017 h 301387"/>
                <a:gd name="connsiteX3-37" fmla="*/ 0 w 689981"/>
                <a:gd name="connsiteY3-38" fmla="*/ 264017 h 301387"/>
                <a:gd name="connsiteX4-39" fmla="*/ 0 w 689981"/>
                <a:gd name="connsiteY4-40" fmla="*/ 0 h 301387"/>
                <a:gd name="connsiteX0-41" fmla="*/ 0 w 689981"/>
                <a:gd name="connsiteY0-42" fmla="*/ 0 h 330068"/>
                <a:gd name="connsiteX1-43" fmla="*/ 689981 w 689981"/>
                <a:gd name="connsiteY1-44" fmla="*/ 0 h 330068"/>
                <a:gd name="connsiteX2-45" fmla="*/ 689981 w 689981"/>
                <a:gd name="connsiteY2-46" fmla="*/ 264017 h 330068"/>
                <a:gd name="connsiteX3-47" fmla="*/ 0 w 689981"/>
                <a:gd name="connsiteY3-48" fmla="*/ 264017 h 330068"/>
                <a:gd name="connsiteX4-49" fmla="*/ 0 w 689981"/>
                <a:gd name="connsiteY4-50" fmla="*/ 0 h 330068"/>
                <a:gd name="connsiteX0-51" fmla="*/ 0 w 689981"/>
                <a:gd name="connsiteY0-52" fmla="*/ 0 h 330068"/>
                <a:gd name="connsiteX1-53" fmla="*/ 689981 w 689981"/>
                <a:gd name="connsiteY1-54" fmla="*/ 0 h 330068"/>
                <a:gd name="connsiteX2-55" fmla="*/ 689981 w 689981"/>
                <a:gd name="connsiteY2-56" fmla="*/ 264017 h 330068"/>
                <a:gd name="connsiteX3-57" fmla="*/ 0 w 689981"/>
                <a:gd name="connsiteY3-58" fmla="*/ 264017 h 330068"/>
                <a:gd name="connsiteX4-59" fmla="*/ 0 w 689981"/>
                <a:gd name="connsiteY4-60" fmla="*/ 0 h 330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981" h="330068">
                  <a:moveTo>
                    <a:pt x="0" y="0"/>
                  </a:moveTo>
                  <a:cubicBezTo>
                    <a:pt x="285173" y="241738"/>
                    <a:pt x="609760" y="118241"/>
                    <a:pt x="689981" y="0"/>
                  </a:cubicBezTo>
                  <a:lnTo>
                    <a:pt x="689981" y="264017"/>
                  </a:lnTo>
                  <a:cubicBezTo>
                    <a:pt x="459987" y="355982"/>
                    <a:pt x="232622" y="348100"/>
                    <a:pt x="0" y="264017"/>
                  </a:cubicBez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50" name="Group 49"/>
          <p:cNvGrpSpPr/>
          <p:nvPr/>
        </p:nvGrpSpPr>
        <p:grpSpPr>
          <a:xfrm>
            <a:off x="7220196" y="4781456"/>
            <a:ext cx="680783" cy="550813"/>
            <a:chOff x="13573779" y="3446681"/>
            <a:chExt cx="697077" cy="563996"/>
          </a:xfrm>
        </p:grpSpPr>
        <p:sp>
          <p:nvSpPr>
            <p:cNvPr id="51" name="Freeform: Shape 50"/>
            <p:cNvSpPr/>
            <p:nvPr/>
          </p:nvSpPr>
          <p:spPr>
            <a:xfrm>
              <a:off x="13575145" y="3446681"/>
              <a:ext cx="695711" cy="403873"/>
            </a:xfrm>
            <a:custGeom>
              <a:avLst/>
              <a:gdLst>
                <a:gd name="connsiteX0" fmla="*/ 340365 w 680730"/>
                <a:gd name="connsiteY0" fmla="*/ 0 h 395176"/>
                <a:gd name="connsiteX1" fmla="*/ 668051 w 680730"/>
                <a:gd name="connsiteY1" fmla="*/ 174229 h 395176"/>
                <a:gd name="connsiteX2" fmla="*/ 680730 w 680730"/>
                <a:gd name="connsiteY2" fmla="*/ 197588 h 395176"/>
                <a:gd name="connsiteX3" fmla="*/ 668051 w 680730"/>
                <a:gd name="connsiteY3" fmla="*/ 220947 h 395176"/>
                <a:gd name="connsiteX4" fmla="*/ 340365 w 680730"/>
                <a:gd name="connsiteY4" fmla="*/ 395176 h 395176"/>
                <a:gd name="connsiteX5" fmla="*/ 12679 w 680730"/>
                <a:gd name="connsiteY5" fmla="*/ 220947 h 395176"/>
                <a:gd name="connsiteX6" fmla="*/ 0 w 680730"/>
                <a:gd name="connsiteY6" fmla="*/ 197588 h 395176"/>
                <a:gd name="connsiteX7" fmla="*/ 12679 w 680730"/>
                <a:gd name="connsiteY7" fmla="*/ 174229 h 395176"/>
                <a:gd name="connsiteX8" fmla="*/ 340365 w 680730"/>
                <a:gd name="connsiteY8" fmla="*/ 0 h 39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730" h="395176">
                  <a:moveTo>
                    <a:pt x="340365" y="0"/>
                  </a:moveTo>
                  <a:cubicBezTo>
                    <a:pt x="476771" y="0"/>
                    <a:pt x="597035" y="69112"/>
                    <a:pt x="668051" y="174229"/>
                  </a:cubicBezTo>
                  <a:lnTo>
                    <a:pt x="680730" y="197588"/>
                  </a:lnTo>
                  <a:lnTo>
                    <a:pt x="668051" y="220947"/>
                  </a:lnTo>
                  <a:cubicBezTo>
                    <a:pt x="597035" y="326064"/>
                    <a:pt x="476771" y="395176"/>
                    <a:pt x="340365" y="395176"/>
                  </a:cubicBezTo>
                  <a:cubicBezTo>
                    <a:pt x="203959" y="395176"/>
                    <a:pt x="83695" y="326064"/>
                    <a:pt x="12679" y="220947"/>
                  </a:cubicBezTo>
                  <a:lnTo>
                    <a:pt x="0" y="197588"/>
                  </a:lnTo>
                  <a:lnTo>
                    <a:pt x="12679" y="174229"/>
                  </a:lnTo>
                  <a:cubicBezTo>
                    <a:pt x="83695" y="69112"/>
                    <a:pt x="203959" y="0"/>
                    <a:pt x="340365" y="0"/>
                  </a:cubicBezTo>
                  <a:close/>
                </a:path>
              </a:pathLst>
            </a:custGeom>
            <a:solidFill>
              <a:srgbClr val="EC54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2" name="Rectangle 46"/>
            <p:cNvSpPr/>
            <p:nvPr/>
          </p:nvSpPr>
          <p:spPr>
            <a:xfrm>
              <a:off x="13573779" y="3646598"/>
              <a:ext cx="689981" cy="330068"/>
            </a:xfrm>
            <a:custGeom>
              <a:avLst/>
              <a:gdLst>
                <a:gd name="connsiteX0" fmla="*/ 0 w 689981"/>
                <a:gd name="connsiteY0" fmla="*/ 0 h 264017"/>
                <a:gd name="connsiteX1" fmla="*/ 689981 w 689981"/>
                <a:gd name="connsiteY1" fmla="*/ 0 h 264017"/>
                <a:gd name="connsiteX2" fmla="*/ 689981 w 689981"/>
                <a:gd name="connsiteY2" fmla="*/ 264017 h 264017"/>
                <a:gd name="connsiteX3" fmla="*/ 0 w 689981"/>
                <a:gd name="connsiteY3" fmla="*/ 264017 h 264017"/>
                <a:gd name="connsiteX4" fmla="*/ 0 w 689981"/>
                <a:gd name="connsiteY4" fmla="*/ 0 h 264017"/>
                <a:gd name="connsiteX0-1" fmla="*/ 0 w 689981"/>
                <a:gd name="connsiteY0-2" fmla="*/ 0 h 264017"/>
                <a:gd name="connsiteX1-3" fmla="*/ 689981 w 689981"/>
                <a:gd name="connsiteY1-4" fmla="*/ 0 h 264017"/>
                <a:gd name="connsiteX2-5" fmla="*/ 689981 w 689981"/>
                <a:gd name="connsiteY2-6" fmla="*/ 264017 h 264017"/>
                <a:gd name="connsiteX3-7" fmla="*/ 0 w 689981"/>
                <a:gd name="connsiteY3-8" fmla="*/ 264017 h 264017"/>
                <a:gd name="connsiteX4-9" fmla="*/ 0 w 689981"/>
                <a:gd name="connsiteY4-10" fmla="*/ 0 h 264017"/>
                <a:gd name="connsiteX0-11" fmla="*/ 0 w 689981"/>
                <a:gd name="connsiteY0-12" fmla="*/ 0 h 264017"/>
                <a:gd name="connsiteX1-13" fmla="*/ 689981 w 689981"/>
                <a:gd name="connsiteY1-14" fmla="*/ 0 h 264017"/>
                <a:gd name="connsiteX2-15" fmla="*/ 689981 w 689981"/>
                <a:gd name="connsiteY2-16" fmla="*/ 264017 h 264017"/>
                <a:gd name="connsiteX3-17" fmla="*/ 0 w 689981"/>
                <a:gd name="connsiteY3-18" fmla="*/ 264017 h 264017"/>
                <a:gd name="connsiteX4-19" fmla="*/ 0 w 689981"/>
                <a:gd name="connsiteY4-20" fmla="*/ 0 h 264017"/>
                <a:gd name="connsiteX0-21" fmla="*/ 0 w 689981"/>
                <a:gd name="connsiteY0-22" fmla="*/ 0 h 264017"/>
                <a:gd name="connsiteX1-23" fmla="*/ 689981 w 689981"/>
                <a:gd name="connsiteY1-24" fmla="*/ 0 h 264017"/>
                <a:gd name="connsiteX2-25" fmla="*/ 689981 w 689981"/>
                <a:gd name="connsiteY2-26" fmla="*/ 264017 h 264017"/>
                <a:gd name="connsiteX3-27" fmla="*/ 0 w 689981"/>
                <a:gd name="connsiteY3-28" fmla="*/ 264017 h 264017"/>
                <a:gd name="connsiteX4-29" fmla="*/ 0 w 689981"/>
                <a:gd name="connsiteY4-30" fmla="*/ 0 h 264017"/>
                <a:gd name="connsiteX0-31" fmla="*/ 0 w 689981"/>
                <a:gd name="connsiteY0-32" fmla="*/ 0 h 301387"/>
                <a:gd name="connsiteX1-33" fmla="*/ 689981 w 689981"/>
                <a:gd name="connsiteY1-34" fmla="*/ 0 h 301387"/>
                <a:gd name="connsiteX2-35" fmla="*/ 689981 w 689981"/>
                <a:gd name="connsiteY2-36" fmla="*/ 264017 h 301387"/>
                <a:gd name="connsiteX3-37" fmla="*/ 0 w 689981"/>
                <a:gd name="connsiteY3-38" fmla="*/ 264017 h 301387"/>
                <a:gd name="connsiteX4-39" fmla="*/ 0 w 689981"/>
                <a:gd name="connsiteY4-40" fmla="*/ 0 h 301387"/>
                <a:gd name="connsiteX0-41" fmla="*/ 0 w 689981"/>
                <a:gd name="connsiteY0-42" fmla="*/ 0 h 330068"/>
                <a:gd name="connsiteX1-43" fmla="*/ 689981 w 689981"/>
                <a:gd name="connsiteY1-44" fmla="*/ 0 h 330068"/>
                <a:gd name="connsiteX2-45" fmla="*/ 689981 w 689981"/>
                <a:gd name="connsiteY2-46" fmla="*/ 264017 h 330068"/>
                <a:gd name="connsiteX3-47" fmla="*/ 0 w 689981"/>
                <a:gd name="connsiteY3-48" fmla="*/ 264017 h 330068"/>
                <a:gd name="connsiteX4-49" fmla="*/ 0 w 689981"/>
                <a:gd name="connsiteY4-50" fmla="*/ 0 h 330068"/>
                <a:gd name="connsiteX0-51" fmla="*/ 0 w 689981"/>
                <a:gd name="connsiteY0-52" fmla="*/ 0 h 330068"/>
                <a:gd name="connsiteX1-53" fmla="*/ 689981 w 689981"/>
                <a:gd name="connsiteY1-54" fmla="*/ 0 h 330068"/>
                <a:gd name="connsiteX2-55" fmla="*/ 689981 w 689981"/>
                <a:gd name="connsiteY2-56" fmla="*/ 264017 h 330068"/>
                <a:gd name="connsiteX3-57" fmla="*/ 0 w 689981"/>
                <a:gd name="connsiteY3-58" fmla="*/ 264017 h 330068"/>
                <a:gd name="connsiteX4-59" fmla="*/ 0 w 689981"/>
                <a:gd name="connsiteY4-60" fmla="*/ 0 h 330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981" h="330068">
                  <a:moveTo>
                    <a:pt x="0" y="0"/>
                  </a:moveTo>
                  <a:cubicBezTo>
                    <a:pt x="285173" y="241738"/>
                    <a:pt x="609760" y="118241"/>
                    <a:pt x="689981" y="0"/>
                  </a:cubicBezTo>
                  <a:lnTo>
                    <a:pt x="689981" y="264017"/>
                  </a:lnTo>
                  <a:cubicBezTo>
                    <a:pt x="459987" y="355982"/>
                    <a:pt x="232622" y="348100"/>
                    <a:pt x="0" y="264017"/>
                  </a:cubicBezTo>
                  <a:lnTo>
                    <a:pt x="0" y="0"/>
                  </a:lnTo>
                  <a:close/>
                </a:path>
              </a:pathLst>
            </a:custGeom>
            <a:solidFill>
              <a:srgbClr val="545C66"/>
            </a:solidFill>
            <a:ln>
              <a:solidFill>
                <a:srgbClr val="545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46"/>
            <p:cNvSpPr/>
            <p:nvPr/>
          </p:nvSpPr>
          <p:spPr>
            <a:xfrm>
              <a:off x="13573779" y="3680609"/>
              <a:ext cx="689981" cy="330068"/>
            </a:xfrm>
            <a:custGeom>
              <a:avLst/>
              <a:gdLst>
                <a:gd name="connsiteX0" fmla="*/ 0 w 689981"/>
                <a:gd name="connsiteY0" fmla="*/ 0 h 264017"/>
                <a:gd name="connsiteX1" fmla="*/ 689981 w 689981"/>
                <a:gd name="connsiteY1" fmla="*/ 0 h 264017"/>
                <a:gd name="connsiteX2" fmla="*/ 689981 w 689981"/>
                <a:gd name="connsiteY2" fmla="*/ 264017 h 264017"/>
                <a:gd name="connsiteX3" fmla="*/ 0 w 689981"/>
                <a:gd name="connsiteY3" fmla="*/ 264017 h 264017"/>
                <a:gd name="connsiteX4" fmla="*/ 0 w 689981"/>
                <a:gd name="connsiteY4" fmla="*/ 0 h 264017"/>
                <a:gd name="connsiteX0-1" fmla="*/ 0 w 689981"/>
                <a:gd name="connsiteY0-2" fmla="*/ 0 h 264017"/>
                <a:gd name="connsiteX1-3" fmla="*/ 689981 w 689981"/>
                <a:gd name="connsiteY1-4" fmla="*/ 0 h 264017"/>
                <a:gd name="connsiteX2-5" fmla="*/ 689981 w 689981"/>
                <a:gd name="connsiteY2-6" fmla="*/ 264017 h 264017"/>
                <a:gd name="connsiteX3-7" fmla="*/ 0 w 689981"/>
                <a:gd name="connsiteY3-8" fmla="*/ 264017 h 264017"/>
                <a:gd name="connsiteX4-9" fmla="*/ 0 w 689981"/>
                <a:gd name="connsiteY4-10" fmla="*/ 0 h 264017"/>
                <a:gd name="connsiteX0-11" fmla="*/ 0 w 689981"/>
                <a:gd name="connsiteY0-12" fmla="*/ 0 h 264017"/>
                <a:gd name="connsiteX1-13" fmla="*/ 689981 w 689981"/>
                <a:gd name="connsiteY1-14" fmla="*/ 0 h 264017"/>
                <a:gd name="connsiteX2-15" fmla="*/ 689981 w 689981"/>
                <a:gd name="connsiteY2-16" fmla="*/ 264017 h 264017"/>
                <a:gd name="connsiteX3-17" fmla="*/ 0 w 689981"/>
                <a:gd name="connsiteY3-18" fmla="*/ 264017 h 264017"/>
                <a:gd name="connsiteX4-19" fmla="*/ 0 w 689981"/>
                <a:gd name="connsiteY4-20" fmla="*/ 0 h 264017"/>
                <a:gd name="connsiteX0-21" fmla="*/ 0 w 689981"/>
                <a:gd name="connsiteY0-22" fmla="*/ 0 h 264017"/>
                <a:gd name="connsiteX1-23" fmla="*/ 689981 w 689981"/>
                <a:gd name="connsiteY1-24" fmla="*/ 0 h 264017"/>
                <a:gd name="connsiteX2-25" fmla="*/ 689981 w 689981"/>
                <a:gd name="connsiteY2-26" fmla="*/ 264017 h 264017"/>
                <a:gd name="connsiteX3-27" fmla="*/ 0 w 689981"/>
                <a:gd name="connsiteY3-28" fmla="*/ 264017 h 264017"/>
                <a:gd name="connsiteX4-29" fmla="*/ 0 w 689981"/>
                <a:gd name="connsiteY4-30" fmla="*/ 0 h 264017"/>
                <a:gd name="connsiteX0-31" fmla="*/ 0 w 689981"/>
                <a:gd name="connsiteY0-32" fmla="*/ 0 h 301387"/>
                <a:gd name="connsiteX1-33" fmla="*/ 689981 w 689981"/>
                <a:gd name="connsiteY1-34" fmla="*/ 0 h 301387"/>
                <a:gd name="connsiteX2-35" fmla="*/ 689981 w 689981"/>
                <a:gd name="connsiteY2-36" fmla="*/ 264017 h 301387"/>
                <a:gd name="connsiteX3-37" fmla="*/ 0 w 689981"/>
                <a:gd name="connsiteY3-38" fmla="*/ 264017 h 301387"/>
                <a:gd name="connsiteX4-39" fmla="*/ 0 w 689981"/>
                <a:gd name="connsiteY4-40" fmla="*/ 0 h 301387"/>
                <a:gd name="connsiteX0-41" fmla="*/ 0 w 689981"/>
                <a:gd name="connsiteY0-42" fmla="*/ 0 h 330068"/>
                <a:gd name="connsiteX1-43" fmla="*/ 689981 w 689981"/>
                <a:gd name="connsiteY1-44" fmla="*/ 0 h 330068"/>
                <a:gd name="connsiteX2-45" fmla="*/ 689981 w 689981"/>
                <a:gd name="connsiteY2-46" fmla="*/ 264017 h 330068"/>
                <a:gd name="connsiteX3-47" fmla="*/ 0 w 689981"/>
                <a:gd name="connsiteY3-48" fmla="*/ 264017 h 330068"/>
                <a:gd name="connsiteX4-49" fmla="*/ 0 w 689981"/>
                <a:gd name="connsiteY4-50" fmla="*/ 0 h 330068"/>
                <a:gd name="connsiteX0-51" fmla="*/ 0 w 689981"/>
                <a:gd name="connsiteY0-52" fmla="*/ 0 h 330068"/>
                <a:gd name="connsiteX1-53" fmla="*/ 689981 w 689981"/>
                <a:gd name="connsiteY1-54" fmla="*/ 0 h 330068"/>
                <a:gd name="connsiteX2-55" fmla="*/ 689981 w 689981"/>
                <a:gd name="connsiteY2-56" fmla="*/ 264017 h 330068"/>
                <a:gd name="connsiteX3-57" fmla="*/ 0 w 689981"/>
                <a:gd name="connsiteY3-58" fmla="*/ 264017 h 330068"/>
                <a:gd name="connsiteX4-59" fmla="*/ 0 w 689981"/>
                <a:gd name="connsiteY4-60" fmla="*/ 0 h 330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981" h="330068">
                  <a:moveTo>
                    <a:pt x="0" y="0"/>
                  </a:moveTo>
                  <a:cubicBezTo>
                    <a:pt x="285173" y="241738"/>
                    <a:pt x="609760" y="118241"/>
                    <a:pt x="689981" y="0"/>
                  </a:cubicBezTo>
                  <a:lnTo>
                    <a:pt x="689981" y="264017"/>
                  </a:lnTo>
                  <a:cubicBezTo>
                    <a:pt x="459987" y="355982"/>
                    <a:pt x="232622" y="348100"/>
                    <a:pt x="0" y="264017"/>
                  </a:cubicBez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0" name="Oval 39"/>
          <p:cNvSpPr/>
          <p:nvPr/>
        </p:nvSpPr>
        <p:spPr>
          <a:xfrm>
            <a:off x="4443891" y="4783964"/>
            <a:ext cx="386609" cy="15444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Rectangle 53"/>
          <p:cNvSpPr/>
          <p:nvPr/>
        </p:nvSpPr>
        <p:spPr>
          <a:xfrm rot="2543687">
            <a:off x="7415627" y="4757102"/>
            <a:ext cx="66965" cy="252000"/>
          </a:xfrm>
          <a:custGeom>
            <a:avLst/>
            <a:gdLst>
              <a:gd name="connsiteX0" fmla="*/ 0 w 45719"/>
              <a:gd name="connsiteY0" fmla="*/ 0 h 252000"/>
              <a:gd name="connsiteX1" fmla="*/ 45719 w 45719"/>
              <a:gd name="connsiteY1" fmla="*/ 0 h 252000"/>
              <a:gd name="connsiteX2" fmla="*/ 45719 w 45719"/>
              <a:gd name="connsiteY2" fmla="*/ 252000 h 252000"/>
              <a:gd name="connsiteX3" fmla="*/ 0 w 45719"/>
              <a:gd name="connsiteY3" fmla="*/ 252000 h 252000"/>
              <a:gd name="connsiteX4" fmla="*/ 0 w 45719"/>
              <a:gd name="connsiteY4" fmla="*/ 0 h 252000"/>
              <a:gd name="connsiteX0-1" fmla="*/ 18066 w 63785"/>
              <a:gd name="connsiteY0-2" fmla="*/ 0 h 252000"/>
              <a:gd name="connsiteX1-3" fmla="*/ 63785 w 63785"/>
              <a:gd name="connsiteY1-4" fmla="*/ 0 h 252000"/>
              <a:gd name="connsiteX2-5" fmla="*/ 63785 w 63785"/>
              <a:gd name="connsiteY2-6" fmla="*/ 252000 h 252000"/>
              <a:gd name="connsiteX3-7" fmla="*/ 18066 w 63785"/>
              <a:gd name="connsiteY3-8" fmla="*/ 252000 h 252000"/>
              <a:gd name="connsiteX4-9" fmla="*/ 2 w 63785"/>
              <a:gd name="connsiteY4-10" fmla="*/ 80189 h 252000"/>
              <a:gd name="connsiteX5" fmla="*/ 18066 w 63785"/>
              <a:gd name="connsiteY5" fmla="*/ 0 h 252000"/>
              <a:gd name="connsiteX0-11" fmla="*/ 20720 w 66439"/>
              <a:gd name="connsiteY0-12" fmla="*/ 0 h 252000"/>
              <a:gd name="connsiteX1-13" fmla="*/ 66439 w 66439"/>
              <a:gd name="connsiteY1-14" fmla="*/ 0 h 252000"/>
              <a:gd name="connsiteX2-15" fmla="*/ 66439 w 66439"/>
              <a:gd name="connsiteY2-16" fmla="*/ 252000 h 252000"/>
              <a:gd name="connsiteX3-17" fmla="*/ 20720 w 66439"/>
              <a:gd name="connsiteY3-18" fmla="*/ 252000 h 252000"/>
              <a:gd name="connsiteX4-19" fmla="*/ 2656 w 66439"/>
              <a:gd name="connsiteY4-20" fmla="*/ 80189 h 252000"/>
              <a:gd name="connsiteX5-21" fmla="*/ 20720 w 66439"/>
              <a:gd name="connsiteY5-22" fmla="*/ 0 h 252000"/>
              <a:gd name="connsiteX0-23" fmla="*/ 20720 w 66439"/>
              <a:gd name="connsiteY0-24" fmla="*/ 0 h 252000"/>
              <a:gd name="connsiteX1-25" fmla="*/ 66439 w 66439"/>
              <a:gd name="connsiteY1-26" fmla="*/ 0 h 252000"/>
              <a:gd name="connsiteX2-27" fmla="*/ 66439 w 66439"/>
              <a:gd name="connsiteY2-28" fmla="*/ 252000 h 252000"/>
              <a:gd name="connsiteX3-29" fmla="*/ 20720 w 66439"/>
              <a:gd name="connsiteY3-30" fmla="*/ 252000 h 252000"/>
              <a:gd name="connsiteX4-31" fmla="*/ 2656 w 66439"/>
              <a:gd name="connsiteY4-32" fmla="*/ 80189 h 252000"/>
              <a:gd name="connsiteX5-33" fmla="*/ 20720 w 66439"/>
              <a:gd name="connsiteY5-34" fmla="*/ 0 h 252000"/>
              <a:gd name="connsiteX0-35" fmla="*/ 20720 w 66439"/>
              <a:gd name="connsiteY0-36" fmla="*/ 0 h 252000"/>
              <a:gd name="connsiteX1-37" fmla="*/ 66439 w 66439"/>
              <a:gd name="connsiteY1-38" fmla="*/ 0 h 252000"/>
              <a:gd name="connsiteX2-39" fmla="*/ 66439 w 66439"/>
              <a:gd name="connsiteY2-40" fmla="*/ 252000 h 252000"/>
              <a:gd name="connsiteX3-41" fmla="*/ 20720 w 66439"/>
              <a:gd name="connsiteY3-42" fmla="*/ 252000 h 252000"/>
              <a:gd name="connsiteX4-43" fmla="*/ 2656 w 66439"/>
              <a:gd name="connsiteY4-44" fmla="*/ 80189 h 252000"/>
              <a:gd name="connsiteX5-45" fmla="*/ 20720 w 66439"/>
              <a:gd name="connsiteY5-46" fmla="*/ 0 h 252000"/>
              <a:gd name="connsiteX0-47" fmla="*/ 5715 w 51434"/>
              <a:gd name="connsiteY0-48" fmla="*/ 0 h 252000"/>
              <a:gd name="connsiteX1-49" fmla="*/ 51434 w 51434"/>
              <a:gd name="connsiteY1-50" fmla="*/ 0 h 252000"/>
              <a:gd name="connsiteX2-51" fmla="*/ 51434 w 51434"/>
              <a:gd name="connsiteY2-52" fmla="*/ 252000 h 252000"/>
              <a:gd name="connsiteX3-53" fmla="*/ 5715 w 51434"/>
              <a:gd name="connsiteY3-54" fmla="*/ 252000 h 252000"/>
              <a:gd name="connsiteX4-55" fmla="*/ 5715 w 51434"/>
              <a:gd name="connsiteY4-56" fmla="*/ 0 h 252000"/>
              <a:gd name="connsiteX0-57" fmla="*/ 14167 w 59886"/>
              <a:gd name="connsiteY0-58" fmla="*/ 0 h 252000"/>
              <a:gd name="connsiteX1-59" fmla="*/ 59886 w 59886"/>
              <a:gd name="connsiteY1-60" fmla="*/ 0 h 252000"/>
              <a:gd name="connsiteX2-61" fmla="*/ 59886 w 59886"/>
              <a:gd name="connsiteY2-62" fmla="*/ 252000 h 252000"/>
              <a:gd name="connsiteX3-63" fmla="*/ 14167 w 59886"/>
              <a:gd name="connsiteY3-64" fmla="*/ 252000 h 252000"/>
              <a:gd name="connsiteX4-65" fmla="*/ 14167 w 59886"/>
              <a:gd name="connsiteY4-66" fmla="*/ 0 h 252000"/>
              <a:gd name="connsiteX0-67" fmla="*/ 21246 w 66965"/>
              <a:gd name="connsiteY0-68" fmla="*/ 0 h 252000"/>
              <a:gd name="connsiteX1-69" fmla="*/ 66965 w 66965"/>
              <a:gd name="connsiteY1-70" fmla="*/ 0 h 252000"/>
              <a:gd name="connsiteX2-71" fmla="*/ 66965 w 66965"/>
              <a:gd name="connsiteY2-72" fmla="*/ 252000 h 252000"/>
              <a:gd name="connsiteX3-73" fmla="*/ 21246 w 66965"/>
              <a:gd name="connsiteY3-74" fmla="*/ 252000 h 252000"/>
              <a:gd name="connsiteX4-75" fmla="*/ 21246 w 66965"/>
              <a:gd name="connsiteY4-76" fmla="*/ 0 h 25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965" h="252000">
                <a:moveTo>
                  <a:pt x="21246" y="0"/>
                </a:moveTo>
                <a:lnTo>
                  <a:pt x="66965" y="0"/>
                </a:lnTo>
                <a:cubicBezTo>
                  <a:pt x="50478" y="77658"/>
                  <a:pt x="38241" y="154112"/>
                  <a:pt x="66965" y="252000"/>
                </a:cubicBezTo>
                <a:lnTo>
                  <a:pt x="21246" y="252000"/>
                </a:lnTo>
                <a:cubicBezTo>
                  <a:pt x="-7744" y="218813"/>
                  <a:pt x="-6413" y="52272"/>
                  <a:pt x="2124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9" name="Rectangle 53"/>
          <p:cNvSpPr/>
          <p:nvPr/>
        </p:nvSpPr>
        <p:spPr>
          <a:xfrm rot="19056313" flipH="1">
            <a:off x="7634759" y="4756444"/>
            <a:ext cx="66965" cy="252000"/>
          </a:xfrm>
          <a:custGeom>
            <a:avLst/>
            <a:gdLst>
              <a:gd name="connsiteX0" fmla="*/ 0 w 45719"/>
              <a:gd name="connsiteY0" fmla="*/ 0 h 252000"/>
              <a:gd name="connsiteX1" fmla="*/ 45719 w 45719"/>
              <a:gd name="connsiteY1" fmla="*/ 0 h 252000"/>
              <a:gd name="connsiteX2" fmla="*/ 45719 w 45719"/>
              <a:gd name="connsiteY2" fmla="*/ 252000 h 252000"/>
              <a:gd name="connsiteX3" fmla="*/ 0 w 45719"/>
              <a:gd name="connsiteY3" fmla="*/ 252000 h 252000"/>
              <a:gd name="connsiteX4" fmla="*/ 0 w 45719"/>
              <a:gd name="connsiteY4" fmla="*/ 0 h 252000"/>
              <a:gd name="connsiteX0-1" fmla="*/ 18066 w 63785"/>
              <a:gd name="connsiteY0-2" fmla="*/ 0 h 252000"/>
              <a:gd name="connsiteX1-3" fmla="*/ 63785 w 63785"/>
              <a:gd name="connsiteY1-4" fmla="*/ 0 h 252000"/>
              <a:gd name="connsiteX2-5" fmla="*/ 63785 w 63785"/>
              <a:gd name="connsiteY2-6" fmla="*/ 252000 h 252000"/>
              <a:gd name="connsiteX3-7" fmla="*/ 18066 w 63785"/>
              <a:gd name="connsiteY3-8" fmla="*/ 252000 h 252000"/>
              <a:gd name="connsiteX4-9" fmla="*/ 2 w 63785"/>
              <a:gd name="connsiteY4-10" fmla="*/ 80189 h 252000"/>
              <a:gd name="connsiteX5" fmla="*/ 18066 w 63785"/>
              <a:gd name="connsiteY5" fmla="*/ 0 h 252000"/>
              <a:gd name="connsiteX0-11" fmla="*/ 20720 w 66439"/>
              <a:gd name="connsiteY0-12" fmla="*/ 0 h 252000"/>
              <a:gd name="connsiteX1-13" fmla="*/ 66439 w 66439"/>
              <a:gd name="connsiteY1-14" fmla="*/ 0 h 252000"/>
              <a:gd name="connsiteX2-15" fmla="*/ 66439 w 66439"/>
              <a:gd name="connsiteY2-16" fmla="*/ 252000 h 252000"/>
              <a:gd name="connsiteX3-17" fmla="*/ 20720 w 66439"/>
              <a:gd name="connsiteY3-18" fmla="*/ 252000 h 252000"/>
              <a:gd name="connsiteX4-19" fmla="*/ 2656 w 66439"/>
              <a:gd name="connsiteY4-20" fmla="*/ 80189 h 252000"/>
              <a:gd name="connsiteX5-21" fmla="*/ 20720 w 66439"/>
              <a:gd name="connsiteY5-22" fmla="*/ 0 h 252000"/>
              <a:gd name="connsiteX0-23" fmla="*/ 20720 w 66439"/>
              <a:gd name="connsiteY0-24" fmla="*/ 0 h 252000"/>
              <a:gd name="connsiteX1-25" fmla="*/ 66439 w 66439"/>
              <a:gd name="connsiteY1-26" fmla="*/ 0 h 252000"/>
              <a:gd name="connsiteX2-27" fmla="*/ 66439 w 66439"/>
              <a:gd name="connsiteY2-28" fmla="*/ 252000 h 252000"/>
              <a:gd name="connsiteX3-29" fmla="*/ 20720 w 66439"/>
              <a:gd name="connsiteY3-30" fmla="*/ 252000 h 252000"/>
              <a:gd name="connsiteX4-31" fmla="*/ 2656 w 66439"/>
              <a:gd name="connsiteY4-32" fmla="*/ 80189 h 252000"/>
              <a:gd name="connsiteX5-33" fmla="*/ 20720 w 66439"/>
              <a:gd name="connsiteY5-34" fmla="*/ 0 h 252000"/>
              <a:gd name="connsiteX0-35" fmla="*/ 20720 w 66439"/>
              <a:gd name="connsiteY0-36" fmla="*/ 0 h 252000"/>
              <a:gd name="connsiteX1-37" fmla="*/ 66439 w 66439"/>
              <a:gd name="connsiteY1-38" fmla="*/ 0 h 252000"/>
              <a:gd name="connsiteX2-39" fmla="*/ 66439 w 66439"/>
              <a:gd name="connsiteY2-40" fmla="*/ 252000 h 252000"/>
              <a:gd name="connsiteX3-41" fmla="*/ 20720 w 66439"/>
              <a:gd name="connsiteY3-42" fmla="*/ 252000 h 252000"/>
              <a:gd name="connsiteX4-43" fmla="*/ 2656 w 66439"/>
              <a:gd name="connsiteY4-44" fmla="*/ 80189 h 252000"/>
              <a:gd name="connsiteX5-45" fmla="*/ 20720 w 66439"/>
              <a:gd name="connsiteY5-46" fmla="*/ 0 h 252000"/>
              <a:gd name="connsiteX0-47" fmla="*/ 5715 w 51434"/>
              <a:gd name="connsiteY0-48" fmla="*/ 0 h 252000"/>
              <a:gd name="connsiteX1-49" fmla="*/ 51434 w 51434"/>
              <a:gd name="connsiteY1-50" fmla="*/ 0 h 252000"/>
              <a:gd name="connsiteX2-51" fmla="*/ 51434 w 51434"/>
              <a:gd name="connsiteY2-52" fmla="*/ 252000 h 252000"/>
              <a:gd name="connsiteX3-53" fmla="*/ 5715 w 51434"/>
              <a:gd name="connsiteY3-54" fmla="*/ 252000 h 252000"/>
              <a:gd name="connsiteX4-55" fmla="*/ 5715 w 51434"/>
              <a:gd name="connsiteY4-56" fmla="*/ 0 h 252000"/>
              <a:gd name="connsiteX0-57" fmla="*/ 14167 w 59886"/>
              <a:gd name="connsiteY0-58" fmla="*/ 0 h 252000"/>
              <a:gd name="connsiteX1-59" fmla="*/ 59886 w 59886"/>
              <a:gd name="connsiteY1-60" fmla="*/ 0 h 252000"/>
              <a:gd name="connsiteX2-61" fmla="*/ 59886 w 59886"/>
              <a:gd name="connsiteY2-62" fmla="*/ 252000 h 252000"/>
              <a:gd name="connsiteX3-63" fmla="*/ 14167 w 59886"/>
              <a:gd name="connsiteY3-64" fmla="*/ 252000 h 252000"/>
              <a:gd name="connsiteX4-65" fmla="*/ 14167 w 59886"/>
              <a:gd name="connsiteY4-66" fmla="*/ 0 h 252000"/>
              <a:gd name="connsiteX0-67" fmla="*/ 21246 w 66965"/>
              <a:gd name="connsiteY0-68" fmla="*/ 0 h 252000"/>
              <a:gd name="connsiteX1-69" fmla="*/ 66965 w 66965"/>
              <a:gd name="connsiteY1-70" fmla="*/ 0 h 252000"/>
              <a:gd name="connsiteX2-71" fmla="*/ 66965 w 66965"/>
              <a:gd name="connsiteY2-72" fmla="*/ 252000 h 252000"/>
              <a:gd name="connsiteX3-73" fmla="*/ 21246 w 66965"/>
              <a:gd name="connsiteY3-74" fmla="*/ 252000 h 252000"/>
              <a:gd name="connsiteX4-75" fmla="*/ 21246 w 66965"/>
              <a:gd name="connsiteY4-76" fmla="*/ 0 h 25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965" h="252000">
                <a:moveTo>
                  <a:pt x="21246" y="0"/>
                </a:moveTo>
                <a:lnTo>
                  <a:pt x="66965" y="0"/>
                </a:lnTo>
                <a:cubicBezTo>
                  <a:pt x="50478" y="77658"/>
                  <a:pt x="38241" y="154112"/>
                  <a:pt x="66965" y="252000"/>
                </a:cubicBezTo>
                <a:lnTo>
                  <a:pt x="21246" y="252000"/>
                </a:lnTo>
                <a:cubicBezTo>
                  <a:pt x="-7744" y="218813"/>
                  <a:pt x="-6413" y="52272"/>
                  <a:pt x="2124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Isosceles Triangle 60"/>
          <p:cNvSpPr/>
          <p:nvPr/>
        </p:nvSpPr>
        <p:spPr>
          <a:xfrm rot="10800000">
            <a:off x="7523007" y="4780666"/>
            <a:ext cx="72000" cy="36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ustDataLst>
      <p:tags r:id="rId1"/>
    </p:custDataLst>
  </p:cSld>
  <p:clrMapOvr>
    <a:masterClrMapping/>
  </p:clrMapOvr>
  <p:transition spd="slow" advClick="0" advTm="2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7347"/>
        </a:solidFill>
        <a:effectLst/>
      </p:bgPr>
    </p:bg>
    <p:spTree>
      <p:nvGrpSpPr>
        <p:cNvPr id="1" name=""/>
        <p:cNvGrpSpPr/>
        <p:nvPr/>
      </p:nvGrpSpPr>
      <p:grpSpPr>
        <a:xfrm>
          <a:off x="0" y="0"/>
          <a:ext cx="0" cy="0"/>
          <a:chOff x="0" y="0"/>
          <a:chExt cx="0" cy="0"/>
        </a:xfrm>
      </p:grpSpPr>
      <p:grpSp>
        <p:nvGrpSpPr>
          <p:cNvPr id="8" name="Nhóm 7"/>
          <p:cNvGrpSpPr/>
          <p:nvPr/>
        </p:nvGrpSpPr>
        <p:grpSpPr>
          <a:xfrm>
            <a:off x="1850741" y="4099582"/>
            <a:ext cx="1970842" cy="1873188"/>
            <a:chOff x="1837678" y="3773010"/>
            <a:chExt cx="1970842" cy="1873188"/>
          </a:xfrm>
        </p:grpSpPr>
        <p:sp>
          <p:nvSpPr>
            <p:cNvPr id="4" name="Hình Bầu dục 3"/>
            <p:cNvSpPr/>
            <p:nvPr/>
          </p:nvSpPr>
          <p:spPr>
            <a:xfrm>
              <a:off x="1837678" y="3773010"/>
              <a:ext cx="1970842" cy="1873188"/>
            </a:xfrm>
            <a:prstGeom prst="ellips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ình Bầu dục 5"/>
            <p:cNvSpPr/>
            <p:nvPr/>
          </p:nvSpPr>
          <p:spPr>
            <a:xfrm>
              <a:off x="2268245" y="4194699"/>
              <a:ext cx="1109708" cy="1029810"/>
            </a:xfrm>
            <a:prstGeom prst="ellipse">
              <a:avLst/>
            </a:prstGeom>
            <a:noFill/>
            <a:ln w="231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Nhóm 8"/>
          <p:cNvGrpSpPr/>
          <p:nvPr/>
        </p:nvGrpSpPr>
        <p:grpSpPr>
          <a:xfrm>
            <a:off x="8057712" y="4099582"/>
            <a:ext cx="1970842" cy="1873188"/>
            <a:chOff x="8044649" y="3773010"/>
            <a:chExt cx="1970842" cy="1873188"/>
          </a:xfrm>
        </p:grpSpPr>
        <p:sp>
          <p:nvSpPr>
            <p:cNvPr id="5" name="Hình Bầu dục 4"/>
            <p:cNvSpPr/>
            <p:nvPr/>
          </p:nvSpPr>
          <p:spPr>
            <a:xfrm>
              <a:off x="8044649" y="3773010"/>
              <a:ext cx="1970842" cy="1873188"/>
            </a:xfrm>
            <a:prstGeom prst="ellipse">
              <a:avLst/>
            </a:prstGeom>
            <a:solidFill>
              <a:srgbClr val="75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ấu Nhân 6"/>
            <p:cNvSpPr/>
            <p:nvPr/>
          </p:nvSpPr>
          <p:spPr>
            <a:xfrm>
              <a:off x="8214064" y="3873993"/>
              <a:ext cx="1632011" cy="1671221"/>
            </a:xfrm>
            <a:prstGeom prst="mathMultiply">
              <a:avLst>
                <a:gd name="adj1" fmla="val 148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Hộp Văn bản 9"/>
          <p:cNvSpPr txBox="1"/>
          <p:nvPr/>
        </p:nvSpPr>
        <p:spPr>
          <a:xfrm>
            <a:off x="3325701" y="2056034"/>
            <a:ext cx="5564777" cy="1754326"/>
          </a:xfrm>
          <a:prstGeom prst="rect">
            <a:avLst/>
          </a:prstGeom>
          <a:noFill/>
        </p:spPr>
        <p:txBody>
          <a:bodyPr wrap="square" rtlCol="0">
            <a:spAutoFit/>
          </a:bodyPr>
          <a:lstStyle/>
          <a:p>
            <a:pPr algn="ctr"/>
            <a:r>
              <a:rPr lang="en-US" sz="5400" b="1">
                <a:effectLst>
                  <a:glow rad="228600">
                    <a:schemeClr val="accent1">
                      <a:satMod val="175000"/>
                      <a:alpha val="40000"/>
                    </a:schemeClr>
                  </a:glow>
                </a:effectLst>
                <a:latin typeface="Arial" panose="020B0604020202020204" pitchFamily="34" charset="0"/>
                <a:cs typeface="Arial" panose="020B0604020202020204" pitchFamily="34" charset="0"/>
              </a:rPr>
              <a:t>BẮT ĐẦU THUYẾT TRÌNH </a:t>
            </a:r>
            <a:endParaRPr lang="en-US" sz="5400" b="1">
              <a:effectLst>
                <a:glow rad="228600">
                  <a:schemeClr val="accent1">
                    <a:satMod val="175000"/>
                    <a:alpha val="40000"/>
                  </a:schemeClr>
                </a:glow>
              </a:effectLst>
              <a:latin typeface="Arial" panose="020B0604020202020204" pitchFamily="34" charset="0"/>
              <a:cs typeface="Arial" panose="020B0604020202020204" pitchFamily="34" charset="0"/>
            </a:endParaRPr>
          </a:p>
        </p:txBody>
      </p:sp>
      <p:sp>
        <p:nvSpPr>
          <p:cNvPr id="11" name="Hộp Văn bản 10"/>
          <p:cNvSpPr txBox="1"/>
          <p:nvPr/>
        </p:nvSpPr>
        <p:spPr>
          <a:xfrm>
            <a:off x="1837678" y="-262741"/>
            <a:ext cx="1540275" cy="1569660"/>
          </a:xfrm>
          <a:prstGeom prst="rect">
            <a:avLst/>
          </a:prstGeom>
          <a:noFill/>
        </p:spPr>
        <p:txBody>
          <a:bodyPr wrap="square" rtlCol="0">
            <a:spAutoFit/>
          </a:bodyPr>
          <a:lstStyle/>
          <a:p>
            <a:pPr algn="ctr"/>
            <a:r>
              <a:rPr lang="en-US" sz="9600">
                <a:solidFill>
                  <a:srgbClr val="76AD64"/>
                </a:solidFill>
                <a:effectLst>
                  <a:glow rad="101600">
                    <a:srgbClr val="76AD64">
                      <a:alpha val="60000"/>
                    </a:srgbClr>
                  </a:glow>
                </a:effectLst>
                <a:latin typeface="VCR OSD Mono" panose="02000609000000000000" pitchFamily="49" charset="0"/>
              </a:rPr>
              <a:t>o</a:t>
            </a:r>
            <a:endParaRPr lang="en-US" sz="9600">
              <a:solidFill>
                <a:srgbClr val="76AD64"/>
              </a:solidFill>
              <a:effectLst>
                <a:glow rad="101600">
                  <a:srgbClr val="76AD64">
                    <a:alpha val="60000"/>
                  </a:srgbClr>
                </a:glow>
              </a:effectLst>
              <a:latin typeface="VCR OSD Mono" panose="02000609000000000000" pitchFamily="49" charset="0"/>
            </a:endParaRPr>
          </a:p>
        </p:txBody>
      </p:sp>
      <p:sp>
        <p:nvSpPr>
          <p:cNvPr id="12" name="Hộp Văn bản 11"/>
          <p:cNvSpPr txBox="1"/>
          <p:nvPr/>
        </p:nvSpPr>
        <p:spPr>
          <a:xfrm>
            <a:off x="8942730" y="-168201"/>
            <a:ext cx="1540275" cy="1323439"/>
          </a:xfrm>
          <a:prstGeom prst="rect">
            <a:avLst/>
          </a:prstGeom>
          <a:noFill/>
        </p:spPr>
        <p:txBody>
          <a:bodyPr wrap="square" rtlCol="0">
            <a:spAutoFit/>
          </a:bodyPr>
          <a:lstStyle/>
          <a:p>
            <a:r>
              <a:rPr lang="en-US" sz="8000">
                <a:solidFill>
                  <a:srgbClr val="DE0000"/>
                </a:solidFill>
                <a:effectLst>
                  <a:glow rad="101600">
                    <a:srgbClr val="DE0000">
                      <a:alpha val="60000"/>
                    </a:srgbClr>
                  </a:glow>
                </a:effectLst>
                <a:latin typeface="VCR OSD Mono" panose="02000609000000000000" pitchFamily="49" charset="0"/>
              </a:rPr>
              <a:t>x</a:t>
            </a:r>
            <a:endParaRPr lang="en-US" sz="8000">
              <a:solidFill>
                <a:srgbClr val="DE0000"/>
              </a:solidFill>
              <a:effectLst>
                <a:glow rad="101600">
                  <a:srgbClr val="DE0000">
                    <a:alpha val="60000"/>
                  </a:srgbClr>
                </a:glow>
              </a:effectLst>
              <a:latin typeface="VCR OSD Mono" panose="02000609000000000000" pitchFamily="49" charset="0"/>
            </a:endParaRPr>
          </a:p>
        </p:txBody>
      </p:sp>
      <p:sp>
        <p:nvSpPr>
          <p:cNvPr id="15" name="Hộp Văn bản 14"/>
          <p:cNvSpPr txBox="1"/>
          <p:nvPr/>
        </p:nvSpPr>
        <p:spPr>
          <a:xfrm>
            <a:off x="1203853" y="1096435"/>
            <a:ext cx="2823816" cy="923330"/>
          </a:xfrm>
          <a:prstGeom prst="rect">
            <a:avLst/>
          </a:prstGeom>
          <a:noFill/>
        </p:spPr>
        <p:txBody>
          <a:bodyPr wrap="square" rtlCol="0">
            <a:spAutoFit/>
          </a:bodyPr>
          <a:lstStyle/>
          <a:p>
            <a:pPr algn="ctr"/>
            <a:r>
              <a:rPr lang="en-US" sz="5400">
                <a:solidFill>
                  <a:srgbClr val="A7BE98"/>
                </a:solidFill>
                <a:latin typeface="VCR OSD Mono" panose="02000609000000000000" pitchFamily="49" charset="0"/>
              </a:rPr>
              <a:t>100</a:t>
            </a:r>
            <a:endParaRPr lang="en-US" sz="5400">
              <a:solidFill>
                <a:srgbClr val="A7BE98"/>
              </a:solidFill>
              <a:latin typeface="VCR OSD Mono" panose="02000609000000000000" pitchFamily="49" charset="0"/>
            </a:endParaRPr>
          </a:p>
        </p:txBody>
      </p:sp>
      <p:sp>
        <p:nvSpPr>
          <p:cNvPr id="17" name="Hộp Văn bản 16"/>
          <p:cNvSpPr txBox="1"/>
          <p:nvPr/>
        </p:nvSpPr>
        <p:spPr>
          <a:xfrm>
            <a:off x="7918924" y="1032128"/>
            <a:ext cx="2823816" cy="923330"/>
          </a:xfrm>
          <a:prstGeom prst="rect">
            <a:avLst/>
          </a:prstGeom>
          <a:noFill/>
        </p:spPr>
        <p:txBody>
          <a:bodyPr wrap="square" rtlCol="0">
            <a:spAutoFit/>
          </a:bodyPr>
          <a:lstStyle/>
          <a:p>
            <a:pPr algn="ctr"/>
            <a:r>
              <a:rPr lang="en-US" sz="5400">
                <a:solidFill>
                  <a:srgbClr val="A7BE98"/>
                </a:solidFill>
                <a:latin typeface="VCR OSD Mono" panose="02000609000000000000" pitchFamily="49" charset="0"/>
              </a:rPr>
              <a:t>100</a:t>
            </a:r>
            <a:endParaRPr lang="en-US" sz="5400">
              <a:solidFill>
                <a:srgbClr val="A7BE98"/>
              </a:solidFill>
              <a:latin typeface="VCR OSD Mono" panose="02000609000000000000" pitchFamily="49" charset="0"/>
            </a:endParaRPr>
          </a:p>
        </p:txBody>
      </p:sp>
      <p:sp>
        <p:nvSpPr>
          <p:cNvPr id="20" name="Hộp Văn bản 19"/>
          <p:cNvSpPr txBox="1"/>
          <p:nvPr/>
        </p:nvSpPr>
        <p:spPr>
          <a:xfrm>
            <a:off x="4748433" y="0"/>
            <a:ext cx="2823816" cy="1446550"/>
          </a:xfrm>
          <a:prstGeom prst="rect">
            <a:avLst/>
          </a:prstGeom>
          <a:noFill/>
        </p:spPr>
        <p:txBody>
          <a:bodyPr wrap="square" rtlCol="0">
            <a:spAutoFit/>
          </a:bodyPr>
          <a:lstStyle/>
          <a:p>
            <a:pPr algn="ctr"/>
            <a:r>
              <a:rPr lang="en-US" sz="8800">
                <a:solidFill>
                  <a:srgbClr val="304035"/>
                </a:solidFill>
                <a:latin typeface="VCR OSD Mono" panose="02000609000000000000" pitchFamily="49" charset="0"/>
              </a:rPr>
              <a:t>:</a:t>
            </a:r>
            <a:endParaRPr lang="en-US" sz="8800">
              <a:solidFill>
                <a:srgbClr val="304035"/>
              </a:solidFill>
              <a:latin typeface="VCR OSD Mono" panose="02000609000000000000" pitchFamily="49" charset="0"/>
            </a:endParaRPr>
          </a:p>
        </p:txBody>
      </p:sp>
      <p:grpSp>
        <p:nvGrpSpPr>
          <p:cNvPr id="22" name="Nhóm 21"/>
          <p:cNvGrpSpPr/>
          <p:nvPr/>
        </p:nvGrpSpPr>
        <p:grpSpPr>
          <a:xfrm>
            <a:off x="8057711" y="4099582"/>
            <a:ext cx="1970842" cy="1873188"/>
            <a:chOff x="8044649" y="3773010"/>
            <a:chExt cx="1970842" cy="1873188"/>
          </a:xfrm>
          <a:effectLst>
            <a:glow rad="228600">
              <a:srgbClr val="76AD64">
                <a:alpha val="40000"/>
              </a:srgbClr>
            </a:glow>
          </a:effectLst>
        </p:grpSpPr>
        <p:sp>
          <p:nvSpPr>
            <p:cNvPr id="23" name="Hình Bầu dục 22"/>
            <p:cNvSpPr/>
            <p:nvPr/>
          </p:nvSpPr>
          <p:spPr>
            <a:xfrm>
              <a:off x="8044649" y="3773010"/>
              <a:ext cx="1970842" cy="1873188"/>
            </a:xfrm>
            <a:prstGeom prst="ellipse">
              <a:avLst/>
            </a:prstGeom>
            <a:solidFill>
              <a:srgbClr val="75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ấu Nhân 23"/>
            <p:cNvSpPr/>
            <p:nvPr/>
          </p:nvSpPr>
          <p:spPr>
            <a:xfrm>
              <a:off x="8214064" y="3873993"/>
              <a:ext cx="1632011" cy="1671221"/>
            </a:xfrm>
            <a:prstGeom prst="mathMultiply">
              <a:avLst>
                <a:gd name="adj1" fmla="val 148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Hộp Văn bản 24"/>
          <p:cNvSpPr txBox="1"/>
          <p:nvPr/>
        </p:nvSpPr>
        <p:spPr>
          <a:xfrm>
            <a:off x="1203853" y="1096435"/>
            <a:ext cx="2823816" cy="923330"/>
          </a:xfrm>
          <a:prstGeom prst="rect">
            <a:avLst/>
          </a:prstGeom>
          <a:noFill/>
        </p:spPr>
        <p:txBody>
          <a:bodyPr wrap="square" rtlCol="0">
            <a:spAutoFit/>
          </a:bodyPr>
          <a:lstStyle/>
          <a:p>
            <a:pPr algn="ctr"/>
            <a:r>
              <a:rPr lang="en-US" sz="5400">
                <a:solidFill>
                  <a:srgbClr val="A7BE98"/>
                </a:solidFill>
                <a:latin typeface="VCR OSD Mono" panose="02000609000000000000" pitchFamily="49" charset="0"/>
              </a:rPr>
              <a:t>101</a:t>
            </a:r>
            <a:endParaRPr lang="en-US" sz="5400">
              <a:solidFill>
                <a:srgbClr val="A7BE98"/>
              </a:solidFill>
              <a:latin typeface="VCR OSD Mono" panose="02000609000000000000" pitchFamily="49" charset="0"/>
            </a:endParaRPr>
          </a:p>
        </p:txBody>
      </p:sp>
      <p:sp>
        <p:nvSpPr>
          <p:cNvPr id="26" name="Hình chữ nhật 25"/>
          <p:cNvSpPr/>
          <p:nvPr/>
        </p:nvSpPr>
        <p:spPr>
          <a:xfrm>
            <a:off x="130628" y="0"/>
            <a:ext cx="12061371" cy="6746597"/>
          </a:xfrm>
          <a:prstGeom prst="rect">
            <a:avLst/>
          </a:prstGeom>
          <a:noFill/>
          <a:ln w="292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7" descr="A lit up jack-o-lantern&#10;&#10;Description automatically generated with medium confidence"/>
          <p:cNvPicPr>
            <a:picLocks noChangeAspect="1"/>
          </p:cNvPicPr>
          <p:nvPr/>
        </p:nvPicPr>
        <p:blipFill rotWithShape="1">
          <a:blip r:embed="rId1">
            <a:extLst>
              <a:ext uri="{28A0092B-C50C-407E-A947-70E740481C1C}">
                <a14:useLocalDpi xmlns:a14="http://schemas.microsoft.com/office/drawing/2010/main" val="0"/>
              </a:ext>
            </a:extLst>
          </a:blip>
          <a:srcRect l="8859" t="5274" r="50427" b="13436"/>
          <a:stretch>
            <a:fillRect/>
          </a:stretch>
        </p:blipFill>
        <p:spPr>
          <a:xfrm>
            <a:off x="11027351" y="6746597"/>
            <a:ext cx="1499861" cy="1497299"/>
          </a:xfrm>
          <a:prstGeom prst="rect">
            <a:avLst/>
          </a:prstGeom>
        </p:spPr>
      </p:pic>
      <p:pic>
        <p:nvPicPr>
          <p:cNvPr id="27" name="bling">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10783670" y="-1111996"/>
            <a:ext cx="487362" cy="487363"/>
          </a:xfrm>
          <a:prstGeom prst="rect">
            <a:avLst/>
          </a:prstGeom>
        </p:spPr>
      </p:pic>
    </p:spTree>
  </p:cSld>
  <p:clrMapOvr>
    <a:masterClrMapping/>
  </p:clrMapOvr>
  <p:transition spd="slow"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58333E-6 -4.07407E-6 L -0.16159 -0.20717 " pathEditMode="relative" rAng="0" ptsTypes="AA">
                                      <p:cBhvr>
                                        <p:cTn id="6" dur="1000" fill="hold"/>
                                        <p:tgtEl>
                                          <p:spTgt spid="21"/>
                                        </p:tgtEl>
                                        <p:attrNameLst>
                                          <p:attrName>ppt_x</p:attrName>
                                          <p:attrName>ppt_y</p:attrName>
                                        </p:attrNameLst>
                                      </p:cBhvr>
                                      <p:rCtr x="-8086" y="-10370"/>
                                    </p:animMotion>
                                  </p:childTnLst>
                                </p:cTn>
                              </p:par>
                              <p:par>
                                <p:cTn id="7" presetID="10" presetClass="entr" presetSubtype="0" fill="hold" nodeType="withEffect">
                                  <p:stCondLst>
                                    <p:cond delay="700"/>
                                  </p:stCondLst>
                                  <p:childTnLst>
                                    <p:set>
                                      <p:cBhvr>
                                        <p:cTn id="8" dur="1" fill="hold">
                                          <p:stCondLst>
                                            <p:cond delay="0"/>
                                          </p:stCondLst>
                                        </p:cTn>
                                        <p:tgtEl>
                                          <p:spTgt spid="22"/>
                                        </p:tgtEl>
                                        <p:attrNameLst>
                                          <p:attrName>style.visibility</p:attrName>
                                        </p:attrNameLst>
                                      </p:cBhvr>
                                      <p:to>
                                        <p:strVal val="visible"/>
                                      </p:to>
                                    </p:set>
                                    <p:animEffect transition="in" filter="fade">
                                      <p:cBhvr>
                                        <p:cTn id="9" dur="750"/>
                                        <p:tgtEl>
                                          <p:spTgt spid="22"/>
                                        </p:tgtEl>
                                      </p:cBhvr>
                                    </p:animEffect>
                                  </p:childTnLst>
                                </p:cTn>
                              </p:par>
                              <p:par>
                                <p:cTn id="10" presetID="1" presetClass="exit" presetSubtype="0" fill="hold" grpId="0" nodeType="withEffect">
                                  <p:stCondLst>
                                    <p:cond delay="1400"/>
                                  </p:stCondLst>
                                  <p:childTnLst>
                                    <p:set>
                                      <p:cBhvr>
                                        <p:cTn id="11" dur="1" fill="hold">
                                          <p:stCondLst>
                                            <p:cond delay="0"/>
                                          </p:stCondLst>
                                        </p:cTn>
                                        <p:tgtEl>
                                          <p:spTgt spid="15"/>
                                        </p:tgtEl>
                                        <p:attrNameLst>
                                          <p:attrName>style.visibility</p:attrName>
                                        </p:attrNameLst>
                                      </p:cBhvr>
                                      <p:to>
                                        <p:strVal val="hidden"/>
                                      </p:to>
                                    </p:set>
                                  </p:childTnLst>
                                </p:cTn>
                              </p:par>
                              <p:par>
                                <p:cTn id="12" presetID="1" presetClass="entr" presetSubtype="0" fill="hold" grpId="0" nodeType="withEffect">
                                  <p:stCondLst>
                                    <p:cond delay="140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mediacall" presetSubtype="0" fill="hold" nodeType="withEffect">
                                  <p:stCondLst>
                                    <p:cond delay="1100"/>
                                  </p:stCondLst>
                                  <p:childTnLst>
                                    <p:cmd type="call" cmd="playFrom(0.0)">
                                      <p:cBhvr>
                                        <p:cTn id="15" dur="235"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6" fill="hold" display="0">
                  <p:stCondLst>
                    <p:cond delay="indefinite"/>
                  </p:stCondLst>
                  <p:endCondLst>
                    <p:cond evt="onStopAudio" delay="0">
                      <p:tgtEl>
                        <p:sldTgt/>
                      </p:tgtEl>
                    </p:cond>
                  </p:endCondLst>
                </p:cTn>
                <p:tgtEl>
                  <p:spTgt spid="27"/>
                </p:tgtEl>
              </p:cMediaNode>
            </p:audio>
          </p:childTnLst>
        </p:cTn>
      </p:par>
    </p:tnLst>
    <p:bldLst>
      <p:bldP spid="15"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grpSp>
        <p:nvGrpSpPr>
          <p:cNvPr id="112" name="Group 111"/>
          <p:cNvGrpSpPr/>
          <p:nvPr/>
        </p:nvGrpSpPr>
        <p:grpSpPr>
          <a:xfrm>
            <a:off x="5147620" y="-794423"/>
            <a:ext cx="6990964" cy="6796715"/>
            <a:chOff x="5147620" y="-833335"/>
            <a:chExt cx="6990964" cy="6796715"/>
          </a:xfrm>
        </p:grpSpPr>
        <p:grpSp>
          <p:nvGrpSpPr>
            <p:cNvPr id="102" name="Group 101"/>
            <p:cNvGrpSpPr/>
            <p:nvPr/>
          </p:nvGrpSpPr>
          <p:grpSpPr>
            <a:xfrm>
              <a:off x="5147620" y="-833335"/>
              <a:ext cx="6990964" cy="6796715"/>
              <a:chOff x="5210546" y="-792632"/>
              <a:chExt cx="6990964" cy="6796715"/>
            </a:xfrm>
          </p:grpSpPr>
          <p:sp>
            <p:nvSpPr>
              <p:cNvPr id="96" name="Freeform: Shape 95"/>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1" name="Freeform: Shape 100"/>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6" name="Group 105"/>
            <p:cNvGrpSpPr/>
            <p:nvPr/>
          </p:nvGrpSpPr>
          <p:grpSpPr>
            <a:xfrm>
              <a:off x="7855818" y="3001112"/>
              <a:ext cx="868260" cy="1175240"/>
              <a:chOff x="8655308" y="1516250"/>
              <a:chExt cx="1701293" cy="2302798"/>
            </a:xfrm>
          </p:grpSpPr>
          <p:sp>
            <p:nvSpPr>
              <p:cNvPr id="107" name="Rectangle: Top Corners Snipped 106"/>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Top Corners Snipped 107"/>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09" name="Group 108"/>
            <p:cNvGrpSpPr/>
            <p:nvPr/>
          </p:nvGrpSpPr>
          <p:grpSpPr>
            <a:xfrm>
              <a:off x="10416347" y="1109289"/>
              <a:ext cx="868260" cy="1175240"/>
              <a:chOff x="8655308" y="1516250"/>
              <a:chExt cx="1701293" cy="2302798"/>
            </a:xfrm>
          </p:grpSpPr>
          <p:sp>
            <p:nvSpPr>
              <p:cNvPr id="110" name="Rectangle: Top Corners Snipped 109"/>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Rectangle: Top Corners Snipped 110"/>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99" name="Group 98"/>
          <p:cNvGrpSpPr/>
          <p:nvPr/>
        </p:nvGrpSpPr>
        <p:grpSpPr>
          <a:xfrm>
            <a:off x="6478" y="-1861"/>
            <a:ext cx="6739897" cy="6007805"/>
            <a:chOff x="6478" y="-1861"/>
            <a:chExt cx="6739897" cy="6007805"/>
          </a:xfrm>
        </p:grpSpPr>
        <p:grpSp>
          <p:nvGrpSpPr>
            <p:cNvPr id="90" name="Group 89"/>
            <p:cNvGrpSpPr/>
            <p:nvPr/>
          </p:nvGrpSpPr>
          <p:grpSpPr>
            <a:xfrm>
              <a:off x="6478" y="-1861"/>
              <a:ext cx="6739897" cy="6007805"/>
              <a:chOff x="6478" y="-1861"/>
              <a:chExt cx="6739897" cy="6007805"/>
            </a:xfrm>
          </p:grpSpPr>
          <p:sp>
            <p:nvSpPr>
              <p:cNvPr id="72" name="Freeform: Shape 71"/>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1" name="Freeform: Shape 70"/>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73" name="Group 72"/>
              <p:cNvGrpSpPr/>
              <p:nvPr/>
            </p:nvGrpSpPr>
            <p:grpSpPr>
              <a:xfrm>
                <a:off x="275173" y="287185"/>
                <a:ext cx="490653" cy="490653"/>
                <a:chOff x="1304693" y="111512"/>
                <a:chExt cx="490653" cy="490653"/>
              </a:xfrm>
            </p:grpSpPr>
            <p:sp>
              <p:nvSpPr>
                <p:cNvPr id="74" name="Rectangle 7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6" name="Group 75"/>
              <p:cNvGrpSpPr/>
              <p:nvPr/>
            </p:nvGrpSpPr>
            <p:grpSpPr>
              <a:xfrm>
                <a:off x="1670248" y="287185"/>
                <a:ext cx="490653" cy="490653"/>
                <a:chOff x="1304693" y="111512"/>
                <a:chExt cx="490653" cy="490653"/>
              </a:xfrm>
            </p:grpSpPr>
            <p:sp>
              <p:nvSpPr>
                <p:cNvPr id="77" name="Rectangle 76"/>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9" name="Group 78"/>
              <p:cNvGrpSpPr/>
              <p:nvPr/>
            </p:nvGrpSpPr>
            <p:grpSpPr>
              <a:xfrm>
                <a:off x="3065322" y="287185"/>
                <a:ext cx="490653" cy="490653"/>
                <a:chOff x="1304693" y="111512"/>
                <a:chExt cx="490653" cy="490653"/>
              </a:xfrm>
            </p:grpSpPr>
            <p:sp>
              <p:nvSpPr>
                <p:cNvPr id="80" name="Rectangle 7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Rectangle 8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95" name="Group 94"/>
            <p:cNvGrpSpPr/>
            <p:nvPr/>
          </p:nvGrpSpPr>
          <p:grpSpPr>
            <a:xfrm>
              <a:off x="4432625" y="3322434"/>
              <a:ext cx="1309256" cy="2681649"/>
              <a:chOff x="3996325" y="3474834"/>
              <a:chExt cx="1309256" cy="2681649"/>
            </a:xfrm>
          </p:grpSpPr>
          <p:sp>
            <p:nvSpPr>
              <p:cNvPr id="93" name="Rectangle: Top Corners Rounded 9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4" name="Rectangle: Top Corners Rounded 9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88" name="Group 87"/>
          <p:cNvGrpSpPr/>
          <p:nvPr/>
        </p:nvGrpSpPr>
        <p:grpSpPr>
          <a:xfrm>
            <a:off x="-1918" y="1288472"/>
            <a:ext cx="5549459" cy="5569529"/>
            <a:chOff x="6477" y="1288472"/>
            <a:chExt cx="5549459" cy="5569529"/>
          </a:xfrm>
        </p:grpSpPr>
        <p:sp>
          <p:nvSpPr>
            <p:cNvPr id="16" name="Freeform: Shape 15"/>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 name="Freeform: Shape 12"/>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9" name="Rectangle: Top Corners Rounded 18"/>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Freeform: Shape 34"/>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3" name="Freeform: Shape 32"/>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9" name="Group 88"/>
          <p:cNvGrpSpPr/>
          <p:nvPr/>
        </p:nvGrpSpPr>
        <p:grpSpPr>
          <a:xfrm>
            <a:off x="6555990" y="-1"/>
            <a:ext cx="6443642" cy="6858001"/>
            <a:chOff x="6077533" y="-1"/>
            <a:chExt cx="6443642" cy="6858001"/>
          </a:xfrm>
        </p:grpSpPr>
        <p:sp>
          <p:nvSpPr>
            <p:cNvPr id="28" name="Freeform: Shape 27"/>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9" name="Freeform: Shape 28"/>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30" name="Rectangle: Top Corners Snipped 29"/>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Top Corners Snipped 30"/>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35"/>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1.48148E-6 L -3.95833E-6 0.57801 " pathEditMode="relative" rAng="0" ptsTypes="AA">
                                      <p:cBhvr>
                                        <p:cTn id="6" dur="1000" fill="hold"/>
                                        <p:tgtEl>
                                          <p:spTgt spid="88"/>
                                        </p:tgtEl>
                                        <p:attrNameLst>
                                          <p:attrName>ppt_x</p:attrName>
                                          <p:attrName>ppt_y</p:attrName>
                                        </p:attrNameLst>
                                      </p:cBhvr>
                                      <p:rCtr x="0" y="28889"/>
                                    </p:animMotion>
                                  </p:childTnLst>
                                </p:cTn>
                              </p:par>
                              <p:par>
                                <p:cTn id="7" presetID="35" presetClass="path" presetSubtype="0" accel="50000" decel="50000" fill="hold" nodeType="withEffect">
                                  <p:stCondLst>
                                    <p:cond delay="250"/>
                                  </p:stCondLst>
                                  <p:childTnLst>
                                    <p:animMotion origin="layout" path="M -3.125E-6 -1.48148E-6 L -0.44258 -1.48148E-6 " pathEditMode="relative" rAng="0" ptsTypes="AA">
                                      <p:cBhvr>
                                        <p:cTn id="8" dur="1000" fill="hold"/>
                                        <p:tgtEl>
                                          <p:spTgt spid="99"/>
                                        </p:tgtEl>
                                        <p:attrNameLst>
                                          <p:attrName>ppt_x</p:attrName>
                                          <p:attrName>ppt_y</p:attrName>
                                        </p:attrNameLst>
                                      </p:cBhvr>
                                      <p:rCtr x="-22135" y="0"/>
                                    </p:animMotion>
                                  </p:childTnLst>
                                </p:cTn>
                              </p:par>
                              <p:par>
                                <p:cTn id="9" presetID="42" presetClass="path" presetSubtype="0" accel="50000" decel="50000" fill="hold" nodeType="withEffect">
                                  <p:stCondLst>
                                    <p:cond delay="500"/>
                                  </p:stCondLst>
                                  <p:childTnLst>
                                    <p:animMotion origin="layout" path="M -3.125E-6 0 L -3.125E-6 0.83148 " pathEditMode="relative" rAng="0" ptsTypes="AA">
                                      <p:cBhvr>
                                        <p:cTn id="10" dur="1000" fill="hold"/>
                                        <p:tgtEl>
                                          <p:spTgt spid="89"/>
                                        </p:tgtEl>
                                        <p:attrNameLst>
                                          <p:attrName>ppt_x</p:attrName>
                                          <p:attrName>ppt_y</p:attrName>
                                        </p:attrNameLst>
                                      </p:cBhvr>
                                      <p:rCtr x="0" y="41574"/>
                                    </p:animMotion>
                                  </p:childTnLst>
                                </p:cTn>
                              </p:par>
                              <p:par>
                                <p:cTn id="11" presetID="63" presetClass="path" presetSubtype="0" accel="50000" decel="50000" fill="hold" nodeType="withEffect">
                                  <p:stCondLst>
                                    <p:cond delay="750"/>
                                  </p:stCondLst>
                                  <p:childTnLst>
                                    <p:animMotion origin="layout" path="M -4.16667E-6 3.7037E-7 L 0.53008 3.7037E-7 " pathEditMode="relative" rAng="0" ptsTypes="AA">
                                      <p:cBhvr>
                                        <p:cTn id="12" dur="1000" fill="hold"/>
                                        <p:tgtEl>
                                          <p:spTgt spid="112"/>
                                        </p:tgtEl>
                                        <p:attrNameLst>
                                          <p:attrName>ppt_x</p:attrName>
                                          <p:attrName>ppt_y</p:attrName>
                                        </p:attrNameLst>
                                      </p:cBhvr>
                                      <p:rCtr x="264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sp>
        <p:nvSpPr>
          <p:cNvPr id="4" name="TextBox 3"/>
          <p:cNvSpPr txBox="1"/>
          <p:nvPr/>
        </p:nvSpPr>
        <p:spPr>
          <a:xfrm>
            <a:off x="1622357" y="1186056"/>
            <a:ext cx="9222377" cy="4154984"/>
          </a:xfrm>
          <a:prstGeom prst="rect">
            <a:avLst/>
          </a:prstGeom>
          <a:noFill/>
        </p:spPr>
        <p:txBody>
          <a:bodyPr wrap="square" rtlCol="0">
            <a:spAutoFit/>
          </a:bodyPr>
          <a:lstStyle/>
          <a:p>
            <a:pPr algn="just" hangingPunct="0"/>
            <a:r>
              <a:rPr lang="en-US" sz="2200" dirty="0" err="1"/>
              <a:t>Ngày</a:t>
            </a:r>
            <a:r>
              <a:rPr lang="en-US" sz="2200" dirty="0"/>
              <a:t> nay, </a:t>
            </a:r>
            <a:r>
              <a:rPr lang="en-US" sz="2200" dirty="0" err="1"/>
              <a:t>ứng</a:t>
            </a:r>
            <a:r>
              <a:rPr lang="en-US" sz="2200" dirty="0"/>
              <a:t> </a:t>
            </a:r>
            <a:r>
              <a:rPr lang="en-US" sz="2200" dirty="0" err="1"/>
              <a:t>dụng</a:t>
            </a:r>
            <a:r>
              <a:rPr lang="en-US" sz="2200" dirty="0"/>
              <a:t> </a:t>
            </a:r>
            <a:r>
              <a:rPr lang="en-US" sz="2200" dirty="0" err="1"/>
              <a:t>công</a:t>
            </a:r>
            <a:r>
              <a:rPr lang="en-US" sz="2200" dirty="0"/>
              <a:t> </a:t>
            </a:r>
            <a:r>
              <a:rPr lang="en-US" sz="2200" dirty="0" err="1"/>
              <a:t>nghệ</a:t>
            </a:r>
            <a:r>
              <a:rPr lang="en-US" sz="2200" dirty="0"/>
              <a:t> </a:t>
            </a:r>
            <a:r>
              <a:rPr lang="en-US" sz="2200" dirty="0" err="1"/>
              <a:t>thông</a:t>
            </a:r>
            <a:r>
              <a:rPr lang="en-US" sz="2200" dirty="0"/>
              <a:t> tin </a:t>
            </a:r>
            <a:r>
              <a:rPr lang="en-US" sz="2200" dirty="0" err="1"/>
              <a:t>và</a:t>
            </a:r>
            <a:r>
              <a:rPr lang="en-US" sz="2200" dirty="0"/>
              <a:t> </a:t>
            </a:r>
            <a:r>
              <a:rPr lang="en-US" sz="2200" dirty="0" err="1"/>
              <a:t>việc</a:t>
            </a:r>
            <a:r>
              <a:rPr lang="en-US" sz="2200" dirty="0"/>
              <a:t> tin </a:t>
            </a:r>
            <a:r>
              <a:rPr lang="en-US" sz="2200" dirty="0" err="1"/>
              <a:t>học</a:t>
            </a:r>
            <a:r>
              <a:rPr lang="en-US" sz="2200" dirty="0"/>
              <a:t> </a:t>
            </a:r>
            <a:r>
              <a:rPr lang="en-US" sz="2200" dirty="0" err="1"/>
              <a:t>hóa</a:t>
            </a:r>
            <a:r>
              <a:rPr lang="en-US" sz="2200" dirty="0"/>
              <a:t> </a:t>
            </a:r>
            <a:r>
              <a:rPr lang="en-US" sz="2200" dirty="0" err="1"/>
              <a:t>được</a:t>
            </a:r>
            <a:r>
              <a:rPr lang="en-US" sz="2200" dirty="0"/>
              <a:t> </a:t>
            </a:r>
            <a:r>
              <a:rPr lang="en-US" sz="2200" dirty="0" err="1"/>
              <a:t>xem</a:t>
            </a:r>
            <a:r>
              <a:rPr lang="en-US" sz="2200" dirty="0"/>
              <a:t> </a:t>
            </a:r>
            <a:r>
              <a:rPr lang="en-US" sz="2200" dirty="0" err="1"/>
              <a:t>là</a:t>
            </a:r>
            <a:r>
              <a:rPr lang="en-US" sz="2200" dirty="0"/>
              <a:t> </a:t>
            </a:r>
            <a:r>
              <a:rPr lang="en-US" sz="2200" dirty="0" err="1"/>
              <a:t>một</a:t>
            </a:r>
            <a:r>
              <a:rPr lang="en-US" sz="2200" dirty="0"/>
              <a:t> </a:t>
            </a:r>
            <a:r>
              <a:rPr lang="en-US" sz="2200" dirty="0" err="1"/>
              <a:t>trong</a:t>
            </a:r>
            <a:r>
              <a:rPr lang="en-US" sz="2200" dirty="0"/>
              <a:t> </a:t>
            </a:r>
            <a:r>
              <a:rPr lang="en-US" sz="2200" dirty="0" err="1"/>
              <a:t>những</a:t>
            </a:r>
            <a:r>
              <a:rPr lang="en-US" sz="2200" dirty="0"/>
              <a:t> </a:t>
            </a:r>
            <a:r>
              <a:rPr lang="en-US" sz="2200" dirty="0" err="1"/>
              <a:t>yếu</a:t>
            </a:r>
            <a:r>
              <a:rPr lang="en-US" sz="2200" dirty="0"/>
              <a:t> </a:t>
            </a:r>
            <a:r>
              <a:rPr lang="en-US" sz="2200" dirty="0" err="1"/>
              <a:t>tố</a:t>
            </a:r>
            <a:r>
              <a:rPr lang="en-US" sz="2200" dirty="0"/>
              <a:t> </a:t>
            </a:r>
            <a:r>
              <a:rPr lang="en-US" sz="2200" dirty="0" err="1"/>
              <a:t>mang</a:t>
            </a:r>
            <a:r>
              <a:rPr lang="en-US" sz="2200" dirty="0"/>
              <a:t> </a:t>
            </a:r>
            <a:r>
              <a:rPr lang="en-US" sz="2200" dirty="0" err="1"/>
              <a:t>tính</a:t>
            </a:r>
            <a:r>
              <a:rPr lang="en-US" sz="2200" dirty="0"/>
              <a:t> </a:t>
            </a:r>
            <a:r>
              <a:rPr lang="en-US" sz="2200" dirty="0" err="1"/>
              <a:t>quyết</a:t>
            </a:r>
            <a:r>
              <a:rPr lang="en-US" sz="2200" dirty="0"/>
              <a:t> </a:t>
            </a:r>
            <a:r>
              <a:rPr lang="en-US" sz="2200" dirty="0" err="1"/>
              <a:t>định</a:t>
            </a:r>
            <a:r>
              <a:rPr lang="en-US" sz="2200" dirty="0"/>
              <a:t> </a:t>
            </a:r>
            <a:r>
              <a:rPr lang="en-US" sz="2200" dirty="0" err="1"/>
              <a:t>trong</a:t>
            </a:r>
            <a:r>
              <a:rPr lang="en-US" sz="2200" dirty="0"/>
              <a:t> </a:t>
            </a:r>
            <a:r>
              <a:rPr lang="en-US" sz="2200" dirty="0" err="1"/>
              <a:t>hoạt</a:t>
            </a:r>
            <a:r>
              <a:rPr lang="en-US" sz="2200" dirty="0"/>
              <a:t> </a:t>
            </a:r>
            <a:r>
              <a:rPr lang="en-US" sz="2200" dirty="0" err="1"/>
              <a:t>động</a:t>
            </a:r>
            <a:r>
              <a:rPr lang="en-US" sz="2200" dirty="0"/>
              <a:t> </a:t>
            </a:r>
            <a:r>
              <a:rPr lang="en-US" sz="2200" dirty="0" err="1"/>
              <a:t>của</a:t>
            </a:r>
            <a:r>
              <a:rPr lang="en-US" sz="2200" dirty="0"/>
              <a:t> </a:t>
            </a:r>
            <a:r>
              <a:rPr lang="en-US" sz="2200" dirty="0" err="1"/>
              <a:t>các</a:t>
            </a:r>
            <a:r>
              <a:rPr lang="en-US" sz="2200" dirty="0"/>
              <a:t> </a:t>
            </a:r>
            <a:r>
              <a:rPr lang="en-US" sz="2200" dirty="0" err="1"/>
              <a:t>chính</a:t>
            </a:r>
            <a:r>
              <a:rPr lang="en-US" sz="2200" dirty="0"/>
              <a:t> </a:t>
            </a:r>
            <a:r>
              <a:rPr lang="en-US" sz="2200" dirty="0" err="1"/>
              <a:t>phủ</a:t>
            </a:r>
            <a:r>
              <a:rPr lang="en-US" sz="2200" dirty="0"/>
              <a:t>, </a:t>
            </a:r>
            <a:r>
              <a:rPr lang="en-US" sz="2200" dirty="0" err="1"/>
              <a:t>tổ</a:t>
            </a:r>
            <a:r>
              <a:rPr lang="en-US" sz="2200" dirty="0"/>
              <a:t> </a:t>
            </a:r>
            <a:r>
              <a:rPr lang="en-US" sz="2200" dirty="0" err="1"/>
              <a:t>chức</a:t>
            </a:r>
            <a:r>
              <a:rPr lang="en-US" sz="2200" dirty="0"/>
              <a:t>, </a:t>
            </a:r>
            <a:r>
              <a:rPr lang="en-US" sz="2200" dirty="0" err="1"/>
              <a:t>cũng</a:t>
            </a:r>
            <a:r>
              <a:rPr lang="en-US" sz="2200" dirty="0"/>
              <a:t> </a:t>
            </a:r>
            <a:r>
              <a:rPr lang="en-US" sz="2200" dirty="0" err="1"/>
              <a:t>như</a:t>
            </a:r>
            <a:r>
              <a:rPr lang="en-US" sz="2200" dirty="0"/>
              <a:t> </a:t>
            </a:r>
            <a:r>
              <a:rPr lang="en-US" sz="2200" dirty="0" err="1"/>
              <a:t>của</a:t>
            </a:r>
            <a:r>
              <a:rPr lang="en-US" sz="2200" dirty="0"/>
              <a:t> </a:t>
            </a:r>
            <a:r>
              <a:rPr lang="en-US" sz="2200" dirty="0" err="1"/>
              <a:t>các</a:t>
            </a:r>
            <a:r>
              <a:rPr lang="en-US" sz="2200" dirty="0"/>
              <a:t> </a:t>
            </a:r>
            <a:r>
              <a:rPr lang="en-US" sz="2200" dirty="0" err="1"/>
              <a:t>công</a:t>
            </a:r>
            <a:r>
              <a:rPr lang="en-US" sz="2200" dirty="0"/>
              <a:t> ty, </a:t>
            </a:r>
            <a:r>
              <a:rPr lang="en-US" sz="2200" dirty="0" err="1"/>
              <a:t>nó</a:t>
            </a:r>
            <a:r>
              <a:rPr lang="en-US" sz="2200" dirty="0"/>
              <a:t> </a:t>
            </a:r>
            <a:r>
              <a:rPr lang="en-US" sz="2200" dirty="0" err="1"/>
              <a:t>đóng</a:t>
            </a:r>
            <a:r>
              <a:rPr lang="en-US" sz="2200" dirty="0"/>
              <a:t> </a:t>
            </a:r>
            <a:r>
              <a:rPr lang="en-US" sz="2200" dirty="0" err="1"/>
              <a:t>vai</a:t>
            </a:r>
            <a:r>
              <a:rPr lang="en-US" sz="2200" dirty="0"/>
              <a:t> </a:t>
            </a:r>
            <a:r>
              <a:rPr lang="en-US" sz="2200" dirty="0" err="1"/>
              <a:t>trò</a:t>
            </a:r>
            <a:r>
              <a:rPr lang="en-US" sz="2200" dirty="0"/>
              <a:t> </a:t>
            </a:r>
            <a:r>
              <a:rPr lang="en-US" sz="2200" dirty="0" err="1"/>
              <a:t>hết</a:t>
            </a:r>
            <a:r>
              <a:rPr lang="en-US" sz="2200" dirty="0"/>
              <a:t> </a:t>
            </a:r>
            <a:r>
              <a:rPr lang="en-US" sz="2200" dirty="0" err="1"/>
              <a:t>sức</a:t>
            </a:r>
            <a:r>
              <a:rPr lang="en-US" sz="2200" dirty="0"/>
              <a:t> </a:t>
            </a:r>
            <a:r>
              <a:rPr lang="en-US" sz="2200" dirty="0" err="1"/>
              <a:t>quan</a:t>
            </a:r>
            <a:r>
              <a:rPr lang="en-US" sz="2200" dirty="0"/>
              <a:t> </a:t>
            </a:r>
            <a:r>
              <a:rPr lang="en-US" sz="2200" dirty="0" err="1"/>
              <a:t>trọng</a:t>
            </a:r>
            <a:r>
              <a:rPr lang="en-US" sz="2200" dirty="0"/>
              <a:t>, </a:t>
            </a:r>
            <a:r>
              <a:rPr lang="en-US" sz="2200" dirty="0" err="1"/>
              <a:t>có</a:t>
            </a:r>
            <a:r>
              <a:rPr lang="en-US" sz="2200" dirty="0"/>
              <a:t> </a:t>
            </a:r>
            <a:r>
              <a:rPr lang="en-US" sz="2200" dirty="0" err="1"/>
              <a:t>thể</a:t>
            </a:r>
            <a:r>
              <a:rPr lang="en-US" sz="2200" dirty="0"/>
              <a:t> </a:t>
            </a:r>
            <a:r>
              <a:rPr lang="en-US" sz="2200" dirty="0" err="1"/>
              <a:t>tạo</a:t>
            </a:r>
            <a:r>
              <a:rPr lang="en-US" sz="2200" dirty="0"/>
              <a:t> </a:t>
            </a:r>
            <a:r>
              <a:rPr lang="en-US" sz="2200" dirty="0" err="1"/>
              <a:t>ra</a:t>
            </a:r>
            <a:r>
              <a:rPr lang="en-US" sz="2200" dirty="0"/>
              <a:t> </a:t>
            </a:r>
            <a:r>
              <a:rPr lang="en-US" sz="2200" dirty="0" err="1"/>
              <a:t>những</a:t>
            </a:r>
            <a:r>
              <a:rPr lang="en-US" sz="2200" dirty="0"/>
              <a:t> </a:t>
            </a:r>
            <a:r>
              <a:rPr lang="en-US" sz="2200" dirty="0" err="1"/>
              <a:t>bước</a:t>
            </a:r>
            <a:r>
              <a:rPr lang="en-US" sz="2200" dirty="0"/>
              <a:t> </a:t>
            </a:r>
            <a:r>
              <a:rPr lang="en-US" sz="2200" dirty="0" err="1"/>
              <a:t>đột</a:t>
            </a:r>
            <a:r>
              <a:rPr lang="en-US" sz="2200" dirty="0"/>
              <a:t> </a:t>
            </a:r>
            <a:r>
              <a:rPr lang="en-US" sz="2200" dirty="0" err="1"/>
              <a:t>phá</a:t>
            </a:r>
            <a:r>
              <a:rPr lang="en-US" sz="2200" dirty="0"/>
              <a:t> </a:t>
            </a:r>
            <a:r>
              <a:rPr lang="en-US" sz="2200" dirty="0" err="1"/>
              <a:t>mạnh</a:t>
            </a:r>
            <a:r>
              <a:rPr lang="en-US" sz="2200" dirty="0"/>
              <a:t> </a:t>
            </a:r>
            <a:r>
              <a:rPr lang="en-US" sz="2200" dirty="0" err="1"/>
              <a:t>mẽ</a:t>
            </a:r>
            <a:r>
              <a:rPr lang="en-US" sz="2200" dirty="0"/>
              <a:t>.</a:t>
            </a:r>
            <a:endParaRPr lang="en-US" sz="2200" dirty="0"/>
          </a:p>
          <a:p>
            <a:pPr algn="just"/>
            <a:r>
              <a:rPr lang="en-US" sz="2200" dirty="0"/>
              <a:t> </a:t>
            </a:r>
            <a:endParaRPr lang="en-US" sz="2200" dirty="0"/>
          </a:p>
          <a:p>
            <a:pPr algn="just" hangingPunct="0"/>
            <a:r>
              <a:rPr lang="en-US" sz="2200" dirty="0" err="1"/>
              <a:t>Cùng</a:t>
            </a:r>
            <a:r>
              <a:rPr lang="en-US" sz="2200" dirty="0"/>
              <a:t> </a:t>
            </a:r>
            <a:r>
              <a:rPr lang="en-US" sz="2200" dirty="0" err="1"/>
              <a:t>với</a:t>
            </a:r>
            <a:r>
              <a:rPr lang="en-US" sz="2200" dirty="0"/>
              <a:t> </a:t>
            </a:r>
            <a:r>
              <a:rPr lang="en-US" sz="2200" dirty="0" err="1"/>
              <a:t>sự</a:t>
            </a:r>
            <a:r>
              <a:rPr lang="en-US" sz="2200" dirty="0"/>
              <a:t> </a:t>
            </a:r>
            <a:r>
              <a:rPr lang="en-US" sz="2200" dirty="0" err="1"/>
              <a:t>phát</a:t>
            </a:r>
            <a:r>
              <a:rPr lang="en-US" sz="2200" dirty="0"/>
              <a:t> </a:t>
            </a:r>
            <a:r>
              <a:rPr lang="en-US" sz="2200" dirty="0" err="1"/>
              <a:t>triển</a:t>
            </a:r>
            <a:r>
              <a:rPr lang="en-US" sz="2200" dirty="0"/>
              <a:t> </a:t>
            </a:r>
            <a:r>
              <a:rPr lang="en-US" sz="2200" dirty="0" err="1"/>
              <a:t>không</a:t>
            </a:r>
            <a:r>
              <a:rPr lang="en-US" sz="2200" dirty="0"/>
              <a:t> </a:t>
            </a:r>
            <a:r>
              <a:rPr lang="en-US" sz="2200" dirty="0" err="1"/>
              <a:t>ngừng</a:t>
            </a:r>
            <a:r>
              <a:rPr lang="en-US" sz="2200" dirty="0"/>
              <a:t> </a:t>
            </a:r>
            <a:r>
              <a:rPr lang="en-US" sz="2200" dirty="0" err="1"/>
              <a:t>về</a:t>
            </a:r>
            <a:r>
              <a:rPr lang="en-US" sz="2200" dirty="0"/>
              <a:t> </a:t>
            </a:r>
            <a:r>
              <a:rPr lang="en-US" sz="2200" dirty="0" err="1"/>
              <a:t>kỹ</a:t>
            </a:r>
            <a:r>
              <a:rPr lang="en-US" sz="2200" dirty="0"/>
              <a:t> </a:t>
            </a:r>
            <a:r>
              <a:rPr lang="en-US" sz="2200" dirty="0" err="1"/>
              <a:t>thuật</a:t>
            </a:r>
            <a:r>
              <a:rPr lang="en-US" sz="2200" dirty="0"/>
              <a:t> </a:t>
            </a:r>
            <a:r>
              <a:rPr lang="en-US" sz="2200" dirty="0" err="1"/>
              <a:t>máy</a:t>
            </a:r>
            <a:r>
              <a:rPr lang="en-US" sz="2200" dirty="0"/>
              <a:t> </a:t>
            </a:r>
            <a:r>
              <a:rPr lang="en-US" sz="2200" dirty="0" err="1"/>
              <a:t>tính</a:t>
            </a:r>
            <a:r>
              <a:rPr lang="en-US" sz="2200" dirty="0"/>
              <a:t> </a:t>
            </a:r>
            <a:r>
              <a:rPr lang="en-US" sz="2200" dirty="0" err="1"/>
              <a:t>và</a:t>
            </a:r>
            <a:r>
              <a:rPr lang="en-US" sz="2200" dirty="0"/>
              <a:t> </a:t>
            </a:r>
            <a:r>
              <a:rPr lang="en-US" sz="2200" dirty="0" err="1"/>
              <a:t>mạng</a:t>
            </a:r>
            <a:r>
              <a:rPr lang="en-US" sz="2200" dirty="0"/>
              <a:t> </a:t>
            </a:r>
            <a:r>
              <a:rPr lang="en-US" sz="2200" dirty="0" err="1"/>
              <a:t>điện</a:t>
            </a:r>
            <a:r>
              <a:rPr lang="en-US" sz="2200" dirty="0"/>
              <a:t> </a:t>
            </a:r>
            <a:r>
              <a:rPr lang="en-US" sz="2200" dirty="0" err="1"/>
              <a:t>tử</a:t>
            </a:r>
            <a:r>
              <a:rPr lang="en-US" sz="2200" dirty="0"/>
              <a:t>, </a:t>
            </a:r>
            <a:r>
              <a:rPr lang="en-US" sz="2200" dirty="0" err="1"/>
              <a:t>công</a:t>
            </a:r>
            <a:r>
              <a:rPr lang="en-US" sz="2200" dirty="0"/>
              <a:t> </a:t>
            </a:r>
            <a:r>
              <a:rPr lang="en-US" sz="2200" dirty="0" err="1"/>
              <a:t>nghệ</a:t>
            </a:r>
            <a:r>
              <a:rPr lang="en-US" sz="2200" dirty="0"/>
              <a:t> </a:t>
            </a:r>
            <a:r>
              <a:rPr lang="en-US" sz="2200" dirty="0" err="1"/>
              <a:t>thông</a:t>
            </a:r>
            <a:r>
              <a:rPr lang="en-US" sz="2200" dirty="0"/>
              <a:t> tin </a:t>
            </a:r>
            <a:r>
              <a:rPr lang="en-US" sz="2200" dirty="0" err="1"/>
              <a:t>cũng</a:t>
            </a:r>
            <a:r>
              <a:rPr lang="en-US" sz="2200" dirty="0"/>
              <a:t> </a:t>
            </a:r>
            <a:r>
              <a:rPr lang="en-US" sz="2200" dirty="0" err="1"/>
              <a:t>được</a:t>
            </a:r>
            <a:r>
              <a:rPr lang="en-US" sz="2200" dirty="0"/>
              <a:t> </a:t>
            </a:r>
            <a:r>
              <a:rPr lang="en-US" sz="2200" dirty="0" err="1"/>
              <a:t>những</a:t>
            </a:r>
            <a:r>
              <a:rPr lang="en-US" sz="2200" dirty="0"/>
              <a:t> </a:t>
            </a:r>
            <a:r>
              <a:rPr lang="en-US" sz="2200" dirty="0" err="1"/>
              <a:t>công</a:t>
            </a:r>
            <a:r>
              <a:rPr lang="en-US" sz="2200" dirty="0"/>
              <a:t> </a:t>
            </a:r>
            <a:r>
              <a:rPr lang="en-US" sz="2200" dirty="0" err="1"/>
              <a:t>nghệ</a:t>
            </a:r>
            <a:r>
              <a:rPr lang="en-US" sz="2200" dirty="0"/>
              <a:t> </a:t>
            </a:r>
            <a:r>
              <a:rPr lang="en-US" sz="2200" dirty="0" err="1"/>
              <a:t>có</a:t>
            </a:r>
            <a:r>
              <a:rPr lang="en-US" sz="2200" dirty="0"/>
              <a:t> </a:t>
            </a:r>
            <a:r>
              <a:rPr lang="en-US" sz="2200" dirty="0" err="1"/>
              <a:t>đẳng</a:t>
            </a:r>
            <a:r>
              <a:rPr lang="en-US" sz="2200" dirty="0"/>
              <a:t> </a:t>
            </a:r>
            <a:r>
              <a:rPr lang="en-US" sz="2200" dirty="0" err="1"/>
              <a:t>cấp</a:t>
            </a:r>
            <a:r>
              <a:rPr lang="en-US" sz="2200" dirty="0"/>
              <a:t> </a:t>
            </a:r>
            <a:r>
              <a:rPr lang="en-US" sz="2200" dirty="0" err="1"/>
              <a:t>cao</a:t>
            </a:r>
            <a:r>
              <a:rPr lang="en-US" sz="2200" dirty="0"/>
              <a:t> </a:t>
            </a:r>
            <a:r>
              <a:rPr lang="en-US" sz="2200" dirty="0" err="1"/>
              <a:t>và</a:t>
            </a:r>
            <a:r>
              <a:rPr lang="en-US" sz="2200" dirty="0"/>
              <a:t> </a:t>
            </a:r>
            <a:r>
              <a:rPr lang="en-US" sz="2200" dirty="0" err="1"/>
              <a:t>lần</a:t>
            </a:r>
            <a:r>
              <a:rPr lang="en-US" sz="2200" dirty="0"/>
              <a:t> </a:t>
            </a:r>
            <a:r>
              <a:rPr lang="en-US" sz="2200" dirty="0" err="1"/>
              <a:t>lượt</a:t>
            </a:r>
            <a:r>
              <a:rPr lang="en-US" sz="2200" dirty="0"/>
              <a:t> </a:t>
            </a:r>
            <a:r>
              <a:rPr lang="en-US" sz="2200" dirty="0" err="1"/>
              <a:t>chinh</a:t>
            </a:r>
            <a:r>
              <a:rPr lang="en-US" sz="2200" dirty="0"/>
              <a:t> </a:t>
            </a:r>
            <a:r>
              <a:rPr lang="en-US" sz="2200" dirty="0" err="1"/>
              <a:t>phục</a:t>
            </a:r>
            <a:r>
              <a:rPr lang="en-US" sz="2200" dirty="0"/>
              <a:t> </a:t>
            </a:r>
            <a:r>
              <a:rPr lang="en-US" sz="2200" dirty="0" err="1"/>
              <a:t>hết</a:t>
            </a:r>
            <a:r>
              <a:rPr lang="en-US" sz="2200" dirty="0"/>
              <a:t> </a:t>
            </a:r>
            <a:r>
              <a:rPr lang="en-US" sz="2200" dirty="0" err="1"/>
              <a:t>đỉnh</a:t>
            </a:r>
            <a:r>
              <a:rPr lang="en-US" sz="2200" dirty="0"/>
              <a:t> </a:t>
            </a:r>
            <a:r>
              <a:rPr lang="en-US" sz="2200" dirty="0" err="1"/>
              <a:t>cao</a:t>
            </a:r>
            <a:r>
              <a:rPr lang="en-US" sz="2200" dirty="0"/>
              <a:t> </a:t>
            </a:r>
            <a:r>
              <a:rPr lang="en-US" sz="2200" dirty="0" err="1"/>
              <a:t>này</a:t>
            </a:r>
            <a:r>
              <a:rPr lang="en-US" sz="2200" dirty="0"/>
              <a:t> </a:t>
            </a:r>
            <a:r>
              <a:rPr lang="en-US" sz="2200" dirty="0" err="1"/>
              <a:t>đến</a:t>
            </a:r>
            <a:r>
              <a:rPr lang="en-US" sz="2200" dirty="0"/>
              <a:t> </a:t>
            </a:r>
            <a:r>
              <a:rPr lang="en-US" sz="2200" dirty="0" err="1"/>
              <a:t>đỉnh</a:t>
            </a:r>
            <a:r>
              <a:rPr lang="en-US" sz="2200" dirty="0"/>
              <a:t> </a:t>
            </a:r>
            <a:r>
              <a:rPr lang="en-US" sz="2200" dirty="0" err="1"/>
              <a:t>cao</a:t>
            </a:r>
            <a:r>
              <a:rPr lang="en-US" sz="2200" dirty="0"/>
              <a:t> </a:t>
            </a:r>
            <a:r>
              <a:rPr lang="en-US" sz="2200" dirty="0" err="1"/>
              <a:t>khác</a:t>
            </a:r>
            <a:r>
              <a:rPr lang="en-US" sz="2200" dirty="0"/>
              <a:t>. </a:t>
            </a:r>
            <a:r>
              <a:rPr lang="en-US" sz="2200" dirty="0" err="1"/>
              <a:t>Mạng</a:t>
            </a:r>
            <a:r>
              <a:rPr lang="en-US" sz="2200" dirty="0"/>
              <a:t> Internet </a:t>
            </a:r>
            <a:r>
              <a:rPr lang="en-US" sz="2200" dirty="0" err="1"/>
              <a:t>là</a:t>
            </a:r>
            <a:r>
              <a:rPr lang="en-US" sz="2200" dirty="0"/>
              <a:t> </a:t>
            </a:r>
            <a:r>
              <a:rPr lang="en-US" sz="2200" dirty="0" err="1"/>
              <a:t>một</a:t>
            </a:r>
            <a:r>
              <a:rPr lang="en-US" sz="2200" dirty="0"/>
              <a:t> </a:t>
            </a:r>
            <a:r>
              <a:rPr lang="en-US" sz="2200" dirty="0" err="1"/>
              <a:t>trong</a:t>
            </a:r>
            <a:r>
              <a:rPr lang="en-US" sz="2200" dirty="0"/>
              <a:t> </a:t>
            </a:r>
            <a:r>
              <a:rPr lang="en-US" sz="2200" dirty="0" err="1"/>
              <a:t>những</a:t>
            </a:r>
            <a:r>
              <a:rPr lang="en-US" sz="2200" dirty="0"/>
              <a:t> </a:t>
            </a:r>
            <a:r>
              <a:rPr lang="en-US" sz="2200" dirty="0" err="1"/>
              <a:t>sản</a:t>
            </a:r>
            <a:r>
              <a:rPr lang="en-US" sz="2200" dirty="0"/>
              <a:t> </a:t>
            </a:r>
            <a:r>
              <a:rPr lang="en-US" sz="2200" dirty="0" err="1"/>
              <a:t>phẩm</a:t>
            </a:r>
            <a:r>
              <a:rPr lang="en-US" sz="2200" dirty="0"/>
              <a:t> </a:t>
            </a:r>
            <a:r>
              <a:rPr lang="en-US" sz="2200" dirty="0" err="1"/>
              <a:t>có</a:t>
            </a:r>
            <a:r>
              <a:rPr lang="en-US" sz="2200" dirty="0"/>
              <a:t> </a:t>
            </a:r>
            <a:r>
              <a:rPr lang="en-US" sz="2200" dirty="0" err="1"/>
              <a:t>giá</a:t>
            </a:r>
            <a:r>
              <a:rPr lang="en-US" sz="2200" dirty="0"/>
              <a:t> </a:t>
            </a:r>
            <a:r>
              <a:rPr lang="en-US" sz="2200" dirty="0" err="1"/>
              <a:t>trị</a:t>
            </a:r>
            <a:r>
              <a:rPr lang="en-US" sz="2200" dirty="0"/>
              <a:t> </a:t>
            </a:r>
            <a:r>
              <a:rPr lang="en-US" sz="2200" dirty="0" err="1"/>
              <a:t>hết</a:t>
            </a:r>
            <a:r>
              <a:rPr lang="en-US" sz="2200" dirty="0"/>
              <a:t> </a:t>
            </a:r>
            <a:r>
              <a:rPr lang="en-US" sz="2200" dirty="0" err="1"/>
              <a:t>sức</a:t>
            </a:r>
            <a:r>
              <a:rPr lang="en-US" sz="2200" dirty="0"/>
              <a:t> </a:t>
            </a:r>
            <a:r>
              <a:rPr lang="en-US" sz="2200" dirty="0" err="1"/>
              <a:t>lớn</a:t>
            </a:r>
            <a:r>
              <a:rPr lang="en-US" sz="2200" dirty="0"/>
              <a:t> </a:t>
            </a:r>
            <a:r>
              <a:rPr lang="en-US" sz="2200" dirty="0" err="1"/>
              <a:t>lao</a:t>
            </a:r>
            <a:r>
              <a:rPr lang="en-US" sz="2200" dirty="0"/>
              <a:t> </a:t>
            </a:r>
            <a:r>
              <a:rPr lang="en-US" sz="2200" dirty="0" err="1"/>
              <a:t>và</a:t>
            </a:r>
            <a:r>
              <a:rPr lang="en-US" sz="2200" dirty="0"/>
              <a:t> </a:t>
            </a:r>
            <a:r>
              <a:rPr lang="en-US" sz="2200" dirty="0" err="1"/>
              <a:t>ngày</a:t>
            </a:r>
            <a:r>
              <a:rPr lang="en-US" sz="2200" dirty="0"/>
              <a:t> </a:t>
            </a:r>
            <a:r>
              <a:rPr lang="en-US" sz="2200" dirty="0" err="1"/>
              <a:t>càng</a:t>
            </a:r>
            <a:r>
              <a:rPr lang="en-US" sz="2200" dirty="0"/>
              <a:t> </a:t>
            </a:r>
            <a:r>
              <a:rPr lang="en-US" sz="2200" dirty="0" err="1"/>
              <a:t>trở</a:t>
            </a:r>
            <a:r>
              <a:rPr lang="en-US" sz="2200" dirty="0"/>
              <a:t> </a:t>
            </a:r>
            <a:r>
              <a:rPr lang="en-US" sz="2200" dirty="0" err="1"/>
              <a:t>nên</a:t>
            </a:r>
            <a:r>
              <a:rPr lang="en-US" sz="2200" dirty="0"/>
              <a:t> </a:t>
            </a:r>
            <a:r>
              <a:rPr lang="en-US" sz="2200" dirty="0" err="1"/>
              <a:t>một</a:t>
            </a:r>
            <a:r>
              <a:rPr lang="en-US" sz="2200" dirty="0"/>
              <a:t> </a:t>
            </a:r>
            <a:r>
              <a:rPr lang="en-US" sz="2200" dirty="0" err="1"/>
              <a:t>công</a:t>
            </a:r>
            <a:r>
              <a:rPr lang="en-US" sz="2200" dirty="0"/>
              <a:t> </a:t>
            </a:r>
            <a:r>
              <a:rPr lang="en-US" sz="2200" dirty="0" err="1"/>
              <a:t>cụ</a:t>
            </a:r>
            <a:r>
              <a:rPr lang="en-US" sz="2200" dirty="0"/>
              <a:t> </a:t>
            </a:r>
            <a:r>
              <a:rPr lang="en-US" sz="2200" dirty="0" err="1"/>
              <a:t>không</a:t>
            </a:r>
            <a:r>
              <a:rPr lang="en-US" sz="2200" dirty="0"/>
              <a:t> </a:t>
            </a:r>
            <a:r>
              <a:rPr lang="en-US" sz="2200" dirty="0" err="1"/>
              <a:t>thể</a:t>
            </a:r>
            <a:r>
              <a:rPr lang="en-US" sz="2200" dirty="0"/>
              <a:t> </a:t>
            </a:r>
            <a:r>
              <a:rPr lang="en-US" sz="2200" dirty="0" err="1"/>
              <a:t>thiếu</a:t>
            </a:r>
            <a:r>
              <a:rPr lang="en-US" sz="2200" dirty="0"/>
              <a:t>, </a:t>
            </a:r>
            <a:r>
              <a:rPr lang="en-US" sz="2200" dirty="0" err="1"/>
              <a:t>là</a:t>
            </a:r>
            <a:r>
              <a:rPr lang="en-US" sz="2200" dirty="0"/>
              <a:t> </a:t>
            </a:r>
            <a:r>
              <a:rPr lang="en-US" sz="2200" dirty="0" err="1"/>
              <a:t>nền</a:t>
            </a:r>
            <a:r>
              <a:rPr lang="en-US" sz="2200" dirty="0"/>
              <a:t> </a:t>
            </a:r>
            <a:r>
              <a:rPr lang="en-US" sz="2200" dirty="0" err="1"/>
              <a:t>tảng</a:t>
            </a:r>
            <a:r>
              <a:rPr lang="en-US" sz="2200" dirty="0"/>
              <a:t> </a:t>
            </a:r>
            <a:r>
              <a:rPr lang="en-US" sz="2200" dirty="0" err="1"/>
              <a:t>chính</a:t>
            </a:r>
            <a:r>
              <a:rPr lang="en-US" sz="2200" dirty="0"/>
              <a:t> </a:t>
            </a:r>
            <a:r>
              <a:rPr lang="en-US" sz="2200" dirty="0" err="1"/>
              <a:t>cho</a:t>
            </a:r>
            <a:r>
              <a:rPr lang="en-US" sz="2200" dirty="0"/>
              <a:t> </a:t>
            </a:r>
            <a:r>
              <a:rPr lang="en-US" sz="2200" dirty="0" err="1"/>
              <a:t>sự</a:t>
            </a:r>
            <a:r>
              <a:rPr lang="en-US" sz="2200" dirty="0"/>
              <a:t> </a:t>
            </a:r>
            <a:r>
              <a:rPr lang="en-US" sz="2200" dirty="0" err="1"/>
              <a:t>truyền</a:t>
            </a:r>
            <a:r>
              <a:rPr lang="en-US" sz="2200" dirty="0"/>
              <a:t> </a:t>
            </a:r>
            <a:r>
              <a:rPr lang="en-US" sz="2200" dirty="0" err="1"/>
              <a:t>tải</a:t>
            </a:r>
            <a:r>
              <a:rPr lang="en-US" sz="2200" dirty="0"/>
              <a:t>, </a:t>
            </a:r>
            <a:r>
              <a:rPr lang="en-US" sz="2200" dirty="0" err="1"/>
              <a:t>trao</a:t>
            </a:r>
            <a:r>
              <a:rPr lang="en-US" sz="2200" dirty="0"/>
              <a:t> </a:t>
            </a:r>
            <a:r>
              <a:rPr lang="en-US" sz="2200" dirty="0" err="1"/>
              <a:t>đổi</a:t>
            </a:r>
            <a:r>
              <a:rPr lang="en-US" sz="2200" dirty="0"/>
              <a:t> </a:t>
            </a:r>
            <a:r>
              <a:rPr lang="en-US" sz="2200" dirty="0" err="1"/>
              <a:t>thông</a:t>
            </a:r>
            <a:r>
              <a:rPr lang="en-US" sz="2200" dirty="0"/>
              <a:t> tin </a:t>
            </a:r>
            <a:r>
              <a:rPr lang="en-US" sz="2200" dirty="0" err="1"/>
              <a:t>trên</a:t>
            </a:r>
            <a:r>
              <a:rPr lang="en-US" sz="2200" dirty="0"/>
              <a:t> </a:t>
            </a:r>
            <a:r>
              <a:rPr lang="en-US" sz="2200" dirty="0" err="1"/>
              <a:t>toàn</a:t>
            </a:r>
            <a:r>
              <a:rPr lang="en-US" sz="2200" dirty="0"/>
              <a:t> </a:t>
            </a:r>
            <a:r>
              <a:rPr lang="en-US" sz="2200" dirty="0" err="1"/>
              <a:t>cầu</a:t>
            </a:r>
            <a:r>
              <a:rPr lang="en-US" sz="2200" dirty="0" smtClean="0"/>
              <a:t>.</a:t>
            </a:r>
            <a:endParaRPr lang="en-US" sz="2200" dirty="0" smtClean="0"/>
          </a:p>
          <a:p>
            <a:pPr algn="just" hangingPunct="0"/>
            <a:endParaRPr lang="en-US" sz="2200" dirty="0"/>
          </a:p>
          <a:p>
            <a:pPr lvl="0" algn="just"/>
            <a:endParaRPr lang="en-US" sz="2200" dirty="0">
              <a:latin typeface="Arial" panose="020B0604020202020204" pitchFamily="34" charset="0"/>
              <a:cs typeface="Arial" panose="020B0604020202020204" pitchFamily="34" charset="0"/>
            </a:endParaRPr>
          </a:p>
        </p:txBody>
      </p:sp>
      <p:sp>
        <p:nvSpPr>
          <p:cNvPr id="6" name="TextBox 5"/>
          <p:cNvSpPr txBox="1"/>
          <p:nvPr/>
        </p:nvSpPr>
        <p:spPr>
          <a:xfrm>
            <a:off x="994966" y="233026"/>
            <a:ext cx="10554788" cy="645160"/>
          </a:xfrm>
          <a:prstGeom prst="rect">
            <a:avLst/>
          </a:prstGeom>
          <a:noFill/>
        </p:spPr>
        <p:txBody>
          <a:bodyPr wrap="square" rtlCol="0">
            <a:spAutoFit/>
          </a:bodyPr>
          <a:lstStyle/>
          <a:p>
            <a:pPr algn="ctr"/>
            <a:r>
              <a:rPr lang="en-US" altLang="en-PH" sz="3600" b="1" spc="300" dirty="0" err="1" smtClean="0">
                <a:solidFill>
                  <a:srgbClr val="FF0000"/>
                </a:solidFill>
                <a:latin typeface="Arial" panose="020B0604020202020204" pitchFamily="34" charset="0"/>
                <a:cs typeface="Arial" panose="020B0604020202020204" pitchFamily="34" charset="0"/>
              </a:rPr>
              <a:t>Lời</a:t>
            </a:r>
            <a:r>
              <a:rPr lang="en-US" altLang="en-PH" sz="3600" b="1" spc="300" dirty="0" smtClean="0">
                <a:solidFill>
                  <a:srgbClr val="FF0000"/>
                </a:solidFill>
                <a:latin typeface="Arial" panose="020B0604020202020204" pitchFamily="34" charset="0"/>
                <a:cs typeface="Arial" panose="020B0604020202020204" pitchFamily="34" charset="0"/>
              </a:rPr>
              <a:t> </a:t>
            </a:r>
            <a:r>
              <a:rPr lang="en-US" altLang="en-PH" sz="3600" b="1" spc="300" dirty="0" err="1" smtClean="0">
                <a:solidFill>
                  <a:srgbClr val="FF0000"/>
                </a:solidFill>
                <a:latin typeface="Arial" panose="020B0604020202020204" pitchFamily="34" charset="0"/>
                <a:cs typeface="Arial" panose="020B0604020202020204" pitchFamily="34" charset="0"/>
              </a:rPr>
              <a:t>Nói</a:t>
            </a:r>
            <a:r>
              <a:rPr lang="en-US" altLang="en-PH" sz="3600" b="1" spc="300" dirty="0" smtClean="0">
                <a:solidFill>
                  <a:srgbClr val="FF0000"/>
                </a:solidFill>
                <a:latin typeface="Arial" panose="020B0604020202020204" pitchFamily="34" charset="0"/>
                <a:cs typeface="Arial" panose="020B0604020202020204" pitchFamily="34" charset="0"/>
              </a:rPr>
              <a:t> </a:t>
            </a:r>
            <a:r>
              <a:rPr lang="en-US" altLang="en-PH" sz="3600" b="1" spc="300" dirty="0" err="1" smtClean="0">
                <a:solidFill>
                  <a:srgbClr val="FF0000"/>
                </a:solidFill>
                <a:latin typeface="Arial" panose="020B0604020202020204" pitchFamily="34" charset="0"/>
                <a:cs typeface="Arial" panose="020B0604020202020204" pitchFamily="34" charset="0"/>
              </a:rPr>
              <a:t>Đầu</a:t>
            </a:r>
            <a:endParaRPr lang="en-US" altLang="en-PH" sz="3600" b="1" spc="300" dirty="0">
              <a:solidFill>
                <a:srgbClr val="FF0000"/>
              </a:solidFill>
              <a:latin typeface="Arial" panose="020B0604020202020204" pitchFamily="34" charset="0"/>
              <a:cs typeface="Arial" panose="020B0604020202020204" pitchFamily="34" charset="0"/>
            </a:endParaRPr>
          </a:p>
        </p:txBody>
      </p:sp>
      <p:grpSp>
        <p:nvGrpSpPr>
          <p:cNvPr id="103" name="Group 102"/>
          <p:cNvGrpSpPr/>
          <p:nvPr/>
        </p:nvGrpSpPr>
        <p:grpSpPr>
          <a:xfrm>
            <a:off x="11618352" y="-799068"/>
            <a:ext cx="6990964" cy="6796715"/>
            <a:chOff x="5147620" y="-833335"/>
            <a:chExt cx="6990964" cy="6796715"/>
          </a:xfrm>
        </p:grpSpPr>
        <p:grpSp>
          <p:nvGrpSpPr>
            <p:cNvPr id="104" name="Group 103"/>
            <p:cNvGrpSpPr/>
            <p:nvPr/>
          </p:nvGrpSpPr>
          <p:grpSpPr>
            <a:xfrm>
              <a:off x="5147620" y="-833335"/>
              <a:ext cx="6990964" cy="6796715"/>
              <a:chOff x="5210546" y="-792632"/>
              <a:chExt cx="6990964" cy="6796715"/>
            </a:xfrm>
          </p:grpSpPr>
          <p:sp>
            <p:nvSpPr>
              <p:cNvPr id="118" name="Freeform: Shape 117"/>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5" name="Group 104"/>
            <p:cNvGrpSpPr/>
            <p:nvPr/>
          </p:nvGrpSpPr>
          <p:grpSpPr>
            <a:xfrm>
              <a:off x="7855818" y="3001112"/>
              <a:ext cx="868260" cy="1175240"/>
              <a:chOff x="8655308" y="1516250"/>
              <a:chExt cx="1701293" cy="2302798"/>
            </a:xfrm>
          </p:grpSpPr>
          <p:sp>
            <p:nvSpPr>
              <p:cNvPr id="116" name="Rectangle: Top Corners Snipped 115"/>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Top Corners Snipped 116"/>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3" name="Group 112"/>
            <p:cNvGrpSpPr/>
            <p:nvPr/>
          </p:nvGrpSpPr>
          <p:grpSpPr>
            <a:xfrm>
              <a:off x="10416347" y="1109289"/>
              <a:ext cx="868260" cy="1175240"/>
              <a:chOff x="8655308" y="1516250"/>
              <a:chExt cx="1701293" cy="2302798"/>
            </a:xfrm>
          </p:grpSpPr>
          <p:sp>
            <p:nvSpPr>
              <p:cNvPr id="114" name="Rectangle: Top Corners Snipped 113"/>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Rectangle: Top Corners Snipped 114"/>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0" name="Group 119"/>
          <p:cNvGrpSpPr/>
          <p:nvPr/>
        </p:nvGrpSpPr>
        <p:grpSpPr>
          <a:xfrm>
            <a:off x="-5385788" y="-3723"/>
            <a:ext cx="6739897" cy="6007805"/>
            <a:chOff x="6478" y="-1861"/>
            <a:chExt cx="6739897" cy="6007805"/>
          </a:xfrm>
        </p:grpSpPr>
        <p:grpSp>
          <p:nvGrpSpPr>
            <p:cNvPr id="121" name="Group 120"/>
            <p:cNvGrpSpPr/>
            <p:nvPr/>
          </p:nvGrpSpPr>
          <p:grpSpPr>
            <a:xfrm>
              <a:off x="6478" y="-1861"/>
              <a:ext cx="6739897" cy="6007805"/>
              <a:chOff x="6478" y="-1861"/>
              <a:chExt cx="6739897" cy="6007805"/>
            </a:xfrm>
          </p:grpSpPr>
          <p:sp>
            <p:nvSpPr>
              <p:cNvPr id="125" name="Freeform: Shape 124"/>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127" name="Group 126"/>
              <p:cNvGrpSpPr/>
              <p:nvPr/>
            </p:nvGrpSpPr>
            <p:grpSpPr>
              <a:xfrm>
                <a:off x="275173" y="287185"/>
                <a:ext cx="490653" cy="490653"/>
                <a:chOff x="1304693" y="111512"/>
                <a:chExt cx="490653" cy="490653"/>
              </a:xfrm>
            </p:grpSpPr>
            <p:sp>
              <p:nvSpPr>
                <p:cNvPr id="134" name="Rectangle 13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Rectangle 13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8" name="Group 127"/>
              <p:cNvGrpSpPr/>
              <p:nvPr/>
            </p:nvGrpSpPr>
            <p:grpSpPr>
              <a:xfrm>
                <a:off x="1670248" y="287185"/>
                <a:ext cx="490653" cy="490653"/>
                <a:chOff x="1304693" y="111512"/>
                <a:chExt cx="490653" cy="490653"/>
              </a:xfrm>
            </p:grpSpPr>
            <p:sp>
              <p:nvSpPr>
                <p:cNvPr id="132" name="Rectangle 131"/>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3065322" y="287185"/>
                <a:ext cx="490653" cy="490653"/>
                <a:chOff x="1304693" y="111512"/>
                <a:chExt cx="490653" cy="490653"/>
              </a:xfrm>
            </p:grpSpPr>
            <p:sp>
              <p:nvSpPr>
                <p:cNvPr id="130" name="Rectangle 12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13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2" name="Group 121"/>
            <p:cNvGrpSpPr/>
            <p:nvPr/>
          </p:nvGrpSpPr>
          <p:grpSpPr>
            <a:xfrm>
              <a:off x="4432625" y="3322434"/>
              <a:ext cx="1309256" cy="2681649"/>
              <a:chOff x="3996325" y="3474834"/>
              <a:chExt cx="1309256" cy="2681649"/>
            </a:xfrm>
          </p:grpSpPr>
          <p:sp>
            <p:nvSpPr>
              <p:cNvPr id="123" name="Rectangle: Top Corners Rounded 12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4" name="Rectangle: Top Corners Rounded 12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9" name="Group 68"/>
          <p:cNvGrpSpPr/>
          <p:nvPr/>
        </p:nvGrpSpPr>
        <p:grpSpPr>
          <a:xfrm>
            <a:off x="107" y="5256327"/>
            <a:ext cx="5549459" cy="5569529"/>
            <a:chOff x="6477" y="1288472"/>
            <a:chExt cx="5549459" cy="5569529"/>
          </a:xfrm>
        </p:grpSpPr>
        <p:sp>
          <p:nvSpPr>
            <p:cNvPr id="70" name="Freeform: Shape 69"/>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2" name="Freeform: Shape 81"/>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3" name="Rectangle: Top Corners Rounded 82"/>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4" name="Freeform: Shape 83"/>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5" name="Freeform: Shape 84"/>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6" name="Group 85"/>
          <p:cNvGrpSpPr/>
          <p:nvPr/>
        </p:nvGrpSpPr>
        <p:grpSpPr>
          <a:xfrm>
            <a:off x="6553145" y="5728616"/>
            <a:ext cx="6443642" cy="6858001"/>
            <a:chOff x="6077533" y="-1"/>
            <a:chExt cx="6443642" cy="6858001"/>
          </a:xfrm>
        </p:grpSpPr>
        <p:sp>
          <p:nvSpPr>
            <p:cNvPr id="87" name="Freeform: Shape 86"/>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91" name="Freeform: Shape 90"/>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92" name="Rectangle: Top Corners Snipped 91"/>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Top Corners Snipped 96"/>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Rectangle 97"/>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5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16667E-6 -3.7037E-6 L -0.00013 -0.57847 " pathEditMode="relative" rAng="0" ptsTypes="AA">
                                      <p:cBhvr>
                                        <p:cTn id="13" dur="1250" fill="hold"/>
                                        <p:tgtEl>
                                          <p:spTgt spid="69"/>
                                        </p:tgtEl>
                                        <p:attrNameLst>
                                          <p:attrName>ppt_x</p:attrName>
                                          <p:attrName>ppt_y</p:attrName>
                                        </p:attrNameLst>
                                      </p:cBhvr>
                                      <p:rCtr x="0" y="-28218"/>
                                    </p:animMotion>
                                  </p:childTnLst>
                                </p:cTn>
                              </p:par>
                              <p:par>
                                <p:cTn id="14" presetID="10" presetClass="exit" presetSubtype="0" fill="hold" grpId="1" nodeType="withEffect">
                                  <p:stCondLst>
                                    <p:cond delay="0"/>
                                  </p:stCondLst>
                                  <p:iterate type="lt">
                                    <p:tmPct val="0"/>
                                  </p:iterate>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42" presetClass="path" presetSubtype="0" accel="50000" decel="50000" fill="hold" nodeType="withEffect">
                                  <p:stCondLst>
                                    <p:cond delay="250"/>
                                  </p:stCondLst>
                                  <p:childTnLst>
                                    <p:animMotion origin="layout" path="M -2.70833E-6 3.33333E-6 L -0.00052 -0.83148 " pathEditMode="relative" rAng="0" ptsTypes="AA">
                                      <p:cBhvr>
                                        <p:cTn id="21" dur="1250" fill="hold"/>
                                        <p:tgtEl>
                                          <p:spTgt spid="86"/>
                                        </p:tgtEl>
                                        <p:attrNameLst>
                                          <p:attrName>ppt_x</p:attrName>
                                          <p:attrName>ppt_y</p:attrName>
                                        </p:attrNameLst>
                                      </p:cBhvr>
                                      <p:rCtr x="-26" y="-41574"/>
                                    </p:animMotion>
                                  </p:childTnLst>
                                </p:cTn>
                              </p:par>
                              <p:par>
                                <p:cTn id="22" presetID="42" presetClass="path" presetSubtype="0" accel="50000" decel="50000" fill="hold" nodeType="withEffect">
                                  <p:stCondLst>
                                    <p:cond delay="500"/>
                                  </p:stCondLst>
                                  <p:childTnLst>
                                    <p:animMotion origin="layout" path="M 4.58333E-6 5.55112E-17 L 0.44232 0.00023 " pathEditMode="relative" rAng="0" ptsTypes="AA">
                                      <p:cBhvr>
                                        <p:cTn id="23" dur="1250" fill="hold"/>
                                        <p:tgtEl>
                                          <p:spTgt spid="120"/>
                                        </p:tgtEl>
                                        <p:attrNameLst>
                                          <p:attrName>ppt_x</p:attrName>
                                          <p:attrName>ppt_y</p:attrName>
                                        </p:attrNameLst>
                                      </p:cBhvr>
                                      <p:rCtr x="21380" y="-23"/>
                                    </p:animMotion>
                                  </p:childTnLst>
                                </p:cTn>
                              </p:par>
                              <p:par>
                                <p:cTn id="24" presetID="42" presetClass="path" presetSubtype="0" accel="50000" decel="50000" fill="hold" nodeType="withEffect">
                                  <p:stCondLst>
                                    <p:cond delay="750"/>
                                  </p:stCondLst>
                                  <p:childTnLst>
                                    <p:animMotion origin="layout" path="M -3.33333E-6 4.81481E-6 L -0.53073 0.00046 " pathEditMode="relative" rAng="0" ptsTypes="AA">
                                      <p:cBhvr>
                                        <p:cTn id="25" dur="1250" fill="hold"/>
                                        <p:tgtEl>
                                          <p:spTgt spid="103"/>
                                        </p:tgtEl>
                                        <p:attrNameLst>
                                          <p:attrName>ppt_x</p:attrName>
                                          <p:attrName>ppt_y</p:attrName>
                                        </p:attrNameLst>
                                      </p:cBhvr>
                                      <p:rCtr x="-2653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tags/tag1.xml><?xml version="1.0" encoding="utf-8"?>
<p:tagLst xmlns:p="http://schemas.openxmlformats.org/presentationml/2006/main">
  <p:tag name="TIMING" val="|0.6"/>
</p:tagLst>
</file>

<file path=ppt/tags/tag2.xml><?xml version="1.0" encoding="utf-8"?>
<p:tagLst xmlns:p="http://schemas.openxmlformats.org/presentationml/2006/main">
  <p:tag name="TIMING" val="|2.4"/>
</p:tagLst>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6250</Words>
  <Application>WPS Presentation</Application>
  <PresentationFormat>Widescreen</PresentationFormat>
  <Paragraphs>251</Paragraphs>
  <Slides>30</Slides>
  <Notes>0</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SimSun</vt:lpstr>
      <vt:lpstr>Wingdings</vt:lpstr>
      <vt:lpstr>Tahoma</vt:lpstr>
      <vt:lpstr>.VnBlack</vt:lpstr>
      <vt:lpstr>Segoe Print</vt:lpstr>
      <vt:lpstr>Cascadia Mono SemiBold</vt:lpstr>
      <vt:lpstr>VCR OSD Mono</vt:lpstr>
      <vt:lpstr>Source Code Pro Semibold</vt:lpstr>
      <vt:lpstr>Calibri</vt:lpstr>
      <vt:lpstr>Microsoft YaHei</vt:lpstr>
      <vt:lpstr>Arial Unicode MS</vt:lpstr>
      <vt:lpstr>Times New Roman</vt:lpstr>
      <vt:lpstr>Calibri Light</vt:lpstr>
      <vt:lpstr>Monument Extended</vt:lpstr>
      <vt:lpstr>Chủ đề Office</vt:lpstr>
      <vt:lpstr>PowerPoint 演示文稿</vt:lpstr>
      <vt:lpstr>PowerPoint 演示文稿</vt:lpstr>
      <vt:lpstr>PowerPoint 演示文稿</vt:lpstr>
      <vt:lpstr>ĐỀ TÀI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dc:creator>
  <cp:lastModifiedBy>ASUS</cp:lastModifiedBy>
  <cp:revision>139</cp:revision>
  <dcterms:created xsi:type="dcterms:W3CDTF">2021-10-06T23:21:00Z</dcterms:created>
  <dcterms:modified xsi:type="dcterms:W3CDTF">2022-12-21T03:30:09Z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C7F44872CB1349C28596937A193B2911</vt:lpwstr>
  </property>
  <property fmtid="{D5CDD505-2E9C-101B-9397-08002B2CF9AE}" pid="3" name="KSOProductBuildVer">
    <vt:lpwstr>1033-11.2.0.11440</vt:lpwstr>
  </property>
</Properties>
</file>