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85D2-B2D8-463D-ACA5-5FF47B8F74B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DCA2A-EDE5-46BA-AD73-75FA9C06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Show process Hacker</a:t>
            </a:r>
            <a:r>
              <a:rPr lang="en-US" baseline="0" dirty="0" smtClean="0"/>
              <a:t> tool(https://processhacker.sourceforge.io/downloads.php)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CA2A-EDE5-46BA-AD73-75FA9C06BA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Talks about worker and UI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CA2A-EDE5-46BA-AD73-75FA9C06BA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0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10DC-EA8E-4926-9719-2732E2A8C80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7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mode vs User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Kernel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executing code has complete and unrestricted access to the underlying hardware.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execute any CPU instruction and reference any memory </a:t>
            </a:r>
            <a:r>
              <a:rPr lang="en-US" dirty="0" smtClean="0"/>
              <a:t>address.</a:t>
            </a:r>
          </a:p>
          <a:p>
            <a:pPr lvl="1"/>
            <a:r>
              <a:rPr lang="en-US" dirty="0" smtClean="0"/>
              <a:t>Kernel </a:t>
            </a:r>
            <a:r>
              <a:rPr lang="en-US" dirty="0"/>
              <a:t>mode is generally reserved for the lowest-level, most trusted functions of the operating system</a:t>
            </a:r>
            <a:r>
              <a:rPr lang="en-US" dirty="0" smtClean="0"/>
              <a:t>.</a:t>
            </a:r>
          </a:p>
          <a:p>
            <a:r>
              <a:rPr lang="en-US" dirty="0"/>
              <a:t>In User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executing code has no ability to </a:t>
            </a:r>
            <a:r>
              <a:rPr lang="en-US" i="1" dirty="0"/>
              <a:t>directly</a:t>
            </a:r>
            <a:r>
              <a:rPr lang="en-US" dirty="0"/>
              <a:t> access hardware or reference memory. 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/>
              <a:t>running in user mode must delegate to system APIs to access hardware or memory</a:t>
            </a:r>
            <a:r>
              <a:rPr lang="en-US"/>
              <a:t>. </a:t>
            </a:r>
            <a:endParaRPr lang="en-US" smtClean="0"/>
          </a:p>
          <a:p>
            <a:pPr lvl="1"/>
            <a:r>
              <a:rPr lang="en-US" smtClean="0"/>
              <a:t>Most </a:t>
            </a:r>
            <a:r>
              <a:rPr lang="en-US" dirty="0"/>
              <a:t>of the code running on your computer will execute in user mode.</a:t>
            </a:r>
          </a:p>
        </p:txBody>
      </p:sp>
    </p:spTree>
    <p:extLst>
      <p:ext uri="{BB962C8B-B14F-4D97-AF65-F5344CB8AC3E}">
        <p14:creationId xmlns:p14="http://schemas.microsoft.com/office/powerpoint/2010/main" val="368027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resources to execute a program</a:t>
            </a:r>
          </a:p>
          <a:p>
            <a:r>
              <a:rPr lang="en-US" dirty="0" smtClean="0"/>
              <a:t>Process Consists of:</a:t>
            </a:r>
          </a:p>
          <a:p>
            <a:pPr lvl="1"/>
            <a:r>
              <a:rPr lang="en-US" dirty="0" smtClean="0"/>
              <a:t>Private Virtual address space</a:t>
            </a:r>
          </a:p>
          <a:p>
            <a:pPr lvl="1"/>
            <a:r>
              <a:rPr lang="en-US" dirty="0" smtClean="0"/>
              <a:t>An executable program</a:t>
            </a:r>
          </a:p>
          <a:p>
            <a:pPr lvl="1"/>
            <a:r>
              <a:rPr lang="en-US" dirty="0" smtClean="0"/>
              <a:t>Table of handles to various kernel Object(e.g. File Handle)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 err="1" smtClean="0"/>
              <a:t>Conext</a:t>
            </a:r>
            <a:r>
              <a:rPr lang="en-US" dirty="0" smtClean="0"/>
              <a:t> e.g. has some identity</a:t>
            </a:r>
          </a:p>
          <a:p>
            <a:pPr lvl="1"/>
            <a:r>
              <a:rPr lang="en-US" dirty="0" smtClean="0"/>
              <a:t>One or more thread that execute code</a:t>
            </a:r>
          </a:p>
          <a:p>
            <a:pPr lvl="1"/>
            <a:r>
              <a:rPr lang="en-US" dirty="0" smtClean="0"/>
              <a:t>Optional message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8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that is scheduled by kernel to execute code</a:t>
            </a:r>
          </a:p>
          <a:p>
            <a:r>
              <a:rPr lang="en-US" dirty="0" smtClean="0"/>
              <a:t>Contains:</a:t>
            </a:r>
          </a:p>
          <a:p>
            <a:pPr lvl="1"/>
            <a:r>
              <a:rPr lang="en-US" dirty="0" smtClean="0"/>
              <a:t>State of CPU registers</a:t>
            </a:r>
          </a:p>
          <a:p>
            <a:pPr lvl="1"/>
            <a:r>
              <a:rPr lang="en-US" dirty="0" smtClean="0"/>
              <a:t>Current access mode(User mode or kernel mode)</a:t>
            </a:r>
          </a:p>
          <a:p>
            <a:pPr lvl="1"/>
            <a:r>
              <a:rPr lang="en-US" dirty="0" smtClean="0"/>
              <a:t>2 stacks one in user space and another in kernel space</a:t>
            </a:r>
          </a:p>
          <a:p>
            <a:pPr lvl="1"/>
            <a:r>
              <a:rPr lang="en-US" dirty="0" smtClean="0"/>
              <a:t>A Private storage area, called thread local storage(TLS)</a:t>
            </a:r>
          </a:p>
          <a:p>
            <a:pPr lvl="1"/>
            <a:r>
              <a:rPr lang="en-US" dirty="0" smtClean="0"/>
              <a:t>A priority, used in thread scheduling</a:t>
            </a:r>
          </a:p>
          <a:p>
            <a:pPr lvl="1"/>
            <a:r>
              <a:rPr lang="en-US" dirty="0" smtClean="0"/>
              <a:t>Various state :Running ,ready, waiting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2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“sees” a flat linear memory</a:t>
            </a:r>
          </a:p>
          <a:p>
            <a:r>
              <a:rPr lang="en-US" dirty="0" smtClean="0"/>
              <a:t>Internally ,virtual memory may be mapped to physical memory but may be stored in disk</a:t>
            </a:r>
          </a:p>
          <a:p>
            <a:r>
              <a:rPr lang="en-US" dirty="0" smtClean="0"/>
              <a:t>Processes access memory regardless of where it actually resides</a:t>
            </a:r>
          </a:p>
          <a:p>
            <a:pPr lvl="1"/>
            <a:r>
              <a:rPr lang="en-US" dirty="0" smtClean="0"/>
              <a:t>Memory manager handles mapping of virtual -&gt; Physical</a:t>
            </a:r>
          </a:p>
          <a:p>
            <a:pPr lvl="1"/>
            <a:r>
              <a:rPr lang="en-US" dirty="0" smtClean="0"/>
              <a:t>Processes can’t (and need not) know actual physical address of a given address in 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windbg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249</Words>
  <Application>Microsoft Office PowerPoint</Application>
  <PresentationFormat>Widescreen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Kernel mode vs User mode</vt:lpstr>
      <vt:lpstr>Process</vt:lpstr>
      <vt:lpstr>Threads</vt:lpstr>
      <vt:lpstr>Virtual Memory</vt:lpstr>
      <vt:lpstr>Introduction to windbg</vt:lpstr>
    </vt:vector>
  </TitlesOfParts>
  <Company>Diebold,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Amlendu</dc:creator>
  <cp:lastModifiedBy>Choudhary, Amlendu</cp:lastModifiedBy>
  <cp:revision>6</cp:revision>
  <dcterms:created xsi:type="dcterms:W3CDTF">2018-02-25T06:49:04Z</dcterms:created>
  <dcterms:modified xsi:type="dcterms:W3CDTF">2018-02-26T09:17:05Z</dcterms:modified>
</cp:coreProperties>
</file>