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4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04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5434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009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2379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5051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5300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6461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6414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7091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834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302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7668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3856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955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G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01C615D-FE29-4E48-8852-4F61AF33AAEF}" type="datetimeFigureOut">
              <a:rPr lang="es-GT" smtClean="0"/>
              <a:t>20/05/2025</a:t>
            </a:fld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38C8D5D-6786-4855-ABBB-59FD08CED08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5322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3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3" baseType="lpstr">
      <vt:lpstr>Century Gothic</vt:lpstr>
      <vt:lpstr>Wingdings 2</vt:lpstr>
      <vt:lpstr>Citable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245462 - JOSUE RAFAEL PEREZ AGUIRRE</dc:creator>
  <cp:lastModifiedBy>245462 - JOSUE RAFAEL PEREZ AGUIRRE</cp:lastModifiedBy>
  <cp:revision>2</cp:revision>
  <dcterms:created xsi:type="dcterms:W3CDTF">2025-05-20T01:09:11Z</dcterms:created>
  <dcterms:modified xsi:type="dcterms:W3CDTF">2025-05-20T23:55:19Z</dcterms:modified>
</cp:coreProperties>
</file>