
<file path=[Content_Types].xml><?xml version="1.0" encoding="utf-8"?>
<Types xmlns="http://schemas.openxmlformats.org/package/2006/content-types">
  <Default Extension="5EAFBFB0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9" r:id="rId6"/>
    <p:sldId id="278" r:id="rId7"/>
    <p:sldId id="261" r:id="rId8"/>
    <p:sldId id="262" r:id="rId9"/>
    <p:sldId id="264" r:id="rId10"/>
    <p:sldId id="269" r:id="rId11"/>
    <p:sldId id="268" r:id="rId12"/>
    <p:sldId id="270" r:id="rId13"/>
    <p:sldId id="272" r:id="rId14"/>
    <p:sldId id="273" r:id="rId15"/>
    <p:sldId id="284" r:id="rId16"/>
    <p:sldId id="275" r:id="rId17"/>
    <p:sldId id="276" r:id="rId18"/>
    <p:sldId id="283" r:id="rId19"/>
    <p:sldId id="277" r:id="rId20"/>
    <p:sldId id="28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 Frederico de Lyra Vaz" userId="dce1333f-b01f-44aa-b9e7-ba4d5687d0b7" providerId="ADAL" clId="{A005A7F9-89C0-4022-BAAD-80255EFACDEA}"/>
    <pc:docChg chg="custSel modSld">
      <pc:chgData name="Lucia Frederico de Lyra Vaz" userId="dce1333f-b01f-44aa-b9e7-ba4d5687d0b7" providerId="ADAL" clId="{A005A7F9-89C0-4022-BAAD-80255EFACDEA}" dt="2021-11-19T13:48:01.390" v="35" actId="20577"/>
      <pc:docMkLst>
        <pc:docMk/>
      </pc:docMkLst>
      <pc:sldChg chg="modSp mod">
        <pc:chgData name="Lucia Frederico de Lyra Vaz" userId="dce1333f-b01f-44aa-b9e7-ba4d5687d0b7" providerId="ADAL" clId="{A005A7F9-89C0-4022-BAAD-80255EFACDEA}" dt="2021-11-19T13:48:01.390" v="35" actId="20577"/>
        <pc:sldMkLst>
          <pc:docMk/>
          <pc:sldMk cId="3079337626" sldId="261"/>
        </pc:sldMkLst>
        <pc:spChg chg="mod">
          <ac:chgData name="Lucia Frederico de Lyra Vaz" userId="dce1333f-b01f-44aa-b9e7-ba4d5687d0b7" providerId="ADAL" clId="{A005A7F9-89C0-4022-BAAD-80255EFACDEA}" dt="2021-11-19T13:48:01.390" v="35" actId="20577"/>
          <ac:spMkLst>
            <pc:docMk/>
            <pc:sldMk cId="3079337626" sldId="261"/>
            <ac:spMk id="4" creationId="{F2628E7F-F6FF-4B0F-9AF9-B1AC79E46391}"/>
          </ac:spMkLst>
        </pc:spChg>
      </pc:sldChg>
      <pc:sldChg chg="modSp mod">
        <pc:chgData name="Lucia Frederico de Lyra Vaz" userId="dce1333f-b01f-44aa-b9e7-ba4d5687d0b7" providerId="ADAL" clId="{A005A7F9-89C0-4022-BAAD-80255EFACDEA}" dt="2021-11-19T13:47:13.578" v="1"/>
        <pc:sldMkLst>
          <pc:docMk/>
          <pc:sldMk cId="3956361752" sldId="279"/>
        </pc:sldMkLst>
        <pc:spChg chg="mod">
          <ac:chgData name="Lucia Frederico de Lyra Vaz" userId="dce1333f-b01f-44aa-b9e7-ba4d5687d0b7" providerId="ADAL" clId="{A005A7F9-89C0-4022-BAAD-80255EFACDEA}" dt="2021-11-19T13:47:13.578" v="1"/>
          <ac:spMkLst>
            <pc:docMk/>
            <pc:sldMk cId="3956361752" sldId="279"/>
            <ac:spMk id="4" creationId="{F2628E7F-F6FF-4B0F-9AF9-B1AC79E46391}"/>
          </ac:spMkLst>
        </pc:spChg>
      </pc:sldChg>
    </pc:docChg>
  </pc:docChgLst>
  <pc:docChgLst>
    <pc:chgData name="LUCIA VAZ Frederico de Lyra Vaz" userId="dce1333f-b01f-44aa-b9e7-ba4d5687d0b7" providerId="ADAL" clId="{278C7936-81B2-40E9-8F01-0139A9B36492}"/>
    <pc:docChg chg="modSld">
      <pc:chgData name="LUCIA VAZ Frederico de Lyra Vaz" userId="dce1333f-b01f-44aa-b9e7-ba4d5687d0b7" providerId="ADAL" clId="{278C7936-81B2-40E9-8F01-0139A9B36492}" dt="2021-08-30T18:31:26.536" v="3" actId="20577"/>
      <pc:docMkLst>
        <pc:docMk/>
      </pc:docMkLst>
      <pc:sldChg chg="modSp mod">
        <pc:chgData name="LUCIA VAZ Frederico de Lyra Vaz" userId="dce1333f-b01f-44aa-b9e7-ba4d5687d0b7" providerId="ADAL" clId="{278C7936-81B2-40E9-8F01-0139A9B36492}" dt="2021-08-30T18:31:26.536" v="3" actId="20577"/>
        <pc:sldMkLst>
          <pc:docMk/>
          <pc:sldMk cId="3079337626" sldId="261"/>
        </pc:sldMkLst>
        <pc:spChg chg="mod">
          <ac:chgData name="LUCIA VAZ Frederico de Lyra Vaz" userId="dce1333f-b01f-44aa-b9e7-ba4d5687d0b7" providerId="ADAL" clId="{278C7936-81B2-40E9-8F01-0139A9B36492}" dt="2021-08-30T18:31:26.536" v="3" actId="20577"/>
          <ac:spMkLst>
            <pc:docMk/>
            <pc:sldMk cId="3079337626" sldId="261"/>
            <ac:spMk id="4" creationId="{F2628E7F-F6FF-4B0F-9AF9-B1AC79E46391}"/>
          </ac:spMkLst>
        </pc:spChg>
      </pc:sldChg>
    </pc:docChg>
  </pc:docChgLst>
  <pc:docChgLst>
    <pc:chgData name="Lucia Frederico de Lyra Vaz" userId="dce1333f-b01f-44aa-b9e7-ba4d5687d0b7" providerId="ADAL" clId="{8BD0AFDF-B3EF-4261-BD31-92984BA88B25}"/>
    <pc:docChg chg="custSel addSld delSld modSld">
      <pc:chgData name="Lucia Frederico de Lyra Vaz" userId="dce1333f-b01f-44aa-b9e7-ba4d5687d0b7" providerId="ADAL" clId="{8BD0AFDF-B3EF-4261-BD31-92984BA88B25}" dt="2021-08-26T21:03:38.473" v="280" actId="20577"/>
      <pc:docMkLst>
        <pc:docMk/>
      </pc:docMkLst>
      <pc:sldChg chg="modSp mod">
        <pc:chgData name="Lucia Frederico de Lyra Vaz" userId="dce1333f-b01f-44aa-b9e7-ba4d5687d0b7" providerId="ADAL" clId="{8BD0AFDF-B3EF-4261-BD31-92984BA88B25}" dt="2021-08-26T20:55:38.564" v="11" actId="20577"/>
        <pc:sldMkLst>
          <pc:docMk/>
          <pc:sldMk cId="306929011" sldId="256"/>
        </pc:sldMkLst>
        <pc:spChg chg="mod">
          <ac:chgData name="Lucia Frederico de Lyra Vaz" userId="dce1333f-b01f-44aa-b9e7-ba4d5687d0b7" providerId="ADAL" clId="{8BD0AFDF-B3EF-4261-BD31-92984BA88B25}" dt="2021-08-26T20:55:38.564" v="11" actId="20577"/>
          <ac:spMkLst>
            <pc:docMk/>
            <pc:sldMk cId="306929011" sldId="256"/>
            <ac:spMk id="2" creationId="{8AB18512-AACB-4BAB-8887-0D14C343D617}"/>
          </ac:spMkLst>
        </pc:spChg>
      </pc:sldChg>
      <pc:sldChg chg="del">
        <pc:chgData name="Lucia Frederico de Lyra Vaz" userId="dce1333f-b01f-44aa-b9e7-ba4d5687d0b7" providerId="ADAL" clId="{8BD0AFDF-B3EF-4261-BD31-92984BA88B25}" dt="2021-08-26T21:00:19.239" v="71" actId="47"/>
        <pc:sldMkLst>
          <pc:docMk/>
          <pc:sldMk cId="1214871694" sldId="257"/>
        </pc:sldMkLst>
      </pc:sldChg>
      <pc:sldChg chg="del">
        <pc:chgData name="Lucia Frederico de Lyra Vaz" userId="dce1333f-b01f-44aa-b9e7-ba4d5687d0b7" providerId="ADAL" clId="{8BD0AFDF-B3EF-4261-BD31-92984BA88B25}" dt="2021-08-26T21:00:21.189" v="72" actId="47"/>
        <pc:sldMkLst>
          <pc:docMk/>
          <pc:sldMk cId="1011858681" sldId="258"/>
        </pc:sldMkLst>
      </pc:sldChg>
      <pc:sldChg chg="del">
        <pc:chgData name="Lucia Frederico de Lyra Vaz" userId="dce1333f-b01f-44aa-b9e7-ba4d5687d0b7" providerId="ADAL" clId="{8BD0AFDF-B3EF-4261-BD31-92984BA88B25}" dt="2021-08-26T21:00:24.209" v="73" actId="47"/>
        <pc:sldMkLst>
          <pc:docMk/>
          <pc:sldMk cId="2032147508" sldId="259"/>
        </pc:sldMkLst>
      </pc:sldChg>
      <pc:sldChg chg="del">
        <pc:chgData name="Lucia Frederico de Lyra Vaz" userId="dce1333f-b01f-44aa-b9e7-ba4d5687d0b7" providerId="ADAL" clId="{8BD0AFDF-B3EF-4261-BD31-92984BA88B25}" dt="2021-08-26T21:00:25.751" v="74" actId="47"/>
        <pc:sldMkLst>
          <pc:docMk/>
          <pc:sldMk cId="2142471179" sldId="260"/>
        </pc:sldMkLst>
      </pc:sldChg>
      <pc:sldChg chg="modSp mod">
        <pc:chgData name="Lucia Frederico de Lyra Vaz" userId="dce1333f-b01f-44aa-b9e7-ba4d5687d0b7" providerId="ADAL" clId="{8BD0AFDF-B3EF-4261-BD31-92984BA88B25}" dt="2021-08-26T20:58:16.013" v="29" actId="6549"/>
        <pc:sldMkLst>
          <pc:docMk/>
          <pc:sldMk cId="3079337626" sldId="261"/>
        </pc:sldMkLst>
        <pc:spChg chg="mod">
          <ac:chgData name="Lucia Frederico de Lyra Vaz" userId="dce1333f-b01f-44aa-b9e7-ba4d5687d0b7" providerId="ADAL" clId="{8BD0AFDF-B3EF-4261-BD31-92984BA88B25}" dt="2021-08-26T20:58:08.504" v="28" actId="20577"/>
          <ac:spMkLst>
            <pc:docMk/>
            <pc:sldMk cId="3079337626" sldId="261"/>
            <ac:spMk id="2" creationId="{4F27437B-D05B-400B-A611-9C1DC761E55C}"/>
          </ac:spMkLst>
        </pc:spChg>
        <pc:spChg chg="mod">
          <ac:chgData name="Lucia Frederico de Lyra Vaz" userId="dce1333f-b01f-44aa-b9e7-ba4d5687d0b7" providerId="ADAL" clId="{8BD0AFDF-B3EF-4261-BD31-92984BA88B25}" dt="2021-08-26T20:58:16.013" v="29" actId="6549"/>
          <ac:spMkLst>
            <pc:docMk/>
            <pc:sldMk cId="3079337626" sldId="261"/>
            <ac:spMk id="4" creationId="{F2628E7F-F6FF-4B0F-9AF9-B1AC79E46391}"/>
          </ac:spMkLst>
        </pc:spChg>
      </pc:sldChg>
      <pc:sldChg chg="modSp mod">
        <pc:chgData name="Lucia Frederico de Lyra Vaz" userId="dce1333f-b01f-44aa-b9e7-ba4d5687d0b7" providerId="ADAL" clId="{8BD0AFDF-B3EF-4261-BD31-92984BA88B25}" dt="2021-08-26T20:58:47.184" v="61" actId="20577"/>
        <pc:sldMkLst>
          <pc:docMk/>
          <pc:sldMk cId="1926668720" sldId="269"/>
        </pc:sldMkLst>
        <pc:spChg chg="mod">
          <ac:chgData name="Lucia Frederico de Lyra Vaz" userId="dce1333f-b01f-44aa-b9e7-ba4d5687d0b7" providerId="ADAL" clId="{8BD0AFDF-B3EF-4261-BD31-92984BA88B25}" dt="2021-08-26T20:58:47.184" v="61" actId="20577"/>
          <ac:spMkLst>
            <pc:docMk/>
            <pc:sldMk cId="1926668720" sldId="269"/>
            <ac:spMk id="6" creationId="{30231132-83DD-4179-A2A1-19BBE8B1B056}"/>
          </ac:spMkLst>
        </pc:spChg>
      </pc:sldChg>
      <pc:sldChg chg="modSp mod">
        <pc:chgData name="Lucia Frederico de Lyra Vaz" userId="dce1333f-b01f-44aa-b9e7-ba4d5687d0b7" providerId="ADAL" clId="{8BD0AFDF-B3EF-4261-BD31-92984BA88B25}" dt="2021-08-26T20:59:27.480" v="66" actId="20577"/>
        <pc:sldMkLst>
          <pc:docMk/>
          <pc:sldMk cId="3339320671" sldId="276"/>
        </pc:sldMkLst>
        <pc:spChg chg="mod">
          <ac:chgData name="Lucia Frederico de Lyra Vaz" userId="dce1333f-b01f-44aa-b9e7-ba4d5687d0b7" providerId="ADAL" clId="{8BD0AFDF-B3EF-4261-BD31-92984BA88B25}" dt="2021-08-26T20:59:27.480" v="66" actId="20577"/>
          <ac:spMkLst>
            <pc:docMk/>
            <pc:sldMk cId="3339320671" sldId="276"/>
            <ac:spMk id="6" creationId="{8ECCB16F-9929-47EF-9AD3-78A98C906990}"/>
          </ac:spMkLst>
        </pc:spChg>
      </pc:sldChg>
      <pc:sldChg chg="modSp mod">
        <pc:chgData name="Lucia Frederico de Lyra Vaz" userId="dce1333f-b01f-44aa-b9e7-ba4d5687d0b7" providerId="ADAL" clId="{8BD0AFDF-B3EF-4261-BD31-92984BA88B25}" dt="2021-08-26T20:59:41.083" v="67" actId="20577"/>
        <pc:sldMkLst>
          <pc:docMk/>
          <pc:sldMk cId="1909189491" sldId="277"/>
        </pc:sldMkLst>
        <pc:spChg chg="mod">
          <ac:chgData name="Lucia Frederico de Lyra Vaz" userId="dce1333f-b01f-44aa-b9e7-ba4d5687d0b7" providerId="ADAL" clId="{8BD0AFDF-B3EF-4261-BD31-92984BA88B25}" dt="2021-08-26T20:59:41.083" v="67" actId="20577"/>
          <ac:spMkLst>
            <pc:docMk/>
            <pc:sldMk cId="1909189491" sldId="277"/>
            <ac:spMk id="3" creationId="{F5C09BA5-04F4-42F4-98E8-1C3F55185DDF}"/>
          </ac:spMkLst>
        </pc:spChg>
      </pc:sldChg>
      <pc:sldChg chg="modSp mod">
        <pc:chgData name="Lucia Frederico de Lyra Vaz" userId="dce1333f-b01f-44aa-b9e7-ba4d5687d0b7" providerId="ADAL" clId="{8BD0AFDF-B3EF-4261-BD31-92984BA88B25}" dt="2021-08-26T20:58:00.695" v="25" actId="20577"/>
        <pc:sldMkLst>
          <pc:docMk/>
          <pc:sldMk cId="1727556979" sldId="278"/>
        </pc:sldMkLst>
        <pc:spChg chg="mod">
          <ac:chgData name="Lucia Frederico de Lyra Vaz" userId="dce1333f-b01f-44aa-b9e7-ba4d5687d0b7" providerId="ADAL" clId="{8BD0AFDF-B3EF-4261-BD31-92984BA88B25}" dt="2021-08-26T20:58:00.695" v="25" actId="20577"/>
          <ac:spMkLst>
            <pc:docMk/>
            <pc:sldMk cId="1727556979" sldId="278"/>
            <ac:spMk id="2" creationId="{4BB3A413-799E-4653-A51C-704FC62139F8}"/>
          </ac:spMkLst>
        </pc:spChg>
        <pc:spChg chg="mod">
          <ac:chgData name="Lucia Frederico de Lyra Vaz" userId="dce1333f-b01f-44aa-b9e7-ba4d5687d0b7" providerId="ADAL" clId="{8BD0AFDF-B3EF-4261-BD31-92984BA88B25}" dt="2021-08-26T20:57:41.528" v="20" actId="27636"/>
          <ac:spMkLst>
            <pc:docMk/>
            <pc:sldMk cId="1727556979" sldId="278"/>
            <ac:spMk id="3" creationId="{0C82AA5A-4CF3-4D8B-B58F-7A8F01C0DFE7}"/>
          </ac:spMkLst>
        </pc:spChg>
      </pc:sldChg>
      <pc:sldChg chg="modSp mod">
        <pc:chgData name="Lucia Frederico de Lyra Vaz" userId="dce1333f-b01f-44aa-b9e7-ba4d5687d0b7" providerId="ADAL" clId="{8BD0AFDF-B3EF-4261-BD31-92984BA88B25}" dt="2021-08-26T20:56:59.649" v="15" actId="6549"/>
        <pc:sldMkLst>
          <pc:docMk/>
          <pc:sldMk cId="3956361752" sldId="279"/>
        </pc:sldMkLst>
        <pc:spChg chg="mod">
          <ac:chgData name="Lucia Frederico de Lyra Vaz" userId="dce1333f-b01f-44aa-b9e7-ba4d5687d0b7" providerId="ADAL" clId="{8BD0AFDF-B3EF-4261-BD31-92984BA88B25}" dt="2021-08-26T20:56:07.089" v="14" actId="6549"/>
          <ac:spMkLst>
            <pc:docMk/>
            <pc:sldMk cId="3956361752" sldId="279"/>
            <ac:spMk id="2" creationId="{4F27437B-D05B-400B-A611-9C1DC761E55C}"/>
          </ac:spMkLst>
        </pc:spChg>
        <pc:spChg chg="mod">
          <ac:chgData name="Lucia Frederico de Lyra Vaz" userId="dce1333f-b01f-44aa-b9e7-ba4d5687d0b7" providerId="ADAL" clId="{8BD0AFDF-B3EF-4261-BD31-92984BA88B25}" dt="2021-08-26T20:56:59.649" v="15" actId="6549"/>
          <ac:spMkLst>
            <pc:docMk/>
            <pc:sldMk cId="3956361752" sldId="279"/>
            <ac:spMk id="4" creationId="{F2628E7F-F6FF-4B0F-9AF9-B1AC79E46391}"/>
          </ac:spMkLst>
        </pc:spChg>
      </pc:sldChg>
      <pc:sldChg chg="del">
        <pc:chgData name="Lucia Frederico de Lyra Vaz" userId="dce1333f-b01f-44aa-b9e7-ba4d5687d0b7" providerId="ADAL" clId="{8BD0AFDF-B3EF-4261-BD31-92984BA88B25}" dt="2021-08-26T20:55:48.854" v="12" actId="47"/>
        <pc:sldMkLst>
          <pc:docMk/>
          <pc:sldMk cId="3554687138" sldId="280"/>
        </pc:sldMkLst>
      </pc:sldChg>
      <pc:sldChg chg="modSp mod">
        <pc:chgData name="Lucia Frederico de Lyra Vaz" userId="dce1333f-b01f-44aa-b9e7-ba4d5687d0b7" providerId="ADAL" clId="{8BD0AFDF-B3EF-4261-BD31-92984BA88B25}" dt="2021-08-26T21:00:06.280" v="69" actId="113"/>
        <pc:sldMkLst>
          <pc:docMk/>
          <pc:sldMk cId="2771263410" sldId="282"/>
        </pc:sldMkLst>
        <pc:spChg chg="mod">
          <ac:chgData name="Lucia Frederico de Lyra Vaz" userId="dce1333f-b01f-44aa-b9e7-ba4d5687d0b7" providerId="ADAL" clId="{8BD0AFDF-B3EF-4261-BD31-92984BA88B25}" dt="2021-08-26T21:00:06.280" v="69" actId="113"/>
          <ac:spMkLst>
            <pc:docMk/>
            <pc:sldMk cId="2771263410" sldId="282"/>
            <ac:spMk id="3" creationId="{DE2E215B-69ED-45E5-A2A1-CF6F83EDB85E}"/>
          </ac:spMkLst>
        </pc:spChg>
      </pc:sldChg>
      <pc:sldChg chg="del">
        <pc:chgData name="Lucia Frederico de Lyra Vaz" userId="dce1333f-b01f-44aa-b9e7-ba4d5687d0b7" providerId="ADAL" clId="{8BD0AFDF-B3EF-4261-BD31-92984BA88B25}" dt="2021-08-26T21:00:14.953" v="70" actId="47"/>
        <pc:sldMkLst>
          <pc:docMk/>
          <pc:sldMk cId="173762924" sldId="284"/>
        </pc:sldMkLst>
      </pc:sldChg>
      <pc:sldChg chg="modSp new mod">
        <pc:chgData name="Lucia Frederico de Lyra Vaz" userId="dce1333f-b01f-44aa-b9e7-ba4d5687d0b7" providerId="ADAL" clId="{8BD0AFDF-B3EF-4261-BD31-92984BA88B25}" dt="2021-08-26T21:03:38.473" v="280" actId="20577"/>
        <pc:sldMkLst>
          <pc:docMk/>
          <pc:sldMk cId="2735901053" sldId="284"/>
        </pc:sldMkLst>
        <pc:spChg chg="mod">
          <ac:chgData name="Lucia Frederico de Lyra Vaz" userId="dce1333f-b01f-44aa-b9e7-ba4d5687d0b7" providerId="ADAL" clId="{8BD0AFDF-B3EF-4261-BD31-92984BA88B25}" dt="2021-08-26T21:02:07.146" v="200" actId="20577"/>
          <ac:spMkLst>
            <pc:docMk/>
            <pc:sldMk cId="2735901053" sldId="284"/>
            <ac:spMk id="2" creationId="{D4A917E9-5725-4B78-AAFF-5B2A94494609}"/>
          </ac:spMkLst>
        </pc:spChg>
        <pc:spChg chg="mod">
          <ac:chgData name="Lucia Frederico de Lyra Vaz" userId="dce1333f-b01f-44aa-b9e7-ba4d5687d0b7" providerId="ADAL" clId="{8BD0AFDF-B3EF-4261-BD31-92984BA88B25}" dt="2021-08-26T21:03:38.473" v="280" actId="20577"/>
          <ac:spMkLst>
            <pc:docMk/>
            <pc:sldMk cId="2735901053" sldId="284"/>
            <ac:spMk id="3" creationId="{5EE5DB13-47DE-4A8A-AC2D-0AD955FE0108}"/>
          </ac:spMkLst>
        </pc:spChg>
      </pc:sldChg>
      <pc:sldChg chg="del">
        <pc:chgData name="Lucia Frederico de Lyra Vaz" userId="dce1333f-b01f-44aa-b9e7-ba4d5687d0b7" providerId="ADAL" clId="{8BD0AFDF-B3EF-4261-BD31-92984BA88B25}" dt="2021-08-26T21:00:26.930" v="75" actId="47"/>
        <pc:sldMkLst>
          <pc:docMk/>
          <pc:sldMk cId="3458561591" sldId="285"/>
        </pc:sldMkLst>
      </pc:sldChg>
    </pc:docChg>
  </pc:docChgLst>
  <pc:docChgLst>
    <pc:chgData name="Lucia Frederico de Lyra Vaz" userId="dce1333f-b01f-44aa-b9e7-ba4d5687d0b7" providerId="ADAL" clId="{278C7936-81B2-40E9-8F01-0139A9B36492}"/>
    <pc:docChg chg="custSel delSld modSld">
      <pc:chgData name="Lucia Frederico de Lyra Vaz" userId="dce1333f-b01f-44aa-b9e7-ba4d5687d0b7" providerId="ADAL" clId="{278C7936-81B2-40E9-8F01-0139A9B36492}" dt="2021-08-27T17:23:10.232" v="227" actId="6549"/>
      <pc:docMkLst>
        <pc:docMk/>
      </pc:docMkLst>
      <pc:sldChg chg="modSp mod">
        <pc:chgData name="Lucia Frederico de Lyra Vaz" userId="dce1333f-b01f-44aa-b9e7-ba4d5687d0b7" providerId="ADAL" clId="{278C7936-81B2-40E9-8F01-0139A9B36492}" dt="2021-08-27T17:18:59.017" v="132" actId="6549"/>
        <pc:sldMkLst>
          <pc:docMk/>
          <pc:sldMk cId="306929011" sldId="256"/>
        </pc:sldMkLst>
        <pc:spChg chg="mod">
          <ac:chgData name="Lucia Frederico de Lyra Vaz" userId="dce1333f-b01f-44aa-b9e7-ba4d5687d0b7" providerId="ADAL" clId="{278C7936-81B2-40E9-8F01-0139A9B36492}" dt="2021-08-27T17:18:59.017" v="132" actId="6549"/>
          <ac:spMkLst>
            <pc:docMk/>
            <pc:sldMk cId="306929011" sldId="256"/>
            <ac:spMk id="2" creationId="{8AB18512-AACB-4BAB-8887-0D14C343D617}"/>
          </ac:spMkLst>
        </pc:spChg>
      </pc:sldChg>
      <pc:sldChg chg="modSp mod">
        <pc:chgData name="Lucia Frederico de Lyra Vaz" userId="dce1333f-b01f-44aa-b9e7-ba4d5687d0b7" providerId="ADAL" clId="{278C7936-81B2-40E9-8F01-0139A9B36492}" dt="2021-08-27T17:17:23.645" v="117" actId="20577"/>
        <pc:sldMkLst>
          <pc:docMk/>
          <pc:sldMk cId="3079337626" sldId="261"/>
        </pc:sldMkLst>
        <pc:spChg chg="mod">
          <ac:chgData name="Lucia Frederico de Lyra Vaz" userId="dce1333f-b01f-44aa-b9e7-ba4d5687d0b7" providerId="ADAL" clId="{278C7936-81B2-40E9-8F01-0139A9B36492}" dt="2021-08-27T17:17:04.844" v="97" actId="20577"/>
          <ac:spMkLst>
            <pc:docMk/>
            <pc:sldMk cId="3079337626" sldId="261"/>
            <ac:spMk id="2" creationId="{4F27437B-D05B-400B-A611-9C1DC761E55C}"/>
          </ac:spMkLst>
        </pc:spChg>
        <pc:spChg chg="mod">
          <ac:chgData name="Lucia Frederico de Lyra Vaz" userId="dce1333f-b01f-44aa-b9e7-ba4d5687d0b7" providerId="ADAL" clId="{278C7936-81B2-40E9-8F01-0139A9B36492}" dt="2021-08-27T17:17:23.645" v="117" actId="20577"/>
          <ac:spMkLst>
            <pc:docMk/>
            <pc:sldMk cId="3079337626" sldId="261"/>
            <ac:spMk id="4" creationId="{F2628E7F-F6FF-4B0F-9AF9-B1AC79E46391}"/>
          </ac:spMkLst>
        </pc:spChg>
      </pc:sldChg>
      <pc:sldChg chg="modSp mod">
        <pc:chgData name="Lucia Frederico de Lyra Vaz" userId="dce1333f-b01f-44aa-b9e7-ba4d5687d0b7" providerId="ADAL" clId="{278C7936-81B2-40E9-8F01-0139A9B36492}" dt="2021-08-27T17:17:38.673" v="123" actId="20577"/>
        <pc:sldMkLst>
          <pc:docMk/>
          <pc:sldMk cId="179620308" sldId="262"/>
        </pc:sldMkLst>
        <pc:spChg chg="mod">
          <ac:chgData name="Lucia Frederico de Lyra Vaz" userId="dce1333f-b01f-44aa-b9e7-ba4d5687d0b7" providerId="ADAL" clId="{278C7936-81B2-40E9-8F01-0139A9B36492}" dt="2021-08-27T17:17:38.673" v="123" actId="20577"/>
          <ac:spMkLst>
            <pc:docMk/>
            <pc:sldMk cId="179620308" sldId="262"/>
            <ac:spMk id="2" creationId="{F924513F-378A-496D-AD6C-32DEF29FBB7F}"/>
          </ac:spMkLst>
        </pc:spChg>
      </pc:sldChg>
      <pc:sldChg chg="addSp delSp modSp mod">
        <pc:chgData name="Lucia Frederico de Lyra Vaz" userId="dce1333f-b01f-44aa-b9e7-ba4d5687d0b7" providerId="ADAL" clId="{278C7936-81B2-40E9-8F01-0139A9B36492}" dt="2021-08-27T17:19:12.373" v="134" actId="20577"/>
        <pc:sldMkLst>
          <pc:docMk/>
          <pc:sldMk cId="1926668720" sldId="269"/>
        </pc:sldMkLst>
        <pc:spChg chg="mod">
          <ac:chgData name="Lucia Frederico de Lyra Vaz" userId="dce1333f-b01f-44aa-b9e7-ba4d5687d0b7" providerId="ADAL" clId="{278C7936-81B2-40E9-8F01-0139A9B36492}" dt="2021-08-27T17:19:12.373" v="134" actId="20577"/>
          <ac:spMkLst>
            <pc:docMk/>
            <pc:sldMk cId="1926668720" sldId="269"/>
            <ac:spMk id="6" creationId="{30231132-83DD-4179-A2A1-19BBE8B1B056}"/>
          </ac:spMkLst>
        </pc:spChg>
        <pc:picChg chg="add mod">
          <ac:chgData name="Lucia Frederico de Lyra Vaz" userId="dce1333f-b01f-44aa-b9e7-ba4d5687d0b7" providerId="ADAL" clId="{278C7936-81B2-40E9-8F01-0139A9B36492}" dt="2021-08-27T17:18:39.127" v="128" actId="14100"/>
          <ac:picMkLst>
            <pc:docMk/>
            <pc:sldMk cId="1926668720" sldId="269"/>
            <ac:picMk id="4" creationId="{6E8D16EF-D263-4A50-9582-8DCEAF48C968}"/>
          </ac:picMkLst>
        </pc:picChg>
        <pc:picChg chg="del">
          <ac:chgData name="Lucia Frederico de Lyra Vaz" userId="dce1333f-b01f-44aa-b9e7-ba4d5687d0b7" providerId="ADAL" clId="{278C7936-81B2-40E9-8F01-0139A9B36492}" dt="2021-08-27T17:18:29.460" v="124" actId="478"/>
          <ac:picMkLst>
            <pc:docMk/>
            <pc:sldMk cId="1926668720" sldId="269"/>
            <ac:picMk id="7" creationId="{C6F0FFD4-4B61-4068-93B1-CA9DC9523D57}"/>
          </ac:picMkLst>
        </pc:picChg>
      </pc:sldChg>
      <pc:sldChg chg="modSp mod">
        <pc:chgData name="Lucia Frederico de Lyra Vaz" userId="dce1333f-b01f-44aa-b9e7-ba4d5687d0b7" providerId="ADAL" clId="{278C7936-81B2-40E9-8F01-0139A9B36492}" dt="2021-08-27T17:19:48.823" v="174" actId="20577"/>
        <pc:sldMkLst>
          <pc:docMk/>
          <pc:sldMk cId="4241795669" sldId="270"/>
        </pc:sldMkLst>
        <pc:spChg chg="mod">
          <ac:chgData name="Lucia Frederico de Lyra Vaz" userId="dce1333f-b01f-44aa-b9e7-ba4d5687d0b7" providerId="ADAL" clId="{278C7936-81B2-40E9-8F01-0139A9B36492}" dt="2021-08-27T17:19:48.823" v="174" actId="20577"/>
          <ac:spMkLst>
            <pc:docMk/>
            <pc:sldMk cId="4241795669" sldId="270"/>
            <ac:spMk id="6" creationId="{FDB487FA-21CF-4F75-837E-08F9A57D3D8E}"/>
          </ac:spMkLst>
        </pc:spChg>
      </pc:sldChg>
      <pc:sldChg chg="addSp delSp modSp mod">
        <pc:chgData name="Lucia Frederico de Lyra Vaz" userId="dce1333f-b01f-44aa-b9e7-ba4d5687d0b7" providerId="ADAL" clId="{278C7936-81B2-40E9-8F01-0139A9B36492}" dt="2021-08-27T17:22:30.839" v="202" actId="14100"/>
        <pc:sldMkLst>
          <pc:docMk/>
          <pc:sldMk cId="3339320671" sldId="276"/>
        </pc:sldMkLst>
        <pc:picChg chg="add mod">
          <ac:chgData name="Lucia Frederico de Lyra Vaz" userId="dce1333f-b01f-44aa-b9e7-ba4d5687d0b7" providerId="ADAL" clId="{278C7936-81B2-40E9-8F01-0139A9B36492}" dt="2021-08-27T17:22:30.839" v="202" actId="14100"/>
          <ac:picMkLst>
            <pc:docMk/>
            <pc:sldMk cId="3339320671" sldId="276"/>
            <ac:picMk id="4" creationId="{1A4AB595-404C-48F9-BE3F-FACC77018BEA}"/>
          </ac:picMkLst>
        </pc:picChg>
        <pc:picChg chg="del">
          <ac:chgData name="Lucia Frederico de Lyra Vaz" userId="dce1333f-b01f-44aa-b9e7-ba4d5687d0b7" providerId="ADAL" clId="{278C7936-81B2-40E9-8F01-0139A9B36492}" dt="2021-08-27T17:22:25.197" v="198" actId="478"/>
          <ac:picMkLst>
            <pc:docMk/>
            <pc:sldMk cId="3339320671" sldId="276"/>
            <ac:picMk id="8" creationId="{F4CBC14E-3BBF-40A5-8E51-E1891F0BEEF9}"/>
          </ac:picMkLst>
        </pc:picChg>
      </pc:sldChg>
      <pc:sldChg chg="modSp mod">
        <pc:chgData name="Lucia Frederico de Lyra Vaz" userId="dce1333f-b01f-44aa-b9e7-ba4d5687d0b7" providerId="ADAL" clId="{278C7936-81B2-40E9-8F01-0139A9B36492}" dt="2021-08-27T17:23:10.232" v="227" actId="6549"/>
        <pc:sldMkLst>
          <pc:docMk/>
          <pc:sldMk cId="1909189491" sldId="277"/>
        </pc:sldMkLst>
        <pc:spChg chg="mod">
          <ac:chgData name="Lucia Frederico de Lyra Vaz" userId="dce1333f-b01f-44aa-b9e7-ba4d5687d0b7" providerId="ADAL" clId="{278C7936-81B2-40E9-8F01-0139A9B36492}" dt="2021-08-27T17:23:10.232" v="227" actId="6549"/>
          <ac:spMkLst>
            <pc:docMk/>
            <pc:sldMk cId="1909189491" sldId="277"/>
            <ac:spMk id="3" creationId="{F5C09BA5-04F4-42F4-98E8-1C3F55185DDF}"/>
          </ac:spMkLst>
        </pc:spChg>
      </pc:sldChg>
      <pc:sldChg chg="modSp mod">
        <pc:chgData name="Lucia Frederico de Lyra Vaz" userId="dce1333f-b01f-44aa-b9e7-ba4d5687d0b7" providerId="ADAL" clId="{278C7936-81B2-40E9-8F01-0139A9B36492}" dt="2021-08-27T17:16:45.315" v="85" actId="20577"/>
        <pc:sldMkLst>
          <pc:docMk/>
          <pc:sldMk cId="1727556979" sldId="278"/>
        </pc:sldMkLst>
        <pc:spChg chg="mod">
          <ac:chgData name="Lucia Frederico de Lyra Vaz" userId="dce1333f-b01f-44aa-b9e7-ba4d5687d0b7" providerId="ADAL" clId="{278C7936-81B2-40E9-8F01-0139A9B36492}" dt="2021-08-27T17:16:45.315" v="85" actId="20577"/>
          <ac:spMkLst>
            <pc:docMk/>
            <pc:sldMk cId="1727556979" sldId="278"/>
            <ac:spMk id="3" creationId="{0C82AA5A-4CF3-4D8B-B58F-7A8F01C0DFE7}"/>
          </ac:spMkLst>
        </pc:spChg>
      </pc:sldChg>
      <pc:sldChg chg="modSp mod">
        <pc:chgData name="Lucia Frederico de Lyra Vaz" userId="dce1333f-b01f-44aa-b9e7-ba4d5687d0b7" providerId="ADAL" clId="{278C7936-81B2-40E9-8F01-0139A9B36492}" dt="2021-08-27T17:16:15.862" v="80" actId="6549"/>
        <pc:sldMkLst>
          <pc:docMk/>
          <pc:sldMk cId="3956361752" sldId="279"/>
        </pc:sldMkLst>
        <pc:spChg chg="mod">
          <ac:chgData name="Lucia Frederico de Lyra Vaz" userId="dce1333f-b01f-44aa-b9e7-ba4d5687d0b7" providerId="ADAL" clId="{278C7936-81B2-40E9-8F01-0139A9B36492}" dt="2021-08-27T17:16:15.862" v="80" actId="6549"/>
          <ac:spMkLst>
            <pc:docMk/>
            <pc:sldMk cId="3956361752" sldId="279"/>
            <ac:spMk id="4" creationId="{F2628E7F-F6FF-4B0F-9AF9-B1AC79E46391}"/>
          </ac:spMkLst>
        </pc:spChg>
      </pc:sldChg>
      <pc:sldChg chg="modSp del mod">
        <pc:chgData name="Lucia Frederico de Lyra Vaz" userId="dce1333f-b01f-44aa-b9e7-ba4d5687d0b7" providerId="ADAL" clId="{278C7936-81B2-40E9-8F01-0139A9B36492}" dt="2021-08-27T17:15:20.601" v="57" actId="47"/>
        <pc:sldMkLst>
          <pc:docMk/>
          <pc:sldMk cId="1984519514" sldId="281"/>
        </pc:sldMkLst>
        <pc:spChg chg="mod">
          <ac:chgData name="Lucia Frederico de Lyra Vaz" userId="dce1333f-b01f-44aa-b9e7-ba4d5687d0b7" providerId="ADAL" clId="{278C7936-81B2-40E9-8F01-0139A9B36492}" dt="2021-08-27T17:15:18.471" v="56" actId="6549"/>
          <ac:spMkLst>
            <pc:docMk/>
            <pc:sldMk cId="1984519514" sldId="281"/>
            <ac:spMk id="2" creationId="{7B1B4D3B-3581-4359-8655-68150607F3F2}"/>
          </ac:spMkLst>
        </pc:spChg>
      </pc:sldChg>
      <pc:sldChg chg="modSp mod">
        <pc:chgData name="Lucia Frederico de Lyra Vaz" userId="dce1333f-b01f-44aa-b9e7-ba4d5687d0b7" providerId="ADAL" clId="{278C7936-81B2-40E9-8F01-0139A9B36492}" dt="2021-08-27T17:21:19.664" v="197" actId="20577"/>
        <pc:sldMkLst>
          <pc:docMk/>
          <pc:sldMk cId="2735901053" sldId="284"/>
        </pc:sldMkLst>
        <pc:spChg chg="mod">
          <ac:chgData name="Lucia Frederico de Lyra Vaz" userId="dce1333f-b01f-44aa-b9e7-ba4d5687d0b7" providerId="ADAL" clId="{278C7936-81B2-40E9-8F01-0139A9B36492}" dt="2021-08-27T17:21:19.664" v="197" actId="20577"/>
          <ac:spMkLst>
            <pc:docMk/>
            <pc:sldMk cId="2735901053" sldId="284"/>
            <ac:spMk id="3" creationId="{5EE5DB13-47DE-4A8A-AC2D-0AD955FE01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2A3AA-3E5C-4E9A-8F14-27444FAB5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4A3B05-E99F-4113-BBA5-CFACBCE63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0824F-193D-479F-8B61-9D571388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B033-BFA6-41F9-864E-41A48F5EE86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720AF-A885-4F53-BC63-6B0F5C56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E4C4F3-089C-4146-A02C-E0D8DC26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149F-69F4-4E0E-8F3D-D8966288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84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8169F-0B51-42CC-B309-3CEA76C0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C826E6-A13E-4681-82E7-7232FC013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57832C-F11E-4D7E-8B00-59224B06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B033-BFA6-41F9-864E-41A48F5EE86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58F94E-BDB3-4FED-921D-5EA76437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33B1F-2921-40F2-A8A9-B63E97DB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149F-69F4-4E0E-8F3D-D8966288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192103-A70C-4B06-8679-75329D0DD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81E948-E94F-446E-9243-33F1E1EB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93D590-4CA9-4DCD-9C31-A9CC55C4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B033-BFA6-41F9-864E-41A48F5EE86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48645-203A-422C-9FB0-78A771F9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EACFAB-7DB7-4A88-A7D1-D6CEABEA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149F-69F4-4E0E-8F3D-D8966288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84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31ECD-9C32-400C-A5D8-9C40D0A1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0900D-A919-4D65-9635-6F3B2DC3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A79B6-7B3D-48FB-BC13-6F40D84D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B033-BFA6-41F9-864E-41A48F5EE86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267262-A1DA-40DB-AA74-E4D1818C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EDC66-9994-4121-BE61-D03D60A1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149F-69F4-4E0E-8F3D-D8966288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56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9F933-8985-4972-83C9-0F4B1E10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0A1D7-0328-4581-80C5-135F978F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D2E3F4-FAE5-409A-B4D8-4D924821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B033-BFA6-41F9-864E-41A48F5EE86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B3485-E4FC-4555-BE0D-67C019CD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8810D6-37B5-40F0-A63D-72487D4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149F-69F4-4E0E-8F3D-D8966288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50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D69CF-BD26-4EBA-BA79-BB4EAC4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71552-9AB1-4152-9609-13B21D08A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033E91-036E-4BF6-98BA-B408E3914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180AF0-E03E-4D59-9A6A-6017BF0B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B033-BFA6-41F9-864E-41A48F5EE86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611AF7-5E76-465B-96F6-EF27C5D7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0CD5F-412E-46BE-BC74-2A33992D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149F-69F4-4E0E-8F3D-D8966288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E2B47-86F9-40FC-8796-628AB93B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7DC67A-3C25-469F-8909-FE86E0C5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686585-45BA-4FB2-8971-82F363361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B41613-A3F3-4537-886C-22422BDAD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A7F0A3-9E6A-4A1B-BB44-C95C5EBB1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EE843E-91BE-42EE-B7D8-CD42B857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B033-BFA6-41F9-864E-41A48F5EE86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E3E65C-BDE7-40AC-807F-68C1839F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87A15F-70F3-49FB-87D6-E920F04A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149F-69F4-4E0E-8F3D-D8966288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77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C8596-2EEA-4EC7-92D6-B4F094FF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BFC733-603D-449C-B2D5-5B8B355C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B033-BFA6-41F9-864E-41A48F5EE86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52C2CE-1848-4958-AC43-D7FA450E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A26916-CF94-4797-B9B3-BA238007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149F-69F4-4E0E-8F3D-D8966288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41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1C092D-B96D-4FDC-BC07-5F639F4C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B033-BFA6-41F9-864E-41A48F5EE86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BDF96E-AE33-492D-B80F-66DF2E09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879A30-1246-4B87-BC3E-9FC45BEA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149F-69F4-4E0E-8F3D-D8966288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67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08D48-6803-4F20-B11E-BED45B02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EB67BD-40B4-4167-928A-4D9B098C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4AC6D7-03DC-4F25-A08C-8AE060AE0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35CABF-17FF-4C24-A4EB-B9FE4940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B033-BFA6-41F9-864E-41A48F5EE86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ADD63E-5303-468A-B57D-99152BE2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48E78-3175-4090-B6BA-C0987DDB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149F-69F4-4E0E-8F3D-D8966288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81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1968F-FA95-4A36-8900-9482FEAA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F89E25-2A0F-4521-B0DA-F4884B3FB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6F71E6-1C67-4F7D-A859-97A8B3E94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7C5384-8666-4365-874C-EAA80D01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B033-BFA6-41F9-864E-41A48F5EE86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825712-6694-4F5E-8D8A-9C393314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85B7DC-C17F-48A5-8D62-B9682E0B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149F-69F4-4E0E-8F3D-D8966288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562BAC-2253-4256-8865-4E0BF81D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3000A9-EB6E-4D90-B62A-C7D7DBDD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AA9EB6-ACCC-4AFD-B4BD-EEB1A93E1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B033-BFA6-41F9-864E-41A48F5EE86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B5297-37E0-4B92-B790-CF09C0BD9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98E123-383B-4CC3-BCE9-ABFBE6205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149F-69F4-4E0E-8F3D-D8966288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65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p.gov.br/arquivos/csa/manuais/manual-webservic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pp-api4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p.anp.gov.br/anp-csa-web/" TargetMode="External"/><Relationship Id="rId2" Type="http://schemas.openxmlformats.org/officeDocument/2006/relationships/hyperlink" Target="https://hmlapp5.anp.gov.br/anp-csa-web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5EAFBFB0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18512-AACB-4BAB-8887-0D14C343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22362"/>
            <a:ext cx="10363200" cy="3403917"/>
          </a:xfrm>
        </p:spPr>
        <p:txBody>
          <a:bodyPr>
            <a:normAutofit/>
          </a:bodyPr>
          <a:lstStyle/>
          <a:p>
            <a:r>
              <a:rPr lang="pt-BR" dirty="0"/>
              <a:t>Envio de Estoque Diário de Combustíveis EDC  </a:t>
            </a:r>
            <a:br>
              <a:rPr lang="pt-BR" dirty="0"/>
            </a:br>
            <a:r>
              <a:rPr lang="pt-BR" dirty="0"/>
              <a:t>Q&amp;A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244D578-46AF-4B76-9452-BD1C9C96C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9282"/>
            <a:ext cx="9144000" cy="508518"/>
          </a:xfrm>
        </p:spPr>
        <p:txBody>
          <a:bodyPr/>
          <a:lstStyle/>
          <a:p>
            <a:r>
              <a:rPr lang="pt-BR" dirty="0"/>
              <a:t>STI – Superintendência de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30692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62F37-C3D6-49BE-AFCC-CD90B6F9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Montei meu arquivo XML e quero validar a estrutura dele. Como faço?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06FFE6-B5CE-4B70-87CD-6946899B14EA}"/>
              </a:ext>
            </a:extLst>
          </p:cNvPr>
          <p:cNvSpPr txBox="1"/>
          <p:nvPr/>
        </p:nvSpPr>
        <p:spPr>
          <a:xfrm>
            <a:off x="838200" y="1840851"/>
            <a:ext cx="434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1 – Selecionar opção i-</a:t>
            </a:r>
            <a:r>
              <a:rPr lang="pt-BR" dirty="0" err="1"/>
              <a:t>engine</a:t>
            </a:r>
            <a:r>
              <a:rPr lang="pt-BR" dirty="0"/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A4DFC1-B93A-412B-834B-A1FC358219CC}"/>
              </a:ext>
            </a:extLst>
          </p:cNvPr>
          <p:cNvSpPr txBox="1"/>
          <p:nvPr/>
        </p:nvSpPr>
        <p:spPr>
          <a:xfrm>
            <a:off x="5887615" y="1840851"/>
            <a:ext cx="515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2 – Clicar no botão Validação de XML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7D831E-9203-4C49-AA3A-A845C607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6025"/>
            <a:ext cx="4506190" cy="34989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58ECB32-D3FA-4AEA-B93F-D89B32F0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17" y="2546025"/>
            <a:ext cx="5571623" cy="314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7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CB902-D489-4452-A6E7-4727750E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Montei meu arquivo XML e quero validar a estrutura dele. Como faço?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2277F1-E863-4D24-A305-1662245D5C8D}"/>
              </a:ext>
            </a:extLst>
          </p:cNvPr>
          <p:cNvSpPr txBox="1"/>
          <p:nvPr/>
        </p:nvSpPr>
        <p:spPr>
          <a:xfrm>
            <a:off x="637563" y="2080470"/>
            <a:ext cx="2801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3 – Clicar no botão Escolher arquivo</a:t>
            </a:r>
          </a:p>
          <a:p>
            <a:endParaRPr lang="pt-BR" dirty="0"/>
          </a:p>
          <a:p>
            <a:r>
              <a:rPr lang="pt-BR" dirty="0"/>
              <a:t>Passo 4 – Selecionar o arquivo XML</a:t>
            </a:r>
          </a:p>
          <a:p>
            <a:endParaRPr lang="pt-BR" dirty="0"/>
          </a:p>
          <a:p>
            <a:r>
              <a:rPr lang="pt-BR" dirty="0"/>
              <a:t>Passo 5 – Clicar no botão “Validar Arquivo”</a:t>
            </a:r>
          </a:p>
          <a:p>
            <a:endParaRPr lang="pt-BR" dirty="0"/>
          </a:p>
          <a:p>
            <a:r>
              <a:rPr lang="pt-BR" dirty="0" err="1"/>
              <a:t>Obs</a:t>
            </a:r>
            <a:r>
              <a:rPr lang="pt-BR" dirty="0"/>
              <a:t>: Os dados do arquivo XML não serão processados, nem carregados na base de dados da ANP. 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0D0C2-F1D8-45AE-B1E1-09815E39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36" y="1825625"/>
            <a:ext cx="7136363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8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917E9-5725-4B78-AAFF-5B2A9449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utilizar o webservice para realizar o envio do arquivo XML?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5DB13-47DE-4A8A-AC2D-0AD955FE0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endereço do serviço no ambiente de homologação é:</a:t>
            </a:r>
          </a:p>
          <a:p>
            <a:pPr marL="0" indent="0">
              <a:buNone/>
            </a:pPr>
            <a:r>
              <a:rPr lang="pt-BR" dirty="0"/>
              <a:t>https://engine-externo.hml.anp.gov.br/engine_service.svc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endereço do serviço no ambiente de produção é:</a:t>
            </a:r>
          </a:p>
          <a:p>
            <a:pPr marL="0" indent="0">
              <a:buNone/>
            </a:pPr>
            <a:r>
              <a:rPr lang="pt-BR" dirty="0"/>
              <a:t>https://engine-externo.anp.gov.br/engine_service.svc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manual do webservice pode ser encontrado em: </a:t>
            </a:r>
            <a:r>
              <a:rPr lang="pt-BR" b="0" i="0" u="sng" dirty="0">
                <a:solidFill>
                  <a:srgbClr val="6888C9"/>
                </a:solidFill>
                <a:effectLst/>
                <a:latin typeface="Calibri" panose="020F0502020204030204" pitchFamily="34" charset="0"/>
                <a:hlinkClick r:id="rId2" tooltip="http://www.anp.gov.br/arquivos/csa/manuais/manual-webservice.pdf"/>
              </a:rPr>
              <a:t>http://www.anp.gov.br/arquivos/csa/manuais/manual-webservice.pdf</a:t>
            </a:r>
            <a:endParaRPr lang="pt-BR" b="0" i="0" dirty="0">
              <a:effectLst/>
              <a:latin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590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62F37-C3D6-49BE-AFCC-CD90B6F9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saber se os arquivos que enviei foram processados 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06FFE6-B5CE-4B70-87CD-6946899B14EA}"/>
              </a:ext>
            </a:extLst>
          </p:cNvPr>
          <p:cNvSpPr txBox="1"/>
          <p:nvPr/>
        </p:nvSpPr>
        <p:spPr>
          <a:xfrm>
            <a:off x="838200" y="1840851"/>
            <a:ext cx="434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1 – Selecionar opção i-</a:t>
            </a:r>
            <a:r>
              <a:rPr lang="pt-BR" dirty="0" err="1"/>
              <a:t>engine</a:t>
            </a:r>
            <a:r>
              <a:rPr lang="pt-BR" dirty="0"/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A4DFC1-B93A-412B-834B-A1FC358219CC}"/>
              </a:ext>
            </a:extLst>
          </p:cNvPr>
          <p:cNvSpPr txBox="1"/>
          <p:nvPr/>
        </p:nvSpPr>
        <p:spPr>
          <a:xfrm>
            <a:off x="5887615" y="1840851"/>
            <a:ext cx="577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2 – Clicar no botão Consulta de Log de Processamento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7D831E-9203-4C49-AA3A-A845C607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6025"/>
            <a:ext cx="4506190" cy="34989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583EA1-6667-489D-AB12-08B65529B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15" y="2546025"/>
            <a:ext cx="5774358" cy="33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9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68897-667D-4C32-A0DA-F25F7898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saber se os arquivos que enviei foram processados 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CCB16F-9929-47EF-9AD3-78A98C906990}"/>
              </a:ext>
            </a:extLst>
          </p:cNvPr>
          <p:cNvSpPr txBox="1"/>
          <p:nvPr/>
        </p:nvSpPr>
        <p:spPr>
          <a:xfrm>
            <a:off x="653143" y="1931437"/>
            <a:ext cx="22113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3 – Selecionar o prefixo da carga :</a:t>
            </a:r>
          </a:p>
          <a:p>
            <a:r>
              <a:rPr lang="pt-BR" dirty="0"/>
              <a:t>091</a:t>
            </a:r>
          </a:p>
          <a:p>
            <a:endParaRPr lang="pt-BR" dirty="0"/>
          </a:p>
          <a:p>
            <a:r>
              <a:rPr lang="pt-BR" dirty="0"/>
              <a:t>Passo 4 – Selecionar o período a ser pesquisado ou o numero do protocolo ou o nome do arquivo</a:t>
            </a:r>
          </a:p>
          <a:p>
            <a:endParaRPr lang="pt-BR" dirty="0"/>
          </a:p>
          <a:p>
            <a:r>
              <a:rPr lang="pt-BR" dirty="0"/>
              <a:t>Passo 5 – Clicar no botão de buscar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A4AB595-404C-48F9-BE3F-FACC77018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1" y="2625801"/>
            <a:ext cx="8445954" cy="23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2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9EA2B-2FAE-4DE5-874C-2DA40DAC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saber se os arquivos que enviei foram processados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F2143F-339C-446B-B1FA-669921A8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2130" cy="4351338"/>
          </a:xfrm>
        </p:spPr>
        <p:txBody>
          <a:bodyPr/>
          <a:lstStyle/>
          <a:p>
            <a:r>
              <a:rPr lang="pt-BR" dirty="0"/>
              <a:t>Passo 6 – verificar a lista de arquivos enviados </a:t>
            </a:r>
          </a:p>
          <a:p>
            <a:r>
              <a:rPr lang="pt-BR" dirty="0"/>
              <a:t>Passo 7 – clicar no botão log para ver o detalhamento do processamento do arquivo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77A318-D6AF-4483-9754-458E76F388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87985" y="1825625"/>
            <a:ext cx="51971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186B5-A0AC-4CD4-A3AC-D2B5DD25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faço para saber qual código preciso preencher na planilha ou no arquivo XML?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09BA5-04F4-42F4-98E8-1C3F5518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2034073"/>
            <a:ext cx="5663888" cy="4142890"/>
          </a:xfrm>
        </p:spPr>
        <p:txBody>
          <a:bodyPr anchor="ctr"/>
          <a:lstStyle/>
          <a:p>
            <a:pPr marL="220980" indent="0">
              <a:buNone/>
            </a:pPr>
            <a:r>
              <a:rPr lang="pt-BR" sz="180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Endereço para </a:t>
            </a:r>
            <a:r>
              <a:rPr lang="pt-BR" sz="1800" dirty="0">
                <a:solidFill>
                  <a:srgbClr val="25242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a pesquisa no ambiente de homologação</a:t>
            </a:r>
            <a:r>
              <a:rPr lang="pt-BR" sz="180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u="sng" dirty="0">
                <a:solidFill>
                  <a:srgbClr val="6264A7"/>
                </a:solidFill>
                <a:latin typeface="Segoe UI" panose="020B0502040204020203" pitchFamily="34" charset="0"/>
                <a:cs typeface="Times New Roman" panose="02020603050405020304" pitchFamily="18" charset="0"/>
                <a:hlinkClick r:id="rId2" tooltip="https://dpp-api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https://dpp-api</a:t>
            </a:r>
            <a:r>
              <a:rPr lang="pt-BR" sz="1800" u="sng" dirty="0">
                <a:solidFill>
                  <a:srgbClr val="6264A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.hml.anp.gov.br/swagger/ui/index</a:t>
            </a:r>
          </a:p>
          <a:p>
            <a:pPr marL="220980" indent="0">
              <a:buNone/>
            </a:pPr>
            <a:endParaRPr lang="pt-BR" sz="1800" u="sng" dirty="0">
              <a:solidFill>
                <a:srgbClr val="6264A7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220980" indent="0">
              <a:buNone/>
            </a:pPr>
            <a:r>
              <a:rPr lang="pt-BR" sz="180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Endereço para </a:t>
            </a:r>
            <a:r>
              <a:rPr lang="pt-BR" sz="1800" dirty="0">
                <a:solidFill>
                  <a:srgbClr val="252423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a pesquisa no ambiente de produção</a:t>
            </a:r>
            <a:r>
              <a:rPr lang="pt-BR" sz="1800" dirty="0">
                <a:solidFill>
                  <a:srgbClr val="252423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u="sng" dirty="0">
                <a:solidFill>
                  <a:srgbClr val="6264A7"/>
                </a:solidFill>
                <a:latin typeface="Segoe UI" panose="020B0502040204020203" pitchFamily="34" charset="0"/>
                <a:cs typeface="Times New Roman" panose="02020603050405020304" pitchFamily="18" charset="0"/>
                <a:hlinkClick r:id="rId2" tooltip="https://dpp-api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https://dpp-api</a:t>
            </a:r>
            <a:r>
              <a:rPr lang="pt-BR" sz="1800" u="sng" dirty="0">
                <a:solidFill>
                  <a:srgbClr val="6264A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.anp.gov.br/swagger/ui/index</a:t>
            </a:r>
          </a:p>
          <a:p>
            <a:pPr marL="220980" indent="0">
              <a:buNone/>
            </a:pPr>
            <a:endParaRPr lang="pt-BR" sz="1800" u="sng" dirty="0">
              <a:solidFill>
                <a:srgbClr val="6264A7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94ED23-32CC-434B-9B16-D38DC208E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80" y="1825625"/>
            <a:ext cx="5663888" cy="47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8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D207D-B6DD-416C-BE17-26607840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saber qual código preciso preencher na planilha ou no arquivo XML?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1BD529-BA6D-4792-8601-3B5D4F7ABA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896" y="1690688"/>
            <a:ext cx="5651088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E2E215B-69ED-45E5-A2A1-CF6F83EDB85E}"/>
              </a:ext>
            </a:extLst>
          </p:cNvPr>
          <p:cNvSpPr txBox="1"/>
          <p:nvPr/>
        </p:nvSpPr>
        <p:spPr>
          <a:xfrm>
            <a:off x="441960" y="1690688"/>
            <a:ext cx="48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1 – Autenticar – clicar no símbolo  de exclamação no canto superior direito da tela.</a:t>
            </a:r>
          </a:p>
          <a:p>
            <a:endParaRPr lang="pt-BR" dirty="0"/>
          </a:p>
          <a:p>
            <a:r>
              <a:rPr lang="pt-BR" dirty="0"/>
              <a:t>Passo 2 – Preencher login e senha da seguinte forma:</a:t>
            </a:r>
          </a:p>
          <a:p>
            <a:r>
              <a:rPr lang="pt-BR" dirty="0"/>
              <a:t>Login </a:t>
            </a:r>
            <a:r>
              <a:rPr lang="pt-BR" dirty="0">
                <a:sym typeface="Wingdings" panose="05000000000000000000" pitchFamily="2" charset="2"/>
              </a:rPr>
              <a:t> CPF-CNPJ </a:t>
            </a:r>
          </a:p>
          <a:p>
            <a:r>
              <a:rPr lang="pt-BR" dirty="0">
                <a:sym typeface="Wingdings" panose="05000000000000000000" pitchFamily="2" charset="2"/>
              </a:rPr>
              <a:t>exemplo:</a:t>
            </a:r>
          </a:p>
          <a:p>
            <a:r>
              <a:rPr lang="pt-BR" b="1" dirty="0" err="1">
                <a:sym typeface="Wingdings" panose="05000000000000000000" pitchFamily="2" charset="2"/>
              </a:rPr>
              <a:t>username</a:t>
            </a:r>
            <a:r>
              <a:rPr lang="pt-BR" b="1" dirty="0">
                <a:sym typeface="Wingdings" panose="05000000000000000000" pitchFamily="2" charset="2"/>
              </a:rPr>
              <a:t> 87945612312-33000189000245</a:t>
            </a:r>
          </a:p>
          <a:p>
            <a:r>
              <a:rPr lang="pt-BR" b="1" dirty="0" err="1">
                <a:sym typeface="Wingdings" panose="05000000000000000000" pitchFamily="2" charset="2"/>
              </a:rPr>
              <a:t>Password</a:t>
            </a:r>
            <a:r>
              <a:rPr lang="pt-BR" b="1" dirty="0">
                <a:sym typeface="Wingdings" panose="05000000000000000000" pitchFamily="2" charset="2"/>
              </a:rPr>
              <a:t> 12345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Clicar no botão </a:t>
            </a:r>
            <a:r>
              <a:rPr lang="pt-BR" dirty="0" err="1">
                <a:sym typeface="Wingdings" panose="05000000000000000000" pitchFamily="2" charset="2"/>
              </a:rPr>
              <a:t>Authorize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659F89-A834-4B17-8A1F-5FE7F34EE858}"/>
              </a:ext>
            </a:extLst>
          </p:cNvPr>
          <p:cNvSpPr txBox="1"/>
          <p:nvPr/>
        </p:nvSpPr>
        <p:spPr>
          <a:xfrm>
            <a:off x="387767" y="4830009"/>
            <a:ext cx="4206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Passo 3  - Clicar no botão </a:t>
            </a:r>
            <a:r>
              <a:rPr lang="pt-BR" dirty="0" err="1">
                <a:sym typeface="Wingdings" panose="05000000000000000000" pitchFamily="2" charset="2"/>
              </a:rPr>
              <a:t>Try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>
                <a:sym typeface="Wingdings" panose="05000000000000000000" pitchFamily="2" charset="2"/>
              </a:rPr>
              <a:t>it out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Passo 4 – percorrer a lista para visualizar os resultados</a:t>
            </a:r>
            <a:endParaRPr lang="pt-BR" dirty="0"/>
          </a:p>
          <a:p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9966B0D-D306-4C06-869B-A43CECCF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296" y="1843088"/>
            <a:ext cx="5651088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4EA51CA-5533-4C99-B1D2-DD76737C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381" y="1854200"/>
            <a:ext cx="5651088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69ED688-1093-461F-908C-D86E6FCFF756}"/>
              </a:ext>
            </a:extLst>
          </p:cNvPr>
          <p:cNvSpPr txBox="1"/>
          <p:nvPr/>
        </p:nvSpPr>
        <p:spPr>
          <a:xfrm>
            <a:off x="9134669" y="2248678"/>
            <a:ext cx="3545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52ECF3-CDA2-4182-A322-CD3239282133}"/>
              </a:ext>
            </a:extLst>
          </p:cNvPr>
          <p:cNvSpPr txBox="1"/>
          <p:nvPr/>
        </p:nvSpPr>
        <p:spPr>
          <a:xfrm>
            <a:off x="11017587" y="2507008"/>
            <a:ext cx="3545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2302D1E-F7E2-41E4-B8FB-0F194692711A}"/>
              </a:ext>
            </a:extLst>
          </p:cNvPr>
          <p:cNvSpPr txBox="1"/>
          <p:nvPr/>
        </p:nvSpPr>
        <p:spPr>
          <a:xfrm>
            <a:off x="7237687" y="3244334"/>
            <a:ext cx="3545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41652C-A980-41B9-87E3-6D51F4EEF4F7}"/>
              </a:ext>
            </a:extLst>
          </p:cNvPr>
          <p:cNvSpPr txBox="1"/>
          <p:nvPr/>
        </p:nvSpPr>
        <p:spPr>
          <a:xfrm>
            <a:off x="8379988" y="4878246"/>
            <a:ext cx="35456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E41E95-9CBA-4D66-95D4-2D94C30D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673" y="2876340"/>
            <a:ext cx="1764612" cy="147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6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7437B-D05B-400B-A611-9C1DC761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obter permissão para utilizar o sistema DPP?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30DEB6-D9FB-438A-BAE2-0370032C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Passo 1- Acessar o site da ANP </a:t>
            </a:r>
            <a:r>
              <a:rPr lang="pt-BR" dirty="0">
                <a:sym typeface="Wingdings" panose="05000000000000000000" pitchFamily="2" charset="2"/>
              </a:rPr>
              <a:t> Sistemas da ANP -&gt; DPP -&gt; Solicitar Acesso ao sistema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628E7F-F6FF-4B0F-9AF9-B1AC79E46391}"/>
              </a:ext>
            </a:extLst>
          </p:cNvPr>
          <p:cNvSpPr txBox="1"/>
          <p:nvPr/>
        </p:nvSpPr>
        <p:spPr>
          <a:xfrm>
            <a:off x="582209" y="3523030"/>
            <a:ext cx="5637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O endereço do ambiente de homologação é o </a:t>
            </a:r>
            <a:r>
              <a:rPr lang="pt-BR" b="0" i="0" dirty="0">
                <a:effectLst/>
                <a:latin typeface="Segoe UI" panose="020B0502040204020203" pitchFamily="34" charset="0"/>
                <a:hlinkClick r:id="rId2" tooltip="https://hmlapp5.anp.gov.br/anp-csa-web/"/>
              </a:rPr>
              <a:t>https://hmlapp5.anp.gov.br/anp-csa-web/</a:t>
            </a:r>
            <a:endParaRPr lang="pt-BR" b="0" i="0" dirty="0">
              <a:effectLst/>
              <a:latin typeface="Segoe UI" panose="020B0502040204020203" pitchFamily="34" charset="0"/>
            </a:endParaRPr>
          </a:p>
          <a:p>
            <a:endParaRPr lang="pt-BR" dirty="0"/>
          </a:p>
          <a:p>
            <a:pPr algn="l"/>
            <a:r>
              <a:rPr lang="pt-BR" dirty="0"/>
              <a:t>O endereço do ambiente de produção é o </a:t>
            </a:r>
            <a:r>
              <a:rPr lang="pt-BR" b="0" i="0" dirty="0">
                <a:effectLst/>
                <a:latin typeface="Segoe UI" panose="020B0502040204020203" pitchFamily="34" charset="0"/>
                <a:hlinkClick r:id="rId3" tooltip="http://app.anp.gov.br/anp-csa-web/"/>
              </a:rPr>
              <a:t>http://app.anp.gov.br/anp-csa-web/</a:t>
            </a:r>
            <a:endParaRPr lang="pt-BR" b="0" i="0" dirty="0">
              <a:effectLst/>
              <a:latin typeface="Segoe UI" panose="020B0502040204020203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26417A-9839-4EDB-9045-2BD9A8C1A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650" y="2397968"/>
            <a:ext cx="6603244" cy="40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3A413-799E-4653-A51C-704FC621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obter permissão para utilizar o sistema DPP?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2AA5A-4CF3-4D8B-B58F-7A8F01C0D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1547" cy="4329430"/>
          </a:xfrm>
        </p:spPr>
        <p:txBody>
          <a:bodyPr>
            <a:normAutofit fontScale="92500"/>
          </a:bodyPr>
          <a:lstStyle/>
          <a:p>
            <a:r>
              <a:rPr lang="pt-BR" dirty="0"/>
              <a:t>Passo 2 – Utilizar o certificado e-CNPJ da empresa e verificar se as informações exibidas de pessoa jurídica estão corretas.</a:t>
            </a:r>
          </a:p>
          <a:p>
            <a:r>
              <a:rPr lang="pt-BR" dirty="0"/>
              <a:t>Passo 3 – Selecionar as pessoas físicas já cadastradas ou cadastrar novo usuário.</a:t>
            </a:r>
          </a:p>
          <a:p>
            <a:r>
              <a:rPr lang="pt-BR" dirty="0"/>
              <a:t>Passo 4 – Selecionar o aplicativo = DPP e perfil = </a:t>
            </a:r>
            <a:r>
              <a:rPr lang="pt-BR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EDC /  Estoque Diário de Combustíveis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79AAF7-D37C-4D34-962A-74622EC6457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0874" y="1602104"/>
            <a:ext cx="5774055" cy="4329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755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7437B-D05B-400B-A611-9C1DC761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utilizar o sistema DPP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30DEB6-D9FB-438A-BAE2-0370032C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Passo 1- Acessar o site da ANP </a:t>
            </a:r>
            <a:r>
              <a:rPr lang="pt-BR" dirty="0">
                <a:sym typeface="Wingdings" panose="05000000000000000000" pitchFamily="2" charset="2"/>
              </a:rPr>
              <a:t> Sistemas da ANP -&gt; DPP -&gt; acessar o sistema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D418CA-6C97-4066-BB2C-157AD2D7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10" y="2492256"/>
            <a:ext cx="6190645" cy="381964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2628E7F-F6FF-4B0F-9AF9-B1AC79E46391}"/>
              </a:ext>
            </a:extLst>
          </p:cNvPr>
          <p:cNvSpPr txBox="1"/>
          <p:nvPr/>
        </p:nvSpPr>
        <p:spPr>
          <a:xfrm>
            <a:off x="582209" y="3523030"/>
            <a:ext cx="56374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endereço do ambiente de homologação é o </a:t>
            </a:r>
          </a:p>
          <a:p>
            <a:r>
              <a:rPr lang="pt-BR" dirty="0"/>
              <a:t>dpp.hml.anp.gov.br</a:t>
            </a:r>
          </a:p>
          <a:p>
            <a:endParaRPr lang="pt-BR" dirty="0"/>
          </a:p>
          <a:p>
            <a:endParaRPr lang="pt-BR" dirty="0"/>
          </a:p>
          <a:p>
            <a:pPr algn="l"/>
            <a:r>
              <a:rPr lang="pt-BR" dirty="0"/>
              <a:t>O endereço do ambiente de produção é o:</a:t>
            </a:r>
            <a:endParaRPr lang="pt-BR" b="0" i="0" dirty="0">
              <a:effectLst/>
              <a:latin typeface="Segoe UI" panose="020B0502040204020203" pitchFamily="34" charset="0"/>
            </a:endParaRPr>
          </a:p>
          <a:p>
            <a:r>
              <a:rPr lang="pt-BR" b="0" i="0" dirty="0">
                <a:effectLst/>
                <a:latin typeface="Segoe UI" panose="020B0502040204020203" pitchFamily="34" charset="0"/>
              </a:rPr>
              <a:t>dpp.anp.gov.br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33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4513F-378A-496D-AD6C-32DEF29F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 sistema DPP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FFF0E-4D17-46B8-AB34-09EC1722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lv"/>
              </a:rPr>
              <a:t>Passo 2 - Será solicitado o CPF, CNPJ e senha de acesso</a:t>
            </a:r>
          </a:p>
          <a:p>
            <a:endParaRPr lang="pt-BR" alt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Helv"/>
            </a:endParaRPr>
          </a:p>
          <a:p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Helv"/>
            </a:endParaRPr>
          </a:p>
        </p:txBody>
      </p:sp>
      <p:pic>
        <p:nvPicPr>
          <p:cNvPr id="1025" name="Imagem 6">
            <a:extLst>
              <a:ext uri="{FF2B5EF4-FFF2-40B4-BE49-F238E27FC236}">
                <a16:creationId xmlns:a16="http://schemas.microsoft.com/office/drawing/2014/main" id="{AD404161-ED94-47A6-AC82-7B7FEC9C3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55" y="2622580"/>
            <a:ext cx="5024066" cy="394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82B9654-6415-4F0E-A7E6-DA8CC1EEC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30" y="57128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62F37-C3D6-49BE-AFCC-CD90B6F9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acessar o manual do sistema,  ou modelo de planilha, ou modelo de XSD?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8837CD98-9E71-452F-90BC-BEACE6283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521" y="2777862"/>
            <a:ext cx="4448063" cy="3315028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06FFE6-B5CE-4B70-87CD-6946899B14EA}"/>
              </a:ext>
            </a:extLst>
          </p:cNvPr>
          <p:cNvSpPr txBox="1"/>
          <p:nvPr/>
        </p:nvSpPr>
        <p:spPr>
          <a:xfrm>
            <a:off x="709426" y="2049609"/>
            <a:ext cx="434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1 – selecionar opção i-</a:t>
            </a:r>
            <a:r>
              <a:rPr lang="pt-BR" dirty="0" err="1"/>
              <a:t>Engine</a:t>
            </a:r>
            <a:r>
              <a:rPr lang="pt-BR" dirty="0"/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A4DFC1-B93A-412B-834B-A1FC358219CC}"/>
              </a:ext>
            </a:extLst>
          </p:cNvPr>
          <p:cNvSpPr txBox="1"/>
          <p:nvPr/>
        </p:nvSpPr>
        <p:spPr>
          <a:xfrm>
            <a:off x="6527135" y="2049609"/>
            <a:ext cx="4346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2 – clicar no botão Manuais de preenchimento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7D831E-9203-4C49-AA3A-A845C607C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7862"/>
            <a:ext cx="4269285" cy="33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8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80C36-56DD-44BA-8FFC-1BC182D2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acessar o manual do sistema,  ou modelo de planilha, ou modelo de XSD?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231132-83DD-4179-A2A1-19BBE8B1B056}"/>
              </a:ext>
            </a:extLst>
          </p:cNvPr>
          <p:cNvSpPr txBox="1"/>
          <p:nvPr/>
        </p:nvSpPr>
        <p:spPr>
          <a:xfrm>
            <a:off x="595618" y="2080470"/>
            <a:ext cx="2827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3 – Selecionar o nome da carga: Estoque Diário de Combustíveis</a:t>
            </a:r>
          </a:p>
          <a:p>
            <a:endParaRPr lang="pt-BR" dirty="0"/>
          </a:p>
          <a:p>
            <a:r>
              <a:rPr lang="pt-BR" dirty="0"/>
              <a:t>Passo 4 – clicar no botão de buscar</a:t>
            </a:r>
          </a:p>
          <a:p>
            <a:endParaRPr lang="pt-BR" dirty="0"/>
          </a:p>
          <a:p>
            <a:r>
              <a:rPr lang="pt-BR" dirty="0"/>
              <a:t>Passo 5 – clicar em uma das opções desejadas – visualizar manual; baixar XSD ou baixar XLSX (planilha).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E8D16EF-D263-4A50-9582-8DCEAF48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491" y="2677886"/>
            <a:ext cx="7754121" cy="27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6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62F37-C3D6-49BE-AFCC-CD90B6F9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fazer upload (carga) de planilha 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06FFE6-B5CE-4B70-87CD-6946899B14EA}"/>
              </a:ext>
            </a:extLst>
          </p:cNvPr>
          <p:cNvSpPr txBox="1"/>
          <p:nvPr/>
        </p:nvSpPr>
        <p:spPr>
          <a:xfrm>
            <a:off x="838200" y="1840851"/>
            <a:ext cx="434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1 – Selecionar opção i-</a:t>
            </a:r>
            <a:r>
              <a:rPr lang="pt-BR" dirty="0" err="1"/>
              <a:t>engine</a:t>
            </a:r>
            <a:r>
              <a:rPr lang="pt-BR" dirty="0"/>
              <a:t>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DA4DFC1-B93A-412B-834B-A1FC358219CC}"/>
              </a:ext>
            </a:extLst>
          </p:cNvPr>
          <p:cNvSpPr txBox="1"/>
          <p:nvPr/>
        </p:nvSpPr>
        <p:spPr>
          <a:xfrm>
            <a:off x="5887615" y="1840851"/>
            <a:ext cx="515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2 – Clicar no botão Envio de Cargas por Excel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7D831E-9203-4C49-AA3A-A845C607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6025"/>
            <a:ext cx="4506190" cy="34989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9D565E-EC8D-4A3D-9484-7DCBAEF2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16" y="2554651"/>
            <a:ext cx="5242255" cy="28932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810E34-40D9-4DC2-95F4-2290ABE3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15" y="2546025"/>
            <a:ext cx="5242255" cy="28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8DD82-9129-484B-B386-CD440FD6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fazer upload de planilha?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B487FA-21CF-4F75-837E-08F9A57D3D8E}"/>
              </a:ext>
            </a:extLst>
          </p:cNvPr>
          <p:cNvSpPr txBox="1"/>
          <p:nvPr/>
        </p:nvSpPr>
        <p:spPr>
          <a:xfrm>
            <a:off x="838200" y="2046259"/>
            <a:ext cx="2424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3 – Clicar no botão “Escolher arquivo” </a:t>
            </a:r>
          </a:p>
          <a:p>
            <a:endParaRPr lang="pt-BR" dirty="0"/>
          </a:p>
          <a:p>
            <a:r>
              <a:rPr lang="pt-BR" dirty="0"/>
              <a:t>Passo 4 – Selecionar o arquivo a ser enviado (planilha com os dados preenchidos)</a:t>
            </a:r>
          </a:p>
          <a:p>
            <a:endParaRPr lang="pt-BR" dirty="0"/>
          </a:p>
          <a:p>
            <a:r>
              <a:rPr lang="pt-BR" dirty="0"/>
              <a:t>Passo 5 – Clicar no botão enviar</a:t>
            </a:r>
          </a:p>
          <a:p>
            <a:endParaRPr lang="pt-BR" dirty="0"/>
          </a:p>
          <a:p>
            <a:r>
              <a:rPr lang="pt-BR" dirty="0" err="1"/>
              <a:t>Obs</a:t>
            </a:r>
            <a:r>
              <a:rPr lang="pt-BR" dirty="0"/>
              <a:t>: os dados contidos na planilha serão recebidos pela ANP e processados.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A8607E-484C-4E08-A3CC-BEAC281716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56" y="1690688"/>
            <a:ext cx="7225393" cy="4791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1795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C8B5D174E4E64880BB712E258DAE48" ma:contentTypeVersion="6" ma:contentTypeDescription="Create a new document." ma:contentTypeScope="" ma:versionID="0c7c6e97800d0adc971e986a73974c83">
  <xsd:schema xmlns:xsd="http://www.w3.org/2001/XMLSchema" xmlns:xs="http://www.w3.org/2001/XMLSchema" xmlns:p="http://schemas.microsoft.com/office/2006/metadata/properties" xmlns:ns2="0c32a249-66aa-4608-84dd-67114f1cf9c6" xmlns:ns3="ef49c3c8-ade1-4a53-849f-cf0e9f4371ed" targetNamespace="http://schemas.microsoft.com/office/2006/metadata/properties" ma:root="true" ma:fieldsID="f46094564194bb13a7c2c8fcda39c74e" ns2:_="" ns3:_="">
    <xsd:import namespace="0c32a249-66aa-4608-84dd-67114f1cf9c6"/>
    <xsd:import namespace="ef49c3c8-ade1-4a53-849f-cf0e9f4371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2a249-66aa-4608-84dd-67114f1cf9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9c3c8-ade1-4a53-849f-cf0e9f4371e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D3E89E-8D11-4E74-964A-007A527680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1A9F0E-9461-42B0-AAB0-DDBEA5D127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2a249-66aa-4608-84dd-67114f1cf9c6"/>
    <ds:schemaRef ds:uri="ef49c3c8-ade1-4a53-849f-cf0e9f4371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06D36F-0B3E-4463-AE32-24617CA36F1A}">
  <ds:schemaRefs>
    <ds:schemaRef ds:uri="http://purl.org/dc/terms/"/>
    <ds:schemaRef ds:uri="http://schemas.openxmlformats.org/package/2006/metadata/core-properties"/>
    <ds:schemaRef ds:uri="http://purl.org/dc/dcmitype/"/>
    <ds:schemaRef ds:uri="0c32a249-66aa-4608-84dd-67114f1cf9c6"/>
    <ds:schemaRef ds:uri="http://purl.org/dc/elements/1.1/"/>
    <ds:schemaRef ds:uri="http://schemas.microsoft.com/office/2006/documentManagement/types"/>
    <ds:schemaRef ds:uri="ef49c3c8-ade1-4a53-849f-cf0e9f4371ed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845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Tema do Office</vt:lpstr>
      <vt:lpstr>Envio de Estoque Diário de Combustíveis EDC   Q&amp;A</vt:lpstr>
      <vt:lpstr>Como faço para obter permissão para utilizar o sistema DPP?</vt:lpstr>
      <vt:lpstr>Como faço para obter permissão para utilizar o sistema DPP?</vt:lpstr>
      <vt:lpstr>Como utilizar o sistema DPP ?</vt:lpstr>
      <vt:lpstr>Como usar o sistema DPP ?</vt:lpstr>
      <vt:lpstr>Como faço para acessar o manual do sistema,  ou modelo de planilha, ou modelo de XSD?</vt:lpstr>
      <vt:lpstr>Como faço para acessar o manual do sistema,  ou modelo de planilha, ou modelo de XSD?</vt:lpstr>
      <vt:lpstr>Como faço para fazer upload (carga) de planilha ?</vt:lpstr>
      <vt:lpstr>Como faço para fazer upload de planilha?</vt:lpstr>
      <vt:lpstr>Montei meu arquivo XML e quero validar a estrutura dele. Como faço?</vt:lpstr>
      <vt:lpstr>Montei meu arquivo XML e quero validar a estrutura dele. Como faço?</vt:lpstr>
      <vt:lpstr>Como faço para utilizar o webservice para realizar o envio do arquivo XML?</vt:lpstr>
      <vt:lpstr>Como faço para saber se os arquivos que enviei foram processados ?</vt:lpstr>
      <vt:lpstr>Como faço para saber se os arquivos que enviei foram processados ?</vt:lpstr>
      <vt:lpstr>Como faço para saber se os arquivos que enviei foram processados ?</vt:lpstr>
      <vt:lpstr>Como faço para saber qual código preciso preencher na planilha ou no arquivo XML?</vt:lpstr>
      <vt:lpstr>Como faço para saber qual código preciso preencher na planilha ou no arquivo XML?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CMCP-Controle de Marcação Compulsória de Produtos</dc:title>
  <dc:creator>LUCIA VAZ Frederico de Lyra Vaz</dc:creator>
  <cp:lastModifiedBy>Lucia Frederico de Lyra Vaz</cp:lastModifiedBy>
  <cp:revision>8</cp:revision>
  <dcterms:created xsi:type="dcterms:W3CDTF">2020-06-17T11:23:20Z</dcterms:created>
  <dcterms:modified xsi:type="dcterms:W3CDTF">2021-11-19T13:48:06Z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0x01010031C8B5D174E4E64880BB712E258DAE48</vt:lpwstr>
  </property>
</Properties>
</file>