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1"/>
  </p:notesMasterIdLst>
  <p:sldIdLst>
    <p:sldId id="258" r:id="rId2"/>
    <p:sldId id="260" r:id="rId3"/>
    <p:sldId id="261" r:id="rId4"/>
    <p:sldId id="288" r:id="rId5"/>
    <p:sldId id="289" r:id="rId6"/>
    <p:sldId id="290" r:id="rId7"/>
    <p:sldId id="291" r:id="rId8"/>
    <p:sldId id="292" r:id="rId9"/>
    <p:sldId id="339" r:id="rId10"/>
    <p:sldId id="293" r:id="rId11"/>
    <p:sldId id="294" r:id="rId12"/>
    <p:sldId id="295" r:id="rId13"/>
    <p:sldId id="296" r:id="rId14"/>
    <p:sldId id="297" r:id="rId15"/>
    <p:sldId id="298" r:id="rId16"/>
    <p:sldId id="299" r:id="rId17"/>
    <p:sldId id="301" r:id="rId18"/>
    <p:sldId id="302" r:id="rId19"/>
    <p:sldId id="303" r:id="rId20"/>
    <p:sldId id="340" r:id="rId21"/>
    <p:sldId id="300" r:id="rId22"/>
    <p:sldId id="304" r:id="rId23"/>
    <p:sldId id="305" r:id="rId24"/>
    <p:sldId id="306" r:id="rId25"/>
    <p:sldId id="309" r:id="rId26"/>
    <p:sldId id="308" r:id="rId27"/>
    <p:sldId id="310" r:id="rId28"/>
    <p:sldId id="341" r:id="rId29"/>
    <p:sldId id="307" r:id="rId30"/>
    <p:sldId id="311" r:id="rId31"/>
    <p:sldId id="312" r:id="rId32"/>
    <p:sldId id="313" r:id="rId33"/>
    <p:sldId id="314" r:id="rId34"/>
    <p:sldId id="315" r:id="rId35"/>
    <p:sldId id="316" r:id="rId36"/>
    <p:sldId id="317" r:id="rId37"/>
    <p:sldId id="318" r:id="rId38"/>
    <p:sldId id="319" r:id="rId39"/>
    <p:sldId id="320" r:id="rId40"/>
    <p:sldId id="334" r:id="rId41"/>
    <p:sldId id="335" r:id="rId42"/>
    <p:sldId id="336" r:id="rId43"/>
    <p:sldId id="337" r:id="rId44"/>
    <p:sldId id="338" r:id="rId45"/>
    <p:sldId id="321" r:id="rId46"/>
    <p:sldId id="322" r:id="rId47"/>
    <p:sldId id="323" r:id="rId48"/>
    <p:sldId id="324" r:id="rId49"/>
    <p:sldId id="325" r:id="rId50"/>
    <p:sldId id="326" r:id="rId51"/>
    <p:sldId id="327" r:id="rId52"/>
    <p:sldId id="343" r:id="rId53"/>
    <p:sldId id="342" r:id="rId54"/>
    <p:sldId id="328" r:id="rId55"/>
    <p:sldId id="329" r:id="rId56"/>
    <p:sldId id="330" r:id="rId57"/>
    <p:sldId id="331" r:id="rId58"/>
    <p:sldId id="332" r:id="rId59"/>
    <p:sldId id="333" r:id="rId60"/>
  </p:sldIdLst>
  <p:sldSz cx="12192000" cy="6858000"/>
  <p:notesSz cx="6858000" cy="9144000"/>
  <p:embeddedFontLst>
    <p:embeddedFont>
      <p:font typeface="Calibri" panose="020F0502020204030204" pitchFamily="34" charset="0"/>
      <p:regular r:id="rId62"/>
      <p:bold r:id="rId63"/>
      <p:italic r:id="rId64"/>
      <p:boldItalic r:id="rId65"/>
    </p:embeddedFont>
    <p:embeddedFont>
      <p:font typeface="Calibri Light" panose="020F0302020204030204" pitchFamily="34" charset="0"/>
      <p:regular r:id="rId66"/>
      <p:italic r:id="rId67"/>
    </p:embeddedFont>
    <p:embeddedFont>
      <p:font typeface="Times" panose="02020603050405020304" pitchFamily="18" charset="0"/>
      <p:regular r:id="rId68"/>
      <p:bold r:id="rId69"/>
      <p:italic r:id="rId70"/>
      <p:boldItalic r:id="rId71"/>
    </p:embeddedFont>
  </p:embeddedFont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ustín Ruiz Martín" initials="ARM" lastIdx="1" clrIdx="0">
    <p:extLst>
      <p:ext uri="{19B8F6BF-5375-455C-9EA6-DF929625EA0E}">
        <p15:presenceInfo xmlns:p15="http://schemas.microsoft.com/office/powerpoint/2012/main" userId="42fb2f6dfcc8d8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68CA60-3F38-4AD9-8009-8776A4BA29D1}" v="8" dt="2021-06-02T09:15:23.84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6" autoAdjust="0"/>
    <p:restoredTop sz="94660"/>
  </p:normalViewPr>
  <p:slideViewPr>
    <p:cSldViewPr snapToGrid="0">
      <p:cViewPr varScale="1">
        <p:scale>
          <a:sx n="68" d="100"/>
          <a:sy n="68" d="100"/>
        </p:scale>
        <p:origin x="6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ustín Ruiz Martín" userId="e54b14ac-9992-4b44-bb0f-8ee7a2060432" providerId="ADAL" clId="{9C97BF8D-0916-4B01-866F-6E7ED3F86B02}"/>
    <pc:docChg chg="undo custSel addSld modSld">
      <pc:chgData name="Agustín Ruiz Martín" userId="e54b14ac-9992-4b44-bb0f-8ee7a2060432" providerId="ADAL" clId="{9C97BF8D-0916-4B01-866F-6E7ED3F86B02}" dt="2021-05-09T12:45:07.654" v="2206" actId="207"/>
      <pc:docMkLst>
        <pc:docMk/>
      </pc:docMkLst>
      <pc:sldChg chg="addSp modSp mod">
        <pc:chgData name="Agustín Ruiz Martín" userId="e54b14ac-9992-4b44-bb0f-8ee7a2060432" providerId="ADAL" clId="{9C97BF8D-0916-4B01-866F-6E7ED3F86B02}" dt="2021-04-29T09:54:16.207" v="1689" actId="1036"/>
        <pc:sldMkLst>
          <pc:docMk/>
          <pc:sldMk cId="449973389" sldId="290"/>
        </pc:sldMkLst>
        <pc:spChg chg="mod">
          <ac:chgData name="Agustín Ruiz Martín" userId="e54b14ac-9992-4b44-bb0f-8ee7a2060432" providerId="ADAL" clId="{9C97BF8D-0916-4B01-866F-6E7ED3F86B02}" dt="2021-04-29T09:54:16.207" v="1689" actId="1036"/>
          <ac:spMkLst>
            <pc:docMk/>
            <pc:sldMk cId="449973389" sldId="290"/>
            <ac:spMk id="2" creationId="{7A25550B-EC0A-4A9B-AB6D-F5123FBDB94C}"/>
          </ac:spMkLst>
        </pc:spChg>
        <pc:spChg chg="add mod">
          <ac:chgData name="Agustín Ruiz Martín" userId="e54b14ac-9992-4b44-bb0f-8ee7a2060432" providerId="ADAL" clId="{9C97BF8D-0916-4B01-866F-6E7ED3F86B02}" dt="2021-04-29T09:52:20.571" v="1685" actId="1036"/>
          <ac:spMkLst>
            <pc:docMk/>
            <pc:sldMk cId="449973389" sldId="290"/>
            <ac:spMk id="5" creationId="{36E9286A-D0E7-4709-B58E-3E4929066C08}"/>
          </ac:spMkLst>
        </pc:spChg>
      </pc:sldChg>
      <pc:sldChg chg="modSp mod">
        <pc:chgData name="Agustín Ruiz Martín" userId="e54b14ac-9992-4b44-bb0f-8ee7a2060432" providerId="ADAL" clId="{9C97BF8D-0916-4B01-866F-6E7ED3F86B02}" dt="2021-04-29T19:40:11.682" v="1727" actId="114"/>
        <pc:sldMkLst>
          <pc:docMk/>
          <pc:sldMk cId="4149983736" sldId="296"/>
        </pc:sldMkLst>
        <pc:spChg chg="mod">
          <ac:chgData name="Agustín Ruiz Martín" userId="e54b14ac-9992-4b44-bb0f-8ee7a2060432" providerId="ADAL" clId="{9C97BF8D-0916-4B01-866F-6E7ED3F86B02}" dt="2021-04-29T19:40:11.682" v="1727" actId="114"/>
          <ac:spMkLst>
            <pc:docMk/>
            <pc:sldMk cId="4149983736" sldId="296"/>
            <ac:spMk id="6" creationId="{E34FC97B-948E-45B8-A1FF-5F0AD3372F4F}"/>
          </ac:spMkLst>
        </pc:spChg>
      </pc:sldChg>
      <pc:sldChg chg="modSp mod modAnim">
        <pc:chgData name="Agustín Ruiz Martín" userId="e54b14ac-9992-4b44-bb0f-8ee7a2060432" providerId="ADAL" clId="{9C97BF8D-0916-4B01-866F-6E7ED3F86B02}" dt="2021-05-09T11:52:49.446" v="1988" actId="14861"/>
        <pc:sldMkLst>
          <pc:docMk/>
          <pc:sldMk cId="2610869883" sldId="306"/>
        </pc:sldMkLst>
        <pc:spChg chg="mod">
          <ac:chgData name="Agustín Ruiz Martín" userId="e54b14ac-9992-4b44-bb0f-8ee7a2060432" providerId="ADAL" clId="{9C97BF8D-0916-4B01-866F-6E7ED3F86B02}" dt="2021-05-09T11:52:14.844" v="1980" actId="1038"/>
          <ac:spMkLst>
            <pc:docMk/>
            <pc:sldMk cId="2610869883" sldId="306"/>
            <ac:spMk id="7" creationId="{8D0DC91C-290A-459D-BE7C-334216CB1316}"/>
          </ac:spMkLst>
        </pc:spChg>
        <pc:spChg chg="mod">
          <ac:chgData name="Agustín Ruiz Martín" userId="e54b14ac-9992-4b44-bb0f-8ee7a2060432" providerId="ADAL" clId="{9C97BF8D-0916-4B01-866F-6E7ED3F86B02}" dt="2021-05-09T11:52:14.844" v="1980" actId="1038"/>
          <ac:spMkLst>
            <pc:docMk/>
            <pc:sldMk cId="2610869883" sldId="306"/>
            <ac:spMk id="8" creationId="{5372825F-4383-4EDF-8727-5F999CED1FE8}"/>
          </ac:spMkLst>
        </pc:spChg>
        <pc:spChg chg="mod">
          <ac:chgData name="Agustín Ruiz Martín" userId="e54b14ac-9992-4b44-bb0f-8ee7a2060432" providerId="ADAL" clId="{9C97BF8D-0916-4B01-866F-6E7ED3F86B02}" dt="2021-05-09T11:52:14.844" v="1980" actId="1038"/>
          <ac:spMkLst>
            <pc:docMk/>
            <pc:sldMk cId="2610869883" sldId="306"/>
            <ac:spMk id="9" creationId="{0B605092-CFAA-454D-91EF-2DE8B601014D}"/>
          </ac:spMkLst>
        </pc:spChg>
        <pc:spChg chg="mod">
          <ac:chgData name="Agustín Ruiz Martín" userId="e54b14ac-9992-4b44-bb0f-8ee7a2060432" providerId="ADAL" clId="{9C97BF8D-0916-4B01-866F-6E7ED3F86B02}" dt="2021-05-09T11:52:14.844" v="1980" actId="1038"/>
          <ac:spMkLst>
            <pc:docMk/>
            <pc:sldMk cId="2610869883" sldId="306"/>
            <ac:spMk id="10" creationId="{8D483572-92C3-419E-9EE4-C8BEAF7BDAE6}"/>
          </ac:spMkLst>
        </pc:spChg>
        <pc:spChg chg="mod">
          <ac:chgData name="Agustín Ruiz Martín" userId="e54b14ac-9992-4b44-bb0f-8ee7a2060432" providerId="ADAL" clId="{9C97BF8D-0916-4B01-866F-6E7ED3F86B02}" dt="2021-05-09T11:52:14.844" v="1980" actId="1038"/>
          <ac:spMkLst>
            <pc:docMk/>
            <pc:sldMk cId="2610869883" sldId="306"/>
            <ac:spMk id="11" creationId="{F7F64792-2154-4C6A-BFEB-F46CB4C16F5A}"/>
          </ac:spMkLst>
        </pc:spChg>
        <pc:spChg chg="mod">
          <ac:chgData name="Agustín Ruiz Martín" userId="e54b14ac-9992-4b44-bb0f-8ee7a2060432" providerId="ADAL" clId="{9C97BF8D-0916-4B01-866F-6E7ED3F86B02}" dt="2021-05-09T11:52:14.844" v="1980" actId="1038"/>
          <ac:spMkLst>
            <pc:docMk/>
            <pc:sldMk cId="2610869883" sldId="306"/>
            <ac:spMk id="12" creationId="{ABBA7001-0422-4DC0-A792-38160C6EEE82}"/>
          </ac:spMkLst>
        </pc:spChg>
        <pc:spChg chg="mod">
          <ac:chgData name="Agustín Ruiz Martín" userId="e54b14ac-9992-4b44-bb0f-8ee7a2060432" providerId="ADAL" clId="{9C97BF8D-0916-4B01-866F-6E7ED3F86B02}" dt="2021-05-09T11:52:14.844" v="1980" actId="1038"/>
          <ac:spMkLst>
            <pc:docMk/>
            <pc:sldMk cId="2610869883" sldId="306"/>
            <ac:spMk id="13" creationId="{905C94E8-5487-4B89-9E38-76CEED55CA0F}"/>
          </ac:spMkLst>
        </pc:spChg>
        <pc:spChg chg="mod">
          <ac:chgData name="Agustín Ruiz Martín" userId="e54b14ac-9992-4b44-bb0f-8ee7a2060432" providerId="ADAL" clId="{9C97BF8D-0916-4B01-866F-6E7ED3F86B02}" dt="2021-05-09T11:52:14.844" v="1980" actId="1038"/>
          <ac:spMkLst>
            <pc:docMk/>
            <pc:sldMk cId="2610869883" sldId="306"/>
            <ac:spMk id="14" creationId="{8F943686-8E45-4EC4-883B-F920A1491789}"/>
          </ac:spMkLst>
        </pc:spChg>
        <pc:spChg chg="mod">
          <ac:chgData name="Agustín Ruiz Martín" userId="e54b14ac-9992-4b44-bb0f-8ee7a2060432" providerId="ADAL" clId="{9C97BF8D-0916-4B01-866F-6E7ED3F86B02}" dt="2021-05-09T11:52:14.844" v="1980" actId="1038"/>
          <ac:spMkLst>
            <pc:docMk/>
            <pc:sldMk cId="2610869883" sldId="306"/>
            <ac:spMk id="15" creationId="{D50DE4B5-EA0D-46BA-B227-D3F04FA10BC8}"/>
          </ac:spMkLst>
        </pc:spChg>
        <pc:spChg chg="mod">
          <ac:chgData name="Agustín Ruiz Martín" userId="e54b14ac-9992-4b44-bb0f-8ee7a2060432" providerId="ADAL" clId="{9C97BF8D-0916-4B01-866F-6E7ED3F86B02}" dt="2021-05-09T11:52:14.844" v="1980" actId="1038"/>
          <ac:spMkLst>
            <pc:docMk/>
            <pc:sldMk cId="2610869883" sldId="306"/>
            <ac:spMk id="18" creationId="{701855FD-52E0-4FFA-9E84-9627182FD9DB}"/>
          </ac:spMkLst>
        </pc:spChg>
        <pc:spChg chg="mod">
          <ac:chgData name="Agustín Ruiz Martín" userId="e54b14ac-9992-4b44-bb0f-8ee7a2060432" providerId="ADAL" clId="{9C97BF8D-0916-4B01-866F-6E7ED3F86B02}" dt="2021-05-09T11:52:14.844" v="1980" actId="1038"/>
          <ac:spMkLst>
            <pc:docMk/>
            <pc:sldMk cId="2610869883" sldId="306"/>
            <ac:spMk id="19" creationId="{F43294AE-4877-42EB-8207-E6CE820F04BC}"/>
          </ac:spMkLst>
        </pc:spChg>
        <pc:spChg chg="mod">
          <ac:chgData name="Agustín Ruiz Martín" userId="e54b14ac-9992-4b44-bb0f-8ee7a2060432" providerId="ADAL" clId="{9C97BF8D-0916-4B01-866F-6E7ED3F86B02}" dt="2021-05-09T11:52:14.844" v="1980" actId="1038"/>
          <ac:spMkLst>
            <pc:docMk/>
            <pc:sldMk cId="2610869883" sldId="306"/>
            <ac:spMk id="20" creationId="{4088BAF8-9EF4-4C70-BD66-E74D69780797}"/>
          </ac:spMkLst>
        </pc:spChg>
        <pc:spChg chg="mod">
          <ac:chgData name="Agustín Ruiz Martín" userId="e54b14ac-9992-4b44-bb0f-8ee7a2060432" providerId="ADAL" clId="{9C97BF8D-0916-4B01-866F-6E7ED3F86B02}" dt="2021-05-09T11:52:14.844" v="1980" actId="1038"/>
          <ac:spMkLst>
            <pc:docMk/>
            <pc:sldMk cId="2610869883" sldId="306"/>
            <ac:spMk id="21" creationId="{34F53888-362A-4D93-B582-D5A816088DCF}"/>
          </ac:spMkLst>
        </pc:spChg>
        <pc:spChg chg="mod">
          <ac:chgData name="Agustín Ruiz Martín" userId="e54b14ac-9992-4b44-bb0f-8ee7a2060432" providerId="ADAL" clId="{9C97BF8D-0916-4B01-866F-6E7ED3F86B02}" dt="2021-05-09T11:52:14.844" v="1980" actId="1038"/>
          <ac:spMkLst>
            <pc:docMk/>
            <pc:sldMk cId="2610869883" sldId="306"/>
            <ac:spMk id="22" creationId="{E36F9266-9490-4517-B549-7F96BFD2A326}"/>
          </ac:spMkLst>
        </pc:spChg>
        <pc:spChg chg="mod">
          <ac:chgData name="Agustín Ruiz Martín" userId="e54b14ac-9992-4b44-bb0f-8ee7a2060432" providerId="ADAL" clId="{9C97BF8D-0916-4B01-866F-6E7ED3F86B02}" dt="2021-05-09T11:52:14.844" v="1980" actId="1038"/>
          <ac:spMkLst>
            <pc:docMk/>
            <pc:sldMk cId="2610869883" sldId="306"/>
            <ac:spMk id="23" creationId="{034496E1-225D-4413-A1DE-A1E56831F998}"/>
          </ac:spMkLst>
        </pc:spChg>
        <pc:spChg chg="mod">
          <ac:chgData name="Agustín Ruiz Martín" userId="e54b14ac-9992-4b44-bb0f-8ee7a2060432" providerId="ADAL" clId="{9C97BF8D-0916-4B01-866F-6E7ED3F86B02}" dt="2021-05-09T11:52:14.844" v="1980" actId="1038"/>
          <ac:spMkLst>
            <pc:docMk/>
            <pc:sldMk cId="2610869883" sldId="306"/>
            <ac:spMk id="24" creationId="{0FDF011F-FE09-46C4-8E76-133282E7527E}"/>
          </ac:spMkLst>
        </pc:spChg>
        <pc:spChg chg="mod">
          <ac:chgData name="Agustín Ruiz Martín" userId="e54b14ac-9992-4b44-bb0f-8ee7a2060432" providerId="ADAL" clId="{9C97BF8D-0916-4B01-866F-6E7ED3F86B02}" dt="2021-05-09T11:52:14.844" v="1980" actId="1038"/>
          <ac:spMkLst>
            <pc:docMk/>
            <pc:sldMk cId="2610869883" sldId="306"/>
            <ac:spMk id="25" creationId="{658A5949-326C-43F1-B63D-B84AF6F901A7}"/>
          </ac:spMkLst>
        </pc:spChg>
        <pc:spChg chg="mod">
          <ac:chgData name="Agustín Ruiz Martín" userId="e54b14ac-9992-4b44-bb0f-8ee7a2060432" providerId="ADAL" clId="{9C97BF8D-0916-4B01-866F-6E7ED3F86B02}" dt="2021-05-09T11:52:14.844" v="1980" actId="1038"/>
          <ac:spMkLst>
            <pc:docMk/>
            <pc:sldMk cId="2610869883" sldId="306"/>
            <ac:spMk id="26" creationId="{CD874DB1-CE6D-4663-9808-4603635146F7}"/>
          </ac:spMkLst>
        </pc:spChg>
        <pc:spChg chg="mod">
          <ac:chgData name="Agustín Ruiz Martín" userId="e54b14ac-9992-4b44-bb0f-8ee7a2060432" providerId="ADAL" clId="{9C97BF8D-0916-4B01-866F-6E7ED3F86B02}" dt="2021-05-09T11:52:14.844" v="1980" actId="1038"/>
          <ac:spMkLst>
            <pc:docMk/>
            <pc:sldMk cId="2610869883" sldId="306"/>
            <ac:spMk id="27" creationId="{30EE816F-404B-4F30-898F-4A0C5A75B32A}"/>
          </ac:spMkLst>
        </pc:spChg>
        <pc:spChg chg="mod">
          <ac:chgData name="Agustín Ruiz Martín" userId="e54b14ac-9992-4b44-bb0f-8ee7a2060432" providerId="ADAL" clId="{9C97BF8D-0916-4B01-866F-6E7ED3F86B02}" dt="2021-05-09T11:52:14.844" v="1980" actId="1038"/>
          <ac:spMkLst>
            <pc:docMk/>
            <pc:sldMk cId="2610869883" sldId="306"/>
            <ac:spMk id="28" creationId="{B6D32C29-7A1C-47F4-B63E-EB921DD9002D}"/>
          </ac:spMkLst>
        </pc:spChg>
        <pc:spChg chg="mod">
          <ac:chgData name="Agustín Ruiz Martín" userId="e54b14ac-9992-4b44-bb0f-8ee7a2060432" providerId="ADAL" clId="{9C97BF8D-0916-4B01-866F-6E7ED3F86B02}" dt="2021-05-09T11:52:14.844" v="1980" actId="1038"/>
          <ac:spMkLst>
            <pc:docMk/>
            <pc:sldMk cId="2610869883" sldId="306"/>
            <ac:spMk id="29" creationId="{7E66BEFA-BC47-4FAA-8C36-C39D1B0B9DFE}"/>
          </ac:spMkLst>
        </pc:spChg>
        <pc:spChg chg="mod">
          <ac:chgData name="Agustín Ruiz Martín" userId="e54b14ac-9992-4b44-bb0f-8ee7a2060432" providerId="ADAL" clId="{9C97BF8D-0916-4B01-866F-6E7ED3F86B02}" dt="2021-05-09T11:52:14.844" v="1980" actId="1038"/>
          <ac:spMkLst>
            <pc:docMk/>
            <pc:sldMk cId="2610869883" sldId="306"/>
            <ac:spMk id="30" creationId="{02764AE6-AEAD-481D-8498-890E23FC7A24}"/>
          </ac:spMkLst>
        </pc:spChg>
        <pc:spChg chg="mod">
          <ac:chgData name="Agustín Ruiz Martín" userId="e54b14ac-9992-4b44-bb0f-8ee7a2060432" providerId="ADAL" clId="{9C97BF8D-0916-4B01-866F-6E7ED3F86B02}" dt="2021-05-09T11:52:14.844" v="1980" actId="1038"/>
          <ac:spMkLst>
            <pc:docMk/>
            <pc:sldMk cId="2610869883" sldId="306"/>
            <ac:spMk id="31" creationId="{7F897278-26FB-4535-9E8D-45DF3CC70424}"/>
          </ac:spMkLst>
        </pc:spChg>
        <pc:spChg chg="mod">
          <ac:chgData name="Agustín Ruiz Martín" userId="e54b14ac-9992-4b44-bb0f-8ee7a2060432" providerId="ADAL" clId="{9C97BF8D-0916-4B01-866F-6E7ED3F86B02}" dt="2021-05-09T11:52:14.844" v="1980" actId="1038"/>
          <ac:spMkLst>
            <pc:docMk/>
            <pc:sldMk cId="2610869883" sldId="306"/>
            <ac:spMk id="32" creationId="{088810B3-8507-4B5B-A09F-AC610C4005B9}"/>
          </ac:spMkLst>
        </pc:spChg>
        <pc:spChg chg="mod">
          <ac:chgData name="Agustín Ruiz Martín" userId="e54b14ac-9992-4b44-bb0f-8ee7a2060432" providerId="ADAL" clId="{9C97BF8D-0916-4B01-866F-6E7ED3F86B02}" dt="2021-05-09T11:52:14.844" v="1980" actId="1038"/>
          <ac:spMkLst>
            <pc:docMk/>
            <pc:sldMk cId="2610869883" sldId="306"/>
            <ac:spMk id="33" creationId="{D70C89E6-7492-4331-93EF-9F892D15FD99}"/>
          </ac:spMkLst>
        </pc:spChg>
        <pc:spChg chg="mod">
          <ac:chgData name="Agustín Ruiz Martín" userId="e54b14ac-9992-4b44-bb0f-8ee7a2060432" providerId="ADAL" clId="{9C97BF8D-0916-4B01-866F-6E7ED3F86B02}" dt="2021-05-09T11:52:14.844" v="1980" actId="1038"/>
          <ac:spMkLst>
            <pc:docMk/>
            <pc:sldMk cId="2610869883" sldId="306"/>
            <ac:spMk id="34" creationId="{404B6BCE-986A-4F4B-8FBC-314DF7E46800}"/>
          </ac:spMkLst>
        </pc:spChg>
        <pc:spChg chg="mod">
          <ac:chgData name="Agustín Ruiz Martín" userId="e54b14ac-9992-4b44-bb0f-8ee7a2060432" providerId="ADAL" clId="{9C97BF8D-0916-4B01-866F-6E7ED3F86B02}" dt="2021-05-09T11:52:14.844" v="1980" actId="1038"/>
          <ac:spMkLst>
            <pc:docMk/>
            <pc:sldMk cId="2610869883" sldId="306"/>
            <ac:spMk id="35" creationId="{6B054869-08EB-4B84-81C0-E33132637A3B}"/>
          </ac:spMkLst>
        </pc:spChg>
        <pc:spChg chg="mod">
          <ac:chgData name="Agustín Ruiz Martín" userId="e54b14ac-9992-4b44-bb0f-8ee7a2060432" providerId="ADAL" clId="{9C97BF8D-0916-4B01-866F-6E7ED3F86B02}" dt="2021-05-09T11:52:14.844" v="1980" actId="1038"/>
          <ac:spMkLst>
            <pc:docMk/>
            <pc:sldMk cId="2610869883" sldId="306"/>
            <ac:spMk id="36" creationId="{E98353B5-13FD-4150-B8B6-3D4A111031BD}"/>
          </ac:spMkLst>
        </pc:spChg>
        <pc:spChg chg="mod">
          <ac:chgData name="Agustín Ruiz Martín" userId="e54b14ac-9992-4b44-bb0f-8ee7a2060432" providerId="ADAL" clId="{9C97BF8D-0916-4B01-866F-6E7ED3F86B02}" dt="2021-05-09T11:52:14.844" v="1980" actId="1038"/>
          <ac:spMkLst>
            <pc:docMk/>
            <pc:sldMk cId="2610869883" sldId="306"/>
            <ac:spMk id="37" creationId="{BC51097F-F255-4F4C-8630-BEDEDBF794A0}"/>
          </ac:spMkLst>
        </pc:spChg>
        <pc:spChg chg="mod">
          <ac:chgData name="Agustín Ruiz Martín" userId="e54b14ac-9992-4b44-bb0f-8ee7a2060432" providerId="ADAL" clId="{9C97BF8D-0916-4B01-866F-6E7ED3F86B02}" dt="2021-05-09T11:52:14.844" v="1980" actId="1038"/>
          <ac:spMkLst>
            <pc:docMk/>
            <pc:sldMk cId="2610869883" sldId="306"/>
            <ac:spMk id="38" creationId="{CD98CD9E-F162-4EEB-BD30-A6A6ABE23D41}"/>
          </ac:spMkLst>
        </pc:spChg>
        <pc:spChg chg="mod">
          <ac:chgData name="Agustín Ruiz Martín" userId="e54b14ac-9992-4b44-bb0f-8ee7a2060432" providerId="ADAL" clId="{9C97BF8D-0916-4B01-866F-6E7ED3F86B02}" dt="2021-05-09T11:52:18.271" v="1985" actId="1038"/>
          <ac:spMkLst>
            <pc:docMk/>
            <pc:sldMk cId="2610869883" sldId="306"/>
            <ac:spMk id="42" creationId="{C952907C-E6FC-4C6A-B8F8-5C9CF27B55CF}"/>
          </ac:spMkLst>
        </pc:spChg>
        <pc:spChg chg="mod">
          <ac:chgData name="Agustín Ruiz Martín" userId="e54b14ac-9992-4b44-bb0f-8ee7a2060432" providerId="ADAL" clId="{9C97BF8D-0916-4B01-866F-6E7ED3F86B02}" dt="2021-05-09T11:52:18.271" v="1985" actId="1038"/>
          <ac:spMkLst>
            <pc:docMk/>
            <pc:sldMk cId="2610869883" sldId="306"/>
            <ac:spMk id="43" creationId="{72373BA3-FBB2-4561-8758-6870A2202E84}"/>
          </ac:spMkLst>
        </pc:spChg>
        <pc:spChg chg="mod">
          <ac:chgData name="Agustín Ruiz Martín" userId="e54b14ac-9992-4b44-bb0f-8ee7a2060432" providerId="ADAL" clId="{9C97BF8D-0916-4B01-866F-6E7ED3F86B02}" dt="2021-05-09T11:52:18.271" v="1985" actId="1038"/>
          <ac:spMkLst>
            <pc:docMk/>
            <pc:sldMk cId="2610869883" sldId="306"/>
            <ac:spMk id="44" creationId="{BFB3BFE4-4797-43A2-B8A2-C59A1534FA9C}"/>
          </ac:spMkLst>
        </pc:spChg>
        <pc:spChg chg="mod">
          <ac:chgData name="Agustín Ruiz Martín" userId="e54b14ac-9992-4b44-bb0f-8ee7a2060432" providerId="ADAL" clId="{9C97BF8D-0916-4B01-866F-6E7ED3F86B02}" dt="2021-05-09T11:52:18.271" v="1985" actId="1038"/>
          <ac:spMkLst>
            <pc:docMk/>
            <pc:sldMk cId="2610869883" sldId="306"/>
            <ac:spMk id="45" creationId="{4AB056E0-EA20-486F-9F0B-6D15F62CFE07}"/>
          </ac:spMkLst>
        </pc:spChg>
        <pc:spChg chg="mod">
          <ac:chgData name="Agustín Ruiz Martín" userId="e54b14ac-9992-4b44-bb0f-8ee7a2060432" providerId="ADAL" clId="{9C97BF8D-0916-4B01-866F-6E7ED3F86B02}" dt="2021-05-09T11:52:18.271" v="1985" actId="1038"/>
          <ac:spMkLst>
            <pc:docMk/>
            <pc:sldMk cId="2610869883" sldId="306"/>
            <ac:spMk id="46" creationId="{47246C9C-359F-4E44-8448-D520A3571284}"/>
          </ac:spMkLst>
        </pc:spChg>
        <pc:spChg chg="mod">
          <ac:chgData name="Agustín Ruiz Martín" userId="e54b14ac-9992-4b44-bb0f-8ee7a2060432" providerId="ADAL" clId="{9C97BF8D-0916-4B01-866F-6E7ED3F86B02}" dt="2021-05-09T11:52:18.271" v="1985" actId="1038"/>
          <ac:spMkLst>
            <pc:docMk/>
            <pc:sldMk cId="2610869883" sldId="306"/>
            <ac:spMk id="47" creationId="{23EA3F1E-CFCF-4F88-A5BD-1F24C263435D}"/>
          </ac:spMkLst>
        </pc:spChg>
        <pc:spChg chg="mod">
          <ac:chgData name="Agustín Ruiz Martín" userId="e54b14ac-9992-4b44-bb0f-8ee7a2060432" providerId="ADAL" clId="{9C97BF8D-0916-4B01-866F-6E7ED3F86B02}" dt="2021-05-09T11:52:18.271" v="1985" actId="1038"/>
          <ac:spMkLst>
            <pc:docMk/>
            <pc:sldMk cId="2610869883" sldId="306"/>
            <ac:spMk id="48" creationId="{B0313FB6-75CD-4E5A-AFEF-EF7F394C769E}"/>
          </ac:spMkLst>
        </pc:spChg>
        <pc:spChg chg="mod">
          <ac:chgData name="Agustín Ruiz Martín" userId="e54b14ac-9992-4b44-bb0f-8ee7a2060432" providerId="ADAL" clId="{9C97BF8D-0916-4B01-866F-6E7ED3F86B02}" dt="2021-05-09T11:52:18.271" v="1985" actId="1038"/>
          <ac:spMkLst>
            <pc:docMk/>
            <pc:sldMk cId="2610869883" sldId="306"/>
            <ac:spMk id="49" creationId="{58A38614-334B-4546-BD2E-2A63E48192BE}"/>
          </ac:spMkLst>
        </pc:spChg>
        <pc:spChg chg="mod">
          <ac:chgData name="Agustín Ruiz Martín" userId="e54b14ac-9992-4b44-bb0f-8ee7a2060432" providerId="ADAL" clId="{9C97BF8D-0916-4B01-866F-6E7ED3F86B02}" dt="2021-05-09T11:52:18.271" v="1985" actId="1038"/>
          <ac:spMkLst>
            <pc:docMk/>
            <pc:sldMk cId="2610869883" sldId="306"/>
            <ac:spMk id="50" creationId="{CCB4128E-8D78-4F58-B029-BD87FD0EA5AC}"/>
          </ac:spMkLst>
        </pc:spChg>
        <pc:spChg chg="mod">
          <ac:chgData name="Agustín Ruiz Martín" userId="e54b14ac-9992-4b44-bb0f-8ee7a2060432" providerId="ADAL" clId="{9C97BF8D-0916-4B01-866F-6E7ED3F86B02}" dt="2021-05-09T11:52:18.271" v="1985" actId="1038"/>
          <ac:spMkLst>
            <pc:docMk/>
            <pc:sldMk cId="2610869883" sldId="306"/>
            <ac:spMk id="51" creationId="{36784335-7C76-4D4F-B27C-7C78FB92E0D9}"/>
          </ac:spMkLst>
        </pc:spChg>
        <pc:spChg chg="mod">
          <ac:chgData name="Agustín Ruiz Martín" userId="e54b14ac-9992-4b44-bb0f-8ee7a2060432" providerId="ADAL" clId="{9C97BF8D-0916-4B01-866F-6E7ED3F86B02}" dt="2021-05-09T11:52:18.271" v="1985" actId="1038"/>
          <ac:spMkLst>
            <pc:docMk/>
            <pc:sldMk cId="2610869883" sldId="306"/>
            <ac:spMk id="52" creationId="{C1D93059-8885-4315-B415-D1A517DB144F}"/>
          </ac:spMkLst>
        </pc:spChg>
        <pc:spChg chg="mod">
          <ac:chgData name="Agustín Ruiz Martín" userId="e54b14ac-9992-4b44-bb0f-8ee7a2060432" providerId="ADAL" clId="{9C97BF8D-0916-4B01-866F-6E7ED3F86B02}" dt="2021-05-09T11:52:18.271" v="1985" actId="1038"/>
          <ac:spMkLst>
            <pc:docMk/>
            <pc:sldMk cId="2610869883" sldId="306"/>
            <ac:spMk id="53" creationId="{A44EEDB9-9B9A-461C-92B4-185254FA2951}"/>
          </ac:spMkLst>
        </pc:spChg>
        <pc:spChg chg="mod">
          <ac:chgData name="Agustín Ruiz Martín" userId="e54b14ac-9992-4b44-bb0f-8ee7a2060432" providerId="ADAL" clId="{9C97BF8D-0916-4B01-866F-6E7ED3F86B02}" dt="2021-05-09T11:52:18.271" v="1985" actId="1038"/>
          <ac:spMkLst>
            <pc:docMk/>
            <pc:sldMk cId="2610869883" sldId="306"/>
            <ac:spMk id="54" creationId="{6C94D649-6B4F-45C3-9AA3-CA169D24E2AA}"/>
          </ac:spMkLst>
        </pc:spChg>
        <pc:spChg chg="mod">
          <ac:chgData name="Agustín Ruiz Martín" userId="e54b14ac-9992-4b44-bb0f-8ee7a2060432" providerId="ADAL" clId="{9C97BF8D-0916-4B01-866F-6E7ED3F86B02}" dt="2021-05-09T11:52:18.271" v="1985" actId="1038"/>
          <ac:spMkLst>
            <pc:docMk/>
            <pc:sldMk cId="2610869883" sldId="306"/>
            <ac:spMk id="55" creationId="{E0B92631-0DCA-4F77-BF9A-1043FB50EF13}"/>
          </ac:spMkLst>
        </pc:spChg>
        <pc:spChg chg="mod">
          <ac:chgData name="Agustín Ruiz Martín" userId="e54b14ac-9992-4b44-bb0f-8ee7a2060432" providerId="ADAL" clId="{9C97BF8D-0916-4B01-866F-6E7ED3F86B02}" dt="2021-05-09T11:52:18.271" v="1985" actId="1038"/>
          <ac:spMkLst>
            <pc:docMk/>
            <pc:sldMk cId="2610869883" sldId="306"/>
            <ac:spMk id="56" creationId="{75003207-9DF1-4CF7-8180-43D099AF7A73}"/>
          </ac:spMkLst>
        </pc:spChg>
        <pc:spChg chg="mod">
          <ac:chgData name="Agustín Ruiz Martín" userId="e54b14ac-9992-4b44-bb0f-8ee7a2060432" providerId="ADAL" clId="{9C97BF8D-0916-4B01-866F-6E7ED3F86B02}" dt="2021-05-09T11:52:18.271" v="1985" actId="1038"/>
          <ac:spMkLst>
            <pc:docMk/>
            <pc:sldMk cId="2610869883" sldId="306"/>
            <ac:spMk id="57" creationId="{75201412-C335-459A-BBA1-934B62114241}"/>
          </ac:spMkLst>
        </pc:spChg>
        <pc:spChg chg="mod">
          <ac:chgData name="Agustín Ruiz Martín" userId="e54b14ac-9992-4b44-bb0f-8ee7a2060432" providerId="ADAL" clId="{9C97BF8D-0916-4B01-866F-6E7ED3F86B02}" dt="2021-05-09T11:52:18.271" v="1985" actId="1038"/>
          <ac:spMkLst>
            <pc:docMk/>
            <pc:sldMk cId="2610869883" sldId="306"/>
            <ac:spMk id="58" creationId="{6C1F9DB9-08C7-4B55-82CD-6499B424F679}"/>
          </ac:spMkLst>
        </pc:spChg>
        <pc:spChg chg="mod">
          <ac:chgData name="Agustín Ruiz Martín" userId="e54b14ac-9992-4b44-bb0f-8ee7a2060432" providerId="ADAL" clId="{9C97BF8D-0916-4B01-866F-6E7ED3F86B02}" dt="2021-05-09T11:52:18.271" v="1985" actId="1038"/>
          <ac:spMkLst>
            <pc:docMk/>
            <pc:sldMk cId="2610869883" sldId="306"/>
            <ac:spMk id="59" creationId="{C7EB613D-6268-40A1-A821-3E6A98A0383E}"/>
          </ac:spMkLst>
        </pc:spChg>
        <pc:spChg chg="mod">
          <ac:chgData name="Agustín Ruiz Martín" userId="e54b14ac-9992-4b44-bb0f-8ee7a2060432" providerId="ADAL" clId="{9C97BF8D-0916-4B01-866F-6E7ED3F86B02}" dt="2021-05-09T11:52:18.271" v="1985" actId="1038"/>
          <ac:spMkLst>
            <pc:docMk/>
            <pc:sldMk cId="2610869883" sldId="306"/>
            <ac:spMk id="60" creationId="{F8BEF664-4CE8-46AF-92EE-D5AD0D526CA8}"/>
          </ac:spMkLst>
        </pc:spChg>
        <pc:spChg chg="mod">
          <ac:chgData name="Agustín Ruiz Martín" userId="e54b14ac-9992-4b44-bb0f-8ee7a2060432" providerId="ADAL" clId="{9C97BF8D-0916-4B01-866F-6E7ED3F86B02}" dt="2021-05-09T11:52:18.271" v="1985" actId="1038"/>
          <ac:spMkLst>
            <pc:docMk/>
            <pc:sldMk cId="2610869883" sldId="306"/>
            <ac:spMk id="61" creationId="{C606CEC7-B75B-4AFF-A806-F3F7595EE8C0}"/>
          </ac:spMkLst>
        </pc:spChg>
        <pc:spChg chg="mod">
          <ac:chgData name="Agustín Ruiz Martín" userId="e54b14ac-9992-4b44-bb0f-8ee7a2060432" providerId="ADAL" clId="{9C97BF8D-0916-4B01-866F-6E7ED3F86B02}" dt="2021-05-09T11:52:18.271" v="1985" actId="1038"/>
          <ac:spMkLst>
            <pc:docMk/>
            <pc:sldMk cId="2610869883" sldId="306"/>
            <ac:spMk id="62" creationId="{1FD6B351-8C5C-4A25-8469-992505BE82A8}"/>
          </ac:spMkLst>
        </pc:spChg>
        <pc:spChg chg="mod">
          <ac:chgData name="Agustín Ruiz Martín" userId="e54b14ac-9992-4b44-bb0f-8ee7a2060432" providerId="ADAL" clId="{9C97BF8D-0916-4B01-866F-6E7ED3F86B02}" dt="2021-05-09T11:52:18.271" v="1985" actId="1038"/>
          <ac:spMkLst>
            <pc:docMk/>
            <pc:sldMk cId="2610869883" sldId="306"/>
            <ac:spMk id="63" creationId="{8160F382-0BD3-4A91-9FC5-7711204F2658}"/>
          </ac:spMkLst>
        </pc:spChg>
        <pc:spChg chg="mod">
          <ac:chgData name="Agustín Ruiz Martín" userId="e54b14ac-9992-4b44-bb0f-8ee7a2060432" providerId="ADAL" clId="{9C97BF8D-0916-4B01-866F-6E7ED3F86B02}" dt="2021-05-09T11:52:18.271" v="1985" actId="1038"/>
          <ac:spMkLst>
            <pc:docMk/>
            <pc:sldMk cId="2610869883" sldId="306"/>
            <ac:spMk id="64" creationId="{87BF9A50-486E-41DE-883D-78DD2BC86135}"/>
          </ac:spMkLst>
        </pc:spChg>
        <pc:spChg chg="mod">
          <ac:chgData name="Agustín Ruiz Martín" userId="e54b14ac-9992-4b44-bb0f-8ee7a2060432" providerId="ADAL" clId="{9C97BF8D-0916-4B01-866F-6E7ED3F86B02}" dt="2021-05-09T11:52:18.271" v="1985" actId="1038"/>
          <ac:spMkLst>
            <pc:docMk/>
            <pc:sldMk cId="2610869883" sldId="306"/>
            <ac:spMk id="65" creationId="{F9148BBB-B30A-445E-9BE1-BF7BBCD1B013}"/>
          </ac:spMkLst>
        </pc:spChg>
        <pc:spChg chg="mod">
          <ac:chgData name="Agustín Ruiz Martín" userId="e54b14ac-9992-4b44-bb0f-8ee7a2060432" providerId="ADAL" clId="{9C97BF8D-0916-4B01-866F-6E7ED3F86B02}" dt="2021-05-09T11:52:18.271" v="1985" actId="1038"/>
          <ac:spMkLst>
            <pc:docMk/>
            <pc:sldMk cId="2610869883" sldId="306"/>
            <ac:spMk id="66" creationId="{6E69D308-DA66-4EC5-9734-ABEA28B7311E}"/>
          </ac:spMkLst>
        </pc:spChg>
        <pc:spChg chg="mod">
          <ac:chgData name="Agustín Ruiz Martín" userId="e54b14ac-9992-4b44-bb0f-8ee7a2060432" providerId="ADAL" clId="{9C97BF8D-0916-4B01-866F-6E7ED3F86B02}" dt="2021-05-09T11:52:18.271" v="1985" actId="1038"/>
          <ac:spMkLst>
            <pc:docMk/>
            <pc:sldMk cId="2610869883" sldId="306"/>
            <ac:spMk id="67" creationId="{32B3DECF-5F7B-410C-A362-6DCB25259421}"/>
          </ac:spMkLst>
        </pc:spChg>
        <pc:spChg chg="mod">
          <ac:chgData name="Agustín Ruiz Martín" userId="e54b14ac-9992-4b44-bb0f-8ee7a2060432" providerId="ADAL" clId="{9C97BF8D-0916-4B01-866F-6E7ED3F86B02}" dt="2021-05-09T11:52:18.271" v="1985" actId="1038"/>
          <ac:spMkLst>
            <pc:docMk/>
            <pc:sldMk cId="2610869883" sldId="306"/>
            <ac:spMk id="68" creationId="{C93FC458-D39B-4A65-A268-6EE08FD39C6C}"/>
          </ac:spMkLst>
        </pc:spChg>
        <pc:spChg chg="mod">
          <ac:chgData name="Agustín Ruiz Martín" userId="e54b14ac-9992-4b44-bb0f-8ee7a2060432" providerId="ADAL" clId="{9C97BF8D-0916-4B01-866F-6E7ED3F86B02}" dt="2021-05-09T11:52:18.271" v="1985" actId="1038"/>
          <ac:spMkLst>
            <pc:docMk/>
            <pc:sldMk cId="2610869883" sldId="306"/>
            <ac:spMk id="69" creationId="{58305039-0E15-49AC-B8E6-0E3A005652AB}"/>
          </ac:spMkLst>
        </pc:spChg>
        <pc:spChg chg="mod">
          <ac:chgData name="Agustín Ruiz Martín" userId="e54b14ac-9992-4b44-bb0f-8ee7a2060432" providerId="ADAL" clId="{9C97BF8D-0916-4B01-866F-6E7ED3F86B02}" dt="2021-05-09T11:51:24.295" v="1974" actId="20577"/>
          <ac:spMkLst>
            <pc:docMk/>
            <pc:sldMk cId="2610869883" sldId="306"/>
            <ac:spMk id="95" creationId="{41D52EC6-A888-4986-AB88-43D1954EAD97}"/>
          </ac:spMkLst>
        </pc:spChg>
        <pc:spChg chg="mod">
          <ac:chgData name="Agustín Ruiz Martín" userId="e54b14ac-9992-4b44-bb0f-8ee7a2060432" providerId="ADAL" clId="{9C97BF8D-0916-4B01-866F-6E7ED3F86B02}" dt="2021-05-09T11:52:49.446" v="1988" actId="14861"/>
          <ac:spMkLst>
            <pc:docMk/>
            <pc:sldMk cId="2610869883" sldId="306"/>
            <ac:spMk id="104" creationId="{D6C9623B-6BD9-46DF-8210-8DB309D3B15E}"/>
          </ac:spMkLst>
        </pc:spChg>
        <pc:spChg chg="mod">
          <ac:chgData name="Agustín Ruiz Martín" userId="e54b14ac-9992-4b44-bb0f-8ee7a2060432" providerId="ADAL" clId="{9C97BF8D-0916-4B01-866F-6E7ED3F86B02}" dt="2021-05-09T11:52:35.535" v="1986" actId="207"/>
          <ac:spMkLst>
            <pc:docMk/>
            <pc:sldMk cId="2610869883" sldId="306"/>
            <ac:spMk id="108" creationId="{FB00CB67-3990-4151-B4A6-A3235F75A79B}"/>
          </ac:spMkLst>
        </pc:spChg>
        <pc:grpChg chg="mod">
          <ac:chgData name="Agustín Ruiz Martín" userId="e54b14ac-9992-4b44-bb0f-8ee7a2060432" providerId="ADAL" clId="{9C97BF8D-0916-4B01-866F-6E7ED3F86B02}" dt="2021-05-09T11:52:14.844" v="1980" actId="1038"/>
          <ac:grpSpMkLst>
            <pc:docMk/>
            <pc:sldMk cId="2610869883" sldId="306"/>
            <ac:grpSpMk id="4" creationId="{7EA75F6A-AA1C-45A4-AAF3-D4C62166D9CA}"/>
          </ac:grpSpMkLst>
        </pc:grpChg>
        <pc:grpChg chg="mod">
          <ac:chgData name="Agustín Ruiz Martín" userId="e54b14ac-9992-4b44-bb0f-8ee7a2060432" providerId="ADAL" clId="{9C97BF8D-0916-4B01-866F-6E7ED3F86B02}" dt="2021-05-09T11:52:14.844" v="1980" actId="1038"/>
          <ac:grpSpMkLst>
            <pc:docMk/>
            <pc:sldMk cId="2610869883" sldId="306"/>
            <ac:grpSpMk id="5" creationId="{5D5931B1-BD43-4EB8-84AD-1D9EA989D07E}"/>
          </ac:grpSpMkLst>
        </pc:grpChg>
        <pc:grpChg chg="mod">
          <ac:chgData name="Agustín Ruiz Martín" userId="e54b14ac-9992-4b44-bb0f-8ee7a2060432" providerId="ADAL" clId="{9C97BF8D-0916-4B01-866F-6E7ED3F86B02}" dt="2021-05-09T11:52:14.844" v="1980" actId="1038"/>
          <ac:grpSpMkLst>
            <pc:docMk/>
            <pc:sldMk cId="2610869883" sldId="306"/>
            <ac:grpSpMk id="6" creationId="{F2CFA70A-12D7-4393-A96C-84E7AFCCCA5F}"/>
          </ac:grpSpMkLst>
        </pc:grpChg>
        <pc:grpChg chg="mod">
          <ac:chgData name="Agustín Ruiz Martín" userId="e54b14ac-9992-4b44-bb0f-8ee7a2060432" providerId="ADAL" clId="{9C97BF8D-0916-4B01-866F-6E7ED3F86B02}" dt="2021-05-09T11:52:18.271" v="1985" actId="1038"/>
          <ac:grpSpMkLst>
            <pc:docMk/>
            <pc:sldMk cId="2610869883" sldId="306"/>
            <ac:grpSpMk id="39" creationId="{1402F534-1658-4A47-B252-B2BB2EC2F232}"/>
          </ac:grpSpMkLst>
        </pc:grpChg>
        <pc:grpChg chg="mod">
          <ac:chgData name="Agustín Ruiz Martín" userId="e54b14ac-9992-4b44-bb0f-8ee7a2060432" providerId="ADAL" clId="{9C97BF8D-0916-4B01-866F-6E7ED3F86B02}" dt="2021-05-09T11:52:18.271" v="1985" actId="1038"/>
          <ac:grpSpMkLst>
            <pc:docMk/>
            <pc:sldMk cId="2610869883" sldId="306"/>
            <ac:grpSpMk id="40" creationId="{0275DA77-BF8A-44F1-9F8F-99C848D00307}"/>
          </ac:grpSpMkLst>
        </pc:grpChg>
        <pc:grpChg chg="mod">
          <ac:chgData name="Agustín Ruiz Martín" userId="e54b14ac-9992-4b44-bb0f-8ee7a2060432" providerId="ADAL" clId="{9C97BF8D-0916-4B01-866F-6E7ED3F86B02}" dt="2021-05-09T11:52:18.271" v="1985" actId="1038"/>
          <ac:grpSpMkLst>
            <pc:docMk/>
            <pc:sldMk cId="2610869883" sldId="306"/>
            <ac:grpSpMk id="41" creationId="{30AB0869-60EF-4054-8730-6C8BF6472DD9}"/>
          </ac:grpSpMkLst>
        </pc:grpChg>
      </pc:sldChg>
      <pc:sldChg chg="modSp mod">
        <pc:chgData name="Agustín Ruiz Martín" userId="e54b14ac-9992-4b44-bb0f-8ee7a2060432" providerId="ADAL" clId="{9C97BF8D-0916-4B01-866F-6E7ED3F86B02}" dt="2021-05-09T11:53:53.389" v="1989" actId="20577"/>
        <pc:sldMkLst>
          <pc:docMk/>
          <pc:sldMk cId="2076984784" sldId="308"/>
        </pc:sldMkLst>
        <pc:spChg chg="mod">
          <ac:chgData name="Agustín Ruiz Martín" userId="e54b14ac-9992-4b44-bb0f-8ee7a2060432" providerId="ADAL" clId="{9C97BF8D-0916-4B01-866F-6E7ED3F86B02}" dt="2021-05-04T07:38:05.486" v="1747" actId="1038"/>
          <ac:spMkLst>
            <pc:docMk/>
            <pc:sldMk cId="2076984784" sldId="308"/>
            <ac:spMk id="5" creationId="{078806CB-226F-471E-9E5F-975DDFDB1CEA}"/>
          </ac:spMkLst>
        </pc:spChg>
        <pc:spChg chg="mod">
          <ac:chgData name="Agustín Ruiz Martín" userId="e54b14ac-9992-4b44-bb0f-8ee7a2060432" providerId="ADAL" clId="{9C97BF8D-0916-4B01-866F-6E7ED3F86B02}" dt="2021-05-04T07:38:05.486" v="1747" actId="1038"/>
          <ac:spMkLst>
            <pc:docMk/>
            <pc:sldMk cId="2076984784" sldId="308"/>
            <ac:spMk id="7" creationId="{4DFC7F7D-6660-46AA-8CF0-D5CAA560C991}"/>
          </ac:spMkLst>
        </pc:spChg>
        <pc:spChg chg="mod">
          <ac:chgData name="Agustín Ruiz Martín" userId="e54b14ac-9992-4b44-bb0f-8ee7a2060432" providerId="ADAL" clId="{9C97BF8D-0916-4B01-866F-6E7ED3F86B02}" dt="2021-05-04T07:38:05.486" v="1747" actId="1038"/>
          <ac:spMkLst>
            <pc:docMk/>
            <pc:sldMk cId="2076984784" sldId="308"/>
            <ac:spMk id="8" creationId="{9546F7E7-24D8-4A6D-96C8-C1855973DE9A}"/>
          </ac:spMkLst>
        </pc:spChg>
        <pc:spChg chg="mod">
          <ac:chgData name="Agustín Ruiz Martín" userId="e54b14ac-9992-4b44-bb0f-8ee7a2060432" providerId="ADAL" clId="{9C97BF8D-0916-4B01-866F-6E7ED3F86B02}" dt="2021-05-09T11:53:53.389" v="1989" actId="20577"/>
          <ac:spMkLst>
            <pc:docMk/>
            <pc:sldMk cId="2076984784" sldId="308"/>
            <ac:spMk id="9" creationId="{A5B33104-5BAE-4E48-ABFB-43D68E5CD9DA}"/>
          </ac:spMkLst>
        </pc:spChg>
        <pc:spChg chg="mod">
          <ac:chgData name="Agustín Ruiz Martín" userId="e54b14ac-9992-4b44-bb0f-8ee7a2060432" providerId="ADAL" clId="{9C97BF8D-0916-4B01-866F-6E7ED3F86B02}" dt="2021-05-04T07:38:05.486" v="1747" actId="1038"/>
          <ac:spMkLst>
            <pc:docMk/>
            <pc:sldMk cId="2076984784" sldId="308"/>
            <ac:spMk id="10" creationId="{B834336C-9B1B-4F69-977D-F5A1B518EDCF}"/>
          </ac:spMkLst>
        </pc:spChg>
        <pc:spChg chg="mod">
          <ac:chgData name="Agustín Ruiz Martín" userId="e54b14ac-9992-4b44-bb0f-8ee7a2060432" providerId="ADAL" clId="{9C97BF8D-0916-4B01-866F-6E7ED3F86B02}" dt="2021-05-04T07:38:05.486" v="1747" actId="1038"/>
          <ac:spMkLst>
            <pc:docMk/>
            <pc:sldMk cId="2076984784" sldId="308"/>
            <ac:spMk id="11" creationId="{23FBEABB-BF95-4FA3-A567-307BECA00BAB}"/>
          </ac:spMkLst>
        </pc:spChg>
        <pc:spChg chg="mod">
          <ac:chgData name="Agustín Ruiz Martín" userId="e54b14ac-9992-4b44-bb0f-8ee7a2060432" providerId="ADAL" clId="{9C97BF8D-0916-4B01-866F-6E7ED3F86B02}" dt="2021-05-04T07:38:05.486" v="1747" actId="1038"/>
          <ac:spMkLst>
            <pc:docMk/>
            <pc:sldMk cId="2076984784" sldId="308"/>
            <ac:spMk id="12" creationId="{9CD2FD87-22A3-42BC-9142-CC03803251D0}"/>
          </ac:spMkLst>
        </pc:spChg>
        <pc:spChg chg="mod">
          <ac:chgData name="Agustín Ruiz Martín" userId="e54b14ac-9992-4b44-bb0f-8ee7a2060432" providerId="ADAL" clId="{9C97BF8D-0916-4B01-866F-6E7ED3F86B02}" dt="2021-05-04T07:38:05.486" v="1747" actId="1038"/>
          <ac:spMkLst>
            <pc:docMk/>
            <pc:sldMk cId="2076984784" sldId="308"/>
            <ac:spMk id="13" creationId="{CFA00586-234E-4755-BB40-63CA2FB26E3F}"/>
          </ac:spMkLst>
        </pc:spChg>
        <pc:spChg chg="mod">
          <ac:chgData name="Agustín Ruiz Martín" userId="e54b14ac-9992-4b44-bb0f-8ee7a2060432" providerId="ADAL" clId="{9C97BF8D-0916-4B01-866F-6E7ED3F86B02}" dt="2021-05-04T07:38:05.486" v="1747" actId="1038"/>
          <ac:spMkLst>
            <pc:docMk/>
            <pc:sldMk cId="2076984784" sldId="308"/>
            <ac:spMk id="14" creationId="{BA1FD5A5-C5FE-4EF8-B0F0-7E60B5FC6086}"/>
          </ac:spMkLst>
        </pc:spChg>
        <pc:spChg chg="mod">
          <ac:chgData name="Agustín Ruiz Martín" userId="e54b14ac-9992-4b44-bb0f-8ee7a2060432" providerId="ADAL" clId="{9C97BF8D-0916-4B01-866F-6E7ED3F86B02}" dt="2021-05-04T07:38:05.486" v="1747" actId="1038"/>
          <ac:spMkLst>
            <pc:docMk/>
            <pc:sldMk cId="2076984784" sldId="308"/>
            <ac:spMk id="15" creationId="{E8D2865F-B9E1-4441-A913-0C67A109D871}"/>
          </ac:spMkLst>
        </pc:spChg>
        <pc:spChg chg="mod">
          <ac:chgData name="Agustín Ruiz Martín" userId="e54b14ac-9992-4b44-bb0f-8ee7a2060432" providerId="ADAL" clId="{9C97BF8D-0916-4B01-866F-6E7ED3F86B02}" dt="2021-05-04T07:38:05.486" v="1747" actId="1038"/>
          <ac:spMkLst>
            <pc:docMk/>
            <pc:sldMk cId="2076984784" sldId="308"/>
            <ac:spMk id="18" creationId="{08849146-BD2F-40B8-B017-186033054072}"/>
          </ac:spMkLst>
        </pc:spChg>
        <pc:spChg chg="mod">
          <ac:chgData name="Agustín Ruiz Martín" userId="e54b14ac-9992-4b44-bb0f-8ee7a2060432" providerId="ADAL" clId="{9C97BF8D-0916-4B01-866F-6E7ED3F86B02}" dt="2021-05-04T07:38:05.486" v="1747" actId="1038"/>
          <ac:spMkLst>
            <pc:docMk/>
            <pc:sldMk cId="2076984784" sldId="308"/>
            <ac:spMk id="19" creationId="{107CBBC7-637F-4E69-9097-A65C4F19549E}"/>
          </ac:spMkLst>
        </pc:spChg>
        <pc:grpChg chg="mod">
          <ac:chgData name="Agustín Ruiz Martín" userId="e54b14ac-9992-4b44-bb0f-8ee7a2060432" providerId="ADAL" clId="{9C97BF8D-0916-4B01-866F-6E7ED3F86B02}" dt="2021-05-04T07:38:05.486" v="1747" actId="1038"/>
          <ac:grpSpMkLst>
            <pc:docMk/>
            <pc:sldMk cId="2076984784" sldId="308"/>
            <ac:grpSpMk id="4" creationId="{F59F6D49-FF86-40B0-B426-B7F6FA6DC9E4}"/>
          </ac:grpSpMkLst>
        </pc:grpChg>
        <pc:grpChg chg="mod">
          <ac:chgData name="Agustín Ruiz Martín" userId="e54b14ac-9992-4b44-bb0f-8ee7a2060432" providerId="ADAL" clId="{9C97BF8D-0916-4B01-866F-6E7ED3F86B02}" dt="2021-05-04T07:38:05.486" v="1747" actId="1038"/>
          <ac:grpSpMkLst>
            <pc:docMk/>
            <pc:sldMk cId="2076984784" sldId="308"/>
            <ac:grpSpMk id="6" creationId="{CAE1B961-AE2E-46FF-8DE6-8B0F55D1E637}"/>
          </ac:grpSpMkLst>
        </pc:grpChg>
      </pc:sldChg>
      <pc:sldChg chg="addSp delSp modSp mod">
        <pc:chgData name="Agustín Ruiz Martín" userId="e54b14ac-9992-4b44-bb0f-8ee7a2060432" providerId="ADAL" clId="{9C97BF8D-0916-4B01-866F-6E7ED3F86B02}" dt="2021-04-27T10:26:15.742" v="867" actId="20577"/>
        <pc:sldMkLst>
          <pc:docMk/>
          <pc:sldMk cId="1219623640" sldId="310"/>
        </pc:sldMkLst>
        <pc:spChg chg="add del">
          <ac:chgData name="Agustín Ruiz Martín" userId="e54b14ac-9992-4b44-bb0f-8ee7a2060432" providerId="ADAL" clId="{9C97BF8D-0916-4B01-866F-6E7ED3F86B02}" dt="2021-04-17T07:50:17.833" v="1" actId="22"/>
          <ac:spMkLst>
            <pc:docMk/>
            <pc:sldMk cId="1219623640" sldId="310"/>
            <ac:spMk id="10" creationId="{904719A9-7019-4F08-B010-199ACF59D7FA}"/>
          </ac:spMkLst>
        </pc:spChg>
        <pc:spChg chg="add mod">
          <ac:chgData name="Agustín Ruiz Martín" userId="e54b14ac-9992-4b44-bb0f-8ee7a2060432" providerId="ADAL" clId="{9C97BF8D-0916-4B01-866F-6E7ED3F86B02}" dt="2021-04-17T07:55:41.392" v="186" actId="1035"/>
          <ac:spMkLst>
            <pc:docMk/>
            <pc:sldMk cId="1219623640" sldId="310"/>
            <ac:spMk id="11" creationId="{65E41DB8-EAE1-4D2F-B405-5C7259CA07EE}"/>
          </ac:spMkLst>
        </pc:spChg>
        <pc:spChg chg="mod">
          <ac:chgData name="Agustín Ruiz Martín" userId="e54b14ac-9992-4b44-bb0f-8ee7a2060432" providerId="ADAL" clId="{9C97BF8D-0916-4B01-866F-6E7ED3F86B02}" dt="2021-04-27T10:26:15.742" v="867" actId="20577"/>
          <ac:spMkLst>
            <pc:docMk/>
            <pc:sldMk cId="1219623640" sldId="310"/>
            <ac:spMk id="31" creationId="{7C973E36-C46A-4542-8CE0-A86309B5FA24}"/>
          </ac:spMkLst>
        </pc:spChg>
        <pc:spChg chg="mod">
          <ac:chgData name="Agustín Ruiz Martín" userId="e54b14ac-9992-4b44-bb0f-8ee7a2060432" providerId="ADAL" clId="{9C97BF8D-0916-4B01-866F-6E7ED3F86B02}" dt="2021-04-17T07:55:51.874" v="196" actId="1035"/>
          <ac:spMkLst>
            <pc:docMk/>
            <pc:sldMk cId="1219623640" sldId="310"/>
            <ac:spMk id="32" creationId="{9C03DE27-F48B-41D0-BE05-277C248EB9F7}"/>
          </ac:spMkLst>
        </pc:spChg>
        <pc:spChg chg="mod">
          <ac:chgData name="Agustín Ruiz Martín" userId="e54b14ac-9992-4b44-bb0f-8ee7a2060432" providerId="ADAL" clId="{9C97BF8D-0916-4B01-866F-6E7ED3F86B02}" dt="2021-04-17T07:55:51.874" v="196" actId="1035"/>
          <ac:spMkLst>
            <pc:docMk/>
            <pc:sldMk cId="1219623640" sldId="310"/>
            <ac:spMk id="33" creationId="{535D8807-4A8B-4062-ABDA-323840681194}"/>
          </ac:spMkLst>
        </pc:spChg>
        <pc:spChg chg="mod">
          <ac:chgData name="Agustín Ruiz Martín" userId="e54b14ac-9992-4b44-bb0f-8ee7a2060432" providerId="ADAL" clId="{9C97BF8D-0916-4B01-866F-6E7ED3F86B02}" dt="2021-04-17T07:55:51.874" v="196" actId="1035"/>
          <ac:spMkLst>
            <pc:docMk/>
            <pc:sldMk cId="1219623640" sldId="310"/>
            <ac:spMk id="34" creationId="{0044EA82-170C-4E27-81E4-6EDC3CCBE426}"/>
          </ac:spMkLst>
        </pc:spChg>
        <pc:spChg chg="mod">
          <ac:chgData name="Agustín Ruiz Martín" userId="e54b14ac-9992-4b44-bb0f-8ee7a2060432" providerId="ADAL" clId="{9C97BF8D-0916-4B01-866F-6E7ED3F86B02}" dt="2021-04-17T07:55:51.874" v="196" actId="1035"/>
          <ac:spMkLst>
            <pc:docMk/>
            <pc:sldMk cId="1219623640" sldId="310"/>
            <ac:spMk id="35" creationId="{2F14DFC0-90C3-4FCB-B387-A9CFF2981497}"/>
          </ac:spMkLst>
        </pc:spChg>
      </pc:sldChg>
      <pc:sldChg chg="modNotesTx">
        <pc:chgData name="Agustín Ruiz Martín" userId="e54b14ac-9992-4b44-bb0f-8ee7a2060432" providerId="ADAL" clId="{9C97BF8D-0916-4B01-866F-6E7ED3F86B02}" dt="2021-05-04T08:00:56.192" v="1860" actId="20577"/>
        <pc:sldMkLst>
          <pc:docMk/>
          <pc:sldMk cId="218485664" sldId="311"/>
        </pc:sldMkLst>
      </pc:sldChg>
      <pc:sldChg chg="modNotesTx">
        <pc:chgData name="Agustín Ruiz Martín" userId="e54b14ac-9992-4b44-bb0f-8ee7a2060432" providerId="ADAL" clId="{9C97BF8D-0916-4B01-866F-6E7ED3F86B02}" dt="2021-05-04T08:02:25.042" v="1969" actId="20577"/>
        <pc:sldMkLst>
          <pc:docMk/>
          <pc:sldMk cId="1706962703" sldId="313"/>
        </pc:sldMkLst>
      </pc:sldChg>
      <pc:sldChg chg="modSp mod">
        <pc:chgData name="Agustín Ruiz Martín" userId="e54b14ac-9992-4b44-bb0f-8ee7a2060432" providerId="ADAL" clId="{9C97BF8D-0916-4B01-866F-6E7ED3F86B02}" dt="2021-05-09T12:45:07.654" v="2206" actId="207"/>
        <pc:sldMkLst>
          <pc:docMk/>
          <pc:sldMk cId="406761674" sldId="322"/>
        </pc:sldMkLst>
        <pc:spChg chg="mod">
          <ac:chgData name="Agustín Ruiz Martín" userId="e54b14ac-9992-4b44-bb0f-8ee7a2060432" providerId="ADAL" clId="{9C97BF8D-0916-4B01-866F-6E7ED3F86B02}" dt="2021-05-09T12:45:04.077" v="2205" actId="207"/>
          <ac:spMkLst>
            <pc:docMk/>
            <pc:sldMk cId="406761674" sldId="322"/>
            <ac:spMk id="173" creationId="{A74CA47F-7510-4FCB-8804-DA0F21FA00BB}"/>
          </ac:spMkLst>
        </pc:spChg>
        <pc:spChg chg="mod">
          <ac:chgData name="Agustín Ruiz Martín" userId="e54b14ac-9992-4b44-bb0f-8ee7a2060432" providerId="ADAL" clId="{9C97BF8D-0916-4B01-866F-6E7ED3F86B02}" dt="2021-05-09T12:45:07.654" v="2206" actId="207"/>
          <ac:spMkLst>
            <pc:docMk/>
            <pc:sldMk cId="406761674" sldId="322"/>
            <ac:spMk id="179" creationId="{80304E6C-D602-440D-BDDC-B9190CFE6857}"/>
          </ac:spMkLst>
        </pc:spChg>
        <pc:spChg chg="mod">
          <ac:chgData name="Agustín Ruiz Martín" userId="e54b14ac-9992-4b44-bb0f-8ee7a2060432" providerId="ADAL" clId="{9C97BF8D-0916-4B01-866F-6E7ED3F86B02}" dt="2021-05-09T12:44:35.272" v="2204" actId="207"/>
          <ac:spMkLst>
            <pc:docMk/>
            <pc:sldMk cId="406761674" sldId="322"/>
            <ac:spMk id="197" creationId="{E456EC98-6B96-406D-8DD0-325C642A866B}"/>
          </ac:spMkLst>
        </pc:spChg>
      </pc:sldChg>
      <pc:sldChg chg="modSp">
        <pc:chgData name="Agustín Ruiz Martín" userId="e54b14ac-9992-4b44-bb0f-8ee7a2060432" providerId="ADAL" clId="{9C97BF8D-0916-4B01-866F-6E7ED3F86B02}" dt="2021-05-09T11:54:39.282" v="1992" actId="207"/>
        <pc:sldMkLst>
          <pc:docMk/>
          <pc:sldMk cId="1412243793" sldId="323"/>
        </pc:sldMkLst>
        <pc:spChg chg="mod">
          <ac:chgData name="Agustín Ruiz Martín" userId="e54b14ac-9992-4b44-bb0f-8ee7a2060432" providerId="ADAL" clId="{9C97BF8D-0916-4B01-866F-6E7ED3F86B02}" dt="2021-04-27T11:04:17.905" v="984" actId="113"/>
          <ac:spMkLst>
            <pc:docMk/>
            <pc:sldMk cId="1412243793" sldId="323"/>
            <ac:spMk id="5" creationId="{85313C64-7638-4978-B781-CF0A9B9A70C2}"/>
          </ac:spMkLst>
        </pc:spChg>
        <pc:spChg chg="mod">
          <ac:chgData name="Agustín Ruiz Martín" userId="e54b14ac-9992-4b44-bb0f-8ee7a2060432" providerId="ADAL" clId="{9C97BF8D-0916-4B01-866F-6E7ED3F86B02}" dt="2021-05-09T11:54:31.360" v="1990" actId="207"/>
          <ac:spMkLst>
            <pc:docMk/>
            <pc:sldMk cId="1412243793" sldId="323"/>
            <ac:spMk id="22" creationId="{CDB0848C-9216-4215-86A4-C2F45D312C29}"/>
          </ac:spMkLst>
        </pc:spChg>
        <pc:spChg chg="mod">
          <ac:chgData name="Agustín Ruiz Martín" userId="e54b14ac-9992-4b44-bb0f-8ee7a2060432" providerId="ADAL" clId="{9C97BF8D-0916-4B01-866F-6E7ED3F86B02}" dt="2021-05-09T11:54:39.282" v="1992" actId="207"/>
          <ac:spMkLst>
            <pc:docMk/>
            <pc:sldMk cId="1412243793" sldId="323"/>
            <ac:spMk id="41" creationId="{978EE473-9C0D-48BD-9AF5-87E18965BF46}"/>
          </ac:spMkLst>
        </pc:spChg>
      </pc:sldChg>
      <pc:sldChg chg="modSp mod">
        <pc:chgData name="Agustín Ruiz Martín" userId="e54b14ac-9992-4b44-bb0f-8ee7a2060432" providerId="ADAL" clId="{9C97BF8D-0916-4B01-866F-6E7ED3F86B02}" dt="2021-05-09T12:44:08.496" v="2202" actId="207"/>
        <pc:sldMkLst>
          <pc:docMk/>
          <pc:sldMk cId="1084696445" sldId="324"/>
        </pc:sldMkLst>
        <pc:spChg chg="mod">
          <ac:chgData name="Agustín Ruiz Martín" userId="e54b14ac-9992-4b44-bb0f-8ee7a2060432" providerId="ADAL" clId="{9C97BF8D-0916-4B01-866F-6E7ED3F86B02}" dt="2021-05-09T12:44:05.152" v="2201" actId="207"/>
          <ac:spMkLst>
            <pc:docMk/>
            <pc:sldMk cId="1084696445" sldId="324"/>
            <ac:spMk id="7" creationId="{D1EA485F-C411-4FC8-AC46-6F9894593596}"/>
          </ac:spMkLst>
        </pc:spChg>
        <pc:spChg chg="mod">
          <ac:chgData name="Agustín Ruiz Martín" userId="e54b14ac-9992-4b44-bb0f-8ee7a2060432" providerId="ADAL" clId="{9C97BF8D-0916-4B01-866F-6E7ED3F86B02}" dt="2021-05-09T12:44:08.496" v="2202" actId="207"/>
          <ac:spMkLst>
            <pc:docMk/>
            <pc:sldMk cId="1084696445" sldId="324"/>
            <ac:spMk id="9" creationId="{A7C235E2-5E2A-451C-8076-BBCA066B63C3}"/>
          </ac:spMkLst>
        </pc:spChg>
      </pc:sldChg>
      <pc:sldChg chg="modSp mod modAnim">
        <pc:chgData name="Agustín Ruiz Martín" userId="e54b14ac-9992-4b44-bb0f-8ee7a2060432" providerId="ADAL" clId="{9C97BF8D-0916-4B01-866F-6E7ED3F86B02}" dt="2021-04-27T11:04:45.317" v="1000" actId="1036"/>
        <pc:sldMkLst>
          <pc:docMk/>
          <pc:sldMk cId="868094913" sldId="327"/>
        </pc:sldMkLst>
        <pc:spChg chg="mod">
          <ac:chgData name="Agustín Ruiz Martín" userId="e54b14ac-9992-4b44-bb0f-8ee7a2060432" providerId="ADAL" clId="{9C97BF8D-0916-4B01-866F-6E7ED3F86B02}" dt="2021-04-27T11:01:58.970" v="979" actId="20577"/>
          <ac:spMkLst>
            <pc:docMk/>
            <pc:sldMk cId="868094913" sldId="327"/>
            <ac:spMk id="4" creationId="{D8660AA9-2113-4E46-8724-33D82DE406B5}"/>
          </ac:spMkLst>
        </pc:spChg>
        <pc:spChg chg="mod">
          <ac:chgData name="Agustín Ruiz Martín" userId="e54b14ac-9992-4b44-bb0f-8ee7a2060432" providerId="ADAL" clId="{9C97BF8D-0916-4B01-866F-6E7ED3F86B02}" dt="2021-04-27T11:04:45.317" v="1000" actId="1036"/>
          <ac:spMkLst>
            <pc:docMk/>
            <pc:sldMk cId="868094913" sldId="327"/>
            <ac:spMk id="5" creationId="{D12444CB-A82B-45A3-AB9A-CCE536EC88A5}"/>
          </ac:spMkLst>
        </pc:spChg>
      </pc:sldChg>
      <pc:sldChg chg="modSp">
        <pc:chgData name="Agustín Ruiz Martín" userId="e54b14ac-9992-4b44-bb0f-8ee7a2060432" providerId="ADAL" clId="{9C97BF8D-0916-4B01-866F-6E7ED3F86B02}" dt="2021-04-27T11:09:12.882" v="1203" actId="20577"/>
        <pc:sldMkLst>
          <pc:docMk/>
          <pc:sldMk cId="1528676282" sldId="328"/>
        </pc:sldMkLst>
        <pc:spChg chg="mod">
          <ac:chgData name="Agustín Ruiz Martín" userId="e54b14ac-9992-4b44-bb0f-8ee7a2060432" providerId="ADAL" clId="{9C97BF8D-0916-4B01-866F-6E7ED3F86B02}" dt="2021-04-27T11:09:12.882" v="1203" actId="20577"/>
          <ac:spMkLst>
            <pc:docMk/>
            <pc:sldMk cId="1528676282" sldId="328"/>
            <ac:spMk id="5" creationId="{0F8DE249-A6AE-42F9-B0E3-99C628086AB9}"/>
          </ac:spMkLst>
        </pc:spChg>
      </pc:sldChg>
      <pc:sldChg chg="modSp mod">
        <pc:chgData name="Agustín Ruiz Martín" userId="e54b14ac-9992-4b44-bb0f-8ee7a2060432" providerId="ADAL" clId="{9C97BF8D-0916-4B01-866F-6E7ED3F86B02}" dt="2021-04-17T07:56:54.363" v="204" actId="207"/>
        <pc:sldMkLst>
          <pc:docMk/>
          <pc:sldMk cId="3995659243" sldId="329"/>
        </pc:sldMkLst>
        <pc:spChg chg="mod">
          <ac:chgData name="Agustín Ruiz Martín" userId="e54b14ac-9992-4b44-bb0f-8ee7a2060432" providerId="ADAL" clId="{9C97BF8D-0916-4B01-866F-6E7ED3F86B02}" dt="2021-04-17T07:56:54.363" v="204" actId="207"/>
          <ac:spMkLst>
            <pc:docMk/>
            <pc:sldMk cId="3995659243" sldId="329"/>
            <ac:spMk id="23" creationId="{58FCB572-37A7-4869-8808-C540EC683220}"/>
          </ac:spMkLst>
        </pc:spChg>
      </pc:sldChg>
      <pc:sldChg chg="addSp delSp modSp mod delAnim">
        <pc:chgData name="Agustín Ruiz Martín" userId="e54b14ac-9992-4b44-bb0f-8ee7a2060432" providerId="ADAL" clId="{9C97BF8D-0916-4B01-866F-6E7ED3F86B02}" dt="2021-05-09T12:43:37.518" v="2198" actId="1076"/>
        <pc:sldMkLst>
          <pc:docMk/>
          <pc:sldMk cId="352181406" sldId="330"/>
        </pc:sldMkLst>
        <pc:spChg chg="del">
          <ac:chgData name="Agustín Ruiz Martín" userId="e54b14ac-9992-4b44-bb0f-8ee7a2060432" providerId="ADAL" clId="{9C97BF8D-0916-4B01-866F-6E7ED3F86B02}" dt="2021-04-27T11:12:27.511" v="1217" actId="478"/>
          <ac:spMkLst>
            <pc:docMk/>
            <pc:sldMk cId="352181406" sldId="330"/>
            <ac:spMk id="6" creationId="{98942934-117E-46A9-95EA-5E1B2021B862}"/>
          </ac:spMkLst>
        </pc:spChg>
        <pc:graphicFrameChg chg="add mod">
          <ac:chgData name="Agustín Ruiz Martín" userId="e54b14ac-9992-4b44-bb0f-8ee7a2060432" providerId="ADAL" clId="{9C97BF8D-0916-4B01-866F-6E7ED3F86B02}" dt="2021-05-09T12:43:37.518" v="2198" actId="1076"/>
          <ac:graphicFrameMkLst>
            <pc:docMk/>
            <pc:sldMk cId="352181406" sldId="330"/>
            <ac:graphicFrameMk id="6" creationId="{2AF3217A-A836-4E30-8494-322016F62B62}"/>
          </ac:graphicFrameMkLst>
        </pc:graphicFrameChg>
        <pc:graphicFrameChg chg="add del mod modGraphic">
          <ac:chgData name="Agustín Ruiz Martín" userId="e54b14ac-9992-4b44-bb0f-8ee7a2060432" providerId="ADAL" clId="{9C97BF8D-0916-4B01-866F-6E7ED3F86B02}" dt="2021-05-09T12:43:29.489" v="2197" actId="478"/>
          <ac:graphicFrameMkLst>
            <pc:docMk/>
            <pc:sldMk cId="352181406" sldId="330"/>
            <ac:graphicFrameMk id="7" creationId="{82A896B5-E6C4-4939-ACA3-86B617CEF231}"/>
          </ac:graphicFrameMkLst>
        </pc:graphicFrameChg>
      </pc:sldChg>
      <pc:sldChg chg="addSp modSp mod modAnim">
        <pc:chgData name="Agustín Ruiz Martín" userId="e54b14ac-9992-4b44-bb0f-8ee7a2060432" providerId="ADAL" clId="{9C97BF8D-0916-4B01-866F-6E7ED3F86B02}" dt="2021-05-09T11:59:04.919" v="2186" actId="20577"/>
        <pc:sldMkLst>
          <pc:docMk/>
          <pc:sldMk cId="4076499372" sldId="332"/>
        </pc:sldMkLst>
        <pc:spChg chg="mod">
          <ac:chgData name="Agustín Ruiz Martín" userId="e54b14ac-9992-4b44-bb0f-8ee7a2060432" providerId="ADAL" clId="{9C97BF8D-0916-4B01-866F-6E7ED3F86B02}" dt="2021-04-27T10:24:03.086" v="856" actId="1036"/>
          <ac:spMkLst>
            <pc:docMk/>
            <pc:sldMk cId="4076499372" sldId="332"/>
            <ac:spMk id="2" creationId="{34A01E7A-546D-4DBA-80BA-8F7F98ED8DA9}"/>
          </ac:spMkLst>
        </pc:spChg>
        <pc:spChg chg="add mod">
          <ac:chgData name="Agustín Ruiz Martín" userId="e54b14ac-9992-4b44-bb0f-8ee7a2060432" providerId="ADAL" clId="{9C97BF8D-0916-4B01-866F-6E7ED3F86B02}" dt="2021-05-09T11:59:04.919" v="2186" actId="20577"/>
          <ac:spMkLst>
            <pc:docMk/>
            <pc:sldMk cId="4076499372" sldId="332"/>
            <ac:spMk id="6" creationId="{8154A49E-3F41-4AF8-963E-B27B44935EA7}"/>
          </ac:spMkLst>
        </pc:spChg>
        <pc:spChg chg="add mod">
          <ac:chgData name="Agustín Ruiz Martín" userId="e54b14ac-9992-4b44-bb0f-8ee7a2060432" providerId="ADAL" clId="{9C97BF8D-0916-4B01-866F-6E7ED3F86B02}" dt="2021-04-27T10:23:52.023" v="846" actId="1035"/>
          <ac:spMkLst>
            <pc:docMk/>
            <pc:sldMk cId="4076499372" sldId="332"/>
            <ac:spMk id="7" creationId="{B958DDEF-8839-442D-A2F6-7099303D6D38}"/>
          </ac:spMkLst>
        </pc:spChg>
      </pc:sldChg>
      <pc:sldChg chg="addSp modSp mod">
        <pc:chgData name="Agustín Ruiz Martín" userId="e54b14ac-9992-4b44-bb0f-8ee7a2060432" providerId="ADAL" clId="{9C97BF8D-0916-4B01-866F-6E7ED3F86B02}" dt="2021-04-29T20:15:48.616" v="1731" actId="20577"/>
        <pc:sldMkLst>
          <pc:docMk/>
          <pc:sldMk cId="116393034" sldId="333"/>
        </pc:sldMkLst>
        <pc:spChg chg="mod">
          <ac:chgData name="Agustín Ruiz Martín" userId="e54b14ac-9992-4b44-bb0f-8ee7a2060432" providerId="ADAL" clId="{9C97BF8D-0916-4B01-866F-6E7ED3F86B02}" dt="2021-04-29T20:15:48.616" v="1731" actId="20577"/>
          <ac:spMkLst>
            <pc:docMk/>
            <pc:sldMk cId="116393034" sldId="333"/>
            <ac:spMk id="2" creationId="{34A01E7A-546D-4DBA-80BA-8F7F98ED8DA9}"/>
          </ac:spMkLst>
        </pc:spChg>
        <pc:spChg chg="add mod">
          <ac:chgData name="Agustín Ruiz Martín" userId="e54b14ac-9992-4b44-bb0f-8ee7a2060432" providerId="ADAL" clId="{9C97BF8D-0916-4B01-866F-6E7ED3F86B02}" dt="2021-04-17T07:56:21.369" v="203" actId="20577"/>
          <ac:spMkLst>
            <pc:docMk/>
            <pc:sldMk cId="116393034" sldId="333"/>
            <ac:spMk id="6" creationId="{ED811BCD-90C1-4445-9749-896D725043D0}"/>
          </ac:spMkLst>
        </pc:spChg>
      </pc:sldChg>
      <pc:sldChg chg="modSp mod">
        <pc:chgData name="Agustín Ruiz Martín" userId="e54b14ac-9992-4b44-bb0f-8ee7a2060432" providerId="ADAL" clId="{9C97BF8D-0916-4B01-866F-6E7ED3F86B02}" dt="2021-04-29T09:51:38.592" v="1656" actId="207"/>
        <pc:sldMkLst>
          <pc:docMk/>
          <pc:sldMk cId="672248247" sldId="340"/>
        </pc:sldMkLst>
        <pc:graphicFrameChg chg="modGraphic">
          <ac:chgData name="Agustín Ruiz Martín" userId="e54b14ac-9992-4b44-bb0f-8ee7a2060432" providerId="ADAL" clId="{9C97BF8D-0916-4B01-866F-6E7ED3F86B02}" dt="2021-04-29T09:51:38.592" v="1656" actId="207"/>
          <ac:graphicFrameMkLst>
            <pc:docMk/>
            <pc:sldMk cId="672248247" sldId="340"/>
            <ac:graphicFrameMk id="3" creationId="{02A4DE8D-1DC2-49FF-BCEE-BF3ABE18837F}"/>
          </ac:graphicFrameMkLst>
        </pc:graphicFrameChg>
      </pc:sldChg>
      <pc:sldChg chg="add">
        <pc:chgData name="Agustín Ruiz Martín" userId="e54b14ac-9992-4b44-bb0f-8ee7a2060432" providerId="ADAL" clId="{9C97BF8D-0916-4B01-866F-6E7ED3F86B02}" dt="2021-04-27T10:57:33.587" v="868" actId="2890"/>
        <pc:sldMkLst>
          <pc:docMk/>
          <pc:sldMk cId="1019765755" sldId="342"/>
        </pc:sldMkLst>
      </pc:sldChg>
      <pc:sldChg chg="addSp delSp modSp add mod delAnim">
        <pc:chgData name="Agustín Ruiz Martín" userId="e54b14ac-9992-4b44-bb0f-8ee7a2060432" providerId="ADAL" clId="{9C97BF8D-0916-4B01-866F-6E7ED3F86B02}" dt="2021-04-27T11:10:59.271" v="1207" actId="20577"/>
        <pc:sldMkLst>
          <pc:docMk/>
          <pc:sldMk cId="3087114696" sldId="343"/>
        </pc:sldMkLst>
        <pc:spChg chg="del">
          <ac:chgData name="Agustín Ruiz Martín" userId="e54b14ac-9992-4b44-bb0f-8ee7a2060432" providerId="ADAL" clId="{9C97BF8D-0916-4B01-866F-6E7ED3F86B02}" dt="2021-04-27T11:02:09.972" v="981" actId="478"/>
          <ac:spMkLst>
            <pc:docMk/>
            <pc:sldMk cId="3087114696" sldId="343"/>
            <ac:spMk id="5" creationId="{D12444CB-A82B-45A3-AB9A-CCE536EC88A5}"/>
          </ac:spMkLst>
        </pc:spChg>
        <pc:graphicFrameChg chg="add del mod">
          <ac:chgData name="Agustín Ruiz Martín" userId="e54b14ac-9992-4b44-bb0f-8ee7a2060432" providerId="ADAL" clId="{9C97BF8D-0916-4B01-866F-6E7ED3F86B02}" dt="2021-04-27T11:07:33.632" v="1175" actId="478"/>
          <ac:graphicFrameMkLst>
            <pc:docMk/>
            <pc:sldMk cId="3087114696" sldId="343"/>
            <ac:graphicFrameMk id="6" creationId="{5BFF3B69-531B-4F57-8306-B67190C96AC8}"/>
          </ac:graphicFrameMkLst>
        </pc:graphicFrameChg>
        <pc:graphicFrameChg chg="add mod modGraphic">
          <ac:chgData name="Agustín Ruiz Martín" userId="e54b14ac-9992-4b44-bb0f-8ee7a2060432" providerId="ADAL" clId="{9C97BF8D-0916-4B01-866F-6E7ED3F86B02}" dt="2021-04-27T11:10:59.271" v="1207" actId="20577"/>
          <ac:graphicFrameMkLst>
            <pc:docMk/>
            <pc:sldMk cId="3087114696" sldId="343"/>
            <ac:graphicFrameMk id="7" creationId="{B9B70F66-896C-4B5D-99EA-36B430719045}"/>
          </ac:graphicFrameMkLst>
        </pc:graphicFrameChg>
      </pc:sldChg>
    </pc:docChg>
  </pc:docChgLst>
  <pc:docChgLst>
    <pc:chgData name="Agustín Ruiz Martín" userId="e54b14ac-9992-4b44-bb0f-8ee7a2060432" providerId="ADAL" clId="{CD68CA60-3F38-4AD9-8009-8776A4BA29D1}"/>
    <pc:docChg chg="modSld">
      <pc:chgData name="Agustín Ruiz Martín" userId="e54b14ac-9992-4b44-bb0f-8ee7a2060432" providerId="ADAL" clId="{CD68CA60-3F38-4AD9-8009-8776A4BA29D1}" dt="2021-06-02T09:17:29.954" v="11" actId="20577"/>
      <pc:docMkLst>
        <pc:docMk/>
      </pc:docMkLst>
      <pc:sldChg chg="modSp">
        <pc:chgData name="Agustín Ruiz Martín" userId="e54b14ac-9992-4b44-bb0f-8ee7a2060432" providerId="ADAL" clId="{CD68CA60-3F38-4AD9-8009-8776A4BA29D1}" dt="2021-06-02T09:15:23.843" v="7" actId="20577"/>
        <pc:sldMkLst>
          <pc:docMk/>
          <pc:sldMk cId="2277171439" sldId="315"/>
        </pc:sldMkLst>
        <pc:spChg chg="mod">
          <ac:chgData name="Agustín Ruiz Martín" userId="e54b14ac-9992-4b44-bb0f-8ee7a2060432" providerId="ADAL" clId="{CD68CA60-3F38-4AD9-8009-8776A4BA29D1}" dt="2021-06-02T09:15:23.843" v="7" actId="20577"/>
          <ac:spMkLst>
            <pc:docMk/>
            <pc:sldMk cId="2277171439" sldId="315"/>
            <ac:spMk id="10" creationId="{2C25F66E-EF65-4ABA-ACA5-86760B57F056}"/>
          </ac:spMkLst>
        </pc:spChg>
      </pc:sldChg>
      <pc:sldChg chg="modSp mod">
        <pc:chgData name="Agustín Ruiz Martín" userId="e54b14ac-9992-4b44-bb0f-8ee7a2060432" providerId="ADAL" clId="{CD68CA60-3F38-4AD9-8009-8776A4BA29D1}" dt="2021-06-02T09:17:29.954" v="11" actId="20577"/>
        <pc:sldMkLst>
          <pc:docMk/>
          <pc:sldMk cId="978482613" sldId="319"/>
        </pc:sldMkLst>
        <pc:spChg chg="mod">
          <ac:chgData name="Agustín Ruiz Martín" userId="e54b14ac-9992-4b44-bb0f-8ee7a2060432" providerId="ADAL" clId="{CD68CA60-3F38-4AD9-8009-8776A4BA29D1}" dt="2021-06-02T09:17:29.954" v="11" actId="20577"/>
          <ac:spMkLst>
            <pc:docMk/>
            <pc:sldMk cId="978482613" sldId="319"/>
            <ac:spMk id="7" creationId="{468B7387-3F66-4F76-8DBC-F47CA22E81D2}"/>
          </ac:spMkLst>
        </pc:spChg>
      </pc:sldChg>
      <pc:sldChg chg="modSp">
        <pc:chgData name="Agustín Ruiz Martín" userId="e54b14ac-9992-4b44-bb0f-8ee7a2060432" providerId="ADAL" clId="{CD68CA60-3F38-4AD9-8009-8776A4BA29D1}" dt="2021-06-01T16:27:05.421" v="3" actId="20577"/>
        <pc:sldMkLst>
          <pc:docMk/>
          <pc:sldMk cId="4076499372" sldId="332"/>
        </pc:sldMkLst>
        <pc:spChg chg="mod">
          <ac:chgData name="Agustín Ruiz Martín" userId="e54b14ac-9992-4b44-bb0f-8ee7a2060432" providerId="ADAL" clId="{CD68CA60-3F38-4AD9-8009-8776A4BA29D1}" dt="2021-06-01T16:27:05.421" v="3" actId="20577"/>
          <ac:spMkLst>
            <pc:docMk/>
            <pc:sldMk cId="4076499372" sldId="332"/>
            <ac:spMk id="6" creationId="{8154A49E-3F41-4AF8-963E-B27B44935EA7}"/>
          </ac:spMkLst>
        </pc:spChg>
      </pc:sldChg>
    </pc:docChg>
  </pc:docChgLst>
  <pc:docChgLst>
    <pc:chgData name="Agustín Ruiz Martín" userId="42fb2f6dfcc8d877" providerId="LiveId" clId="{C9786163-F506-43DB-9668-B293B8DD43CC}"/>
    <pc:docChg chg="undo custSel modSld">
      <pc:chgData name="Agustín Ruiz Martín" userId="42fb2f6dfcc8d877" providerId="LiveId" clId="{C9786163-F506-43DB-9668-B293B8DD43CC}" dt="2020-04-24T14:46:07.863" v="452"/>
      <pc:docMkLst>
        <pc:docMk/>
      </pc:docMkLst>
      <pc:sldChg chg="modSp">
        <pc:chgData name="Agustín Ruiz Martín" userId="42fb2f6dfcc8d877" providerId="LiveId" clId="{C9786163-F506-43DB-9668-B293B8DD43CC}" dt="2020-04-22T10:31:40.819" v="162" actId="20577"/>
        <pc:sldMkLst>
          <pc:docMk/>
          <pc:sldMk cId="1479633735" sldId="292"/>
        </pc:sldMkLst>
        <pc:spChg chg="mod">
          <ac:chgData name="Agustín Ruiz Martín" userId="42fb2f6dfcc8d877" providerId="LiveId" clId="{C9786163-F506-43DB-9668-B293B8DD43CC}" dt="2020-04-22T10:31:40.819" v="162" actId="20577"/>
          <ac:spMkLst>
            <pc:docMk/>
            <pc:sldMk cId="1479633735" sldId="292"/>
            <ac:spMk id="2" creationId="{3EDDB1FF-F4A3-4996-BE88-6FDF56827E19}"/>
          </ac:spMkLst>
        </pc:spChg>
        <pc:spChg chg="mod">
          <ac:chgData name="Agustín Ruiz Martín" userId="42fb2f6dfcc8d877" providerId="LiveId" clId="{C9786163-F506-43DB-9668-B293B8DD43CC}" dt="2020-04-22T10:28:08.303" v="138"/>
          <ac:spMkLst>
            <pc:docMk/>
            <pc:sldMk cId="1479633735" sldId="292"/>
            <ac:spMk id="11" creationId="{3F0DAC00-6D41-4831-85C6-732E29160781}"/>
          </ac:spMkLst>
        </pc:spChg>
        <pc:spChg chg="mod">
          <ac:chgData name="Agustín Ruiz Martín" userId="42fb2f6dfcc8d877" providerId="LiveId" clId="{C9786163-F506-43DB-9668-B293B8DD43CC}" dt="2020-04-22T10:28:59.694" v="147"/>
          <ac:spMkLst>
            <pc:docMk/>
            <pc:sldMk cId="1479633735" sldId="292"/>
            <ac:spMk id="12" creationId="{874462AB-CE9F-4C87-A582-78E95CFCCF99}"/>
          </ac:spMkLst>
        </pc:spChg>
        <pc:spChg chg="mod">
          <ac:chgData name="Agustín Ruiz Martín" userId="42fb2f6dfcc8d877" providerId="LiveId" clId="{C9786163-F506-43DB-9668-B293B8DD43CC}" dt="2020-04-22T10:28:12.803" v="139"/>
          <ac:spMkLst>
            <pc:docMk/>
            <pc:sldMk cId="1479633735" sldId="292"/>
            <ac:spMk id="13" creationId="{DB317C64-3CEF-473C-A4C6-11A27C284087}"/>
          </ac:spMkLst>
        </pc:spChg>
        <pc:spChg chg="mod">
          <ac:chgData name="Agustín Ruiz Martín" userId="42fb2f6dfcc8d877" providerId="LiveId" clId="{C9786163-F506-43DB-9668-B293B8DD43CC}" dt="2020-04-22T10:29:04.341" v="148"/>
          <ac:spMkLst>
            <pc:docMk/>
            <pc:sldMk cId="1479633735" sldId="292"/>
            <ac:spMk id="25" creationId="{DFF71A7E-C43C-40E1-B3A7-C245F31D07B2}"/>
          </ac:spMkLst>
        </pc:spChg>
        <pc:spChg chg="mod">
          <ac:chgData name="Agustín Ruiz Martín" userId="42fb2f6dfcc8d877" providerId="LiveId" clId="{C9786163-F506-43DB-9668-B293B8DD43CC}" dt="2020-04-22T10:28:54.418" v="146"/>
          <ac:spMkLst>
            <pc:docMk/>
            <pc:sldMk cId="1479633735" sldId="292"/>
            <ac:spMk id="26" creationId="{5C580123-09F4-4471-AAC4-AAB54087DF3E}"/>
          </ac:spMkLst>
        </pc:spChg>
        <pc:spChg chg="mod">
          <ac:chgData name="Agustín Ruiz Martín" userId="42fb2f6dfcc8d877" providerId="LiveId" clId="{C9786163-F506-43DB-9668-B293B8DD43CC}" dt="2020-04-22T10:29:09.417" v="149"/>
          <ac:spMkLst>
            <pc:docMk/>
            <pc:sldMk cId="1479633735" sldId="292"/>
            <ac:spMk id="27" creationId="{2A2302E6-F754-443D-BA88-0809D1911E6B}"/>
          </ac:spMkLst>
        </pc:spChg>
        <pc:spChg chg="mod">
          <ac:chgData name="Agustín Ruiz Martín" userId="42fb2f6dfcc8d877" providerId="LiveId" clId="{C9786163-F506-43DB-9668-B293B8DD43CC}" dt="2020-04-22T10:28:27.356" v="141"/>
          <ac:spMkLst>
            <pc:docMk/>
            <pc:sldMk cId="1479633735" sldId="292"/>
            <ac:spMk id="28" creationId="{BCC3EA69-F62D-461F-9134-2A47C002CE33}"/>
          </ac:spMkLst>
        </pc:spChg>
        <pc:spChg chg="mod">
          <ac:chgData name="Agustín Ruiz Martín" userId="42fb2f6dfcc8d877" providerId="LiveId" clId="{C9786163-F506-43DB-9668-B293B8DD43CC}" dt="2020-04-22T10:28:22.675" v="140"/>
          <ac:spMkLst>
            <pc:docMk/>
            <pc:sldMk cId="1479633735" sldId="292"/>
            <ac:spMk id="29" creationId="{ED79F76B-65AC-4E6B-894E-532E37259316}"/>
          </ac:spMkLst>
        </pc:spChg>
        <pc:spChg chg="mod">
          <ac:chgData name="Agustín Ruiz Martín" userId="42fb2f6dfcc8d877" providerId="LiveId" clId="{C9786163-F506-43DB-9668-B293B8DD43CC}" dt="2020-04-22T10:29:21.333" v="150"/>
          <ac:spMkLst>
            <pc:docMk/>
            <pc:sldMk cId="1479633735" sldId="292"/>
            <ac:spMk id="47" creationId="{1AE5B2A3-58D6-4F83-9D2D-3325B02EAB9C}"/>
          </ac:spMkLst>
        </pc:spChg>
        <pc:spChg chg="mod">
          <ac:chgData name="Agustín Ruiz Martín" userId="42fb2f6dfcc8d877" providerId="LiveId" clId="{C9786163-F506-43DB-9668-B293B8DD43CC}" dt="2020-04-22T10:28:33.301" v="142"/>
          <ac:spMkLst>
            <pc:docMk/>
            <pc:sldMk cId="1479633735" sldId="292"/>
            <ac:spMk id="48" creationId="{365F7977-D92B-4D7A-B965-5CE01CA11F55}"/>
          </ac:spMkLst>
        </pc:spChg>
        <pc:spChg chg="mod">
          <ac:chgData name="Agustín Ruiz Martín" userId="42fb2f6dfcc8d877" providerId="LiveId" clId="{C9786163-F506-43DB-9668-B293B8DD43CC}" dt="2020-04-22T10:29:25.891" v="151"/>
          <ac:spMkLst>
            <pc:docMk/>
            <pc:sldMk cId="1479633735" sldId="292"/>
            <ac:spMk id="50" creationId="{7DEC2026-3A2B-48C9-8DC3-5263938701D3}"/>
          </ac:spMkLst>
        </pc:spChg>
        <pc:spChg chg="mod">
          <ac:chgData name="Agustín Ruiz Martín" userId="42fb2f6dfcc8d877" providerId="LiveId" clId="{C9786163-F506-43DB-9668-B293B8DD43CC}" dt="2020-04-22T10:28:41.262" v="144"/>
          <ac:spMkLst>
            <pc:docMk/>
            <pc:sldMk cId="1479633735" sldId="292"/>
            <ac:spMk id="51" creationId="{669592E1-23A9-43C7-9607-9B3C13FB1EE8}"/>
          </ac:spMkLst>
        </pc:spChg>
        <pc:spChg chg="mod">
          <ac:chgData name="Agustín Ruiz Martín" userId="42fb2f6dfcc8d877" providerId="LiveId" clId="{C9786163-F506-43DB-9668-B293B8DD43CC}" dt="2020-04-22T10:28:48.339" v="145"/>
          <ac:spMkLst>
            <pc:docMk/>
            <pc:sldMk cId="1479633735" sldId="292"/>
            <ac:spMk id="53" creationId="{D3ECDDB5-CE63-4493-9962-B8FB9606B902}"/>
          </ac:spMkLst>
        </pc:spChg>
        <pc:spChg chg="mod">
          <ac:chgData name="Agustín Ruiz Martín" userId="42fb2f6dfcc8d877" providerId="LiveId" clId="{C9786163-F506-43DB-9668-B293B8DD43CC}" dt="2020-04-22T10:28:37.399" v="143"/>
          <ac:spMkLst>
            <pc:docMk/>
            <pc:sldMk cId="1479633735" sldId="292"/>
            <ac:spMk id="54" creationId="{AD0CB96A-306E-46B3-A1DE-137D75076E6A}"/>
          </ac:spMkLst>
        </pc:spChg>
      </pc:sldChg>
      <pc:sldChg chg="modSp">
        <pc:chgData name="Agustín Ruiz Martín" userId="42fb2f6dfcc8d877" providerId="LiveId" clId="{C9786163-F506-43DB-9668-B293B8DD43CC}" dt="2020-04-22T10:31:56.256" v="164" actId="20577"/>
        <pc:sldMkLst>
          <pc:docMk/>
          <pc:sldMk cId="2847500838" sldId="294"/>
        </pc:sldMkLst>
        <pc:spChg chg="mod">
          <ac:chgData name="Agustín Ruiz Martín" userId="42fb2f6dfcc8d877" providerId="LiveId" clId="{C9786163-F506-43DB-9668-B293B8DD43CC}" dt="2020-04-22T10:31:56.256" v="164" actId="20577"/>
          <ac:spMkLst>
            <pc:docMk/>
            <pc:sldMk cId="2847500838" sldId="294"/>
            <ac:spMk id="4" creationId="{19942EB8-4A18-49F6-AB65-773A3E6C74D4}"/>
          </ac:spMkLst>
        </pc:spChg>
      </pc:sldChg>
      <pc:sldChg chg="modSp">
        <pc:chgData name="Agustín Ruiz Martín" userId="42fb2f6dfcc8d877" providerId="LiveId" clId="{C9786163-F506-43DB-9668-B293B8DD43CC}" dt="2020-04-22T10:33:07.965" v="165" actId="166"/>
        <pc:sldMkLst>
          <pc:docMk/>
          <pc:sldMk cId="4149983736" sldId="296"/>
        </pc:sldMkLst>
        <pc:spChg chg="mod">
          <ac:chgData name="Agustín Ruiz Martín" userId="42fb2f6dfcc8d877" providerId="LiveId" clId="{C9786163-F506-43DB-9668-B293B8DD43CC}" dt="2020-04-22T10:33:07.965" v="165" actId="166"/>
          <ac:spMkLst>
            <pc:docMk/>
            <pc:sldMk cId="4149983736" sldId="296"/>
            <ac:spMk id="5" creationId="{9B6D9FE6-B077-45F8-81A3-D2415D3CE624}"/>
          </ac:spMkLst>
        </pc:spChg>
      </pc:sldChg>
      <pc:sldChg chg="modSp">
        <pc:chgData name="Agustín Ruiz Martín" userId="42fb2f6dfcc8d877" providerId="LiveId" clId="{C9786163-F506-43DB-9668-B293B8DD43CC}" dt="2020-04-22T11:26:16.039" v="419" actId="114"/>
        <pc:sldMkLst>
          <pc:docMk/>
          <pc:sldMk cId="3955390144" sldId="298"/>
        </pc:sldMkLst>
        <pc:spChg chg="mod">
          <ac:chgData name="Agustín Ruiz Martín" userId="42fb2f6dfcc8d877" providerId="LiveId" clId="{C9786163-F506-43DB-9668-B293B8DD43CC}" dt="2020-04-22T10:35:12.714" v="171" actId="1037"/>
          <ac:spMkLst>
            <pc:docMk/>
            <pc:sldMk cId="3955390144" sldId="298"/>
            <ac:spMk id="134" creationId="{108634D5-A392-41A2-B459-404307DF91DE}"/>
          </ac:spMkLst>
        </pc:spChg>
        <pc:spChg chg="mod">
          <ac:chgData name="Agustín Ruiz Martín" userId="42fb2f6dfcc8d877" providerId="LiveId" clId="{C9786163-F506-43DB-9668-B293B8DD43CC}" dt="2020-04-22T11:26:16.039" v="419" actId="114"/>
          <ac:spMkLst>
            <pc:docMk/>
            <pc:sldMk cId="3955390144" sldId="298"/>
            <ac:spMk id="168" creationId="{4F7D0856-4797-48AE-A4DC-F9A118F6041D}"/>
          </ac:spMkLst>
        </pc:spChg>
        <pc:grpChg chg="mod">
          <ac:chgData name="Agustín Ruiz Martín" userId="42fb2f6dfcc8d877" providerId="LiveId" clId="{C9786163-F506-43DB-9668-B293B8DD43CC}" dt="2020-04-22T10:35:12.714" v="171" actId="1037"/>
          <ac:grpSpMkLst>
            <pc:docMk/>
            <pc:sldMk cId="3955390144" sldId="298"/>
            <ac:grpSpMk id="130" creationId="{DB922795-6417-4988-85CB-9A6B02C9B62B}"/>
          </ac:grpSpMkLst>
        </pc:grpChg>
        <pc:grpChg chg="mod">
          <ac:chgData name="Agustín Ruiz Martín" userId="42fb2f6dfcc8d877" providerId="LiveId" clId="{C9786163-F506-43DB-9668-B293B8DD43CC}" dt="2020-04-22T10:35:12.714" v="171" actId="1037"/>
          <ac:grpSpMkLst>
            <pc:docMk/>
            <pc:sldMk cId="3955390144" sldId="298"/>
            <ac:grpSpMk id="132" creationId="{8C51779D-5C28-4D25-AC56-9B0D33A4FDB3}"/>
          </ac:grpSpMkLst>
        </pc:grpChg>
      </pc:sldChg>
      <pc:sldChg chg="modSp">
        <pc:chgData name="Agustín Ruiz Martín" userId="42fb2f6dfcc8d877" providerId="LiveId" clId="{C9786163-F506-43DB-9668-B293B8DD43CC}" dt="2020-04-22T10:41:08.207" v="187" actId="20577"/>
        <pc:sldMkLst>
          <pc:docMk/>
          <pc:sldMk cId="1213716416" sldId="299"/>
        </pc:sldMkLst>
        <pc:spChg chg="mod">
          <ac:chgData name="Agustín Ruiz Martín" userId="42fb2f6dfcc8d877" providerId="LiveId" clId="{C9786163-F506-43DB-9668-B293B8DD43CC}" dt="2020-04-22T10:41:08.207" v="187" actId="20577"/>
          <ac:spMkLst>
            <pc:docMk/>
            <pc:sldMk cId="1213716416" sldId="299"/>
            <ac:spMk id="5" creationId="{EBE3FCBE-52F5-4F67-B38F-3ADD4FC877A5}"/>
          </ac:spMkLst>
        </pc:spChg>
      </pc:sldChg>
      <pc:sldChg chg="modSp">
        <pc:chgData name="Agustín Ruiz Martín" userId="42fb2f6dfcc8d877" providerId="LiveId" clId="{C9786163-F506-43DB-9668-B293B8DD43CC}" dt="2020-04-22T10:52:51.316" v="264" actId="14100"/>
        <pc:sldMkLst>
          <pc:docMk/>
          <pc:sldMk cId="869966340" sldId="300"/>
        </pc:sldMkLst>
        <pc:spChg chg="mod">
          <ac:chgData name="Agustín Ruiz Martín" userId="42fb2f6dfcc8d877" providerId="LiveId" clId="{C9786163-F506-43DB-9668-B293B8DD43CC}" dt="2020-04-22T10:49:37.905" v="253" actId="14100"/>
          <ac:spMkLst>
            <pc:docMk/>
            <pc:sldMk cId="869966340" sldId="300"/>
            <ac:spMk id="62" creationId="{7BD87A28-5679-4E11-9CBF-AF2E08CCB80A}"/>
          </ac:spMkLst>
        </pc:spChg>
        <pc:grpChg chg="mod">
          <ac:chgData name="Agustín Ruiz Martín" userId="42fb2f6dfcc8d877" providerId="LiveId" clId="{C9786163-F506-43DB-9668-B293B8DD43CC}" dt="2020-04-22T10:52:39.207" v="260" actId="1038"/>
          <ac:grpSpMkLst>
            <pc:docMk/>
            <pc:sldMk cId="869966340" sldId="300"/>
            <ac:grpSpMk id="53" creationId="{0748A516-694D-49DB-B698-8EEEA22D243B}"/>
          </ac:grpSpMkLst>
        </pc:grpChg>
        <pc:cxnChg chg="mod">
          <ac:chgData name="Agustín Ruiz Martín" userId="42fb2f6dfcc8d877" providerId="LiveId" clId="{C9786163-F506-43DB-9668-B293B8DD43CC}" dt="2020-04-22T10:52:51.316" v="264" actId="14100"/>
          <ac:cxnSpMkLst>
            <pc:docMk/>
            <pc:sldMk cId="869966340" sldId="300"/>
            <ac:cxnSpMk id="55" creationId="{F9FFDAAA-5138-4455-80F8-6B944C27349F}"/>
          </ac:cxnSpMkLst>
        </pc:cxnChg>
        <pc:cxnChg chg="mod">
          <ac:chgData name="Agustín Ruiz Martín" userId="42fb2f6dfcc8d877" providerId="LiveId" clId="{C9786163-F506-43DB-9668-B293B8DD43CC}" dt="2020-04-22T10:52:14.379" v="258" actId="14100"/>
          <ac:cxnSpMkLst>
            <pc:docMk/>
            <pc:sldMk cId="869966340" sldId="300"/>
            <ac:cxnSpMk id="60" creationId="{2D436B7B-01EF-476F-A708-5A6DD223F803}"/>
          </ac:cxnSpMkLst>
        </pc:cxnChg>
      </pc:sldChg>
      <pc:sldChg chg="modSp">
        <pc:chgData name="Agustín Ruiz Martín" userId="42fb2f6dfcc8d877" providerId="LiveId" clId="{C9786163-F506-43DB-9668-B293B8DD43CC}" dt="2020-04-22T10:37:35.784" v="183" actId="20577"/>
        <pc:sldMkLst>
          <pc:docMk/>
          <pc:sldMk cId="3277847644" sldId="302"/>
        </pc:sldMkLst>
        <pc:spChg chg="mod">
          <ac:chgData name="Agustín Ruiz Martín" userId="42fb2f6dfcc8d877" providerId="LiveId" clId="{C9786163-F506-43DB-9668-B293B8DD43CC}" dt="2020-04-22T10:37:35.784" v="183" actId="20577"/>
          <ac:spMkLst>
            <pc:docMk/>
            <pc:sldMk cId="3277847644" sldId="302"/>
            <ac:spMk id="5" creationId="{EBE3FCBE-52F5-4F67-B38F-3ADD4FC877A5}"/>
          </ac:spMkLst>
        </pc:spChg>
      </pc:sldChg>
      <pc:sldChg chg="modSp">
        <pc:chgData name="Agustín Ruiz Martín" userId="42fb2f6dfcc8d877" providerId="LiveId" clId="{C9786163-F506-43DB-9668-B293B8DD43CC}" dt="2020-04-22T10:43:31.010" v="244" actId="20577"/>
        <pc:sldMkLst>
          <pc:docMk/>
          <pc:sldMk cId="3502299542" sldId="303"/>
        </pc:sldMkLst>
        <pc:spChg chg="mod">
          <ac:chgData name="Agustín Ruiz Martín" userId="42fb2f6dfcc8d877" providerId="LiveId" clId="{C9786163-F506-43DB-9668-B293B8DD43CC}" dt="2020-04-22T10:43:31.010" v="244" actId="20577"/>
          <ac:spMkLst>
            <pc:docMk/>
            <pc:sldMk cId="3502299542" sldId="303"/>
            <ac:spMk id="5" creationId="{EBE3FCBE-52F5-4F67-B38F-3ADD4FC877A5}"/>
          </ac:spMkLst>
        </pc:spChg>
      </pc:sldChg>
      <pc:sldChg chg="modSp">
        <pc:chgData name="Agustín Ruiz Martín" userId="42fb2f6dfcc8d877" providerId="LiveId" clId="{C9786163-F506-43DB-9668-B293B8DD43CC}" dt="2020-04-22T10:51:46.177" v="255" actId="14100"/>
        <pc:sldMkLst>
          <pc:docMk/>
          <pc:sldMk cId="2528845628" sldId="304"/>
        </pc:sldMkLst>
        <pc:spChg chg="mod">
          <ac:chgData name="Agustín Ruiz Martín" userId="42fb2f6dfcc8d877" providerId="LiveId" clId="{C9786163-F506-43DB-9668-B293B8DD43CC}" dt="2020-04-22T10:51:34.959" v="254" actId="14100"/>
          <ac:spMkLst>
            <pc:docMk/>
            <pc:sldMk cId="2528845628" sldId="304"/>
            <ac:spMk id="18" creationId="{E2E97C25-1072-40F6-8368-83F9A5A75B34}"/>
          </ac:spMkLst>
        </pc:spChg>
        <pc:cxnChg chg="mod">
          <ac:chgData name="Agustín Ruiz Martín" userId="42fb2f6dfcc8d877" providerId="LiveId" clId="{C9786163-F506-43DB-9668-B293B8DD43CC}" dt="2020-04-22T10:51:46.177" v="255" actId="14100"/>
          <ac:cxnSpMkLst>
            <pc:docMk/>
            <pc:sldMk cId="2528845628" sldId="304"/>
            <ac:cxnSpMk id="22" creationId="{54C6A597-D87A-498A-9021-63286B42900A}"/>
          </ac:cxnSpMkLst>
        </pc:cxnChg>
      </pc:sldChg>
      <pc:sldChg chg="modSp">
        <pc:chgData name="Agustín Ruiz Martín" userId="42fb2f6dfcc8d877" providerId="LiveId" clId="{C9786163-F506-43DB-9668-B293B8DD43CC}" dt="2020-04-22T10:56:53.996" v="290" actId="20577"/>
        <pc:sldMkLst>
          <pc:docMk/>
          <pc:sldMk cId="2610869883" sldId="306"/>
        </pc:sldMkLst>
        <pc:spChg chg="mod">
          <ac:chgData name="Agustín Ruiz Martín" userId="42fb2f6dfcc8d877" providerId="LiveId" clId="{C9786163-F506-43DB-9668-B293B8DD43CC}" dt="2020-04-22T10:55:06.297" v="272"/>
          <ac:spMkLst>
            <pc:docMk/>
            <pc:sldMk cId="2610869883" sldId="306"/>
            <ac:spMk id="7" creationId="{8D0DC91C-290A-459D-BE7C-334216CB1316}"/>
          </ac:spMkLst>
        </pc:spChg>
        <pc:spChg chg="mod">
          <ac:chgData name="Agustín Ruiz Martín" userId="42fb2f6dfcc8d877" providerId="LiveId" clId="{C9786163-F506-43DB-9668-B293B8DD43CC}" dt="2020-04-22T10:55:09.828" v="273"/>
          <ac:spMkLst>
            <pc:docMk/>
            <pc:sldMk cId="2610869883" sldId="306"/>
            <ac:spMk id="42" creationId="{C952907C-E6FC-4C6A-B8F8-5C9CF27B55CF}"/>
          </ac:spMkLst>
        </pc:spChg>
        <pc:spChg chg="mod">
          <ac:chgData name="Agustín Ruiz Martín" userId="42fb2f6dfcc8d877" providerId="LiveId" clId="{C9786163-F506-43DB-9668-B293B8DD43CC}" dt="2020-04-22T10:56:53.996" v="290" actId="20577"/>
          <ac:spMkLst>
            <pc:docMk/>
            <pc:sldMk cId="2610869883" sldId="306"/>
            <ac:spMk id="74" creationId="{24B5AEE4-C5DE-4669-BDFB-4A5DC9C141AD}"/>
          </ac:spMkLst>
        </pc:spChg>
        <pc:spChg chg="mod">
          <ac:chgData name="Agustín Ruiz Martín" userId="42fb2f6dfcc8d877" providerId="LiveId" clId="{C9786163-F506-43DB-9668-B293B8DD43CC}" dt="2020-04-22T10:55:28.905" v="276"/>
          <ac:spMkLst>
            <pc:docMk/>
            <pc:sldMk cId="2610869883" sldId="306"/>
            <ac:spMk id="87" creationId="{77052750-8E7D-436A-BCC3-3BA947031F75}"/>
          </ac:spMkLst>
        </pc:spChg>
        <pc:spChg chg="mod">
          <ac:chgData name="Agustín Ruiz Martín" userId="42fb2f6dfcc8d877" providerId="LiveId" clId="{C9786163-F506-43DB-9668-B293B8DD43CC}" dt="2020-04-22T10:54:50.167" v="271" actId="20577"/>
          <ac:spMkLst>
            <pc:docMk/>
            <pc:sldMk cId="2610869883" sldId="306"/>
            <ac:spMk id="90" creationId="{B6A7CCE1-2050-472E-AE16-E3E7E92D224A}"/>
          </ac:spMkLst>
        </pc:spChg>
        <pc:spChg chg="mod">
          <ac:chgData name="Agustín Ruiz Martín" userId="42fb2f6dfcc8d877" providerId="LiveId" clId="{C9786163-F506-43DB-9668-B293B8DD43CC}" dt="2020-04-22T10:54:31" v="268" actId="14861"/>
          <ac:spMkLst>
            <pc:docMk/>
            <pc:sldMk cId="2610869883" sldId="306"/>
            <ac:spMk id="91" creationId="{74DA1A0B-1AFC-40F5-9161-0AD5A705EAF2}"/>
          </ac:spMkLst>
        </pc:spChg>
        <pc:spChg chg="mod">
          <ac:chgData name="Agustín Ruiz Martín" userId="42fb2f6dfcc8d877" providerId="LiveId" clId="{C9786163-F506-43DB-9668-B293B8DD43CC}" dt="2020-04-22T10:56:24.060" v="281" actId="14861"/>
          <ac:spMkLst>
            <pc:docMk/>
            <pc:sldMk cId="2610869883" sldId="306"/>
            <ac:spMk id="104" creationId="{D6C9623B-6BD9-46DF-8210-8DB309D3B15E}"/>
          </ac:spMkLst>
        </pc:spChg>
        <pc:spChg chg="mod">
          <ac:chgData name="Agustín Ruiz Martín" userId="42fb2f6dfcc8d877" providerId="LiveId" clId="{C9786163-F506-43DB-9668-B293B8DD43CC}" dt="2020-04-22T10:56:37.231" v="288" actId="1038"/>
          <ac:spMkLst>
            <pc:docMk/>
            <pc:sldMk cId="2610869883" sldId="306"/>
            <ac:spMk id="105" creationId="{1CE5F4F9-8C27-47CA-B83E-563353702B27}"/>
          </ac:spMkLst>
        </pc:spChg>
        <pc:spChg chg="mod">
          <ac:chgData name="Agustín Ruiz Martín" userId="42fb2f6dfcc8d877" providerId="LiveId" clId="{C9786163-F506-43DB-9668-B293B8DD43CC}" dt="2020-04-22T10:56:24.060" v="281" actId="14861"/>
          <ac:spMkLst>
            <pc:docMk/>
            <pc:sldMk cId="2610869883" sldId="306"/>
            <ac:spMk id="106" creationId="{949AC1DB-A789-4605-B099-5EC802B3099C}"/>
          </ac:spMkLst>
        </pc:spChg>
        <pc:grpChg chg="mod">
          <ac:chgData name="Agustín Ruiz Martín" userId="42fb2f6dfcc8d877" providerId="LiveId" clId="{C9786163-F506-43DB-9668-B293B8DD43CC}" dt="2020-04-22T10:55:33.890" v="277" actId="14861"/>
          <ac:grpSpMkLst>
            <pc:docMk/>
            <pc:sldMk cId="2610869883" sldId="306"/>
            <ac:grpSpMk id="86" creationId="{99E4BC76-04E4-4B02-87A4-E243C8AAC6A2}"/>
          </ac:grpSpMkLst>
        </pc:grpChg>
        <pc:grpChg chg="mod">
          <ac:chgData name="Agustín Ruiz Martín" userId="42fb2f6dfcc8d877" providerId="LiveId" clId="{C9786163-F506-43DB-9668-B293B8DD43CC}" dt="2020-04-22T10:54:14.719" v="265" actId="14861"/>
          <ac:grpSpMkLst>
            <pc:docMk/>
            <pc:sldMk cId="2610869883" sldId="306"/>
            <ac:grpSpMk id="89" creationId="{7E4B6A59-CD0E-4C93-A329-4AA623A734FC}"/>
          </ac:grpSpMkLst>
        </pc:grpChg>
      </pc:sldChg>
      <pc:sldChg chg="modSp">
        <pc:chgData name="Agustín Ruiz Martín" userId="42fb2f6dfcc8d877" providerId="LiveId" clId="{C9786163-F506-43DB-9668-B293B8DD43CC}" dt="2020-04-22T11:00:01.369" v="295" actId="114"/>
        <pc:sldMkLst>
          <pc:docMk/>
          <pc:sldMk cId="1584093200" sldId="307"/>
        </pc:sldMkLst>
        <pc:spChg chg="mod">
          <ac:chgData name="Agustín Ruiz Martín" userId="42fb2f6dfcc8d877" providerId="LiveId" clId="{C9786163-F506-43DB-9668-B293B8DD43CC}" dt="2020-04-22T11:00:01.369" v="295" actId="114"/>
          <ac:spMkLst>
            <pc:docMk/>
            <pc:sldMk cId="1584093200" sldId="307"/>
            <ac:spMk id="6" creationId="{49337884-3F76-439D-8CB6-A8CDB04C64B1}"/>
          </ac:spMkLst>
        </pc:spChg>
      </pc:sldChg>
      <pc:sldChg chg="modSp">
        <pc:chgData name="Agustín Ruiz Martín" userId="42fb2f6dfcc8d877" providerId="LiveId" clId="{C9786163-F506-43DB-9668-B293B8DD43CC}" dt="2020-04-22T10:59:24.092" v="294" actId="14861"/>
        <pc:sldMkLst>
          <pc:docMk/>
          <pc:sldMk cId="2076984784" sldId="308"/>
        </pc:sldMkLst>
        <pc:spChg chg="mod">
          <ac:chgData name="Agustín Ruiz Martín" userId="42fb2f6dfcc8d877" providerId="LiveId" clId="{C9786163-F506-43DB-9668-B293B8DD43CC}" dt="2020-04-22T10:59:24.092" v="294" actId="14861"/>
          <ac:spMkLst>
            <pc:docMk/>
            <pc:sldMk cId="2076984784" sldId="308"/>
            <ac:spMk id="7" creationId="{4DFC7F7D-6660-46AA-8CF0-D5CAA560C991}"/>
          </ac:spMkLst>
        </pc:spChg>
        <pc:spChg chg="mod">
          <ac:chgData name="Agustín Ruiz Martín" userId="42fb2f6dfcc8d877" providerId="LiveId" clId="{C9786163-F506-43DB-9668-B293B8DD43CC}" dt="2020-04-22T10:59:24.092" v="294" actId="14861"/>
          <ac:spMkLst>
            <pc:docMk/>
            <pc:sldMk cId="2076984784" sldId="308"/>
            <ac:spMk id="13" creationId="{CFA00586-234E-4755-BB40-63CA2FB26E3F}"/>
          </ac:spMkLst>
        </pc:spChg>
        <pc:spChg chg="mod">
          <ac:chgData name="Agustín Ruiz Martín" userId="42fb2f6dfcc8d877" providerId="LiveId" clId="{C9786163-F506-43DB-9668-B293B8DD43CC}" dt="2020-04-22T10:59:24.092" v="294" actId="14861"/>
          <ac:spMkLst>
            <pc:docMk/>
            <pc:sldMk cId="2076984784" sldId="308"/>
            <ac:spMk id="14" creationId="{BA1FD5A5-C5FE-4EF8-B0F0-7E60B5FC6086}"/>
          </ac:spMkLst>
        </pc:spChg>
        <pc:spChg chg="mod">
          <ac:chgData name="Agustín Ruiz Martín" userId="42fb2f6dfcc8d877" providerId="LiveId" clId="{C9786163-F506-43DB-9668-B293B8DD43CC}" dt="2020-04-22T10:59:24.092" v="294" actId="14861"/>
          <ac:spMkLst>
            <pc:docMk/>
            <pc:sldMk cId="2076984784" sldId="308"/>
            <ac:spMk id="18" creationId="{08849146-BD2F-40B8-B017-186033054072}"/>
          </ac:spMkLst>
        </pc:spChg>
        <pc:spChg chg="mod">
          <ac:chgData name="Agustín Ruiz Martín" userId="42fb2f6dfcc8d877" providerId="LiveId" clId="{C9786163-F506-43DB-9668-B293B8DD43CC}" dt="2020-04-22T10:59:24.092" v="294" actId="14861"/>
          <ac:spMkLst>
            <pc:docMk/>
            <pc:sldMk cId="2076984784" sldId="308"/>
            <ac:spMk id="19" creationId="{107CBBC7-637F-4E69-9097-A65C4F19549E}"/>
          </ac:spMkLst>
        </pc:spChg>
        <pc:spChg chg="mod">
          <ac:chgData name="Agustín Ruiz Martín" userId="42fb2f6dfcc8d877" providerId="LiveId" clId="{C9786163-F506-43DB-9668-B293B8DD43CC}" dt="2020-04-22T10:59:09.358" v="293" actId="14861"/>
          <ac:spMkLst>
            <pc:docMk/>
            <pc:sldMk cId="2076984784" sldId="308"/>
            <ac:spMk id="23" creationId="{A707B953-BB4B-4039-A3FC-0EACB69EB662}"/>
          </ac:spMkLst>
        </pc:spChg>
        <pc:spChg chg="mod">
          <ac:chgData name="Agustín Ruiz Martín" userId="42fb2f6dfcc8d877" providerId="LiveId" clId="{C9786163-F506-43DB-9668-B293B8DD43CC}" dt="2020-04-22T10:59:09.358" v="293" actId="14861"/>
          <ac:spMkLst>
            <pc:docMk/>
            <pc:sldMk cId="2076984784" sldId="308"/>
            <ac:spMk id="27" creationId="{9C3219D1-D5C5-41B0-996D-2DD0D8A7B2AC}"/>
          </ac:spMkLst>
        </pc:spChg>
        <pc:spChg chg="mod">
          <ac:chgData name="Agustín Ruiz Martín" userId="42fb2f6dfcc8d877" providerId="LiveId" clId="{C9786163-F506-43DB-9668-B293B8DD43CC}" dt="2020-04-22T10:59:09.358" v="293" actId="14861"/>
          <ac:spMkLst>
            <pc:docMk/>
            <pc:sldMk cId="2076984784" sldId="308"/>
            <ac:spMk id="28" creationId="{D39DD0D0-D0DD-4118-B11B-065E2A8CFAC4}"/>
          </ac:spMkLst>
        </pc:spChg>
        <pc:spChg chg="mod">
          <ac:chgData name="Agustín Ruiz Martín" userId="42fb2f6dfcc8d877" providerId="LiveId" clId="{C9786163-F506-43DB-9668-B293B8DD43CC}" dt="2020-04-22T10:59:09.358" v="293" actId="14861"/>
          <ac:spMkLst>
            <pc:docMk/>
            <pc:sldMk cId="2076984784" sldId="308"/>
            <ac:spMk id="29" creationId="{61CCC084-FE90-4F76-88AD-E2314926AB3A}"/>
          </ac:spMkLst>
        </pc:spChg>
        <pc:grpChg chg="mod">
          <ac:chgData name="Agustín Ruiz Martín" userId="42fb2f6dfcc8d877" providerId="LiveId" clId="{C9786163-F506-43DB-9668-B293B8DD43CC}" dt="2020-04-22T10:58:35.328" v="292" actId="14861"/>
          <ac:grpSpMkLst>
            <pc:docMk/>
            <pc:sldMk cId="2076984784" sldId="308"/>
            <ac:grpSpMk id="4" creationId="{F59F6D49-FF86-40B0-B426-B7F6FA6DC9E4}"/>
          </ac:grpSpMkLst>
        </pc:grpChg>
        <pc:grpChg chg="mod">
          <ac:chgData name="Agustín Ruiz Martín" userId="42fb2f6dfcc8d877" providerId="LiveId" clId="{C9786163-F506-43DB-9668-B293B8DD43CC}" dt="2020-04-22T10:58:35.328" v="292" actId="14861"/>
          <ac:grpSpMkLst>
            <pc:docMk/>
            <pc:sldMk cId="2076984784" sldId="308"/>
            <ac:grpSpMk id="20" creationId="{458D9661-457B-4716-B0C5-31AB0802FE9A}"/>
          </ac:grpSpMkLst>
        </pc:grpChg>
      </pc:sldChg>
      <pc:sldChg chg="delSp modSp delAnim">
        <pc:chgData name="Agustín Ruiz Martín" userId="42fb2f6dfcc8d877" providerId="LiveId" clId="{C9786163-F506-43DB-9668-B293B8DD43CC}" dt="2020-04-24T14:44:12.258" v="448" actId="20577"/>
        <pc:sldMkLst>
          <pc:docMk/>
          <pc:sldMk cId="2277171439" sldId="315"/>
        </pc:sldMkLst>
        <pc:spChg chg="mod">
          <ac:chgData name="Agustín Ruiz Martín" userId="42fb2f6dfcc8d877" providerId="LiveId" clId="{C9786163-F506-43DB-9668-B293B8DD43CC}" dt="2020-04-22T11:03:02.517" v="297" actId="14100"/>
          <ac:spMkLst>
            <pc:docMk/>
            <pc:sldMk cId="2277171439" sldId="315"/>
            <ac:spMk id="8" creationId="{DE17F0DA-043F-4C0D-9823-06AEE3DECFA8}"/>
          </ac:spMkLst>
        </pc:spChg>
        <pc:spChg chg="mod">
          <ac:chgData name="Agustín Ruiz Martín" userId="42fb2f6dfcc8d877" providerId="LiveId" clId="{C9786163-F506-43DB-9668-B293B8DD43CC}" dt="2020-04-24T14:43:19.759" v="445" actId="14100"/>
          <ac:spMkLst>
            <pc:docMk/>
            <pc:sldMk cId="2277171439" sldId="315"/>
            <ac:spMk id="9" creationId="{6C224138-5C04-4DD8-8D31-DD3CBA0B961C}"/>
          </ac:spMkLst>
        </pc:spChg>
        <pc:spChg chg="del">
          <ac:chgData name="Agustín Ruiz Martín" userId="42fb2f6dfcc8d877" providerId="LiveId" clId="{C9786163-F506-43DB-9668-B293B8DD43CC}" dt="2020-04-22T11:02:57.251" v="296" actId="478"/>
          <ac:spMkLst>
            <pc:docMk/>
            <pc:sldMk cId="2277171439" sldId="315"/>
            <ac:spMk id="11" creationId="{2EF69D86-E56B-4452-A3D2-F126EE46C8E5}"/>
          </ac:spMkLst>
        </pc:spChg>
        <pc:graphicFrameChg chg="modGraphic">
          <ac:chgData name="Agustín Ruiz Martín" userId="42fb2f6dfcc8d877" providerId="LiveId" clId="{C9786163-F506-43DB-9668-B293B8DD43CC}" dt="2020-04-24T14:44:12.258" v="448" actId="20577"/>
          <ac:graphicFrameMkLst>
            <pc:docMk/>
            <pc:sldMk cId="2277171439" sldId="315"/>
            <ac:graphicFrameMk id="6" creationId="{332CEB82-E1FA-48FB-B165-D459A371889D}"/>
          </ac:graphicFrameMkLst>
        </pc:graphicFrameChg>
      </pc:sldChg>
      <pc:sldChg chg="delSp modSp delAnim">
        <pc:chgData name="Agustín Ruiz Martín" userId="42fb2f6dfcc8d877" providerId="LiveId" clId="{C9786163-F506-43DB-9668-B293B8DD43CC}" dt="2020-04-22T11:21:18.909" v="410" actId="1038"/>
        <pc:sldMkLst>
          <pc:docMk/>
          <pc:sldMk cId="4125993863" sldId="317"/>
        </pc:sldMkLst>
        <pc:spChg chg="mod">
          <ac:chgData name="Agustín Ruiz Martín" userId="42fb2f6dfcc8d877" providerId="LiveId" clId="{C9786163-F506-43DB-9668-B293B8DD43CC}" dt="2020-04-22T11:20:10.552" v="393" actId="20577"/>
          <ac:spMkLst>
            <pc:docMk/>
            <pc:sldMk cId="4125993863" sldId="317"/>
            <ac:spMk id="9" creationId="{CA66100A-8FFC-469B-AB8F-437188724E91}"/>
          </ac:spMkLst>
        </pc:spChg>
        <pc:spChg chg="mod">
          <ac:chgData name="Agustín Ruiz Martín" userId="42fb2f6dfcc8d877" providerId="LiveId" clId="{C9786163-F506-43DB-9668-B293B8DD43CC}" dt="2020-04-22T11:19:30.853" v="381" actId="1038"/>
          <ac:spMkLst>
            <pc:docMk/>
            <pc:sldMk cId="4125993863" sldId="317"/>
            <ac:spMk id="11" creationId="{7557DD6D-6571-44F6-B030-31847876F069}"/>
          </ac:spMkLst>
        </pc:spChg>
        <pc:spChg chg="mod">
          <ac:chgData name="Agustín Ruiz Martín" userId="42fb2f6dfcc8d877" providerId="LiveId" clId="{C9786163-F506-43DB-9668-B293B8DD43CC}" dt="2020-04-22T11:20:12.490" v="394" actId="20577"/>
          <ac:spMkLst>
            <pc:docMk/>
            <pc:sldMk cId="4125993863" sldId="317"/>
            <ac:spMk id="22" creationId="{C535B75F-4BC1-4504-99C2-AC58947932DD}"/>
          </ac:spMkLst>
        </pc:spChg>
        <pc:spChg chg="mod">
          <ac:chgData name="Agustín Ruiz Martín" userId="42fb2f6dfcc8d877" providerId="LiveId" clId="{C9786163-F506-43DB-9668-B293B8DD43CC}" dt="2020-04-22T11:20:21.880" v="398" actId="1038"/>
          <ac:spMkLst>
            <pc:docMk/>
            <pc:sldMk cId="4125993863" sldId="317"/>
            <ac:spMk id="24" creationId="{80FE6BAA-89BF-4E6A-AAB1-2B1D935C93ED}"/>
          </ac:spMkLst>
        </pc:spChg>
        <pc:spChg chg="mod">
          <ac:chgData name="Agustín Ruiz Martín" userId="42fb2f6dfcc8d877" providerId="LiveId" clId="{C9786163-F506-43DB-9668-B293B8DD43CC}" dt="2020-04-22T11:20:29.676" v="400" actId="20577"/>
          <ac:spMkLst>
            <pc:docMk/>
            <pc:sldMk cId="4125993863" sldId="317"/>
            <ac:spMk id="27" creationId="{00A882E9-70B0-4A42-9232-A5B7ABBAFECA}"/>
          </ac:spMkLst>
        </pc:spChg>
        <pc:spChg chg="mod">
          <ac:chgData name="Agustín Ruiz Martín" userId="42fb2f6dfcc8d877" providerId="LiveId" clId="{C9786163-F506-43DB-9668-B293B8DD43CC}" dt="2020-04-22T11:20:40.364" v="405" actId="1038"/>
          <ac:spMkLst>
            <pc:docMk/>
            <pc:sldMk cId="4125993863" sldId="317"/>
            <ac:spMk id="29" creationId="{446FAB32-8862-4F4D-8F47-CA3B5BAC9D13}"/>
          </ac:spMkLst>
        </pc:spChg>
        <pc:spChg chg="mod">
          <ac:chgData name="Agustín Ruiz Martín" userId="42fb2f6dfcc8d877" providerId="LiveId" clId="{C9786163-F506-43DB-9668-B293B8DD43CC}" dt="2020-04-22T11:20:06.646" v="392" actId="20577"/>
          <ac:spMkLst>
            <pc:docMk/>
            <pc:sldMk cId="4125993863" sldId="317"/>
            <ac:spMk id="32" creationId="{A05EEFB3-1B2B-4A8B-8794-D86B7D18A703}"/>
          </ac:spMkLst>
        </pc:spChg>
        <pc:spChg chg="mod">
          <ac:chgData name="Agustín Ruiz Martín" userId="42fb2f6dfcc8d877" providerId="LiveId" clId="{C9786163-F506-43DB-9668-B293B8DD43CC}" dt="2020-04-22T11:21:18.909" v="410" actId="1038"/>
          <ac:spMkLst>
            <pc:docMk/>
            <pc:sldMk cId="4125993863" sldId="317"/>
            <ac:spMk id="35" creationId="{2D53A30E-65CE-4199-AE15-010AB42065D2}"/>
          </ac:spMkLst>
        </pc:spChg>
        <pc:spChg chg="mod">
          <ac:chgData name="Agustín Ruiz Martín" userId="42fb2f6dfcc8d877" providerId="LiveId" clId="{C9786163-F506-43DB-9668-B293B8DD43CC}" dt="2020-04-22T11:14:19.663" v="344" actId="1038"/>
          <ac:spMkLst>
            <pc:docMk/>
            <pc:sldMk cId="4125993863" sldId="317"/>
            <ac:spMk id="39" creationId="{ACC9D86E-252F-4BC2-9671-C8DF57F0E859}"/>
          </ac:spMkLst>
        </pc:spChg>
        <pc:spChg chg="del">
          <ac:chgData name="Agustín Ruiz Martín" userId="42fb2f6dfcc8d877" providerId="LiveId" clId="{C9786163-F506-43DB-9668-B293B8DD43CC}" dt="2020-04-22T11:14:11.257" v="332" actId="478"/>
          <ac:spMkLst>
            <pc:docMk/>
            <pc:sldMk cId="4125993863" sldId="317"/>
            <ac:spMk id="40" creationId="{F484A5DD-797A-478C-BB81-3FB1A0702CC3}"/>
          </ac:spMkLst>
        </pc:spChg>
        <pc:spChg chg="mod">
          <ac:chgData name="Agustín Ruiz Martín" userId="42fb2f6dfcc8d877" providerId="LiveId" clId="{C9786163-F506-43DB-9668-B293B8DD43CC}" dt="2020-04-22T11:20:52.113" v="407" actId="20577"/>
          <ac:spMkLst>
            <pc:docMk/>
            <pc:sldMk cId="4125993863" sldId="317"/>
            <ac:spMk id="53" creationId="{C85E7B82-5875-4A9B-AEC5-9365D60D756E}"/>
          </ac:spMkLst>
        </pc:spChg>
        <pc:grpChg chg="mod">
          <ac:chgData name="Agustín Ruiz Martín" userId="42fb2f6dfcc8d877" providerId="LiveId" clId="{C9786163-F506-43DB-9668-B293B8DD43CC}" dt="2020-04-22T11:19:30.853" v="381" actId="1038"/>
          <ac:grpSpMkLst>
            <pc:docMk/>
            <pc:sldMk cId="4125993863" sldId="317"/>
            <ac:grpSpMk id="8" creationId="{8AA2B7CB-9F70-42EC-876B-8BF0998C3206}"/>
          </ac:grpSpMkLst>
        </pc:grpChg>
        <pc:grpChg chg="mod">
          <ac:chgData name="Agustín Ruiz Martín" userId="42fb2f6dfcc8d877" providerId="LiveId" clId="{C9786163-F506-43DB-9668-B293B8DD43CC}" dt="2020-04-22T11:19:30.853" v="381" actId="1038"/>
          <ac:grpSpMkLst>
            <pc:docMk/>
            <pc:sldMk cId="4125993863" sldId="317"/>
            <ac:grpSpMk id="10" creationId="{787AEFA4-950D-4044-9247-483BFD06E7FE}"/>
          </ac:grpSpMkLst>
        </pc:grpChg>
        <pc:grpChg chg="mod">
          <ac:chgData name="Agustín Ruiz Martín" userId="42fb2f6dfcc8d877" providerId="LiveId" clId="{C9786163-F506-43DB-9668-B293B8DD43CC}" dt="2020-04-22T11:20:21.880" v="398" actId="1038"/>
          <ac:grpSpMkLst>
            <pc:docMk/>
            <pc:sldMk cId="4125993863" sldId="317"/>
            <ac:grpSpMk id="21" creationId="{309C8ABF-891B-4EFA-89E7-D4E244B36FC6}"/>
          </ac:grpSpMkLst>
        </pc:grpChg>
        <pc:grpChg chg="mod">
          <ac:chgData name="Agustín Ruiz Martín" userId="42fb2f6dfcc8d877" providerId="LiveId" clId="{C9786163-F506-43DB-9668-B293B8DD43CC}" dt="2020-04-22T11:20:21.880" v="398" actId="1038"/>
          <ac:grpSpMkLst>
            <pc:docMk/>
            <pc:sldMk cId="4125993863" sldId="317"/>
            <ac:grpSpMk id="23" creationId="{6FBC3FFB-4390-4E58-AFB0-1678EB226908}"/>
          </ac:grpSpMkLst>
        </pc:grpChg>
        <pc:grpChg chg="mod">
          <ac:chgData name="Agustín Ruiz Martín" userId="42fb2f6dfcc8d877" providerId="LiveId" clId="{C9786163-F506-43DB-9668-B293B8DD43CC}" dt="2020-04-22T11:20:40.364" v="405" actId="1038"/>
          <ac:grpSpMkLst>
            <pc:docMk/>
            <pc:sldMk cId="4125993863" sldId="317"/>
            <ac:grpSpMk id="26" creationId="{0289A899-0D54-421F-9CB8-319D6EBBDCC9}"/>
          </ac:grpSpMkLst>
        </pc:grpChg>
        <pc:grpChg chg="mod">
          <ac:chgData name="Agustín Ruiz Martín" userId="42fb2f6dfcc8d877" providerId="LiveId" clId="{C9786163-F506-43DB-9668-B293B8DD43CC}" dt="2020-04-22T11:20:40.364" v="405" actId="1038"/>
          <ac:grpSpMkLst>
            <pc:docMk/>
            <pc:sldMk cId="4125993863" sldId="317"/>
            <ac:grpSpMk id="28" creationId="{EB7A6391-3448-4875-B348-2BF95A7C6457}"/>
          </ac:grpSpMkLst>
        </pc:grpChg>
        <pc:grpChg chg="mod">
          <ac:chgData name="Agustín Ruiz Martín" userId="42fb2f6dfcc8d877" providerId="LiveId" clId="{C9786163-F506-43DB-9668-B293B8DD43CC}" dt="2020-04-22T11:21:18.909" v="410" actId="1038"/>
          <ac:grpSpMkLst>
            <pc:docMk/>
            <pc:sldMk cId="4125993863" sldId="317"/>
            <ac:grpSpMk id="31" creationId="{382661AF-A69D-40D6-9887-3757202FEE6C}"/>
          </ac:grpSpMkLst>
        </pc:grpChg>
        <pc:cxnChg chg="mod">
          <ac:chgData name="Agustín Ruiz Martín" userId="42fb2f6dfcc8d877" providerId="LiveId" clId="{C9786163-F506-43DB-9668-B293B8DD43CC}" dt="2020-04-22T11:15:06.937" v="346" actId="14861"/>
          <ac:cxnSpMkLst>
            <pc:docMk/>
            <pc:sldMk cId="4125993863" sldId="317"/>
            <ac:cxnSpMk id="43" creationId="{CE332211-6526-4E9F-B6A8-19ACFED3AEC5}"/>
          </ac:cxnSpMkLst>
        </pc:cxnChg>
        <pc:cxnChg chg="mod">
          <ac:chgData name="Agustín Ruiz Martín" userId="42fb2f6dfcc8d877" providerId="LiveId" clId="{C9786163-F506-43DB-9668-B293B8DD43CC}" dt="2020-04-22T11:15:12.765" v="347" actId="14861"/>
          <ac:cxnSpMkLst>
            <pc:docMk/>
            <pc:sldMk cId="4125993863" sldId="317"/>
            <ac:cxnSpMk id="44" creationId="{A4AC939B-0C47-44BD-97CD-A453BD7E4C97}"/>
          </ac:cxnSpMkLst>
        </pc:cxnChg>
      </pc:sldChg>
      <pc:sldChg chg="modSp">
        <pc:chgData name="Agustín Ruiz Martín" userId="42fb2f6dfcc8d877" providerId="LiveId" clId="{C9786163-F506-43DB-9668-B293B8DD43CC}" dt="2020-04-22T11:23:38.056" v="415" actId="113"/>
        <pc:sldMkLst>
          <pc:docMk/>
          <pc:sldMk cId="978482613" sldId="319"/>
        </pc:sldMkLst>
        <pc:spChg chg="mod">
          <ac:chgData name="Agustín Ruiz Martín" userId="42fb2f6dfcc8d877" providerId="LiveId" clId="{C9786163-F506-43DB-9668-B293B8DD43CC}" dt="2020-04-22T11:23:38.056" v="415" actId="113"/>
          <ac:spMkLst>
            <pc:docMk/>
            <pc:sldMk cId="978482613" sldId="319"/>
            <ac:spMk id="7" creationId="{468B7387-3F66-4F76-8DBC-F47CA22E81D2}"/>
          </ac:spMkLst>
        </pc:spChg>
      </pc:sldChg>
      <pc:sldChg chg="modSp">
        <pc:chgData name="Agustín Ruiz Martín" userId="42fb2f6dfcc8d877" providerId="LiveId" clId="{C9786163-F506-43DB-9668-B293B8DD43CC}" dt="2020-04-22T11:23:02.776" v="414" actId="313"/>
        <pc:sldMkLst>
          <pc:docMk/>
          <pc:sldMk cId="1993591767" sldId="320"/>
        </pc:sldMkLst>
        <pc:spChg chg="mod">
          <ac:chgData name="Agustín Ruiz Martín" userId="42fb2f6dfcc8d877" providerId="LiveId" clId="{C9786163-F506-43DB-9668-B293B8DD43CC}" dt="2020-04-22T11:23:02.776" v="414" actId="313"/>
          <ac:spMkLst>
            <pc:docMk/>
            <pc:sldMk cId="1993591767" sldId="320"/>
            <ac:spMk id="7" creationId="{41856694-35FF-4906-B688-AFEFFEF5D1C1}"/>
          </ac:spMkLst>
        </pc:spChg>
      </pc:sldChg>
      <pc:sldChg chg="modSp">
        <pc:chgData name="Agustín Ruiz Martín" userId="42fb2f6dfcc8d877" providerId="LiveId" clId="{C9786163-F506-43DB-9668-B293B8DD43CC}" dt="2020-04-24T08:48:15.311" v="429" actId="113"/>
        <pc:sldMkLst>
          <pc:docMk/>
          <pc:sldMk cId="1412243793" sldId="323"/>
        </pc:sldMkLst>
        <pc:spChg chg="mod">
          <ac:chgData name="Agustín Ruiz Martín" userId="42fb2f6dfcc8d877" providerId="LiveId" clId="{C9786163-F506-43DB-9668-B293B8DD43CC}" dt="2020-04-24T08:48:15.311" v="429" actId="113"/>
          <ac:spMkLst>
            <pc:docMk/>
            <pc:sldMk cId="1412243793" sldId="323"/>
            <ac:spMk id="5" creationId="{85313C64-7638-4978-B781-CF0A9B9A70C2}"/>
          </ac:spMkLst>
        </pc:spChg>
        <pc:spChg chg="mod">
          <ac:chgData name="Agustín Ruiz Martín" userId="42fb2f6dfcc8d877" providerId="LiveId" clId="{C9786163-F506-43DB-9668-B293B8DD43CC}" dt="2020-04-24T08:41:39.210" v="425"/>
          <ac:spMkLst>
            <pc:docMk/>
            <pc:sldMk cId="1412243793" sldId="323"/>
            <ac:spMk id="96" creationId="{5E731239-3DA5-4AB0-9B0F-6D7D76D5B4B5}"/>
          </ac:spMkLst>
        </pc:spChg>
        <pc:spChg chg="mod">
          <ac:chgData name="Agustín Ruiz Martín" userId="42fb2f6dfcc8d877" providerId="LiveId" clId="{C9786163-F506-43DB-9668-B293B8DD43CC}" dt="2020-04-24T08:41:47.632" v="427"/>
          <ac:spMkLst>
            <pc:docMk/>
            <pc:sldMk cId="1412243793" sldId="323"/>
            <ac:spMk id="97" creationId="{3A950A0F-7F13-4E39-97CC-9F6E6A0672DA}"/>
          </ac:spMkLst>
        </pc:spChg>
        <pc:spChg chg="mod">
          <ac:chgData name="Agustín Ruiz Martín" userId="42fb2f6dfcc8d877" providerId="LiveId" clId="{C9786163-F506-43DB-9668-B293B8DD43CC}" dt="2020-04-24T08:41:42.929" v="426"/>
          <ac:spMkLst>
            <pc:docMk/>
            <pc:sldMk cId="1412243793" sldId="323"/>
            <ac:spMk id="111" creationId="{964D5FDA-3C87-4561-B224-3810D627C373}"/>
          </ac:spMkLst>
        </pc:spChg>
        <pc:spChg chg="mod">
          <ac:chgData name="Agustín Ruiz Martín" userId="42fb2f6dfcc8d877" providerId="LiveId" clId="{C9786163-F506-43DB-9668-B293B8DD43CC}" dt="2020-04-24T08:41:51.866" v="428"/>
          <ac:spMkLst>
            <pc:docMk/>
            <pc:sldMk cId="1412243793" sldId="323"/>
            <ac:spMk id="112" creationId="{23BFCE77-08C0-4F77-863E-C5BF97A3F82E}"/>
          </ac:spMkLst>
        </pc:spChg>
      </pc:sldChg>
      <pc:sldChg chg="modSp">
        <pc:chgData name="Agustín Ruiz Martín" userId="42fb2f6dfcc8d877" providerId="LiveId" clId="{C9786163-F506-43DB-9668-B293B8DD43CC}" dt="2020-04-22T11:24:29.789" v="416" actId="113"/>
        <pc:sldMkLst>
          <pc:docMk/>
          <pc:sldMk cId="1084696445" sldId="324"/>
        </pc:sldMkLst>
        <pc:spChg chg="mod">
          <ac:chgData name="Agustín Ruiz Martín" userId="42fb2f6dfcc8d877" providerId="LiveId" clId="{C9786163-F506-43DB-9668-B293B8DD43CC}" dt="2020-04-22T11:24:29.789" v="416" actId="113"/>
          <ac:spMkLst>
            <pc:docMk/>
            <pc:sldMk cId="1084696445" sldId="324"/>
            <ac:spMk id="5" creationId="{E25BC703-EAEF-4A6E-936C-B03E73907946}"/>
          </ac:spMkLst>
        </pc:spChg>
      </pc:sldChg>
      <pc:sldChg chg="modSp">
        <pc:chgData name="Agustín Ruiz Martín" userId="42fb2f6dfcc8d877" providerId="LiveId" clId="{C9786163-F506-43DB-9668-B293B8DD43CC}" dt="2020-04-24T08:50:56.681" v="432" actId="14100"/>
        <pc:sldMkLst>
          <pc:docMk/>
          <pc:sldMk cId="868094913" sldId="327"/>
        </pc:sldMkLst>
        <pc:spChg chg="mod">
          <ac:chgData name="Agustín Ruiz Martín" userId="42fb2f6dfcc8d877" providerId="LiveId" clId="{C9786163-F506-43DB-9668-B293B8DD43CC}" dt="2020-04-24T08:50:56.681" v="432" actId="14100"/>
          <ac:spMkLst>
            <pc:docMk/>
            <pc:sldMk cId="868094913" sldId="327"/>
            <ac:spMk id="5" creationId="{D12444CB-A82B-45A3-AB9A-CCE536EC88A5}"/>
          </ac:spMkLst>
        </pc:spChg>
      </pc:sldChg>
      <pc:sldChg chg="modSp modAnim">
        <pc:chgData name="Agustín Ruiz Martín" userId="42fb2f6dfcc8d877" providerId="LiveId" clId="{C9786163-F506-43DB-9668-B293B8DD43CC}" dt="2020-04-24T14:46:07.863" v="452"/>
        <pc:sldMkLst>
          <pc:docMk/>
          <pc:sldMk cId="3995659243" sldId="329"/>
        </pc:sldMkLst>
        <pc:spChg chg="mod">
          <ac:chgData name="Agustín Ruiz Martín" userId="42fb2f6dfcc8d877" providerId="LiveId" clId="{C9786163-F506-43DB-9668-B293B8DD43CC}" dt="2020-04-24T08:57:14.309" v="444" actId="14861"/>
          <ac:spMkLst>
            <pc:docMk/>
            <pc:sldMk cId="3995659243" sldId="329"/>
            <ac:spMk id="6" creationId="{F17326E2-440A-4EF5-AFFC-B35243EFA0D5}"/>
          </ac:spMkLst>
        </pc:spChg>
        <pc:spChg chg="mod">
          <ac:chgData name="Agustín Ruiz Martín" userId="42fb2f6dfcc8d877" providerId="LiveId" clId="{C9786163-F506-43DB-9668-B293B8DD43CC}" dt="2020-04-24T08:56:22.514" v="443" actId="207"/>
          <ac:spMkLst>
            <pc:docMk/>
            <pc:sldMk cId="3995659243" sldId="329"/>
            <ac:spMk id="7" creationId="{19875E55-BE5D-4DE6-B0B9-1F8C28A6791D}"/>
          </ac:spMkLst>
        </pc:spChg>
        <pc:spChg chg="mod">
          <ac:chgData name="Agustín Ruiz Martín" userId="42fb2f6dfcc8d877" providerId="LiveId" clId="{C9786163-F506-43DB-9668-B293B8DD43CC}" dt="2020-04-24T08:53:58.753" v="437" actId="14861"/>
          <ac:spMkLst>
            <pc:docMk/>
            <pc:sldMk cId="3995659243" sldId="329"/>
            <ac:spMk id="8" creationId="{F7DCE794-4F41-46E5-9CD4-0D78D03561BA}"/>
          </ac:spMkLst>
        </pc:spChg>
        <pc:spChg chg="mod">
          <ac:chgData name="Agustín Ruiz Martín" userId="42fb2f6dfcc8d877" providerId="LiveId" clId="{C9786163-F506-43DB-9668-B293B8DD43CC}" dt="2020-04-24T08:56:19.686" v="442" actId="207"/>
          <ac:spMkLst>
            <pc:docMk/>
            <pc:sldMk cId="3995659243" sldId="329"/>
            <ac:spMk id="9" creationId="{B426B9DB-4F80-48AD-AB3E-CA4F750A85FD}"/>
          </ac:spMkLst>
        </pc:spChg>
        <pc:spChg chg="mod">
          <ac:chgData name="Agustín Ruiz Martín" userId="42fb2f6dfcc8d877" providerId="LiveId" clId="{C9786163-F506-43DB-9668-B293B8DD43CC}" dt="2020-04-24T08:56:17.092" v="441" actId="207"/>
          <ac:spMkLst>
            <pc:docMk/>
            <pc:sldMk cId="3995659243" sldId="329"/>
            <ac:spMk id="10" creationId="{D7D80177-7ED7-42F5-B508-D5CBA217A969}"/>
          </ac:spMkLst>
        </pc:spChg>
        <pc:spChg chg="mod">
          <ac:chgData name="Agustín Ruiz Martín" userId="42fb2f6dfcc8d877" providerId="LiveId" clId="{C9786163-F506-43DB-9668-B293B8DD43CC}" dt="2020-04-24T08:54:28.518" v="439" actId="20577"/>
          <ac:spMkLst>
            <pc:docMk/>
            <pc:sldMk cId="3995659243" sldId="329"/>
            <ac:spMk id="15" creationId="{EC4C46B6-B2F1-4729-B4B0-36C63D9CCD8D}"/>
          </ac:spMkLst>
        </pc:spChg>
        <pc:spChg chg="mod">
          <ac:chgData name="Agustín Ruiz Martín" userId="42fb2f6dfcc8d877" providerId="LiveId" clId="{C9786163-F506-43DB-9668-B293B8DD43CC}" dt="2020-04-24T08:56:06.546" v="440"/>
          <ac:spMkLst>
            <pc:docMk/>
            <pc:sldMk cId="3995659243" sldId="329"/>
            <ac:spMk id="23" creationId="{58FCB572-37A7-4869-8808-C540EC683220}"/>
          </ac:spMkLst>
        </pc:spChg>
        <pc:cxnChg chg="mod">
          <ac:chgData name="Agustín Ruiz Martín" userId="42fb2f6dfcc8d877" providerId="LiveId" clId="{C9786163-F506-43DB-9668-B293B8DD43CC}" dt="2020-04-24T08:53:35.348" v="435" actId="14861"/>
          <ac:cxnSpMkLst>
            <pc:docMk/>
            <pc:sldMk cId="3995659243" sldId="329"/>
            <ac:cxnSpMk id="33" creationId="{6AF0370A-FD9C-46A9-B665-D4921D6F92BE}"/>
          </ac:cxnSpMkLst>
        </pc:cxnChg>
        <pc:cxnChg chg="mod">
          <ac:chgData name="Agustín Ruiz Martín" userId="42fb2f6dfcc8d877" providerId="LiveId" clId="{C9786163-F506-43DB-9668-B293B8DD43CC}" dt="2020-04-24T08:53:35.348" v="435" actId="14861"/>
          <ac:cxnSpMkLst>
            <pc:docMk/>
            <pc:sldMk cId="3995659243" sldId="329"/>
            <ac:cxnSpMk id="34" creationId="{37E1EEE3-78B8-4233-AA62-70BF9835DAFE}"/>
          </ac:cxnSpMkLst>
        </pc:cxnChg>
        <pc:cxnChg chg="mod">
          <ac:chgData name="Agustín Ruiz Martín" userId="42fb2f6dfcc8d877" providerId="LiveId" clId="{C9786163-F506-43DB-9668-B293B8DD43CC}" dt="2020-04-24T08:53:35.348" v="435" actId="14861"/>
          <ac:cxnSpMkLst>
            <pc:docMk/>
            <pc:sldMk cId="3995659243" sldId="329"/>
            <ac:cxnSpMk id="35" creationId="{B3B255CB-C264-4BEF-A9CA-1E27AFE081ED}"/>
          </ac:cxnSpMkLst>
        </pc:cxnChg>
        <pc:cxnChg chg="mod">
          <ac:chgData name="Agustín Ruiz Martín" userId="42fb2f6dfcc8d877" providerId="LiveId" clId="{C9786163-F506-43DB-9668-B293B8DD43CC}" dt="2020-04-24T08:53:35.348" v="435" actId="14861"/>
          <ac:cxnSpMkLst>
            <pc:docMk/>
            <pc:sldMk cId="3995659243" sldId="329"/>
            <ac:cxnSpMk id="36" creationId="{083416E2-6D91-4D2B-B950-E72E1264B4EF}"/>
          </ac:cxnSpMkLst>
        </pc:cxnChg>
        <pc:cxnChg chg="mod">
          <ac:chgData name="Agustín Ruiz Martín" userId="42fb2f6dfcc8d877" providerId="LiveId" clId="{C9786163-F506-43DB-9668-B293B8DD43CC}" dt="2020-04-24T08:53:35.348" v="435" actId="14861"/>
          <ac:cxnSpMkLst>
            <pc:docMk/>
            <pc:sldMk cId="3995659243" sldId="329"/>
            <ac:cxnSpMk id="37" creationId="{2E8995E6-5123-49F7-A035-8CF9209A2BE6}"/>
          </ac:cxnSpMkLst>
        </pc:cxnChg>
        <pc:cxnChg chg="mod">
          <ac:chgData name="Agustín Ruiz Martín" userId="42fb2f6dfcc8d877" providerId="LiveId" clId="{C9786163-F506-43DB-9668-B293B8DD43CC}" dt="2020-04-24T08:53:35.348" v="435" actId="14861"/>
          <ac:cxnSpMkLst>
            <pc:docMk/>
            <pc:sldMk cId="3995659243" sldId="329"/>
            <ac:cxnSpMk id="38" creationId="{FFFEB744-E580-4CF7-A699-DD457CD58322}"/>
          </ac:cxnSpMkLst>
        </pc:cxnChg>
        <pc:cxnChg chg="mod">
          <ac:chgData name="Agustín Ruiz Martín" userId="42fb2f6dfcc8d877" providerId="LiveId" clId="{C9786163-F506-43DB-9668-B293B8DD43CC}" dt="2020-04-24T08:53:35.348" v="435" actId="14861"/>
          <ac:cxnSpMkLst>
            <pc:docMk/>
            <pc:sldMk cId="3995659243" sldId="329"/>
            <ac:cxnSpMk id="40" creationId="{183EBE37-D87B-4D2F-9E9A-F95F32CF3DBF}"/>
          </ac:cxnSpMkLst>
        </pc:cxnChg>
        <pc:cxnChg chg="mod">
          <ac:chgData name="Agustín Ruiz Martín" userId="42fb2f6dfcc8d877" providerId="LiveId" clId="{C9786163-F506-43DB-9668-B293B8DD43CC}" dt="2020-04-24T08:53:35.348" v="435" actId="14861"/>
          <ac:cxnSpMkLst>
            <pc:docMk/>
            <pc:sldMk cId="3995659243" sldId="329"/>
            <ac:cxnSpMk id="41" creationId="{3AB0ECCD-79FA-4C61-B187-500D13C4A760}"/>
          </ac:cxnSpMkLst>
        </pc:cxnChg>
        <pc:cxnChg chg="mod">
          <ac:chgData name="Agustín Ruiz Martín" userId="42fb2f6dfcc8d877" providerId="LiveId" clId="{C9786163-F506-43DB-9668-B293B8DD43CC}" dt="2020-04-24T08:53:35.348" v="435" actId="14861"/>
          <ac:cxnSpMkLst>
            <pc:docMk/>
            <pc:sldMk cId="3995659243" sldId="329"/>
            <ac:cxnSpMk id="42" creationId="{7E40CA61-AE99-4F9E-A96B-1584AB83841A}"/>
          </ac:cxnSpMkLst>
        </pc:cxnChg>
        <pc:cxnChg chg="mod">
          <ac:chgData name="Agustín Ruiz Martín" userId="42fb2f6dfcc8d877" providerId="LiveId" clId="{C9786163-F506-43DB-9668-B293B8DD43CC}" dt="2020-04-24T14:45:01.350" v="449" actId="1037"/>
          <ac:cxnSpMkLst>
            <pc:docMk/>
            <pc:sldMk cId="3995659243" sldId="329"/>
            <ac:cxnSpMk id="43" creationId="{195241B5-3240-47EF-8AEC-DAACCBFBFCAC}"/>
          </ac:cxnSpMkLst>
        </pc:cxnChg>
        <pc:cxnChg chg="mod">
          <ac:chgData name="Agustín Ruiz Martín" userId="42fb2f6dfcc8d877" providerId="LiveId" clId="{C9786163-F506-43DB-9668-B293B8DD43CC}" dt="2020-04-24T08:53:35.348" v="435" actId="14861"/>
          <ac:cxnSpMkLst>
            <pc:docMk/>
            <pc:sldMk cId="3995659243" sldId="329"/>
            <ac:cxnSpMk id="44" creationId="{26187550-9F28-4A49-9E7D-683A829E085B}"/>
          </ac:cxnSpMkLst>
        </pc:cxnChg>
        <pc:cxnChg chg="mod">
          <ac:chgData name="Agustín Ruiz Martín" userId="42fb2f6dfcc8d877" providerId="LiveId" clId="{C9786163-F506-43DB-9668-B293B8DD43CC}" dt="2020-04-24T08:53:35.348" v="435" actId="14861"/>
          <ac:cxnSpMkLst>
            <pc:docMk/>
            <pc:sldMk cId="3995659243" sldId="329"/>
            <ac:cxnSpMk id="45" creationId="{59BC0D3E-C570-4AF0-9F0B-C336F58465FD}"/>
          </ac:cxnSpMkLst>
        </pc:cxnChg>
        <pc:cxnChg chg="mod">
          <ac:chgData name="Agustín Ruiz Martín" userId="42fb2f6dfcc8d877" providerId="LiveId" clId="{C9786163-F506-43DB-9668-B293B8DD43CC}" dt="2020-04-24T08:53:35.348" v="435" actId="14861"/>
          <ac:cxnSpMkLst>
            <pc:docMk/>
            <pc:sldMk cId="3995659243" sldId="329"/>
            <ac:cxnSpMk id="46" creationId="{F076B8C3-2DCA-4858-98BB-0624DFE0FF6C}"/>
          </ac:cxnSpMkLst>
        </pc:cxnChg>
        <pc:cxnChg chg="mod">
          <ac:chgData name="Agustín Ruiz Martín" userId="42fb2f6dfcc8d877" providerId="LiveId" clId="{C9786163-F506-43DB-9668-B293B8DD43CC}" dt="2020-04-24T08:53:35.348" v="435" actId="14861"/>
          <ac:cxnSpMkLst>
            <pc:docMk/>
            <pc:sldMk cId="3995659243" sldId="329"/>
            <ac:cxnSpMk id="47" creationId="{F53CDFBA-2FC8-40CC-B3C3-A366C5E4E30C}"/>
          </ac:cxnSpMkLst>
        </pc:cxnChg>
        <pc:cxnChg chg="mod">
          <ac:chgData name="Agustín Ruiz Martín" userId="42fb2f6dfcc8d877" providerId="LiveId" clId="{C9786163-F506-43DB-9668-B293B8DD43CC}" dt="2020-04-24T08:53:35.348" v="435" actId="14861"/>
          <ac:cxnSpMkLst>
            <pc:docMk/>
            <pc:sldMk cId="3995659243" sldId="329"/>
            <ac:cxnSpMk id="48" creationId="{E66B4B49-98FF-4AB1-9E91-924025F20F96}"/>
          </ac:cxnSpMkLst>
        </pc:cxnChg>
        <pc:cxnChg chg="mod">
          <ac:chgData name="Agustín Ruiz Martín" userId="42fb2f6dfcc8d877" providerId="LiveId" clId="{C9786163-F506-43DB-9668-B293B8DD43CC}" dt="2020-04-24T08:53:35.348" v="435" actId="14861"/>
          <ac:cxnSpMkLst>
            <pc:docMk/>
            <pc:sldMk cId="3995659243" sldId="329"/>
            <ac:cxnSpMk id="49" creationId="{D49DB1C9-0776-4D8A-A0E2-3C01F4C22FD7}"/>
          </ac:cxnSpMkLst>
        </pc:cxnChg>
        <pc:cxnChg chg="mod">
          <ac:chgData name="Agustín Ruiz Martín" userId="42fb2f6dfcc8d877" providerId="LiveId" clId="{C9786163-F506-43DB-9668-B293B8DD43CC}" dt="2020-04-24T08:53:35.348" v="435" actId="14861"/>
          <ac:cxnSpMkLst>
            <pc:docMk/>
            <pc:sldMk cId="3995659243" sldId="329"/>
            <ac:cxnSpMk id="50" creationId="{4A128987-F808-4A1F-B997-5438548B1AC6}"/>
          </ac:cxnSpMkLst>
        </pc:cxnChg>
      </pc:sldChg>
      <pc:sldChg chg="modSp">
        <pc:chgData name="Agustín Ruiz Martín" userId="42fb2f6dfcc8d877" providerId="LiveId" clId="{C9786163-F506-43DB-9668-B293B8DD43CC}" dt="2020-04-22T11:25:24.635" v="418" actId="114"/>
        <pc:sldMkLst>
          <pc:docMk/>
          <pc:sldMk cId="352181406" sldId="330"/>
        </pc:sldMkLst>
        <pc:spChg chg="mod">
          <ac:chgData name="Agustín Ruiz Martín" userId="42fb2f6dfcc8d877" providerId="LiveId" clId="{C9786163-F506-43DB-9668-B293B8DD43CC}" dt="2020-04-22T11:25:24.635" v="418" actId="114"/>
          <ac:spMkLst>
            <pc:docMk/>
            <pc:sldMk cId="352181406" sldId="330"/>
            <ac:spMk id="6" creationId="{98942934-117E-46A9-95EA-5E1B2021B862}"/>
          </ac:spMkLst>
        </pc:spChg>
      </pc:sldChg>
    </pc:docChg>
  </pc:docChgLst>
  <pc:docChgLst>
    <pc:chgData name="Agustín Ruiz Martín" userId="42fb2f6dfcc8d877" providerId="LiveId" clId="{9509D8BF-CA15-4960-8714-654D949245A1}"/>
    <pc:docChg chg="undo redo custSel addSld delSld modSld sldOrd">
      <pc:chgData name="Agustín Ruiz Martín" userId="42fb2f6dfcc8d877" providerId="LiveId" clId="{9509D8BF-CA15-4960-8714-654D949245A1}" dt="2020-04-24T08:28:24.814" v="9453" actId="114"/>
      <pc:docMkLst>
        <pc:docMk/>
      </pc:docMkLst>
      <pc:sldChg chg="del">
        <pc:chgData name="Agustín Ruiz Martín" userId="42fb2f6dfcc8d877" providerId="LiveId" clId="{9509D8BF-CA15-4960-8714-654D949245A1}" dt="2020-04-18T00:37:53.463" v="147" actId="2696"/>
        <pc:sldMkLst>
          <pc:docMk/>
          <pc:sldMk cId="1396326493" sldId="256"/>
        </pc:sldMkLst>
      </pc:sldChg>
      <pc:sldChg chg="modSp">
        <pc:chgData name="Agustín Ruiz Martín" userId="42fb2f6dfcc8d877" providerId="LiveId" clId="{9509D8BF-CA15-4960-8714-654D949245A1}" dt="2020-04-18T00:37:12.653" v="58" actId="20577"/>
        <pc:sldMkLst>
          <pc:docMk/>
          <pc:sldMk cId="995843671" sldId="258"/>
        </pc:sldMkLst>
        <pc:spChg chg="mod">
          <ac:chgData name="Agustín Ruiz Martín" userId="42fb2f6dfcc8d877" providerId="LiveId" clId="{9509D8BF-CA15-4960-8714-654D949245A1}" dt="2020-04-18T00:36:37.912" v="1" actId="20577"/>
          <ac:spMkLst>
            <pc:docMk/>
            <pc:sldMk cId="995843671" sldId="258"/>
            <ac:spMk id="12" creationId="{128FAC81-A1F6-454B-A805-3943A7CE848D}"/>
          </ac:spMkLst>
        </pc:spChg>
        <pc:spChg chg="mod">
          <ac:chgData name="Agustín Ruiz Martín" userId="42fb2f6dfcc8d877" providerId="LiveId" clId="{9509D8BF-CA15-4960-8714-654D949245A1}" dt="2020-04-18T00:37:12.653" v="58" actId="20577"/>
          <ac:spMkLst>
            <pc:docMk/>
            <pc:sldMk cId="995843671" sldId="258"/>
            <ac:spMk id="13" creationId="{0412BAE2-B37E-4742-9A95-0BA9879FA4F5}"/>
          </ac:spMkLst>
        </pc:spChg>
      </pc:sldChg>
      <pc:sldChg chg="del">
        <pc:chgData name="Agustín Ruiz Martín" userId="42fb2f6dfcc8d877" providerId="LiveId" clId="{9509D8BF-CA15-4960-8714-654D949245A1}" dt="2020-04-18T00:37:53.557" v="150" actId="2696"/>
        <pc:sldMkLst>
          <pc:docMk/>
          <pc:sldMk cId="935926702" sldId="259"/>
        </pc:sldMkLst>
      </pc:sldChg>
      <pc:sldChg chg="modSp">
        <pc:chgData name="Agustín Ruiz Martín" userId="42fb2f6dfcc8d877" providerId="LiveId" clId="{9509D8BF-CA15-4960-8714-654D949245A1}" dt="2020-04-20T01:18:23.650" v="925" actId="20577"/>
        <pc:sldMkLst>
          <pc:docMk/>
          <pc:sldMk cId="2047009461" sldId="260"/>
        </pc:sldMkLst>
        <pc:spChg chg="mod">
          <ac:chgData name="Agustín Ruiz Martín" userId="42fb2f6dfcc8d877" providerId="LiveId" clId="{9509D8BF-CA15-4960-8714-654D949245A1}" dt="2020-04-20T01:18:23.650" v="925" actId="20577"/>
          <ac:spMkLst>
            <pc:docMk/>
            <pc:sldMk cId="2047009461" sldId="260"/>
            <ac:spMk id="3" creationId="{00000000-0000-0000-0000-000000000000}"/>
          </ac:spMkLst>
        </pc:spChg>
        <pc:spChg chg="mod">
          <ac:chgData name="Agustín Ruiz Martín" userId="42fb2f6dfcc8d877" providerId="LiveId" clId="{9509D8BF-CA15-4960-8714-654D949245A1}" dt="2020-04-18T00:37:35.900" v="117" actId="20577"/>
          <ac:spMkLst>
            <pc:docMk/>
            <pc:sldMk cId="2047009461" sldId="260"/>
            <ac:spMk id="11" creationId="{0DEB4282-9038-4E0F-9589-61B2C340219F}"/>
          </ac:spMkLst>
        </pc:spChg>
        <pc:spChg chg="mod">
          <ac:chgData name="Agustín Ruiz Martín" userId="42fb2f6dfcc8d877" providerId="LiveId" clId="{9509D8BF-CA15-4960-8714-654D949245A1}" dt="2020-04-18T00:37:22.072" v="60" actId="20577"/>
          <ac:spMkLst>
            <pc:docMk/>
            <pc:sldMk cId="2047009461" sldId="260"/>
            <ac:spMk id="12" creationId="{F6095A8A-9B19-45DA-A520-8DC96EF7D18A}"/>
          </ac:spMkLst>
        </pc:spChg>
      </pc:sldChg>
      <pc:sldChg chg="addSp delSp modSp">
        <pc:chgData name="Agustín Ruiz Martín" userId="42fb2f6dfcc8d877" providerId="LiveId" clId="{9509D8BF-CA15-4960-8714-654D949245A1}" dt="2020-04-20T01:29:26.035" v="930" actId="1035"/>
        <pc:sldMkLst>
          <pc:docMk/>
          <pc:sldMk cId="3775993810" sldId="261"/>
        </pc:sldMkLst>
        <pc:spChg chg="mod">
          <ac:chgData name="Agustín Ruiz Martín" userId="42fb2f6dfcc8d877" providerId="LiveId" clId="{9509D8BF-CA15-4960-8714-654D949245A1}" dt="2020-04-20T01:29:26.035" v="930" actId="1035"/>
          <ac:spMkLst>
            <pc:docMk/>
            <pc:sldMk cId="3775993810" sldId="261"/>
            <ac:spMk id="5" creationId="{00000000-0000-0000-0000-000000000000}"/>
          </ac:spMkLst>
        </pc:spChg>
        <pc:spChg chg="del">
          <ac:chgData name="Agustín Ruiz Martín" userId="42fb2f6dfcc8d877" providerId="LiveId" clId="{9509D8BF-CA15-4960-8714-654D949245A1}" dt="2020-04-18T00:38:10.679" v="198" actId="478"/>
          <ac:spMkLst>
            <pc:docMk/>
            <pc:sldMk cId="3775993810" sldId="261"/>
            <ac:spMk id="10" creationId="{E95FA16A-5D0D-45BF-BC57-A786BB22A126}"/>
          </ac:spMkLst>
        </pc:spChg>
        <pc:spChg chg="del">
          <ac:chgData name="Agustín Ruiz Martín" userId="42fb2f6dfcc8d877" providerId="LiveId" clId="{9509D8BF-CA15-4960-8714-654D949245A1}" dt="2020-04-18T00:38:08.772" v="197" actId="478"/>
          <ac:spMkLst>
            <pc:docMk/>
            <pc:sldMk cId="3775993810" sldId="261"/>
            <ac:spMk id="11" creationId="{1692A917-3515-4CD5-B9D8-0936A65DA88F}"/>
          </ac:spMkLst>
        </pc:spChg>
        <pc:spChg chg="add">
          <ac:chgData name="Agustín Ruiz Martín" userId="42fb2f6dfcc8d877" providerId="LiveId" clId="{9509D8BF-CA15-4960-8714-654D949245A1}" dt="2020-04-18T00:38:17.664" v="199"/>
          <ac:spMkLst>
            <pc:docMk/>
            <pc:sldMk cId="3775993810" sldId="261"/>
            <ac:spMk id="12" creationId="{3DF2ADDB-9E43-46FB-9048-A0D7CD2F992E}"/>
          </ac:spMkLst>
        </pc:spChg>
        <pc:spChg chg="add">
          <ac:chgData name="Agustín Ruiz Martín" userId="42fb2f6dfcc8d877" providerId="LiveId" clId="{9509D8BF-CA15-4960-8714-654D949245A1}" dt="2020-04-18T00:38:17.664" v="199"/>
          <ac:spMkLst>
            <pc:docMk/>
            <pc:sldMk cId="3775993810" sldId="261"/>
            <ac:spMk id="13" creationId="{C3CB3FD3-CC28-4800-A885-ED2507DEFC46}"/>
          </ac:spMkLst>
        </pc:spChg>
        <pc:spChg chg="mod">
          <ac:chgData name="Agustín Ruiz Martín" userId="42fb2f6dfcc8d877" providerId="LiveId" clId="{9509D8BF-CA15-4960-8714-654D949245A1}" dt="2020-04-18T01:04:52.909" v="228" actId="20577"/>
          <ac:spMkLst>
            <pc:docMk/>
            <pc:sldMk cId="3775993810" sldId="261"/>
            <ac:spMk id="15" creationId="{58DD4A17-C2DA-4582-917A-AD778602CBEC}"/>
          </ac:spMkLst>
        </pc:spChg>
        <pc:picChg chg="mod">
          <ac:chgData name="Agustín Ruiz Martín" userId="42fb2f6dfcc8d877" providerId="LiveId" clId="{9509D8BF-CA15-4960-8714-654D949245A1}" dt="2020-04-20T01:29:26.035" v="930" actId="1035"/>
          <ac:picMkLst>
            <pc:docMk/>
            <pc:sldMk cId="3775993810" sldId="261"/>
            <ac:picMk id="6" creationId="{9629398D-B36F-4B13-9B2C-DA877B688596}"/>
          </ac:picMkLst>
        </pc:picChg>
        <pc:picChg chg="mod">
          <ac:chgData name="Agustín Ruiz Martín" userId="42fb2f6dfcc8d877" providerId="LiveId" clId="{9509D8BF-CA15-4960-8714-654D949245A1}" dt="2020-04-20T01:29:26.035" v="930" actId="1035"/>
          <ac:picMkLst>
            <pc:docMk/>
            <pc:sldMk cId="3775993810" sldId="261"/>
            <ac:picMk id="7" creationId="{2D2CE125-C407-4875-ADD1-EF9C3FC285FC}"/>
          </ac:picMkLst>
        </pc:picChg>
      </pc:sldChg>
      <pc:sldChg chg="addSp delSp modSp modAnim">
        <pc:chgData name="Agustín Ruiz Martín" userId="42fb2f6dfcc8d877" providerId="LiveId" clId="{9509D8BF-CA15-4960-8714-654D949245A1}" dt="2020-04-20T00:55:03.600" v="709" actId="14861"/>
        <pc:sldMkLst>
          <pc:docMk/>
          <pc:sldMk cId="2806527216" sldId="288"/>
        </pc:sldMkLst>
        <pc:spChg chg="mod">
          <ac:chgData name="Agustín Ruiz Martín" userId="42fb2f6dfcc8d877" providerId="LiveId" clId="{9509D8BF-CA15-4960-8714-654D949245A1}" dt="2020-04-18T01:47:25.383" v="573" actId="20577"/>
          <ac:spMkLst>
            <pc:docMk/>
            <pc:sldMk cId="2806527216" sldId="288"/>
            <ac:spMk id="16" creationId="{F3113336-B8E7-4437-BCDB-0A41C522594A}"/>
          </ac:spMkLst>
        </pc:spChg>
        <pc:spChg chg="mod">
          <ac:chgData name="Agustín Ruiz Martín" userId="42fb2f6dfcc8d877" providerId="LiveId" clId="{9509D8BF-CA15-4960-8714-654D949245A1}" dt="2020-04-20T00:54:57.117" v="707" actId="14861"/>
          <ac:spMkLst>
            <pc:docMk/>
            <pc:sldMk cId="2806527216" sldId="288"/>
            <ac:spMk id="26" creationId="{A4FDAA99-EB1D-4944-9E31-50231A0CDC52}"/>
          </ac:spMkLst>
        </pc:spChg>
        <pc:spChg chg="mod">
          <ac:chgData name="Agustín Ruiz Martín" userId="42fb2f6dfcc8d877" providerId="LiveId" clId="{9509D8BF-CA15-4960-8714-654D949245A1}" dt="2020-04-20T00:55:03.600" v="709" actId="14861"/>
          <ac:spMkLst>
            <pc:docMk/>
            <pc:sldMk cId="2806527216" sldId="288"/>
            <ac:spMk id="28" creationId="{05659F6D-B32B-4062-929A-B2B93DC9055D}"/>
          </ac:spMkLst>
        </pc:spChg>
        <pc:spChg chg="mod">
          <ac:chgData name="Agustín Ruiz Martín" userId="42fb2f6dfcc8d877" providerId="LiveId" clId="{9509D8BF-CA15-4960-8714-654D949245A1}" dt="2020-04-20T00:55:03.600" v="709" actId="14861"/>
          <ac:spMkLst>
            <pc:docMk/>
            <pc:sldMk cId="2806527216" sldId="288"/>
            <ac:spMk id="31" creationId="{D9C1D93D-526E-4ECF-B988-2FA388CAE0B9}"/>
          </ac:spMkLst>
        </pc:spChg>
        <pc:spChg chg="mod">
          <ac:chgData name="Agustín Ruiz Martín" userId="42fb2f6dfcc8d877" providerId="LiveId" clId="{9509D8BF-CA15-4960-8714-654D949245A1}" dt="2020-04-20T00:54:57.117" v="707" actId="14861"/>
          <ac:spMkLst>
            <pc:docMk/>
            <pc:sldMk cId="2806527216" sldId="288"/>
            <ac:spMk id="32" creationId="{76BAAA26-DD64-4549-A421-FB88A3B679FA}"/>
          </ac:spMkLst>
        </pc:spChg>
        <pc:spChg chg="del">
          <ac:chgData name="Agustín Ruiz Martín" userId="42fb2f6dfcc8d877" providerId="LiveId" clId="{9509D8BF-CA15-4960-8714-654D949245A1}" dt="2020-04-18T00:38:01.321" v="196" actId="478"/>
          <ac:spMkLst>
            <pc:docMk/>
            <pc:sldMk cId="2806527216" sldId="288"/>
            <ac:spMk id="60" creationId="{82B4392F-171C-4D5E-AEDF-E39093871CCA}"/>
          </ac:spMkLst>
        </pc:spChg>
        <pc:grpChg chg="add">
          <ac:chgData name="Agustín Ruiz Martín" userId="42fb2f6dfcc8d877" providerId="LiveId" clId="{9509D8BF-CA15-4960-8714-654D949245A1}" dt="2020-04-19T20:02:34.219" v="624"/>
          <ac:grpSpMkLst>
            <pc:docMk/>
            <pc:sldMk cId="2806527216" sldId="288"/>
            <ac:grpSpMk id="4" creationId="{D83CCB07-0D21-4112-A3AE-3A78E38B3CAE}"/>
          </ac:grpSpMkLst>
        </pc:grpChg>
        <pc:picChg chg="del">
          <ac:chgData name="Agustín Ruiz Martín" userId="42fb2f6dfcc8d877" providerId="LiveId" clId="{9509D8BF-CA15-4960-8714-654D949245A1}" dt="2020-04-18T00:37:58.290" v="195" actId="478"/>
          <ac:picMkLst>
            <pc:docMk/>
            <pc:sldMk cId="2806527216" sldId="288"/>
            <ac:picMk id="61" creationId="{ED302972-B948-49A3-926E-72A2B6D41457}"/>
          </ac:picMkLst>
        </pc:picChg>
      </pc:sldChg>
      <pc:sldChg chg="del">
        <pc:chgData name="Agustín Ruiz Martín" userId="42fb2f6dfcc8d877" providerId="LiveId" clId="{9509D8BF-CA15-4960-8714-654D949245A1}" dt="2020-04-18T00:37:52.791" v="118" actId="2696"/>
        <pc:sldMkLst>
          <pc:docMk/>
          <pc:sldMk cId="2095481722" sldId="289"/>
        </pc:sldMkLst>
      </pc:sldChg>
      <pc:sldChg chg="addSp modSp add modTransition">
        <pc:chgData name="Agustín Ruiz Martín" userId="42fb2f6dfcc8d877" providerId="LiveId" clId="{9509D8BF-CA15-4960-8714-654D949245A1}" dt="2020-04-21T08:48:24.813" v="5344" actId="113"/>
        <pc:sldMkLst>
          <pc:docMk/>
          <pc:sldMk cId="3998792352" sldId="289"/>
        </pc:sldMkLst>
        <pc:spChg chg="add mod">
          <ac:chgData name="Agustín Ruiz Martín" userId="42fb2f6dfcc8d877" providerId="LiveId" clId="{9509D8BF-CA15-4960-8714-654D949245A1}" dt="2020-04-21T08:48:24.813" v="5344" actId="113"/>
          <ac:spMkLst>
            <pc:docMk/>
            <pc:sldMk cId="3998792352" sldId="289"/>
            <ac:spMk id="2" creationId="{6F147EC1-ABA3-4097-AB6F-6DB0D48E4611}"/>
          </ac:spMkLst>
        </pc:spChg>
      </pc:sldChg>
      <pc:sldChg chg="addSp modSp add ord">
        <pc:chgData name="Agustín Ruiz Martín" userId="42fb2f6dfcc8d877" providerId="LiveId" clId="{9509D8BF-CA15-4960-8714-654D949245A1}" dt="2020-04-22T09:52:46.004" v="6232"/>
        <pc:sldMkLst>
          <pc:docMk/>
          <pc:sldMk cId="449973389" sldId="290"/>
        </pc:sldMkLst>
        <pc:spChg chg="add mod">
          <ac:chgData name="Agustín Ruiz Martín" userId="42fb2f6dfcc8d877" providerId="LiveId" clId="{9509D8BF-CA15-4960-8714-654D949245A1}" dt="2020-04-22T09:52:15.581" v="6189" actId="20577"/>
          <ac:spMkLst>
            <pc:docMk/>
            <pc:sldMk cId="449973389" sldId="290"/>
            <ac:spMk id="2" creationId="{7A25550B-EC0A-4A9B-AB6D-F5123FBDB94C}"/>
          </ac:spMkLst>
        </pc:spChg>
      </pc:sldChg>
      <pc:sldChg chg="del">
        <pc:chgData name="Agustín Ruiz Martín" userId="42fb2f6dfcc8d877" providerId="LiveId" clId="{9509D8BF-CA15-4960-8714-654D949245A1}" dt="2020-04-18T00:37:52.822" v="120" actId="2696"/>
        <pc:sldMkLst>
          <pc:docMk/>
          <pc:sldMk cId="3818168919" sldId="290"/>
        </pc:sldMkLst>
      </pc:sldChg>
      <pc:sldChg chg="add del modTransition">
        <pc:chgData name="Agustín Ruiz Martín" userId="42fb2f6dfcc8d877" providerId="LiveId" clId="{9509D8BF-CA15-4960-8714-654D949245A1}" dt="2020-04-20T01:07:59.004" v="817" actId="2696"/>
        <pc:sldMkLst>
          <pc:docMk/>
          <pc:sldMk cId="1223635573" sldId="291"/>
        </pc:sldMkLst>
      </pc:sldChg>
      <pc:sldChg chg="del">
        <pc:chgData name="Agustín Ruiz Martín" userId="42fb2f6dfcc8d877" providerId="LiveId" clId="{9509D8BF-CA15-4960-8714-654D949245A1}" dt="2020-04-18T00:37:52.854" v="121" actId="2696"/>
        <pc:sldMkLst>
          <pc:docMk/>
          <pc:sldMk cId="2419045625" sldId="291"/>
        </pc:sldMkLst>
      </pc:sldChg>
      <pc:sldChg chg="addSp modSp add modAnim">
        <pc:chgData name="Agustín Ruiz Martín" userId="42fb2f6dfcc8d877" providerId="LiveId" clId="{9509D8BF-CA15-4960-8714-654D949245A1}" dt="2020-04-22T09:52:34.672" v="6230" actId="20577"/>
        <pc:sldMkLst>
          <pc:docMk/>
          <pc:sldMk cId="2490631194" sldId="291"/>
        </pc:sldMkLst>
        <pc:spChg chg="add mod">
          <ac:chgData name="Agustín Ruiz Martín" userId="42fb2f6dfcc8d877" providerId="LiveId" clId="{9509D8BF-CA15-4960-8714-654D949245A1}" dt="2020-04-22T09:52:34.672" v="6230" actId="20577"/>
          <ac:spMkLst>
            <pc:docMk/>
            <pc:sldMk cId="2490631194" sldId="291"/>
            <ac:spMk id="4" creationId="{D6E557E6-2B90-44EC-904F-58E32D676591}"/>
          </ac:spMkLst>
        </pc:spChg>
      </pc:sldChg>
      <pc:sldChg chg="delSp modSp add del modAnim">
        <pc:chgData name="Agustín Ruiz Martín" userId="42fb2f6dfcc8d877" providerId="LiveId" clId="{9509D8BF-CA15-4960-8714-654D949245A1}" dt="2020-04-20T01:07:59.004" v="818" actId="2696"/>
        <pc:sldMkLst>
          <pc:docMk/>
          <pc:sldMk cId="1169401827" sldId="292"/>
        </pc:sldMkLst>
        <pc:spChg chg="mod">
          <ac:chgData name="Agustín Ruiz Martín" userId="42fb2f6dfcc8d877" providerId="LiveId" clId="{9509D8BF-CA15-4960-8714-654D949245A1}" dt="2020-04-20T01:03:19.919" v="813" actId="20577"/>
          <ac:spMkLst>
            <pc:docMk/>
            <pc:sldMk cId="1169401827" sldId="292"/>
            <ac:spMk id="16" creationId="{F3113336-B8E7-4437-BCDB-0A41C522594A}"/>
          </ac:spMkLst>
        </pc:spChg>
        <pc:grpChg chg="del">
          <ac:chgData name="Agustín Ruiz Martín" userId="42fb2f6dfcc8d877" providerId="LiveId" clId="{9509D8BF-CA15-4960-8714-654D949245A1}" dt="2020-04-20T01:03:04.989" v="714" actId="478"/>
          <ac:grpSpMkLst>
            <pc:docMk/>
            <pc:sldMk cId="1169401827" sldId="292"/>
            <ac:grpSpMk id="4" creationId="{D83CCB07-0D21-4112-A3AE-3A78E38B3CAE}"/>
          </ac:grpSpMkLst>
        </pc:grpChg>
      </pc:sldChg>
      <pc:sldChg chg="addSp delSp modSp add modAnim">
        <pc:chgData name="Agustín Ruiz Martín" userId="42fb2f6dfcc8d877" providerId="LiveId" clId="{9509D8BF-CA15-4960-8714-654D949245A1}" dt="2020-04-22T18:21:04.872" v="7796" actId="113"/>
        <pc:sldMkLst>
          <pc:docMk/>
          <pc:sldMk cId="1479633735" sldId="292"/>
        </pc:sldMkLst>
        <pc:spChg chg="add mod">
          <ac:chgData name="Agustín Ruiz Martín" userId="42fb2f6dfcc8d877" providerId="LiveId" clId="{9509D8BF-CA15-4960-8714-654D949245A1}" dt="2020-04-22T18:21:04.872" v="7796" actId="113"/>
          <ac:spMkLst>
            <pc:docMk/>
            <pc:sldMk cId="1479633735" sldId="292"/>
            <ac:spMk id="2" creationId="{3EDDB1FF-F4A3-4996-BE88-6FDF56827E19}"/>
          </ac:spMkLst>
        </pc:spChg>
        <pc:spChg chg="mod">
          <ac:chgData name="Agustín Ruiz Martín" userId="42fb2f6dfcc8d877" providerId="LiveId" clId="{9509D8BF-CA15-4960-8714-654D949245A1}" dt="2020-04-20T01:58:03.158" v="1233" actId="20577"/>
          <ac:spMkLst>
            <pc:docMk/>
            <pc:sldMk cId="1479633735" sldId="292"/>
            <ac:spMk id="6" creationId="{9385C4FC-5EEF-411B-B9EA-AD0FE3B3A7B6}"/>
          </ac:spMkLst>
        </pc:spChg>
        <pc:spChg chg="mod">
          <ac:chgData name="Agustín Ruiz Martín" userId="42fb2f6dfcc8d877" providerId="LiveId" clId="{9509D8BF-CA15-4960-8714-654D949245A1}" dt="2020-04-20T05:52:51.777" v="1450" actId="14861"/>
          <ac:spMkLst>
            <pc:docMk/>
            <pc:sldMk cId="1479633735" sldId="292"/>
            <ac:spMk id="15" creationId="{2ECB5BD5-53FC-4C12-BF23-585744F3CF52}"/>
          </ac:spMkLst>
        </pc:spChg>
        <pc:spChg chg="mod">
          <ac:chgData name="Agustín Ruiz Martín" userId="42fb2f6dfcc8d877" providerId="LiveId" clId="{9509D8BF-CA15-4960-8714-654D949245A1}" dt="2020-04-20T05:53:42.091" v="1457" actId="14861"/>
          <ac:spMkLst>
            <pc:docMk/>
            <pc:sldMk cId="1479633735" sldId="292"/>
            <ac:spMk id="31" creationId="{00339B05-325D-46D1-8089-4AAADF7E07CF}"/>
          </ac:spMkLst>
        </pc:spChg>
        <pc:spChg chg="mod">
          <ac:chgData name="Agustín Ruiz Martín" userId="42fb2f6dfcc8d877" providerId="LiveId" clId="{9509D8BF-CA15-4960-8714-654D949245A1}" dt="2020-04-20T05:53:42.091" v="1457" actId="14861"/>
          <ac:spMkLst>
            <pc:docMk/>
            <pc:sldMk cId="1479633735" sldId="292"/>
            <ac:spMk id="32" creationId="{CDC49EF2-7CC4-497D-BBFC-C108F089BE97}"/>
          </ac:spMkLst>
        </pc:spChg>
        <pc:spChg chg="mod">
          <ac:chgData name="Agustín Ruiz Martín" userId="42fb2f6dfcc8d877" providerId="LiveId" clId="{9509D8BF-CA15-4960-8714-654D949245A1}" dt="2020-04-20T05:53:28.891" v="1455" actId="14861"/>
          <ac:spMkLst>
            <pc:docMk/>
            <pc:sldMk cId="1479633735" sldId="292"/>
            <ac:spMk id="33" creationId="{D6F297EC-B6A0-449E-9515-D16B1C9448DE}"/>
          </ac:spMkLst>
        </pc:spChg>
        <pc:spChg chg="mod">
          <ac:chgData name="Agustín Ruiz Martín" userId="42fb2f6dfcc8d877" providerId="LiveId" clId="{9509D8BF-CA15-4960-8714-654D949245A1}" dt="2020-04-20T05:53:24.329" v="1454" actId="14861"/>
          <ac:spMkLst>
            <pc:docMk/>
            <pc:sldMk cId="1479633735" sldId="292"/>
            <ac:spMk id="35" creationId="{B721EBBC-EFD5-4053-AFC5-DA5E2D6FF896}"/>
          </ac:spMkLst>
        </pc:spChg>
        <pc:spChg chg="mod">
          <ac:chgData name="Agustín Ruiz Martín" userId="42fb2f6dfcc8d877" providerId="LiveId" clId="{9509D8BF-CA15-4960-8714-654D949245A1}" dt="2020-04-20T05:53:51.403" v="1458" actId="14861"/>
          <ac:spMkLst>
            <pc:docMk/>
            <pc:sldMk cId="1479633735" sldId="292"/>
            <ac:spMk id="44" creationId="{B5B6771E-582D-467E-8295-70DDEC699606}"/>
          </ac:spMkLst>
        </pc:spChg>
        <pc:spChg chg="mod">
          <ac:chgData name="Agustín Ruiz Martín" userId="42fb2f6dfcc8d877" providerId="LiveId" clId="{9509D8BF-CA15-4960-8714-654D949245A1}" dt="2020-04-20T05:51:33.977" v="1439" actId="1035"/>
          <ac:spMkLst>
            <pc:docMk/>
            <pc:sldMk cId="1479633735" sldId="292"/>
            <ac:spMk id="48" creationId="{365F7977-D92B-4D7A-B965-5CE01CA11F55}"/>
          </ac:spMkLst>
        </pc:spChg>
        <pc:spChg chg="mod">
          <ac:chgData name="Agustín Ruiz Martín" userId="42fb2f6dfcc8d877" providerId="LiveId" clId="{9509D8BF-CA15-4960-8714-654D949245A1}" dt="2020-04-20T05:51:45.064" v="1443" actId="1035"/>
          <ac:spMkLst>
            <pc:docMk/>
            <pc:sldMk cId="1479633735" sldId="292"/>
            <ac:spMk id="51" creationId="{669592E1-23A9-43C7-9607-9B3C13FB1EE8}"/>
          </ac:spMkLst>
        </pc:spChg>
        <pc:spChg chg="mod">
          <ac:chgData name="Agustín Ruiz Martín" userId="42fb2f6dfcc8d877" providerId="LiveId" clId="{9509D8BF-CA15-4960-8714-654D949245A1}" dt="2020-04-20T05:51:45.064" v="1443" actId="1035"/>
          <ac:spMkLst>
            <pc:docMk/>
            <pc:sldMk cId="1479633735" sldId="292"/>
            <ac:spMk id="54" creationId="{AD0CB96A-306E-46B3-A1DE-137D75076E6A}"/>
          </ac:spMkLst>
        </pc:spChg>
        <pc:spChg chg="mod">
          <ac:chgData name="Agustín Ruiz Martín" userId="42fb2f6dfcc8d877" providerId="LiveId" clId="{9509D8BF-CA15-4960-8714-654D949245A1}" dt="2020-04-20T05:53:15.878" v="1453" actId="1036"/>
          <ac:spMkLst>
            <pc:docMk/>
            <pc:sldMk cId="1479633735" sldId="292"/>
            <ac:spMk id="56" creationId="{3ADA0BD0-6F66-48F5-A15F-6807C737B0D4}"/>
          </ac:spMkLst>
        </pc:spChg>
        <pc:spChg chg="mod">
          <ac:chgData name="Agustín Ruiz Martín" userId="42fb2f6dfcc8d877" providerId="LiveId" clId="{9509D8BF-CA15-4960-8714-654D949245A1}" dt="2020-04-20T05:53:00.587" v="1451"/>
          <ac:spMkLst>
            <pc:docMk/>
            <pc:sldMk cId="1479633735" sldId="292"/>
            <ac:spMk id="58" creationId="{BF9F652C-228F-435E-97CC-259329DAEB8E}"/>
          </ac:spMkLst>
        </pc:spChg>
        <pc:spChg chg="add mod">
          <ac:chgData name="Agustín Ruiz Martín" userId="42fb2f6dfcc8d877" providerId="LiveId" clId="{9509D8BF-CA15-4960-8714-654D949245A1}" dt="2020-04-22T18:05:59.412" v="6961" actId="20577"/>
          <ac:spMkLst>
            <pc:docMk/>
            <pc:sldMk cId="1479633735" sldId="292"/>
            <ac:spMk id="60" creationId="{A064BCDC-4C01-4B33-A3E5-40F4C6B9B7C4}"/>
          </ac:spMkLst>
        </pc:spChg>
        <pc:grpChg chg="add mod">
          <ac:chgData name="Agustín Ruiz Martín" userId="42fb2f6dfcc8d877" providerId="LiveId" clId="{9509D8BF-CA15-4960-8714-654D949245A1}" dt="2020-04-22T17:49:48.766" v="6470" actId="1036"/>
          <ac:grpSpMkLst>
            <pc:docMk/>
            <pc:sldMk cId="1479633735" sldId="292"/>
            <ac:grpSpMk id="4" creationId="{D0E63455-1BDD-4638-ABE3-3532C197D515}"/>
          </ac:grpSpMkLst>
        </pc:grpChg>
        <pc:grpChg chg="add del mod">
          <ac:chgData name="Agustín Ruiz Martín" userId="42fb2f6dfcc8d877" providerId="LiveId" clId="{9509D8BF-CA15-4960-8714-654D949245A1}" dt="2020-04-22T17:40:51.512" v="6265" actId="478"/>
          <ac:grpSpMkLst>
            <pc:docMk/>
            <pc:sldMk cId="1479633735" sldId="292"/>
            <ac:grpSpMk id="8" creationId="{E6FF2E0F-4EAF-4B40-A9A0-ADD54A14EA6D}"/>
          </ac:grpSpMkLst>
        </pc:grpChg>
        <pc:grpChg chg="mod">
          <ac:chgData name="Agustín Ruiz Martín" userId="42fb2f6dfcc8d877" providerId="LiveId" clId="{9509D8BF-CA15-4960-8714-654D949245A1}" dt="2020-04-20T05:50:06.828" v="1419" actId="1036"/>
          <ac:grpSpMkLst>
            <pc:docMk/>
            <pc:sldMk cId="1479633735" sldId="292"/>
            <ac:grpSpMk id="9" creationId="{709A6365-6C8F-420C-BDD7-C8A5A0C0DCE0}"/>
          </ac:grpSpMkLst>
        </pc:grpChg>
        <pc:grpChg chg="mod">
          <ac:chgData name="Agustín Ruiz Martín" userId="42fb2f6dfcc8d877" providerId="LiveId" clId="{9509D8BF-CA15-4960-8714-654D949245A1}" dt="2020-04-20T05:50:06.828" v="1419" actId="1036"/>
          <ac:grpSpMkLst>
            <pc:docMk/>
            <pc:sldMk cId="1479633735" sldId="292"/>
            <ac:grpSpMk id="14" creationId="{7D726EF9-668E-4A87-836B-9CE3993BB2AE}"/>
          </ac:grpSpMkLst>
        </pc:grpChg>
        <pc:grpChg chg="add del mod">
          <ac:chgData name="Agustín Ruiz Martín" userId="42fb2f6dfcc8d877" providerId="LiveId" clId="{9509D8BF-CA15-4960-8714-654D949245A1}" dt="2020-04-22T17:40:51.512" v="6265" actId="478"/>
          <ac:grpSpMkLst>
            <pc:docMk/>
            <pc:sldMk cId="1479633735" sldId="292"/>
            <ac:grpSpMk id="19" creationId="{D8D0667B-95A1-4E20-8A24-06E3A442BC56}"/>
          </ac:grpSpMkLst>
        </pc:grpChg>
        <pc:grpChg chg="mod">
          <ac:chgData name="Agustín Ruiz Martín" userId="42fb2f6dfcc8d877" providerId="LiveId" clId="{9509D8BF-CA15-4960-8714-654D949245A1}" dt="2020-04-20T05:50:06.828" v="1419" actId="1036"/>
          <ac:grpSpMkLst>
            <pc:docMk/>
            <pc:sldMk cId="1479633735" sldId="292"/>
            <ac:grpSpMk id="20" creationId="{CCC1B229-286C-49D3-9778-1A3A68D135BB}"/>
          </ac:grpSpMkLst>
        </pc:grpChg>
        <pc:grpChg chg="mod">
          <ac:chgData name="Agustín Ruiz Martín" userId="42fb2f6dfcc8d877" providerId="LiveId" clId="{9509D8BF-CA15-4960-8714-654D949245A1}" dt="2020-04-20T05:50:06.828" v="1419" actId="1036"/>
          <ac:grpSpMkLst>
            <pc:docMk/>
            <pc:sldMk cId="1479633735" sldId="292"/>
            <ac:grpSpMk id="22" creationId="{427F7041-9C78-4E5D-8B0F-9715891FDBEE}"/>
          </ac:grpSpMkLst>
        </pc:grpChg>
        <pc:grpChg chg="mod">
          <ac:chgData name="Agustín Ruiz Martín" userId="42fb2f6dfcc8d877" providerId="LiveId" clId="{9509D8BF-CA15-4960-8714-654D949245A1}" dt="2020-04-20T05:50:06.828" v="1419" actId="1036"/>
          <ac:grpSpMkLst>
            <pc:docMk/>
            <pc:sldMk cId="1479633735" sldId="292"/>
            <ac:grpSpMk id="23" creationId="{F2927BF0-679B-4749-ACB8-373A970B9A7B}"/>
          </ac:grpSpMkLst>
        </pc:grpChg>
        <pc:grpChg chg="mod">
          <ac:chgData name="Agustín Ruiz Martín" userId="42fb2f6dfcc8d877" providerId="LiveId" clId="{9509D8BF-CA15-4960-8714-654D949245A1}" dt="2020-04-20T05:50:06.828" v="1419" actId="1036"/>
          <ac:grpSpMkLst>
            <pc:docMk/>
            <pc:sldMk cId="1479633735" sldId="292"/>
            <ac:grpSpMk id="30" creationId="{DE1DCFFE-D48F-4253-BAF6-BE126BC3920F}"/>
          </ac:grpSpMkLst>
        </pc:grpChg>
        <pc:grpChg chg="add del mod">
          <ac:chgData name="Agustín Ruiz Martín" userId="42fb2f6dfcc8d877" providerId="LiveId" clId="{9509D8BF-CA15-4960-8714-654D949245A1}" dt="2020-04-22T17:40:51.512" v="6265" actId="478"/>
          <ac:grpSpMkLst>
            <pc:docMk/>
            <pc:sldMk cId="1479633735" sldId="292"/>
            <ac:grpSpMk id="37" creationId="{539C91EB-C7C3-49C2-A18C-979B067900FD}"/>
          </ac:grpSpMkLst>
        </pc:grpChg>
        <pc:grpChg chg="mod">
          <ac:chgData name="Agustín Ruiz Martín" userId="42fb2f6dfcc8d877" providerId="LiveId" clId="{9509D8BF-CA15-4960-8714-654D949245A1}" dt="2020-04-20T05:51:45.064" v="1443" actId="1035"/>
          <ac:grpSpMkLst>
            <pc:docMk/>
            <pc:sldMk cId="1479633735" sldId="292"/>
            <ac:grpSpMk id="38" creationId="{28775227-21B1-4DE3-A701-68329893E005}"/>
          </ac:grpSpMkLst>
        </pc:grpChg>
        <pc:grpChg chg="mod">
          <ac:chgData name="Agustín Ruiz Martín" userId="42fb2f6dfcc8d877" providerId="LiveId" clId="{9509D8BF-CA15-4960-8714-654D949245A1}" dt="2020-04-20T05:51:45.064" v="1443" actId="1035"/>
          <ac:grpSpMkLst>
            <pc:docMk/>
            <pc:sldMk cId="1479633735" sldId="292"/>
            <ac:grpSpMk id="40" creationId="{363DDA26-3FD9-48E3-94B1-4CA23DDF96E6}"/>
          </ac:grpSpMkLst>
        </pc:grpChg>
        <pc:grpChg chg="mod">
          <ac:chgData name="Agustín Ruiz Martín" userId="42fb2f6dfcc8d877" providerId="LiveId" clId="{9509D8BF-CA15-4960-8714-654D949245A1}" dt="2020-04-20T05:51:45.064" v="1443" actId="1035"/>
          <ac:grpSpMkLst>
            <pc:docMk/>
            <pc:sldMk cId="1479633735" sldId="292"/>
            <ac:grpSpMk id="41" creationId="{731DC869-FD58-45CE-BFFC-EECE381DCDC1}"/>
          </ac:grpSpMkLst>
        </pc:grpChg>
        <pc:grpChg chg="mod">
          <ac:chgData name="Agustín Ruiz Martín" userId="42fb2f6dfcc8d877" providerId="LiveId" clId="{9509D8BF-CA15-4960-8714-654D949245A1}" dt="2020-04-20T05:51:45.064" v="1443" actId="1035"/>
          <ac:grpSpMkLst>
            <pc:docMk/>
            <pc:sldMk cId="1479633735" sldId="292"/>
            <ac:grpSpMk id="42" creationId="{73396619-9802-459F-A0B0-8BC8A44EA9B7}"/>
          </ac:grpSpMkLst>
        </pc:grpChg>
        <pc:grpChg chg="mod">
          <ac:chgData name="Agustín Ruiz Martín" userId="42fb2f6dfcc8d877" providerId="LiveId" clId="{9509D8BF-CA15-4960-8714-654D949245A1}" dt="2020-04-20T05:51:45.064" v="1443" actId="1035"/>
          <ac:grpSpMkLst>
            <pc:docMk/>
            <pc:sldMk cId="1479633735" sldId="292"/>
            <ac:grpSpMk id="43" creationId="{DFD4C396-AFCC-464F-9912-BB67005EB05E}"/>
          </ac:grpSpMkLst>
        </pc:grpChg>
        <pc:grpChg chg="add del mod">
          <ac:chgData name="Agustín Ruiz Martín" userId="42fb2f6dfcc8d877" providerId="LiveId" clId="{9509D8BF-CA15-4960-8714-654D949245A1}" dt="2020-04-22T17:40:51.512" v="6265" actId="478"/>
          <ac:grpSpMkLst>
            <pc:docMk/>
            <pc:sldMk cId="1479633735" sldId="292"/>
            <ac:grpSpMk id="55" creationId="{5261F2A0-9849-4844-A95B-31623C29A891}"/>
          </ac:grpSpMkLst>
        </pc:grpChg>
        <pc:picChg chg="mod">
          <ac:chgData name="Agustín Ruiz Martín" userId="42fb2f6dfcc8d877" providerId="LiveId" clId="{9509D8BF-CA15-4960-8714-654D949245A1}" dt="2020-04-20T05:53:34.061" v="1456" actId="14861"/>
          <ac:picMkLst>
            <pc:docMk/>
            <pc:sldMk cId="1479633735" sldId="292"/>
            <ac:picMk id="24" creationId="{E09BAA9E-1806-4C28-91C9-A2E8C0021D38}"/>
          </ac:picMkLst>
        </pc:picChg>
        <pc:picChg chg="mod">
          <ac:chgData name="Agustín Ruiz Martín" userId="42fb2f6dfcc8d877" providerId="LiveId" clId="{9509D8BF-CA15-4960-8714-654D949245A1}" dt="2020-04-20T05:54:03.322" v="1459" actId="14861"/>
          <ac:picMkLst>
            <pc:docMk/>
            <pc:sldMk cId="1479633735" sldId="292"/>
            <ac:picMk id="46" creationId="{F98CF0C9-5AC4-4D03-B39C-6DFF90E712E7}"/>
          </ac:picMkLst>
        </pc:picChg>
        <pc:picChg chg="mod">
          <ac:chgData name="Agustín Ruiz Martín" userId="42fb2f6dfcc8d877" providerId="LiveId" clId="{9509D8BF-CA15-4960-8714-654D949245A1}" dt="2020-04-20T05:54:03.322" v="1459" actId="14861"/>
          <ac:picMkLst>
            <pc:docMk/>
            <pc:sldMk cId="1479633735" sldId="292"/>
            <ac:picMk id="49" creationId="{922500C4-7736-46F8-A050-2FF25C3A8FAF}"/>
          </ac:picMkLst>
        </pc:picChg>
        <pc:picChg chg="mod">
          <ac:chgData name="Agustín Ruiz Martín" userId="42fb2f6dfcc8d877" providerId="LiveId" clId="{9509D8BF-CA15-4960-8714-654D949245A1}" dt="2020-04-20T05:54:03.322" v="1459" actId="14861"/>
          <ac:picMkLst>
            <pc:docMk/>
            <pc:sldMk cId="1479633735" sldId="292"/>
            <ac:picMk id="52" creationId="{C99343EC-7148-462B-8F50-CD6D36B581A9}"/>
          </ac:picMkLst>
        </pc:picChg>
      </pc:sldChg>
      <pc:sldChg chg="del">
        <pc:chgData name="Agustín Ruiz Martín" userId="42fb2f6dfcc8d877" providerId="LiveId" clId="{9509D8BF-CA15-4960-8714-654D949245A1}" dt="2020-04-18T00:37:52.807" v="119" actId="2696"/>
        <pc:sldMkLst>
          <pc:docMk/>
          <pc:sldMk cId="1551275516" sldId="292"/>
        </pc:sldMkLst>
      </pc:sldChg>
      <pc:sldChg chg="add del modTransition">
        <pc:chgData name="Agustín Ruiz Martín" userId="42fb2f6dfcc8d877" providerId="LiveId" clId="{9509D8BF-CA15-4960-8714-654D949245A1}" dt="2020-04-20T01:07:59.019" v="819" actId="2696"/>
        <pc:sldMkLst>
          <pc:docMk/>
          <pc:sldMk cId="2013633183" sldId="293"/>
        </pc:sldMkLst>
      </pc:sldChg>
      <pc:sldChg chg="addSp delSp modSp add">
        <pc:chgData name="Agustín Ruiz Martín" userId="42fb2f6dfcc8d877" providerId="LiveId" clId="{9509D8BF-CA15-4960-8714-654D949245A1}" dt="2020-04-22T19:06:18.091" v="9233" actId="20577"/>
        <pc:sldMkLst>
          <pc:docMk/>
          <pc:sldMk cId="2155709989" sldId="293"/>
        </pc:sldMkLst>
        <pc:spChg chg="add mod">
          <ac:chgData name="Agustín Ruiz Martín" userId="42fb2f6dfcc8d877" providerId="LiveId" clId="{9509D8BF-CA15-4960-8714-654D949245A1}" dt="2020-04-22T19:06:18.091" v="9233" actId="20577"/>
          <ac:spMkLst>
            <pc:docMk/>
            <pc:sldMk cId="2155709989" sldId="293"/>
            <ac:spMk id="4" creationId="{9E7D30E3-8D89-4B7E-914D-6D5216E1C0ED}"/>
          </ac:spMkLst>
        </pc:spChg>
        <pc:picChg chg="add del mod">
          <ac:chgData name="Agustín Ruiz Martín" userId="42fb2f6dfcc8d877" providerId="LiveId" clId="{9509D8BF-CA15-4960-8714-654D949245A1}" dt="2020-04-22T19:02:58.496" v="9157" actId="478"/>
          <ac:picMkLst>
            <pc:docMk/>
            <pc:sldMk cId="2155709989" sldId="293"/>
            <ac:picMk id="2" creationId="{4A15E23B-5437-4B83-A525-A3584D68C45E}"/>
          </ac:picMkLst>
        </pc:picChg>
        <pc:picChg chg="add mod">
          <ac:chgData name="Agustín Ruiz Martín" userId="42fb2f6dfcc8d877" providerId="LiveId" clId="{9509D8BF-CA15-4960-8714-654D949245A1}" dt="2020-04-22T19:03:59.411" v="9177" actId="1035"/>
          <ac:picMkLst>
            <pc:docMk/>
            <pc:sldMk cId="2155709989" sldId="293"/>
            <ac:picMk id="3" creationId="{B65B0C88-940E-45E7-9B2A-CA27F6A7D082}"/>
          </ac:picMkLst>
        </pc:picChg>
        <pc:picChg chg="add del mod">
          <ac:chgData name="Agustín Ruiz Martín" userId="42fb2f6dfcc8d877" providerId="LiveId" clId="{9509D8BF-CA15-4960-8714-654D949245A1}" dt="2020-04-20T05:54:14.835" v="1460" actId="478"/>
          <ac:picMkLst>
            <pc:docMk/>
            <pc:sldMk cId="2155709989" sldId="293"/>
            <ac:picMk id="5" creationId="{E2C2383D-EFDA-4940-B447-093DC4CAE9B8}"/>
          </ac:picMkLst>
        </pc:picChg>
      </pc:sldChg>
      <pc:sldChg chg="del">
        <pc:chgData name="Agustín Ruiz Martín" userId="42fb2f6dfcc8d877" providerId="LiveId" clId="{9509D8BF-CA15-4960-8714-654D949245A1}" dt="2020-04-18T00:37:52.869" v="122" actId="2696"/>
        <pc:sldMkLst>
          <pc:docMk/>
          <pc:sldMk cId="4096022726" sldId="293"/>
        </pc:sldMkLst>
      </pc:sldChg>
      <pc:sldChg chg="del">
        <pc:chgData name="Agustín Ruiz Martín" userId="42fb2f6dfcc8d877" providerId="LiveId" clId="{9509D8BF-CA15-4960-8714-654D949245A1}" dt="2020-04-18T00:37:52.885" v="123" actId="2696"/>
        <pc:sldMkLst>
          <pc:docMk/>
          <pc:sldMk cId="1435313052" sldId="294"/>
        </pc:sldMkLst>
      </pc:sldChg>
      <pc:sldChg chg="addSp modSp add modAnim">
        <pc:chgData name="Agustín Ruiz Martín" userId="42fb2f6dfcc8d877" providerId="LiveId" clId="{9509D8BF-CA15-4960-8714-654D949245A1}" dt="2020-04-22T19:07:31.020" v="9305" actId="20577"/>
        <pc:sldMkLst>
          <pc:docMk/>
          <pc:sldMk cId="2847500838" sldId="294"/>
        </pc:sldMkLst>
        <pc:spChg chg="add mod">
          <ac:chgData name="Agustín Ruiz Martín" userId="42fb2f6dfcc8d877" providerId="LiveId" clId="{9509D8BF-CA15-4960-8714-654D949245A1}" dt="2020-04-22T19:07:31.020" v="9305" actId="20577"/>
          <ac:spMkLst>
            <pc:docMk/>
            <pc:sldMk cId="2847500838" sldId="294"/>
            <ac:spMk id="4" creationId="{19942EB8-4A18-49F6-AB65-773A3E6C74D4}"/>
          </ac:spMkLst>
        </pc:spChg>
      </pc:sldChg>
      <pc:sldChg chg="del">
        <pc:chgData name="Agustín Ruiz Martín" userId="42fb2f6dfcc8d877" providerId="LiveId" clId="{9509D8BF-CA15-4960-8714-654D949245A1}" dt="2020-04-18T00:37:52.901" v="124" actId="2696"/>
        <pc:sldMkLst>
          <pc:docMk/>
          <pc:sldMk cId="1310074489" sldId="295"/>
        </pc:sldMkLst>
      </pc:sldChg>
      <pc:sldChg chg="addSp delSp modSp add">
        <pc:chgData name="Agustín Ruiz Martín" userId="42fb2f6dfcc8d877" providerId="LiveId" clId="{9509D8BF-CA15-4960-8714-654D949245A1}" dt="2020-04-22T20:36:00.004" v="9363" actId="1036"/>
        <pc:sldMkLst>
          <pc:docMk/>
          <pc:sldMk cId="3551947983" sldId="295"/>
        </pc:sldMkLst>
        <pc:spChg chg="add del">
          <ac:chgData name="Agustín Ruiz Martín" userId="42fb2f6dfcc8d877" providerId="LiveId" clId="{9509D8BF-CA15-4960-8714-654D949245A1}" dt="2020-04-20T05:58:53.732" v="1613"/>
          <ac:spMkLst>
            <pc:docMk/>
            <pc:sldMk cId="3551947983" sldId="295"/>
            <ac:spMk id="2" creationId="{0F1F45E5-3BB3-4BC9-9821-F8F82D6534E4}"/>
          </ac:spMkLst>
        </pc:spChg>
        <pc:spChg chg="add del">
          <ac:chgData name="Agustín Ruiz Martín" userId="42fb2f6dfcc8d877" providerId="LiveId" clId="{9509D8BF-CA15-4960-8714-654D949245A1}" dt="2020-04-20T05:59:12.009" v="1615"/>
          <ac:spMkLst>
            <pc:docMk/>
            <pc:sldMk cId="3551947983" sldId="295"/>
            <ac:spMk id="3" creationId="{EAD452AE-17F2-48B2-98C6-55A8359508D1}"/>
          </ac:spMkLst>
        </pc:spChg>
        <pc:spChg chg="add mod">
          <ac:chgData name="Agustín Ruiz Martín" userId="42fb2f6dfcc8d877" providerId="LiveId" clId="{9509D8BF-CA15-4960-8714-654D949245A1}" dt="2020-04-22T20:36:00.004" v="9363" actId="1036"/>
          <ac:spMkLst>
            <pc:docMk/>
            <pc:sldMk cId="3551947983" sldId="295"/>
            <ac:spMk id="4" creationId="{ED28773D-D184-4F06-B063-1D560262F6CB}"/>
          </ac:spMkLst>
        </pc:spChg>
      </pc:sldChg>
      <pc:sldChg chg="del">
        <pc:chgData name="Agustín Ruiz Martín" userId="42fb2f6dfcc8d877" providerId="LiveId" clId="{9509D8BF-CA15-4960-8714-654D949245A1}" dt="2020-04-18T00:37:52.932" v="125" actId="2696"/>
        <pc:sldMkLst>
          <pc:docMk/>
          <pc:sldMk cId="3660756306" sldId="296"/>
        </pc:sldMkLst>
      </pc:sldChg>
      <pc:sldChg chg="addSp delSp modSp add modAnim">
        <pc:chgData name="Agustín Ruiz Martín" userId="42fb2f6dfcc8d877" providerId="LiveId" clId="{9509D8BF-CA15-4960-8714-654D949245A1}" dt="2020-04-22T18:22:03.051" v="7812" actId="1036"/>
        <pc:sldMkLst>
          <pc:docMk/>
          <pc:sldMk cId="4149983736" sldId="296"/>
        </pc:sldMkLst>
        <pc:spChg chg="add del mod">
          <ac:chgData name="Agustín Ruiz Martín" userId="42fb2f6dfcc8d877" providerId="LiveId" clId="{9509D8BF-CA15-4960-8714-654D949245A1}" dt="2020-04-22T18:04:41.937" v="6885" actId="478"/>
          <ac:spMkLst>
            <pc:docMk/>
            <pc:sldMk cId="4149983736" sldId="296"/>
            <ac:spMk id="2" creationId="{1BC7741D-F06F-4681-8435-5F755E45A611}"/>
          </ac:spMkLst>
        </pc:spChg>
        <pc:spChg chg="mod">
          <ac:chgData name="Agustín Ruiz Martín" userId="42fb2f6dfcc8d877" providerId="LiveId" clId="{9509D8BF-CA15-4960-8714-654D949245A1}" dt="2020-04-21T09:46:55.507" v="5546" actId="14861"/>
          <ac:spMkLst>
            <pc:docMk/>
            <pc:sldMk cId="4149983736" sldId="296"/>
            <ac:spMk id="5" creationId="{9B6D9FE6-B077-45F8-81A3-D2415D3CE624}"/>
          </ac:spMkLst>
        </pc:spChg>
        <pc:spChg chg="mod">
          <ac:chgData name="Agustín Ruiz Martín" userId="42fb2f6dfcc8d877" providerId="LiveId" clId="{9509D8BF-CA15-4960-8714-654D949245A1}" dt="2020-04-21T09:47:35.360" v="5550" actId="14861"/>
          <ac:spMkLst>
            <pc:docMk/>
            <pc:sldMk cId="4149983736" sldId="296"/>
            <ac:spMk id="14" creationId="{CAA97D5B-1BFE-4A67-99F0-EF3DFB97F97F}"/>
          </ac:spMkLst>
        </pc:spChg>
        <pc:spChg chg="mod">
          <ac:chgData name="Agustín Ruiz Martín" userId="42fb2f6dfcc8d877" providerId="LiveId" clId="{9509D8BF-CA15-4960-8714-654D949245A1}" dt="2020-04-21T09:48:11.759" v="5554" actId="14861"/>
          <ac:spMkLst>
            <pc:docMk/>
            <pc:sldMk cId="4149983736" sldId="296"/>
            <ac:spMk id="15" creationId="{9CB7C70A-74C0-43A0-BA36-5F5C63314D9C}"/>
          </ac:spMkLst>
        </pc:spChg>
        <pc:spChg chg="mod">
          <ac:chgData name="Agustín Ruiz Martín" userId="42fb2f6dfcc8d877" providerId="LiveId" clId="{9509D8BF-CA15-4960-8714-654D949245A1}" dt="2020-04-21T09:47:39.672" v="5551" actId="14861"/>
          <ac:spMkLst>
            <pc:docMk/>
            <pc:sldMk cId="4149983736" sldId="296"/>
            <ac:spMk id="18" creationId="{DF1A23D3-FD33-4EFC-8949-26A87A351334}"/>
          </ac:spMkLst>
        </pc:spChg>
        <pc:spChg chg="mod">
          <ac:chgData name="Agustín Ruiz Martín" userId="42fb2f6dfcc8d877" providerId="LiveId" clId="{9509D8BF-CA15-4960-8714-654D949245A1}" dt="2020-04-21T09:47:17.833" v="5548" actId="14861"/>
          <ac:spMkLst>
            <pc:docMk/>
            <pc:sldMk cId="4149983736" sldId="296"/>
            <ac:spMk id="21" creationId="{13C5D161-B20F-453D-A2A7-23B2B46A1758}"/>
          </ac:spMkLst>
        </pc:spChg>
        <pc:spChg chg="mod">
          <ac:chgData name="Agustín Ruiz Martín" userId="42fb2f6dfcc8d877" providerId="LiveId" clId="{9509D8BF-CA15-4960-8714-654D949245A1}" dt="2020-04-21T09:47:04.505" v="5547" actId="14861"/>
          <ac:spMkLst>
            <pc:docMk/>
            <pc:sldMk cId="4149983736" sldId="296"/>
            <ac:spMk id="24" creationId="{70814BE0-A703-4D5B-91E0-E504A8B5796D}"/>
          </ac:spMkLst>
        </pc:spChg>
        <pc:spChg chg="mod">
          <ac:chgData name="Agustín Ruiz Martín" userId="42fb2f6dfcc8d877" providerId="LiveId" clId="{9509D8BF-CA15-4960-8714-654D949245A1}" dt="2020-04-20T06:10:21.907" v="1852"/>
          <ac:spMkLst>
            <pc:docMk/>
            <pc:sldMk cId="4149983736" sldId="296"/>
            <ac:spMk id="28" creationId="{3511738A-1182-4000-B5C9-98A8CAD281E5}"/>
          </ac:spMkLst>
        </pc:spChg>
        <pc:spChg chg="mod">
          <ac:chgData name="Agustín Ruiz Martín" userId="42fb2f6dfcc8d877" providerId="LiveId" clId="{9509D8BF-CA15-4960-8714-654D949245A1}" dt="2020-04-21T09:46:42.108" v="5543" actId="14861"/>
          <ac:spMkLst>
            <pc:docMk/>
            <pc:sldMk cId="4149983736" sldId="296"/>
            <ac:spMk id="31" creationId="{BF5B3112-B80B-4ADA-AFA5-DE8EBCB7EA68}"/>
          </ac:spMkLst>
        </pc:spChg>
        <pc:spChg chg="mod">
          <ac:chgData name="Agustín Ruiz Martín" userId="42fb2f6dfcc8d877" providerId="LiveId" clId="{9509D8BF-CA15-4960-8714-654D949245A1}" dt="2020-04-21T09:46:30.755" v="5541" actId="14861"/>
          <ac:spMkLst>
            <pc:docMk/>
            <pc:sldMk cId="4149983736" sldId="296"/>
            <ac:spMk id="32" creationId="{06AD4ACE-DC95-47D3-BA7D-177153AFE452}"/>
          </ac:spMkLst>
        </pc:spChg>
        <pc:spChg chg="mod">
          <ac:chgData name="Agustín Ruiz Martín" userId="42fb2f6dfcc8d877" providerId="LiveId" clId="{9509D8BF-CA15-4960-8714-654D949245A1}" dt="2020-04-21T09:46:37.172" v="5542" actId="14861"/>
          <ac:spMkLst>
            <pc:docMk/>
            <pc:sldMk cId="4149983736" sldId="296"/>
            <ac:spMk id="33" creationId="{0715B132-F071-444A-AC7D-2DDEDB3036D1}"/>
          </ac:spMkLst>
        </pc:spChg>
        <pc:spChg chg="mod">
          <ac:chgData name="Agustín Ruiz Martín" userId="42fb2f6dfcc8d877" providerId="LiveId" clId="{9509D8BF-CA15-4960-8714-654D949245A1}" dt="2020-04-21T09:48:00.355" v="5552" actId="14861"/>
          <ac:spMkLst>
            <pc:docMk/>
            <pc:sldMk cId="4149983736" sldId="296"/>
            <ac:spMk id="43" creationId="{4A9DDC27-5DF1-4393-BDD8-950BB0C2A3C3}"/>
          </ac:spMkLst>
        </pc:spChg>
        <pc:spChg chg="mod">
          <ac:chgData name="Agustín Ruiz Martín" userId="42fb2f6dfcc8d877" providerId="LiveId" clId="{9509D8BF-CA15-4960-8714-654D949245A1}" dt="2020-04-21T09:48:06.744" v="5553" actId="14861"/>
          <ac:spMkLst>
            <pc:docMk/>
            <pc:sldMk cId="4149983736" sldId="296"/>
            <ac:spMk id="45" creationId="{A36C9A4E-DF9A-44F0-ABA8-21062FA9A374}"/>
          </ac:spMkLst>
        </pc:spChg>
        <pc:spChg chg="mod">
          <ac:chgData name="Agustín Ruiz Martín" userId="42fb2f6dfcc8d877" providerId="LiveId" clId="{9509D8BF-CA15-4960-8714-654D949245A1}" dt="2020-04-21T09:46:51.086" v="5545" actId="14861"/>
          <ac:spMkLst>
            <pc:docMk/>
            <pc:sldMk cId="4149983736" sldId="296"/>
            <ac:spMk id="49" creationId="{7F6FAE6A-C9DB-42C5-94E3-EDA2D44D05DF}"/>
          </ac:spMkLst>
        </pc:spChg>
        <pc:spChg chg="mod">
          <ac:chgData name="Agustín Ruiz Martín" userId="42fb2f6dfcc8d877" providerId="LiveId" clId="{9509D8BF-CA15-4960-8714-654D949245A1}" dt="2020-04-21T09:47:31.002" v="5549" actId="14861"/>
          <ac:spMkLst>
            <pc:docMk/>
            <pc:sldMk cId="4149983736" sldId="296"/>
            <ac:spMk id="55" creationId="{0189B9C8-8AC2-4CD4-81E4-9933FEB16108}"/>
          </ac:spMkLst>
        </pc:spChg>
        <pc:spChg chg="mod">
          <ac:chgData name="Agustín Ruiz Martín" userId="42fb2f6dfcc8d877" providerId="LiveId" clId="{9509D8BF-CA15-4960-8714-654D949245A1}" dt="2020-04-21T09:46:47.009" v="5544" actId="14861"/>
          <ac:spMkLst>
            <pc:docMk/>
            <pc:sldMk cId="4149983736" sldId="296"/>
            <ac:spMk id="56" creationId="{8B9BFBC0-F023-4DEF-A264-E4A6D4EDF92F}"/>
          </ac:spMkLst>
        </pc:spChg>
        <pc:spChg chg="mod">
          <ac:chgData name="Agustín Ruiz Martín" userId="42fb2f6dfcc8d877" providerId="LiveId" clId="{9509D8BF-CA15-4960-8714-654D949245A1}" dt="2020-04-20T06:10:13.190" v="1850"/>
          <ac:spMkLst>
            <pc:docMk/>
            <pc:sldMk cId="4149983736" sldId="296"/>
            <ac:spMk id="58" creationId="{7FE20F44-E875-4DB1-805A-A4C0686DF03A}"/>
          </ac:spMkLst>
        </pc:spChg>
        <pc:spChg chg="mod">
          <ac:chgData name="Agustín Ruiz Martín" userId="42fb2f6dfcc8d877" providerId="LiveId" clId="{9509D8BF-CA15-4960-8714-654D949245A1}" dt="2020-04-21T09:46:17.687" v="5539" actId="14861"/>
          <ac:spMkLst>
            <pc:docMk/>
            <pc:sldMk cId="4149983736" sldId="296"/>
            <ac:spMk id="59" creationId="{14341544-DCD2-4129-91D3-33A5A6D84472}"/>
          </ac:spMkLst>
        </pc:spChg>
        <pc:spChg chg="mod">
          <ac:chgData name="Agustín Ruiz Martín" userId="42fb2f6dfcc8d877" providerId="LiveId" clId="{9509D8BF-CA15-4960-8714-654D949245A1}" dt="2020-04-20T06:10:16.439" v="1851"/>
          <ac:spMkLst>
            <pc:docMk/>
            <pc:sldMk cId="4149983736" sldId="296"/>
            <ac:spMk id="61" creationId="{CA580832-447C-4FBF-8FF4-44DFF81E8228}"/>
          </ac:spMkLst>
        </pc:spChg>
        <pc:spChg chg="mod">
          <ac:chgData name="Agustín Ruiz Martín" userId="42fb2f6dfcc8d877" providerId="LiveId" clId="{9509D8BF-CA15-4960-8714-654D949245A1}" dt="2020-04-21T09:46:23.929" v="5540" actId="14861"/>
          <ac:spMkLst>
            <pc:docMk/>
            <pc:sldMk cId="4149983736" sldId="296"/>
            <ac:spMk id="62" creationId="{7DA807E5-4DEC-4347-8EBB-284F1CA4D8BE}"/>
          </ac:spMkLst>
        </pc:spChg>
        <pc:spChg chg="add mod">
          <ac:chgData name="Agustín Ruiz Martín" userId="42fb2f6dfcc8d877" providerId="LiveId" clId="{9509D8BF-CA15-4960-8714-654D949245A1}" dt="2020-04-22T18:22:03.051" v="7812" actId="1036"/>
          <ac:spMkLst>
            <pc:docMk/>
            <pc:sldMk cId="4149983736" sldId="296"/>
            <ac:spMk id="63" creationId="{0F371AFB-F184-479D-B41A-81F61E0B2CDF}"/>
          </ac:spMkLst>
        </pc:spChg>
        <pc:spChg chg="mod">
          <ac:chgData name="Agustín Ruiz Martín" userId="42fb2f6dfcc8d877" providerId="LiveId" clId="{9509D8BF-CA15-4960-8714-654D949245A1}" dt="2020-04-20T06:55:02.650" v="2463" actId="20577"/>
          <ac:spMkLst>
            <pc:docMk/>
            <pc:sldMk cId="4149983736" sldId="296"/>
            <ac:spMk id="66" creationId="{1FCAE899-7599-4229-9EF2-A4920335FCFB}"/>
          </ac:spMkLst>
        </pc:spChg>
        <pc:spChg chg="mod">
          <ac:chgData name="Agustín Ruiz Martín" userId="42fb2f6dfcc8d877" providerId="LiveId" clId="{9509D8BF-CA15-4960-8714-654D949245A1}" dt="2020-04-22T18:01:37.121" v="6810" actId="20577"/>
          <ac:spMkLst>
            <pc:docMk/>
            <pc:sldMk cId="4149983736" sldId="296"/>
            <ac:spMk id="69" creationId="{CDBE2F5C-2A66-455B-B84A-69DEF33AB2E2}"/>
          </ac:spMkLst>
        </pc:spChg>
        <pc:spChg chg="add mod">
          <ac:chgData name="Agustín Ruiz Martín" userId="42fb2f6dfcc8d877" providerId="LiveId" clId="{9509D8BF-CA15-4960-8714-654D949245A1}" dt="2020-04-22T18:21:34.445" v="7802" actId="1035"/>
          <ac:spMkLst>
            <pc:docMk/>
            <pc:sldMk cId="4149983736" sldId="296"/>
            <ac:spMk id="70" creationId="{60BFDBAF-C553-41AC-AF61-14F711DE1447}"/>
          </ac:spMkLst>
        </pc:spChg>
        <pc:grpChg chg="add mod">
          <ac:chgData name="Agustín Ruiz Martín" userId="42fb2f6dfcc8d877" providerId="LiveId" clId="{9509D8BF-CA15-4960-8714-654D949245A1}" dt="2020-04-22T18:22:03.051" v="7812" actId="1036"/>
          <ac:grpSpMkLst>
            <pc:docMk/>
            <pc:sldMk cId="4149983736" sldId="296"/>
            <ac:grpSpMk id="4" creationId="{0CB04874-373E-4A09-B5BB-F40D3E76A1BA}"/>
          </ac:grpSpMkLst>
        </pc:grpChg>
        <pc:grpChg chg="add mod">
          <ac:chgData name="Agustín Ruiz Martín" userId="42fb2f6dfcc8d877" providerId="LiveId" clId="{9509D8BF-CA15-4960-8714-654D949245A1}" dt="2020-04-22T18:22:03.051" v="7812" actId="1036"/>
          <ac:grpSpMkLst>
            <pc:docMk/>
            <pc:sldMk cId="4149983736" sldId="296"/>
            <ac:grpSpMk id="8" creationId="{09B9C4FE-70E0-418E-80B0-9CE74AEBDBCA}"/>
          </ac:grpSpMkLst>
        </pc:grpChg>
        <pc:grpChg chg="mod">
          <ac:chgData name="Agustín Ruiz Martín" userId="42fb2f6dfcc8d877" providerId="LiveId" clId="{9509D8BF-CA15-4960-8714-654D949245A1}" dt="2020-04-22T18:22:03.051" v="7812" actId="1036"/>
          <ac:grpSpMkLst>
            <pc:docMk/>
            <pc:sldMk cId="4149983736" sldId="296"/>
            <ac:grpSpMk id="10" creationId="{08F2506D-DA0E-4AB4-B491-EAE038B5CEE1}"/>
          </ac:grpSpMkLst>
        </pc:grpChg>
        <pc:grpChg chg="mod">
          <ac:chgData name="Agustín Ruiz Martín" userId="42fb2f6dfcc8d877" providerId="LiveId" clId="{9509D8BF-CA15-4960-8714-654D949245A1}" dt="2020-04-22T18:22:03.051" v="7812" actId="1036"/>
          <ac:grpSpMkLst>
            <pc:docMk/>
            <pc:sldMk cId="4149983736" sldId="296"/>
            <ac:grpSpMk id="11" creationId="{294258A1-57CC-4B13-AE71-8DFA2DD6B4DC}"/>
          </ac:grpSpMkLst>
        </pc:grpChg>
        <pc:grpChg chg="add mod">
          <ac:chgData name="Agustín Ruiz Martín" userId="42fb2f6dfcc8d877" providerId="LiveId" clId="{9509D8BF-CA15-4960-8714-654D949245A1}" dt="2020-04-22T18:22:03.051" v="7812" actId="1036"/>
          <ac:grpSpMkLst>
            <pc:docMk/>
            <pc:sldMk cId="4149983736" sldId="296"/>
            <ac:grpSpMk id="20" creationId="{A9F9FBBC-E0B5-4A2C-8066-E5DF10223D7D}"/>
          </ac:grpSpMkLst>
        </pc:grpChg>
        <pc:grpChg chg="add mod">
          <ac:chgData name="Agustín Ruiz Martín" userId="42fb2f6dfcc8d877" providerId="LiveId" clId="{9509D8BF-CA15-4960-8714-654D949245A1}" dt="2020-04-22T18:22:03.051" v="7812" actId="1036"/>
          <ac:grpSpMkLst>
            <pc:docMk/>
            <pc:sldMk cId="4149983736" sldId="296"/>
            <ac:grpSpMk id="25" creationId="{464D28FD-15B7-4BC0-B4A4-A8412BAB022E}"/>
          </ac:grpSpMkLst>
        </pc:grpChg>
        <pc:grpChg chg="mod">
          <ac:chgData name="Agustín Ruiz Martín" userId="42fb2f6dfcc8d877" providerId="LiveId" clId="{9509D8BF-CA15-4960-8714-654D949245A1}" dt="2020-04-22T18:22:03.051" v="7812" actId="1036"/>
          <ac:grpSpMkLst>
            <pc:docMk/>
            <pc:sldMk cId="4149983736" sldId="296"/>
            <ac:grpSpMk id="26" creationId="{154FFA33-FAA7-47EB-AF38-90FC51E3E9B5}"/>
          </ac:grpSpMkLst>
        </pc:grpChg>
        <pc:grpChg chg="add mod">
          <ac:chgData name="Agustín Ruiz Martín" userId="42fb2f6dfcc8d877" providerId="LiveId" clId="{9509D8BF-CA15-4960-8714-654D949245A1}" dt="2020-04-22T18:22:03.051" v="7812" actId="1036"/>
          <ac:grpSpMkLst>
            <pc:docMk/>
            <pc:sldMk cId="4149983736" sldId="296"/>
            <ac:grpSpMk id="37" creationId="{074AA2F4-3691-4DDD-A646-7CEDE20F1521}"/>
          </ac:grpSpMkLst>
        </pc:grpChg>
        <pc:grpChg chg="mod">
          <ac:chgData name="Agustín Ruiz Martín" userId="42fb2f6dfcc8d877" providerId="LiveId" clId="{9509D8BF-CA15-4960-8714-654D949245A1}" dt="2020-04-22T18:22:03.051" v="7812" actId="1036"/>
          <ac:grpSpMkLst>
            <pc:docMk/>
            <pc:sldMk cId="4149983736" sldId="296"/>
            <ac:grpSpMk id="38" creationId="{B5D897D9-4015-4033-ABF5-3D0DF7AE73C4}"/>
          </ac:grpSpMkLst>
        </pc:grpChg>
        <pc:grpChg chg="add mod">
          <ac:chgData name="Agustín Ruiz Martín" userId="42fb2f6dfcc8d877" providerId="LiveId" clId="{9509D8BF-CA15-4960-8714-654D949245A1}" dt="2020-04-22T18:22:03.051" v="7812" actId="1036"/>
          <ac:grpSpMkLst>
            <pc:docMk/>
            <pc:sldMk cId="4149983736" sldId="296"/>
            <ac:grpSpMk id="48" creationId="{4F1E076F-B08D-48EB-9308-B7529A3B4295}"/>
          </ac:grpSpMkLst>
        </pc:grpChg>
        <pc:grpChg chg="add mod">
          <ac:chgData name="Agustín Ruiz Martín" userId="42fb2f6dfcc8d877" providerId="LiveId" clId="{9509D8BF-CA15-4960-8714-654D949245A1}" dt="2020-04-22T18:22:03.051" v="7812" actId="1036"/>
          <ac:grpSpMkLst>
            <pc:docMk/>
            <pc:sldMk cId="4149983736" sldId="296"/>
            <ac:grpSpMk id="57" creationId="{11602EF8-950B-466A-A119-159B77ED2D34}"/>
          </ac:grpSpMkLst>
        </pc:grpChg>
        <pc:grpChg chg="add mod">
          <ac:chgData name="Agustín Ruiz Martín" userId="42fb2f6dfcc8d877" providerId="LiveId" clId="{9509D8BF-CA15-4960-8714-654D949245A1}" dt="2020-04-22T18:22:03.051" v="7812" actId="1036"/>
          <ac:grpSpMkLst>
            <pc:docMk/>
            <pc:sldMk cId="4149983736" sldId="296"/>
            <ac:grpSpMk id="60" creationId="{D86D23F8-5718-4ED9-84CD-438B07186B07}"/>
          </ac:grpSpMkLst>
        </pc:grpChg>
        <pc:grpChg chg="add del">
          <ac:chgData name="Agustín Ruiz Martín" userId="42fb2f6dfcc8d877" providerId="LiveId" clId="{9509D8BF-CA15-4960-8714-654D949245A1}" dt="2020-04-22T17:52:40.393" v="6556" actId="478"/>
          <ac:grpSpMkLst>
            <pc:docMk/>
            <pc:sldMk cId="4149983736" sldId="296"/>
            <ac:grpSpMk id="64" creationId="{4371ABB0-37BD-4AB5-9E5E-47AA8A0FB7CD}"/>
          </ac:grpSpMkLst>
        </pc:grpChg>
        <pc:grpChg chg="add mod">
          <ac:chgData name="Agustín Ruiz Martín" userId="42fb2f6dfcc8d877" providerId="LiveId" clId="{9509D8BF-CA15-4960-8714-654D949245A1}" dt="2020-04-22T18:05:37.852" v="6951" actId="1035"/>
          <ac:grpSpMkLst>
            <pc:docMk/>
            <pc:sldMk cId="4149983736" sldId="296"/>
            <ac:grpSpMk id="67" creationId="{DD89D48A-B78D-4D71-89B2-CA24C436AF08}"/>
          </ac:grpSpMkLst>
        </pc:grpChg>
      </pc:sldChg>
      <pc:sldChg chg="add del">
        <pc:chgData name="Agustín Ruiz Martín" userId="42fb2f6dfcc8d877" providerId="LiveId" clId="{9509D8BF-CA15-4960-8714-654D949245A1}" dt="2020-04-20T06:12:08.208" v="1908" actId="2696"/>
        <pc:sldMkLst>
          <pc:docMk/>
          <pc:sldMk cId="54728258" sldId="297"/>
        </pc:sldMkLst>
      </pc:sldChg>
      <pc:sldChg chg="modSp add modTransition">
        <pc:chgData name="Agustín Ruiz Martín" userId="42fb2f6dfcc8d877" providerId="LiveId" clId="{9509D8BF-CA15-4960-8714-654D949245A1}" dt="2020-04-20T06:13:25.596" v="1959"/>
        <pc:sldMkLst>
          <pc:docMk/>
          <pc:sldMk cId="2932698052" sldId="297"/>
        </pc:sldMkLst>
        <pc:picChg chg="mod">
          <ac:chgData name="Agustín Ruiz Martín" userId="42fb2f6dfcc8d877" providerId="LiveId" clId="{9509D8BF-CA15-4960-8714-654D949245A1}" dt="2020-04-20T06:12:41.865" v="1920" actId="1037"/>
          <ac:picMkLst>
            <pc:docMk/>
            <pc:sldMk cId="2932698052" sldId="297"/>
            <ac:picMk id="6" creationId="{9629398D-B36F-4B13-9B2C-DA877B688596}"/>
          </ac:picMkLst>
        </pc:picChg>
      </pc:sldChg>
      <pc:sldChg chg="del">
        <pc:chgData name="Agustín Ruiz Martín" userId="42fb2f6dfcc8d877" providerId="LiveId" clId="{9509D8BF-CA15-4960-8714-654D949245A1}" dt="2020-04-18T00:37:52.947" v="126" actId="2696"/>
        <pc:sldMkLst>
          <pc:docMk/>
          <pc:sldMk cId="3713143530" sldId="297"/>
        </pc:sldMkLst>
      </pc:sldChg>
      <pc:sldChg chg="addSp delSp modSp add modAnim">
        <pc:chgData name="Agustín Ruiz Martín" userId="42fb2f6dfcc8d877" providerId="LiveId" clId="{9509D8BF-CA15-4960-8714-654D949245A1}" dt="2020-04-21T10:25:01.014" v="5945" actId="14861"/>
        <pc:sldMkLst>
          <pc:docMk/>
          <pc:sldMk cId="3955390144" sldId="298"/>
        </pc:sldMkLst>
        <pc:spChg chg="mod">
          <ac:chgData name="Agustín Ruiz Martín" userId="42fb2f6dfcc8d877" providerId="LiveId" clId="{9509D8BF-CA15-4960-8714-654D949245A1}" dt="2020-04-20T06:13:08.663" v="1958" actId="20577"/>
          <ac:spMkLst>
            <pc:docMk/>
            <pc:sldMk cId="3955390144" sldId="298"/>
            <ac:spMk id="16" creationId="{F3113336-B8E7-4437-BCDB-0A41C522594A}"/>
          </ac:spMkLst>
        </pc:spChg>
        <pc:spChg chg="mod">
          <ac:chgData name="Agustín Ruiz Martín" userId="42fb2f6dfcc8d877" providerId="LiveId" clId="{9509D8BF-CA15-4960-8714-654D949245A1}" dt="2020-04-21T09:50:12.556" v="5568" actId="208"/>
          <ac:spMkLst>
            <pc:docMk/>
            <pc:sldMk cId="3955390144" sldId="298"/>
            <ac:spMk id="65" creationId="{F72577D9-BEC2-4BDB-8CCB-64A9248B6DF3}"/>
          </ac:spMkLst>
        </pc:spChg>
        <pc:spChg chg="mod">
          <ac:chgData name="Agustín Ruiz Martín" userId="42fb2f6dfcc8d877" providerId="LiveId" clId="{9509D8BF-CA15-4960-8714-654D949245A1}" dt="2020-04-21T09:50:12.556" v="5568" actId="208"/>
          <ac:spMkLst>
            <pc:docMk/>
            <pc:sldMk cId="3955390144" sldId="298"/>
            <ac:spMk id="66" creationId="{D0B9DF60-F631-4E20-843C-54AA82D4165A}"/>
          </ac:spMkLst>
        </pc:spChg>
        <pc:spChg chg="mod">
          <ac:chgData name="Agustín Ruiz Martín" userId="42fb2f6dfcc8d877" providerId="LiveId" clId="{9509D8BF-CA15-4960-8714-654D949245A1}" dt="2020-04-21T09:50:12.556" v="5568" actId="208"/>
          <ac:spMkLst>
            <pc:docMk/>
            <pc:sldMk cId="3955390144" sldId="298"/>
            <ac:spMk id="67" creationId="{0E7795ED-6162-4622-B2DA-74C24FE339A6}"/>
          </ac:spMkLst>
        </pc:spChg>
        <pc:spChg chg="mod">
          <ac:chgData name="Agustín Ruiz Martín" userId="42fb2f6dfcc8d877" providerId="LiveId" clId="{9509D8BF-CA15-4960-8714-654D949245A1}" dt="2020-04-21T09:50:12.556" v="5568" actId="208"/>
          <ac:spMkLst>
            <pc:docMk/>
            <pc:sldMk cId="3955390144" sldId="298"/>
            <ac:spMk id="68" creationId="{25D8E499-17BA-49AB-9A38-25E22918D8D3}"/>
          </ac:spMkLst>
        </pc:spChg>
        <pc:spChg chg="mod">
          <ac:chgData name="Agustín Ruiz Martín" userId="42fb2f6dfcc8d877" providerId="LiveId" clId="{9509D8BF-CA15-4960-8714-654D949245A1}" dt="2020-04-21T09:50:12.556" v="5568" actId="208"/>
          <ac:spMkLst>
            <pc:docMk/>
            <pc:sldMk cId="3955390144" sldId="298"/>
            <ac:spMk id="69" creationId="{0BC6FFAE-3F2E-45DE-9561-635166F94356}"/>
          </ac:spMkLst>
        </pc:spChg>
        <pc:spChg chg="mod">
          <ac:chgData name="Agustín Ruiz Martín" userId="42fb2f6dfcc8d877" providerId="LiveId" clId="{9509D8BF-CA15-4960-8714-654D949245A1}" dt="2020-04-21T09:52:29.928" v="5591" actId="207"/>
          <ac:spMkLst>
            <pc:docMk/>
            <pc:sldMk cId="3955390144" sldId="298"/>
            <ac:spMk id="76" creationId="{F7666B75-48C1-44DA-B224-8C163FE231E6}"/>
          </ac:spMkLst>
        </pc:spChg>
        <pc:spChg chg="mod">
          <ac:chgData name="Agustín Ruiz Martín" userId="42fb2f6dfcc8d877" providerId="LiveId" clId="{9509D8BF-CA15-4960-8714-654D949245A1}" dt="2020-04-21T09:52:27.350" v="5590" actId="207"/>
          <ac:spMkLst>
            <pc:docMk/>
            <pc:sldMk cId="3955390144" sldId="298"/>
            <ac:spMk id="78" creationId="{A2EF7A87-80DE-4839-8DB6-BB6E5BC1EE7F}"/>
          </ac:spMkLst>
        </pc:spChg>
        <pc:spChg chg="mod">
          <ac:chgData name="Agustín Ruiz Martín" userId="42fb2f6dfcc8d877" providerId="LiveId" clId="{9509D8BF-CA15-4960-8714-654D949245A1}" dt="2020-04-21T09:49:42.795" v="5565" actId="208"/>
          <ac:spMkLst>
            <pc:docMk/>
            <pc:sldMk cId="3955390144" sldId="298"/>
            <ac:spMk id="86" creationId="{9F0AFF18-31D3-4585-BBB1-AB57DC079F1E}"/>
          </ac:spMkLst>
        </pc:spChg>
        <pc:spChg chg="mod">
          <ac:chgData name="Agustín Ruiz Martín" userId="42fb2f6dfcc8d877" providerId="LiveId" clId="{9509D8BF-CA15-4960-8714-654D949245A1}" dt="2020-04-21T10:25:01.014" v="5945" actId="14861"/>
          <ac:spMkLst>
            <pc:docMk/>
            <pc:sldMk cId="3955390144" sldId="298"/>
            <ac:spMk id="96" creationId="{668B8519-8383-402D-8EE6-AAC193314301}"/>
          </ac:spMkLst>
        </pc:spChg>
        <pc:spChg chg="mod">
          <ac:chgData name="Agustín Ruiz Martín" userId="42fb2f6dfcc8d877" providerId="LiveId" clId="{9509D8BF-CA15-4960-8714-654D949245A1}" dt="2020-04-20T09:13:26.533" v="5340" actId="14861"/>
          <ac:spMkLst>
            <pc:docMk/>
            <pc:sldMk cId="3955390144" sldId="298"/>
            <ac:spMk id="97" creationId="{5E8414C9-757A-438B-8571-B46D883BC06B}"/>
          </ac:spMkLst>
        </pc:spChg>
        <pc:spChg chg="mod">
          <ac:chgData name="Agustín Ruiz Martín" userId="42fb2f6dfcc8d877" providerId="LiveId" clId="{9509D8BF-CA15-4960-8714-654D949245A1}" dt="2020-04-21T09:52:21.539" v="5588" actId="207"/>
          <ac:spMkLst>
            <pc:docMk/>
            <pc:sldMk cId="3955390144" sldId="298"/>
            <ac:spMk id="103" creationId="{4E250766-EE04-4743-A2EF-F57A47C6DDE0}"/>
          </ac:spMkLst>
        </pc:spChg>
        <pc:spChg chg="mod">
          <ac:chgData name="Agustín Ruiz Martín" userId="42fb2f6dfcc8d877" providerId="LiveId" clId="{9509D8BF-CA15-4960-8714-654D949245A1}" dt="2020-04-21T09:52:18.321" v="5587" actId="207"/>
          <ac:spMkLst>
            <pc:docMk/>
            <pc:sldMk cId="3955390144" sldId="298"/>
            <ac:spMk id="115" creationId="{C3EB4C8D-971A-4EFC-9E74-4B5ACDAEDBE3}"/>
          </ac:spMkLst>
        </pc:spChg>
        <pc:spChg chg="mod">
          <ac:chgData name="Agustín Ruiz Martín" userId="42fb2f6dfcc8d877" providerId="LiveId" clId="{9509D8BF-CA15-4960-8714-654D949245A1}" dt="2020-04-20T06:17:05.056" v="1980" actId="20577"/>
          <ac:spMkLst>
            <pc:docMk/>
            <pc:sldMk cId="3955390144" sldId="298"/>
            <ac:spMk id="116" creationId="{DF374571-6C1B-45D0-A074-516E0C654B79}"/>
          </ac:spMkLst>
        </pc:spChg>
        <pc:spChg chg="mod">
          <ac:chgData name="Agustín Ruiz Martín" userId="42fb2f6dfcc8d877" providerId="LiveId" clId="{9509D8BF-CA15-4960-8714-654D949245A1}" dt="2020-04-21T09:52:11.963" v="5586" actId="207"/>
          <ac:spMkLst>
            <pc:docMk/>
            <pc:sldMk cId="3955390144" sldId="298"/>
            <ac:spMk id="133" creationId="{2854B0D0-82DE-465D-9AA4-BD48DDDD8577}"/>
          </ac:spMkLst>
        </pc:spChg>
        <pc:spChg chg="mod">
          <ac:chgData name="Agustín Ruiz Martín" userId="42fb2f6dfcc8d877" providerId="LiveId" clId="{9509D8BF-CA15-4960-8714-654D949245A1}" dt="2020-04-21T09:52:52.970" v="5592" actId="1076"/>
          <ac:spMkLst>
            <pc:docMk/>
            <pc:sldMk cId="3955390144" sldId="298"/>
            <ac:spMk id="134" creationId="{108634D5-A392-41A2-B459-404307DF91DE}"/>
          </ac:spMkLst>
        </pc:spChg>
        <pc:spChg chg="mod">
          <ac:chgData name="Agustín Ruiz Martín" userId="42fb2f6dfcc8d877" providerId="LiveId" clId="{9509D8BF-CA15-4960-8714-654D949245A1}" dt="2020-04-21T09:51:19.642" v="5578" actId="2085"/>
          <ac:spMkLst>
            <pc:docMk/>
            <pc:sldMk cId="3955390144" sldId="298"/>
            <ac:spMk id="135" creationId="{6A95FDB5-665D-43BB-8097-BD46F17BC379}"/>
          </ac:spMkLst>
        </pc:spChg>
        <pc:spChg chg="mod">
          <ac:chgData name="Agustín Ruiz Martín" userId="42fb2f6dfcc8d877" providerId="LiveId" clId="{9509D8BF-CA15-4960-8714-654D949245A1}" dt="2020-04-21T09:52:09.557" v="5585" actId="207"/>
          <ac:spMkLst>
            <pc:docMk/>
            <pc:sldMk cId="3955390144" sldId="298"/>
            <ac:spMk id="136" creationId="{A6AA2462-76D5-4A7E-ABE8-2DF4D80819F1}"/>
          </ac:spMkLst>
        </pc:spChg>
        <pc:spChg chg="mod">
          <ac:chgData name="Agustín Ruiz Martín" userId="42fb2f6dfcc8d877" providerId="LiveId" clId="{9509D8BF-CA15-4960-8714-654D949245A1}" dt="2020-04-21T09:52:06.527" v="5584" actId="208"/>
          <ac:spMkLst>
            <pc:docMk/>
            <pc:sldMk cId="3955390144" sldId="298"/>
            <ac:spMk id="137" creationId="{869E8E9D-821F-46CC-918D-5665438FBD78}"/>
          </ac:spMkLst>
        </pc:spChg>
        <pc:spChg chg="mod">
          <ac:chgData name="Agustín Ruiz Martín" userId="42fb2f6dfcc8d877" providerId="LiveId" clId="{9509D8BF-CA15-4960-8714-654D949245A1}" dt="2020-04-21T09:51:33.326" v="5580" actId="207"/>
          <ac:spMkLst>
            <pc:docMk/>
            <pc:sldMk cId="3955390144" sldId="298"/>
            <ac:spMk id="138" creationId="{3B325F7A-1321-4CEB-BD8E-D004FA7C4390}"/>
          </ac:spMkLst>
        </pc:spChg>
        <pc:spChg chg="mod">
          <ac:chgData name="Agustín Ruiz Martín" userId="42fb2f6dfcc8d877" providerId="LiveId" clId="{9509D8BF-CA15-4960-8714-654D949245A1}" dt="2020-04-21T09:51:07.360" v="5574" actId="2085"/>
          <ac:spMkLst>
            <pc:docMk/>
            <pc:sldMk cId="3955390144" sldId="298"/>
            <ac:spMk id="139" creationId="{17FFB59D-2102-48A4-A7B9-8EC1B38C7AE5}"/>
          </ac:spMkLst>
        </pc:spChg>
        <pc:spChg chg="mod">
          <ac:chgData name="Agustín Ruiz Martín" userId="42fb2f6dfcc8d877" providerId="LiveId" clId="{9509D8BF-CA15-4960-8714-654D949245A1}" dt="2020-04-21T09:51:11.113" v="5575" actId="2085"/>
          <ac:spMkLst>
            <pc:docMk/>
            <pc:sldMk cId="3955390144" sldId="298"/>
            <ac:spMk id="140" creationId="{13A061F0-3AB5-4DA2-96D2-3D2236DB83A8}"/>
          </ac:spMkLst>
        </pc:spChg>
        <pc:spChg chg="mod">
          <ac:chgData name="Agustín Ruiz Martín" userId="42fb2f6dfcc8d877" providerId="LiveId" clId="{9509D8BF-CA15-4960-8714-654D949245A1}" dt="2020-04-21T09:51:25.141" v="5579" actId="2085"/>
          <ac:spMkLst>
            <pc:docMk/>
            <pc:sldMk cId="3955390144" sldId="298"/>
            <ac:spMk id="141" creationId="{8BA51649-4C61-48DF-BFC6-05DD7F34AB65}"/>
          </ac:spMkLst>
        </pc:spChg>
        <pc:spChg chg="mod">
          <ac:chgData name="Agustín Ruiz Martín" userId="42fb2f6dfcc8d877" providerId="LiveId" clId="{9509D8BF-CA15-4960-8714-654D949245A1}" dt="2020-04-21T09:51:17.408" v="5577" actId="2085"/>
          <ac:spMkLst>
            <pc:docMk/>
            <pc:sldMk cId="3955390144" sldId="298"/>
            <ac:spMk id="142" creationId="{27E3105B-626C-4A87-8BAC-31EA7B6863F5}"/>
          </ac:spMkLst>
        </pc:spChg>
        <pc:spChg chg="mod">
          <ac:chgData name="Agustín Ruiz Martín" userId="42fb2f6dfcc8d877" providerId="LiveId" clId="{9509D8BF-CA15-4960-8714-654D949245A1}" dt="2020-04-20T06:14:54.033" v="1965" actId="14861"/>
          <ac:spMkLst>
            <pc:docMk/>
            <pc:sldMk cId="3955390144" sldId="298"/>
            <ac:spMk id="143" creationId="{8536EDA8-DC47-4B45-AF56-AF905F502F6A}"/>
          </ac:spMkLst>
        </pc:spChg>
        <pc:spChg chg="mod">
          <ac:chgData name="Agustín Ruiz Martín" userId="42fb2f6dfcc8d877" providerId="LiveId" clId="{9509D8BF-CA15-4960-8714-654D949245A1}" dt="2020-04-20T06:14:54.033" v="1965" actId="14861"/>
          <ac:spMkLst>
            <pc:docMk/>
            <pc:sldMk cId="3955390144" sldId="298"/>
            <ac:spMk id="144" creationId="{A148E895-BE76-45C8-AFE3-28896C62EA03}"/>
          </ac:spMkLst>
        </pc:spChg>
        <pc:spChg chg="mod">
          <ac:chgData name="Agustín Ruiz Martín" userId="42fb2f6dfcc8d877" providerId="LiveId" clId="{9509D8BF-CA15-4960-8714-654D949245A1}" dt="2020-04-20T06:14:54.033" v="1965" actId="14861"/>
          <ac:spMkLst>
            <pc:docMk/>
            <pc:sldMk cId="3955390144" sldId="298"/>
            <ac:spMk id="145" creationId="{BE672262-FC26-4ECB-994E-0BB9803E2334}"/>
          </ac:spMkLst>
        </pc:spChg>
        <pc:spChg chg="mod">
          <ac:chgData name="Agustín Ruiz Martín" userId="42fb2f6dfcc8d877" providerId="LiveId" clId="{9509D8BF-CA15-4960-8714-654D949245A1}" dt="2020-04-20T06:14:54.033" v="1965" actId="14861"/>
          <ac:spMkLst>
            <pc:docMk/>
            <pc:sldMk cId="3955390144" sldId="298"/>
            <ac:spMk id="146" creationId="{51E3BDD5-23C9-4E29-AB40-7D8F694035BF}"/>
          </ac:spMkLst>
        </pc:spChg>
        <pc:spChg chg="mod">
          <ac:chgData name="Agustín Ruiz Martín" userId="42fb2f6dfcc8d877" providerId="LiveId" clId="{9509D8BF-CA15-4960-8714-654D949245A1}" dt="2020-04-21T09:50:39.815" v="5571" actId="207"/>
          <ac:spMkLst>
            <pc:docMk/>
            <pc:sldMk cId="3955390144" sldId="298"/>
            <ac:spMk id="151" creationId="{6FFE67B8-8E95-4B25-B361-8CEF0FCB6915}"/>
          </ac:spMkLst>
        </pc:spChg>
        <pc:spChg chg="mod">
          <ac:chgData name="Agustín Ruiz Martín" userId="42fb2f6dfcc8d877" providerId="LiveId" clId="{9509D8BF-CA15-4960-8714-654D949245A1}" dt="2020-04-21T09:50:26.520" v="5569" actId="207"/>
          <ac:spMkLst>
            <pc:docMk/>
            <pc:sldMk cId="3955390144" sldId="298"/>
            <ac:spMk id="167" creationId="{B2AD7080-316D-4CE2-8F1A-B6107B98698D}"/>
          </ac:spMkLst>
        </pc:spChg>
        <pc:spChg chg="mod">
          <ac:chgData name="Agustín Ruiz Martín" userId="42fb2f6dfcc8d877" providerId="LiveId" clId="{9509D8BF-CA15-4960-8714-654D949245A1}" dt="2020-04-20T09:13:16.897" v="5339" actId="114"/>
          <ac:spMkLst>
            <pc:docMk/>
            <pc:sldMk cId="3955390144" sldId="298"/>
            <ac:spMk id="168" creationId="{4F7D0856-4797-48AE-A4DC-F9A118F6041D}"/>
          </ac:spMkLst>
        </pc:spChg>
        <pc:spChg chg="add mod">
          <ac:chgData name="Agustín Ruiz Martín" userId="42fb2f6dfcc8d877" providerId="LiveId" clId="{9509D8BF-CA15-4960-8714-654D949245A1}" dt="2020-04-20T06:18:24.741" v="2036" actId="1035"/>
          <ac:spMkLst>
            <pc:docMk/>
            <pc:sldMk cId="3955390144" sldId="298"/>
            <ac:spMk id="169" creationId="{2BBB1829-4EA9-4F8C-8D17-20A2A9D349D4}"/>
          </ac:spMkLst>
        </pc:spChg>
        <pc:grpChg chg="del">
          <ac:chgData name="Agustín Ruiz Martín" userId="42fb2f6dfcc8d877" providerId="LiveId" clId="{9509D8BF-CA15-4960-8714-654D949245A1}" dt="2020-04-20T06:12:47.941" v="1921" actId="478"/>
          <ac:grpSpMkLst>
            <pc:docMk/>
            <pc:sldMk cId="3955390144" sldId="298"/>
            <ac:grpSpMk id="4" creationId="{D83CCB07-0D21-4112-A3AE-3A78E38B3CAE}"/>
          </ac:grpSpMkLst>
        </pc:grpChg>
        <pc:grpChg chg="add mod">
          <ac:chgData name="Agustín Ruiz Martín" userId="42fb2f6dfcc8d877" providerId="LiveId" clId="{9509D8BF-CA15-4960-8714-654D949245A1}" dt="2020-04-20T06:15:01.891" v="1966" actId="14861"/>
          <ac:grpSpMkLst>
            <pc:docMk/>
            <pc:sldMk cId="3955390144" sldId="298"/>
            <ac:grpSpMk id="62" creationId="{0ED22ADA-F064-4BF0-AF31-E11E5CF93987}"/>
          </ac:grpSpMkLst>
        </pc:grpChg>
        <pc:grpChg chg="add mod">
          <ac:chgData name="Agustín Ruiz Martín" userId="42fb2f6dfcc8d877" providerId="LiveId" clId="{9509D8BF-CA15-4960-8714-654D949245A1}" dt="2020-04-21T09:52:52.970" v="5592" actId="1076"/>
          <ac:grpSpMkLst>
            <pc:docMk/>
            <pc:sldMk cId="3955390144" sldId="298"/>
            <ac:grpSpMk id="130" creationId="{DB922795-6417-4988-85CB-9A6B02C9B62B}"/>
          </ac:grpSpMkLst>
        </pc:grpChg>
        <pc:grpChg chg="mod">
          <ac:chgData name="Agustín Ruiz Martín" userId="42fb2f6dfcc8d877" providerId="LiveId" clId="{9509D8BF-CA15-4960-8714-654D949245A1}" dt="2020-04-21T09:52:52.970" v="5592" actId="1076"/>
          <ac:grpSpMkLst>
            <pc:docMk/>
            <pc:sldMk cId="3955390144" sldId="298"/>
            <ac:grpSpMk id="131" creationId="{BE3D0611-BADC-44C2-B260-D9D81BB1DC22}"/>
          </ac:grpSpMkLst>
        </pc:grpChg>
        <pc:grpChg chg="mod">
          <ac:chgData name="Agustín Ruiz Martín" userId="42fb2f6dfcc8d877" providerId="LiveId" clId="{9509D8BF-CA15-4960-8714-654D949245A1}" dt="2020-04-21T09:52:52.970" v="5592" actId="1076"/>
          <ac:grpSpMkLst>
            <pc:docMk/>
            <pc:sldMk cId="3955390144" sldId="298"/>
            <ac:grpSpMk id="132" creationId="{8C51779D-5C28-4D25-AC56-9B0D33A4FDB3}"/>
          </ac:grpSpMkLst>
        </pc:grpChg>
        <pc:grpChg chg="add mod">
          <ac:chgData name="Agustín Ruiz Martín" userId="42fb2f6dfcc8d877" providerId="LiveId" clId="{9509D8BF-CA15-4960-8714-654D949245A1}" dt="2020-04-21T09:50:05.885" v="5567" actId="208"/>
          <ac:grpSpMkLst>
            <pc:docMk/>
            <pc:sldMk cId="3955390144" sldId="298"/>
            <ac:grpSpMk id="147" creationId="{870C2847-C9B4-41AC-8B0B-796B5AFB00CE}"/>
          </ac:grpSpMkLst>
        </pc:grpChg>
        <pc:grpChg chg="add mod">
          <ac:chgData name="Agustín Ruiz Martín" userId="42fb2f6dfcc8d877" providerId="LiveId" clId="{9509D8BF-CA15-4960-8714-654D949245A1}" dt="2020-04-20T06:16:13.061" v="1973" actId="14861"/>
          <ac:grpSpMkLst>
            <pc:docMk/>
            <pc:sldMk cId="3955390144" sldId="298"/>
            <ac:grpSpMk id="152" creationId="{AFC10E37-F84E-4DAD-9AAE-7A70E356920F}"/>
          </ac:grpSpMkLst>
        </pc:grpChg>
      </pc:sldChg>
      <pc:sldChg chg="del">
        <pc:chgData name="Agustín Ruiz Martín" userId="42fb2f6dfcc8d877" providerId="LiveId" clId="{9509D8BF-CA15-4960-8714-654D949245A1}" dt="2020-04-18T00:37:52.963" v="127" actId="2696"/>
        <pc:sldMkLst>
          <pc:docMk/>
          <pc:sldMk cId="4063818805" sldId="298"/>
        </pc:sldMkLst>
      </pc:sldChg>
      <pc:sldChg chg="addSp delSp modSp add modTransition">
        <pc:chgData name="Agustín Ruiz Martín" userId="42fb2f6dfcc8d877" providerId="LiveId" clId="{9509D8BF-CA15-4960-8714-654D949245A1}" dt="2020-04-20T06:35:06.146" v="2135" actId="20577"/>
        <pc:sldMkLst>
          <pc:docMk/>
          <pc:sldMk cId="1213716416" sldId="299"/>
        </pc:sldMkLst>
        <pc:spChg chg="add del">
          <ac:chgData name="Agustín Ruiz Martín" userId="42fb2f6dfcc8d877" providerId="LiveId" clId="{9509D8BF-CA15-4960-8714-654D949245A1}" dt="2020-04-20T06:33:09.981" v="2046"/>
          <ac:spMkLst>
            <pc:docMk/>
            <pc:sldMk cId="1213716416" sldId="299"/>
            <ac:spMk id="2" creationId="{9F2329E5-140F-4BB7-876D-A41AB6E4B215}"/>
          </ac:spMkLst>
        </pc:spChg>
        <pc:spChg chg="add mod">
          <ac:chgData name="Agustín Ruiz Martín" userId="42fb2f6dfcc8d877" providerId="LiveId" clId="{9509D8BF-CA15-4960-8714-654D949245A1}" dt="2020-04-20T06:35:06.146" v="2135" actId="20577"/>
          <ac:spMkLst>
            <pc:docMk/>
            <pc:sldMk cId="1213716416" sldId="299"/>
            <ac:spMk id="5" creationId="{EBE3FCBE-52F5-4F67-B38F-3ADD4FC877A5}"/>
          </ac:spMkLst>
        </pc:spChg>
      </pc:sldChg>
      <pc:sldChg chg="addSp delSp modSp add modAnim modNotesTx">
        <pc:chgData name="Agustín Ruiz Martín" userId="42fb2f6dfcc8d877" providerId="LiveId" clId="{9509D8BF-CA15-4960-8714-654D949245A1}" dt="2020-04-22T18:31:01.596" v="8197" actId="1036"/>
        <pc:sldMkLst>
          <pc:docMk/>
          <pc:sldMk cId="869966340" sldId="300"/>
        </pc:sldMkLst>
        <pc:spChg chg="add del mod">
          <ac:chgData name="Agustín Ruiz Martín" userId="42fb2f6dfcc8d877" providerId="LiveId" clId="{9509D8BF-CA15-4960-8714-654D949245A1}" dt="2020-04-22T18:09:34.686" v="6997" actId="478"/>
          <ac:spMkLst>
            <pc:docMk/>
            <pc:sldMk cId="869966340" sldId="300"/>
            <ac:spMk id="2" creationId="{11CFB669-1D63-44DB-8A4A-662377A520FB}"/>
          </ac:spMkLst>
        </pc:spChg>
        <pc:spChg chg="add del">
          <ac:chgData name="Agustín Ruiz Martín" userId="42fb2f6dfcc8d877" providerId="LiveId" clId="{9509D8BF-CA15-4960-8714-654D949245A1}" dt="2020-04-20T06:42:59.711" v="2159"/>
          <ac:spMkLst>
            <pc:docMk/>
            <pc:sldMk cId="869966340" sldId="300"/>
            <ac:spMk id="4" creationId="{AE04A61F-890D-4C71-A756-C9380149E7C0}"/>
          </ac:spMkLst>
        </pc:spChg>
        <pc:spChg chg="add del">
          <ac:chgData name="Agustín Ruiz Martín" userId="42fb2f6dfcc8d877" providerId="LiveId" clId="{9509D8BF-CA15-4960-8714-654D949245A1}" dt="2020-04-20T06:42:59.711" v="2159"/>
          <ac:spMkLst>
            <pc:docMk/>
            <pc:sldMk cId="869966340" sldId="300"/>
            <ac:spMk id="14" creationId="{1458A2C9-971B-4EAE-B5CF-6688DC46C212}"/>
          </ac:spMkLst>
        </pc:spChg>
        <pc:spChg chg="add del">
          <ac:chgData name="Agustín Ruiz Martín" userId="42fb2f6dfcc8d877" providerId="LiveId" clId="{9509D8BF-CA15-4960-8714-654D949245A1}" dt="2020-04-20T06:42:59.711" v="2159"/>
          <ac:spMkLst>
            <pc:docMk/>
            <pc:sldMk cId="869966340" sldId="300"/>
            <ac:spMk id="34" creationId="{C9E5FAE9-2822-4FA8-AD95-B1C3E7371E03}"/>
          </ac:spMkLst>
        </pc:spChg>
        <pc:spChg chg="add del">
          <ac:chgData name="Agustín Ruiz Martín" userId="42fb2f6dfcc8d877" providerId="LiveId" clId="{9509D8BF-CA15-4960-8714-654D949245A1}" dt="2020-04-20T06:42:59.711" v="2159"/>
          <ac:spMkLst>
            <pc:docMk/>
            <pc:sldMk cId="869966340" sldId="300"/>
            <ac:spMk id="35" creationId="{8886E93E-5184-42EB-8A68-9C690FE3F6CD}"/>
          </ac:spMkLst>
        </pc:spChg>
        <pc:spChg chg="add del">
          <ac:chgData name="Agustín Ruiz Martín" userId="42fb2f6dfcc8d877" providerId="LiveId" clId="{9509D8BF-CA15-4960-8714-654D949245A1}" dt="2020-04-20T06:42:59.711" v="2159"/>
          <ac:spMkLst>
            <pc:docMk/>
            <pc:sldMk cId="869966340" sldId="300"/>
            <ac:spMk id="36" creationId="{E7403A15-83AD-410C-85EA-745898A5B328}"/>
          </ac:spMkLst>
        </pc:spChg>
        <pc:spChg chg="add del">
          <ac:chgData name="Agustín Ruiz Martín" userId="42fb2f6dfcc8d877" providerId="LiveId" clId="{9509D8BF-CA15-4960-8714-654D949245A1}" dt="2020-04-20T06:42:59.711" v="2159"/>
          <ac:spMkLst>
            <pc:docMk/>
            <pc:sldMk cId="869966340" sldId="300"/>
            <ac:spMk id="37" creationId="{7B1F47F7-EBEC-47F0-A7AB-3B3576F8190E}"/>
          </ac:spMkLst>
        </pc:spChg>
        <pc:spChg chg="add mod">
          <ac:chgData name="Agustín Ruiz Martín" userId="42fb2f6dfcc8d877" providerId="LiveId" clId="{9509D8BF-CA15-4960-8714-654D949245A1}" dt="2020-04-22T18:31:01.596" v="8197" actId="1036"/>
          <ac:spMkLst>
            <pc:docMk/>
            <pc:sldMk cId="869966340" sldId="300"/>
            <ac:spMk id="47" creationId="{D74F5B5C-059F-4988-94B0-EF8F682FB51F}"/>
          </ac:spMkLst>
        </pc:spChg>
        <pc:spChg chg="add mod">
          <ac:chgData name="Agustín Ruiz Martín" userId="42fb2f6dfcc8d877" providerId="LiveId" clId="{9509D8BF-CA15-4960-8714-654D949245A1}" dt="2020-04-22T18:16:16.983" v="7346" actId="1035"/>
          <ac:spMkLst>
            <pc:docMk/>
            <pc:sldMk cId="869966340" sldId="300"/>
            <ac:spMk id="65" creationId="{C26ECE62-EF65-4AB2-BADF-9E677A86A745}"/>
          </ac:spMkLst>
        </pc:spChg>
        <pc:spChg chg="add mod">
          <ac:chgData name="Agustín Ruiz Martín" userId="42fb2f6dfcc8d877" providerId="LiveId" clId="{9509D8BF-CA15-4960-8714-654D949245A1}" dt="2020-04-22T18:16:16.983" v="7346" actId="1035"/>
          <ac:spMkLst>
            <pc:docMk/>
            <pc:sldMk cId="869966340" sldId="300"/>
            <ac:spMk id="66" creationId="{31612E9C-B493-46A9-9D3F-C98EDF2B0E62}"/>
          </ac:spMkLst>
        </pc:spChg>
        <pc:spChg chg="add mod">
          <ac:chgData name="Agustín Ruiz Martín" userId="42fb2f6dfcc8d877" providerId="LiveId" clId="{9509D8BF-CA15-4960-8714-654D949245A1}" dt="2020-04-22T18:16:16.983" v="7346" actId="1035"/>
          <ac:spMkLst>
            <pc:docMk/>
            <pc:sldMk cId="869966340" sldId="300"/>
            <ac:spMk id="67" creationId="{CC89DE47-EA00-4121-8B7C-4FB9ED28E974}"/>
          </ac:spMkLst>
        </pc:spChg>
        <pc:spChg chg="add mod">
          <ac:chgData name="Agustín Ruiz Martín" userId="42fb2f6dfcc8d877" providerId="LiveId" clId="{9509D8BF-CA15-4960-8714-654D949245A1}" dt="2020-04-22T18:16:16.983" v="7346" actId="1035"/>
          <ac:spMkLst>
            <pc:docMk/>
            <pc:sldMk cId="869966340" sldId="300"/>
            <ac:spMk id="68" creationId="{446F960B-3C32-43D4-901D-D95CC134051A}"/>
          </ac:spMkLst>
        </pc:spChg>
        <pc:spChg chg="mod">
          <ac:chgData name="Agustín Ruiz Martín" userId="42fb2f6dfcc8d877" providerId="LiveId" clId="{9509D8BF-CA15-4960-8714-654D949245A1}" dt="2020-04-20T06:57:18.319" v="2488" actId="1037"/>
          <ac:spMkLst>
            <pc:docMk/>
            <pc:sldMk cId="869966340" sldId="300"/>
            <ac:spMk id="71" creationId="{80A1B766-5D10-4536-ACB0-B6A0CF0D934C}"/>
          </ac:spMkLst>
        </pc:spChg>
        <pc:grpChg chg="add del">
          <ac:chgData name="Agustín Ruiz Martín" userId="42fb2f6dfcc8d877" providerId="LiveId" clId="{9509D8BF-CA15-4960-8714-654D949245A1}" dt="2020-04-20T06:42:59.711" v="2159"/>
          <ac:grpSpMkLst>
            <pc:docMk/>
            <pc:sldMk cId="869966340" sldId="300"/>
            <ac:grpSpMk id="15" creationId="{EC297797-59CB-4271-9E5A-064C0022AC6F}"/>
          </ac:grpSpMkLst>
        </pc:grpChg>
        <pc:grpChg chg="add del">
          <ac:chgData name="Agustín Ruiz Martín" userId="42fb2f6dfcc8d877" providerId="LiveId" clId="{9509D8BF-CA15-4960-8714-654D949245A1}" dt="2020-04-20T06:42:59.711" v="2159"/>
          <ac:grpSpMkLst>
            <pc:docMk/>
            <pc:sldMk cId="869966340" sldId="300"/>
            <ac:grpSpMk id="22" creationId="{645EC754-15B6-461F-A5DE-284289BFBFFB}"/>
          </ac:grpSpMkLst>
        </pc:grpChg>
        <pc:grpChg chg="add del">
          <ac:chgData name="Agustín Ruiz Martín" userId="42fb2f6dfcc8d877" providerId="LiveId" clId="{9509D8BF-CA15-4960-8714-654D949245A1}" dt="2020-04-20T06:42:59.711" v="2159"/>
          <ac:grpSpMkLst>
            <pc:docMk/>
            <pc:sldMk cId="869966340" sldId="300"/>
            <ac:grpSpMk id="27" creationId="{73AC97FE-FA2E-426A-9C81-85A1EFE12164}"/>
          </ac:grpSpMkLst>
        </pc:grpChg>
        <pc:grpChg chg="add mod">
          <ac:chgData name="Agustín Ruiz Martín" userId="42fb2f6dfcc8d877" providerId="LiveId" clId="{9509D8BF-CA15-4960-8714-654D949245A1}" dt="2020-04-22T18:16:16.983" v="7346" actId="1035"/>
          <ac:grpSpMkLst>
            <pc:docMk/>
            <pc:sldMk cId="869966340" sldId="300"/>
            <ac:grpSpMk id="48" creationId="{C36E0D5B-DAF6-4453-AC5C-8F52275B5847}"/>
          </ac:grpSpMkLst>
        </pc:grpChg>
        <pc:grpChg chg="add mod">
          <ac:chgData name="Agustín Ruiz Martín" userId="42fb2f6dfcc8d877" providerId="LiveId" clId="{9509D8BF-CA15-4960-8714-654D949245A1}" dt="2020-04-22T18:16:16.983" v="7346" actId="1035"/>
          <ac:grpSpMkLst>
            <pc:docMk/>
            <pc:sldMk cId="869966340" sldId="300"/>
            <ac:grpSpMk id="53" creationId="{0748A516-694D-49DB-B698-8EEEA22D243B}"/>
          </ac:grpSpMkLst>
        </pc:grpChg>
        <pc:grpChg chg="add mod">
          <ac:chgData name="Agustín Ruiz Martín" userId="42fb2f6dfcc8d877" providerId="LiveId" clId="{9509D8BF-CA15-4960-8714-654D949245A1}" dt="2020-04-22T18:16:16.983" v="7346" actId="1035"/>
          <ac:grpSpMkLst>
            <pc:docMk/>
            <pc:sldMk cId="869966340" sldId="300"/>
            <ac:grpSpMk id="58" creationId="{B594D68C-3CD4-4855-ABED-E37B5704730C}"/>
          </ac:grpSpMkLst>
        </pc:grpChg>
        <pc:grpChg chg="add del">
          <ac:chgData name="Agustín Ruiz Martín" userId="42fb2f6dfcc8d877" providerId="LiveId" clId="{9509D8BF-CA15-4960-8714-654D949245A1}" dt="2020-04-22T18:08:53.304" v="6979" actId="478"/>
          <ac:grpSpMkLst>
            <pc:docMk/>
            <pc:sldMk cId="869966340" sldId="300"/>
            <ac:grpSpMk id="69" creationId="{F43ADACE-B2E3-4C6B-AEA9-BA6B943D3B70}"/>
          </ac:grpSpMkLst>
        </pc:grpChg>
        <pc:graphicFrameChg chg="add del">
          <ac:chgData name="Agustín Ruiz Martín" userId="42fb2f6dfcc8d877" providerId="LiveId" clId="{9509D8BF-CA15-4960-8714-654D949245A1}" dt="2020-04-20T06:42:59.711" v="2159"/>
          <ac:graphicFrameMkLst>
            <pc:docMk/>
            <pc:sldMk cId="869966340" sldId="300"/>
            <ac:graphicFrameMk id="5" creationId="{F2FEFEE6-372A-4FEC-B8C7-20325B441782}"/>
          </ac:graphicFrameMkLst>
        </pc:graphicFrameChg>
        <pc:graphicFrameChg chg="add del">
          <ac:chgData name="Agustín Ruiz Martín" userId="42fb2f6dfcc8d877" providerId="LiveId" clId="{9509D8BF-CA15-4960-8714-654D949245A1}" dt="2020-04-20T06:42:59.711" v="2159"/>
          <ac:graphicFrameMkLst>
            <pc:docMk/>
            <pc:sldMk cId="869966340" sldId="300"/>
            <ac:graphicFrameMk id="6" creationId="{AA67C4BA-D720-4412-99D5-DF255F80DC13}"/>
          </ac:graphicFrameMkLst>
        </pc:graphicFrameChg>
        <pc:graphicFrameChg chg="add del">
          <ac:chgData name="Agustín Ruiz Martín" userId="42fb2f6dfcc8d877" providerId="LiveId" clId="{9509D8BF-CA15-4960-8714-654D949245A1}" dt="2020-04-20T06:42:59.711" v="2159"/>
          <ac:graphicFrameMkLst>
            <pc:docMk/>
            <pc:sldMk cId="869966340" sldId="300"/>
            <ac:graphicFrameMk id="7" creationId="{3BC4D3DF-86D8-454A-8040-1EEE4BFC440D}"/>
          </ac:graphicFrameMkLst>
        </pc:graphicFrameChg>
        <pc:graphicFrameChg chg="add del">
          <ac:chgData name="Agustín Ruiz Martín" userId="42fb2f6dfcc8d877" providerId="LiveId" clId="{9509D8BF-CA15-4960-8714-654D949245A1}" dt="2020-04-20T06:42:59.711" v="2159"/>
          <ac:graphicFrameMkLst>
            <pc:docMk/>
            <pc:sldMk cId="869966340" sldId="300"/>
            <ac:graphicFrameMk id="8" creationId="{3E43185B-1A30-4F4E-8416-F46C89E7D226}"/>
          </ac:graphicFrameMkLst>
        </pc:graphicFrameChg>
        <pc:graphicFrameChg chg="add mod modGraphic">
          <ac:chgData name="Agustín Ruiz Martín" userId="42fb2f6dfcc8d877" providerId="LiveId" clId="{9509D8BF-CA15-4960-8714-654D949245A1}" dt="2020-04-22T18:16:16.983" v="7346" actId="1035"/>
          <ac:graphicFrameMkLst>
            <pc:docMk/>
            <pc:sldMk cId="869966340" sldId="300"/>
            <ac:graphicFrameMk id="38" creationId="{F21127BC-EB27-4E1C-AA3C-5247C908D197}"/>
          </ac:graphicFrameMkLst>
        </pc:graphicFrameChg>
        <pc:graphicFrameChg chg="add mod">
          <ac:chgData name="Agustín Ruiz Martín" userId="42fb2f6dfcc8d877" providerId="LiveId" clId="{9509D8BF-CA15-4960-8714-654D949245A1}" dt="2020-04-22T18:16:16.983" v="7346" actId="1035"/>
          <ac:graphicFrameMkLst>
            <pc:docMk/>
            <pc:sldMk cId="869966340" sldId="300"/>
            <ac:graphicFrameMk id="39" creationId="{49DE1B08-0FA9-42D6-ACCE-77916DC8868B}"/>
          </ac:graphicFrameMkLst>
        </pc:graphicFrameChg>
        <pc:graphicFrameChg chg="add mod">
          <ac:chgData name="Agustín Ruiz Martín" userId="42fb2f6dfcc8d877" providerId="LiveId" clId="{9509D8BF-CA15-4960-8714-654D949245A1}" dt="2020-04-22T18:16:16.983" v="7346" actId="1035"/>
          <ac:graphicFrameMkLst>
            <pc:docMk/>
            <pc:sldMk cId="869966340" sldId="300"/>
            <ac:graphicFrameMk id="40" creationId="{9B872339-51B2-47EE-BD66-68E8337D6F60}"/>
          </ac:graphicFrameMkLst>
        </pc:graphicFrameChg>
        <pc:graphicFrameChg chg="add mod">
          <ac:chgData name="Agustín Ruiz Martín" userId="42fb2f6dfcc8d877" providerId="LiveId" clId="{9509D8BF-CA15-4960-8714-654D949245A1}" dt="2020-04-22T18:16:16.983" v="7346" actId="1035"/>
          <ac:graphicFrameMkLst>
            <pc:docMk/>
            <pc:sldMk cId="869966340" sldId="300"/>
            <ac:graphicFrameMk id="41" creationId="{4C00B586-D0F7-4F38-84A2-FC7190230D16}"/>
          </ac:graphicFrameMkLst>
        </pc:graphicFrameChg>
        <pc:cxnChg chg="add del">
          <ac:chgData name="Agustín Ruiz Martín" userId="42fb2f6dfcc8d877" providerId="LiveId" clId="{9509D8BF-CA15-4960-8714-654D949245A1}" dt="2020-04-20T06:42:59.711" v="2159"/>
          <ac:cxnSpMkLst>
            <pc:docMk/>
            <pc:sldMk cId="869966340" sldId="300"/>
            <ac:cxnSpMk id="9" creationId="{941630C6-7D69-47DC-9977-3EDE0FCAC7A7}"/>
          </ac:cxnSpMkLst>
        </pc:cxnChg>
        <pc:cxnChg chg="add del">
          <ac:chgData name="Agustín Ruiz Martín" userId="42fb2f6dfcc8d877" providerId="LiveId" clId="{9509D8BF-CA15-4960-8714-654D949245A1}" dt="2020-04-20T06:42:59.711" v="2159"/>
          <ac:cxnSpMkLst>
            <pc:docMk/>
            <pc:sldMk cId="869966340" sldId="300"/>
            <ac:cxnSpMk id="10" creationId="{B7B16C92-DF93-4D1A-9EE9-DE1E3C89D623}"/>
          </ac:cxnSpMkLst>
        </pc:cxnChg>
        <pc:cxnChg chg="add del">
          <ac:chgData name="Agustín Ruiz Martín" userId="42fb2f6dfcc8d877" providerId="LiveId" clId="{9509D8BF-CA15-4960-8714-654D949245A1}" dt="2020-04-20T06:42:59.711" v="2159"/>
          <ac:cxnSpMkLst>
            <pc:docMk/>
            <pc:sldMk cId="869966340" sldId="300"/>
            <ac:cxnSpMk id="11" creationId="{3CC956D3-712C-4845-8CA9-783B8FB739D5}"/>
          </ac:cxnSpMkLst>
        </pc:cxnChg>
        <pc:cxnChg chg="add del">
          <ac:chgData name="Agustín Ruiz Martín" userId="42fb2f6dfcc8d877" providerId="LiveId" clId="{9509D8BF-CA15-4960-8714-654D949245A1}" dt="2020-04-20T06:42:59.711" v="2159"/>
          <ac:cxnSpMkLst>
            <pc:docMk/>
            <pc:sldMk cId="869966340" sldId="300"/>
            <ac:cxnSpMk id="12" creationId="{4F3F3962-F3C9-4852-83DC-5F6ECA17E181}"/>
          </ac:cxnSpMkLst>
        </pc:cxnChg>
        <pc:cxnChg chg="add del">
          <ac:chgData name="Agustín Ruiz Martín" userId="42fb2f6dfcc8d877" providerId="LiveId" clId="{9509D8BF-CA15-4960-8714-654D949245A1}" dt="2020-04-20T06:42:59.711" v="2159"/>
          <ac:cxnSpMkLst>
            <pc:docMk/>
            <pc:sldMk cId="869966340" sldId="300"/>
            <ac:cxnSpMk id="13" creationId="{18F85931-D19F-4688-99F7-EF34D2C9C25D}"/>
          </ac:cxnSpMkLst>
        </pc:cxnChg>
        <pc:cxnChg chg="add mod">
          <ac:chgData name="Agustín Ruiz Martín" userId="42fb2f6dfcc8d877" providerId="LiveId" clId="{9509D8BF-CA15-4960-8714-654D949245A1}" dt="2020-04-22T18:16:16.983" v="7346" actId="1035"/>
          <ac:cxnSpMkLst>
            <pc:docMk/>
            <pc:sldMk cId="869966340" sldId="300"/>
            <ac:cxnSpMk id="42" creationId="{E7A7691D-631A-4BD8-831E-B4A6174A9E8E}"/>
          </ac:cxnSpMkLst>
        </pc:cxnChg>
        <pc:cxnChg chg="add mod">
          <ac:chgData name="Agustín Ruiz Martín" userId="42fb2f6dfcc8d877" providerId="LiveId" clId="{9509D8BF-CA15-4960-8714-654D949245A1}" dt="2020-04-22T18:16:16.983" v="7346" actId="1035"/>
          <ac:cxnSpMkLst>
            <pc:docMk/>
            <pc:sldMk cId="869966340" sldId="300"/>
            <ac:cxnSpMk id="43" creationId="{2A35DD88-24BE-410A-8F1C-5C1EF54D5C89}"/>
          </ac:cxnSpMkLst>
        </pc:cxnChg>
        <pc:cxnChg chg="add mod">
          <ac:chgData name="Agustín Ruiz Martín" userId="42fb2f6dfcc8d877" providerId="LiveId" clId="{9509D8BF-CA15-4960-8714-654D949245A1}" dt="2020-04-22T18:16:16.983" v="7346" actId="1035"/>
          <ac:cxnSpMkLst>
            <pc:docMk/>
            <pc:sldMk cId="869966340" sldId="300"/>
            <ac:cxnSpMk id="44" creationId="{112BAF44-FC39-4500-8A6F-B0A293A5F033}"/>
          </ac:cxnSpMkLst>
        </pc:cxnChg>
        <pc:cxnChg chg="add mod">
          <ac:chgData name="Agustín Ruiz Martín" userId="42fb2f6dfcc8d877" providerId="LiveId" clId="{9509D8BF-CA15-4960-8714-654D949245A1}" dt="2020-04-22T18:16:16.983" v="7346" actId="1035"/>
          <ac:cxnSpMkLst>
            <pc:docMk/>
            <pc:sldMk cId="869966340" sldId="300"/>
            <ac:cxnSpMk id="45" creationId="{45641DDC-CBF1-4AEF-A052-394E17875EE4}"/>
          </ac:cxnSpMkLst>
        </pc:cxnChg>
        <pc:cxnChg chg="add mod">
          <ac:chgData name="Agustín Ruiz Martín" userId="42fb2f6dfcc8d877" providerId="LiveId" clId="{9509D8BF-CA15-4960-8714-654D949245A1}" dt="2020-04-22T18:16:16.983" v="7346" actId="1035"/>
          <ac:cxnSpMkLst>
            <pc:docMk/>
            <pc:sldMk cId="869966340" sldId="300"/>
            <ac:cxnSpMk id="46" creationId="{5C2CEB33-05F9-429E-B6FE-6BB33FD7AC12}"/>
          </ac:cxnSpMkLst>
        </pc:cxnChg>
        <pc:cxnChg chg="mod">
          <ac:chgData name="Agustín Ruiz Martín" userId="42fb2f6dfcc8d877" providerId="LiveId" clId="{9509D8BF-CA15-4960-8714-654D949245A1}" dt="2020-04-20T06:45:03.668" v="2213" actId="14861"/>
          <ac:cxnSpMkLst>
            <pc:docMk/>
            <pc:sldMk cId="869966340" sldId="300"/>
            <ac:cxnSpMk id="50" creationId="{C456E66B-CF45-4262-AC51-A2AED6076BAF}"/>
          </ac:cxnSpMkLst>
        </pc:cxnChg>
      </pc:sldChg>
      <pc:sldChg chg="del">
        <pc:chgData name="Agustín Ruiz Martín" userId="42fb2f6dfcc8d877" providerId="LiveId" clId="{9509D8BF-CA15-4960-8714-654D949245A1}" dt="2020-04-18T00:37:52.979" v="128" actId="2696"/>
        <pc:sldMkLst>
          <pc:docMk/>
          <pc:sldMk cId="2062832471" sldId="300"/>
        </pc:sldMkLst>
      </pc:sldChg>
      <pc:sldChg chg="addSp modSp add modAnim">
        <pc:chgData name="Agustín Ruiz Martín" userId="42fb2f6dfcc8d877" providerId="LiveId" clId="{9509D8BF-CA15-4960-8714-654D949245A1}" dt="2020-04-22T18:21:47.223" v="7807" actId="1035"/>
        <pc:sldMkLst>
          <pc:docMk/>
          <pc:sldMk cId="1740697565" sldId="301"/>
        </pc:sldMkLst>
        <pc:spChg chg="mod">
          <ac:chgData name="Agustín Ruiz Martín" userId="42fb2f6dfcc8d877" providerId="LiveId" clId="{9509D8BF-CA15-4960-8714-654D949245A1}" dt="2020-04-22T18:21:47.223" v="7807" actId="1035"/>
          <ac:spMkLst>
            <pc:docMk/>
            <pc:sldMk cId="1740697565" sldId="301"/>
            <ac:spMk id="5" creationId="{EBE3FCBE-52F5-4F67-B38F-3ADD4FC877A5}"/>
          </ac:spMkLst>
        </pc:spChg>
        <pc:spChg chg="mod">
          <ac:chgData name="Agustín Ruiz Martín" userId="42fb2f6dfcc8d877" providerId="LiveId" clId="{9509D8BF-CA15-4960-8714-654D949245A1}" dt="2020-04-22T18:03:38.369" v="6879" actId="20577"/>
          <ac:spMkLst>
            <pc:docMk/>
            <pc:sldMk cId="1740697565" sldId="301"/>
            <ac:spMk id="22" creationId="{09EFFC70-37C6-4BDC-BC1C-D734F041D252}"/>
          </ac:spMkLst>
        </pc:spChg>
        <pc:grpChg chg="add">
          <ac:chgData name="Agustín Ruiz Martín" userId="42fb2f6dfcc8d877" providerId="LiveId" clId="{9509D8BF-CA15-4960-8714-654D949245A1}" dt="2020-04-20T06:35:57.697" v="2139"/>
          <ac:grpSpMkLst>
            <pc:docMk/>
            <pc:sldMk cId="1740697565" sldId="301"/>
            <ac:grpSpMk id="6" creationId="{98734C2C-6625-460B-BD79-D7131B61F082}"/>
          </ac:grpSpMkLst>
        </pc:grpChg>
        <pc:grpChg chg="add mod">
          <ac:chgData name="Agustín Ruiz Martín" userId="42fb2f6dfcc8d877" providerId="LiveId" clId="{9509D8BF-CA15-4960-8714-654D949245A1}" dt="2020-04-22T18:06:22.731" v="6967" actId="1036"/>
          <ac:grpSpMkLst>
            <pc:docMk/>
            <pc:sldMk cId="1740697565" sldId="301"/>
            <ac:grpSpMk id="20" creationId="{7E661058-C752-499B-AED4-A9CD3884F176}"/>
          </ac:grpSpMkLst>
        </pc:grpChg>
      </pc:sldChg>
      <pc:sldChg chg="del">
        <pc:chgData name="Agustín Ruiz Martín" userId="42fb2f6dfcc8d877" providerId="LiveId" clId="{9509D8BF-CA15-4960-8714-654D949245A1}" dt="2020-04-18T00:37:52.979" v="129" actId="2696"/>
        <pc:sldMkLst>
          <pc:docMk/>
          <pc:sldMk cId="2768987778" sldId="301"/>
        </pc:sldMkLst>
      </pc:sldChg>
      <pc:sldChg chg="del">
        <pc:chgData name="Agustín Ruiz Martín" userId="42fb2f6dfcc8d877" providerId="LiveId" clId="{9509D8BF-CA15-4960-8714-654D949245A1}" dt="2020-04-18T00:37:53.010" v="130" actId="2696"/>
        <pc:sldMkLst>
          <pc:docMk/>
          <pc:sldMk cId="2421258001" sldId="302"/>
        </pc:sldMkLst>
      </pc:sldChg>
      <pc:sldChg chg="delSp modSp add modAnim">
        <pc:chgData name="Agustín Ruiz Martín" userId="42fb2f6dfcc8d877" providerId="LiveId" clId="{9509D8BF-CA15-4960-8714-654D949245A1}" dt="2020-04-20T06:38:11.284" v="2149" actId="20577"/>
        <pc:sldMkLst>
          <pc:docMk/>
          <pc:sldMk cId="3277847644" sldId="302"/>
        </pc:sldMkLst>
        <pc:spChg chg="mod">
          <ac:chgData name="Agustín Ruiz Martín" userId="42fb2f6dfcc8d877" providerId="LiveId" clId="{9509D8BF-CA15-4960-8714-654D949245A1}" dt="2020-04-20T06:38:11.284" v="2149" actId="20577"/>
          <ac:spMkLst>
            <pc:docMk/>
            <pc:sldMk cId="3277847644" sldId="302"/>
            <ac:spMk id="5" creationId="{EBE3FCBE-52F5-4F67-B38F-3ADD4FC877A5}"/>
          </ac:spMkLst>
        </pc:spChg>
        <pc:grpChg chg="del">
          <ac:chgData name="Agustín Ruiz Martín" userId="42fb2f6dfcc8d877" providerId="LiveId" clId="{9509D8BF-CA15-4960-8714-654D949245A1}" dt="2020-04-20T06:37:29.671" v="2141" actId="478"/>
          <ac:grpSpMkLst>
            <pc:docMk/>
            <pc:sldMk cId="3277847644" sldId="302"/>
            <ac:grpSpMk id="6" creationId="{98734C2C-6625-460B-BD79-D7131B61F082}"/>
          </ac:grpSpMkLst>
        </pc:grpChg>
      </pc:sldChg>
      <pc:sldChg chg="del">
        <pc:chgData name="Agustín Ruiz Martín" userId="42fb2f6dfcc8d877" providerId="LiveId" clId="{9509D8BF-CA15-4960-8714-654D949245A1}" dt="2020-04-18T00:37:53.041" v="131" actId="2696"/>
        <pc:sldMkLst>
          <pc:docMk/>
          <pc:sldMk cId="2266728058" sldId="303"/>
        </pc:sldMkLst>
      </pc:sldChg>
      <pc:sldChg chg="modSp add">
        <pc:chgData name="Agustín Ruiz Martín" userId="42fb2f6dfcc8d877" providerId="LiveId" clId="{9509D8BF-CA15-4960-8714-654D949245A1}" dt="2020-04-20T06:40:00.264" v="2156"/>
        <pc:sldMkLst>
          <pc:docMk/>
          <pc:sldMk cId="3502299542" sldId="303"/>
        </pc:sldMkLst>
        <pc:spChg chg="mod">
          <ac:chgData name="Agustín Ruiz Martín" userId="42fb2f6dfcc8d877" providerId="LiveId" clId="{9509D8BF-CA15-4960-8714-654D949245A1}" dt="2020-04-20T06:40:00.264" v="2156"/>
          <ac:spMkLst>
            <pc:docMk/>
            <pc:sldMk cId="3502299542" sldId="303"/>
            <ac:spMk id="5" creationId="{EBE3FCBE-52F5-4F67-B38F-3ADD4FC877A5}"/>
          </ac:spMkLst>
        </pc:spChg>
      </pc:sldChg>
      <pc:sldChg chg="del">
        <pc:chgData name="Agustín Ruiz Martín" userId="42fb2f6dfcc8d877" providerId="LiveId" clId="{9509D8BF-CA15-4960-8714-654D949245A1}" dt="2020-04-18T00:37:53.072" v="132" actId="2696"/>
        <pc:sldMkLst>
          <pc:docMk/>
          <pc:sldMk cId="2406812535" sldId="304"/>
        </pc:sldMkLst>
      </pc:sldChg>
      <pc:sldChg chg="addSp delSp modSp add modAnim">
        <pc:chgData name="Agustín Ruiz Martín" userId="42fb2f6dfcc8d877" providerId="LiveId" clId="{9509D8BF-CA15-4960-8714-654D949245A1}" dt="2020-04-22T18:18:22.601" v="7541" actId="478"/>
        <pc:sldMkLst>
          <pc:docMk/>
          <pc:sldMk cId="2528845628" sldId="304"/>
        </pc:sldMkLst>
        <pc:spChg chg="add del">
          <ac:chgData name="Agustín Ruiz Martín" userId="42fb2f6dfcc8d877" providerId="LiveId" clId="{9509D8BF-CA15-4960-8714-654D949245A1}" dt="2020-04-22T18:18:22.601" v="7541" actId="478"/>
          <ac:spMkLst>
            <pc:docMk/>
            <pc:sldMk cId="2528845628" sldId="304"/>
            <ac:spMk id="4" creationId="{9AB15690-8D3A-4FC2-8219-DBF4629829F0}"/>
          </ac:spMkLst>
        </pc:spChg>
        <pc:grpChg chg="add">
          <ac:chgData name="Agustín Ruiz Martín" userId="42fb2f6dfcc8d877" providerId="LiveId" clId="{9509D8BF-CA15-4960-8714-654D949245A1}" dt="2020-04-20T06:45:32.920" v="2216"/>
          <ac:grpSpMkLst>
            <pc:docMk/>
            <pc:sldMk cId="2528845628" sldId="304"/>
            <ac:grpSpMk id="13" creationId="{F71BCAC2-87A3-42F9-9F4E-2ED768D50AE2}"/>
          </ac:grpSpMkLst>
        </pc:grpChg>
        <pc:grpChg chg="add">
          <ac:chgData name="Agustín Ruiz Martín" userId="42fb2f6dfcc8d877" providerId="LiveId" clId="{9509D8BF-CA15-4960-8714-654D949245A1}" dt="2020-04-20T06:45:32.920" v="2216"/>
          <ac:grpSpMkLst>
            <pc:docMk/>
            <pc:sldMk cId="2528845628" sldId="304"/>
            <ac:grpSpMk id="20" creationId="{C3BE78BB-6650-4610-B06F-BD86D8ED072D}"/>
          </ac:grpSpMkLst>
        </pc:grpChg>
        <pc:grpChg chg="add">
          <ac:chgData name="Agustín Ruiz Martín" userId="42fb2f6dfcc8d877" providerId="LiveId" clId="{9509D8BF-CA15-4960-8714-654D949245A1}" dt="2020-04-20T06:45:32.920" v="2216"/>
          <ac:grpSpMkLst>
            <pc:docMk/>
            <pc:sldMk cId="2528845628" sldId="304"/>
            <ac:grpSpMk id="27" creationId="{F4360035-229E-4454-9CC2-B62108DC1687}"/>
          </ac:grpSpMkLst>
        </pc:grpChg>
        <pc:graphicFrameChg chg="add modGraphic">
          <ac:chgData name="Agustín Ruiz Martín" userId="42fb2f6dfcc8d877" providerId="LiveId" clId="{9509D8BF-CA15-4960-8714-654D949245A1}" dt="2020-04-20T09:08:36.385" v="5335" actId="114"/>
          <ac:graphicFrameMkLst>
            <pc:docMk/>
            <pc:sldMk cId="2528845628" sldId="304"/>
            <ac:graphicFrameMk id="5" creationId="{CFFB2E42-FAC6-4D6C-BA55-338FFDEBF195}"/>
          </ac:graphicFrameMkLst>
        </pc:graphicFrameChg>
        <pc:graphicFrameChg chg="add">
          <ac:chgData name="Agustín Ruiz Martín" userId="42fb2f6dfcc8d877" providerId="LiveId" clId="{9509D8BF-CA15-4960-8714-654D949245A1}" dt="2020-04-20T06:45:32.920" v="2216"/>
          <ac:graphicFrameMkLst>
            <pc:docMk/>
            <pc:sldMk cId="2528845628" sldId="304"/>
            <ac:graphicFrameMk id="6" creationId="{476E7375-5ABC-443A-A07C-85D719B5C08D}"/>
          </ac:graphicFrameMkLst>
        </pc:graphicFrameChg>
        <pc:graphicFrameChg chg="add">
          <ac:chgData name="Agustín Ruiz Martín" userId="42fb2f6dfcc8d877" providerId="LiveId" clId="{9509D8BF-CA15-4960-8714-654D949245A1}" dt="2020-04-20T06:45:32.920" v="2216"/>
          <ac:graphicFrameMkLst>
            <pc:docMk/>
            <pc:sldMk cId="2528845628" sldId="304"/>
            <ac:graphicFrameMk id="7" creationId="{ECB8E5DE-AA7E-4159-B850-F6303B23C031}"/>
          </ac:graphicFrameMkLst>
        </pc:graphicFrameChg>
        <pc:graphicFrameChg chg="add">
          <ac:chgData name="Agustín Ruiz Martín" userId="42fb2f6dfcc8d877" providerId="LiveId" clId="{9509D8BF-CA15-4960-8714-654D949245A1}" dt="2020-04-20T06:45:32.920" v="2216"/>
          <ac:graphicFrameMkLst>
            <pc:docMk/>
            <pc:sldMk cId="2528845628" sldId="304"/>
            <ac:graphicFrameMk id="8" creationId="{D4400788-4498-4AF3-866E-632199D8B718}"/>
          </ac:graphicFrameMkLst>
        </pc:graphicFrameChg>
        <pc:cxnChg chg="add">
          <ac:chgData name="Agustín Ruiz Martín" userId="42fb2f6dfcc8d877" providerId="LiveId" clId="{9509D8BF-CA15-4960-8714-654D949245A1}" dt="2020-04-20T06:45:32.920" v="2216"/>
          <ac:cxnSpMkLst>
            <pc:docMk/>
            <pc:sldMk cId="2528845628" sldId="304"/>
            <ac:cxnSpMk id="9" creationId="{5FFDC1AE-7792-4789-805A-273B8582A898}"/>
          </ac:cxnSpMkLst>
        </pc:cxnChg>
        <pc:cxnChg chg="add">
          <ac:chgData name="Agustín Ruiz Martín" userId="42fb2f6dfcc8d877" providerId="LiveId" clId="{9509D8BF-CA15-4960-8714-654D949245A1}" dt="2020-04-20T06:45:32.920" v="2216"/>
          <ac:cxnSpMkLst>
            <pc:docMk/>
            <pc:sldMk cId="2528845628" sldId="304"/>
            <ac:cxnSpMk id="10" creationId="{716B7A8B-1279-41F6-B8D6-357816E2AF26}"/>
          </ac:cxnSpMkLst>
        </pc:cxnChg>
        <pc:cxnChg chg="add">
          <ac:chgData name="Agustín Ruiz Martín" userId="42fb2f6dfcc8d877" providerId="LiveId" clId="{9509D8BF-CA15-4960-8714-654D949245A1}" dt="2020-04-20T06:45:32.920" v="2216"/>
          <ac:cxnSpMkLst>
            <pc:docMk/>
            <pc:sldMk cId="2528845628" sldId="304"/>
            <ac:cxnSpMk id="11" creationId="{87FBF446-872D-45CF-8C0B-1C65808078CC}"/>
          </ac:cxnSpMkLst>
        </pc:cxnChg>
        <pc:cxnChg chg="add">
          <ac:chgData name="Agustín Ruiz Martín" userId="42fb2f6dfcc8d877" providerId="LiveId" clId="{9509D8BF-CA15-4960-8714-654D949245A1}" dt="2020-04-20T06:45:32.920" v="2216"/>
          <ac:cxnSpMkLst>
            <pc:docMk/>
            <pc:sldMk cId="2528845628" sldId="304"/>
            <ac:cxnSpMk id="12" creationId="{5EC35056-109C-4BC9-B74B-914608C1F138}"/>
          </ac:cxnSpMkLst>
        </pc:cxnChg>
      </pc:sldChg>
      <pc:sldChg chg="del">
        <pc:chgData name="Agustín Ruiz Martín" userId="42fb2f6dfcc8d877" providerId="LiveId" clId="{9509D8BF-CA15-4960-8714-654D949245A1}" dt="2020-04-18T00:37:53.104" v="133" actId="2696"/>
        <pc:sldMkLst>
          <pc:docMk/>
          <pc:sldMk cId="1271955109" sldId="305"/>
        </pc:sldMkLst>
      </pc:sldChg>
      <pc:sldChg chg="addSp modSp add">
        <pc:chgData name="Agustín Ruiz Martín" userId="42fb2f6dfcc8d877" providerId="LiveId" clId="{9509D8BF-CA15-4960-8714-654D949245A1}" dt="2020-04-22T18:33:21.923" v="8279" actId="1036"/>
        <pc:sldMkLst>
          <pc:docMk/>
          <pc:sldMk cId="1788005408" sldId="305"/>
        </pc:sldMkLst>
        <pc:spChg chg="add mod">
          <ac:chgData name="Agustín Ruiz Martín" userId="42fb2f6dfcc8d877" providerId="LiveId" clId="{9509D8BF-CA15-4960-8714-654D949245A1}" dt="2020-04-22T18:33:19.986" v="8274" actId="1036"/>
          <ac:spMkLst>
            <pc:docMk/>
            <pc:sldMk cId="1788005408" sldId="305"/>
            <ac:spMk id="4" creationId="{09EDDC7D-AA6A-4A36-8505-1CF69F55EEAE}"/>
          </ac:spMkLst>
        </pc:spChg>
        <pc:spChg chg="add mod">
          <ac:chgData name="Agustín Ruiz Martín" userId="42fb2f6dfcc8d877" providerId="LiveId" clId="{9509D8BF-CA15-4960-8714-654D949245A1}" dt="2020-04-22T18:33:21.923" v="8279" actId="1036"/>
          <ac:spMkLst>
            <pc:docMk/>
            <pc:sldMk cId="1788005408" sldId="305"/>
            <ac:spMk id="5" creationId="{91572B13-23EE-4E8C-9696-B4A012861E3A}"/>
          </ac:spMkLst>
        </pc:spChg>
      </pc:sldChg>
      <pc:sldChg chg="addSp delSp modSp add modAnim">
        <pc:chgData name="Agustín Ruiz Martín" userId="42fb2f6dfcc8d877" providerId="LiveId" clId="{9509D8BF-CA15-4960-8714-654D949245A1}" dt="2020-04-22T18:33:58.126" v="8284" actId="1036"/>
        <pc:sldMkLst>
          <pc:docMk/>
          <pc:sldMk cId="2610869883" sldId="306"/>
        </pc:sldMkLst>
        <pc:spChg chg="mod">
          <ac:chgData name="Agustín Ruiz Martín" userId="42fb2f6dfcc8d877" providerId="LiveId" clId="{9509D8BF-CA15-4960-8714-654D949245A1}" dt="2020-04-22T10:02:37.787" v="6236"/>
          <ac:spMkLst>
            <pc:docMk/>
            <pc:sldMk cId="2610869883" sldId="306"/>
            <ac:spMk id="87" creationId="{77052750-8E7D-436A-BCC3-3BA947031F75}"/>
          </ac:spMkLst>
        </pc:spChg>
        <pc:spChg chg="mod">
          <ac:chgData name="Agustín Ruiz Martín" userId="42fb2f6dfcc8d877" providerId="LiveId" clId="{9509D8BF-CA15-4960-8714-654D949245A1}" dt="2020-04-22T10:02:58.418" v="6240" actId="14861"/>
          <ac:spMkLst>
            <pc:docMk/>
            <pc:sldMk cId="2610869883" sldId="306"/>
            <ac:spMk id="88" creationId="{0868D0FC-4C3A-4313-86D8-304B225C6BD1}"/>
          </ac:spMkLst>
        </pc:spChg>
        <pc:spChg chg="mod">
          <ac:chgData name="Agustín Ruiz Martín" userId="42fb2f6dfcc8d877" providerId="LiveId" clId="{9509D8BF-CA15-4960-8714-654D949245A1}" dt="2020-04-22T10:02:25.524" v="6233"/>
          <ac:spMkLst>
            <pc:docMk/>
            <pc:sldMk cId="2610869883" sldId="306"/>
            <ac:spMk id="90" creationId="{B6A7CCE1-2050-472E-AE16-E3E7E92D224A}"/>
          </ac:spMkLst>
        </pc:spChg>
        <pc:spChg chg="add mod">
          <ac:chgData name="Agustín Ruiz Martín" userId="42fb2f6dfcc8d877" providerId="LiveId" clId="{9509D8BF-CA15-4960-8714-654D949245A1}" dt="2020-04-22T18:33:58.126" v="8284" actId="1036"/>
          <ac:spMkLst>
            <pc:docMk/>
            <pc:sldMk cId="2610869883" sldId="306"/>
            <ac:spMk id="93" creationId="{07070EA2-A5D7-48AA-ADD7-9866B39E8F1B}"/>
          </ac:spMkLst>
        </pc:spChg>
        <pc:spChg chg="add mod">
          <ac:chgData name="Agustín Ruiz Martín" userId="42fb2f6dfcc8d877" providerId="LiveId" clId="{9509D8BF-CA15-4960-8714-654D949245A1}" dt="2020-04-22T18:33:58.126" v="8284" actId="1036"/>
          <ac:spMkLst>
            <pc:docMk/>
            <pc:sldMk cId="2610869883" sldId="306"/>
            <ac:spMk id="94" creationId="{B1C1CE48-3522-4FEB-805F-4FADA92B60A2}"/>
          </ac:spMkLst>
        </pc:spChg>
        <pc:spChg chg="add mod">
          <ac:chgData name="Agustín Ruiz Martín" userId="42fb2f6dfcc8d877" providerId="LiveId" clId="{9509D8BF-CA15-4960-8714-654D949245A1}" dt="2020-04-22T18:33:58.126" v="8284" actId="1036"/>
          <ac:spMkLst>
            <pc:docMk/>
            <pc:sldMk cId="2610869883" sldId="306"/>
            <ac:spMk id="95" creationId="{41D52EC6-A888-4986-AB88-43D1954EAD97}"/>
          </ac:spMkLst>
        </pc:spChg>
        <pc:spChg chg="add mod">
          <ac:chgData name="Agustín Ruiz Martín" userId="42fb2f6dfcc8d877" providerId="LiveId" clId="{9509D8BF-CA15-4960-8714-654D949245A1}" dt="2020-04-22T18:33:58.126" v="8284" actId="1036"/>
          <ac:spMkLst>
            <pc:docMk/>
            <pc:sldMk cId="2610869883" sldId="306"/>
            <ac:spMk id="96" creationId="{48A3A6DF-8BAB-44FB-8B37-37554D453631}"/>
          </ac:spMkLst>
        </pc:spChg>
        <pc:spChg chg="add mod">
          <ac:chgData name="Agustín Ruiz Martín" userId="42fb2f6dfcc8d877" providerId="LiveId" clId="{9509D8BF-CA15-4960-8714-654D949245A1}" dt="2020-04-22T18:33:58.126" v="8284" actId="1036"/>
          <ac:spMkLst>
            <pc:docMk/>
            <pc:sldMk cId="2610869883" sldId="306"/>
            <ac:spMk id="97" creationId="{D949BCEA-60D5-43F6-95AF-020B253F6C41}"/>
          </ac:spMkLst>
        </pc:spChg>
        <pc:spChg chg="add mod">
          <ac:chgData name="Agustín Ruiz Martín" userId="42fb2f6dfcc8d877" providerId="LiveId" clId="{9509D8BF-CA15-4960-8714-654D949245A1}" dt="2020-04-22T18:33:58.126" v="8284" actId="1036"/>
          <ac:spMkLst>
            <pc:docMk/>
            <pc:sldMk cId="2610869883" sldId="306"/>
            <ac:spMk id="98" creationId="{7E95F6AD-174C-449B-8216-C8330036672F}"/>
          </ac:spMkLst>
        </pc:spChg>
        <pc:spChg chg="add mod">
          <ac:chgData name="Agustín Ruiz Martín" userId="42fb2f6dfcc8d877" providerId="LiveId" clId="{9509D8BF-CA15-4960-8714-654D949245A1}" dt="2020-04-22T18:33:58.126" v="8284" actId="1036"/>
          <ac:spMkLst>
            <pc:docMk/>
            <pc:sldMk cId="2610869883" sldId="306"/>
            <ac:spMk id="99" creationId="{7AEF9233-1EB8-4FD7-89D4-636E4E47B188}"/>
          </ac:spMkLst>
        </pc:spChg>
        <pc:spChg chg="add mod">
          <ac:chgData name="Agustín Ruiz Martín" userId="42fb2f6dfcc8d877" providerId="LiveId" clId="{9509D8BF-CA15-4960-8714-654D949245A1}" dt="2020-04-22T18:33:58.126" v="8284" actId="1036"/>
          <ac:spMkLst>
            <pc:docMk/>
            <pc:sldMk cId="2610869883" sldId="306"/>
            <ac:spMk id="100" creationId="{E3A2D751-6F36-41B6-B6A1-99011BCD34F0}"/>
          </ac:spMkLst>
        </pc:spChg>
        <pc:spChg chg="add mod">
          <ac:chgData name="Agustín Ruiz Martín" userId="42fb2f6dfcc8d877" providerId="LiveId" clId="{9509D8BF-CA15-4960-8714-654D949245A1}" dt="2020-04-22T18:33:58.126" v="8284" actId="1036"/>
          <ac:spMkLst>
            <pc:docMk/>
            <pc:sldMk cId="2610869883" sldId="306"/>
            <ac:spMk id="101" creationId="{AFF14666-EA75-43BD-AC5C-844C72EE9329}"/>
          </ac:spMkLst>
        </pc:spChg>
        <pc:spChg chg="add mod">
          <ac:chgData name="Agustín Ruiz Martín" userId="42fb2f6dfcc8d877" providerId="LiveId" clId="{9509D8BF-CA15-4960-8714-654D949245A1}" dt="2020-04-22T18:33:58.126" v="8284" actId="1036"/>
          <ac:spMkLst>
            <pc:docMk/>
            <pc:sldMk cId="2610869883" sldId="306"/>
            <ac:spMk id="102" creationId="{80E84614-FB5E-40B7-A4A2-FCE7BE095BAC}"/>
          </ac:spMkLst>
        </pc:spChg>
        <pc:spChg chg="add mod">
          <ac:chgData name="Agustín Ruiz Martín" userId="42fb2f6dfcc8d877" providerId="LiveId" clId="{9509D8BF-CA15-4960-8714-654D949245A1}" dt="2020-04-22T18:33:58.126" v="8284" actId="1036"/>
          <ac:spMkLst>
            <pc:docMk/>
            <pc:sldMk cId="2610869883" sldId="306"/>
            <ac:spMk id="103" creationId="{E50F8E18-A08C-47D1-A7E3-1DBF5C4FE3B2}"/>
          </ac:spMkLst>
        </pc:spChg>
        <pc:spChg chg="add mod">
          <ac:chgData name="Agustín Ruiz Martín" userId="42fb2f6dfcc8d877" providerId="LiveId" clId="{9509D8BF-CA15-4960-8714-654D949245A1}" dt="2020-04-22T18:33:58.126" v="8284" actId="1036"/>
          <ac:spMkLst>
            <pc:docMk/>
            <pc:sldMk cId="2610869883" sldId="306"/>
            <ac:spMk id="104" creationId="{D6C9623B-6BD9-46DF-8210-8DB309D3B15E}"/>
          </ac:spMkLst>
        </pc:spChg>
        <pc:spChg chg="add mod">
          <ac:chgData name="Agustín Ruiz Martín" userId="42fb2f6dfcc8d877" providerId="LiveId" clId="{9509D8BF-CA15-4960-8714-654D949245A1}" dt="2020-04-22T18:33:58.126" v="8284" actId="1036"/>
          <ac:spMkLst>
            <pc:docMk/>
            <pc:sldMk cId="2610869883" sldId="306"/>
            <ac:spMk id="105" creationId="{1CE5F4F9-8C27-47CA-B83E-563353702B27}"/>
          </ac:spMkLst>
        </pc:spChg>
        <pc:spChg chg="add mod">
          <ac:chgData name="Agustín Ruiz Martín" userId="42fb2f6dfcc8d877" providerId="LiveId" clId="{9509D8BF-CA15-4960-8714-654D949245A1}" dt="2020-04-22T18:33:58.126" v="8284" actId="1036"/>
          <ac:spMkLst>
            <pc:docMk/>
            <pc:sldMk cId="2610869883" sldId="306"/>
            <ac:spMk id="106" creationId="{949AC1DB-A789-4605-B099-5EC802B3099C}"/>
          </ac:spMkLst>
        </pc:spChg>
        <pc:spChg chg="add mod">
          <ac:chgData name="Agustín Ruiz Martín" userId="42fb2f6dfcc8d877" providerId="LiveId" clId="{9509D8BF-CA15-4960-8714-654D949245A1}" dt="2020-04-22T18:33:58.126" v="8284" actId="1036"/>
          <ac:spMkLst>
            <pc:docMk/>
            <pc:sldMk cId="2610869883" sldId="306"/>
            <ac:spMk id="107" creationId="{095B0116-DFA3-4948-BA79-392F361C64CC}"/>
          </ac:spMkLst>
        </pc:spChg>
        <pc:spChg chg="add mod">
          <ac:chgData name="Agustín Ruiz Martín" userId="42fb2f6dfcc8d877" providerId="LiveId" clId="{9509D8BF-CA15-4960-8714-654D949245A1}" dt="2020-04-22T18:33:58.126" v="8284" actId="1036"/>
          <ac:spMkLst>
            <pc:docMk/>
            <pc:sldMk cId="2610869883" sldId="306"/>
            <ac:spMk id="108" creationId="{FB00CB67-3990-4151-B4A6-A3235F75A79B}"/>
          </ac:spMkLst>
        </pc:spChg>
        <pc:spChg chg="add mod">
          <ac:chgData name="Agustín Ruiz Martín" userId="42fb2f6dfcc8d877" providerId="LiveId" clId="{9509D8BF-CA15-4960-8714-654D949245A1}" dt="2020-04-22T18:33:58.126" v="8284" actId="1036"/>
          <ac:spMkLst>
            <pc:docMk/>
            <pc:sldMk cId="2610869883" sldId="306"/>
            <ac:spMk id="109" creationId="{5DD28E96-A272-467C-9D29-0F0E7D7F2395}"/>
          </ac:spMkLst>
        </pc:spChg>
        <pc:spChg chg="add mod">
          <ac:chgData name="Agustín Ruiz Martín" userId="42fb2f6dfcc8d877" providerId="LiveId" clId="{9509D8BF-CA15-4960-8714-654D949245A1}" dt="2020-04-22T18:33:58.126" v="8284" actId="1036"/>
          <ac:spMkLst>
            <pc:docMk/>
            <pc:sldMk cId="2610869883" sldId="306"/>
            <ac:spMk id="110" creationId="{AD5FC684-9EDD-4DC6-9A97-B413CC2023A4}"/>
          </ac:spMkLst>
        </pc:spChg>
        <pc:spChg chg="add mod">
          <ac:chgData name="Agustín Ruiz Martín" userId="42fb2f6dfcc8d877" providerId="LiveId" clId="{9509D8BF-CA15-4960-8714-654D949245A1}" dt="2020-04-22T18:33:58.126" v="8284" actId="1036"/>
          <ac:spMkLst>
            <pc:docMk/>
            <pc:sldMk cId="2610869883" sldId="306"/>
            <ac:spMk id="111" creationId="{94873118-C8EE-4B2A-82F6-F30DF04B19E1}"/>
          </ac:spMkLst>
        </pc:spChg>
        <pc:spChg chg="add mod">
          <ac:chgData name="Agustín Ruiz Martín" userId="42fb2f6dfcc8d877" providerId="LiveId" clId="{9509D8BF-CA15-4960-8714-654D949245A1}" dt="2020-04-22T18:33:58.126" v="8284" actId="1036"/>
          <ac:spMkLst>
            <pc:docMk/>
            <pc:sldMk cId="2610869883" sldId="306"/>
            <ac:spMk id="112" creationId="{1C32739B-9AFF-44D8-9ED3-D1D2515ADB8F}"/>
          </ac:spMkLst>
        </pc:spChg>
        <pc:spChg chg="add mod">
          <ac:chgData name="Agustín Ruiz Martín" userId="42fb2f6dfcc8d877" providerId="LiveId" clId="{9509D8BF-CA15-4960-8714-654D949245A1}" dt="2020-04-22T18:33:58.126" v="8284" actId="1036"/>
          <ac:spMkLst>
            <pc:docMk/>
            <pc:sldMk cId="2610869883" sldId="306"/>
            <ac:spMk id="113" creationId="{40347DDF-BAEB-40AA-BEC1-3B613F5D1B5B}"/>
          </ac:spMkLst>
        </pc:spChg>
        <pc:spChg chg="add mod">
          <ac:chgData name="Agustín Ruiz Martín" userId="42fb2f6dfcc8d877" providerId="LiveId" clId="{9509D8BF-CA15-4960-8714-654D949245A1}" dt="2020-04-22T18:33:58.126" v="8284" actId="1036"/>
          <ac:spMkLst>
            <pc:docMk/>
            <pc:sldMk cId="2610869883" sldId="306"/>
            <ac:spMk id="114" creationId="{90CBA877-AFDB-4CBE-BC3C-717F11A059ED}"/>
          </ac:spMkLst>
        </pc:spChg>
        <pc:spChg chg="add mod">
          <ac:chgData name="Agustín Ruiz Martín" userId="42fb2f6dfcc8d877" providerId="LiveId" clId="{9509D8BF-CA15-4960-8714-654D949245A1}" dt="2020-04-22T18:33:58.126" v="8284" actId="1036"/>
          <ac:spMkLst>
            <pc:docMk/>
            <pc:sldMk cId="2610869883" sldId="306"/>
            <ac:spMk id="115" creationId="{DC0F4BC6-4177-4A38-AF63-8E0E94F46A48}"/>
          </ac:spMkLst>
        </pc:spChg>
        <pc:spChg chg="add mod">
          <ac:chgData name="Agustín Ruiz Martín" userId="42fb2f6dfcc8d877" providerId="LiveId" clId="{9509D8BF-CA15-4960-8714-654D949245A1}" dt="2020-04-22T18:33:58.126" v="8284" actId="1036"/>
          <ac:spMkLst>
            <pc:docMk/>
            <pc:sldMk cId="2610869883" sldId="306"/>
            <ac:spMk id="116" creationId="{234A5BEE-C02D-4A5C-9F50-6F962E5E4468}"/>
          </ac:spMkLst>
        </pc:spChg>
        <pc:spChg chg="add mod">
          <ac:chgData name="Agustín Ruiz Martín" userId="42fb2f6dfcc8d877" providerId="LiveId" clId="{9509D8BF-CA15-4960-8714-654D949245A1}" dt="2020-04-22T18:33:58.126" v="8284" actId="1036"/>
          <ac:spMkLst>
            <pc:docMk/>
            <pc:sldMk cId="2610869883" sldId="306"/>
            <ac:spMk id="125" creationId="{DF51C7F2-85D9-407C-BF4C-81B8E0C82C93}"/>
          </ac:spMkLst>
        </pc:spChg>
        <pc:spChg chg="add del mod">
          <ac:chgData name="Agustín Ruiz Martín" userId="42fb2f6dfcc8d877" providerId="LiveId" clId="{9509D8BF-CA15-4960-8714-654D949245A1}" dt="2020-04-22T18:32:57.483" v="8245" actId="478"/>
          <ac:spMkLst>
            <pc:docMk/>
            <pc:sldMk cId="2610869883" sldId="306"/>
            <ac:spMk id="126" creationId="{7A37EA47-0A18-4FF2-8AAD-C62F53BD2D3C}"/>
          </ac:spMkLst>
        </pc:spChg>
        <pc:grpChg chg="add mod">
          <ac:chgData name="Agustín Ruiz Martín" userId="42fb2f6dfcc8d877" providerId="LiveId" clId="{9509D8BF-CA15-4960-8714-654D949245A1}" dt="2020-04-22T18:33:58.126" v="8284" actId="1036"/>
          <ac:grpSpMkLst>
            <pc:docMk/>
            <pc:sldMk cId="2610869883" sldId="306"/>
            <ac:grpSpMk id="4" creationId="{7EA75F6A-AA1C-45A4-AAF3-D4C62166D9CA}"/>
          </ac:grpSpMkLst>
        </pc:grpChg>
        <pc:grpChg chg="mod">
          <ac:chgData name="Agustín Ruiz Martín" userId="42fb2f6dfcc8d877" providerId="LiveId" clId="{9509D8BF-CA15-4960-8714-654D949245A1}" dt="2020-04-22T18:33:58.126" v="8284" actId="1036"/>
          <ac:grpSpMkLst>
            <pc:docMk/>
            <pc:sldMk cId="2610869883" sldId="306"/>
            <ac:grpSpMk id="5" creationId="{5D5931B1-BD43-4EB8-84AD-1D9EA989D07E}"/>
          </ac:grpSpMkLst>
        </pc:grpChg>
        <pc:grpChg chg="mod">
          <ac:chgData name="Agustín Ruiz Martín" userId="42fb2f6dfcc8d877" providerId="LiveId" clId="{9509D8BF-CA15-4960-8714-654D949245A1}" dt="2020-04-22T18:33:58.126" v="8284" actId="1036"/>
          <ac:grpSpMkLst>
            <pc:docMk/>
            <pc:sldMk cId="2610869883" sldId="306"/>
            <ac:grpSpMk id="6" creationId="{F2CFA70A-12D7-4393-A96C-84E7AFCCCA5F}"/>
          </ac:grpSpMkLst>
        </pc:grpChg>
        <pc:grpChg chg="add mod">
          <ac:chgData name="Agustín Ruiz Martín" userId="42fb2f6dfcc8d877" providerId="LiveId" clId="{9509D8BF-CA15-4960-8714-654D949245A1}" dt="2020-04-22T18:33:58.126" v="8284" actId="1036"/>
          <ac:grpSpMkLst>
            <pc:docMk/>
            <pc:sldMk cId="2610869883" sldId="306"/>
            <ac:grpSpMk id="39" creationId="{1402F534-1658-4A47-B252-B2BB2EC2F232}"/>
          </ac:grpSpMkLst>
        </pc:grpChg>
        <pc:grpChg chg="mod">
          <ac:chgData name="Agustín Ruiz Martín" userId="42fb2f6dfcc8d877" providerId="LiveId" clId="{9509D8BF-CA15-4960-8714-654D949245A1}" dt="2020-04-22T18:33:58.126" v="8284" actId="1036"/>
          <ac:grpSpMkLst>
            <pc:docMk/>
            <pc:sldMk cId="2610869883" sldId="306"/>
            <ac:grpSpMk id="40" creationId="{0275DA77-BF8A-44F1-9F8F-99C848D00307}"/>
          </ac:grpSpMkLst>
        </pc:grpChg>
        <pc:grpChg chg="mod">
          <ac:chgData name="Agustín Ruiz Martín" userId="42fb2f6dfcc8d877" providerId="LiveId" clId="{9509D8BF-CA15-4960-8714-654D949245A1}" dt="2020-04-22T18:33:58.126" v="8284" actId="1036"/>
          <ac:grpSpMkLst>
            <pc:docMk/>
            <pc:sldMk cId="2610869883" sldId="306"/>
            <ac:grpSpMk id="41" creationId="{30AB0869-60EF-4054-8730-6C8BF6472DD9}"/>
          </ac:grpSpMkLst>
        </pc:grpChg>
        <pc:grpChg chg="add mod">
          <ac:chgData name="Agustín Ruiz Martín" userId="42fb2f6dfcc8d877" providerId="LiveId" clId="{9509D8BF-CA15-4960-8714-654D949245A1}" dt="2020-04-22T18:33:58.126" v="8284" actId="1036"/>
          <ac:grpSpMkLst>
            <pc:docMk/>
            <pc:sldMk cId="2610869883" sldId="306"/>
            <ac:grpSpMk id="70" creationId="{1705892D-49AF-423C-92E9-3E77676A9DD9}"/>
          </ac:grpSpMkLst>
        </pc:grpChg>
        <pc:grpChg chg="mod">
          <ac:chgData name="Agustín Ruiz Martín" userId="42fb2f6dfcc8d877" providerId="LiveId" clId="{9509D8BF-CA15-4960-8714-654D949245A1}" dt="2020-04-22T18:33:58.126" v="8284" actId="1036"/>
          <ac:grpSpMkLst>
            <pc:docMk/>
            <pc:sldMk cId="2610869883" sldId="306"/>
            <ac:grpSpMk id="71" creationId="{0DCAD593-0A7F-4287-AC85-1222A6199EFB}"/>
          </ac:grpSpMkLst>
        </pc:grpChg>
        <pc:grpChg chg="mod">
          <ac:chgData name="Agustín Ruiz Martín" userId="42fb2f6dfcc8d877" providerId="LiveId" clId="{9509D8BF-CA15-4960-8714-654D949245A1}" dt="2020-04-22T18:33:58.126" v="8284" actId="1036"/>
          <ac:grpSpMkLst>
            <pc:docMk/>
            <pc:sldMk cId="2610869883" sldId="306"/>
            <ac:grpSpMk id="72" creationId="{78C5521E-8069-46B6-A098-0AA024B2EFA3}"/>
          </ac:grpSpMkLst>
        </pc:grpChg>
        <pc:grpChg chg="add mod">
          <ac:chgData name="Agustín Ruiz Martín" userId="42fb2f6dfcc8d877" providerId="LiveId" clId="{9509D8BF-CA15-4960-8714-654D949245A1}" dt="2020-04-22T18:33:58.126" v="8284" actId="1036"/>
          <ac:grpSpMkLst>
            <pc:docMk/>
            <pc:sldMk cId="2610869883" sldId="306"/>
            <ac:grpSpMk id="86" creationId="{99E4BC76-04E4-4B02-87A4-E243C8AAC6A2}"/>
          </ac:grpSpMkLst>
        </pc:grpChg>
        <pc:grpChg chg="add mod">
          <ac:chgData name="Agustín Ruiz Martín" userId="42fb2f6dfcc8d877" providerId="LiveId" clId="{9509D8BF-CA15-4960-8714-654D949245A1}" dt="2020-04-22T18:33:58.126" v="8284" actId="1036"/>
          <ac:grpSpMkLst>
            <pc:docMk/>
            <pc:sldMk cId="2610869883" sldId="306"/>
            <ac:grpSpMk id="89" creationId="{7E4B6A59-CD0E-4C93-A329-4AA623A734FC}"/>
          </ac:grpSpMkLst>
        </pc:grpChg>
        <pc:graphicFrameChg chg="add mod">
          <ac:chgData name="Agustín Ruiz Martín" userId="42fb2f6dfcc8d877" providerId="LiveId" clId="{9509D8BF-CA15-4960-8714-654D949245A1}" dt="2020-04-22T18:33:58.126" v="8284" actId="1036"/>
          <ac:graphicFrameMkLst>
            <pc:docMk/>
            <pc:sldMk cId="2610869883" sldId="306"/>
            <ac:graphicFrameMk id="92" creationId="{2222377B-4895-45F2-91DA-6F60F426ABD0}"/>
          </ac:graphicFrameMkLst>
        </pc:graphicFrameChg>
        <pc:cxnChg chg="add mod">
          <ac:chgData name="Agustín Ruiz Martín" userId="42fb2f6dfcc8d877" providerId="LiveId" clId="{9509D8BF-CA15-4960-8714-654D949245A1}" dt="2020-04-22T18:33:58.126" v="8284" actId="1036"/>
          <ac:cxnSpMkLst>
            <pc:docMk/>
            <pc:sldMk cId="2610869883" sldId="306"/>
            <ac:cxnSpMk id="117" creationId="{8DAC379A-8BA5-4241-81E2-923E3D4D5A47}"/>
          </ac:cxnSpMkLst>
        </pc:cxnChg>
        <pc:cxnChg chg="add mod">
          <ac:chgData name="Agustín Ruiz Martín" userId="42fb2f6dfcc8d877" providerId="LiveId" clId="{9509D8BF-CA15-4960-8714-654D949245A1}" dt="2020-04-22T18:33:58.126" v="8284" actId="1036"/>
          <ac:cxnSpMkLst>
            <pc:docMk/>
            <pc:sldMk cId="2610869883" sldId="306"/>
            <ac:cxnSpMk id="118" creationId="{3E4B62D3-8940-4F31-BE74-64F1381A0788}"/>
          </ac:cxnSpMkLst>
        </pc:cxnChg>
        <pc:cxnChg chg="add mod">
          <ac:chgData name="Agustín Ruiz Martín" userId="42fb2f6dfcc8d877" providerId="LiveId" clId="{9509D8BF-CA15-4960-8714-654D949245A1}" dt="2020-04-22T18:33:58.126" v="8284" actId="1036"/>
          <ac:cxnSpMkLst>
            <pc:docMk/>
            <pc:sldMk cId="2610869883" sldId="306"/>
            <ac:cxnSpMk id="119" creationId="{1F650C67-9601-4B15-97C2-196D4AC8CE81}"/>
          </ac:cxnSpMkLst>
        </pc:cxnChg>
        <pc:cxnChg chg="add mod">
          <ac:chgData name="Agustín Ruiz Martín" userId="42fb2f6dfcc8d877" providerId="LiveId" clId="{9509D8BF-CA15-4960-8714-654D949245A1}" dt="2020-04-22T18:33:58.126" v="8284" actId="1036"/>
          <ac:cxnSpMkLst>
            <pc:docMk/>
            <pc:sldMk cId="2610869883" sldId="306"/>
            <ac:cxnSpMk id="120" creationId="{CE5201BB-C4C4-42E9-8D1A-F6490638BFA2}"/>
          </ac:cxnSpMkLst>
        </pc:cxnChg>
        <pc:cxnChg chg="add mod">
          <ac:chgData name="Agustín Ruiz Martín" userId="42fb2f6dfcc8d877" providerId="LiveId" clId="{9509D8BF-CA15-4960-8714-654D949245A1}" dt="2020-04-22T18:33:58.126" v="8284" actId="1036"/>
          <ac:cxnSpMkLst>
            <pc:docMk/>
            <pc:sldMk cId="2610869883" sldId="306"/>
            <ac:cxnSpMk id="121" creationId="{57ADEE90-3D05-4415-8246-ED2313EB8BCE}"/>
          </ac:cxnSpMkLst>
        </pc:cxnChg>
        <pc:cxnChg chg="add mod">
          <ac:chgData name="Agustín Ruiz Martín" userId="42fb2f6dfcc8d877" providerId="LiveId" clId="{9509D8BF-CA15-4960-8714-654D949245A1}" dt="2020-04-22T18:33:58.126" v="8284" actId="1036"/>
          <ac:cxnSpMkLst>
            <pc:docMk/>
            <pc:sldMk cId="2610869883" sldId="306"/>
            <ac:cxnSpMk id="122" creationId="{02CFE1B2-E8D0-451D-A143-ECF4651542B8}"/>
          </ac:cxnSpMkLst>
        </pc:cxnChg>
        <pc:cxnChg chg="add mod">
          <ac:chgData name="Agustín Ruiz Martín" userId="42fb2f6dfcc8d877" providerId="LiveId" clId="{9509D8BF-CA15-4960-8714-654D949245A1}" dt="2020-04-22T18:33:58.126" v="8284" actId="1036"/>
          <ac:cxnSpMkLst>
            <pc:docMk/>
            <pc:sldMk cId="2610869883" sldId="306"/>
            <ac:cxnSpMk id="123" creationId="{9AD73686-3F2D-4B46-AADD-C3848EC62FA3}"/>
          </ac:cxnSpMkLst>
        </pc:cxnChg>
        <pc:cxnChg chg="add mod">
          <ac:chgData name="Agustín Ruiz Martín" userId="42fb2f6dfcc8d877" providerId="LiveId" clId="{9509D8BF-CA15-4960-8714-654D949245A1}" dt="2020-04-22T18:33:58.126" v="8284" actId="1036"/>
          <ac:cxnSpMkLst>
            <pc:docMk/>
            <pc:sldMk cId="2610869883" sldId="306"/>
            <ac:cxnSpMk id="124" creationId="{9F7080C9-1C77-4E16-BDCC-0023B583494A}"/>
          </ac:cxnSpMkLst>
        </pc:cxnChg>
      </pc:sldChg>
      <pc:sldChg chg="del">
        <pc:chgData name="Agustín Ruiz Martín" userId="42fb2f6dfcc8d877" providerId="LiveId" clId="{9509D8BF-CA15-4960-8714-654D949245A1}" dt="2020-04-18T00:37:53.135" v="134" actId="2696"/>
        <pc:sldMkLst>
          <pc:docMk/>
          <pc:sldMk cId="4244659328" sldId="306"/>
        </pc:sldMkLst>
      </pc:sldChg>
      <pc:sldChg chg="addSp delSp modSp add">
        <pc:chgData name="Agustín Ruiz Martín" userId="42fb2f6dfcc8d877" providerId="LiveId" clId="{9509D8BF-CA15-4960-8714-654D949245A1}" dt="2020-04-21T10:18:39.915" v="5810" actId="207"/>
        <pc:sldMkLst>
          <pc:docMk/>
          <pc:sldMk cId="1584093200" sldId="307"/>
        </pc:sldMkLst>
        <pc:spChg chg="add del mod">
          <ac:chgData name="Agustín Ruiz Martín" userId="42fb2f6dfcc8d877" providerId="LiveId" clId="{9509D8BF-CA15-4960-8714-654D949245A1}" dt="2020-04-20T07:10:35.362" v="2736" actId="478"/>
          <ac:spMkLst>
            <pc:docMk/>
            <pc:sldMk cId="1584093200" sldId="307"/>
            <ac:spMk id="4" creationId="{E70D39A2-C6AE-4B49-8449-D4FA9A31356E}"/>
          </ac:spMkLst>
        </pc:spChg>
        <pc:spChg chg="add del">
          <ac:chgData name="Agustín Ruiz Martín" userId="42fb2f6dfcc8d877" providerId="LiveId" clId="{9509D8BF-CA15-4960-8714-654D949245A1}" dt="2020-04-20T07:18:10.549" v="2822" actId="478"/>
          <ac:spMkLst>
            <pc:docMk/>
            <pc:sldMk cId="1584093200" sldId="307"/>
            <ac:spMk id="5" creationId="{7900D1B5-2FEA-44BE-BA3D-B48CBE948488}"/>
          </ac:spMkLst>
        </pc:spChg>
        <pc:spChg chg="add mod">
          <ac:chgData name="Agustín Ruiz Martín" userId="42fb2f6dfcc8d877" providerId="LiveId" clId="{9509D8BF-CA15-4960-8714-654D949245A1}" dt="2020-04-21T09:54:48.647" v="5619" actId="113"/>
          <ac:spMkLst>
            <pc:docMk/>
            <pc:sldMk cId="1584093200" sldId="307"/>
            <ac:spMk id="6" creationId="{49337884-3F76-439D-8CB6-A8CDB04C64B1}"/>
          </ac:spMkLst>
        </pc:spChg>
        <pc:spChg chg="add mod">
          <ac:chgData name="Agustín Ruiz Martín" userId="42fb2f6dfcc8d877" providerId="LiveId" clId="{9509D8BF-CA15-4960-8714-654D949245A1}" dt="2020-04-21T09:54:36.493" v="5617" actId="1037"/>
          <ac:spMkLst>
            <pc:docMk/>
            <pc:sldMk cId="1584093200" sldId="307"/>
            <ac:spMk id="7" creationId="{7FEF8355-BD39-4457-B953-20A76D3EA554}"/>
          </ac:spMkLst>
        </pc:spChg>
        <pc:spChg chg="add mod">
          <ac:chgData name="Agustín Ruiz Martín" userId="42fb2f6dfcc8d877" providerId="LiveId" clId="{9509D8BF-CA15-4960-8714-654D949245A1}" dt="2020-04-21T10:18:39.915" v="5810" actId="207"/>
          <ac:spMkLst>
            <pc:docMk/>
            <pc:sldMk cId="1584093200" sldId="307"/>
            <ac:spMk id="8" creationId="{0B4B3B68-5207-480C-AE0C-8D2408DE47EA}"/>
          </ac:spMkLst>
        </pc:spChg>
      </pc:sldChg>
      <pc:sldChg chg="del">
        <pc:chgData name="Agustín Ruiz Martín" userId="42fb2f6dfcc8d877" providerId="LiveId" clId="{9509D8BF-CA15-4960-8714-654D949245A1}" dt="2020-04-18T00:37:53.166" v="135" actId="2696"/>
        <pc:sldMkLst>
          <pc:docMk/>
          <pc:sldMk cId="3703092845" sldId="307"/>
        </pc:sldMkLst>
      </pc:sldChg>
      <pc:sldChg chg="del">
        <pc:chgData name="Agustín Ruiz Martín" userId="42fb2f6dfcc8d877" providerId="LiveId" clId="{9509D8BF-CA15-4960-8714-654D949245A1}" dt="2020-04-18T00:37:53.213" v="137" actId="2696"/>
        <pc:sldMkLst>
          <pc:docMk/>
          <pc:sldMk cId="2065506526" sldId="308"/>
        </pc:sldMkLst>
      </pc:sldChg>
      <pc:sldChg chg="addSp modSp add modAnim">
        <pc:chgData name="Agustín Ruiz Martín" userId="42fb2f6dfcc8d877" providerId="LiveId" clId="{9509D8BF-CA15-4960-8714-654D949245A1}" dt="2020-04-22T18:34:41.695" v="8309" actId="1035"/>
        <pc:sldMkLst>
          <pc:docMk/>
          <pc:sldMk cId="2076984784" sldId="308"/>
        </pc:sldMkLst>
        <pc:spChg chg="add mod">
          <ac:chgData name="Agustín Ruiz Martín" userId="42fb2f6dfcc8d877" providerId="LiveId" clId="{9509D8BF-CA15-4960-8714-654D949245A1}" dt="2020-04-22T18:34:41.695" v="8309" actId="1035"/>
          <ac:spMkLst>
            <pc:docMk/>
            <pc:sldMk cId="2076984784" sldId="308"/>
            <ac:spMk id="31" creationId="{7C973E36-C46A-4542-8CE0-A86309B5FA24}"/>
          </ac:spMkLst>
        </pc:spChg>
        <pc:grpChg chg="add mod">
          <ac:chgData name="Agustín Ruiz Martín" userId="42fb2f6dfcc8d877" providerId="LiveId" clId="{9509D8BF-CA15-4960-8714-654D949245A1}" dt="2020-04-20T07:04:22.869" v="2670" actId="1038"/>
          <ac:grpSpMkLst>
            <pc:docMk/>
            <pc:sldMk cId="2076984784" sldId="308"/>
            <ac:grpSpMk id="4" creationId="{F59F6D49-FF86-40B0-B426-B7F6FA6DC9E4}"/>
          </ac:grpSpMkLst>
        </pc:grpChg>
        <pc:grpChg chg="mod">
          <ac:chgData name="Agustín Ruiz Martín" userId="42fb2f6dfcc8d877" providerId="LiveId" clId="{9509D8BF-CA15-4960-8714-654D949245A1}" dt="2020-04-20T07:04:22.869" v="2670" actId="1038"/>
          <ac:grpSpMkLst>
            <pc:docMk/>
            <pc:sldMk cId="2076984784" sldId="308"/>
            <ac:grpSpMk id="6" creationId="{CAE1B961-AE2E-46FF-8DE6-8B0F55D1E637}"/>
          </ac:grpSpMkLst>
        </pc:grpChg>
        <pc:grpChg chg="add mod">
          <ac:chgData name="Agustín Ruiz Martín" userId="42fb2f6dfcc8d877" providerId="LiveId" clId="{9509D8BF-CA15-4960-8714-654D949245A1}" dt="2020-04-20T07:04:22.869" v="2670" actId="1038"/>
          <ac:grpSpMkLst>
            <pc:docMk/>
            <pc:sldMk cId="2076984784" sldId="308"/>
            <ac:grpSpMk id="20" creationId="{458D9661-457B-4716-B0C5-31AB0802FE9A}"/>
          </ac:grpSpMkLst>
        </pc:grpChg>
        <pc:grpChg chg="mod">
          <ac:chgData name="Agustín Ruiz Martín" userId="42fb2f6dfcc8d877" providerId="LiveId" clId="{9509D8BF-CA15-4960-8714-654D949245A1}" dt="2020-04-20T07:04:22.869" v="2670" actId="1038"/>
          <ac:grpSpMkLst>
            <pc:docMk/>
            <pc:sldMk cId="2076984784" sldId="308"/>
            <ac:grpSpMk id="22" creationId="{8207257E-316C-493A-8851-2841E0FA4C9B}"/>
          </ac:grpSpMkLst>
        </pc:grpChg>
      </pc:sldChg>
      <pc:sldChg chg="addSp delSp modSp add modAnim">
        <pc:chgData name="Agustín Ruiz Martín" userId="42fb2f6dfcc8d877" providerId="LiveId" clId="{9509D8BF-CA15-4960-8714-654D949245A1}" dt="2020-04-22T19:10:13.167" v="9340" actId="20577"/>
        <pc:sldMkLst>
          <pc:docMk/>
          <pc:sldMk cId="2074243510" sldId="309"/>
        </pc:sldMkLst>
        <pc:spChg chg="add mod">
          <ac:chgData name="Agustín Ruiz Martín" userId="42fb2f6dfcc8d877" providerId="LiveId" clId="{9509D8BF-CA15-4960-8714-654D949245A1}" dt="2020-04-20T07:01:17.426" v="2549" actId="14861"/>
          <ac:spMkLst>
            <pc:docMk/>
            <pc:sldMk cId="2074243510" sldId="309"/>
            <ac:spMk id="5" creationId="{660B4FDD-EA67-41F9-88C9-4987A0A66E46}"/>
          </ac:spMkLst>
        </pc:spChg>
        <pc:spChg chg="add mod">
          <ac:chgData name="Agustín Ruiz Martín" userId="42fb2f6dfcc8d877" providerId="LiveId" clId="{9509D8BF-CA15-4960-8714-654D949245A1}" dt="2020-04-20T07:00:52.706" v="2540" actId="1035"/>
          <ac:spMkLst>
            <pc:docMk/>
            <pc:sldMk cId="2074243510" sldId="309"/>
            <ac:spMk id="6" creationId="{C38E2108-A3A8-4CC8-ADA7-2EDC354613ED}"/>
          </ac:spMkLst>
        </pc:spChg>
        <pc:spChg chg="add mod">
          <ac:chgData name="Agustín Ruiz Martín" userId="42fb2f6dfcc8d877" providerId="LiveId" clId="{9509D8BF-CA15-4960-8714-654D949245A1}" dt="2020-04-20T07:00:52.706" v="2540" actId="1035"/>
          <ac:spMkLst>
            <pc:docMk/>
            <pc:sldMk cId="2074243510" sldId="309"/>
            <ac:spMk id="7" creationId="{CCE18D18-F719-4F13-8775-88FA0D1083D6}"/>
          </ac:spMkLst>
        </pc:spChg>
        <pc:spChg chg="add mod">
          <ac:chgData name="Agustín Ruiz Martín" userId="42fb2f6dfcc8d877" providerId="LiveId" clId="{9509D8BF-CA15-4960-8714-654D949245A1}" dt="2020-04-20T07:00:52.706" v="2540" actId="1035"/>
          <ac:spMkLst>
            <pc:docMk/>
            <pc:sldMk cId="2074243510" sldId="309"/>
            <ac:spMk id="8" creationId="{13CBDC47-A247-4A7D-A7CE-63ED948EE2B3}"/>
          </ac:spMkLst>
        </pc:spChg>
        <pc:spChg chg="add mod">
          <ac:chgData name="Agustín Ruiz Martín" userId="42fb2f6dfcc8d877" providerId="LiveId" clId="{9509D8BF-CA15-4960-8714-654D949245A1}" dt="2020-04-20T07:00:52.706" v="2540" actId="1035"/>
          <ac:spMkLst>
            <pc:docMk/>
            <pc:sldMk cId="2074243510" sldId="309"/>
            <ac:spMk id="9" creationId="{CD675E27-F56F-4B88-8055-BDA6458170DD}"/>
          </ac:spMkLst>
        </pc:spChg>
        <pc:spChg chg="add mod">
          <ac:chgData name="Agustín Ruiz Martín" userId="42fb2f6dfcc8d877" providerId="LiveId" clId="{9509D8BF-CA15-4960-8714-654D949245A1}" dt="2020-04-20T07:00:52.706" v="2540" actId="1035"/>
          <ac:spMkLst>
            <pc:docMk/>
            <pc:sldMk cId="2074243510" sldId="309"/>
            <ac:spMk id="10" creationId="{90B55EA6-366C-4F1E-B2C6-05C88481C198}"/>
          </ac:spMkLst>
        </pc:spChg>
        <pc:spChg chg="add mod">
          <ac:chgData name="Agustín Ruiz Martín" userId="42fb2f6dfcc8d877" providerId="LiveId" clId="{9509D8BF-CA15-4960-8714-654D949245A1}" dt="2020-04-20T07:00:52.706" v="2540" actId="1035"/>
          <ac:spMkLst>
            <pc:docMk/>
            <pc:sldMk cId="2074243510" sldId="309"/>
            <ac:spMk id="11" creationId="{D2952C59-E80C-475B-81F5-4C1C46B73109}"/>
          </ac:spMkLst>
        </pc:spChg>
        <pc:spChg chg="add mod">
          <ac:chgData name="Agustín Ruiz Martín" userId="42fb2f6dfcc8d877" providerId="LiveId" clId="{9509D8BF-CA15-4960-8714-654D949245A1}" dt="2020-04-22T19:10:13.167" v="9340" actId="20577"/>
          <ac:spMkLst>
            <pc:docMk/>
            <pc:sldMk cId="2074243510" sldId="309"/>
            <ac:spMk id="13" creationId="{D7DACE7B-D0A1-4F4E-AC8B-F16059B3AA64}"/>
          </ac:spMkLst>
        </pc:spChg>
        <pc:spChg chg="add mod">
          <ac:chgData name="Agustín Ruiz Martín" userId="42fb2f6dfcc8d877" providerId="LiveId" clId="{9509D8BF-CA15-4960-8714-654D949245A1}" dt="2020-04-20T07:00:19.944" v="2531"/>
          <ac:spMkLst>
            <pc:docMk/>
            <pc:sldMk cId="2074243510" sldId="309"/>
            <ac:spMk id="14" creationId="{CF34AD42-30BD-4786-AB49-0327C4273A85}"/>
          </ac:spMkLst>
        </pc:spChg>
        <pc:spChg chg="add del">
          <ac:chgData name="Agustín Ruiz Martín" userId="42fb2f6dfcc8d877" providerId="LiveId" clId="{9509D8BF-CA15-4960-8714-654D949245A1}" dt="2020-04-22T18:33:00.346" v="8246" actId="478"/>
          <ac:spMkLst>
            <pc:docMk/>
            <pc:sldMk cId="2074243510" sldId="309"/>
            <ac:spMk id="15" creationId="{3FD5C864-56B8-447D-9BA5-7FCBC2277625}"/>
          </ac:spMkLst>
        </pc:spChg>
        <pc:graphicFrameChg chg="add mod modGraphic">
          <ac:chgData name="Agustín Ruiz Martín" userId="42fb2f6dfcc8d877" providerId="LiveId" clId="{9509D8BF-CA15-4960-8714-654D949245A1}" dt="2020-04-20T09:08:42.524" v="5336" actId="114"/>
          <ac:graphicFrameMkLst>
            <pc:docMk/>
            <pc:sldMk cId="2074243510" sldId="309"/>
            <ac:graphicFrameMk id="4" creationId="{4F1EE936-C731-4D73-9A90-25117A06AEDE}"/>
          </ac:graphicFrameMkLst>
        </pc:graphicFrameChg>
        <pc:cxnChg chg="add mod">
          <ac:chgData name="Agustín Ruiz Martín" userId="42fb2f6dfcc8d877" providerId="LiveId" clId="{9509D8BF-CA15-4960-8714-654D949245A1}" dt="2020-04-20T07:00:52.706" v="2540" actId="1035"/>
          <ac:cxnSpMkLst>
            <pc:docMk/>
            <pc:sldMk cId="2074243510" sldId="309"/>
            <ac:cxnSpMk id="12" creationId="{BB857F79-9DAC-4D77-A67C-ABD275897601}"/>
          </ac:cxnSpMkLst>
        </pc:cxnChg>
      </pc:sldChg>
      <pc:sldChg chg="del">
        <pc:chgData name="Agustín Ruiz Martín" userId="42fb2f6dfcc8d877" providerId="LiveId" clId="{9509D8BF-CA15-4960-8714-654D949245A1}" dt="2020-04-18T00:37:53.213" v="138" actId="2696"/>
        <pc:sldMkLst>
          <pc:docMk/>
          <pc:sldMk cId="2601817078" sldId="309"/>
        </pc:sldMkLst>
      </pc:sldChg>
      <pc:sldChg chg="del">
        <pc:chgData name="Agustín Ruiz Martín" userId="42fb2f6dfcc8d877" providerId="LiveId" clId="{9509D8BF-CA15-4960-8714-654D949245A1}" dt="2020-04-18T00:37:53.229" v="139" actId="2696"/>
        <pc:sldMkLst>
          <pc:docMk/>
          <pc:sldMk cId="438555977" sldId="310"/>
        </pc:sldMkLst>
      </pc:sldChg>
      <pc:sldChg chg="addSp delSp modSp add modAnim">
        <pc:chgData name="Agustín Ruiz Martín" userId="42fb2f6dfcc8d877" providerId="LiveId" clId="{9509D8BF-CA15-4960-8714-654D949245A1}" dt="2020-04-22T18:46:21.363" v="8620" actId="1036"/>
        <pc:sldMkLst>
          <pc:docMk/>
          <pc:sldMk cId="1219623640" sldId="310"/>
        </pc:sldMkLst>
        <pc:spChg chg="mod">
          <ac:chgData name="Agustín Ruiz Martín" userId="42fb2f6dfcc8d877" providerId="LiveId" clId="{9509D8BF-CA15-4960-8714-654D949245A1}" dt="2020-04-22T18:46:21.363" v="8620" actId="1036"/>
          <ac:spMkLst>
            <pc:docMk/>
            <pc:sldMk cId="1219623640" sldId="310"/>
            <ac:spMk id="31" creationId="{7C973E36-C46A-4542-8CE0-A86309B5FA24}"/>
          </ac:spMkLst>
        </pc:spChg>
        <pc:spChg chg="add mod">
          <ac:chgData name="Agustín Ruiz Martín" userId="42fb2f6dfcc8d877" providerId="LiveId" clId="{9509D8BF-CA15-4960-8714-654D949245A1}" dt="2020-04-22T18:37:27.949" v="8460" actId="1036"/>
          <ac:spMkLst>
            <pc:docMk/>
            <pc:sldMk cId="1219623640" sldId="310"/>
            <ac:spMk id="32" creationId="{9C03DE27-F48B-41D0-BE05-277C248EB9F7}"/>
          </ac:spMkLst>
        </pc:spChg>
        <pc:spChg chg="add mod">
          <ac:chgData name="Agustín Ruiz Martín" userId="42fb2f6dfcc8d877" providerId="LiveId" clId="{9509D8BF-CA15-4960-8714-654D949245A1}" dt="2020-04-22T18:37:27.949" v="8460" actId="1036"/>
          <ac:spMkLst>
            <pc:docMk/>
            <pc:sldMk cId="1219623640" sldId="310"/>
            <ac:spMk id="33" creationId="{535D8807-4A8B-4062-ABDA-323840681194}"/>
          </ac:spMkLst>
        </pc:spChg>
        <pc:spChg chg="add mod">
          <ac:chgData name="Agustín Ruiz Martín" userId="42fb2f6dfcc8d877" providerId="LiveId" clId="{9509D8BF-CA15-4960-8714-654D949245A1}" dt="2020-04-22T18:37:27.949" v="8460" actId="1036"/>
          <ac:spMkLst>
            <pc:docMk/>
            <pc:sldMk cId="1219623640" sldId="310"/>
            <ac:spMk id="34" creationId="{0044EA82-170C-4E27-81E4-6EDC3CCBE426}"/>
          </ac:spMkLst>
        </pc:spChg>
        <pc:spChg chg="add mod">
          <ac:chgData name="Agustín Ruiz Martín" userId="42fb2f6dfcc8d877" providerId="LiveId" clId="{9509D8BF-CA15-4960-8714-654D949245A1}" dt="2020-04-22T18:37:27.949" v="8460" actId="1036"/>
          <ac:spMkLst>
            <pc:docMk/>
            <pc:sldMk cId="1219623640" sldId="310"/>
            <ac:spMk id="35" creationId="{2F14DFC0-90C3-4FCB-B387-A9CFF2981497}"/>
          </ac:spMkLst>
        </pc:spChg>
        <pc:grpChg chg="del">
          <ac:chgData name="Agustín Ruiz Martín" userId="42fb2f6dfcc8d877" providerId="LiveId" clId="{9509D8BF-CA15-4960-8714-654D949245A1}" dt="2020-04-20T07:05:07.436" v="2672" actId="478"/>
          <ac:grpSpMkLst>
            <pc:docMk/>
            <pc:sldMk cId="1219623640" sldId="310"/>
            <ac:grpSpMk id="4" creationId="{F59F6D49-FF86-40B0-B426-B7F6FA6DC9E4}"/>
          </ac:grpSpMkLst>
        </pc:grpChg>
        <pc:grpChg chg="del">
          <ac:chgData name="Agustín Ruiz Martín" userId="42fb2f6dfcc8d877" providerId="LiveId" clId="{9509D8BF-CA15-4960-8714-654D949245A1}" dt="2020-04-20T07:05:07.436" v="2672" actId="478"/>
          <ac:grpSpMkLst>
            <pc:docMk/>
            <pc:sldMk cId="1219623640" sldId="310"/>
            <ac:grpSpMk id="20" creationId="{458D9661-457B-4716-B0C5-31AB0802FE9A}"/>
          </ac:grpSpMkLst>
        </pc:grpChg>
      </pc:sldChg>
      <pc:sldChg chg="addSp delSp modSp add modAnim">
        <pc:chgData name="Agustín Ruiz Martín" userId="42fb2f6dfcc8d877" providerId="LiveId" clId="{9509D8BF-CA15-4960-8714-654D949245A1}" dt="2020-04-21T10:18:44.539" v="5811" actId="207"/>
        <pc:sldMkLst>
          <pc:docMk/>
          <pc:sldMk cId="218485664" sldId="311"/>
        </pc:sldMkLst>
        <pc:spChg chg="del">
          <ac:chgData name="Agustín Ruiz Martín" userId="42fb2f6dfcc8d877" providerId="LiveId" clId="{9509D8BF-CA15-4960-8714-654D949245A1}" dt="2020-04-20T07:10:42.189" v="2737" actId="478"/>
          <ac:spMkLst>
            <pc:docMk/>
            <pc:sldMk cId="218485664" sldId="311"/>
            <ac:spMk id="4" creationId="{E70D39A2-C6AE-4B49-8449-D4FA9A31356E}"/>
          </ac:spMkLst>
        </pc:spChg>
        <pc:spChg chg="mod">
          <ac:chgData name="Agustín Ruiz Martín" userId="42fb2f6dfcc8d877" providerId="LiveId" clId="{9509D8BF-CA15-4960-8714-654D949245A1}" dt="2020-04-21T10:18:44.539" v="5811" actId="207"/>
          <ac:spMkLst>
            <pc:docMk/>
            <pc:sldMk cId="218485664" sldId="311"/>
            <ac:spMk id="5" creationId="{7900D1B5-2FEA-44BE-BA3D-B48CBE948488}"/>
          </ac:spMkLst>
        </pc:spChg>
        <pc:spChg chg="del">
          <ac:chgData name="Agustín Ruiz Martín" userId="42fb2f6dfcc8d877" providerId="LiveId" clId="{9509D8BF-CA15-4960-8714-654D949245A1}" dt="2020-04-20T07:10:05.338" v="2732" actId="478"/>
          <ac:spMkLst>
            <pc:docMk/>
            <pc:sldMk cId="218485664" sldId="311"/>
            <ac:spMk id="6" creationId="{49337884-3F76-439D-8CB6-A8CDB04C64B1}"/>
          </ac:spMkLst>
        </pc:spChg>
        <pc:spChg chg="del">
          <ac:chgData name="Agustín Ruiz Martín" userId="42fb2f6dfcc8d877" providerId="LiveId" clId="{9509D8BF-CA15-4960-8714-654D949245A1}" dt="2020-04-20T07:10:08.541" v="2733" actId="478"/>
          <ac:spMkLst>
            <pc:docMk/>
            <pc:sldMk cId="218485664" sldId="311"/>
            <ac:spMk id="7" creationId="{7FEF8355-BD39-4457-B953-20A76D3EA554}"/>
          </ac:spMkLst>
        </pc:spChg>
        <pc:spChg chg="add del">
          <ac:chgData name="Agustín Ruiz Martín" userId="42fb2f6dfcc8d877" providerId="LiveId" clId="{9509D8BF-CA15-4960-8714-654D949245A1}" dt="2020-04-20T07:10:21.038" v="2735"/>
          <ac:spMkLst>
            <pc:docMk/>
            <pc:sldMk cId="218485664" sldId="311"/>
            <ac:spMk id="9" creationId="{A73412D6-9C8A-464D-B075-BA75E8908959}"/>
          </ac:spMkLst>
        </pc:spChg>
        <pc:spChg chg="add del">
          <ac:chgData name="Agustín Ruiz Martín" userId="42fb2f6dfcc8d877" providerId="LiveId" clId="{9509D8BF-CA15-4960-8714-654D949245A1}" dt="2020-04-20T07:10:21.038" v="2735"/>
          <ac:spMkLst>
            <pc:docMk/>
            <pc:sldMk cId="218485664" sldId="311"/>
            <ac:spMk id="10" creationId="{91F6EA8B-B702-4BD2-ACD1-BFA8DA188C84}"/>
          </ac:spMkLst>
        </pc:spChg>
        <pc:spChg chg="add del">
          <ac:chgData name="Agustín Ruiz Martín" userId="42fb2f6dfcc8d877" providerId="LiveId" clId="{9509D8BF-CA15-4960-8714-654D949245A1}" dt="2020-04-20T07:10:21.038" v="2735"/>
          <ac:spMkLst>
            <pc:docMk/>
            <pc:sldMk cId="218485664" sldId="311"/>
            <ac:spMk id="11" creationId="{B5F78BF9-E952-4C7E-87D1-30E54F2948C3}"/>
          </ac:spMkLst>
        </pc:spChg>
        <pc:spChg chg="add del">
          <ac:chgData name="Agustín Ruiz Martín" userId="42fb2f6dfcc8d877" providerId="LiveId" clId="{9509D8BF-CA15-4960-8714-654D949245A1}" dt="2020-04-20T07:10:21.038" v="2735"/>
          <ac:spMkLst>
            <pc:docMk/>
            <pc:sldMk cId="218485664" sldId="311"/>
            <ac:spMk id="12" creationId="{33718122-835E-481C-9F7D-F3E7D08DF2EE}"/>
          </ac:spMkLst>
        </pc:spChg>
        <pc:spChg chg="add mod">
          <ac:chgData name="Agustín Ruiz Martín" userId="42fb2f6dfcc8d877" providerId="LiveId" clId="{9509D8BF-CA15-4960-8714-654D949245A1}" dt="2020-04-21T09:55:01.548" v="5620"/>
          <ac:spMkLst>
            <pc:docMk/>
            <pc:sldMk cId="218485664" sldId="311"/>
            <ac:spMk id="14" creationId="{5D28869B-4AE6-4246-B66A-1B3B562BED13}"/>
          </ac:spMkLst>
        </pc:spChg>
        <pc:spChg chg="add mod">
          <ac:chgData name="Agustín Ruiz Martín" userId="42fb2f6dfcc8d877" providerId="LiveId" clId="{9509D8BF-CA15-4960-8714-654D949245A1}" dt="2020-04-20T07:11:11.142" v="2776" actId="14861"/>
          <ac:spMkLst>
            <pc:docMk/>
            <pc:sldMk cId="218485664" sldId="311"/>
            <ac:spMk id="15" creationId="{D6D00882-E12C-4E6D-AEDD-2E21D65709A2}"/>
          </ac:spMkLst>
        </pc:spChg>
        <pc:spChg chg="add mod">
          <ac:chgData name="Agustín Ruiz Martín" userId="42fb2f6dfcc8d877" providerId="LiveId" clId="{9509D8BF-CA15-4960-8714-654D949245A1}" dt="2020-04-20T07:11:15.548" v="2777" actId="14861"/>
          <ac:spMkLst>
            <pc:docMk/>
            <pc:sldMk cId="218485664" sldId="311"/>
            <ac:spMk id="18" creationId="{C980E6EB-55C5-4ECF-9F9C-D1FC255414B5}"/>
          </ac:spMkLst>
        </pc:spChg>
        <pc:spChg chg="add mod">
          <ac:chgData name="Agustín Ruiz Martín" userId="42fb2f6dfcc8d877" providerId="LiveId" clId="{9509D8BF-CA15-4960-8714-654D949245A1}" dt="2020-04-20T07:12:03.616" v="2784" actId="20577"/>
          <ac:spMkLst>
            <pc:docMk/>
            <pc:sldMk cId="218485664" sldId="311"/>
            <ac:spMk id="19" creationId="{14DFE9DD-9FD4-4D44-8806-08FE55969AF7}"/>
          </ac:spMkLst>
        </pc:spChg>
        <pc:graphicFrameChg chg="add del">
          <ac:chgData name="Agustín Ruiz Martín" userId="42fb2f6dfcc8d877" providerId="LiveId" clId="{9509D8BF-CA15-4960-8714-654D949245A1}" dt="2020-04-20T07:10:21.038" v="2735"/>
          <ac:graphicFrameMkLst>
            <pc:docMk/>
            <pc:sldMk cId="218485664" sldId="311"/>
            <ac:graphicFrameMk id="8" creationId="{335A78B0-BB48-48B9-A5C3-E29FDCD88F7E}"/>
          </ac:graphicFrameMkLst>
        </pc:graphicFrameChg>
        <pc:graphicFrameChg chg="add">
          <ac:chgData name="Agustín Ruiz Martín" userId="42fb2f6dfcc8d877" providerId="LiveId" clId="{9509D8BF-CA15-4960-8714-654D949245A1}" dt="2020-04-20T07:10:52.858" v="2771"/>
          <ac:graphicFrameMkLst>
            <pc:docMk/>
            <pc:sldMk cId="218485664" sldId="311"/>
            <ac:graphicFrameMk id="13" creationId="{4B69CB4E-95D6-488D-BBD0-003B42193E94}"/>
          </ac:graphicFrameMkLst>
        </pc:graphicFrameChg>
      </pc:sldChg>
      <pc:sldChg chg="del">
        <pc:chgData name="Agustín Ruiz Martín" userId="42fb2f6dfcc8d877" providerId="LiveId" clId="{9509D8BF-CA15-4960-8714-654D949245A1}" dt="2020-04-18T00:37:53.260" v="140" actId="2696"/>
        <pc:sldMkLst>
          <pc:docMk/>
          <pc:sldMk cId="889173738" sldId="311"/>
        </pc:sldMkLst>
      </pc:sldChg>
      <pc:sldChg chg="del">
        <pc:chgData name="Agustín Ruiz Martín" userId="42fb2f6dfcc8d877" providerId="LiveId" clId="{9509D8BF-CA15-4960-8714-654D949245A1}" dt="2020-04-18T00:37:53.307" v="142" actId="2696"/>
        <pc:sldMkLst>
          <pc:docMk/>
          <pc:sldMk cId="297680252" sldId="312"/>
        </pc:sldMkLst>
      </pc:sldChg>
      <pc:sldChg chg="addSp delSp modSp add delAnim modAnim">
        <pc:chgData name="Agustín Ruiz Martín" userId="42fb2f6dfcc8d877" providerId="LiveId" clId="{9509D8BF-CA15-4960-8714-654D949245A1}" dt="2020-04-21T10:18:48.851" v="5812" actId="207"/>
        <pc:sldMkLst>
          <pc:docMk/>
          <pc:sldMk cId="2500467180" sldId="312"/>
        </pc:sldMkLst>
        <pc:spChg chg="mod">
          <ac:chgData name="Agustín Ruiz Martín" userId="42fb2f6dfcc8d877" providerId="LiveId" clId="{9509D8BF-CA15-4960-8714-654D949245A1}" dt="2020-04-21T10:18:48.851" v="5812" actId="207"/>
          <ac:spMkLst>
            <pc:docMk/>
            <pc:sldMk cId="2500467180" sldId="312"/>
            <ac:spMk id="5" creationId="{7900D1B5-2FEA-44BE-BA3D-B48CBE948488}"/>
          </ac:spMkLst>
        </pc:spChg>
        <pc:spChg chg="add mod">
          <ac:chgData name="Agustín Ruiz Martín" userId="42fb2f6dfcc8d877" providerId="LiveId" clId="{9509D8BF-CA15-4960-8714-654D949245A1}" dt="2020-04-20T07:14:32.141" v="2810" actId="20577"/>
          <ac:spMkLst>
            <pc:docMk/>
            <pc:sldMk cId="2500467180" sldId="312"/>
            <ac:spMk id="10" creationId="{9DC6A73A-0AB1-4C75-8765-73FF8F3095C7}"/>
          </ac:spMkLst>
        </pc:spChg>
        <pc:spChg chg="add mod">
          <ac:chgData name="Agustín Ruiz Martín" userId="42fb2f6dfcc8d877" providerId="LiveId" clId="{9509D8BF-CA15-4960-8714-654D949245A1}" dt="2020-04-20T07:13:35.660" v="2799"/>
          <ac:spMkLst>
            <pc:docMk/>
            <pc:sldMk cId="2500467180" sldId="312"/>
            <ac:spMk id="12" creationId="{D0539CC6-4255-4A85-ABEC-17CA85E2B05B}"/>
          </ac:spMkLst>
        </pc:spChg>
        <pc:spChg chg="del">
          <ac:chgData name="Agustín Ruiz Martín" userId="42fb2f6dfcc8d877" providerId="LiveId" clId="{9509D8BF-CA15-4960-8714-654D949245A1}" dt="2020-04-20T07:12:44.515" v="2793" actId="478"/>
          <ac:spMkLst>
            <pc:docMk/>
            <pc:sldMk cId="2500467180" sldId="312"/>
            <ac:spMk id="14" creationId="{5D28869B-4AE6-4246-B66A-1B3B562BED13}"/>
          </ac:spMkLst>
        </pc:spChg>
        <pc:spChg chg="del">
          <ac:chgData name="Agustín Ruiz Martín" userId="42fb2f6dfcc8d877" providerId="LiveId" clId="{9509D8BF-CA15-4960-8714-654D949245A1}" dt="2020-04-20T07:12:42" v="2791" actId="478"/>
          <ac:spMkLst>
            <pc:docMk/>
            <pc:sldMk cId="2500467180" sldId="312"/>
            <ac:spMk id="15" creationId="{D6D00882-E12C-4E6D-AEDD-2E21D65709A2}"/>
          </ac:spMkLst>
        </pc:spChg>
        <pc:spChg chg="del">
          <ac:chgData name="Agustín Ruiz Martín" userId="42fb2f6dfcc8d877" providerId="LiveId" clId="{9509D8BF-CA15-4960-8714-654D949245A1}" dt="2020-04-20T07:12:43.078" v="2792" actId="478"/>
          <ac:spMkLst>
            <pc:docMk/>
            <pc:sldMk cId="2500467180" sldId="312"/>
            <ac:spMk id="18" creationId="{C980E6EB-55C5-4ECF-9F9C-D1FC255414B5}"/>
          </ac:spMkLst>
        </pc:spChg>
        <pc:spChg chg="del">
          <ac:chgData name="Agustín Ruiz Martín" userId="42fb2f6dfcc8d877" providerId="LiveId" clId="{9509D8BF-CA15-4960-8714-654D949245A1}" dt="2020-04-20T07:12:45.858" v="2794" actId="478"/>
          <ac:spMkLst>
            <pc:docMk/>
            <pc:sldMk cId="2500467180" sldId="312"/>
            <ac:spMk id="19" creationId="{14DFE9DD-9FD4-4D44-8806-08FE55969AF7}"/>
          </ac:spMkLst>
        </pc:spChg>
        <pc:spChg chg="add mod">
          <ac:chgData name="Agustín Ruiz Martín" userId="42fb2f6dfcc8d877" providerId="LiveId" clId="{9509D8BF-CA15-4960-8714-654D949245A1}" dt="2020-04-21T10:03:40.749" v="5683" actId="20577"/>
          <ac:spMkLst>
            <pc:docMk/>
            <pc:sldMk cId="2500467180" sldId="312"/>
            <ac:spMk id="20" creationId="{7072BAF0-3449-4FB2-B0C0-5827D55F73F8}"/>
          </ac:spMkLst>
        </pc:spChg>
        <pc:spChg chg="add mod">
          <ac:chgData name="Agustín Ruiz Martín" userId="42fb2f6dfcc8d877" providerId="LiveId" clId="{9509D8BF-CA15-4960-8714-654D949245A1}" dt="2020-04-21T09:55:44.621" v="5623" actId="20577"/>
          <ac:spMkLst>
            <pc:docMk/>
            <pc:sldMk cId="2500467180" sldId="312"/>
            <ac:spMk id="21" creationId="{C897D7BD-8022-43A1-A118-B75B12F74254}"/>
          </ac:spMkLst>
        </pc:spChg>
        <pc:spChg chg="add mod">
          <ac:chgData name="Agustín Ruiz Martín" userId="42fb2f6dfcc8d877" providerId="LiveId" clId="{9509D8BF-CA15-4960-8714-654D949245A1}" dt="2020-04-20T07:14:58.046" v="2818" actId="1037"/>
          <ac:spMkLst>
            <pc:docMk/>
            <pc:sldMk cId="2500467180" sldId="312"/>
            <ac:spMk id="22" creationId="{6CC2260B-06BD-41C5-82C1-6F392E19FAA5}"/>
          </ac:spMkLst>
        </pc:spChg>
        <pc:graphicFrameChg chg="add">
          <ac:chgData name="Agustín Ruiz Martín" userId="42fb2f6dfcc8d877" providerId="LiveId" clId="{9509D8BF-CA15-4960-8714-654D949245A1}" dt="2020-04-20T07:13:28.146" v="2796"/>
          <ac:graphicFrameMkLst>
            <pc:docMk/>
            <pc:sldMk cId="2500467180" sldId="312"/>
            <ac:graphicFrameMk id="11" creationId="{ACA8A102-3FB2-4E62-98B9-7D73D781A52B}"/>
          </ac:graphicFrameMkLst>
        </pc:graphicFrameChg>
        <pc:graphicFrameChg chg="del">
          <ac:chgData name="Agustín Ruiz Martín" userId="42fb2f6dfcc8d877" providerId="LiveId" clId="{9509D8BF-CA15-4960-8714-654D949245A1}" dt="2020-04-20T07:12:40.578" v="2790" actId="478"/>
          <ac:graphicFrameMkLst>
            <pc:docMk/>
            <pc:sldMk cId="2500467180" sldId="312"/>
            <ac:graphicFrameMk id="13" creationId="{4B69CB4E-95D6-488D-BBD0-003B42193E94}"/>
          </ac:graphicFrameMkLst>
        </pc:graphicFrameChg>
      </pc:sldChg>
      <pc:sldChg chg="addSp delSp modSp add delAnim modAnim">
        <pc:chgData name="Agustín Ruiz Martín" userId="42fb2f6dfcc8d877" providerId="LiveId" clId="{9509D8BF-CA15-4960-8714-654D949245A1}" dt="2020-04-21T10:18:52.803" v="5813" actId="207"/>
        <pc:sldMkLst>
          <pc:docMk/>
          <pc:sldMk cId="1706962703" sldId="313"/>
        </pc:sldMkLst>
        <pc:spChg chg="mod">
          <ac:chgData name="Agustín Ruiz Martín" userId="42fb2f6dfcc8d877" providerId="LiveId" clId="{9509D8BF-CA15-4960-8714-654D949245A1}" dt="2020-04-21T10:18:52.803" v="5813" actId="207"/>
          <ac:spMkLst>
            <pc:docMk/>
            <pc:sldMk cId="1706962703" sldId="313"/>
            <ac:spMk id="5" creationId="{7900D1B5-2FEA-44BE-BA3D-B48CBE948488}"/>
          </ac:spMkLst>
        </pc:spChg>
        <pc:spChg chg="del">
          <ac:chgData name="Agustín Ruiz Martín" userId="42fb2f6dfcc8d877" providerId="LiveId" clId="{9509D8BF-CA15-4960-8714-654D949245A1}" dt="2020-04-20T07:18:52.718" v="2842" actId="478"/>
          <ac:spMkLst>
            <pc:docMk/>
            <pc:sldMk cId="1706962703" sldId="313"/>
            <ac:spMk id="10" creationId="{9DC6A73A-0AB1-4C75-8765-73FF8F3095C7}"/>
          </ac:spMkLst>
        </pc:spChg>
        <pc:spChg chg="del">
          <ac:chgData name="Agustín Ruiz Martín" userId="42fb2f6dfcc8d877" providerId="LiveId" clId="{9509D8BF-CA15-4960-8714-654D949245A1}" dt="2020-04-20T07:18:52.718" v="2842" actId="478"/>
          <ac:spMkLst>
            <pc:docMk/>
            <pc:sldMk cId="1706962703" sldId="313"/>
            <ac:spMk id="12" creationId="{D0539CC6-4255-4A85-ABEC-17CA85E2B05B}"/>
          </ac:spMkLst>
        </pc:spChg>
        <pc:spChg chg="add mod">
          <ac:chgData name="Agustín Ruiz Martín" userId="42fb2f6dfcc8d877" providerId="LiveId" clId="{9509D8BF-CA15-4960-8714-654D949245A1}" dt="2020-04-21T10:15:11.992" v="5770" actId="114"/>
          <ac:spMkLst>
            <pc:docMk/>
            <pc:sldMk cId="1706962703" sldId="313"/>
            <ac:spMk id="14" creationId="{F5938526-2138-4BDF-9816-2B588C290C9E}"/>
          </ac:spMkLst>
        </pc:spChg>
        <pc:spChg chg="add mod">
          <ac:chgData name="Agustín Ruiz Martín" userId="42fb2f6dfcc8d877" providerId="LiveId" clId="{9509D8BF-CA15-4960-8714-654D949245A1}" dt="2020-04-20T07:19:26.350" v="2845" actId="14861"/>
          <ac:spMkLst>
            <pc:docMk/>
            <pc:sldMk cId="1706962703" sldId="313"/>
            <ac:spMk id="15" creationId="{B28642F0-1A8A-4EEB-BB7E-EAAA65230736}"/>
          </ac:spMkLst>
        </pc:spChg>
        <pc:spChg chg="add mod">
          <ac:chgData name="Agustín Ruiz Martín" userId="42fb2f6dfcc8d877" providerId="LiveId" clId="{9509D8BF-CA15-4960-8714-654D949245A1}" dt="2020-04-20T07:19:30.974" v="2846" actId="14861"/>
          <ac:spMkLst>
            <pc:docMk/>
            <pc:sldMk cId="1706962703" sldId="313"/>
            <ac:spMk id="18" creationId="{7A29B79A-95D2-46A1-ACF8-5C463F60F476}"/>
          </ac:spMkLst>
        </pc:spChg>
        <pc:spChg chg="add mod">
          <ac:chgData name="Agustín Ruiz Martín" userId="42fb2f6dfcc8d877" providerId="LiveId" clId="{9509D8BF-CA15-4960-8714-654D949245A1}" dt="2020-04-21T10:02:43.726" v="5675" actId="20577"/>
          <ac:spMkLst>
            <pc:docMk/>
            <pc:sldMk cId="1706962703" sldId="313"/>
            <ac:spMk id="19" creationId="{C2D0903E-5359-4D66-8C77-89EE3D9C299E}"/>
          </ac:spMkLst>
        </pc:spChg>
        <pc:spChg chg="del">
          <ac:chgData name="Agustín Ruiz Martín" userId="42fb2f6dfcc8d877" providerId="LiveId" clId="{9509D8BF-CA15-4960-8714-654D949245A1}" dt="2020-04-20T07:18:52.718" v="2842" actId="478"/>
          <ac:spMkLst>
            <pc:docMk/>
            <pc:sldMk cId="1706962703" sldId="313"/>
            <ac:spMk id="20" creationId="{7072BAF0-3449-4FB2-B0C0-5827D55F73F8}"/>
          </ac:spMkLst>
        </pc:spChg>
        <pc:spChg chg="del">
          <ac:chgData name="Agustín Ruiz Martín" userId="42fb2f6dfcc8d877" providerId="LiveId" clId="{9509D8BF-CA15-4960-8714-654D949245A1}" dt="2020-04-20T07:18:52.718" v="2842" actId="478"/>
          <ac:spMkLst>
            <pc:docMk/>
            <pc:sldMk cId="1706962703" sldId="313"/>
            <ac:spMk id="21" creationId="{C897D7BD-8022-43A1-A118-B75B12F74254}"/>
          </ac:spMkLst>
        </pc:spChg>
        <pc:spChg chg="del">
          <ac:chgData name="Agustín Ruiz Martín" userId="42fb2f6dfcc8d877" providerId="LiveId" clId="{9509D8BF-CA15-4960-8714-654D949245A1}" dt="2020-04-20T07:18:52.718" v="2842" actId="478"/>
          <ac:spMkLst>
            <pc:docMk/>
            <pc:sldMk cId="1706962703" sldId="313"/>
            <ac:spMk id="22" creationId="{6CC2260B-06BD-41C5-82C1-6F392E19FAA5}"/>
          </ac:spMkLst>
        </pc:spChg>
        <pc:spChg chg="add mod">
          <ac:chgData name="Agustín Ruiz Martín" userId="42fb2f6dfcc8d877" providerId="LiveId" clId="{9509D8BF-CA15-4960-8714-654D949245A1}" dt="2020-04-21T09:59:59.497" v="5671" actId="20577"/>
          <ac:spMkLst>
            <pc:docMk/>
            <pc:sldMk cId="1706962703" sldId="313"/>
            <ac:spMk id="23" creationId="{E99E493F-C913-4FCE-9252-355FEC4A1D79}"/>
          </ac:spMkLst>
        </pc:spChg>
        <pc:graphicFrameChg chg="del">
          <ac:chgData name="Agustín Ruiz Martín" userId="42fb2f6dfcc8d877" providerId="LiveId" clId="{9509D8BF-CA15-4960-8714-654D949245A1}" dt="2020-04-20T07:18:52.718" v="2842" actId="478"/>
          <ac:graphicFrameMkLst>
            <pc:docMk/>
            <pc:sldMk cId="1706962703" sldId="313"/>
            <ac:graphicFrameMk id="11" creationId="{ACA8A102-3FB2-4E62-98B9-7D73D781A52B}"/>
          </ac:graphicFrameMkLst>
        </pc:graphicFrameChg>
        <pc:graphicFrameChg chg="add modGraphic">
          <ac:chgData name="Agustín Ruiz Martín" userId="42fb2f6dfcc8d877" providerId="LiveId" clId="{9509D8BF-CA15-4960-8714-654D949245A1}" dt="2020-04-21T09:59:50.123" v="5667" actId="20577"/>
          <ac:graphicFrameMkLst>
            <pc:docMk/>
            <pc:sldMk cId="1706962703" sldId="313"/>
            <ac:graphicFrameMk id="13" creationId="{8CFA0EFF-196B-48E7-A9CB-22B6605FA1AA}"/>
          </ac:graphicFrameMkLst>
        </pc:graphicFrameChg>
      </pc:sldChg>
      <pc:sldChg chg="del">
        <pc:chgData name="Agustín Ruiz Martín" userId="42fb2f6dfcc8d877" providerId="LiveId" clId="{9509D8BF-CA15-4960-8714-654D949245A1}" dt="2020-04-18T00:37:53.322" v="143" actId="2696"/>
        <pc:sldMkLst>
          <pc:docMk/>
          <pc:sldMk cId="2027008700" sldId="313"/>
        </pc:sldMkLst>
      </pc:sldChg>
      <pc:sldChg chg="del">
        <pc:chgData name="Agustín Ruiz Martín" userId="42fb2f6dfcc8d877" providerId="LiveId" clId="{9509D8BF-CA15-4960-8714-654D949245A1}" dt="2020-04-18T00:37:53.338" v="144" actId="2696"/>
        <pc:sldMkLst>
          <pc:docMk/>
          <pc:sldMk cId="2374995349" sldId="314"/>
        </pc:sldMkLst>
      </pc:sldChg>
      <pc:sldChg chg="addSp modSp add modAnim">
        <pc:chgData name="Agustín Ruiz Martín" userId="42fb2f6dfcc8d877" providerId="LiveId" clId="{9509D8BF-CA15-4960-8714-654D949245A1}" dt="2020-04-21T10:19:03.551" v="5814" actId="207"/>
        <pc:sldMkLst>
          <pc:docMk/>
          <pc:sldMk cId="3348814235" sldId="314"/>
        </pc:sldMkLst>
        <pc:spChg chg="mod">
          <ac:chgData name="Agustín Ruiz Martín" userId="42fb2f6dfcc8d877" providerId="LiveId" clId="{9509D8BF-CA15-4960-8714-654D949245A1}" dt="2020-04-21T10:19:03.551" v="5814" actId="207"/>
          <ac:spMkLst>
            <pc:docMk/>
            <pc:sldMk cId="3348814235" sldId="314"/>
            <ac:spMk id="5" creationId="{7900D1B5-2FEA-44BE-BA3D-B48CBE948488}"/>
          </ac:spMkLst>
        </pc:spChg>
        <pc:spChg chg="add mod">
          <ac:chgData name="Agustín Ruiz Martín" userId="42fb2f6dfcc8d877" providerId="LiveId" clId="{9509D8BF-CA15-4960-8714-654D949245A1}" dt="2020-04-20T09:06:01.642" v="5305" actId="20577"/>
          <ac:spMkLst>
            <pc:docMk/>
            <pc:sldMk cId="3348814235" sldId="314"/>
            <ac:spMk id="6" creationId="{4F64303E-0C57-4CCC-81B0-2F356615A115}"/>
          </ac:spMkLst>
        </pc:spChg>
        <pc:spChg chg="add mod">
          <ac:chgData name="Agustín Ruiz Martín" userId="42fb2f6dfcc8d877" providerId="LiveId" clId="{9509D8BF-CA15-4960-8714-654D949245A1}" dt="2020-04-20T09:06:10.313" v="5307" actId="20577"/>
          <ac:spMkLst>
            <pc:docMk/>
            <pc:sldMk cId="3348814235" sldId="314"/>
            <ac:spMk id="7" creationId="{08FD2282-DA69-4616-B104-51E02F814D1D}"/>
          </ac:spMkLst>
        </pc:spChg>
        <pc:spChg chg="add mod">
          <ac:chgData name="Agustín Ruiz Martín" userId="42fb2f6dfcc8d877" providerId="LiveId" clId="{9509D8BF-CA15-4960-8714-654D949245A1}" dt="2020-04-21T10:03:27.440" v="5681" actId="20577"/>
          <ac:spMkLst>
            <pc:docMk/>
            <pc:sldMk cId="3348814235" sldId="314"/>
            <ac:spMk id="8" creationId="{3FAFEF17-4B62-46FD-8164-D1A1C88C8D2D}"/>
          </ac:spMkLst>
        </pc:spChg>
        <pc:spChg chg="add mod">
          <ac:chgData name="Agustín Ruiz Martín" userId="42fb2f6dfcc8d877" providerId="LiveId" clId="{9509D8BF-CA15-4960-8714-654D949245A1}" dt="2020-04-21T10:03:19.006" v="5679" actId="20577"/>
          <ac:spMkLst>
            <pc:docMk/>
            <pc:sldMk cId="3348814235" sldId="314"/>
            <ac:spMk id="9" creationId="{14735A85-73F3-4A07-98C6-45637D0EAA09}"/>
          </ac:spMkLst>
        </pc:spChg>
        <pc:spChg chg="add mod">
          <ac:chgData name="Agustín Ruiz Martín" userId="42fb2f6dfcc8d877" providerId="LiveId" clId="{9509D8BF-CA15-4960-8714-654D949245A1}" dt="2020-04-20T07:21:16.403" v="2863" actId="207"/>
          <ac:spMkLst>
            <pc:docMk/>
            <pc:sldMk cId="3348814235" sldId="314"/>
            <ac:spMk id="10" creationId="{2B544F71-AC13-47A2-9A2D-DCA80D634058}"/>
          </ac:spMkLst>
        </pc:spChg>
        <pc:graphicFrameChg chg="add">
          <ac:chgData name="Agustín Ruiz Martín" userId="42fb2f6dfcc8d877" providerId="LiveId" clId="{9509D8BF-CA15-4960-8714-654D949245A1}" dt="2020-04-20T07:21:04.013" v="2861"/>
          <ac:graphicFrameMkLst>
            <pc:docMk/>
            <pc:sldMk cId="3348814235" sldId="314"/>
            <ac:graphicFrameMk id="11" creationId="{608D4573-90C9-4D71-A52A-E8F7A3CF77F8}"/>
          </ac:graphicFrameMkLst>
        </pc:graphicFrameChg>
      </pc:sldChg>
      <pc:sldChg chg="addSp modSp add modAnim">
        <pc:chgData name="Agustín Ruiz Martín" userId="42fb2f6dfcc8d877" providerId="LiveId" clId="{9509D8BF-CA15-4960-8714-654D949245A1}" dt="2020-04-21T10:19:07.815" v="5815" actId="207"/>
        <pc:sldMkLst>
          <pc:docMk/>
          <pc:sldMk cId="2277171439" sldId="315"/>
        </pc:sldMkLst>
        <pc:spChg chg="mod">
          <ac:chgData name="Agustín Ruiz Martín" userId="42fb2f6dfcc8d877" providerId="LiveId" clId="{9509D8BF-CA15-4960-8714-654D949245A1}" dt="2020-04-21T10:19:07.815" v="5815" actId="207"/>
          <ac:spMkLst>
            <pc:docMk/>
            <pc:sldMk cId="2277171439" sldId="315"/>
            <ac:spMk id="5" creationId="{7900D1B5-2FEA-44BE-BA3D-B48CBE948488}"/>
          </ac:spMkLst>
        </pc:spChg>
        <pc:spChg chg="add mod">
          <ac:chgData name="Agustín Ruiz Martín" userId="42fb2f6dfcc8d877" providerId="LiveId" clId="{9509D8BF-CA15-4960-8714-654D949245A1}" dt="2020-04-21T10:15:20.787" v="5771" actId="114"/>
          <ac:spMkLst>
            <pc:docMk/>
            <pc:sldMk cId="2277171439" sldId="315"/>
            <ac:spMk id="7" creationId="{28189EC2-74BA-4982-98BD-5ECD65F5308A}"/>
          </ac:spMkLst>
        </pc:spChg>
        <pc:spChg chg="add mod">
          <ac:chgData name="Agustín Ruiz Martín" userId="42fb2f6dfcc8d877" providerId="LiveId" clId="{9509D8BF-CA15-4960-8714-654D949245A1}" dt="2020-04-20T07:22:34.007" v="2872" actId="14861"/>
          <ac:spMkLst>
            <pc:docMk/>
            <pc:sldMk cId="2277171439" sldId="315"/>
            <ac:spMk id="8" creationId="{DE17F0DA-043F-4C0D-9823-06AEE3DECFA8}"/>
          </ac:spMkLst>
        </pc:spChg>
        <pc:spChg chg="add mod">
          <ac:chgData name="Agustín Ruiz Martín" userId="42fb2f6dfcc8d877" providerId="LiveId" clId="{9509D8BF-CA15-4960-8714-654D949245A1}" dt="2020-04-20T07:22:38.397" v="2873" actId="14861"/>
          <ac:spMkLst>
            <pc:docMk/>
            <pc:sldMk cId="2277171439" sldId="315"/>
            <ac:spMk id="9" creationId="{6C224138-5C04-4DD8-8D31-DD3CBA0B961C}"/>
          </ac:spMkLst>
        </pc:spChg>
        <pc:spChg chg="add mod">
          <ac:chgData name="Agustín Ruiz Martín" userId="42fb2f6dfcc8d877" providerId="LiveId" clId="{9509D8BF-CA15-4960-8714-654D949245A1}" dt="2020-04-21T10:09:13.405" v="5737" actId="20577"/>
          <ac:spMkLst>
            <pc:docMk/>
            <pc:sldMk cId="2277171439" sldId="315"/>
            <ac:spMk id="10" creationId="{2C25F66E-EF65-4ABA-ACA5-86760B57F056}"/>
          </ac:spMkLst>
        </pc:spChg>
        <pc:spChg chg="add">
          <ac:chgData name="Agustín Ruiz Martín" userId="42fb2f6dfcc8d877" providerId="LiveId" clId="{9509D8BF-CA15-4960-8714-654D949245A1}" dt="2020-04-20T07:22:27.320" v="2871"/>
          <ac:spMkLst>
            <pc:docMk/>
            <pc:sldMk cId="2277171439" sldId="315"/>
            <ac:spMk id="11" creationId="{2EF69D86-E56B-4452-A3D2-F126EE46C8E5}"/>
          </ac:spMkLst>
        </pc:spChg>
        <pc:graphicFrameChg chg="add modGraphic">
          <ac:chgData name="Agustín Ruiz Martín" userId="42fb2f6dfcc8d877" providerId="LiveId" clId="{9509D8BF-CA15-4960-8714-654D949245A1}" dt="2020-04-21T10:08:03.892" v="5727" actId="20577"/>
          <ac:graphicFrameMkLst>
            <pc:docMk/>
            <pc:sldMk cId="2277171439" sldId="315"/>
            <ac:graphicFrameMk id="6" creationId="{332CEB82-E1FA-48FB-B165-D459A371889D}"/>
          </ac:graphicFrameMkLst>
        </pc:graphicFrameChg>
      </pc:sldChg>
      <pc:sldChg chg="del">
        <pc:chgData name="Agustín Ruiz Martín" userId="42fb2f6dfcc8d877" providerId="LiveId" clId="{9509D8BF-CA15-4960-8714-654D949245A1}" dt="2020-04-18T00:37:53.385" v="145" actId="2696"/>
        <pc:sldMkLst>
          <pc:docMk/>
          <pc:sldMk cId="3044155198" sldId="315"/>
        </pc:sldMkLst>
      </pc:sldChg>
      <pc:sldChg chg="del">
        <pc:chgData name="Agustín Ruiz Martín" userId="42fb2f6dfcc8d877" providerId="LiveId" clId="{9509D8BF-CA15-4960-8714-654D949245A1}" dt="2020-04-18T00:37:53.432" v="146" actId="2696"/>
        <pc:sldMkLst>
          <pc:docMk/>
          <pc:sldMk cId="1949996674" sldId="316"/>
        </pc:sldMkLst>
      </pc:sldChg>
      <pc:sldChg chg="addSp delSp modSp add modAnim">
        <pc:chgData name="Agustín Ruiz Martín" userId="42fb2f6dfcc8d877" providerId="LiveId" clId="{9509D8BF-CA15-4960-8714-654D949245A1}" dt="2020-04-21T10:19:14.329" v="5816" actId="207"/>
        <pc:sldMkLst>
          <pc:docMk/>
          <pc:sldMk cId="2270803869" sldId="316"/>
        </pc:sldMkLst>
        <pc:spChg chg="mod">
          <ac:chgData name="Agustín Ruiz Martín" userId="42fb2f6dfcc8d877" providerId="LiveId" clId="{9509D8BF-CA15-4960-8714-654D949245A1}" dt="2020-04-21T10:19:14.329" v="5816" actId="207"/>
          <ac:spMkLst>
            <pc:docMk/>
            <pc:sldMk cId="2270803869" sldId="316"/>
            <ac:spMk id="5" creationId="{7900D1B5-2FEA-44BE-BA3D-B48CBE948488}"/>
          </ac:spMkLst>
        </pc:spChg>
        <pc:spChg chg="del">
          <ac:chgData name="Agustín Ruiz Martín" userId="42fb2f6dfcc8d877" providerId="LiveId" clId="{9509D8BF-CA15-4960-8714-654D949245A1}" dt="2020-04-20T07:23:31.607" v="2885" actId="478"/>
          <ac:spMkLst>
            <pc:docMk/>
            <pc:sldMk cId="2270803869" sldId="316"/>
            <ac:spMk id="7" creationId="{28189EC2-74BA-4982-98BD-5ECD65F5308A}"/>
          </ac:spMkLst>
        </pc:spChg>
        <pc:spChg chg="del">
          <ac:chgData name="Agustín Ruiz Martín" userId="42fb2f6dfcc8d877" providerId="LiveId" clId="{9509D8BF-CA15-4960-8714-654D949245A1}" dt="2020-04-20T07:23:31.607" v="2885" actId="478"/>
          <ac:spMkLst>
            <pc:docMk/>
            <pc:sldMk cId="2270803869" sldId="316"/>
            <ac:spMk id="8" creationId="{DE17F0DA-043F-4C0D-9823-06AEE3DECFA8}"/>
          </ac:spMkLst>
        </pc:spChg>
        <pc:spChg chg="del">
          <ac:chgData name="Agustín Ruiz Martín" userId="42fb2f6dfcc8d877" providerId="LiveId" clId="{9509D8BF-CA15-4960-8714-654D949245A1}" dt="2020-04-20T07:23:31.607" v="2885" actId="478"/>
          <ac:spMkLst>
            <pc:docMk/>
            <pc:sldMk cId="2270803869" sldId="316"/>
            <ac:spMk id="9" creationId="{6C224138-5C04-4DD8-8D31-DD3CBA0B961C}"/>
          </ac:spMkLst>
        </pc:spChg>
        <pc:spChg chg="del">
          <ac:chgData name="Agustín Ruiz Martín" userId="42fb2f6dfcc8d877" providerId="LiveId" clId="{9509D8BF-CA15-4960-8714-654D949245A1}" dt="2020-04-20T07:23:31.607" v="2885" actId="478"/>
          <ac:spMkLst>
            <pc:docMk/>
            <pc:sldMk cId="2270803869" sldId="316"/>
            <ac:spMk id="10" creationId="{2C25F66E-EF65-4ABA-ACA5-86760B57F056}"/>
          </ac:spMkLst>
        </pc:spChg>
        <pc:spChg chg="del">
          <ac:chgData name="Agustín Ruiz Martín" userId="42fb2f6dfcc8d877" providerId="LiveId" clId="{9509D8BF-CA15-4960-8714-654D949245A1}" dt="2020-04-20T07:23:31.607" v="2885" actId="478"/>
          <ac:spMkLst>
            <pc:docMk/>
            <pc:sldMk cId="2270803869" sldId="316"/>
            <ac:spMk id="11" creationId="{2EF69D86-E56B-4452-A3D2-F126EE46C8E5}"/>
          </ac:spMkLst>
        </pc:spChg>
        <pc:spChg chg="add mod">
          <ac:chgData name="Agustín Ruiz Martín" userId="42fb2f6dfcc8d877" providerId="LiveId" clId="{9509D8BF-CA15-4960-8714-654D949245A1}" dt="2020-04-21T10:16:41.350" v="5796" actId="113"/>
          <ac:spMkLst>
            <pc:docMk/>
            <pc:sldMk cId="2270803869" sldId="316"/>
            <ac:spMk id="12" creationId="{A7570F94-5E29-49E4-AABC-3F4F6AEC78E6}"/>
          </ac:spMkLst>
        </pc:spChg>
        <pc:spChg chg="add mod">
          <ac:chgData name="Agustín Ruiz Martín" userId="42fb2f6dfcc8d877" providerId="LiveId" clId="{9509D8BF-CA15-4960-8714-654D949245A1}" dt="2020-04-21T10:16:20.962" v="5793" actId="207"/>
          <ac:spMkLst>
            <pc:docMk/>
            <pc:sldMk cId="2270803869" sldId="316"/>
            <ac:spMk id="13" creationId="{8122A324-50AD-40AE-86B9-17A7D8A8868F}"/>
          </ac:spMkLst>
        </pc:spChg>
        <pc:graphicFrameChg chg="del">
          <ac:chgData name="Agustín Ruiz Martín" userId="42fb2f6dfcc8d877" providerId="LiveId" clId="{9509D8BF-CA15-4960-8714-654D949245A1}" dt="2020-04-20T07:23:31.607" v="2885" actId="478"/>
          <ac:graphicFrameMkLst>
            <pc:docMk/>
            <pc:sldMk cId="2270803869" sldId="316"/>
            <ac:graphicFrameMk id="6" creationId="{332CEB82-E1FA-48FB-B165-D459A371889D}"/>
          </ac:graphicFrameMkLst>
        </pc:graphicFrameChg>
      </pc:sldChg>
      <pc:sldChg chg="del">
        <pc:chgData name="Agustín Ruiz Martín" userId="42fb2f6dfcc8d877" providerId="LiveId" clId="{9509D8BF-CA15-4960-8714-654D949245A1}" dt="2020-04-18T00:37:54.400" v="169" actId="2696"/>
        <pc:sldMkLst>
          <pc:docMk/>
          <pc:sldMk cId="3751367733" sldId="317"/>
        </pc:sldMkLst>
      </pc:sldChg>
      <pc:sldChg chg="addSp delSp modSp add modAnim">
        <pc:chgData name="Agustín Ruiz Martín" userId="42fb2f6dfcc8d877" providerId="LiveId" clId="{9509D8BF-CA15-4960-8714-654D949245A1}" dt="2020-04-21T10:16:24.992" v="5794" actId="207"/>
        <pc:sldMkLst>
          <pc:docMk/>
          <pc:sldMk cId="4125993863" sldId="317"/>
        </pc:sldMkLst>
        <pc:spChg chg="del">
          <ac:chgData name="Agustín Ruiz Martín" userId="42fb2f6dfcc8d877" providerId="LiveId" clId="{9509D8BF-CA15-4960-8714-654D949245A1}" dt="2020-04-20T07:26:09.325" v="2916" actId="478"/>
          <ac:spMkLst>
            <pc:docMk/>
            <pc:sldMk cId="4125993863" sldId="317"/>
            <ac:spMk id="5" creationId="{7900D1B5-2FEA-44BE-BA3D-B48CBE948488}"/>
          </ac:spMkLst>
        </pc:spChg>
        <pc:spChg chg="add mod">
          <ac:chgData name="Agustín Ruiz Martín" userId="42fb2f6dfcc8d877" providerId="LiveId" clId="{9509D8BF-CA15-4960-8714-654D949245A1}" dt="2020-04-21T10:16:24.992" v="5794" actId="207"/>
          <ac:spMkLst>
            <pc:docMk/>
            <pc:sldMk cId="4125993863" sldId="317"/>
            <ac:spMk id="6" creationId="{B2E513F3-E469-4BFE-8B48-103DAA39C25A}"/>
          </ac:spMkLst>
        </pc:spChg>
        <pc:spChg chg="mod">
          <ac:chgData name="Agustín Ruiz Martín" userId="42fb2f6dfcc8d877" providerId="LiveId" clId="{9509D8BF-CA15-4960-8714-654D949245A1}" dt="2020-04-20T09:07:05.081" v="5319" actId="20577"/>
          <ac:spMkLst>
            <pc:docMk/>
            <pc:sldMk cId="4125993863" sldId="317"/>
            <ac:spMk id="15" creationId="{497507F0-5086-4707-9DFC-871DADF356DF}"/>
          </ac:spMkLst>
        </pc:spChg>
        <pc:spChg chg="mod">
          <ac:chgData name="Agustín Ruiz Martín" userId="42fb2f6dfcc8d877" providerId="LiveId" clId="{9509D8BF-CA15-4960-8714-654D949245A1}" dt="2020-04-20T09:07:11.424" v="5321" actId="20577"/>
          <ac:spMkLst>
            <pc:docMk/>
            <pc:sldMk cId="4125993863" sldId="317"/>
            <ac:spMk id="20" creationId="{4EEAC5F9-5E20-44B9-83F5-29D235479A80}"/>
          </ac:spMkLst>
        </pc:spChg>
        <pc:spChg chg="mod">
          <ac:chgData name="Agustín Ruiz Martín" userId="42fb2f6dfcc8d877" providerId="LiveId" clId="{9509D8BF-CA15-4960-8714-654D949245A1}" dt="2020-04-20T09:07:30.414" v="5325" actId="20577"/>
          <ac:spMkLst>
            <pc:docMk/>
            <pc:sldMk cId="4125993863" sldId="317"/>
            <ac:spMk id="32" creationId="{A05EEFB3-1B2B-4A8B-8794-D86B7D18A703}"/>
          </ac:spMkLst>
        </pc:spChg>
        <pc:spChg chg="add">
          <ac:chgData name="Agustín Ruiz Martín" userId="42fb2f6dfcc8d877" providerId="LiveId" clId="{9509D8BF-CA15-4960-8714-654D949245A1}" dt="2020-04-20T07:26:10.543" v="2917"/>
          <ac:spMkLst>
            <pc:docMk/>
            <pc:sldMk cId="4125993863" sldId="317"/>
            <ac:spMk id="36" creationId="{0C86EE32-8C70-4BD2-9E01-5BB7F88178BA}"/>
          </ac:spMkLst>
        </pc:spChg>
        <pc:spChg chg="add">
          <ac:chgData name="Agustín Ruiz Martín" userId="42fb2f6dfcc8d877" providerId="LiveId" clId="{9509D8BF-CA15-4960-8714-654D949245A1}" dt="2020-04-20T07:26:10.543" v="2917"/>
          <ac:spMkLst>
            <pc:docMk/>
            <pc:sldMk cId="4125993863" sldId="317"/>
            <ac:spMk id="37" creationId="{B618BB09-1F59-460E-A077-C882065C1944}"/>
          </ac:spMkLst>
        </pc:spChg>
        <pc:spChg chg="add">
          <ac:chgData name="Agustín Ruiz Martín" userId="42fb2f6dfcc8d877" providerId="LiveId" clId="{9509D8BF-CA15-4960-8714-654D949245A1}" dt="2020-04-20T07:26:10.543" v="2917"/>
          <ac:spMkLst>
            <pc:docMk/>
            <pc:sldMk cId="4125993863" sldId="317"/>
            <ac:spMk id="38" creationId="{60730275-2B2B-4347-91B8-534A486B328C}"/>
          </ac:spMkLst>
        </pc:spChg>
        <pc:spChg chg="add">
          <ac:chgData name="Agustín Ruiz Martín" userId="42fb2f6dfcc8d877" providerId="LiveId" clId="{9509D8BF-CA15-4960-8714-654D949245A1}" dt="2020-04-20T07:26:10.543" v="2917"/>
          <ac:spMkLst>
            <pc:docMk/>
            <pc:sldMk cId="4125993863" sldId="317"/>
            <ac:spMk id="39" creationId="{ACC9D86E-252F-4BC2-9671-C8DF57F0E859}"/>
          </ac:spMkLst>
        </pc:spChg>
        <pc:spChg chg="add">
          <ac:chgData name="Agustín Ruiz Martín" userId="42fb2f6dfcc8d877" providerId="LiveId" clId="{9509D8BF-CA15-4960-8714-654D949245A1}" dt="2020-04-20T07:26:10.543" v="2917"/>
          <ac:spMkLst>
            <pc:docMk/>
            <pc:sldMk cId="4125993863" sldId="317"/>
            <ac:spMk id="40" creationId="{F484A5DD-797A-478C-BB81-3FB1A0702CC3}"/>
          </ac:spMkLst>
        </pc:spChg>
        <pc:spChg chg="add mod">
          <ac:chgData name="Agustín Ruiz Martín" userId="42fb2f6dfcc8d877" providerId="LiveId" clId="{9509D8BF-CA15-4960-8714-654D949245A1}" dt="2020-04-20T09:07:37.615" v="5327" actId="20577"/>
          <ac:spMkLst>
            <pc:docMk/>
            <pc:sldMk cId="4125993863" sldId="317"/>
            <ac:spMk id="41" creationId="{8EC050C0-E233-4AEA-B746-CDAA949C7245}"/>
          </ac:spMkLst>
        </pc:spChg>
        <pc:spChg chg="add mod">
          <ac:chgData name="Agustín Ruiz Martín" userId="42fb2f6dfcc8d877" providerId="LiveId" clId="{9509D8BF-CA15-4960-8714-654D949245A1}" dt="2020-04-20T09:07:43.349" v="5329" actId="20577"/>
          <ac:spMkLst>
            <pc:docMk/>
            <pc:sldMk cId="4125993863" sldId="317"/>
            <ac:spMk id="42" creationId="{A21C2349-CD02-4ECB-BB78-9AF516F6AA9A}"/>
          </ac:spMkLst>
        </pc:spChg>
        <pc:spChg chg="add">
          <ac:chgData name="Agustín Ruiz Martín" userId="42fb2f6dfcc8d877" providerId="LiveId" clId="{9509D8BF-CA15-4960-8714-654D949245A1}" dt="2020-04-20T07:26:10.543" v="2917"/>
          <ac:spMkLst>
            <pc:docMk/>
            <pc:sldMk cId="4125993863" sldId="317"/>
            <ac:spMk id="45" creationId="{FEFDBFEA-5C5B-44C5-BADA-BAC6C1073DCA}"/>
          </ac:spMkLst>
        </pc:spChg>
        <pc:spChg chg="add">
          <ac:chgData name="Agustín Ruiz Martín" userId="42fb2f6dfcc8d877" providerId="LiveId" clId="{9509D8BF-CA15-4960-8714-654D949245A1}" dt="2020-04-20T07:26:10.543" v="2917"/>
          <ac:spMkLst>
            <pc:docMk/>
            <pc:sldMk cId="4125993863" sldId="317"/>
            <ac:spMk id="46" creationId="{8209212B-F228-4D79-BB25-D2E99E60D42D}"/>
          </ac:spMkLst>
        </pc:spChg>
        <pc:spChg chg="add">
          <ac:chgData name="Agustín Ruiz Martín" userId="42fb2f6dfcc8d877" providerId="LiveId" clId="{9509D8BF-CA15-4960-8714-654D949245A1}" dt="2020-04-20T07:26:10.543" v="2917"/>
          <ac:spMkLst>
            <pc:docMk/>
            <pc:sldMk cId="4125993863" sldId="317"/>
            <ac:spMk id="47" creationId="{25024424-65D7-431C-915A-F9A537F39AE7}"/>
          </ac:spMkLst>
        </pc:spChg>
        <pc:spChg chg="add">
          <ac:chgData name="Agustín Ruiz Martín" userId="42fb2f6dfcc8d877" providerId="LiveId" clId="{9509D8BF-CA15-4960-8714-654D949245A1}" dt="2020-04-20T07:26:10.543" v="2917"/>
          <ac:spMkLst>
            <pc:docMk/>
            <pc:sldMk cId="4125993863" sldId="317"/>
            <ac:spMk id="48" creationId="{74B621A3-D5B4-486C-BA69-6D742858A6EB}"/>
          </ac:spMkLst>
        </pc:spChg>
        <pc:spChg chg="add">
          <ac:chgData name="Agustín Ruiz Martín" userId="42fb2f6dfcc8d877" providerId="LiveId" clId="{9509D8BF-CA15-4960-8714-654D949245A1}" dt="2020-04-20T07:26:10.543" v="2917"/>
          <ac:spMkLst>
            <pc:docMk/>
            <pc:sldMk cId="4125993863" sldId="317"/>
            <ac:spMk id="49" creationId="{30CA5A48-2A9F-4503-BB68-D98166120B67}"/>
          </ac:spMkLst>
        </pc:spChg>
        <pc:spChg chg="add">
          <ac:chgData name="Agustín Ruiz Martín" userId="42fb2f6dfcc8d877" providerId="LiveId" clId="{9509D8BF-CA15-4960-8714-654D949245A1}" dt="2020-04-20T07:26:10.543" v="2917"/>
          <ac:spMkLst>
            <pc:docMk/>
            <pc:sldMk cId="4125993863" sldId="317"/>
            <ac:spMk id="50" creationId="{ED535F32-DFD4-4E8F-9BDF-B3C01FC734B9}"/>
          </ac:spMkLst>
        </pc:spChg>
        <pc:spChg chg="add">
          <ac:chgData name="Agustín Ruiz Martín" userId="42fb2f6dfcc8d877" providerId="LiveId" clId="{9509D8BF-CA15-4960-8714-654D949245A1}" dt="2020-04-20T07:26:10.543" v="2917"/>
          <ac:spMkLst>
            <pc:docMk/>
            <pc:sldMk cId="4125993863" sldId="317"/>
            <ac:spMk id="51" creationId="{06093D56-F7A1-4FA6-B889-003EA0EDE460}"/>
          </ac:spMkLst>
        </pc:spChg>
        <pc:spChg chg="add">
          <ac:chgData name="Agustín Ruiz Martín" userId="42fb2f6dfcc8d877" providerId="LiveId" clId="{9509D8BF-CA15-4960-8714-654D949245A1}" dt="2020-04-20T07:26:10.543" v="2917"/>
          <ac:spMkLst>
            <pc:docMk/>
            <pc:sldMk cId="4125993863" sldId="317"/>
            <ac:spMk id="52" creationId="{7B6C46E3-5DDB-422F-9257-FC0DB6B9AD2A}"/>
          </ac:spMkLst>
        </pc:spChg>
        <pc:spChg chg="add">
          <ac:chgData name="Agustín Ruiz Martín" userId="42fb2f6dfcc8d877" providerId="LiveId" clId="{9509D8BF-CA15-4960-8714-654D949245A1}" dt="2020-04-20T07:26:10.543" v="2917"/>
          <ac:spMkLst>
            <pc:docMk/>
            <pc:sldMk cId="4125993863" sldId="317"/>
            <ac:spMk id="53" creationId="{C85E7B82-5875-4A9B-AEC5-9365D60D756E}"/>
          </ac:spMkLst>
        </pc:spChg>
        <pc:grpChg chg="add">
          <ac:chgData name="Agustín Ruiz Martín" userId="42fb2f6dfcc8d877" providerId="LiveId" clId="{9509D8BF-CA15-4960-8714-654D949245A1}" dt="2020-04-20T07:26:10.543" v="2917"/>
          <ac:grpSpMkLst>
            <pc:docMk/>
            <pc:sldMk cId="4125993863" sldId="317"/>
            <ac:grpSpMk id="8" creationId="{8AA2B7CB-9F70-42EC-876B-8BF0998C3206}"/>
          </ac:grpSpMkLst>
        </pc:grpChg>
        <pc:grpChg chg="add">
          <ac:chgData name="Agustín Ruiz Martín" userId="42fb2f6dfcc8d877" providerId="LiveId" clId="{9509D8BF-CA15-4960-8714-654D949245A1}" dt="2020-04-20T07:26:10.543" v="2917"/>
          <ac:grpSpMkLst>
            <pc:docMk/>
            <pc:sldMk cId="4125993863" sldId="317"/>
            <ac:grpSpMk id="13" creationId="{E33CFA07-2BC2-41D7-A55C-C6AEB2154143}"/>
          </ac:grpSpMkLst>
        </pc:grpChg>
        <pc:grpChg chg="add">
          <ac:chgData name="Agustín Ruiz Martín" userId="42fb2f6dfcc8d877" providerId="LiveId" clId="{9509D8BF-CA15-4960-8714-654D949245A1}" dt="2020-04-20T07:26:10.543" v="2917"/>
          <ac:grpSpMkLst>
            <pc:docMk/>
            <pc:sldMk cId="4125993863" sldId="317"/>
            <ac:grpSpMk id="18" creationId="{A2D8F93E-854A-41EF-A09B-5B7F1B5BB3B0}"/>
          </ac:grpSpMkLst>
        </pc:grpChg>
        <pc:grpChg chg="add">
          <ac:chgData name="Agustín Ruiz Martín" userId="42fb2f6dfcc8d877" providerId="LiveId" clId="{9509D8BF-CA15-4960-8714-654D949245A1}" dt="2020-04-20T07:26:10.543" v="2917"/>
          <ac:grpSpMkLst>
            <pc:docMk/>
            <pc:sldMk cId="4125993863" sldId="317"/>
            <ac:grpSpMk id="21" creationId="{309C8ABF-891B-4EFA-89E7-D4E244B36FC6}"/>
          </ac:grpSpMkLst>
        </pc:grpChg>
        <pc:grpChg chg="add">
          <ac:chgData name="Agustín Ruiz Martín" userId="42fb2f6dfcc8d877" providerId="LiveId" clId="{9509D8BF-CA15-4960-8714-654D949245A1}" dt="2020-04-20T07:26:10.543" v="2917"/>
          <ac:grpSpMkLst>
            <pc:docMk/>
            <pc:sldMk cId="4125993863" sldId="317"/>
            <ac:grpSpMk id="26" creationId="{0289A899-0D54-421F-9CB8-319D6EBBDCC9}"/>
          </ac:grpSpMkLst>
        </pc:grpChg>
        <pc:grpChg chg="add">
          <ac:chgData name="Agustín Ruiz Martín" userId="42fb2f6dfcc8d877" providerId="LiveId" clId="{9509D8BF-CA15-4960-8714-654D949245A1}" dt="2020-04-20T07:26:10.543" v="2917"/>
          <ac:grpSpMkLst>
            <pc:docMk/>
            <pc:sldMk cId="4125993863" sldId="317"/>
            <ac:grpSpMk id="31" creationId="{382661AF-A69D-40D6-9887-3757202FEE6C}"/>
          </ac:grpSpMkLst>
        </pc:grpChg>
        <pc:graphicFrameChg chg="add">
          <ac:chgData name="Agustín Ruiz Martín" userId="42fb2f6dfcc8d877" providerId="LiveId" clId="{9509D8BF-CA15-4960-8714-654D949245A1}" dt="2020-04-20T07:26:10.543" v="2917"/>
          <ac:graphicFrameMkLst>
            <pc:docMk/>
            <pc:sldMk cId="4125993863" sldId="317"/>
            <ac:graphicFrameMk id="7" creationId="{CEC8BB09-A666-4364-85B9-4FE3182E0936}"/>
          </ac:graphicFrameMkLst>
        </pc:graphicFrameChg>
        <pc:cxnChg chg="add">
          <ac:chgData name="Agustín Ruiz Martín" userId="42fb2f6dfcc8d877" providerId="LiveId" clId="{9509D8BF-CA15-4960-8714-654D949245A1}" dt="2020-04-20T07:26:10.543" v="2917"/>
          <ac:cxnSpMkLst>
            <pc:docMk/>
            <pc:sldMk cId="4125993863" sldId="317"/>
            <ac:cxnSpMk id="43" creationId="{CE332211-6526-4E9F-B6A8-19ACFED3AEC5}"/>
          </ac:cxnSpMkLst>
        </pc:cxnChg>
        <pc:cxnChg chg="add">
          <ac:chgData name="Agustín Ruiz Martín" userId="42fb2f6dfcc8d877" providerId="LiveId" clId="{9509D8BF-CA15-4960-8714-654D949245A1}" dt="2020-04-20T07:26:10.543" v="2917"/>
          <ac:cxnSpMkLst>
            <pc:docMk/>
            <pc:sldMk cId="4125993863" sldId="317"/>
            <ac:cxnSpMk id="44" creationId="{A4AC939B-0C47-44BD-97CD-A453BD7E4C97}"/>
          </ac:cxnSpMkLst>
        </pc:cxnChg>
      </pc:sldChg>
      <pc:sldChg chg="del">
        <pc:chgData name="Agustín Ruiz Martín" userId="42fb2f6dfcc8d877" providerId="LiveId" clId="{9509D8BF-CA15-4960-8714-654D949245A1}" dt="2020-04-18T00:37:53.572" v="151" actId="2696"/>
        <pc:sldMkLst>
          <pc:docMk/>
          <pc:sldMk cId="2082653702" sldId="318"/>
        </pc:sldMkLst>
      </pc:sldChg>
      <pc:sldChg chg="addSp modSp add modAnim">
        <pc:chgData name="Agustín Ruiz Martín" userId="42fb2f6dfcc8d877" providerId="LiveId" clId="{9509D8BF-CA15-4960-8714-654D949245A1}" dt="2020-04-21T10:19:22.593" v="5817" actId="207"/>
        <pc:sldMkLst>
          <pc:docMk/>
          <pc:sldMk cId="3360626098" sldId="318"/>
        </pc:sldMkLst>
        <pc:spChg chg="mod">
          <ac:chgData name="Agustín Ruiz Martín" userId="42fb2f6dfcc8d877" providerId="LiveId" clId="{9509D8BF-CA15-4960-8714-654D949245A1}" dt="2020-04-21T10:19:22.593" v="5817" actId="207"/>
          <ac:spMkLst>
            <pc:docMk/>
            <pc:sldMk cId="3360626098" sldId="318"/>
            <ac:spMk id="5" creationId="{7900D1B5-2FEA-44BE-BA3D-B48CBE948488}"/>
          </ac:spMkLst>
        </pc:spChg>
        <pc:spChg chg="add mod">
          <ac:chgData name="Agustín Ruiz Martín" userId="42fb2f6dfcc8d877" providerId="LiveId" clId="{9509D8BF-CA15-4960-8714-654D949245A1}" dt="2020-04-21T10:17:15.136" v="5797"/>
          <ac:spMkLst>
            <pc:docMk/>
            <pc:sldMk cId="3360626098" sldId="318"/>
            <ac:spMk id="7" creationId="{E4C010C0-9714-43C0-AEC9-220F617AD9A0}"/>
          </ac:spMkLst>
        </pc:spChg>
        <pc:spChg chg="add mod">
          <ac:chgData name="Agustín Ruiz Martín" userId="42fb2f6dfcc8d877" providerId="LiveId" clId="{9509D8BF-CA15-4960-8714-654D949245A1}" dt="2020-04-20T07:27:11.329" v="2921" actId="14861"/>
          <ac:spMkLst>
            <pc:docMk/>
            <pc:sldMk cId="3360626098" sldId="318"/>
            <ac:spMk id="8" creationId="{25CBE3E4-E91A-4C9E-AA33-C7470861F79D}"/>
          </ac:spMkLst>
        </pc:spChg>
        <pc:spChg chg="add mod">
          <ac:chgData name="Agustín Ruiz Martín" userId="42fb2f6dfcc8d877" providerId="LiveId" clId="{9509D8BF-CA15-4960-8714-654D949245A1}" dt="2020-04-20T07:27:16.499" v="2922" actId="14861"/>
          <ac:spMkLst>
            <pc:docMk/>
            <pc:sldMk cId="3360626098" sldId="318"/>
            <ac:spMk id="9" creationId="{A4E04C3C-CEF8-46A3-A0E0-FDC3DCC81DB3}"/>
          </ac:spMkLst>
        </pc:spChg>
        <pc:spChg chg="add mod">
          <ac:chgData name="Agustín Ruiz Martín" userId="42fb2f6dfcc8d877" providerId="LiveId" clId="{9509D8BF-CA15-4960-8714-654D949245A1}" dt="2020-04-20T07:27:37.293" v="2932" actId="20577"/>
          <ac:spMkLst>
            <pc:docMk/>
            <pc:sldMk cId="3360626098" sldId="318"/>
            <ac:spMk id="10" creationId="{71B0940F-9CE9-45BE-932B-E78F0F3EE40F}"/>
          </ac:spMkLst>
        </pc:spChg>
        <pc:graphicFrameChg chg="add">
          <ac:chgData name="Agustín Ruiz Martín" userId="42fb2f6dfcc8d877" providerId="LiveId" clId="{9509D8BF-CA15-4960-8714-654D949245A1}" dt="2020-04-20T07:27:04.813" v="2920"/>
          <ac:graphicFrameMkLst>
            <pc:docMk/>
            <pc:sldMk cId="3360626098" sldId="318"/>
            <ac:graphicFrameMk id="6" creationId="{405400C2-90EF-479B-B844-063B4E7451A7}"/>
          </ac:graphicFrameMkLst>
        </pc:graphicFrameChg>
      </pc:sldChg>
      <pc:sldChg chg="addSp delSp modSp add modAnim">
        <pc:chgData name="Agustín Ruiz Martín" userId="42fb2f6dfcc8d877" providerId="LiveId" clId="{9509D8BF-CA15-4960-8714-654D949245A1}" dt="2020-04-21T10:24:22.887" v="5944" actId="113"/>
        <pc:sldMkLst>
          <pc:docMk/>
          <pc:sldMk cId="978482613" sldId="319"/>
        </pc:sldMkLst>
        <pc:spChg chg="del">
          <ac:chgData name="Agustín Ruiz Martín" userId="42fb2f6dfcc8d877" providerId="LiveId" clId="{9509D8BF-CA15-4960-8714-654D949245A1}" dt="2020-04-20T07:28:07.300" v="2933" actId="478"/>
          <ac:spMkLst>
            <pc:docMk/>
            <pc:sldMk cId="978482613" sldId="319"/>
            <ac:spMk id="5" creationId="{7900D1B5-2FEA-44BE-BA3D-B48CBE948488}"/>
          </ac:spMkLst>
        </pc:spChg>
        <pc:spChg chg="mod">
          <ac:chgData name="Agustín Ruiz Martín" userId="42fb2f6dfcc8d877" providerId="LiveId" clId="{9509D8BF-CA15-4960-8714-654D949245A1}" dt="2020-04-21T10:21:05.577" v="5877" actId="20577"/>
          <ac:spMkLst>
            <pc:docMk/>
            <pc:sldMk cId="978482613" sldId="319"/>
            <ac:spMk id="7" creationId="{468B7387-3F66-4F76-8DBC-F47CA22E81D2}"/>
          </ac:spMkLst>
        </pc:spChg>
        <pc:spChg chg="add mod">
          <ac:chgData name="Agustín Ruiz Martín" userId="42fb2f6dfcc8d877" providerId="LiveId" clId="{9509D8BF-CA15-4960-8714-654D949245A1}" dt="2020-04-21T10:24:22.887" v="5944" actId="113"/>
          <ac:spMkLst>
            <pc:docMk/>
            <pc:sldMk cId="978482613" sldId="319"/>
            <ac:spMk id="10" creationId="{ED37C55F-DF39-4B34-A5D7-01F563D6EE6B}"/>
          </ac:spMkLst>
        </pc:spChg>
        <pc:spChg chg="add mod">
          <ac:chgData name="Agustín Ruiz Martín" userId="42fb2f6dfcc8d877" providerId="LiveId" clId="{9509D8BF-CA15-4960-8714-654D949245A1}" dt="2020-04-20T07:29:43.888" v="2955" actId="1036"/>
          <ac:spMkLst>
            <pc:docMk/>
            <pc:sldMk cId="978482613" sldId="319"/>
            <ac:spMk id="11" creationId="{A6DB97AC-429D-4F97-BFB4-599CD4AB93F2}"/>
          </ac:spMkLst>
        </pc:spChg>
        <pc:grpChg chg="add mod">
          <ac:chgData name="Agustín Ruiz Martín" userId="42fb2f6dfcc8d877" providerId="LiveId" clId="{9509D8BF-CA15-4960-8714-654D949245A1}" dt="2020-04-20T07:28:37.713" v="2936" actId="12"/>
          <ac:grpSpMkLst>
            <pc:docMk/>
            <pc:sldMk cId="978482613" sldId="319"/>
            <ac:grpSpMk id="6" creationId="{D348A92C-028B-4729-9A8B-1104BCEDCC6A}"/>
          </ac:grpSpMkLst>
        </pc:grpChg>
      </pc:sldChg>
      <pc:sldChg chg="del">
        <pc:chgData name="Agustín Ruiz Martín" userId="42fb2f6dfcc8d877" providerId="LiveId" clId="{9509D8BF-CA15-4960-8714-654D949245A1}" dt="2020-04-18T00:37:53.604" v="152" actId="2696"/>
        <pc:sldMkLst>
          <pc:docMk/>
          <pc:sldMk cId="2806193706" sldId="319"/>
        </pc:sldMkLst>
      </pc:sldChg>
      <pc:sldChg chg="del">
        <pc:chgData name="Agustín Ruiz Martín" userId="42fb2f6dfcc8d877" providerId="LiveId" clId="{9509D8BF-CA15-4960-8714-654D949245A1}" dt="2020-04-18T00:37:53.619" v="153" actId="2696"/>
        <pc:sldMkLst>
          <pc:docMk/>
          <pc:sldMk cId="1001934672" sldId="320"/>
        </pc:sldMkLst>
      </pc:sldChg>
      <pc:sldChg chg="addSp modSp add modNotesTx">
        <pc:chgData name="Agustín Ruiz Martín" userId="42fb2f6dfcc8d877" providerId="LiveId" clId="{9509D8BF-CA15-4960-8714-654D949245A1}" dt="2020-04-24T08:28:24.814" v="9453" actId="114"/>
        <pc:sldMkLst>
          <pc:docMk/>
          <pc:sldMk cId="1993591767" sldId="320"/>
        </pc:sldMkLst>
        <pc:spChg chg="add mod">
          <ac:chgData name="Agustín Ruiz Martín" userId="42fb2f6dfcc8d877" providerId="LiveId" clId="{9509D8BF-CA15-4960-8714-654D949245A1}" dt="2020-04-20T07:32:35.319" v="2984" actId="1036"/>
          <ac:spMkLst>
            <pc:docMk/>
            <pc:sldMk cId="1993591767" sldId="320"/>
            <ac:spMk id="4" creationId="{80FEBA63-319D-40F2-9517-41DC909EE124}"/>
          </ac:spMkLst>
        </pc:spChg>
        <pc:spChg chg="add mod">
          <ac:chgData name="Agustín Ruiz Martín" userId="42fb2f6dfcc8d877" providerId="LiveId" clId="{9509D8BF-CA15-4960-8714-654D949245A1}" dt="2020-04-22T18:57:37.731" v="9137" actId="113"/>
          <ac:spMkLst>
            <pc:docMk/>
            <pc:sldMk cId="1993591767" sldId="320"/>
            <ac:spMk id="5" creationId="{FD2C6C34-233A-4D12-BFEB-D64F223258FD}"/>
          </ac:spMkLst>
        </pc:spChg>
        <pc:spChg chg="add mod">
          <ac:chgData name="Agustín Ruiz Martín" userId="42fb2f6dfcc8d877" providerId="LiveId" clId="{9509D8BF-CA15-4960-8714-654D949245A1}" dt="2020-04-20T07:32:20.541" v="2971" actId="1036"/>
          <ac:spMkLst>
            <pc:docMk/>
            <pc:sldMk cId="1993591767" sldId="320"/>
            <ac:spMk id="6" creationId="{F64E9D14-8405-4F79-89B0-6B70DB66BACB}"/>
          </ac:spMkLst>
        </pc:spChg>
        <pc:spChg chg="add mod">
          <ac:chgData name="Agustín Ruiz Martín" userId="42fb2f6dfcc8d877" providerId="LiveId" clId="{9509D8BF-CA15-4960-8714-654D949245A1}" dt="2020-04-21T10:23:39.096" v="5940" actId="113"/>
          <ac:spMkLst>
            <pc:docMk/>
            <pc:sldMk cId="1993591767" sldId="320"/>
            <ac:spMk id="7" creationId="{41856694-35FF-4906-B688-AFEFFEF5D1C1}"/>
          </ac:spMkLst>
        </pc:spChg>
      </pc:sldChg>
      <pc:sldChg chg="modSp add">
        <pc:chgData name="Agustín Ruiz Martín" userId="42fb2f6dfcc8d877" providerId="LiveId" clId="{9509D8BF-CA15-4960-8714-654D949245A1}" dt="2020-04-20T07:36:45.087" v="3033" actId="1037"/>
        <pc:sldMkLst>
          <pc:docMk/>
          <pc:sldMk cId="25586373" sldId="321"/>
        </pc:sldMkLst>
        <pc:picChg chg="mod">
          <ac:chgData name="Agustín Ruiz Martín" userId="42fb2f6dfcc8d877" providerId="LiveId" clId="{9509D8BF-CA15-4960-8714-654D949245A1}" dt="2020-04-20T07:36:45.087" v="3033" actId="1037"/>
          <ac:picMkLst>
            <pc:docMk/>
            <pc:sldMk cId="25586373" sldId="321"/>
            <ac:picMk id="6" creationId="{9629398D-B36F-4B13-9B2C-DA877B688596}"/>
          </ac:picMkLst>
        </pc:picChg>
      </pc:sldChg>
      <pc:sldChg chg="addSp delSp modSp add delAnim modAnim">
        <pc:chgData name="Agustín Ruiz Martín" userId="42fb2f6dfcc8d877" providerId="LiveId" clId="{9509D8BF-CA15-4960-8714-654D949245A1}" dt="2020-04-22T18:57:54.836" v="9138" actId="123"/>
        <pc:sldMkLst>
          <pc:docMk/>
          <pc:sldMk cId="406761674" sldId="322"/>
        </pc:sldMkLst>
        <pc:spChg chg="add del mod">
          <ac:chgData name="Agustín Ruiz Martín" userId="42fb2f6dfcc8d877" providerId="LiveId" clId="{9509D8BF-CA15-4960-8714-654D949245A1}" dt="2020-04-21T10:39:23.971" v="6088" actId="478"/>
          <ac:spMkLst>
            <pc:docMk/>
            <pc:sldMk cId="406761674" sldId="322"/>
            <ac:spMk id="2" creationId="{DC7641AD-27EB-4E01-8904-2A9D4F53450D}"/>
          </ac:spMkLst>
        </pc:spChg>
        <pc:spChg chg="add mod">
          <ac:chgData name="Agustín Ruiz Martín" userId="42fb2f6dfcc8d877" providerId="LiveId" clId="{9509D8BF-CA15-4960-8714-654D949245A1}" dt="2020-04-22T18:57:54.836" v="9138" actId="123"/>
          <ac:spMkLst>
            <pc:docMk/>
            <pc:sldMk cId="406761674" sldId="322"/>
            <ac:spMk id="3" creationId="{D41FDA2E-3523-43D2-BA04-CC50E72DA289}"/>
          </ac:spMkLst>
        </pc:spChg>
        <pc:spChg chg="mod">
          <ac:chgData name="Agustín Ruiz Martín" userId="42fb2f6dfcc8d877" providerId="LiveId" clId="{9509D8BF-CA15-4960-8714-654D949245A1}" dt="2020-04-20T07:36:23.232" v="3029" actId="20577"/>
          <ac:spMkLst>
            <pc:docMk/>
            <pc:sldMk cId="406761674" sldId="322"/>
            <ac:spMk id="16" creationId="{F3113336-B8E7-4437-BCDB-0A41C522594A}"/>
          </ac:spMkLst>
        </pc:spChg>
        <pc:spChg chg="del">
          <ac:chgData name="Agustín Ruiz Martín" userId="42fb2f6dfcc8d877" providerId="LiveId" clId="{9509D8BF-CA15-4960-8714-654D949245A1}" dt="2020-04-20T07:36:03.001" v="2993" actId="478"/>
          <ac:spMkLst>
            <pc:docMk/>
            <pc:sldMk cId="406761674" sldId="322"/>
            <ac:spMk id="169" creationId="{2BBB1829-4EA9-4F8C-8D17-20A2A9D349D4}"/>
          </ac:spMkLst>
        </pc:spChg>
        <pc:spChg chg="add mod">
          <ac:chgData name="Agustín Ruiz Martín" userId="42fb2f6dfcc8d877" providerId="LiveId" clId="{9509D8BF-CA15-4960-8714-654D949245A1}" dt="2020-04-20T07:38:55.915" v="3069" actId="20577"/>
          <ac:spMkLst>
            <pc:docMk/>
            <pc:sldMk cId="406761674" sldId="322"/>
            <ac:spMk id="170" creationId="{AAD7D645-E031-4CE1-8C8B-C6C12406B534}"/>
          </ac:spMkLst>
        </pc:spChg>
        <pc:spChg chg="add del mod">
          <ac:chgData name="Agustín Ruiz Martín" userId="42fb2f6dfcc8d877" providerId="LiveId" clId="{9509D8BF-CA15-4960-8714-654D949245A1}" dt="2020-04-21T10:39:58.786" v="6095" actId="478"/>
          <ac:spMkLst>
            <pc:docMk/>
            <pc:sldMk cId="406761674" sldId="322"/>
            <ac:spMk id="171" creationId="{0F2D5FAF-CACF-4802-8035-4936C936D8C8}"/>
          </ac:spMkLst>
        </pc:spChg>
        <pc:spChg chg="mod">
          <ac:chgData name="Agustín Ruiz Martín" userId="42fb2f6dfcc8d877" providerId="LiveId" clId="{9509D8BF-CA15-4960-8714-654D949245A1}" dt="2020-04-21T10:30:24.383" v="6042" actId="20577"/>
          <ac:spMkLst>
            <pc:docMk/>
            <pc:sldMk cId="406761674" sldId="322"/>
            <ac:spMk id="175" creationId="{FF1531CC-2856-490A-A45C-D74DCEB2C42A}"/>
          </ac:spMkLst>
        </pc:spChg>
        <pc:spChg chg="mod">
          <ac:chgData name="Agustín Ruiz Martín" userId="42fb2f6dfcc8d877" providerId="LiveId" clId="{9509D8BF-CA15-4960-8714-654D949245A1}" dt="2020-04-21T10:29:42.614" v="6028" actId="20577"/>
          <ac:spMkLst>
            <pc:docMk/>
            <pc:sldMk cId="406761674" sldId="322"/>
            <ac:spMk id="179" creationId="{80304E6C-D602-440D-BDDC-B9190CFE6857}"/>
          </ac:spMkLst>
        </pc:spChg>
        <pc:spChg chg="mod">
          <ac:chgData name="Agustín Ruiz Martín" userId="42fb2f6dfcc8d877" providerId="LiveId" clId="{9509D8BF-CA15-4960-8714-654D949245A1}" dt="2020-04-21T10:29:56.598" v="6030" actId="114"/>
          <ac:spMkLst>
            <pc:docMk/>
            <pc:sldMk cId="406761674" sldId="322"/>
            <ac:spMk id="199" creationId="{3239E270-D352-403D-8375-B6FAABCC3C17}"/>
          </ac:spMkLst>
        </pc:spChg>
        <pc:grpChg chg="del">
          <ac:chgData name="Agustín Ruiz Martín" userId="42fb2f6dfcc8d877" providerId="LiveId" clId="{9509D8BF-CA15-4960-8714-654D949245A1}" dt="2020-04-20T07:36:01.502" v="2992" actId="478"/>
          <ac:grpSpMkLst>
            <pc:docMk/>
            <pc:sldMk cId="406761674" sldId="322"/>
            <ac:grpSpMk id="62" creationId="{0ED22ADA-F064-4BF0-AF31-E11E5CF93987}"/>
          </ac:grpSpMkLst>
        </pc:grpChg>
        <pc:grpChg chg="del">
          <ac:chgData name="Agustín Ruiz Martín" userId="42fb2f6dfcc8d877" providerId="LiveId" clId="{9509D8BF-CA15-4960-8714-654D949245A1}" dt="2020-04-20T07:36:01.502" v="2992" actId="478"/>
          <ac:grpSpMkLst>
            <pc:docMk/>
            <pc:sldMk cId="406761674" sldId="322"/>
            <ac:grpSpMk id="130" creationId="{DB922795-6417-4988-85CB-9A6B02C9B62B}"/>
          </ac:grpSpMkLst>
        </pc:grpChg>
        <pc:grpChg chg="del">
          <ac:chgData name="Agustín Ruiz Martín" userId="42fb2f6dfcc8d877" providerId="LiveId" clId="{9509D8BF-CA15-4960-8714-654D949245A1}" dt="2020-04-20T07:36:01.502" v="2992" actId="478"/>
          <ac:grpSpMkLst>
            <pc:docMk/>
            <pc:sldMk cId="406761674" sldId="322"/>
            <ac:grpSpMk id="147" creationId="{870C2847-C9B4-41AC-8B0B-796B5AFB00CE}"/>
          </ac:grpSpMkLst>
        </pc:grpChg>
        <pc:grpChg chg="del">
          <ac:chgData name="Agustín Ruiz Martín" userId="42fb2f6dfcc8d877" providerId="LiveId" clId="{9509D8BF-CA15-4960-8714-654D949245A1}" dt="2020-04-20T07:36:01.502" v="2992" actId="478"/>
          <ac:grpSpMkLst>
            <pc:docMk/>
            <pc:sldMk cId="406761674" sldId="322"/>
            <ac:grpSpMk id="152" creationId="{AFC10E37-F84E-4DAD-9AAE-7A70E356920F}"/>
          </ac:grpSpMkLst>
        </pc:grpChg>
        <pc:grpChg chg="add mod">
          <ac:chgData name="Agustín Ruiz Martín" userId="42fb2f6dfcc8d877" providerId="LiveId" clId="{9509D8BF-CA15-4960-8714-654D949245A1}" dt="2020-04-20T07:39:42.971" v="3083" actId="1035"/>
          <ac:grpSpMkLst>
            <pc:docMk/>
            <pc:sldMk cId="406761674" sldId="322"/>
            <ac:grpSpMk id="172" creationId="{A5E7EAC4-5D99-408B-B52F-66A85D910C4B}"/>
          </ac:grpSpMkLst>
        </pc:grpChg>
      </pc:sldChg>
      <pc:sldChg chg="del">
        <pc:chgData name="Agustín Ruiz Martín" userId="42fb2f6dfcc8d877" providerId="LiveId" clId="{9509D8BF-CA15-4960-8714-654D949245A1}" dt="2020-04-18T00:37:54.416" v="170" actId="2696"/>
        <pc:sldMkLst>
          <pc:docMk/>
          <pc:sldMk cId="1639509937" sldId="322"/>
        </pc:sldMkLst>
      </pc:sldChg>
      <pc:sldChg chg="addSp modSp add modTransition modAnim">
        <pc:chgData name="Agustín Ruiz Martín" userId="42fb2f6dfcc8d877" providerId="LiveId" clId="{9509D8BF-CA15-4960-8714-654D949245A1}" dt="2020-04-22T19:12:34.204" v="9344" actId="1035"/>
        <pc:sldMkLst>
          <pc:docMk/>
          <pc:sldMk cId="1412243793" sldId="323"/>
        </pc:sldMkLst>
        <pc:spChg chg="add">
          <ac:chgData name="Agustín Ruiz Martín" userId="42fb2f6dfcc8d877" providerId="LiveId" clId="{9509D8BF-CA15-4960-8714-654D949245A1}" dt="2020-04-20T07:40:26.363" v="3097"/>
          <ac:spMkLst>
            <pc:docMk/>
            <pc:sldMk cId="1412243793" sldId="323"/>
            <ac:spMk id="4" creationId="{EBC53A1B-441B-4D4D-AD82-7963EF8FE9A0}"/>
          </ac:spMkLst>
        </pc:spChg>
        <pc:spChg chg="add mod">
          <ac:chgData name="Agustín Ruiz Martín" userId="42fb2f6dfcc8d877" providerId="LiveId" clId="{9509D8BF-CA15-4960-8714-654D949245A1}" dt="2020-04-22T19:12:34.204" v="9344" actId="1035"/>
          <ac:spMkLst>
            <pc:docMk/>
            <pc:sldMk cId="1412243793" sldId="323"/>
            <ac:spMk id="5" creationId="{85313C64-7638-4978-B781-CF0A9B9A70C2}"/>
          </ac:spMkLst>
        </pc:spChg>
        <pc:spChg chg="add mod">
          <ac:chgData name="Agustín Ruiz Martín" userId="42fb2f6dfcc8d877" providerId="LiveId" clId="{9509D8BF-CA15-4960-8714-654D949245A1}" dt="2020-04-20T07:42:58.961" v="3210" actId="1035"/>
          <ac:spMkLst>
            <pc:docMk/>
            <pc:sldMk cId="1412243793" sldId="323"/>
            <ac:spMk id="6" creationId="{C3D5FF8E-4823-4907-B9E6-3714C68873A3}"/>
          </ac:spMkLst>
        </pc:spChg>
        <pc:spChg chg="mod">
          <ac:chgData name="Agustín Ruiz Martín" userId="42fb2f6dfcc8d877" providerId="LiveId" clId="{9509D8BF-CA15-4960-8714-654D949245A1}" dt="2020-04-20T09:08:03.048" v="5333" actId="20577"/>
          <ac:spMkLst>
            <pc:docMk/>
            <pc:sldMk cId="1412243793" sldId="323"/>
            <ac:spMk id="46" creationId="{196AB3F5-D626-4D72-97D7-F7F95E732DE7}"/>
          </ac:spMkLst>
        </pc:spChg>
        <pc:grpChg chg="add mod">
          <ac:chgData name="Agustín Ruiz Martín" userId="42fb2f6dfcc8d877" providerId="LiveId" clId="{9509D8BF-CA15-4960-8714-654D949245A1}" dt="2020-04-20T07:41:09.080" v="3108" actId="1035"/>
          <ac:grpSpMkLst>
            <pc:docMk/>
            <pc:sldMk cId="1412243793" sldId="323"/>
            <ac:grpSpMk id="7" creationId="{060489F2-22AB-4164-BA3A-0758FE0CA100}"/>
          </ac:grpSpMkLst>
        </pc:grpChg>
        <pc:grpChg chg="add mod">
          <ac:chgData name="Agustín Ruiz Martín" userId="42fb2f6dfcc8d877" providerId="LiveId" clId="{9509D8BF-CA15-4960-8714-654D949245A1}" dt="2020-04-20T07:41:09.080" v="3108" actId="1035"/>
          <ac:grpSpMkLst>
            <pc:docMk/>
            <pc:sldMk cId="1412243793" sldId="323"/>
            <ac:grpSpMk id="42" creationId="{EC218411-56B2-41CD-B93A-8CABAD40583F}"/>
          </ac:grpSpMkLst>
        </pc:grpChg>
        <pc:grpChg chg="add mod">
          <ac:chgData name="Agustín Ruiz Martín" userId="42fb2f6dfcc8d877" providerId="LiveId" clId="{9509D8BF-CA15-4960-8714-654D949245A1}" dt="2020-04-20T07:41:09.080" v="3108" actId="1035"/>
          <ac:grpSpMkLst>
            <pc:docMk/>
            <pc:sldMk cId="1412243793" sldId="323"/>
            <ac:grpSpMk id="45" creationId="{5B11F25B-44CE-4635-B9EB-AB826253A68E}"/>
          </ac:grpSpMkLst>
        </pc:grpChg>
        <pc:grpChg chg="add mod">
          <ac:chgData name="Agustín Ruiz Martín" userId="42fb2f6dfcc8d877" providerId="LiveId" clId="{9509D8BF-CA15-4960-8714-654D949245A1}" dt="2020-04-20T07:41:09.080" v="3108" actId="1035"/>
          <ac:grpSpMkLst>
            <pc:docMk/>
            <pc:sldMk cId="1412243793" sldId="323"/>
            <ac:grpSpMk id="49" creationId="{A10D775F-4613-41B8-97A9-6E3ABA7C02A0}"/>
          </ac:grpSpMkLst>
        </pc:grpChg>
        <pc:grpChg chg="add mod">
          <ac:chgData name="Agustín Ruiz Martín" userId="42fb2f6dfcc8d877" providerId="LiveId" clId="{9509D8BF-CA15-4960-8714-654D949245A1}" dt="2020-04-20T07:41:09.080" v="3108" actId="1035"/>
          <ac:grpSpMkLst>
            <pc:docMk/>
            <pc:sldMk cId="1412243793" sldId="323"/>
            <ac:grpSpMk id="83" creationId="{1DDD548F-B69E-4039-A28F-EE34711D6913}"/>
          </ac:grpSpMkLst>
        </pc:grpChg>
        <pc:grpChg chg="add mod">
          <ac:chgData name="Agustín Ruiz Martín" userId="42fb2f6dfcc8d877" providerId="LiveId" clId="{9509D8BF-CA15-4960-8714-654D949245A1}" dt="2020-04-20T07:41:09.080" v="3108" actId="1035"/>
          <ac:grpSpMkLst>
            <pc:docMk/>
            <pc:sldMk cId="1412243793" sldId="323"/>
            <ac:grpSpMk id="86" creationId="{C18AF0FE-4114-4D6D-90A3-EF2DE050A1BA}"/>
          </ac:grpSpMkLst>
        </pc:grpChg>
        <pc:grpChg chg="add mod">
          <ac:chgData name="Agustín Ruiz Martín" userId="42fb2f6dfcc8d877" providerId="LiveId" clId="{9509D8BF-CA15-4960-8714-654D949245A1}" dt="2020-04-20T07:41:09.080" v="3108" actId="1035"/>
          <ac:grpSpMkLst>
            <pc:docMk/>
            <pc:sldMk cId="1412243793" sldId="323"/>
            <ac:grpSpMk id="91" creationId="{7ABD444E-1273-4E4C-9B71-703E055CCB38}"/>
          </ac:grpSpMkLst>
        </pc:grpChg>
        <pc:grpChg chg="mod">
          <ac:chgData name="Agustín Ruiz Martín" userId="42fb2f6dfcc8d877" providerId="LiveId" clId="{9509D8BF-CA15-4960-8714-654D949245A1}" dt="2020-04-20T07:41:09.080" v="3108" actId="1035"/>
          <ac:grpSpMkLst>
            <pc:docMk/>
            <pc:sldMk cId="1412243793" sldId="323"/>
            <ac:grpSpMk id="93" creationId="{FD538328-CAB2-4509-9C49-7EB476950C74}"/>
          </ac:grpSpMkLst>
        </pc:grpChg>
        <pc:grpChg chg="mod">
          <ac:chgData name="Agustín Ruiz Martín" userId="42fb2f6dfcc8d877" providerId="LiveId" clId="{9509D8BF-CA15-4960-8714-654D949245A1}" dt="2020-04-20T07:41:09.080" v="3108" actId="1035"/>
          <ac:grpSpMkLst>
            <pc:docMk/>
            <pc:sldMk cId="1412243793" sldId="323"/>
            <ac:grpSpMk id="95" creationId="{C184B227-4F46-42A0-9C32-123F9969D8D2}"/>
          </ac:grpSpMkLst>
        </pc:grpChg>
        <pc:grpChg chg="add mod">
          <ac:chgData name="Agustín Ruiz Martín" userId="42fb2f6dfcc8d877" providerId="LiveId" clId="{9509D8BF-CA15-4960-8714-654D949245A1}" dt="2020-04-20T07:41:09.080" v="3108" actId="1035"/>
          <ac:grpSpMkLst>
            <pc:docMk/>
            <pc:sldMk cId="1412243793" sldId="323"/>
            <ac:grpSpMk id="106" creationId="{D3854F46-623F-4FF2-8353-B27BFC72CB9A}"/>
          </ac:grpSpMkLst>
        </pc:grpChg>
        <pc:grpChg chg="mod">
          <ac:chgData name="Agustín Ruiz Martín" userId="42fb2f6dfcc8d877" providerId="LiveId" clId="{9509D8BF-CA15-4960-8714-654D949245A1}" dt="2020-04-20T07:41:09.080" v="3108" actId="1035"/>
          <ac:grpSpMkLst>
            <pc:docMk/>
            <pc:sldMk cId="1412243793" sldId="323"/>
            <ac:grpSpMk id="108" creationId="{92A76B69-6258-4244-B031-98588335E4E9}"/>
          </ac:grpSpMkLst>
        </pc:grpChg>
        <pc:grpChg chg="mod">
          <ac:chgData name="Agustín Ruiz Martín" userId="42fb2f6dfcc8d877" providerId="LiveId" clId="{9509D8BF-CA15-4960-8714-654D949245A1}" dt="2020-04-20T07:41:09.080" v="3108" actId="1035"/>
          <ac:grpSpMkLst>
            <pc:docMk/>
            <pc:sldMk cId="1412243793" sldId="323"/>
            <ac:grpSpMk id="110" creationId="{30EE7C5D-7E56-4AA3-875F-47770BCE6CA1}"/>
          </ac:grpSpMkLst>
        </pc:grpChg>
      </pc:sldChg>
      <pc:sldChg chg="addSp modSp add modAnim">
        <pc:chgData name="Agustín Ruiz Martín" userId="42fb2f6dfcc8d877" providerId="LiveId" clId="{9509D8BF-CA15-4960-8714-654D949245A1}" dt="2020-04-21T10:31:31.383" v="6051" actId="115"/>
        <pc:sldMkLst>
          <pc:docMk/>
          <pc:sldMk cId="1084696445" sldId="324"/>
        </pc:sldMkLst>
        <pc:spChg chg="add">
          <ac:chgData name="Agustín Ruiz Martín" userId="42fb2f6dfcc8d877" providerId="LiveId" clId="{9509D8BF-CA15-4960-8714-654D949245A1}" dt="2020-04-20T07:43:37.995" v="3211"/>
          <ac:spMkLst>
            <pc:docMk/>
            <pc:sldMk cId="1084696445" sldId="324"/>
            <ac:spMk id="4" creationId="{D8660AA9-2113-4E46-8724-33D82DE406B5}"/>
          </ac:spMkLst>
        </pc:spChg>
        <pc:spChg chg="add mod">
          <ac:chgData name="Agustín Ruiz Martín" userId="42fb2f6dfcc8d877" providerId="LiveId" clId="{9509D8BF-CA15-4960-8714-654D949245A1}" dt="2020-04-21T10:31:31.383" v="6051" actId="115"/>
          <ac:spMkLst>
            <pc:docMk/>
            <pc:sldMk cId="1084696445" sldId="324"/>
            <ac:spMk id="5" creationId="{E25BC703-EAEF-4A6E-936C-B03E73907946}"/>
          </ac:spMkLst>
        </pc:spChg>
        <pc:spChg chg="add mod">
          <ac:chgData name="Agustín Ruiz Martín" userId="42fb2f6dfcc8d877" providerId="LiveId" clId="{9509D8BF-CA15-4960-8714-654D949245A1}" dt="2020-04-20T07:44:19.369" v="3224" actId="1036"/>
          <ac:spMkLst>
            <pc:docMk/>
            <pc:sldMk cId="1084696445" sldId="324"/>
            <ac:spMk id="6" creationId="{2A19E42A-A8BB-4493-93B8-568036438045}"/>
          </ac:spMkLst>
        </pc:spChg>
        <pc:spChg chg="add mod">
          <ac:chgData name="Agustín Ruiz Martín" userId="42fb2f6dfcc8d877" providerId="LiveId" clId="{9509D8BF-CA15-4960-8714-654D949245A1}" dt="2020-04-20T08:59:32.233" v="5232" actId="208"/>
          <ac:spMkLst>
            <pc:docMk/>
            <pc:sldMk cId="1084696445" sldId="324"/>
            <ac:spMk id="7" creationId="{D1EA485F-C411-4FC8-AC46-6F9894593596}"/>
          </ac:spMkLst>
        </pc:spChg>
        <pc:spChg chg="add mod">
          <ac:chgData name="Agustín Ruiz Martín" userId="42fb2f6dfcc8d877" providerId="LiveId" clId="{9509D8BF-CA15-4960-8714-654D949245A1}" dt="2020-04-20T07:44:19.369" v="3224" actId="1036"/>
          <ac:spMkLst>
            <pc:docMk/>
            <pc:sldMk cId="1084696445" sldId="324"/>
            <ac:spMk id="8" creationId="{B69ED07E-253E-4E4E-9DBA-79E80B2DFDD2}"/>
          </ac:spMkLst>
        </pc:spChg>
        <pc:spChg chg="add mod">
          <ac:chgData name="Agustín Ruiz Martín" userId="42fb2f6dfcc8d877" providerId="LiveId" clId="{9509D8BF-CA15-4960-8714-654D949245A1}" dt="2020-04-20T08:59:34.795" v="5233" actId="208"/>
          <ac:spMkLst>
            <pc:docMk/>
            <pc:sldMk cId="1084696445" sldId="324"/>
            <ac:spMk id="9" creationId="{A7C235E2-5E2A-451C-8076-BBCA066B63C3}"/>
          </ac:spMkLst>
        </pc:spChg>
        <pc:spChg chg="add mod">
          <ac:chgData name="Agustín Ruiz Martín" userId="42fb2f6dfcc8d877" providerId="LiveId" clId="{9509D8BF-CA15-4960-8714-654D949245A1}" dt="2020-04-20T08:59:37.376" v="5234" actId="208"/>
          <ac:spMkLst>
            <pc:docMk/>
            <pc:sldMk cId="1084696445" sldId="324"/>
            <ac:spMk id="10" creationId="{74169A98-9365-4213-895A-EF5E474B1BB6}"/>
          </ac:spMkLst>
        </pc:spChg>
        <pc:spChg chg="add mod">
          <ac:chgData name="Agustín Ruiz Martín" userId="42fb2f6dfcc8d877" providerId="LiveId" clId="{9509D8BF-CA15-4960-8714-654D949245A1}" dt="2020-04-20T07:44:19.369" v="3224" actId="1036"/>
          <ac:spMkLst>
            <pc:docMk/>
            <pc:sldMk cId="1084696445" sldId="324"/>
            <ac:spMk id="11" creationId="{EA6B16DE-943C-4BD4-826E-3C50258C4F60}"/>
          </ac:spMkLst>
        </pc:spChg>
        <pc:spChg chg="add mod">
          <ac:chgData name="Agustín Ruiz Martín" userId="42fb2f6dfcc8d877" providerId="LiveId" clId="{9509D8BF-CA15-4960-8714-654D949245A1}" dt="2020-04-20T07:44:19.369" v="3224" actId="1036"/>
          <ac:spMkLst>
            <pc:docMk/>
            <pc:sldMk cId="1084696445" sldId="324"/>
            <ac:spMk id="12" creationId="{FF690B82-085C-4382-A37A-C98EAB75065A}"/>
          </ac:spMkLst>
        </pc:spChg>
      </pc:sldChg>
      <pc:sldChg chg="del">
        <pc:chgData name="Agustín Ruiz Martín" userId="42fb2f6dfcc8d877" providerId="LiveId" clId="{9509D8BF-CA15-4960-8714-654D949245A1}" dt="2020-04-18T00:37:54.572" v="175" actId="2696"/>
        <pc:sldMkLst>
          <pc:docMk/>
          <pc:sldMk cId="1254257742" sldId="324"/>
        </pc:sldMkLst>
      </pc:sldChg>
      <pc:sldChg chg="del">
        <pc:chgData name="Agustín Ruiz Martín" userId="42fb2f6dfcc8d877" providerId="LiveId" clId="{9509D8BF-CA15-4960-8714-654D949245A1}" dt="2020-04-18T00:37:53.650" v="154" actId="2696"/>
        <pc:sldMkLst>
          <pc:docMk/>
          <pc:sldMk cId="597019653" sldId="325"/>
        </pc:sldMkLst>
      </pc:sldChg>
      <pc:sldChg chg="addSp modSp add modAnim">
        <pc:chgData name="Agustín Ruiz Martín" userId="42fb2f6dfcc8d877" providerId="LiveId" clId="{9509D8BF-CA15-4960-8714-654D949245A1}" dt="2020-04-21T10:32:30.388" v="6057" actId="113"/>
        <pc:sldMkLst>
          <pc:docMk/>
          <pc:sldMk cId="2589241567" sldId="325"/>
        </pc:sldMkLst>
        <pc:spChg chg="mod">
          <ac:chgData name="Agustín Ruiz Martín" userId="42fb2f6dfcc8d877" providerId="LiveId" clId="{9509D8BF-CA15-4960-8714-654D949245A1}" dt="2020-04-20T07:45:03.193" v="3245" actId="20577"/>
          <ac:spMkLst>
            <pc:docMk/>
            <pc:sldMk cId="2589241567" sldId="325"/>
            <ac:spMk id="4" creationId="{D8660AA9-2113-4E46-8724-33D82DE406B5}"/>
          </ac:spMkLst>
        </pc:spChg>
        <pc:spChg chg="add mod">
          <ac:chgData name="Agustín Ruiz Martín" userId="42fb2f6dfcc8d877" providerId="LiveId" clId="{9509D8BF-CA15-4960-8714-654D949245A1}" dt="2020-04-21T10:32:30.388" v="6057" actId="113"/>
          <ac:spMkLst>
            <pc:docMk/>
            <pc:sldMk cId="2589241567" sldId="325"/>
            <ac:spMk id="5" creationId="{691EDBB9-2619-470B-9BA2-F513AC0731D9}"/>
          </ac:spMkLst>
        </pc:spChg>
      </pc:sldChg>
      <pc:sldChg chg="del">
        <pc:chgData name="Agustín Ruiz Martín" userId="42fb2f6dfcc8d877" providerId="LiveId" clId="{9509D8BF-CA15-4960-8714-654D949245A1}" dt="2020-04-18T00:37:53.807" v="157" actId="2696"/>
        <pc:sldMkLst>
          <pc:docMk/>
          <pc:sldMk cId="2141513697" sldId="326"/>
        </pc:sldMkLst>
      </pc:sldChg>
      <pc:sldChg chg="addSp modSp add modAnim">
        <pc:chgData name="Agustín Ruiz Martín" userId="42fb2f6dfcc8d877" providerId="LiveId" clId="{9509D8BF-CA15-4960-8714-654D949245A1}" dt="2020-04-20T07:49:09.231" v="3284" actId="1035"/>
        <pc:sldMkLst>
          <pc:docMk/>
          <pc:sldMk cId="2693977249" sldId="326"/>
        </pc:sldMkLst>
        <pc:grpChg chg="add mod">
          <ac:chgData name="Agustín Ruiz Martín" userId="42fb2f6dfcc8d877" providerId="LiveId" clId="{9509D8BF-CA15-4960-8714-654D949245A1}" dt="2020-04-20T07:49:09.231" v="3284" actId="1035"/>
          <ac:grpSpMkLst>
            <pc:docMk/>
            <pc:sldMk cId="2693977249" sldId="326"/>
            <ac:grpSpMk id="5" creationId="{0E122E34-6A24-4165-A904-CE9E625CEB6E}"/>
          </ac:grpSpMkLst>
        </pc:grpChg>
      </pc:sldChg>
      <pc:sldChg chg="del">
        <pc:chgData name="Agustín Ruiz Martín" userId="42fb2f6dfcc8d877" providerId="LiveId" clId="{9509D8BF-CA15-4960-8714-654D949245A1}" dt="2020-04-18T00:37:53.713" v="155" actId="2696"/>
        <pc:sldMkLst>
          <pc:docMk/>
          <pc:sldMk cId="766069161" sldId="327"/>
        </pc:sldMkLst>
      </pc:sldChg>
      <pc:sldChg chg="addSp modSp add modAnim">
        <pc:chgData name="Agustín Ruiz Martín" userId="42fb2f6dfcc8d877" providerId="LiveId" clId="{9509D8BF-CA15-4960-8714-654D949245A1}" dt="2020-04-21T10:33:03.912" v="6061" actId="113"/>
        <pc:sldMkLst>
          <pc:docMk/>
          <pc:sldMk cId="868094913" sldId="327"/>
        </pc:sldMkLst>
        <pc:spChg chg="mod">
          <ac:chgData name="Agustín Ruiz Martín" userId="42fb2f6dfcc8d877" providerId="LiveId" clId="{9509D8BF-CA15-4960-8714-654D949245A1}" dt="2020-04-20T07:50:16.921" v="3291" actId="1076"/>
          <ac:spMkLst>
            <pc:docMk/>
            <pc:sldMk cId="868094913" sldId="327"/>
            <ac:spMk id="4" creationId="{D8660AA9-2113-4E46-8724-33D82DE406B5}"/>
          </ac:spMkLst>
        </pc:spChg>
        <pc:spChg chg="add mod">
          <ac:chgData name="Agustín Ruiz Martín" userId="42fb2f6dfcc8d877" providerId="LiveId" clId="{9509D8BF-CA15-4960-8714-654D949245A1}" dt="2020-04-21T10:33:03.912" v="6061" actId="113"/>
          <ac:spMkLst>
            <pc:docMk/>
            <pc:sldMk cId="868094913" sldId="327"/>
            <ac:spMk id="5" creationId="{D12444CB-A82B-45A3-AB9A-CCE536EC88A5}"/>
          </ac:spMkLst>
        </pc:spChg>
      </pc:sldChg>
      <pc:sldChg chg="addSp modSp add modAnim">
        <pc:chgData name="Agustín Ruiz Martín" userId="42fb2f6dfcc8d877" providerId="LiveId" clId="{9509D8BF-CA15-4960-8714-654D949245A1}" dt="2020-04-23T00:48:12.743" v="9445" actId="20577"/>
        <pc:sldMkLst>
          <pc:docMk/>
          <pc:sldMk cId="1528676282" sldId="328"/>
        </pc:sldMkLst>
        <pc:spChg chg="add mod">
          <ac:chgData name="Agustín Ruiz Martín" userId="42fb2f6dfcc8d877" providerId="LiveId" clId="{9509D8BF-CA15-4960-8714-654D949245A1}" dt="2020-04-23T00:48:12.743" v="9445" actId="20577"/>
          <ac:spMkLst>
            <pc:docMk/>
            <pc:sldMk cId="1528676282" sldId="328"/>
            <ac:spMk id="5" creationId="{0F8DE249-A6AE-42F9-B0E3-99C628086AB9}"/>
          </ac:spMkLst>
        </pc:spChg>
      </pc:sldChg>
      <pc:sldChg chg="del">
        <pc:chgData name="Agustín Ruiz Martín" userId="42fb2f6dfcc8d877" providerId="LiveId" clId="{9509D8BF-CA15-4960-8714-654D949245A1}" dt="2020-04-18T00:37:53.760" v="156" actId="2696"/>
        <pc:sldMkLst>
          <pc:docMk/>
          <pc:sldMk cId="1986013022" sldId="328"/>
        </pc:sldMkLst>
      </pc:sldChg>
      <pc:sldChg chg="del">
        <pc:chgData name="Agustín Ruiz Martín" userId="42fb2f6dfcc8d877" providerId="LiveId" clId="{9509D8BF-CA15-4960-8714-654D949245A1}" dt="2020-04-18T00:37:53.494" v="148" actId="2696"/>
        <pc:sldMkLst>
          <pc:docMk/>
          <pc:sldMk cId="855420748" sldId="329"/>
        </pc:sldMkLst>
      </pc:sldChg>
      <pc:sldChg chg="addSp delSp modSp add delAnim modAnim">
        <pc:chgData name="Agustín Ruiz Martín" userId="42fb2f6dfcc8d877" providerId="LiveId" clId="{9509D8BF-CA15-4960-8714-654D949245A1}" dt="2020-04-21T10:33:57.822" v="6065"/>
        <pc:sldMkLst>
          <pc:docMk/>
          <pc:sldMk cId="3995659243" sldId="329"/>
        </pc:sldMkLst>
        <pc:spChg chg="del">
          <ac:chgData name="Agustín Ruiz Martín" userId="42fb2f6dfcc8d877" providerId="LiveId" clId="{9509D8BF-CA15-4960-8714-654D949245A1}" dt="2020-04-20T07:57:17.591" v="3390" actId="478"/>
          <ac:spMkLst>
            <pc:docMk/>
            <pc:sldMk cId="3995659243" sldId="329"/>
            <ac:spMk id="4" creationId="{D8660AA9-2113-4E46-8724-33D82DE406B5}"/>
          </ac:spMkLst>
        </pc:spChg>
        <pc:spChg chg="del">
          <ac:chgData name="Agustín Ruiz Martín" userId="42fb2f6dfcc8d877" providerId="LiveId" clId="{9509D8BF-CA15-4960-8714-654D949245A1}" dt="2020-04-20T07:56:44.382" v="3389" actId="478"/>
          <ac:spMkLst>
            <pc:docMk/>
            <pc:sldMk cId="3995659243" sldId="329"/>
            <ac:spMk id="5" creationId="{0F8DE249-A6AE-42F9-B0E3-99C628086AB9}"/>
          </ac:spMkLst>
        </pc:spChg>
        <pc:spChg chg="add">
          <ac:chgData name="Agustín Ruiz Martín" userId="42fb2f6dfcc8d877" providerId="LiveId" clId="{9509D8BF-CA15-4960-8714-654D949245A1}" dt="2020-04-20T07:57:19.980" v="3391"/>
          <ac:spMkLst>
            <pc:docMk/>
            <pc:sldMk cId="3995659243" sldId="329"/>
            <ac:spMk id="6" creationId="{F17326E2-440A-4EF5-AFFC-B35243EFA0D5}"/>
          </ac:spMkLst>
        </pc:spChg>
        <pc:spChg chg="add">
          <ac:chgData name="Agustín Ruiz Martín" userId="42fb2f6dfcc8d877" providerId="LiveId" clId="{9509D8BF-CA15-4960-8714-654D949245A1}" dt="2020-04-20T07:57:19.980" v="3391"/>
          <ac:spMkLst>
            <pc:docMk/>
            <pc:sldMk cId="3995659243" sldId="329"/>
            <ac:spMk id="7" creationId="{19875E55-BE5D-4DE6-B0B9-1F8C28A6791D}"/>
          </ac:spMkLst>
        </pc:spChg>
        <pc:spChg chg="add">
          <ac:chgData name="Agustín Ruiz Martín" userId="42fb2f6dfcc8d877" providerId="LiveId" clId="{9509D8BF-CA15-4960-8714-654D949245A1}" dt="2020-04-20T07:57:19.980" v="3391"/>
          <ac:spMkLst>
            <pc:docMk/>
            <pc:sldMk cId="3995659243" sldId="329"/>
            <ac:spMk id="8" creationId="{F7DCE794-4F41-46E5-9CD4-0D78D03561BA}"/>
          </ac:spMkLst>
        </pc:spChg>
        <pc:spChg chg="add">
          <ac:chgData name="Agustín Ruiz Martín" userId="42fb2f6dfcc8d877" providerId="LiveId" clId="{9509D8BF-CA15-4960-8714-654D949245A1}" dt="2020-04-20T07:57:19.980" v="3391"/>
          <ac:spMkLst>
            <pc:docMk/>
            <pc:sldMk cId="3995659243" sldId="329"/>
            <ac:spMk id="9" creationId="{B426B9DB-4F80-48AD-AB3E-CA4F750A85FD}"/>
          </ac:spMkLst>
        </pc:spChg>
        <pc:spChg chg="add">
          <ac:chgData name="Agustín Ruiz Martín" userId="42fb2f6dfcc8d877" providerId="LiveId" clId="{9509D8BF-CA15-4960-8714-654D949245A1}" dt="2020-04-20T07:57:19.980" v="3391"/>
          <ac:spMkLst>
            <pc:docMk/>
            <pc:sldMk cId="3995659243" sldId="329"/>
            <ac:spMk id="10" creationId="{D7D80177-7ED7-42F5-B508-D5CBA217A969}"/>
          </ac:spMkLst>
        </pc:spChg>
        <pc:spChg chg="add">
          <ac:chgData name="Agustín Ruiz Martín" userId="42fb2f6dfcc8d877" providerId="LiveId" clId="{9509D8BF-CA15-4960-8714-654D949245A1}" dt="2020-04-20T07:57:19.980" v="3391"/>
          <ac:spMkLst>
            <pc:docMk/>
            <pc:sldMk cId="3995659243" sldId="329"/>
            <ac:spMk id="11" creationId="{2B69ADAB-0E76-447A-BEC2-E6132BF1A72B}"/>
          </ac:spMkLst>
        </pc:spChg>
        <pc:spChg chg="add">
          <ac:chgData name="Agustín Ruiz Martín" userId="42fb2f6dfcc8d877" providerId="LiveId" clId="{9509D8BF-CA15-4960-8714-654D949245A1}" dt="2020-04-20T07:57:19.980" v="3391"/>
          <ac:spMkLst>
            <pc:docMk/>
            <pc:sldMk cId="3995659243" sldId="329"/>
            <ac:spMk id="12" creationId="{E673CECB-B66C-4E0C-9676-5FE67EF4DBC9}"/>
          </ac:spMkLst>
        </pc:spChg>
        <pc:spChg chg="add">
          <ac:chgData name="Agustín Ruiz Martín" userId="42fb2f6dfcc8d877" providerId="LiveId" clId="{9509D8BF-CA15-4960-8714-654D949245A1}" dt="2020-04-20T07:57:19.980" v="3391"/>
          <ac:spMkLst>
            <pc:docMk/>
            <pc:sldMk cId="3995659243" sldId="329"/>
            <ac:spMk id="13" creationId="{17558F91-FBA6-453A-A2AF-9137DFDF82AD}"/>
          </ac:spMkLst>
        </pc:spChg>
        <pc:spChg chg="add">
          <ac:chgData name="Agustín Ruiz Martín" userId="42fb2f6dfcc8d877" providerId="LiveId" clId="{9509D8BF-CA15-4960-8714-654D949245A1}" dt="2020-04-20T07:57:19.980" v="3391"/>
          <ac:spMkLst>
            <pc:docMk/>
            <pc:sldMk cId="3995659243" sldId="329"/>
            <ac:spMk id="14" creationId="{CE01FB23-C200-4B03-BBFC-CAB18C729921}"/>
          </ac:spMkLst>
        </pc:spChg>
        <pc:spChg chg="add">
          <ac:chgData name="Agustín Ruiz Martín" userId="42fb2f6dfcc8d877" providerId="LiveId" clId="{9509D8BF-CA15-4960-8714-654D949245A1}" dt="2020-04-20T07:57:19.980" v="3391"/>
          <ac:spMkLst>
            <pc:docMk/>
            <pc:sldMk cId="3995659243" sldId="329"/>
            <ac:spMk id="15" creationId="{EC4C46B6-B2F1-4729-B4B0-36C63D9CCD8D}"/>
          </ac:spMkLst>
        </pc:spChg>
        <pc:spChg chg="add">
          <ac:chgData name="Agustín Ruiz Martín" userId="42fb2f6dfcc8d877" providerId="LiveId" clId="{9509D8BF-CA15-4960-8714-654D949245A1}" dt="2020-04-20T07:57:19.980" v="3391"/>
          <ac:spMkLst>
            <pc:docMk/>
            <pc:sldMk cId="3995659243" sldId="329"/>
            <ac:spMk id="18" creationId="{58A2145E-E087-4D5B-AB27-6DEB9FFA7788}"/>
          </ac:spMkLst>
        </pc:spChg>
        <pc:spChg chg="add">
          <ac:chgData name="Agustín Ruiz Martín" userId="42fb2f6dfcc8d877" providerId="LiveId" clId="{9509D8BF-CA15-4960-8714-654D949245A1}" dt="2020-04-20T07:57:19.980" v="3391"/>
          <ac:spMkLst>
            <pc:docMk/>
            <pc:sldMk cId="3995659243" sldId="329"/>
            <ac:spMk id="19" creationId="{BFF5B2B4-EE63-49DE-A805-D1AFE021167B}"/>
          </ac:spMkLst>
        </pc:spChg>
        <pc:spChg chg="add">
          <ac:chgData name="Agustín Ruiz Martín" userId="42fb2f6dfcc8d877" providerId="LiveId" clId="{9509D8BF-CA15-4960-8714-654D949245A1}" dt="2020-04-20T07:57:19.980" v="3391"/>
          <ac:spMkLst>
            <pc:docMk/>
            <pc:sldMk cId="3995659243" sldId="329"/>
            <ac:spMk id="20" creationId="{CD74DAD9-0416-4591-AF98-D2E15EF81F84}"/>
          </ac:spMkLst>
        </pc:spChg>
        <pc:spChg chg="add">
          <ac:chgData name="Agustín Ruiz Martín" userId="42fb2f6dfcc8d877" providerId="LiveId" clId="{9509D8BF-CA15-4960-8714-654D949245A1}" dt="2020-04-20T07:57:19.980" v="3391"/>
          <ac:spMkLst>
            <pc:docMk/>
            <pc:sldMk cId="3995659243" sldId="329"/>
            <ac:spMk id="21" creationId="{2E3E088D-8FD0-4229-877F-E37CC723C8BF}"/>
          </ac:spMkLst>
        </pc:spChg>
        <pc:spChg chg="add">
          <ac:chgData name="Agustín Ruiz Martín" userId="42fb2f6dfcc8d877" providerId="LiveId" clId="{9509D8BF-CA15-4960-8714-654D949245A1}" dt="2020-04-20T07:57:19.980" v="3391"/>
          <ac:spMkLst>
            <pc:docMk/>
            <pc:sldMk cId="3995659243" sldId="329"/>
            <ac:spMk id="22" creationId="{9709D574-634A-4B9A-A8C5-D8B85F5C6A04}"/>
          </ac:spMkLst>
        </pc:spChg>
        <pc:spChg chg="add">
          <ac:chgData name="Agustín Ruiz Martín" userId="42fb2f6dfcc8d877" providerId="LiveId" clId="{9509D8BF-CA15-4960-8714-654D949245A1}" dt="2020-04-20T07:57:19.980" v="3391"/>
          <ac:spMkLst>
            <pc:docMk/>
            <pc:sldMk cId="3995659243" sldId="329"/>
            <ac:spMk id="23" creationId="{58FCB572-37A7-4869-8808-C540EC683220}"/>
          </ac:spMkLst>
        </pc:spChg>
        <pc:spChg chg="add">
          <ac:chgData name="Agustín Ruiz Martín" userId="42fb2f6dfcc8d877" providerId="LiveId" clId="{9509D8BF-CA15-4960-8714-654D949245A1}" dt="2020-04-20T07:57:19.980" v="3391"/>
          <ac:spMkLst>
            <pc:docMk/>
            <pc:sldMk cId="3995659243" sldId="329"/>
            <ac:spMk id="24" creationId="{D375420D-69AA-4891-ADB6-D81A439DFD05}"/>
          </ac:spMkLst>
        </pc:spChg>
        <pc:spChg chg="add">
          <ac:chgData name="Agustín Ruiz Martín" userId="42fb2f6dfcc8d877" providerId="LiveId" clId="{9509D8BF-CA15-4960-8714-654D949245A1}" dt="2020-04-20T07:57:19.980" v="3391"/>
          <ac:spMkLst>
            <pc:docMk/>
            <pc:sldMk cId="3995659243" sldId="329"/>
            <ac:spMk id="25" creationId="{5CF38FD0-A0AF-46F6-98F2-FF5B8F9C8565}"/>
          </ac:spMkLst>
        </pc:spChg>
        <pc:spChg chg="add">
          <ac:chgData name="Agustín Ruiz Martín" userId="42fb2f6dfcc8d877" providerId="LiveId" clId="{9509D8BF-CA15-4960-8714-654D949245A1}" dt="2020-04-20T07:57:19.980" v="3391"/>
          <ac:spMkLst>
            <pc:docMk/>
            <pc:sldMk cId="3995659243" sldId="329"/>
            <ac:spMk id="26" creationId="{CA1486CF-B9C9-4493-A7B4-90654232DF3B}"/>
          </ac:spMkLst>
        </pc:spChg>
        <pc:spChg chg="add">
          <ac:chgData name="Agustín Ruiz Martín" userId="42fb2f6dfcc8d877" providerId="LiveId" clId="{9509D8BF-CA15-4960-8714-654D949245A1}" dt="2020-04-20T07:57:19.980" v="3391"/>
          <ac:spMkLst>
            <pc:docMk/>
            <pc:sldMk cId="3995659243" sldId="329"/>
            <ac:spMk id="27" creationId="{E4763857-6976-40E1-B3DA-0EE44FB51124}"/>
          </ac:spMkLst>
        </pc:spChg>
        <pc:spChg chg="add">
          <ac:chgData name="Agustín Ruiz Martín" userId="42fb2f6dfcc8d877" providerId="LiveId" clId="{9509D8BF-CA15-4960-8714-654D949245A1}" dt="2020-04-20T07:57:19.980" v="3391"/>
          <ac:spMkLst>
            <pc:docMk/>
            <pc:sldMk cId="3995659243" sldId="329"/>
            <ac:spMk id="28" creationId="{74378A5B-79DB-4515-A9A1-73BA573CA86C}"/>
          </ac:spMkLst>
        </pc:spChg>
        <pc:spChg chg="add">
          <ac:chgData name="Agustín Ruiz Martín" userId="42fb2f6dfcc8d877" providerId="LiveId" clId="{9509D8BF-CA15-4960-8714-654D949245A1}" dt="2020-04-20T07:57:19.980" v="3391"/>
          <ac:spMkLst>
            <pc:docMk/>
            <pc:sldMk cId="3995659243" sldId="329"/>
            <ac:spMk id="29" creationId="{B61D450F-660E-4503-B238-97FCCF451F78}"/>
          </ac:spMkLst>
        </pc:spChg>
        <pc:spChg chg="add">
          <ac:chgData name="Agustín Ruiz Martín" userId="42fb2f6dfcc8d877" providerId="LiveId" clId="{9509D8BF-CA15-4960-8714-654D949245A1}" dt="2020-04-20T07:57:19.980" v="3391"/>
          <ac:spMkLst>
            <pc:docMk/>
            <pc:sldMk cId="3995659243" sldId="329"/>
            <ac:spMk id="30" creationId="{8BAF3FE2-B807-44EF-9E21-B9B2434DBB24}"/>
          </ac:spMkLst>
        </pc:spChg>
        <pc:spChg chg="add mod">
          <ac:chgData name="Agustín Ruiz Martín" userId="42fb2f6dfcc8d877" providerId="LiveId" clId="{9509D8BF-CA15-4960-8714-654D949245A1}" dt="2020-04-21T10:33:53.901" v="6064"/>
          <ac:spMkLst>
            <pc:docMk/>
            <pc:sldMk cId="3995659243" sldId="329"/>
            <ac:spMk id="31" creationId="{5FDAA7F2-39CB-4177-B244-18E03BC988B6}"/>
          </ac:spMkLst>
        </pc:spChg>
        <pc:spChg chg="add mod">
          <ac:chgData name="Agustín Ruiz Martín" userId="42fb2f6dfcc8d877" providerId="LiveId" clId="{9509D8BF-CA15-4960-8714-654D949245A1}" dt="2020-04-21T10:33:57.822" v="6065"/>
          <ac:spMkLst>
            <pc:docMk/>
            <pc:sldMk cId="3995659243" sldId="329"/>
            <ac:spMk id="32" creationId="{82616C95-73C0-4BEA-B551-6625262DAA05}"/>
          </ac:spMkLst>
        </pc:spChg>
        <pc:cxnChg chg="add">
          <ac:chgData name="Agustín Ruiz Martín" userId="42fb2f6dfcc8d877" providerId="LiveId" clId="{9509D8BF-CA15-4960-8714-654D949245A1}" dt="2020-04-20T07:57:19.980" v="3391"/>
          <ac:cxnSpMkLst>
            <pc:docMk/>
            <pc:sldMk cId="3995659243" sldId="329"/>
            <ac:cxnSpMk id="33" creationId="{6AF0370A-FD9C-46A9-B665-D4921D6F92BE}"/>
          </ac:cxnSpMkLst>
        </pc:cxnChg>
        <pc:cxnChg chg="add">
          <ac:chgData name="Agustín Ruiz Martín" userId="42fb2f6dfcc8d877" providerId="LiveId" clId="{9509D8BF-CA15-4960-8714-654D949245A1}" dt="2020-04-20T07:57:19.980" v="3391"/>
          <ac:cxnSpMkLst>
            <pc:docMk/>
            <pc:sldMk cId="3995659243" sldId="329"/>
            <ac:cxnSpMk id="34" creationId="{37E1EEE3-78B8-4233-AA62-70BF9835DAFE}"/>
          </ac:cxnSpMkLst>
        </pc:cxnChg>
        <pc:cxnChg chg="add">
          <ac:chgData name="Agustín Ruiz Martín" userId="42fb2f6dfcc8d877" providerId="LiveId" clId="{9509D8BF-CA15-4960-8714-654D949245A1}" dt="2020-04-20T07:57:19.980" v="3391"/>
          <ac:cxnSpMkLst>
            <pc:docMk/>
            <pc:sldMk cId="3995659243" sldId="329"/>
            <ac:cxnSpMk id="35" creationId="{B3B255CB-C264-4BEF-A9CA-1E27AFE081ED}"/>
          </ac:cxnSpMkLst>
        </pc:cxnChg>
        <pc:cxnChg chg="add">
          <ac:chgData name="Agustín Ruiz Martín" userId="42fb2f6dfcc8d877" providerId="LiveId" clId="{9509D8BF-CA15-4960-8714-654D949245A1}" dt="2020-04-20T07:57:19.980" v="3391"/>
          <ac:cxnSpMkLst>
            <pc:docMk/>
            <pc:sldMk cId="3995659243" sldId="329"/>
            <ac:cxnSpMk id="36" creationId="{083416E2-6D91-4D2B-B950-E72E1264B4EF}"/>
          </ac:cxnSpMkLst>
        </pc:cxnChg>
        <pc:cxnChg chg="add">
          <ac:chgData name="Agustín Ruiz Martín" userId="42fb2f6dfcc8d877" providerId="LiveId" clId="{9509D8BF-CA15-4960-8714-654D949245A1}" dt="2020-04-20T07:57:19.980" v="3391"/>
          <ac:cxnSpMkLst>
            <pc:docMk/>
            <pc:sldMk cId="3995659243" sldId="329"/>
            <ac:cxnSpMk id="37" creationId="{2E8995E6-5123-49F7-A035-8CF9209A2BE6}"/>
          </ac:cxnSpMkLst>
        </pc:cxnChg>
        <pc:cxnChg chg="add">
          <ac:chgData name="Agustín Ruiz Martín" userId="42fb2f6dfcc8d877" providerId="LiveId" clId="{9509D8BF-CA15-4960-8714-654D949245A1}" dt="2020-04-20T07:57:19.980" v="3391"/>
          <ac:cxnSpMkLst>
            <pc:docMk/>
            <pc:sldMk cId="3995659243" sldId="329"/>
            <ac:cxnSpMk id="38" creationId="{FFFEB744-E580-4CF7-A699-DD457CD58322}"/>
          </ac:cxnSpMkLst>
        </pc:cxnChg>
        <pc:cxnChg chg="add">
          <ac:chgData name="Agustín Ruiz Martín" userId="42fb2f6dfcc8d877" providerId="LiveId" clId="{9509D8BF-CA15-4960-8714-654D949245A1}" dt="2020-04-20T07:57:19.980" v="3391"/>
          <ac:cxnSpMkLst>
            <pc:docMk/>
            <pc:sldMk cId="3995659243" sldId="329"/>
            <ac:cxnSpMk id="39" creationId="{8C76006E-1480-4035-B2EB-711343061CF1}"/>
          </ac:cxnSpMkLst>
        </pc:cxnChg>
        <pc:cxnChg chg="add">
          <ac:chgData name="Agustín Ruiz Martín" userId="42fb2f6dfcc8d877" providerId="LiveId" clId="{9509D8BF-CA15-4960-8714-654D949245A1}" dt="2020-04-20T07:57:19.980" v="3391"/>
          <ac:cxnSpMkLst>
            <pc:docMk/>
            <pc:sldMk cId="3995659243" sldId="329"/>
            <ac:cxnSpMk id="40" creationId="{183EBE37-D87B-4D2F-9E9A-F95F32CF3DBF}"/>
          </ac:cxnSpMkLst>
        </pc:cxnChg>
        <pc:cxnChg chg="add">
          <ac:chgData name="Agustín Ruiz Martín" userId="42fb2f6dfcc8d877" providerId="LiveId" clId="{9509D8BF-CA15-4960-8714-654D949245A1}" dt="2020-04-20T07:57:19.980" v="3391"/>
          <ac:cxnSpMkLst>
            <pc:docMk/>
            <pc:sldMk cId="3995659243" sldId="329"/>
            <ac:cxnSpMk id="41" creationId="{3AB0ECCD-79FA-4C61-B187-500D13C4A760}"/>
          </ac:cxnSpMkLst>
        </pc:cxnChg>
        <pc:cxnChg chg="add">
          <ac:chgData name="Agustín Ruiz Martín" userId="42fb2f6dfcc8d877" providerId="LiveId" clId="{9509D8BF-CA15-4960-8714-654D949245A1}" dt="2020-04-20T07:57:19.980" v="3391"/>
          <ac:cxnSpMkLst>
            <pc:docMk/>
            <pc:sldMk cId="3995659243" sldId="329"/>
            <ac:cxnSpMk id="42" creationId="{7E40CA61-AE99-4F9E-A96B-1584AB83841A}"/>
          </ac:cxnSpMkLst>
        </pc:cxnChg>
        <pc:cxnChg chg="add">
          <ac:chgData name="Agustín Ruiz Martín" userId="42fb2f6dfcc8d877" providerId="LiveId" clId="{9509D8BF-CA15-4960-8714-654D949245A1}" dt="2020-04-20T07:57:19.980" v="3391"/>
          <ac:cxnSpMkLst>
            <pc:docMk/>
            <pc:sldMk cId="3995659243" sldId="329"/>
            <ac:cxnSpMk id="43" creationId="{195241B5-3240-47EF-8AEC-DAACCBFBFCAC}"/>
          </ac:cxnSpMkLst>
        </pc:cxnChg>
        <pc:cxnChg chg="add">
          <ac:chgData name="Agustín Ruiz Martín" userId="42fb2f6dfcc8d877" providerId="LiveId" clId="{9509D8BF-CA15-4960-8714-654D949245A1}" dt="2020-04-20T07:57:19.980" v="3391"/>
          <ac:cxnSpMkLst>
            <pc:docMk/>
            <pc:sldMk cId="3995659243" sldId="329"/>
            <ac:cxnSpMk id="44" creationId="{26187550-9F28-4A49-9E7D-683A829E085B}"/>
          </ac:cxnSpMkLst>
        </pc:cxnChg>
        <pc:cxnChg chg="add">
          <ac:chgData name="Agustín Ruiz Martín" userId="42fb2f6dfcc8d877" providerId="LiveId" clId="{9509D8BF-CA15-4960-8714-654D949245A1}" dt="2020-04-20T07:57:19.980" v="3391"/>
          <ac:cxnSpMkLst>
            <pc:docMk/>
            <pc:sldMk cId="3995659243" sldId="329"/>
            <ac:cxnSpMk id="45" creationId="{59BC0D3E-C570-4AF0-9F0B-C336F58465FD}"/>
          </ac:cxnSpMkLst>
        </pc:cxnChg>
        <pc:cxnChg chg="add">
          <ac:chgData name="Agustín Ruiz Martín" userId="42fb2f6dfcc8d877" providerId="LiveId" clId="{9509D8BF-CA15-4960-8714-654D949245A1}" dt="2020-04-20T07:57:19.980" v="3391"/>
          <ac:cxnSpMkLst>
            <pc:docMk/>
            <pc:sldMk cId="3995659243" sldId="329"/>
            <ac:cxnSpMk id="46" creationId="{F076B8C3-2DCA-4858-98BB-0624DFE0FF6C}"/>
          </ac:cxnSpMkLst>
        </pc:cxnChg>
        <pc:cxnChg chg="add">
          <ac:chgData name="Agustín Ruiz Martín" userId="42fb2f6dfcc8d877" providerId="LiveId" clId="{9509D8BF-CA15-4960-8714-654D949245A1}" dt="2020-04-20T07:57:19.980" v="3391"/>
          <ac:cxnSpMkLst>
            <pc:docMk/>
            <pc:sldMk cId="3995659243" sldId="329"/>
            <ac:cxnSpMk id="47" creationId="{F53CDFBA-2FC8-40CC-B3C3-A366C5E4E30C}"/>
          </ac:cxnSpMkLst>
        </pc:cxnChg>
        <pc:cxnChg chg="add">
          <ac:chgData name="Agustín Ruiz Martín" userId="42fb2f6dfcc8d877" providerId="LiveId" clId="{9509D8BF-CA15-4960-8714-654D949245A1}" dt="2020-04-20T07:57:19.980" v="3391"/>
          <ac:cxnSpMkLst>
            <pc:docMk/>
            <pc:sldMk cId="3995659243" sldId="329"/>
            <ac:cxnSpMk id="48" creationId="{E66B4B49-98FF-4AB1-9E91-924025F20F96}"/>
          </ac:cxnSpMkLst>
        </pc:cxnChg>
        <pc:cxnChg chg="add">
          <ac:chgData name="Agustín Ruiz Martín" userId="42fb2f6dfcc8d877" providerId="LiveId" clId="{9509D8BF-CA15-4960-8714-654D949245A1}" dt="2020-04-20T07:57:19.980" v="3391"/>
          <ac:cxnSpMkLst>
            <pc:docMk/>
            <pc:sldMk cId="3995659243" sldId="329"/>
            <ac:cxnSpMk id="49" creationId="{D49DB1C9-0776-4D8A-A0E2-3C01F4C22FD7}"/>
          </ac:cxnSpMkLst>
        </pc:cxnChg>
        <pc:cxnChg chg="add">
          <ac:chgData name="Agustín Ruiz Martín" userId="42fb2f6dfcc8d877" providerId="LiveId" clId="{9509D8BF-CA15-4960-8714-654D949245A1}" dt="2020-04-20T07:57:19.980" v="3391"/>
          <ac:cxnSpMkLst>
            <pc:docMk/>
            <pc:sldMk cId="3995659243" sldId="329"/>
            <ac:cxnSpMk id="50" creationId="{4A128987-F808-4A1F-B997-5438548B1AC6}"/>
          </ac:cxnSpMkLst>
        </pc:cxnChg>
      </pc:sldChg>
      <pc:sldChg chg="addSp delSp modSp add ord delAnim modAnim">
        <pc:chgData name="Agustín Ruiz Martín" userId="42fb2f6dfcc8d877" providerId="LiveId" clId="{9509D8BF-CA15-4960-8714-654D949245A1}" dt="2020-04-21T10:34:47.264" v="6078" actId="14100"/>
        <pc:sldMkLst>
          <pc:docMk/>
          <pc:sldMk cId="352181406" sldId="330"/>
        </pc:sldMkLst>
        <pc:spChg chg="del">
          <ac:chgData name="Agustín Ruiz Martín" userId="42fb2f6dfcc8d877" providerId="LiveId" clId="{9509D8BF-CA15-4960-8714-654D949245A1}" dt="2020-04-20T07:58:09.860" v="3394" actId="478"/>
          <ac:spMkLst>
            <pc:docMk/>
            <pc:sldMk cId="352181406" sldId="330"/>
            <ac:spMk id="5" creationId="{0F8DE249-A6AE-42F9-B0E3-99C628086AB9}"/>
          </ac:spMkLst>
        </pc:spChg>
        <pc:spChg chg="add mod">
          <ac:chgData name="Agustín Ruiz Martín" userId="42fb2f6dfcc8d877" providerId="LiveId" clId="{9509D8BF-CA15-4960-8714-654D949245A1}" dt="2020-04-21T10:34:47.264" v="6078" actId="14100"/>
          <ac:spMkLst>
            <pc:docMk/>
            <pc:sldMk cId="352181406" sldId="330"/>
            <ac:spMk id="6" creationId="{98942934-117E-46A9-95EA-5E1B2021B862}"/>
          </ac:spMkLst>
        </pc:spChg>
      </pc:sldChg>
      <pc:sldChg chg="del">
        <pc:chgData name="Agustín Ruiz Martín" userId="42fb2f6dfcc8d877" providerId="LiveId" clId="{9509D8BF-CA15-4960-8714-654D949245A1}" dt="2020-04-18T00:37:53.557" v="149" actId="2696"/>
        <pc:sldMkLst>
          <pc:docMk/>
          <pc:sldMk cId="2894371944" sldId="330"/>
        </pc:sldMkLst>
      </pc:sldChg>
      <pc:sldChg chg="modSp add">
        <pc:chgData name="Agustín Ruiz Martín" userId="42fb2f6dfcc8d877" providerId="LiveId" clId="{9509D8BF-CA15-4960-8714-654D949245A1}" dt="2020-04-20T07:59:18.789" v="3408" actId="1037"/>
        <pc:sldMkLst>
          <pc:docMk/>
          <pc:sldMk cId="1136905370" sldId="331"/>
        </pc:sldMkLst>
        <pc:picChg chg="mod">
          <ac:chgData name="Agustín Ruiz Martín" userId="42fb2f6dfcc8d877" providerId="LiveId" clId="{9509D8BF-CA15-4960-8714-654D949245A1}" dt="2020-04-20T07:59:18.789" v="3408" actId="1037"/>
          <ac:picMkLst>
            <pc:docMk/>
            <pc:sldMk cId="1136905370" sldId="331"/>
            <ac:picMk id="6" creationId="{9629398D-B36F-4B13-9B2C-DA877B688596}"/>
          </ac:picMkLst>
        </pc:picChg>
      </pc:sldChg>
      <pc:sldChg chg="del">
        <pc:chgData name="Agustín Ruiz Martín" userId="42fb2f6dfcc8d877" providerId="LiveId" clId="{9509D8BF-CA15-4960-8714-654D949245A1}" dt="2020-04-18T00:37:54.619" v="176" actId="2696"/>
        <pc:sldMkLst>
          <pc:docMk/>
          <pc:sldMk cId="2092801809" sldId="331"/>
        </pc:sldMkLst>
      </pc:sldChg>
      <pc:sldChg chg="del">
        <pc:chgData name="Agustín Ruiz Martín" userId="42fb2f6dfcc8d877" providerId="LiveId" clId="{9509D8BF-CA15-4960-8714-654D949245A1}" dt="2020-04-18T00:37:54.463" v="172" actId="2696"/>
        <pc:sldMkLst>
          <pc:docMk/>
          <pc:sldMk cId="2784055963" sldId="332"/>
        </pc:sldMkLst>
      </pc:sldChg>
      <pc:sldChg chg="addSp delSp modSp add delAnim">
        <pc:chgData name="Agustín Ruiz Martín" userId="42fb2f6dfcc8d877" providerId="LiveId" clId="{9509D8BF-CA15-4960-8714-654D949245A1}" dt="2020-04-22T20:40:39.494" v="9444" actId="1036"/>
        <pc:sldMkLst>
          <pc:docMk/>
          <pc:sldMk cId="4076499372" sldId="332"/>
        </pc:sldMkLst>
        <pc:spChg chg="add mod">
          <ac:chgData name="Agustín Ruiz Martín" userId="42fb2f6dfcc8d877" providerId="LiveId" clId="{9509D8BF-CA15-4960-8714-654D949245A1}" dt="2020-04-22T20:40:39.494" v="9444" actId="1036"/>
          <ac:spMkLst>
            <pc:docMk/>
            <pc:sldMk cId="4076499372" sldId="332"/>
            <ac:spMk id="2" creationId="{34A01E7A-546D-4DBA-80BA-8F7F98ED8DA9}"/>
          </ac:spMkLst>
        </pc:spChg>
        <pc:spChg chg="mod">
          <ac:chgData name="Agustín Ruiz Martín" userId="42fb2f6dfcc8d877" providerId="LiveId" clId="{9509D8BF-CA15-4960-8714-654D949245A1}" dt="2020-04-20T07:59:57.072" v="3462" actId="20577"/>
          <ac:spMkLst>
            <pc:docMk/>
            <pc:sldMk cId="4076499372" sldId="332"/>
            <ac:spMk id="16" creationId="{F3113336-B8E7-4437-BCDB-0A41C522594A}"/>
          </ac:spMkLst>
        </pc:spChg>
        <pc:spChg chg="mod">
          <ac:chgData name="Agustín Ruiz Martín" userId="42fb2f6dfcc8d877" providerId="LiveId" clId="{9509D8BF-CA15-4960-8714-654D949245A1}" dt="2020-04-20T08:22:53.155" v="3553" actId="20577"/>
          <ac:spMkLst>
            <pc:docMk/>
            <pc:sldMk cId="4076499372" sldId="332"/>
            <ac:spMk id="170" creationId="{AAD7D645-E031-4CE1-8C8B-C6C12406B534}"/>
          </ac:spMkLst>
        </pc:spChg>
        <pc:spChg chg="del">
          <ac:chgData name="Agustín Ruiz Martín" userId="42fb2f6dfcc8d877" providerId="LiveId" clId="{9509D8BF-CA15-4960-8714-654D949245A1}" dt="2020-04-20T07:59:30.349" v="3409" actId="478"/>
          <ac:spMkLst>
            <pc:docMk/>
            <pc:sldMk cId="4076499372" sldId="332"/>
            <ac:spMk id="171" creationId="{0F2D5FAF-CACF-4802-8035-4936C936D8C8}"/>
          </ac:spMkLst>
        </pc:spChg>
        <pc:grpChg chg="del">
          <ac:chgData name="Agustín Ruiz Martín" userId="42fb2f6dfcc8d877" providerId="LiveId" clId="{9509D8BF-CA15-4960-8714-654D949245A1}" dt="2020-04-20T07:59:34.099" v="3410" actId="478"/>
          <ac:grpSpMkLst>
            <pc:docMk/>
            <pc:sldMk cId="4076499372" sldId="332"/>
            <ac:grpSpMk id="172" creationId="{A5E7EAC4-5D99-408B-B52F-66A85D910C4B}"/>
          </ac:grpSpMkLst>
        </pc:grpChg>
      </pc:sldChg>
      <pc:sldChg chg="modSp add modTransition">
        <pc:chgData name="Agustín Ruiz Martín" userId="42fb2f6dfcc8d877" providerId="LiveId" clId="{9509D8BF-CA15-4960-8714-654D949245A1}" dt="2020-04-20T09:02:24.314" v="5285" actId="1036"/>
        <pc:sldMkLst>
          <pc:docMk/>
          <pc:sldMk cId="116393034" sldId="333"/>
        </pc:sldMkLst>
        <pc:spChg chg="mod">
          <ac:chgData name="Agustín Ruiz Martín" userId="42fb2f6dfcc8d877" providerId="LiveId" clId="{9509D8BF-CA15-4960-8714-654D949245A1}" dt="2020-04-20T09:02:24.314" v="5285" actId="1036"/>
          <ac:spMkLst>
            <pc:docMk/>
            <pc:sldMk cId="116393034" sldId="333"/>
            <ac:spMk id="2" creationId="{34A01E7A-546D-4DBA-80BA-8F7F98ED8DA9}"/>
          </ac:spMkLst>
        </pc:spChg>
      </pc:sldChg>
      <pc:sldChg chg="del">
        <pc:chgData name="Agustín Ruiz Martín" userId="42fb2f6dfcc8d877" providerId="LiveId" clId="{9509D8BF-CA15-4960-8714-654D949245A1}" dt="2020-04-18T00:37:54.635" v="177" actId="2696"/>
        <pc:sldMkLst>
          <pc:docMk/>
          <pc:sldMk cId="1839821702" sldId="333"/>
        </pc:sldMkLst>
      </pc:sldChg>
      <pc:sldChg chg="del">
        <pc:chgData name="Agustín Ruiz Martín" userId="42fb2f6dfcc8d877" providerId="LiveId" clId="{9509D8BF-CA15-4960-8714-654D949245A1}" dt="2020-04-18T00:37:53.182" v="136" actId="2696"/>
        <pc:sldMkLst>
          <pc:docMk/>
          <pc:sldMk cId="1922726335" sldId="334"/>
        </pc:sldMkLst>
      </pc:sldChg>
      <pc:sldChg chg="addSp delSp modSp add">
        <pc:chgData name="Agustín Ruiz Martín" userId="42fb2f6dfcc8d877" providerId="LiveId" clId="{9509D8BF-CA15-4960-8714-654D949245A1}" dt="2020-04-21T10:26:48.249" v="6001" actId="114"/>
        <pc:sldMkLst>
          <pc:docMk/>
          <pc:sldMk cId="3215004073" sldId="334"/>
        </pc:sldMkLst>
        <pc:spChg chg="del">
          <ac:chgData name="Agustín Ruiz Martín" userId="42fb2f6dfcc8d877" providerId="LiveId" clId="{9509D8BF-CA15-4960-8714-654D949245A1}" dt="2020-04-21T08:49:58.337" v="5346" actId="478"/>
          <ac:spMkLst>
            <pc:docMk/>
            <pc:sldMk cId="3215004073" sldId="334"/>
            <ac:spMk id="2" creationId="{00000000-0000-0000-0000-000000000000}"/>
          </ac:spMkLst>
        </pc:spChg>
        <pc:spChg chg="del">
          <ac:chgData name="Agustín Ruiz Martín" userId="42fb2f6dfcc8d877" providerId="LiveId" clId="{9509D8BF-CA15-4960-8714-654D949245A1}" dt="2020-04-21T08:50:01.327" v="5348" actId="478"/>
          <ac:spMkLst>
            <pc:docMk/>
            <pc:sldMk cId="3215004073" sldId="334"/>
            <ac:spMk id="7" creationId="{D8B0D53B-E2C8-4E9E-A52A-016E9C181EE1}"/>
          </ac:spMkLst>
        </pc:spChg>
        <pc:spChg chg="add">
          <ac:chgData name="Agustín Ruiz Martín" userId="42fb2f6dfcc8d877" providerId="LiveId" clId="{9509D8BF-CA15-4960-8714-654D949245A1}" dt="2020-04-21T08:51:11.057" v="5367"/>
          <ac:spMkLst>
            <pc:docMk/>
            <pc:sldMk cId="3215004073" sldId="334"/>
            <ac:spMk id="8" creationId="{1A486448-0E8F-4DA5-B8A5-A859D80922ED}"/>
          </ac:spMkLst>
        </pc:spChg>
        <pc:spChg chg="mod">
          <ac:chgData name="Agustín Ruiz Martín" userId="42fb2f6dfcc8d877" providerId="LiveId" clId="{9509D8BF-CA15-4960-8714-654D949245A1}" dt="2020-04-21T08:51:32.981" v="5373" actId="20577"/>
          <ac:spMkLst>
            <pc:docMk/>
            <pc:sldMk cId="3215004073" sldId="334"/>
            <ac:spMk id="14" creationId="{00000000-0000-0000-0000-000000000000}"/>
          </ac:spMkLst>
        </pc:spChg>
        <pc:spChg chg="mod">
          <ac:chgData name="Agustín Ruiz Martín" userId="42fb2f6dfcc8d877" providerId="LiveId" clId="{9509D8BF-CA15-4960-8714-654D949245A1}" dt="2020-04-21T10:26:48.249" v="6001" actId="114"/>
          <ac:spMkLst>
            <pc:docMk/>
            <pc:sldMk cId="3215004073" sldId="334"/>
            <ac:spMk id="15" creationId="{00000000-0000-0000-0000-000000000000}"/>
          </ac:spMkLst>
        </pc:spChg>
        <pc:picChg chg="del">
          <ac:chgData name="Agustín Ruiz Martín" userId="42fb2f6dfcc8d877" providerId="LiveId" clId="{9509D8BF-CA15-4960-8714-654D949245A1}" dt="2020-04-21T08:49:59.978" v="5347" actId="478"/>
          <ac:picMkLst>
            <pc:docMk/>
            <pc:sldMk cId="3215004073" sldId="334"/>
            <ac:picMk id="6" creationId="{30C0D66E-6F81-4C02-865F-576393B0EBEC}"/>
          </ac:picMkLst>
        </pc:picChg>
        <pc:picChg chg="add">
          <ac:chgData name="Agustín Ruiz Martín" userId="42fb2f6dfcc8d877" providerId="LiveId" clId="{9509D8BF-CA15-4960-8714-654D949245A1}" dt="2020-04-21T08:51:11.057" v="5367"/>
          <ac:picMkLst>
            <pc:docMk/>
            <pc:sldMk cId="3215004073" sldId="334"/>
            <ac:picMk id="9" creationId="{13D5F93A-3F60-490B-B551-DA3B4474376D}"/>
          </ac:picMkLst>
        </pc:picChg>
      </pc:sldChg>
      <pc:sldChg chg="del">
        <pc:chgData name="Agustín Ruiz Martín" userId="42fb2f6dfcc8d877" providerId="LiveId" clId="{9509D8BF-CA15-4960-8714-654D949245A1}" dt="2020-04-18T00:37:53.275" v="141" actId="2696"/>
        <pc:sldMkLst>
          <pc:docMk/>
          <pc:sldMk cId="3362913242" sldId="335"/>
        </pc:sldMkLst>
      </pc:sldChg>
      <pc:sldChg chg="addSp delSp modSp add">
        <pc:chgData name="Agustín Ruiz Martín" userId="42fb2f6dfcc8d877" providerId="LiveId" clId="{9509D8BF-CA15-4960-8714-654D949245A1}" dt="2020-04-21T10:23:53.311" v="5942" actId="14100"/>
        <pc:sldMkLst>
          <pc:docMk/>
          <pc:sldMk cId="4187664095" sldId="335"/>
        </pc:sldMkLst>
        <pc:spChg chg="del">
          <ac:chgData name="Agustín Ruiz Martín" userId="42fb2f6dfcc8d877" providerId="LiveId" clId="{9509D8BF-CA15-4960-8714-654D949245A1}" dt="2020-04-21T08:50:04.067" v="5349" actId="478"/>
          <ac:spMkLst>
            <pc:docMk/>
            <pc:sldMk cId="4187664095" sldId="335"/>
            <ac:spMk id="2" creationId="{00000000-0000-0000-0000-000000000000}"/>
          </ac:spMkLst>
        </pc:spChg>
        <pc:spChg chg="mod">
          <ac:chgData name="Agustín Ruiz Martín" userId="42fb2f6dfcc8d877" providerId="LiveId" clId="{9509D8BF-CA15-4960-8714-654D949245A1}" dt="2020-04-21T10:23:53.311" v="5942" actId="14100"/>
          <ac:spMkLst>
            <pc:docMk/>
            <pc:sldMk cId="4187664095" sldId="335"/>
            <ac:spMk id="3" creationId="{00000000-0000-0000-0000-000000000000}"/>
          </ac:spMkLst>
        </pc:spChg>
        <pc:spChg chg="del">
          <ac:chgData name="Agustín Ruiz Martín" userId="42fb2f6dfcc8d877" providerId="LiveId" clId="{9509D8BF-CA15-4960-8714-654D949245A1}" dt="2020-04-21T08:50:41.844" v="5364" actId="478"/>
          <ac:spMkLst>
            <pc:docMk/>
            <pc:sldMk cId="4187664095" sldId="335"/>
            <ac:spMk id="6" creationId="{89287724-D3A2-4394-9E7D-A1C1C7496440}"/>
          </ac:spMkLst>
        </pc:spChg>
        <pc:spChg chg="del">
          <ac:chgData name="Agustín Ruiz Martín" userId="42fb2f6dfcc8d877" providerId="LiveId" clId="{9509D8BF-CA15-4960-8714-654D949245A1}" dt="2020-04-21T08:50:05.394" v="5350" actId="478"/>
          <ac:spMkLst>
            <pc:docMk/>
            <pc:sldMk cId="4187664095" sldId="335"/>
            <ac:spMk id="8" creationId="{59863820-0AF7-4A76-9132-40C9782954B3}"/>
          </ac:spMkLst>
        </pc:spChg>
        <pc:spChg chg="add">
          <ac:chgData name="Agustín Ruiz Martín" userId="42fb2f6dfcc8d877" providerId="LiveId" clId="{9509D8BF-CA15-4960-8714-654D949245A1}" dt="2020-04-21T08:51:13.666" v="5368"/>
          <ac:spMkLst>
            <pc:docMk/>
            <pc:sldMk cId="4187664095" sldId="335"/>
            <ac:spMk id="9" creationId="{1586A925-C725-4F48-A31A-B40279001CA2}"/>
          </ac:spMkLst>
        </pc:spChg>
        <pc:spChg chg="add">
          <ac:chgData name="Agustín Ruiz Martín" userId="42fb2f6dfcc8d877" providerId="LiveId" clId="{9509D8BF-CA15-4960-8714-654D949245A1}" dt="2020-04-21T08:51:39.371" v="5374"/>
          <ac:spMkLst>
            <pc:docMk/>
            <pc:sldMk cId="4187664095" sldId="335"/>
            <ac:spMk id="11" creationId="{E4D0952F-1E90-4EC4-BABD-55C573BA3ED9}"/>
          </ac:spMkLst>
        </pc:spChg>
        <pc:picChg chg="del">
          <ac:chgData name="Agustín Ruiz Martín" userId="42fb2f6dfcc8d877" providerId="LiveId" clId="{9509D8BF-CA15-4960-8714-654D949245A1}" dt="2020-04-21T08:50:06.200" v="5351" actId="478"/>
          <ac:picMkLst>
            <pc:docMk/>
            <pc:sldMk cId="4187664095" sldId="335"/>
            <ac:picMk id="7" creationId="{15D50DC0-D423-4E36-A674-40D48EB44114}"/>
          </ac:picMkLst>
        </pc:picChg>
        <pc:picChg chg="add">
          <ac:chgData name="Agustín Ruiz Martín" userId="42fb2f6dfcc8d877" providerId="LiveId" clId="{9509D8BF-CA15-4960-8714-654D949245A1}" dt="2020-04-21T08:51:13.666" v="5368"/>
          <ac:picMkLst>
            <pc:docMk/>
            <pc:sldMk cId="4187664095" sldId="335"/>
            <ac:picMk id="10" creationId="{939618AB-58D4-40A9-BC13-BE2855A37758}"/>
          </ac:picMkLst>
        </pc:picChg>
      </pc:sldChg>
      <pc:sldChg chg="addSp delSp modSp add">
        <pc:chgData name="Agustín Ruiz Martín" userId="42fb2f6dfcc8d877" providerId="LiveId" clId="{9509D8BF-CA15-4960-8714-654D949245A1}" dt="2020-04-21T10:27:55.680" v="6012" actId="14100"/>
        <pc:sldMkLst>
          <pc:docMk/>
          <pc:sldMk cId="1293244177" sldId="336"/>
        </pc:sldMkLst>
        <pc:spChg chg="del">
          <ac:chgData name="Agustín Ruiz Martín" userId="42fb2f6dfcc8d877" providerId="LiveId" clId="{9509D8BF-CA15-4960-8714-654D949245A1}" dt="2020-04-21T08:50:13.394" v="5354" actId="478"/>
          <ac:spMkLst>
            <pc:docMk/>
            <pc:sldMk cId="1293244177" sldId="336"/>
            <ac:spMk id="2" creationId="{00000000-0000-0000-0000-000000000000}"/>
          </ac:spMkLst>
        </pc:spChg>
        <pc:spChg chg="mod">
          <ac:chgData name="Agustín Ruiz Martín" userId="42fb2f6dfcc8d877" providerId="LiveId" clId="{9509D8BF-CA15-4960-8714-654D949245A1}" dt="2020-04-21T10:27:55.680" v="6012" actId="14100"/>
          <ac:spMkLst>
            <pc:docMk/>
            <pc:sldMk cId="1293244177" sldId="336"/>
            <ac:spMk id="3" creationId="{00000000-0000-0000-0000-000000000000}"/>
          </ac:spMkLst>
        </pc:spChg>
        <pc:spChg chg="del">
          <ac:chgData name="Agustín Ruiz Martín" userId="42fb2f6dfcc8d877" providerId="LiveId" clId="{9509D8BF-CA15-4960-8714-654D949245A1}" dt="2020-04-21T08:50:38.953" v="5363" actId="478"/>
          <ac:spMkLst>
            <pc:docMk/>
            <pc:sldMk cId="1293244177" sldId="336"/>
            <ac:spMk id="6" creationId="{ED534735-D21C-44EE-B623-7801709B425C}"/>
          </ac:spMkLst>
        </pc:spChg>
        <pc:spChg chg="del">
          <ac:chgData name="Agustín Ruiz Martín" userId="42fb2f6dfcc8d877" providerId="LiveId" clId="{9509D8BF-CA15-4960-8714-654D949245A1}" dt="2020-04-21T08:50:09.490" v="5352" actId="478"/>
          <ac:spMkLst>
            <pc:docMk/>
            <pc:sldMk cId="1293244177" sldId="336"/>
            <ac:spMk id="8" creationId="{1DC03725-99A3-4C85-B1A3-10CF0825E03C}"/>
          </ac:spMkLst>
        </pc:spChg>
        <pc:spChg chg="add">
          <ac:chgData name="Agustín Ruiz Martín" userId="42fb2f6dfcc8d877" providerId="LiveId" clId="{9509D8BF-CA15-4960-8714-654D949245A1}" dt="2020-04-21T08:51:16.171" v="5369"/>
          <ac:spMkLst>
            <pc:docMk/>
            <pc:sldMk cId="1293244177" sldId="336"/>
            <ac:spMk id="9" creationId="{77031257-DB6B-45BC-BA07-280AC69D2A76}"/>
          </ac:spMkLst>
        </pc:spChg>
        <pc:spChg chg="add">
          <ac:chgData name="Agustín Ruiz Martín" userId="42fb2f6dfcc8d877" providerId="LiveId" clId="{9509D8BF-CA15-4960-8714-654D949245A1}" dt="2020-04-21T08:51:41.494" v="5375"/>
          <ac:spMkLst>
            <pc:docMk/>
            <pc:sldMk cId="1293244177" sldId="336"/>
            <ac:spMk id="11" creationId="{98A59100-38CC-46B0-8ECB-55A481C03CFD}"/>
          </ac:spMkLst>
        </pc:spChg>
        <pc:picChg chg="del">
          <ac:chgData name="Agustín Ruiz Martín" userId="42fb2f6dfcc8d877" providerId="LiveId" clId="{9509D8BF-CA15-4960-8714-654D949245A1}" dt="2020-04-21T08:50:10.255" v="5353" actId="478"/>
          <ac:picMkLst>
            <pc:docMk/>
            <pc:sldMk cId="1293244177" sldId="336"/>
            <ac:picMk id="7" creationId="{92390BA7-F28B-454B-921D-46709C7B64EC}"/>
          </ac:picMkLst>
        </pc:picChg>
        <pc:picChg chg="add">
          <ac:chgData name="Agustín Ruiz Martín" userId="42fb2f6dfcc8d877" providerId="LiveId" clId="{9509D8BF-CA15-4960-8714-654D949245A1}" dt="2020-04-21T08:51:16.171" v="5369"/>
          <ac:picMkLst>
            <pc:docMk/>
            <pc:sldMk cId="1293244177" sldId="336"/>
            <ac:picMk id="10" creationId="{A32054C9-86FB-4A97-B0E8-2506D4D07EC2}"/>
          </ac:picMkLst>
        </pc:picChg>
      </pc:sldChg>
      <pc:sldChg chg="del">
        <pc:chgData name="Agustín Ruiz Martín" userId="42fb2f6dfcc8d877" providerId="LiveId" clId="{9509D8BF-CA15-4960-8714-654D949245A1}" dt="2020-04-18T00:37:54.431" v="171" actId="2696"/>
        <pc:sldMkLst>
          <pc:docMk/>
          <pc:sldMk cId="3367966554" sldId="336"/>
        </pc:sldMkLst>
      </pc:sldChg>
      <pc:sldChg chg="del">
        <pc:chgData name="Agustín Ruiz Martín" userId="42fb2f6dfcc8d877" providerId="LiveId" clId="{9509D8BF-CA15-4960-8714-654D949245A1}" dt="2020-04-18T00:37:54.635" v="178" actId="2696"/>
        <pc:sldMkLst>
          <pc:docMk/>
          <pc:sldMk cId="567555233" sldId="337"/>
        </pc:sldMkLst>
      </pc:sldChg>
      <pc:sldChg chg="addSp delSp modSp add">
        <pc:chgData name="Agustín Ruiz Martín" userId="42fb2f6dfcc8d877" providerId="LiveId" clId="{9509D8BF-CA15-4960-8714-654D949245A1}" dt="2020-04-21T10:28:09.036" v="6014" actId="14100"/>
        <pc:sldMkLst>
          <pc:docMk/>
          <pc:sldMk cId="1407411301" sldId="337"/>
        </pc:sldMkLst>
        <pc:spChg chg="del">
          <ac:chgData name="Agustín Ruiz Martín" userId="42fb2f6dfcc8d877" providerId="LiveId" clId="{9509D8BF-CA15-4960-8714-654D949245A1}" dt="2020-04-21T08:50:18.810" v="5355" actId="478"/>
          <ac:spMkLst>
            <pc:docMk/>
            <pc:sldMk cId="1407411301" sldId="337"/>
            <ac:spMk id="2" creationId="{00000000-0000-0000-0000-000000000000}"/>
          </ac:spMkLst>
        </pc:spChg>
        <pc:spChg chg="mod">
          <ac:chgData name="Agustín Ruiz Martín" userId="42fb2f6dfcc8d877" providerId="LiveId" clId="{9509D8BF-CA15-4960-8714-654D949245A1}" dt="2020-04-21T10:28:09.036" v="6014" actId="14100"/>
          <ac:spMkLst>
            <pc:docMk/>
            <pc:sldMk cId="1407411301" sldId="337"/>
            <ac:spMk id="3" creationId="{00000000-0000-0000-0000-000000000000}"/>
          </ac:spMkLst>
        </pc:spChg>
        <pc:spChg chg="del">
          <ac:chgData name="Agustín Ruiz Martín" userId="42fb2f6dfcc8d877" providerId="LiveId" clId="{9509D8BF-CA15-4960-8714-654D949245A1}" dt="2020-04-21T08:50:24.199" v="5358" actId="478"/>
          <ac:spMkLst>
            <pc:docMk/>
            <pc:sldMk cId="1407411301" sldId="337"/>
            <ac:spMk id="6" creationId="{36EAC240-4D79-46A9-AE5A-F7DA6F9DCA4D}"/>
          </ac:spMkLst>
        </pc:spChg>
        <pc:spChg chg="del">
          <ac:chgData name="Agustín Ruiz Martín" userId="42fb2f6dfcc8d877" providerId="LiveId" clId="{9509D8BF-CA15-4960-8714-654D949245A1}" dt="2020-04-21T08:50:21.563" v="5357" actId="478"/>
          <ac:spMkLst>
            <pc:docMk/>
            <pc:sldMk cId="1407411301" sldId="337"/>
            <ac:spMk id="8" creationId="{3417CF25-6EE3-4A1E-9A6A-6C4762DC6223}"/>
          </ac:spMkLst>
        </pc:spChg>
        <pc:spChg chg="add">
          <ac:chgData name="Agustín Ruiz Martín" userId="42fb2f6dfcc8d877" providerId="LiveId" clId="{9509D8BF-CA15-4960-8714-654D949245A1}" dt="2020-04-21T08:51:18.987" v="5370"/>
          <ac:spMkLst>
            <pc:docMk/>
            <pc:sldMk cId="1407411301" sldId="337"/>
            <ac:spMk id="9" creationId="{68B02053-39B8-4802-9381-FF5EBCB9C9E1}"/>
          </ac:spMkLst>
        </pc:spChg>
        <pc:spChg chg="add">
          <ac:chgData name="Agustín Ruiz Martín" userId="42fb2f6dfcc8d877" providerId="LiveId" clId="{9509D8BF-CA15-4960-8714-654D949245A1}" dt="2020-04-21T08:51:43.659" v="5376"/>
          <ac:spMkLst>
            <pc:docMk/>
            <pc:sldMk cId="1407411301" sldId="337"/>
            <ac:spMk id="11" creationId="{62FAD64C-B22A-447D-A0DE-47F0426120FA}"/>
          </ac:spMkLst>
        </pc:spChg>
        <pc:picChg chg="del">
          <ac:chgData name="Agustín Ruiz Martín" userId="42fb2f6dfcc8d877" providerId="LiveId" clId="{9509D8BF-CA15-4960-8714-654D949245A1}" dt="2020-04-21T08:50:19.949" v="5356" actId="478"/>
          <ac:picMkLst>
            <pc:docMk/>
            <pc:sldMk cId="1407411301" sldId="337"/>
            <ac:picMk id="7" creationId="{9593CA63-DBB7-450B-B937-78F150098632}"/>
          </ac:picMkLst>
        </pc:picChg>
        <pc:picChg chg="add">
          <ac:chgData name="Agustín Ruiz Martín" userId="42fb2f6dfcc8d877" providerId="LiveId" clId="{9509D8BF-CA15-4960-8714-654D949245A1}" dt="2020-04-21T08:51:18.987" v="5370"/>
          <ac:picMkLst>
            <pc:docMk/>
            <pc:sldMk cId="1407411301" sldId="337"/>
            <ac:picMk id="10" creationId="{06224033-A17A-41AB-A16A-BFB9959333D0}"/>
          </ac:picMkLst>
        </pc:picChg>
      </pc:sldChg>
      <pc:sldChg chg="addSp delSp modSp add">
        <pc:chgData name="Agustín Ruiz Martín" userId="42fb2f6dfcc8d877" providerId="LiveId" clId="{9509D8BF-CA15-4960-8714-654D949245A1}" dt="2020-04-21T10:28:22.192" v="6016" actId="14100"/>
        <pc:sldMkLst>
          <pc:docMk/>
          <pc:sldMk cId="1422712965" sldId="338"/>
        </pc:sldMkLst>
        <pc:spChg chg="del">
          <ac:chgData name="Agustín Ruiz Martín" userId="42fb2f6dfcc8d877" providerId="LiveId" clId="{9509D8BF-CA15-4960-8714-654D949245A1}" dt="2020-04-21T08:50:30.645" v="5360" actId="478"/>
          <ac:spMkLst>
            <pc:docMk/>
            <pc:sldMk cId="1422712965" sldId="338"/>
            <ac:spMk id="2" creationId="{00000000-0000-0000-0000-000000000000}"/>
          </ac:spMkLst>
        </pc:spChg>
        <pc:spChg chg="mod">
          <ac:chgData name="Agustín Ruiz Martín" userId="42fb2f6dfcc8d877" providerId="LiveId" clId="{9509D8BF-CA15-4960-8714-654D949245A1}" dt="2020-04-21T10:28:22.192" v="6016" actId="14100"/>
          <ac:spMkLst>
            <pc:docMk/>
            <pc:sldMk cId="1422712965" sldId="338"/>
            <ac:spMk id="3" creationId="{00000000-0000-0000-0000-000000000000}"/>
          </ac:spMkLst>
        </pc:spChg>
        <pc:spChg chg="del">
          <ac:chgData name="Agustín Ruiz Martín" userId="42fb2f6dfcc8d877" providerId="LiveId" clId="{9509D8BF-CA15-4960-8714-654D949245A1}" dt="2020-04-21T08:50:29.246" v="5359" actId="478"/>
          <ac:spMkLst>
            <pc:docMk/>
            <pc:sldMk cId="1422712965" sldId="338"/>
            <ac:spMk id="6" creationId="{592527B1-F828-4658-BCB0-12207C7BB7D5}"/>
          </ac:spMkLst>
        </pc:spChg>
        <pc:spChg chg="del">
          <ac:chgData name="Agustín Ruiz Martín" userId="42fb2f6dfcc8d877" providerId="LiveId" clId="{9509D8BF-CA15-4960-8714-654D949245A1}" dt="2020-04-21T08:50:32.710" v="5361" actId="478"/>
          <ac:spMkLst>
            <pc:docMk/>
            <pc:sldMk cId="1422712965" sldId="338"/>
            <ac:spMk id="8" creationId="{D4390CBD-D156-414D-9E5A-4771463E6F28}"/>
          </ac:spMkLst>
        </pc:spChg>
        <pc:spChg chg="add">
          <ac:chgData name="Agustín Ruiz Martín" userId="42fb2f6dfcc8d877" providerId="LiveId" clId="{9509D8BF-CA15-4960-8714-654D949245A1}" dt="2020-04-21T08:51:24.540" v="5371"/>
          <ac:spMkLst>
            <pc:docMk/>
            <pc:sldMk cId="1422712965" sldId="338"/>
            <ac:spMk id="9" creationId="{CC7D195F-82F3-4A63-9407-BE900413A12E}"/>
          </ac:spMkLst>
        </pc:spChg>
        <pc:spChg chg="add">
          <ac:chgData name="Agustín Ruiz Martín" userId="42fb2f6dfcc8d877" providerId="LiveId" clId="{9509D8BF-CA15-4960-8714-654D949245A1}" dt="2020-04-21T08:51:45.770" v="5377"/>
          <ac:spMkLst>
            <pc:docMk/>
            <pc:sldMk cId="1422712965" sldId="338"/>
            <ac:spMk id="11" creationId="{359DFAFF-47FF-4E88-8BAA-3896A0F13D0C}"/>
          </ac:spMkLst>
        </pc:spChg>
        <pc:picChg chg="del">
          <ac:chgData name="Agustín Ruiz Martín" userId="42fb2f6dfcc8d877" providerId="LiveId" clId="{9509D8BF-CA15-4960-8714-654D949245A1}" dt="2020-04-21T08:50:33.632" v="5362" actId="478"/>
          <ac:picMkLst>
            <pc:docMk/>
            <pc:sldMk cId="1422712965" sldId="338"/>
            <ac:picMk id="7" creationId="{26B12A4F-B34F-4892-AD4A-0D47DDE384D8}"/>
          </ac:picMkLst>
        </pc:picChg>
        <pc:picChg chg="add">
          <ac:chgData name="Agustín Ruiz Martín" userId="42fb2f6dfcc8d877" providerId="LiveId" clId="{9509D8BF-CA15-4960-8714-654D949245A1}" dt="2020-04-21T08:51:24.540" v="5371"/>
          <ac:picMkLst>
            <pc:docMk/>
            <pc:sldMk cId="1422712965" sldId="338"/>
            <ac:picMk id="10" creationId="{5200E219-DDE7-4E78-B39F-BF07E0244A44}"/>
          </ac:picMkLst>
        </pc:picChg>
      </pc:sldChg>
      <pc:sldChg chg="del">
        <pc:chgData name="Agustín Ruiz Martín" userId="42fb2f6dfcc8d877" providerId="LiveId" clId="{9509D8BF-CA15-4960-8714-654D949245A1}" dt="2020-04-18T00:37:53.838" v="158" actId="2696"/>
        <pc:sldMkLst>
          <pc:docMk/>
          <pc:sldMk cId="2132579646" sldId="338"/>
        </pc:sldMkLst>
      </pc:sldChg>
      <pc:sldChg chg="add del">
        <pc:chgData name="Agustín Ruiz Martín" userId="42fb2f6dfcc8d877" providerId="LiveId" clId="{9509D8BF-CA15-4960-8714-654D949245A1}" dt="2020-04-22T17:40:15.845" v="6242" actId="2696"/>
        <pc:sldMkLst>
          <pc:docMk/>
          <pc:sldMk cId="573727341" sldId="339"/>
        </pc:sldMkLst>
      </pc:sldChg>
      <pc:sldChg chg="delSp modSp add">
        <pc:chgData name="Agustín Ruiz Martín" userId="42fb2f6dfcc8d877" providerId="LiveId" clId="{9509D8BF-CA15-4960-8714-654D949245A1}" dt="2020-04-22T19:03:28.302" v="9167" actId="20577"/>
        <pc:sldMkLst>
          <pc:docMk/>
          <pc:sldMk cId="1382459828" sldId="339"/>
        </pc:sldMkLst>
        <pc:spChg chg="mod">
          <ac:chgData name="Agustín Ruiz Martín" userId="42fb2f6dfcc8d877" providerId="LiveId" clId="{9509D8BF-CA15-4960-8714-654D949245A1}" dt="2020-04-22T18:21:18.480" v="7798" actId="1036"/>
          <ac:spMkLst>
            <pc:docMk/>
            <pc:sldMk cId="1382459828" sldId="339"/>
            <ac:spMk id="2" creationId="{3EDDB1FF-F4A3-4996-BE88-6FDF56827E19}"/>
          </ac:spMkLst>
        </pc:spChg>
        <pc:spChg chg="mod">
          <ac:chgData name="Agustín Ruiz Martín" userId="42fb2f6dfcc8d877" providerId="LiveId" clId="{9509D8BF-CA15-4960-8714-654D949245A1}" dt="2020-04-22T19:03:28.302" v="9167" actId="20577"/>
          <ac:spMkLst>
            <pc:docMk/>
            <pc:sldMk cId="1382459828" sldId="339"/>
            <ac:spMk id="56" creationId="{3ADA0BD0-6F66-48F5-A15F-6807C737B0D4}"/>
          </ac:spMkLst>
        </pc:spChg>
        <pc:grpChg chg="del">
          <ac:chgData name="Agustín Ruiz Martín" userId="42fb2f6dfcc8d877" providerId="LiveId" clId="{9509D8BF-CA15-4960-8714-654D949245A1}" dt="2020-04-22T17:50:40.512" v="6480" actId="478"/>
          <ac:grpSpMkLst>
            <pc:docMk/>
            <pc:sldMk cId="1382459828" sldId="339"/>
            <ac:grpSpMk id="4" creationId="{D0E63455-1BDD-4638-ABE3-3532C197D515}"/>
          </ac:grpSpMkLst>
        </pc:grpChg>
        <pc:grpChg chg="mod">
          <ac:chgData name="Agustín Ruiz Martín" userId="42fb2f6dfcc8d877" providerId="LiveId" clId="{9509D8BF-CA15-4960-8714-654D949245A1}" dt="2020-04-22T17:51:35.983" v="6553" actId="1035"/>
          <ac:grpSpMkLst>
            <pc:docMk/>
            <pc:sldMk cId="1382459828" sldId="339"/>
            <ac:grpSpMk id="8" creationId="{E6FF2E0F-4EAF-4B40-A9A0-ADD54A14EA6D}"/>
          </ac:grpSpMkLst>
        </pc:grpChg>
        <pc:grpChg chg="mod">
          <ac:chgData name="Agustín Ruiz Martín" userId="42fb2f6dfcc8d877" providerId="LiveId" clId="{9509D8BF-CA15-4960-8714-654D949245A1}" dt="2020-04-22T17:51:35.983" v="6553" actId="1035"/>
          <ac:grpSpMkLst>
            <pc:docMk/>
            <pc:sldMk cId="1382459828" sldId="339"/>
            <ac:grpSpMk id="9" creationId="{709A6365-6C8F-420C-BDD7-C8A5A0C0DCE0}"/>
          </ac:grpSpMkLst>
        </pc:grpChg>
        <pc:grpChg chg="mod">
          <ac:chgData name="Agustín Ruiz Martín" userId="42fb2f6dfcc8d877" providerId="LiveId" clId="{9509D8BF-CA15-4960-8714-654D949245A1}" dt="2020-04-22T17:51:35.983" v="6553" actId="1035"/>
          <ac:grpSpMkLst>
            <pc:docMk/>
            <pc:sldMk cId="1382459828" sldId="339"/>
            <ac:grpSpMk id="14" creationId="{7D726EF9-668E-4A87-836B-9CE3993BB2AE}"/>
          </ac:grpSpMkLst>
        </pc:grpChg>
        <pc:grpChg chg="mod">
          <ac:chgData name="Agustín Ruiz Martín" userId="42fb2f6dfcc8d877" providerId="LiveId" clId="{9509D8BF-CA15-4960-8714-654D949245A1}" dt="2020-04-22T17:51:35.983" v="6553" actId="1035"/>
          <ac:grpSpMkLst>
            <pc:docMk/>
            <pc:sldMk cId="1382459828" sldId="339"/>
            <ac:grpSpMk id="19" creationId="{D8D0667B-95A1-4E20-8A24-06E3A442BC56}"/>
          </ac:grpSpMkLst>
        </pc:grpChg>
        <pc:grpChg chg="mod">
          <ac:chgData name="Agustín Ruiz Martín" userId="42fb2f6dfcc8d877" providerId="LiveId" clId="{9509D8BF-CA15-4960-8714-654D949245A1}" dt="2020-04-22T17:51:35.983" v="6553" actId="1035"/>
          <ac:grpSpMkLst>
            <pc:docMk/>
            <pc:sldMk cId="1382459828" sldId="339"/>
            <ac:grpSpMk id="20" creationId="{CCC1B229-286C-49D3-9778-1A3A68D135BB}"/>
          </ac:grpSpMkLst>
        </pc:grpChg>
        <pc:grpChg chg="mod">
          <ac:chgData name="Agustín Ruiz Martín" userId="42fb2f6dfcc8d877" providerId="LiveId" clId="{9509D8BF-CA15-4960-8714-654D949245A1}" dt="2020-04-22T17:51:35.983" v="6553" actId="1035"/>
          <ac:grpSpMkLst>
            <pc:docMk/>
            <pc:sldMk cId="1382459828" sldId="339"/>
            <ac:grpSpMk id="22" creationId="{427F7041-9C78-4E5D-8B0F-9715891FDBEE}"/>
          </ac:grpSpMkLst>
        </pc:grpChg>
        <pc:grpChg chg="mod">
          <ac:chgData name="Agustín Ruiz Martín" userId="42fb2f6dfcc8d877" providerId="LiveId" clId="{9509D8BF-CA15-4960-8714-654D949245A1}" dt="2020-04-22T17:51:35.983" v="6553" actId="1035"/>
          <ac:grpSpMkLst>
            <pc:docMk/>
            <pc:sldMk cId="1382459828" sldId="339"/>
            <ac:grpSpMk id="23" creationId="{F2927BF0-679B-4749-ACB8-373A970B9A7B}"/>
          </ac:grpSpMkLst>
        </pc:grpChg>
        <pc:grpChg chg="mod">
          <ac:chgData name="Agustín Ruiz Martín" userId="42fb2f6dfcc8d877" providerId="LiveId" clId="{9509D8BF-CA15-4960-8714-654D949245A1}" dt="2020-04-22T17:51:35.983" v="6553" actId="1035"/>
          <ac:grpSpMkLst>
            <pc:docMk/>
            <pc:sldMk cId="1382459828" sldId="339"/>
            <ac:grpSpMk id="30" creationId="{DE1DCFFE-D48F-4253-BAF6-BE126BC3920F}"/>
          </ac:grpSpMkLst>
        </pc:grpChg>
        <pc:grpChg chg="mod">
          <ac:chgData name="Agustín Ruiz Martín" userId="42fb2f6dfcc8d877" providerId="LiveId" clId="{9509D8BF-CA15-4960-8714-654D949245A1}" dt="2020-04-22T17:51:35.983" v="6553" actId="1035"/>
          <ac:grpSpMkLst>
            <pc:docMk/>
            <pc:sldMk cId="1382459828" sldId="339"/>
            <ac:grpSpMk id="37" creationId="{539C91EB-C7C3-49C2-A18C-979B067900FD}"/>
          </ac:grpSpMkLst>
        </pc:grpChg>
        <pc:grpChg chg="mod">
          <ac:chgData name="Agustín Ruiz Martín" userId="42fb2f6dfcc8d877" providerId="LiveId" clId="{9509D8BF-CA15-4960-8714-654D949245A1}" dt="2020-04-22T17:51:35.983" v="6553" actId="1035"/>
          <ac:grpSpMkLst>
            <pc:docMk/>
            <pc:sldMk cId="1382459828" sldId="339"/>
            <ac:grpSpMk id="38" creationId="{28775227-21B1-4DE3-A701-68329893E005}"/>
          </ac:grpSpMkLst>
        </pc:grpChg>
        <pc:grpChg chg="mod">
          <ac:chgData name="Agustín Ruiz Martín" userId="42fb2f6dfcc8d877" providerId="LiveId" clId="{9509D8BF-CA15-4960-8714-654D949245A1}" dt="2020-04-22T17:51:35.983" v="6553" actId="1035"/>
          <ac:grpSpMkLst>
            <pc:docMk/>
            <pc:sldMk cId="1382459828" sldId="339"/>
            <ac:grpSpMk id="40" creationId="{363DDA26-3FD9-48E3-94B1-4CA23DDF96E6}"/>
          </ac:grpSpMkLst>
        </pc:grpChg>
        <pc:grpChg chg="mod">
          <ac:chgData name="Agustín Ruiz Martín" userId="42fb2f6dfcc8d877" providerId="LiveId" clId="{9509D8BF-CA15-4960-8714-654D949245A1}" dt="2020-04-22T17:51:35.983" v="6553" actId="1035"/>
          <ac:grpSpMkLst>
            <pc:docMk/>
            <pc:sldMk cId="1382459828" sldId="339"/>
            <ac:grpSpMk id="41" creationId="{731DC869-FD58-45CE-BFFC-EECE381DCDC1}"/>
          </ac:grpSpMkLst>
        </pc:grpChg>
        <pc:grpChg chg="mod">
          <ac:chgData name="Agustín Ruiz Martín" userId="42fb2f6dfcc8d877" providerId="LiveId" clId="{9509D8BF-CA15-4960-8714-654D949245A1}" dt="2020-04-22T17:51:35.983" v="6553" actId="1035"/>
          <ac:grpSpMkLst>
            <pc:docMk/>
            <pc:sldMk cId="1382459828" sldId="339"/>
            <ac:grpSpMk id="42" creationId="{73396619-9802-459F-A0B0-8BC8A44EA9B7}"/>
          </ac:grpSpMkLst>
        </pc:grpChg>
        <pc:grpChg chg="mod">
          <ac:chgData name="Agustín Ruiz Martín" userId="42fb2f6dfcc8d877" providerId="LiveId" clId="{9509D8BF-CA15-4960-8714-654D949245A1}" dt="2020-04-22T17:51:35.983" v="6553" actId="1035"/>
          <ac:grpSpMkLst>
            <pc:docMk/>
            <pc:sldMk cId="1382459828" sldId="339"/>
            <ac:grpSpMk id="43" creationId="{DFD4C396-AFCC-464F-9912-BB67005EB05E}"/>
          </ac:grpSpMkLst>
        </pc:grpChg>
        <pc:grpChg chg="mod">
          <ac:chgData name="Agustín Ruiz Martín" userId="42fb2f6dfcc8d877" providerId="LiveId" clId="{9509D8BF-CA15-4960-8714-654D949245A1}" dt="2020-04-22T17:51:35.983" v="6553" actId="1035"/>
          <ac:grpSpMkLst>
            <pc:docMk/>
            <pc:sldMk cId="1382459828" sldId="339"/>
            <ac:grpSpMk id="55" creationId="{5261F2A0-9849-4844-A95B-31623C29A891}"/>
          </ac:grpSpMkLst>
        </pc:grpChg>
      </pc:sldChg>
      <pc:sldChg chg="del">
        <pc:chgData name="Agustín Ruiz Martín" userId="42fb2f6dfcc8d877" providerId="LiveId" clId="{9509D8BF-CA15-4960-8714-654D949245A1}" dt="2020-04-18T00:37:54.088" v="164" actId="2696"/>
        <pc:sldMkLst>
          <pc:docMk/>
          <pc:sldMk cId="3846111981" sldId="339"/>
        </pc:sldMkLst>
      </pc:sldChg>
      <pc:sldChg chg="addSp delSp modSp add ord modAnim">
        <pc:chgData name="Agustín Ruiz Martín" userId="42fb2f6dfcc8d877" providerId="LiveId" clId="{9509D8BF-CA15-4960-8714-654D949245A1}" dt="2020-04-22T19:09:33.742" v="9327" actId="20577"/>
        <pc:sldMkLst>
          <pc:docMk/>
          <pc:sldMk cId="672248247" sldId="340"/>
        </pc:sldMkLst>
        <pc:spChg chg="add mod">
          <ac:chgData name="Agustín Ruiz Martín" userId="42fb2f6dfcc8d877" providerId="LiveId" clId="{9509D8BF-CA15-4960-8714-654D949245A1}" dt="2020-04-22T18:32:19.058" v="8243" actId="20577"/>
          <ac:spMkLst>
            <pc:docMk/>
            <pc:sldMk cId="672248247" sldId="340"/>
            <ac:spMk id="2" creationId="{FED44049-2599-4F4A-9C40-78E749842FBA}"/>
          </ac:spMkLst>
        </pc:spChg>
        <pc:spChg chg="mod">
          <ac:chgData name="Agustín Ruiz Martín" userId="42fb2f6dfcc8d877" providerId="LiveId" clId="{9509D8BF-CA15-4960-8714-654D949245A1}" dt="2020-04-22T18:39:41.902" v="8555" actId="1036"/>
          <ac:spMkLst>
            <pc:docMk/>
            <pc:sldMk cId="672248247" sldId="340"/>
            <ac:spMk id="5" creationId="{EBE3FCBE-52F5-4F67-B38F-3ADD4FC877A5}"/>
          </ac:spMkLst>
        </pc:spChg>
        <pc:spChg chg="mod">
          <ac:chgData name="Agustín Ruiz Martín" userId="42fb2f6dfcc8d877" providerId="LiveId" clId="{9509D8BF-CA15-4960-8714-654D949245A1}" dt="2020-04-22T18:10:03.370" v="7015" actId="20577"/>
          <ac:spMkLst>
            <pc:docMk/>
            <pc:sldMk cId="672248247" sldId="340"/>
            <ac:spMk id="22" creationId="{09EFFC70-37C6-4BDC-BC1C-D734F041D252}"/>
          </ac:spMkLst>
        </pc:spChg>
        <pc:spChg chg="add mod">
          <ac:chgData name="Agustín Ruiz Martín" userId="42fb2f6dfcc8d877" providerId="LiveId" clId="{9509D8BF-CA15-4960-8714-654D949245A1}" dt="2020-04-22T19:09:33.742" v="9327" actId="20577"/>
          <ac:spMkLst>
            <pc:docMk/>
            <pc:sldMk cId="672248247" sldId="340"/>
            <ac:spMk id="23" creationId="{733FD45A-4F77-4205-94B3-C8DC5465F405}"/>
          </ac:spMkLst>
        </pc:spChg>
        <pc:grpChg chg="del">
          <ac:chgData name="Agustín Ruiz Martín" userId="42fb2f6dfcc8d877" providerId="LiveId" clId="{9509D8BF-CA15-4960-8714-654D949245A1}" dt="2020-04-22T18:09:52.566" v="7011" actId="478"/>
          <ac:grpSpMkLst>
            <pc:docMk/>
            <pc:sldMk cId="672248247" sldId="340"/>
            <ac:grpSpMk id="6" creationId="{98734C2C-6625-460B-BD79-D7131B61F082}"/>
          </ac:grpSpMkLst>
        </pc:grpChg>
        <pc:grpChg chg="mod">
          <ac:chgData name="Agustín Ruiz Martín" userId="42fb2f6dfcc8d877" providerId="LiveId" clId="{9509D8BF-CA15-4960-8714-654D949245A1}" dt="2020-04-22T18:29:39.643" v="8148" actId="1035"/>
          <ac:grpSpMkLst>
            <pc:docMk/>
            <pc:sldMk cId="672248247" sldId="340"/>
            <ac:grpSpMk id="20" creationId="{7E661058-C752-499B-AED4-A9CD3884F176}"/>
          </ac:grpSpMkLst>
        </pc:grpChg>
        <pc:graphicFrameChg chg="add mod modGraphic">
          <ac:chgData name="Agustín Ruiz Martín" userId="42fb2f6dfcc8d877" providerId="LiveId" clId="{9509D8BF-CA15-4960-8714-654D949245A1}" dt="2020-04-22T18:31:12.453" v="8198" actId="1076"/>
          <ac:graphicFrameMkLst>
            <pc:docMk/>
            <pc:sldMk cId="672248247" sldId="340"/>
            <ac:graphicFrameMk id="3" creationId="{02A4DE8D-1DC2-49FF-BCEE-BF3ABE18837F}"/>
          </ac:graphicFrameMkLst>
        </pc:graphicFrameChg>
      </pc:sldChg>
      <pc:sldChg chg="del">
        <pc:chgData name="Agustín Ruiz Martín" userId="42fb2f6dfcc8d877" providerId="LiveId" clId="{9509D8BF-CA15-4960-8714-654D949245A1}" dt="2020-04-18T00:37:53.869" v="159" actId="2696"/>
        <pc:sldMkLst>
          <pc:docMk/>
          <pc:sldMk cId="4165262638" sldId="340"/>
        </pc:sldMkLst>
      </pc:sldChg>
      <pc:sldChg chg="addSp delSp modSp add delAnim">
        <pc:chgData name="Agustín Ruiz Martín" userId="42fb2f6dfcc8d877" providerId="LiveId" clId="{9509D8BF-CA15-4960-8714-654D949245A1}" dt="2020-04-22T18:56:53.382" v="9135" actId="20577"/>
        <pc:sldMkLst>
          <pc:docMk/>
          <pc:sldMk cId="2713227626" sldId="341"/>
        </pc:sldMkLst>
        <pc:spChg chg="add mod">
          <ac:chgData name="Agustín Ruiz Martín" userId="42fb2f6dfcc8d877" providerId="LiveId" clId="{9509D8BF-CA15-4960-8714-654D949245A1}" dt="2020-04-22T18:39:26.339" v="8549" actId="1076"/>
          <ac:spMkLst>
            <pc:docMk/>
            <pc:sldMk cId="2713227626" sldId="341"/>
            <ac:spMk id="9" creationId="{476E70BD-7C57-4528-B65D-19BE9E205BBE}"/>
          </ac:spMkLst>
        </pc:spChg>
        <pc:spChg chg="mod">
          <ac:chgData name="Agustín Ruiz Martín" userId="42fb2f6dfcc8d877" providerId="LiveId" clId="{9509D8BF-CA15-4960-8714-654D949245A1}" dt="2020-04-22T18:38:11.555" v="8510" actId="20577"/>
          <ac:spMkLst>
            <pc:docMk/>
            <pc:sldMk cId="2713227626" sldId="341"/>
            <ac:spMk id="12" creationId="{30C4E33D-79E7-43DC-93EC-2B2B0E796763}"/>
          </ac:spMkLst>
        </pc:spChg>
        <pc:spChg chg="add mod">
          <ac:chgData name="Agustín Ruiz Martín" userId="42fb2f6dfcc8d877" providerId="LiveId" clId="{9509D8BF-CA15-4960-8714-654D949245A1}" dt="2020-04-22T18:56:53.382" v="9135" actId="20577"/>
          <ac:spMkLst>
            <pc:docMk/>
            <pc:sldMk cId="2713227626" sldId="341"/>
            <ac:spMk id="14" creationId="{AC571C3A-D91D-4697-BDFB-496AD9EEF81E}"/>
          </ac:spMkLst>
        </pc:spChg>
        <pc:spChg chg="mod">
          <ac:chgData name="Agustín Ruiz Martín" userId="42fb2f6dfcc8d877" providerId="LiveId" clId="{9509D8BF-CA15-4960-8714-654D949245A1}" dt="2020-04-22T18:56:36.479" v="9130" actId="20577"/>
          <ac:spMkLst>
            <pc:docMk/>
            <pc:sldMk cId="2713227626" sldId="341"/>
            <ac:spMk id="31" creationId="{7C973E36-C46A-4542-8CE0-A86309B5FA24}"/>
          </ac:spMkLst>
        </pc:spChg>
        <pc:spChg chg="del">
          <ac:chgData name="Agustín Ruiz Martín" userId="42fb2f6dfcc8d877" providerId="LiveId" clId="{9509D8BF-CA15-4960-8714-654D949245A1}" dt="2020-04-22T18:37:42.009" v="8462" actId="478"/>
          <ac:spMkLst>
            <pc:docMk/>
            <pc:sldMk cId="2713227626" sldId="341"/>
            <ac:spMk id="32" creationId="{9C03DE27-F48B-41D0-BE05-277C248EB9F7}"/>
          </ac:spMkLst>
        </pc:spChg>
        <pc:spChg chg="del">
          <ac:chgData name="Agustín Ruiz Martín" userId="42fb2f6dfcc8d877" providerId="LiveId" clId="{9509D8BF-CA15-4960-8714-654D949245A1}" dt="2020-04-22T18:37:43.244" v="8463" actId="478"/>
          <ac:spMkLst>
            <pc:docMk/>
            <pc:sldMk cId="2713227626" sldId="341"/>
            <ac:spMk id="33" creationId="{535D8807-4A8B-4062-ABDA-323840681194}"/>
          </ac:spMkLst>
        </pc:spChg>
        <pc:spChg chg="del">
          <ac:chgData name="Agustín Ruiz Martín" userId="42fb2f6dfcc8d877" providerId="LiveId" clId="{9509D8BF-CA15-4960-8714-654D949245A1}" dt="2020-04-22T18:37:44.384" v="8464" actId="478"/>
          <ac:spMkLst>
            <pc:docMk/>
            <pc:sldMk cId="2713227626" sldId="341"/>
            <ac:spMk id="34" creationId="{0044EA82-170C-4E27-81E4-6EDC3CCBE426}"/>
          </ac:spMkLst>
        </pc:spChg>
        <pc:spChg chg="del">
          <ac:chgData name="Agustín Ruiz Martín" userId="42fb2f6dfcc8d877" providerId="LiveId" clId="{9509D8BF-CA15-4960-8714-654D949245A1}" dt="2020-04-22T18:37:45.446" v="8465" actId="478"/>
          <ac:spMkLst>
            <pc:docMk/>
            <pc:sldMk cId="2713227626" sldId="341"/>
            <ac:spMk id="35" creationId="{2F14DFC0-90C3-4FCB-B387-A9CFF2981497}"/>
          </ac:spMkLst>
        </pc:spChg>
        <pc:grpChg chg="add mod">
          <ac:chgData name="Agustín Ruiz Martín" userId="42fb2f6dfcc8d877" providerId="LiveId" clId="{9509D8BF-CA15-4960-8714-654D949245A1}" dt="2020-04-22T18:38:16.507" v="8518" actId="1036"/>
          <ac:grpSpMkLst>
            <pc:docMk/>
            <pc:sldMk cId="2713227626" sldId="341"/>
            <ac:grpSpMk id="10" creationId="{A73BEF62-B3C9-4342-840A-6FC659BB5944}"/>
          </ac:grpSpMkLst>
        </pc:grpChg>
        <pc:graphicFrameChg chg="add mod modGraphic">
          <ac:chgData name="Agustín Ruiz Martín" userId="42fb2f6dfcc8d877" providerId="LiveId" clId="{9509D8BF-CA15-4960-8714-654D949245A1}" dt="2020-04-22T18:55:47.623" v="9107" actId="1036"/>
          <ac:graphicFrameMkLst>
            <pc:docMk/>
            <pc:sldMk cId="2713227626" sldId="341"/>
            <ac:graphicFrameMk id="2" creationId="{719E8AA0-B1EB-4CCF-8D75-AA1084BEF0D8}"/>
          </ac:graphicFrameMkLst>
        </pc:graphicFrameChg>
      </pc:sldChg>
      <pc:sldChg chg="del">
        <pc:chgData name="Agustín Ruiz Martín" userId="42fb2f6dfcc8d877" providerId="LiveId" clId="{9509D8BF-CA15-4960-8714-654D949245A1}" dt="2020-04-18T00:37:53.916" v="160" actId="2696"/>
        <pc:sldMkLst>
          <pc:docMk/>
          <pc:sldMk cId="4209261214" sldId="341"/>
        </pc:sldMkLst>
      </pc:sldChg>
      <pc:sldChg chg="del">
        <pc:chgData name="Agustín Ruiz Martín" userId="42fb2f6dfcc8d877" providerId="LiveId" clId="{9509D8BF-CA15-4960-8714-654D949245A1}" dt="2020-04-18T00:37:53.963" v="161" actId="2696"/>
        <pc:sldMkLst>
          <pc:docMk/>
          <pc:sldMk cId="3708308414" sldId="342"/>
        </pc:sldMkLst>
      </pc:sldChg>
      <pc:sldChg chg="del">
        <pc:chgData name="Agustín Ruiz Martín" userId="42fb2f6dfcc8d877" providerId="LiveId" clId="{9509D8BF-CA15-4960-8714-654D949245A1}" dt="2020-04-18T00:37:54.010" v="162" actId="2696"/>
        <pc:sldMkLst>
          <pc:docMk/>
          <pc:sldMk cId="3045803462" sldId="343"/>
        </pc:sldMkLst>
      </pc:sldChg>
      <pc:sldChg chg="del">
        <pc:chgData name="Agustín Ruiz Martín" userId="42fb2f6dfcc8d877" providerId="LiveId" clId="{9509D8BF-CA15-4960-8714-654D949245A1}" dt="2020-04-18T00:37:54.057" v="163" actId="2696"/>
        <pc:sldMkLst>
          <pc:docMk/>
          <pc:sldMk cId="2525685978" sldId="344"/>
        </pc:sldMkLst>
      </pc:sldChg>
      <pc:sldChg chg="del">
        <pc:chgData name="Agustín Ruiz Martín" userId="42fb2f6dfcc8d877" providerId="LiveId" clId="{9509D8BF-CA15-4960-8714-654D949245A1}" dt="2020-04-18T00:37:54.697" v="180" actId="2696"/>
        <pc:sldMkLst>
          <pc:docMk/>
          <pc:sldMk cId="3020125106" sldId="345"/>
        </pc:sldMkLst>
      </pc:sldChg>
      <pc:sldChg chg="del">
        <pc:chgData name="Agustín Ruiz Martín" userId="42fb2f6dfcc8d877" providerId="LiveId" clId="{9509D8BF-CA15-4960-8714-654D949245A1}" dt="2020-04-18T00:37:54.213" v="166" actId="2696"/>
        <pc:sldMkLst>
          <pc:docMk/>
          <pc:sldMk cId="3559900793" sldId="347"/>
        </pc:sldMkLst>
      </pc:sldChg>
      <pc:sldChg chg="del">
        <pc:chgData name="Agustín Ruiz Martín" userId="42fb2f6dfcc8d877" providerId="LiveId" clId="{9509D8BF-CA15-4960-8714-654D949245A1}" dt="2020-04-18T00:37:54.338" v="167" actId="2696"/>
        <pc:sldMkLst>
          <pc:docMk/>
          <pc:sldMk cId="794562822" sldId="349"/>
        </pc:sldMkLst>
      </pc:sldChg>
      <pc:sldChg chg="del">
        <pc:chgData name="Agustín Ruiz Martín" userId="42fb2f6dfcc8d877" providerId="LiveId" clId="{9509D8BF-CA15-4960-8714-654D949245A1}" dt="2020-04-18T00:37:54.385" v="168" actId="2696"/>
        <pc:sldMkLst>
          <pc:docMk/>
          <pc:sldMk cId="2155232773" sldId="350"/>
        </pc:sldMkLst>
      </pc:sldChg>
      <pc:sldChg chg="del">
        <pc:chgData name="Agustín Ruiz Martín" userId="42fb2f6dfcc8d877" providerId="LiveId" clId="{9509D8BF-CA15-4960-8714-654D949245A1}" dt="2020-04-18T00:37:54.744" v="182" actId="2696"/>
        <pc:sldMkLst>
          <pc:docMk/>
          <pc:sldMk cId="2770217467" sldId="351"/>
        </pc:sldMkLst>
      </pc:sldChg>
      <pc:sldChg chg="del">
        <pc:chgData name="Agustín Ruiz Martín" userId="42fb2f6dfcc8d877" providerId="LiveId" clId="{9509D8BF-CA15-4960-8714-654D949245A1}" dt="2020-04-18T00:37:54.666" v="179" actId="2696"/>
        <pc:sldMkLst>
          <pc:docMk/>
          <pc:sldMk cId="2218658373" sldId="352"/>
        </pc:sldMkLst>
      </pc:sldChg>
      <pc:sldChg chg="del">
        <pc:chgData name="Agustín Ruiz Martín" userId="42fb2f6dfcc8d877" providerId="LiveId" clId="{9509D8BF-CA15-4960-8714-654D949245A1}" dt="2020-04-18T00:37:54.713" v="181" actId="2696"/>
        <pc:sldMkLst>
          <pc:docMk/>
          <pc:sldMk cId="2125943932" sldId="353"/>
        </pc:sldMkLst>
      </pc:sldChg>
      <pc:sldChg chg="del">
        <pc:chgData name="Agustín Ruiz Martín" userId="42fb2f6dfcc8d877" providerId="LiveId" clId="{9509D8BF-CA15-4960-8714-654D949245A1}" dt="2020-04-18T00:37:55.025" v="189" actId="2696"/>
        <pc:sldMkLst>
          <pc:docMk/>
          <pc:sldMk cId="85077311" sldId="355"/>
        </pc:sldMkLst>
      </pc:sldChg>
      <pc:sldChg chg="del">
        <pc:chgData name="Agustín Ruiz Martín" userId="42fb2f6dfcc8d877" providerId="LiveId" clId="{9509D8BF-CA15-4960-8714-654D949245A1}" dt="2020-04-18T00:37:54.760" v="183" actId="2696"/>
        <pc:sldMkLst>
          <pc:docMk/>
          <pc:sldMk cId="1380393116" sldId="356"/>
        </pc:sldMkLst>
      </pc:sldChg>
      <pc:sldChg chg="del">
        <pc:chgData name="Agustín Ruiz Martín" userId="42fb2f6dfcc8d877" providerId="LiveId" clId="{9509D8BF-CA15-4960-8714-654D949245A1}" dt="2020-04-18T00:37:54.791" v="184" actId="2696"/>
        <pc:sldMkLst>
          <pc:docMk/>
          <pc:sldMk cId="2073144927" sldId="357"/>
        </pc:sldMkLst>
      </pc:sldChg>
      <pc:sldChg chg="del">
        <pc:chgData name="Agustín Ruiz Martín" userId="42fb2f6dfcc8d877" providerId="LiveId" clId="{9509D8BF-CA15-4960-8714-654D949245A1}" dt="2020-04-18T00:37:54.994" v="187" actId="2696"/>
        <pc:sldMkLst>
          <pc:docMk/>
          <pc:sldMk cId="4195596208" sldId="358"/>
        </pc:sldMkLst>
      </pc:sldChg>
      <pc:sldChg chg="del">
        <pc:chgData name="Agustín Ruiz Martín" userId="42fb2f6dfcc8d877" providerId="LiveId" clId="{9509D8BF-CA15-4960-8714-654D949245A1}" dt="2020-04-18T00:37:54.931" v="186" actId="2696"/>
        <pc:sldMkLst>
          <pc:docMk/>
          <pc:sldMk cId="1938672721" sldId="359"/>
        </pc:sldMkLst>
      </pc:sldChg>
      <pc:sldChg chg="del">
        <pc:chgData name="Agustín Ruiz Martín" userId="42fb2f6dfcc8d877" providerId="LiveId" clId="{9509D8BF-CA15-4960-8714-654D949245A1}" dt="2020-04-18T00:37:54.884" v="185" actId="2696"/>
        <pc:sldMkLst>
          <pc:docMk/>
          <pc:sldMk cId="195589259" sldId="360"/>
        </pc:sldMkLst>
      </pc:sldChg>
      <pc:sldChg chg="del">
        <pc:chgData name="Agustín Ruiz Martín" userId="42fb2f6dfcc8d877" providerId="LiveId" clId="{9509D8BF-CA15-4960-8714-654D949245A1}" dt="2020-04-18T00:37:55.041" v="190" actId="2696"/>
        <pc:sldMkLst>
          <pc:docMk/>
          <pc:sldMk cId="63916115" sldId="361"/>
        </pc:sldMkLst>
      </pc:sldChg>
      <pc:sldChg chg="del">
        <pc:chgData name="Agustín Ruiz Martín" userId="42fb2f6dfcc8d877" providerId="LiveId" clId="{9509D8BF-CA15-4960-8714-654D949245A1}" dt="2020-04-18T00:37:55.072" v="191" actId="2696"/>
        <pc:sldMkLst>
          <pc:docMk/>
          <pc:sldMk cId="3555988512" sldId="363"/>
        </pc:sldMkLst>
      </pc:sldChg>
      <pc:sldChg chg="del">
        <pc:chgData name="Agustín Ruiz Martín" userId="42fb2f6dfcc8d877" providerId="LiveId" clId="{9509D8BF-CA15-4960-8714-654D949245A1}" dt="2020-04-18T00:37:55.119" v="192" actId="2696"/>
        <pc:sldMkLst>
          <pc:docMk/>
          <pc:sldMk cId="4118948353" sldId="364"/>
        </pc:sldMkLst>
      </pc:sldChg>
      <pc:sldChg chg="del">
        <pc:chgData name="Agustín Ruiz Martín" userId="42fb2f6dfcc8d877" providerId="LiveId" clId="{9509D8BF-CA15-4960-8714-654D949245A1}" dt="2020-04-18T00:37:55.181" v="193" actId="2696"/>
        <pc:sldMkLst>
          <pc:docMk/>
          <pc:sldMk cId="1214616335" sldId="365"/>
        </pc:sldMkLst>
      </pc:sldChg>
      <pc:sldChg chg="del">
        <pc:chgData name="Agustín Ruiz Martín" userId="42fb2f6dfcc8d877" providerId="LiveId" clId="{9509D8BF-CA15-4960-8714-654D949245A1}" dt="2020-04-18T00:37:55.244" v="194" actId="2696"/>
        <pc:sldMkLst>
          <pc:docMk/>
          <pc:sldMk cId="4114590755" sldId="366"/>
        </pc:sldMkLst>
      </pc:sldChg>
      <pc:sldChg chg="del">
        <pc:chgData name="Agustín Ruiz Martín" userId="42fb2f6dfcc8d877" providerId="LiveId" clId="{9509D8BF-CA15-4960-8714-654D949245A1}" dt="2020-04-18T00:37:54.556" v="174" actId="2696"/>
        <pc:sldMkLst>
          <pc:docMk/>
          <pc:sldMk cId="1735255367" sldId="368"/>
        </pc:sldMkLst>
      </pc:sldChg>
      <pc:sldChg chg="del">
        <pc:chgData name="Agustín Ruiz Martín" userId="42fb2f6dfcc8d877" providerId="LiveId" clId="{9509D8BF-CA15-4960-8714-654D949245A1}" dt="2020-04-18T00:37:54.135" v="165" actId="2696"/>
        <pc:sldMkLst>
          <pc:docMk/>
          <pc:sldMk cId="2922651802" sldId="371"/>
        </pc:sldMkLst>
      </pc:sldChg>
      <pc:sldChg chg="del">
        <pc:chgData name="Agustín Ruiz Martín" userId="42fb2f6dfcc8d877" providerId="LiveId" clId="{9509D8BF-CA15-4960-8714-654D949245A1}" dt="2020-04-18T00:37:55.009" v="188" actId="2696"/>
        <pc:sldMkLst>
          <pc:docMk/>
          <pc:sldMk cId="350854004" sldId="372"/>
        </pc:sldMkLst>
      </pc:sldChg>
      <pc:sldChg chg="del">
        <pc:chgData name="Agustín Ruiz Martín" userId="42fb2f6dfcc8d877" providerId="LiveId" clId="{9509D8BF-CA15-4960-8714-654D949245A1}" dt="2020-04-18T00:37:54.510" v="173" actId="2696"/>
        <pc:sldMkLst>
          <pc:docMk/>
          <pc:sldMk cId="3795207472" sldId="373"/>
        </pc:sldMkLst>
      </pc:sldChg>
    </pc:docChg>
  </pc:docChgLst>
  <pc:docChgLst>
    <pc:chgData name="Agustín Ruiz Martín" userId="e54b14ac-9992-4b44-bb0f-8ee7a2060432" providerId="ADAL" clId="{8B60642B-ADC1-45F0-818F-A40B47E9BD0A}"/>
    <pc:docChg chg="custSel modSld">
      <pc:chgData name="Agustín Ruiz Martín" userId="e54b14ac-9992-4b44-bb0f-8ee7a2060432" providerId="ADAL" clId="{8B60642B-ADC1-45F0-818F-A40B47E9BD0A}" dt="2021-03-17T11:51:20.392" v="12" actId="14100"/>
      <pc:docMkLst>
        <pc:docMk/>
      </pc:docMkLst>
      <pc:sldChg chg="modSp mod">
        <pc:chgData name="Agustín Ruiz Martín" userId="e54b14ac-9992-4b44-bb0f-8ee7a2060432" providerId="ADAL" clId="{8B60642B-ADC1-45F0-818F-A40B47E9BD0A}" dt="2021-03-17T11:46:54.421" v="0" actId="27107"/>
        <pc:sldMkLst>
          <pc:docMk/>
          <pc:sldMk cId="449973389" sldId="290"/>
        </pc:sldMkLst>
        <pc:spChg chg="mod">
          <ac:chgData name="Agustín Ruiz Martín" userId="e54b14ac-9992-4b44-bb0f-8ee7a2060432" providerId="ADAL" clId="{8B60642B-ADC1-45F0-818F-A40B47E9BD0A}" dt="2021-03-17T11:46:54.421" v="0" actId="27107"/>
          <ac:spMkLst>
            <pc:docMk/>
            <pc:sldMk cId="449973389" sldId="290"/>
            <ac:spMk id="2" creationId="{7A25550B-EC0A-4A9B-AB6D-F5123FBDB94C}"/>
          </ac:spMkLst>
        </pc:spChg>
      </pc:sldChg>
      <pc:sldChg chg="modSp mod">
        <pc:chgData name="Agustín Ruiz Martín" userId="e54b14ac-9992-4b44-bb0f-8ee7a2060432" providerId="ADAL" clId="{8B60642B-ADC1-45F0-818F-A40B47E9BD0A}" dt="2021-03-17T11:47:42.279" v="1" actId="27107"/>
        <pc:sldMkLst>
          <pc:docMk/>
          <pc:sldMk cId="1213716416" sldId="299"/>
        </pc:sldMkLst>
        <pc:spChg chg="mod">
          <ac:chgData name="Agustín Ruiz Martín" userId="e54b14ac-9992-4b44-bb0f-8ee7a2060432" providerId="ADAL" clId="{8B60642B-ADC1-45F0-818F-A40B47E9BD0A}" dt="2021-03-17T11:47:42.279" v="1" actId="27107"/>
          <ac:spMkLst>
            <pc:docMk/>
            <pc:sldMk cId="1213716416" sldId="299"/>
            <ac:spMk id="5" creationId="{EBE3FCBE-52F5-4F67-B38F-3ADD4FC877A5}"/>
          </ac:spMkLst>
        </pc:spChg>
      </pc:sldChg>
      <pc:sldChg chg="modSp mod">
        <pc:chgData name="Agustín Ruiz Martín" userId="e54b14ac-9992-4b44-bb0f-8ee7a2060432" providerId="ADAL" clId="{8B60642B-ADC1-45F0-818F-A40B47E9BD0A}" dt="2021-03-17T11:48:29.543" v="4" actId="33524"/>
        <pc:sldMkLst>
          <pc:docMk/>
          <pc:sldMk cId="1788005408" sldId="305"/>
        </pc:sldMkLst>
        <pc:spChg chg="mod">
          <ac:chgData name="Agustín Ruiz Martín" userId="e54b14ac-9992-4b44-bb0f-8ee7a2060432" providerId="ADAL" clId="{8B60642B-ADC1-45F0-818F-A40B47E9BD0A}" dt="2021-03-17T11:48:29.543" v="4" actId="33524"/>
          <ac:spMkLst>
            <pc:docMk/>
            <pc:sldMk cId="1788005408" sldId="305"/>
            <ac:spMk id="4" creationId="{09EDDC7D-AA6A-4A36-8505-1CF69F55EEAE}"/>
          </ac:spMkLst>
        </pc:spChg>
      </pc:sldChg>
      <pc:sldChg chg="modSp mod">
        <pc:chgData name="Agustín Ruiz Martín" userId="e54b14ac-9992-4b44-bb0f-8ee7a2060432" providerId="ADAL" clId="{8B60642B-ADC1-45F0-818F-A40B47E9BD0A}" dt="2021-03-17T11:48:49.214" v="5" actId="33524"/>
        <pc:sldMkLst>
          <pc:docMk/>
          <pc:sldMk cId="1219623640" sldId="310"/>
        </pc:sldMkLst>
        <pc:spChg chg="mod">
          <ac:chgData name="Agustín Ruiz Martín" userId="e54b14ac-9992-4b44-bb0f-8ee7a2060432" providerId="ADAL" clId="{8B60642B-ADC1-45F0-818F-A40B47E9BD0A}" dt="2021-03-17T11:48:49.214" v="5" actId="33524"/>
          <ac:spMkLst>
            <pc:docMk/>
            <pc:sldMk cId="1219623640" sldId="310"/>
            <ac:spMk id="31" creationId="{7C973E36-C46A-4542-8CE0-A86309B5FA24}"/>
          </ac:spMkLst>
        </pc:spChg>
      </pc:sldChg>
      <pc:sldChg chg="modSp mod">
        <pc:chgData name="Agustín Ruiz Martín" userId="e54b14ac-9992-4b44-bb0f-8ee7a2060432" providerId="ADAL" clId="{8B60642B-ADC1-45F0-818F-A40B47E9BD0A}" dt="2021-03-17T11:51:20.392" v="12" actId="14100"/>
        <pc:sldMkLst>
          <pc:docMk/>
          <pc:sldMk cId="1412243793" sldId="323"/>
        </pc:sldMkLst>
        <pc:spChg chg="mod">
          <ac:chgData name="Agustín Ruiz Martín" userId="e54b14ac-9992-4b44-bb0f-8ee7a2060432" providerId="ADAL" clId="{8B60642B-ADC1-45F0-818F-A40B47E9BD0A}" dt="2021-03-17T11:51:20.392" v="12" actId="14100"/>
          <ac:spMkLst>
            <pc:docMk/>
            <pc:sldMk cId="1412243793" sldId="323"/>
            <ac:spMk id="5" creationId="{85313C64-7638-4978-B781-CF0A9B9A70C2}"/>
          </ac:spMkLst>
        </pc:spChg>
      </pc:sldChg>
      <pc:sldChg chg="modSp">
        <pc:chgData name="Agustín Ruiz Martín" userId="e54b14ac-9992-4b44-bb0f-8ee7a2060432" providerId="ADAL" clId="{8B60642B-ADC1-45F0-818F-A40B47E9BD0A}" dt="2021-03-17T11:50:08.753" v="7" actId="33524"/>
        <pc:sldMkLst>
          <pc:docMk/>
          <pc:sldMk cId="1084696445" sldId="324"/>
        </pc:sldMkLst>
        <pc:spChg chg="mod">
          <ac:chgData name="Agustín Ruiz Martín" userId="e54b14ac-9992-4b44-bb0f-8ee7a2060432" providerId="ADAL" clId="{8B60642B-ADC1-45F0-818F-A40B47E9BD0A}" dt="2021-03-17T11:50:08.753" v="7" actId="33524"/>
          <ac:spMkLst>
            <pc:docMk/>
            <pc:sldMk cId="1084696445" sldId="324"/>
            <ac:spMk id="5" creationId="{E25BC703-EAEF-4A6E-936C-B03E73907946}"/>
          </ac:spMkLst>
        </pc:spChg>
      </pc:sldChg>
      <pc:sldChg chg="modSp">
        <pc:chgData name="Agustín Ruiz Martín" userId="e54b14ac-9992-4b44-bb0f-8ee7a2060432" providerId="ADAL" clId="{8B60642B-ADC1-45F0-818F-A40B47E9BD0A}" dt="2021-03-17T11:50:30.769" v="8" actId="33524"/>
        <pc:sldMkLst>
          <pc:docMk/>
          <pc:sldMk cId="2589241567" sldId="325"/>
        </pc:sldMkLst>
        <pc:spChg chg="mod">
          <ac:chgData name="Agustín Ruiz Martín" userId="e54b14ac-9992-4b44-bb0f-8ee7a2060432" providerId="ADAL" clId="{8B60642B-ADC1-45F0-818F-A40B47E9BD0A}" dt="2021-03-17T11:50:30.769" v="8" actId="33524"/>
          <ac:spMkLst>
            <pc:docMk/>
            <pc:sldMk cId="2589241567" sldId="325"/>
            <ac:spMk id="5" creationId="{691EDBB9-2619-470B-9BA2-F513AC0731D9}"/>
          </ac:spMkLst>
        </pc:spChg>
      </pc:sldChg>
      <pc:sldChg chg="modSp mod">
        <pc:chgData name="Agustín Ruiz Martín" userId="e54b14ac-9992-4b44-bb0f-8ee7a2060432" providerId="ADAL" clId="{8B60642B-ADC1-45F0-818F-A40B47E9BD0A}" dt="2021-03-17T11:49:16.417" v="6" actId="20577"/>
        <pc:sldMkLst>
          <pc:docMk/>
          <pc:sldMk cId="1422712965" sldId="338"/>
        </pc:sldMkLst>
        <pc:spChg chg="mod">
          <ac:chgData name="Agustín Ruiz Martín" userId="e54b14ac-9992-4b44-bb0f-8ee7a2060432" providerId="ADAL" clId="{8B60642B-ADC1-45F0-818F-A40B47E9BD0A}" dt="2021-03-17T11:49:16.417" v="6" actId="20577"/>
          <ac:spMkLst>
            <pc:docMk/>
            <pc:sldMk cId="1422712965" sldId="338"/>
            <ac:spMk id="3" creationId="{00000000-0000-0000-0000-000000000000}"/>
          </ac:spMkLst>
        </pc:spChg>
      </pc:sldChg>
      <pc:sldChg chg="modSp mod">
        <pc:chgData name="Agustín Ruiz Martín" userId="e54b14ac-9992-4b44-bb0f-8ee7a2060432" providerId="ADAL" clId="{8B60642B-ADC1-45F0-818F-A40B47E9BD0A}" dt="2021-03-17T11:48:09.434" v="3" actId="33524"/>
        <pc:sldMkLst>
          <pc:docMk/>
          <pc:sldMk cId="672248247" sldId="340"/>
        </pc:sldMkLst>
        <pc:spChg chg="mod">
          <ac:chgData name="Agustín Ruiz Martín" userId="e54b14ac-9992-4b44-bb0f-8ee7a2060432" providerId="ADAL" clId="{8B60642B-ADC1-45F0-818F-A40B47E9BD0A}" dt="2021-03-17T11:48:09.434" v="3" actId="33524"/>
          <ac:spMkLst>
            <pc:docMk/>
            <pc:sldMk cId="672248247" sldId="340"/>
            <ac:spMk id="2" creationId="{FED44049-2599-4F4A-9C40-78E749842F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674D5-FC0A-4C01-8768-F4D3942B9939}" type="datetimeFigureOut">
              <a:rPr lang="es-ES" smtClean="0"/>
              <a:t>02/06/2021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4B59A-1CEB-4486-BD7F-BEE33AAD65F2}" type="slidenum">
              <a:rPr lang="es-ES" smtClean="0"/>
              <a:t>‹Nº›</a:t>
            </a:fld>
            <a:endParaRPr lang="es-ES" dirty="0"/>
          </a:p>
        </p:txBody>
      </p:sp>
    </p:spTree>
    <p:extLst>
      <p:ext uri="{BB962C8B-B14F-4D97-AF65-F5344CB8AC3E}">
        <p14:creationId xmlns:p14="http://schemas.microsoft.com/office/powerpoint/2010/main" val="198528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a:t>
            </a:fld>
            <a:endParaRPr lang="es-ES" dirty="0"/>
          </a:p>
        </p:txBody>
      </p:sp>
    </p:spTree>
    <p:extLst>
      <p:ext uri="{BB962C8B-B14F-4D97-AF65-F5344CB8AC3E}">
        <p14:creationId xmlns:p14="http://schemas.microsoft.com/office/powerpoint/2010/main" val="2735503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13</a:t>
            </a:fld>
            <a:endParaRPr lang="es-ES" dirty="0"/>
          </a:p>
        </p:txBody>
      </p:sp>
    </p:spTree>
    <p:extLst>
      <p:ext uri="{BB962C8B-B14F-4D97-AF65-F5344CB8AC3E}">
        <p14:creationId xmlns:p14="http://schemas.microsoft.com/office/powerpoint/2010/main" val="2171686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15</a:t>
            </a:fld>
            <a:endParaRPr lang="es-ES" dirty="0"/>
          </a:p>
        </p:txBody>
      </p:sp>
    </p:spTree>
    <p:extLst>
      <p:ext uri="{BB962C8B-B14F-4D97-AF65-F5344CB8AC3E}">
        <p14:creationId xmlns:p14="http://schemas.microsoft.com/office/powerpoint/2010/main" val="65241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16</a:t>
            </a:fld>
            <a:endParaRPr lang="es-ES" dirty="0"/>
          </a:p>
        </p:txBody>
      </p:sp>
    </p:spTree>
    <p:extLst>
      <p:ext uri="{BB962C8B-B14F-4D97-AF65-F5344CB8AC3E}">
        <p14:creationId xmlns:p14="http://schemas.microsoft.com/office/powerpoint/2010/main" val="3845711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17</a:t>
            </a:fld>
            <a:endParaRPr lang="es-ES" dirty="0"/>
          </a:p>
        </p:txBody>
      </p:sp>
    </p:spTree>
    <p:extLst>
      <p:ext uri="{BB962C8B-B14F-4D97-AF65-F5344CB8AC3E}">
        <p14:creationId xmlns:p14="http://schemas.microsoft.com/office/powerpoint/2010/main" val="1875986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18</a:t>
            </a:fld>
            <a:endParaRPr lang="es-ES" dirty="0"/>
          </a:p>
        </p:txBody>
      </p:sp>
    </p:spTree>
    <p:extLst>
      <p:ext uri="{BB962C8B-B14F-4D97-AF65-F5344CB8AC3E}">
        <p14:creationId xmlns:p14="http://schemas.microsoft.com/office/powerpoint/2010/main" val="1655572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19</a:t>
            </a:fld>
            <a:endParaRPr lang="es-ES" dirty="0"/>
          </a:p>
        </p:txBody>
      </p:sp>
    </p:spTree>
    <p:extLst>
      <p:ext uri="{BB962C8B-B14F-4D97-AF65-F5344CB8AC3E}">
        <p14:creationId xmlns:p14="http://schemas.microsoft.com/office/powerpoint/2010/main" val="4174458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20</a:t>
            </a:fld>
            <a:endParaRPr lang="es-ES" dirty="0"/>
          </a:p>
        </p:txBody>
      </p:sp>
    </p:spTree>
    <p:extLst>
      <p:ext uri="{BB962C8B-B14F-4D97-AF65-F5344CB8AC3E}">
        <p14:creationId xmlns:p14="http://schemas.microsoft.com/office/powerpoint/2010/main" val="1194078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NO</a:t>
            </a:r>
            <a:r>
              <a:rPr lang="es-ES" baseline="0" dirty="0"/>
              <a:t> </a:t>
            </a:r>
            <a:r>
              <a:rPr lang="es-ES" dirty="0"/>
              <a:t>SIEMPRE</a:t>
            </a:r>
            <a:r>
              <a:rPr lang="es-ES" baseline="0" dirty="0"/>
              <a:t> VAMOS A UTILIZAR LA TÉCNICA DE LOTIFICACIÓN “LOTE A LOTE” (AUNQUE ES LA META DEL SISTEMA MRP).</a:t>
            </a:r>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21</a:t>
            </a:fld>
            <a:endParaRPr lang="es-ES" dirty="0"/>
          </a:p>
        </p:txBody>
      </p:sp>
    </p:spTree>
    <p:extLst>
      <p:ext uri="{BB962C8B-B14F-4D97-AF65-F5344CB8AC3E}">
        <p14:creationId xmlns:p14="http://schemas.microsoft.com/office/powerpoint/2010/main" val="1516858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22</a:t>
            </a:fld>
            <a:endParaRPr lang="es-ES" dirty="0"/>
          </a:p>
        </p:txBody>
      </p:sp>
    </p:spTree>
    <p:extLst>
      <p:ext uri="{BB962C8B-B14F-4D97-AF65-F5344CB8AC3E}">
        <p14:creationId xmlns:p14="http://schemas.microsoft.com/office/powerpoint/2010/main" val="859807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23</a:t>
            </a:fld>
            <a:endParaRPr lang="es-ES" dirty="0"/>
          </a:p>
        </p:txBody>
      </p:sp>
    </p:spTree>
    <p:extLst>
      <p:ext uri="{BB962C8B-B14F-4D97-AF65-F5344CB8AC3E}">
        <p14:creationId xmlns:p14="http://schemas.microsoft.com/office/powerpoint/2010/main" val="1918250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a:t>
            </a:fld>
            <a:endParaRPr lang="es-ES" dirty="0"/>
          </a:p>
        </p:txBody>
      </p:sp>
    </p:spTree>
    <p:extLst>
      <p:ext uri="{BB962C8B-B14F-4D97-AF65-F5344CB8AC3E}">
        <p14:creationId xmlns:p14="http://schemas.microsoft.com/office/powerpoint/2010/main" val="2798609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24</a:t>
            </a:fld>
            <a:endParaRPr lang="es-ES" dirty="0"/>
          </a:p>
        </p:txBody>
      </p:sp>
    </p:spTree>
    <p:extLst>
      <p:ext uri="{BB962C8B-B14F-4D97-AF65-F5344CB8AC3E}">
        <p14:creationId xmlns:p14="http://schemas.microsoft.com/office/powerpoint/2010/main" val="57766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25</a:t>
            </a:fld>
            <a:endParaRPr lang="es-ES" dirty="0"/>
          </a:p>
        </p:txBody>
      </p:sp>
    </p:spTree>
    <p:extLst>
      <p:ext uri="{BB962C8B-B14F-4D97-AF65-F5344CB8AC3E}">
        <p14:creationId xmlns:p14="http://schemas.microsoft.com/office/powerpoint/2010/main" val="294340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26</a:t>
            </a:fld>
            <a:endParaRPr lang="es-ES" dirty="0"/>
          </a:p>
        </p:txBody>
      </p:sp>
    </p:spTree>
    <p:extLst>
      <p:ext uri="{BB962C8B-B14F-4D97-AF65-F5344CB8AC3E}">
        <p14:creationId xmlns:p14="http://schemas.microsoft.com/office/powerpoint/2010/main" val="3457939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27</a:t>
            </a:fld>
            <a:endParaRPr lang="es-ES" dirty="0"/>
          </a:p>
        </p:txBody>
      </p:sp>
    </p:spTree>
    <p:extLst>
      <p:ext uri="{BB962C8B-B14F-4D97-AF65-F5344CB8AC3E}">
        <p14:creationId xmlns:p14="http://schemas.microsoft.com/office/powerpoint/2010/main" val="232523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28</a:t>
            </a:fld>
            <a:endParaRPr lang="es-ES" dirty="0"/>
          </a:p>
        </p:txBody>
      </p:sp>
    </p:spTree>
    <p:extLst>
      <p:ext uri="{BB962C8B-B14F-4D97-AF65-F5344CB8AC3E}">
        <p14:creationId xmlns:p14="http://schemas.microsoft.com/office/powerpoint/2010/main" val="1352010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29</a:t>
            </a:fld>
            <a:endParaRPr lang="es-ES" dirty="0"/>
          </a:p>
        </p:txBody>
      </p:sp>
    </p:spTree>
    <p:extLst>
      <p:ext uri="{BB962C8B-B14F-4D97-AF65-F5344CB8AC3E}">
        <p14:creationId xmlns:p14="http://schemas.microsoft.com/office/powerpoint/2010/main" val="28358131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costes de almacenamiento de la primera semana no pertenecen a esta planificación.</a:t>
            </a:r>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30</a:t>
            </a:fld>
            <a:endParaRPr lang="es-ES" dirty="0"/>
          </a:p>
        </p:txBody>
      </p:sp>
    </p:spTree>
    <p:extLst>
      <p:ext uri="{BB962C8B-B14F-4D97-AF65-F5344CB8AC3E}">
        <p14:creationId xmlns:p14="http://schemas.microsoft.com/office/powerpoint/2010/main" val="1050649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31</a:t>
            </a:fld>
            <a:endParaRPr lang="es-ES" dirty="0"/>
          </a:p>
        </p:txBody>
      </p:sp>
    </p:spTree>
    <p:extLst>
      <p:ext uri="{BB962C8B-B14F-4D97-AF65-F5344CB8AC3E}">
        <p14:creationId xmlns:p14="http://schemas.microsoft.com/office/powerpoint/2010/main" val="2294847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costes de almacenamiento de la primera semana no pertenecen a esta planificación. Sin embargo, las 57 </a:t>
            </a:r>
            <a:r>
              <a:rPr lang="es-ES" dirty="0" err="1"/>
              <a:t>uds.</a:t>
            </a:r>
            <a:r>
              <a:rPr lang="es-ES" dirty="0"/>
              <a:t> de la semana 11 sí se incluirían.</a:t>
            </a:r>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32</a:t>
            </a:fld>
            <a:endParaRPr lang="es-ES" dirty="0"/>
          </a:p>
        </p:txBody>
      </p:sp>
    </p:spTree>
    <p:extLst>
      <p:ext uri="{BB962C8B-B14F-4D97-AF65-F5344CB8AC3E}">
        <p14:creationId xmlns:p14="http://schemas.microsoft.com/office/powerpoint/2010/main" val="771613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33</a:t>
            </a:fld>
            <a:endParaRPr lang="es-ES" dirty="0"/>
          </a:p>
        </p:txBody>
      </p:sp>
    </p:spTree>
    <p:extLst>
      <p:ext uri="{BB962C8B-B14F-4D97-AF65-F5344CB8AC3E}">
        <p14:creationId xmlns:p14="http://schemas.microsoft.com/office/powerpoint/2010/main" val="137828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a:t>
            </a:fld>
            <a:endParaRPr lang="es-ES" dirty="0"/>
          </a:p>
        </p:txBody>
      </p:sp>
    </p:spTree>
    <p:extLst>
      <p:ext uri="{BB962C8B-B14F-4D97-AF65-F5344CB8AC3E}">
        <p14:creationId xmlns:p14="http://schemas.microsoft.com/office/powerpoint/2010/main" val="1656370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34</a:t>
            </a:fld>
            <a:endParaRPr lang="es-ES" dirty="0"/>
          </a:p>
        </p:txBody>
      </p:sp>
    </p:spTree>
    <p:extLst>
      <p:ext uri="{BB962C8B-B14F-4D97-AF65-F5344CB8AC3E}">
        <p14:creationId xmlns:p14="http://schemas.microsoft.com/office/powerpoint/2010/main" val="3103554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35</a:t>
            </a:fld>
            <a:endParaRPr lang="es-ES" dirty="0"/>
          </a:p>
        </p:txBody>
      </p:sp>
    </p:spTree>
    <p:extLst>
      <p:ext uri="{BB962C8B-B14F-4D97-AF65-F5344CB8AC3E}">
        <p14:creationId xmlns:p14="http://schemas.microsoft.com/office/powerpoint/2010/main" val="709182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36</a:t>
            </a:fld>
            <a:endParaRPr lang="es-ES" dirty="0"/>
          </a:p>
        </p:txBody>
      </p:sp>
    </p:spTree>
    <p:extLst>
      <p:ext uri="{BB962C8B-B14F-4D97-AF65-F5344CB8AC3E}">
        <p14:creationId xmlns:p14="http://schemas.microsoft.com/office/powerpoint/2010/main" val="3401930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37</a:t>
            </a:fld>
            <a:endParaRPr lang="es-ES" dirty="0"/>
          </a:p>
        </p:txBody>
      </p:sp>
    </p:spTree>
    <p:extLst>
      <p:ext uri="{BB962C8B-B14F-4D97-AF65-F5344CB8AC3E}">
        <p14:creationId xmlns:p14="http://schemas.microsoft.com/office/powerpoint/2010/main" val="1835146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38</a:t>
            </a:fld>
            <a:endParaRPr lang="es-ES" dirty="0"/>
          </a:p>
        </p:txBody>
      </p:sp>
    </p:spTree>
    <p:extLst>
      <p:ext uri="{BB962C8B-B14F-4D97-AF65-F5344CB8AC3E}">
        <p14:creationId xmlns:p14="http://schemas.microsoft.com/office/powerpoint/2010/main" val="656140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a:t>
            </a:r>
            <a:r>
              <a:rPr lang="es-ES" i="1" dirty="0"/>
              <a:t>pegging</a:t>
            </a:r>
            <a:r>
              <a:rPr lang="es-ES" dirty="0"/>
              <a:t> consiste en rastrear hacia arriba en la lista de materiales, desde el artículo componente hasta el padre. Al rastrear hacia arriba, el planificador de la producción puede determinar el motivo de la necesidad y evaluar si es necesario hacer un cambio en el programa.</a:t>
            </a:r>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39</a:t>
            </a:fld>
            <a:endParaRPr lang="es-ES" dirty="0"/>
          </a:p>
        </p:txBody>
      </p:sp>
    </p:spTree>
    <p:extLst>
      <p:ext uri="{BB962C8B-B14F-4D97-AF65-F5344CB8AC3E}">
        <p14:creationId xmlns:p14="http://schemas.microsoft.com/office/powerpoint/2010/main" val="2750723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relación de MRP y JIT las paso al tema del JIT.</a:t>
            </a:r>
          </a:p>
        </p:txBody>
      </p:sp>
      <p:sp>
        <p:nvSpPr>
          <p:cNvPr id="4" name="Marcador de número de diapositiva 3"/>
          <p:cNvSpPr>
            <a:spLocks noGrp="1"/>
          </p:cNvSpPr>
          <p:nvPr>
            <p:ph type="sldNum" sz="quarter" idx="5"/>
          </p:nvPr>
        </p:nvSpPr>
        <p:spPr/>
        <p:txBody>
          <a:bodyPr/>
          <a:lstStyle/>
          <a:p>
            <a:fld id="{73C4B59A-1CEB-4486-BD7F-BEE33AAD65F2}" type="slidenum">
              <a:rPr lang="es-ES" smtClean="0"/>
              <a:t>40</a:t>
            </a:fld>
            <a:endParaRPr lang="es-ES" dirty="0"/>
          </a:p>
        </p:txBody>
      </p:sp>
    </p:spTree>
    <p:extLst>
      <p:ext uri="{BB962C8B-B14F-4D97-AF65-F5344CB8AC3E}">
        <p14:creationId xmlns:p14="http://schemas.microsoft.com/office/powerpoint/2010/main" val="224224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46</a:t>
            </a:fld>
            <a:endParaRPr lang="es-ES" dirty="0"/>
          </a:p>
        </p:txBody>
      </p:sp>
    </p:spTree>
    <p:extLst>
      <p:ext uri="{BB962C8B-B14F-4D97-AF65-F5344CB8AC3E}">
        <p14:creationId xmlns:p14="http://schemas.microsoft.com/office/powerpoint/2010/main" val="6770528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47</a:t>
            </a:fld>
            <a:endParaRPr lang="es-ES" dirty="0"/>
          </a:p>
        </p:txBody>
      </p:sp>
    </p:spTree>
    <p:extLst>
      <p:ext uri="{BB962C8B-B14F-4D97-AF65-F5344CB8AC3E}">
        <p14:creationId xmlns:p14="http://schemas.microsoft.com/office/powerpoint/2010/main" val="5250985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48</a:t>
            </a:fld>
            <a:endParaRPr lang="es-ES" dirty="0"/>
          </a:p>
        </p:txBody>
      </p:sp>
    </p:spTree>
    <p:extLst>
      <p:ext uri="{BB962C8B-B14F-4D97-AF65-F5344CB8AC3E}">
        <p14:creationId xmlns:p14="http://schemas.microsoft.com/office/powerpoint/2010/main" val="2148109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7</a:t>
            </a:fld>
            <a:endParaRPr lang="es-ES" dirty="0"/>
          </a:p>
        </p:txBody>
      </p:sp>
    </p:spTree>
    <p:extLst>
      <p:ext uri="{BB962C8B-B14F-4D97-AF65-F5344CB8AC3E}">
        <p14:creationId xmlns:p14="http://schemas.microsoft.com/office/powerpoint/2010/main" val="2314610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49</a:t>
            </a:fld>
            <a:endParaRPr lang="es-ES" dirty="0"/>
          </a:p>
        </p:txBody>
      </p:sp>
    </p:spTree>
    <p:extLst>
      <p:ext uri="{BB962C8B-B14F-4D97-AF65-F5344CB8AC3E}">
        <p14:creationId xmlns:p14="http://schemas.microsoft.com/office/powerpoint/2010/main" val="2337366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50</a:t>
            </a:fld>
            <a:endParaRPr lang="es-ES" dirty="0"/>
          </a:p>
        </p:txBody>
      </p:sp>
    </p:spTree>
    <p:extLst>
      <p:ext uri="{BB962C8B-B14F-4D97-AF65-F5344CB8AC3E}">
        <p14:creationId xmlns:p14="http://schemas.microsoft.com/office/powerpoint/2010/main" val="17841593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51</a:t>
            </a:fld>
            <a:endParaRPr lang="es-ES" dirty="0"/>
          </a:p>
        </p:txBody>
      </p:sp>
    </p:spTree>
    <p:extLst>
      <p:ext uri="{BB962C8B-B14F-4D97-AF65-F5344CB8AC3E}">
        <p14:creationId xmlns:p14="http://schemas.microsoft.com/office/powerpoint/2010/main" val="13927512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52</a:t>
            </a:fld>
            <a:endParaRPr lang="es-ES" dirty="0"/>
          </a:p>
        </p:txBody>
      </p:sp>
    </p:spTree>
    <p:extLst>
      <p:ext uri="{BB962C8B-B14F-4D97-AF65-F5344CB8AC3E}">
        <p14:creationId xmlns:p14="http://schemas.microsoft.com/office/powerpoint/2010/main" val="27191153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53</a:t>
            </a:fld>
            <a:endParaRPr lang="es-ES" dirty="0"/>
          </a:p>
        </p:txBody>
      </p:sp>
    </p:spTree>
    <p:extLst>
      <p:ext uri="{BB962C8B-B14F-4D97-AF65-F5344CB8AC3E}">
        <p14:creationId xmlns:p14="http://schemas.microsoft.com/office/powerpoint/2010/main" val="15037555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54</a:t>
            </a:fld>
            <a:endParaRPr lang="es-ES" dirty="0"/>
          </a:p>
        </p:txBody>
      </p:sp>
    </p:spTree>
    <p:extLst>
      <p:ext uri="{BB962C8B-B14F-4D97-AF65-F5344CB8AC3E}">
        <p14:creationId xmlns:p14="http://schemas.microsoft.com/office/powerpoint/2010/main" val="11708647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55</a:t>
            </a:fld>
            <a:endParaRPr lang="es-ES" dirty="0"/>
          </a:p>
        </p:txBody>
      </p:sp>
    </p:spTree>
    <p:extLst>
      <p:ext uri="{BB962C8B-B14F-4D97-AF65-F5344CB8AC3E}">
        <p14:creationId xmlns:p14="http://schemas.microsoft.com/office/powerpoint/2010/main" val="1530416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56</a:t>
            </a:fld>
            <a:endParaRPr lang="es-ES" dirty="0"/>
          </a:p>
        </p:txBody>
      </p:sp>
    </p:spTree>
    <p:extLst>
      <p:ext uri="{BB962C8B-B14F-4D97-AF65-F5344CB8AC3E}">
        <p14:creationId xmlns:p14="http://schemas.microsoft.com/office/powerpoint/2010/main" val="22506064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58</a:t>
            </a:fld>
            <a:endParaRPr lang="es-ES" dirty="0"/>
          </a:p>
        </p:txBody>
      </p:sp>
    </p:spTree>
    <p:extLst>
      <p:ext uri="{BB962C8B-B14F-4D97-AF65-F5344CB8AC3E}">
        <p14:creationId xmlns:p14="http://schemas.microsoft.com/office/powerpoint/2010/main" val="34268655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59</a:t>
            </a:fld>
            <a:endParaRPr lang="es-ES" dirty="0"/>
          </a:p>
        </p:txBody>
      </p:sp>
    </p:spTree>
    <p:extLst>
      <p:ext uri="{BB962C8B-B14F-4D97-AF65-F5344CB8AC3E}">
        <p14:creationId xmlns:p14="http://schemas.microsoft.com/office/powerpoint/2010/main" val="400417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8</a:t>
            </a:fld>
            <a:endParaRPr lang="es-ES" dirty="0"/>
          </a:p>
        </p:txBody>
      </p:sp>
    </p:spTree>
    <p:extLst>
      <p:ext uri="{BB962C8B-B14F-4D97-AF65-F5344CB8AC3E}">
        <p14:creationId xmlns:p14="http://schemas.microsoft.com/office/powerpoint/2010/main" val="3731008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9</a:t>
            </a:fld>
            <a:endParaRPr lang="es-ES" dirty="0"/>
          </a:p>
        </p:txBody>
      </p:sp>
    </p:spTree>
    <p:extLst>
      <p:ext uri="{BB962C8B-B14F-4D97-AF65-F5344CB8AC3E}">
        <p14:creationId xmlns:p14="http://schemas.microsoft.com/office/powerpoint/2010/main" val="107830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10</a:t>
            </a:fld>
            <a:endParaRPr lang="es-ES" dirty="0"/>
          </a:p>
        </p:txBody>
      </p:sp>
    </p:spTree>
    <p:extLst>
      <p:ext uri="{BB962C8B-B14F-4D97-AF65-F5344CB8AC3E}">
        <p14:creationId xmlns:p14="http://schemas.microsoft.com/office/powerpoint/2010/main" val="689450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11</a:t>
            </a:fld>
            <a:endParaRPr lang="es-ES" dirty="0"/>
          </a:p>
        </p:txBody>
      </p:sp>
    </p:spTree>
    <p:extLst>
      <p:ext uri="{BB962C8B-B14F-4D97-AF65-F5344CB8AC3E}">
        <p14:creationId xmlns:p14="http://schemas.microsoft.com/office/powerpoint/2010/main" val="2615074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12</a:t>
            </a:fld>
            <a:endParaRPr lang="es-ES" dirty="0"/>
          </a:p>
        </p:txBody>
      </p:sp>
    </p:spTree>
    <p:extLst>
      <p:ext uri="{BB962C8B-B14F-4D97-AF65-F5344CB8AC3E}">
        <p14:creationId xmlns:p14="http://schemas.microsoft.com/office/powerpoint/2010/main" val="1766583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8B9774F-B846-49AC-88BB-6519B05BE452}" type="datetimeFigureOut">
              <a:rPr lang="es-ES" smtClean="0"/>
              <a:t>02/06/2021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30909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8B9774F-B846-49AC-88BB-6519B05BE452}" type="datetimeFigureOut">
              <a:rPr lang="es-ES" smtClean="0"/>
              <a:t>02/06/2021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216160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8B9774F-B846-49AC-88BB-6519B05BE452}" type="datetimeFigureOut">
              <a:rPr lang="es-ES" smtClean="0"/>
              <a:t>02/06/2021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12657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8B9774F-B846-49AC-88BB-6519B05BE452}" type="datetimeFigureOut">
              <a:rPr lang="es-ES" smtClean="0"/>
              <a:t>02/06/2021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04377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8B9774F-B846-49AC-88BB-6519B05BE452}" type="datetimeFigureOut">
              <a:rPr lang="es-ES" smtClean="0"/>
              <a:t>02/06/2021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403043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8B9774F-B846-49AC-88BB-6519B05BE452}" type="datetimeFigureOut">
              <a:rPr lang="es-ES" smtClean="0"/>
              <a:t>02/06/2021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96040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8B9774F-B846-49AC-88BB-6519B05BE452}" type="datetimeFigureOut">
              <a:rPr lang="es-ES" smtClean="0"/>
              <a:t>02/06/2021</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81781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8B9774F-B846-49AC-88BB-6519B05BE452}" type="datetimeFigureOut">
              <a:rPr lang="es-ES" smtClean="0"/>
              <a:t>02/06/2021</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354517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8B9774F-B846-49AC-88BB-6519B05BE452}" type="datetimeFigureOut">
              <a:rPr lang="es-ES" smtClean="0"/>
              <a:t>02/06/2021</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18677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8B9774F-B846-49AC-88BB-6519B05BE452}" type="datetimeFigureOut">
              <a:rPr lang="es-ES" smtClean="0"/>
              <a:t>02/06/2021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297155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8B9774F-B846-49AC-88BB-6519B05BE452}" type="datetimeFigureOut">
              <a:rPr lang="es-ES" smtClean="0"/>
              <a:t>02/06/2021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72923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9774F-B846-49AC-88BB-6519B05BE452}" type="datetimeFigureOut">
              <a:rPr lang="es-ES" smtClean="0"/>
              <a:t>02/06/2021</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72659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6012E2-2E5E-4208-B59C-DA4FC44DC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35" y="0"/>
            <a:ext cx="12220634"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 name="Picture 21">
            <a:extLst>
              <a:ext uri="{FF2B5EF4-FFF2-40B4-BE49-F238E27FC236}">
                <a16:creationId xmlns:a16="http://schemas.microsoft.com/office/drawing/2014/main" id="{05F94A0D-DB2E-4487-BA31-9105C14D95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636" y="0"/>
            <a:ext cx="12220636" cy="6858000"/>
          </a:xfrm>
          <a:prstGeom prst="rect">
            <a:avLst/>
          </a:prstGeom>
        </p:spPr>
      </p:pic>
      <p:grpSp>
        <p:nvGrpSpPr>
          <p:cNvPr id="3" name="Grupo 2">
            <a:extLst>
              <a:ext uri="{FF2B5EF4-FFF2-40B4-BE49-F238E27FC236}">
                <a16:creationId xmlns:a16="http://schemas.microsoft.com/office/drawing/2014/main" id="{CC539DB3-8DF4-4469-A847-D4F49101BF46}"/>
              </a:ext>
            </a:extLst>
          </p:cNvPr>
          <p:cNvGrpSpPr/>
          <p:nvPr/>
        </p:nvGrpSpPr>
        <p:grpSpPr>
          <a:xfrm>
            <a:off x="6096000" y="1247775"/>
            <a:ext cx="6026069" cy="4022400"/>
            <a:chOff x="6096000" y="1247775"/>
            <a:chExt cx="6026069" cy="4022400"/>
          </a:xfrm>
        </p:grpSpPr>
        <p:pic>
          <p:nvPicPr>
            <p:cNvPr id="6" name="Imagen 5">
              <a:extLst>
                <a:ext uri="{FF2B5EF4-FFF2-40B4-BE49-F238E27FC236}">
                  <a16:creationId xmlns:a16="http://schemas.microsoft.com/office/drawing/2014/main" id="{76449F21-1CC2-4750-90B6-D9C241D427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247775"/>
              <a:ext cx="6026069" cy="4022400"/>
            </a:xfrm>
            <a:prstGeom prst="rect">
              <a:avLst/>
            </a:prstGeom>
          </p:spPr>
        </p:pic>
        <p:sp>
          <p:nvSpPr>
            <p:cNvPr id="8" name="CuadroTexto 7">
              <a:extLst>
                <a:ext uri="{FF2B5EF4-FFF2-40B4-BE49-F238E27FC236}">
                  <a16:creationId xmlns:a16="http://schemas.microsoft.com/office/drawing/2014/main" id="{9AF63B4B-7519-43F3-8A90-FFBB58E31D5E}"/>
                </a:ext>
              </a:extLst>
            </p:cNvPr>
            <p:cNvSpPr txBox="1"/>
            <p:nvPr/>
          </p:nvSpPr>
          <p:spPr>
            <a:xfrm>
              <a:off x="7027918" y="4522742"/>
              <a:ext cx="1863908" cy="338554"/>
            </a:xfrm>
            <a:prstGeom prst="rect">
              <a:avLst/>
            </a:prstGeom>
            <a:solidFill>
              <a:schemeClr val="tx1"/>
            </a:solidFill>
          </p:spPr>
          <p:txBody>
            <a:bodyPr wrap="none" rtlCol="0">
              <a:spAutoFit/>
            </a:bodyPr>
            <a:lstStyle/>
            <a:p>
              <a:pPr algn="ctr"/>
              <a:r>
                <a:rPr lang="es-ES" sz="1600" b="1" dirty="0">
                  <a:solidFill>
                    <a:schemeClr val="bg1"/>
                  </a:solidFill>
                </a:rPr>
                <a:t>Agustín Ruiz Martín</a:t>
              </a:r>
            </a:p>
          </p:txBody>
        </p:sp>
      </p:grpSp>
      <p:sp>
        <p:nvSpPr>
          <p:cNvPr id="12" name="Título 1">
            <a:extLst>
              <a:ext uri="{FF2B5EF4-FFF2-40B4-BE49-F238E27FC236}">
                <a16:creationId xmlns:a16="http://schemas.microsoft.com/office/drawing/2014/main" id="{128FAC81-A1F6-454B-A805-3943A7CE848D}"/>
              </a:ext>
            </a:extLst>
          </p:cNvPr>
          <p:cNvSpPr>
            <a:spLocks noGrp="1"/>
          </p:cNvSpPr>
          <p:nvPr>
            <p:ph type="title"/>
          </p:nvPr>
        </p:nvSpPr>
        <p:spPr>
          <a:xfrm>
            <a:off x="1169001" y="2099147"/>
            <a:ext cx="2570882" cy="782095"/>
          </a:xfrm>
          <a:effectLst>
            <a:outerShdw blurRad="50800" dist="38100" dir="2700000" algn="tl" rotWithShape="0">
              <a:prstClr val="black">
                <a:alpha val="40000"/>
              </a:prstClr>
            </a:outerShdw>
          </a:effectLst>
        </p:spPr>
        <p:txBody>
          <a:bodyPr vert="horz" lIns="91440" tIns="45720" rIns="91440" bIns="45720" rtlCol="0" anchor="t">
            <a:normAutofit/>
          </a:bodyPr>
          <a:lstStyle/>
          <a:p>
            <a:pPr algn="ctr"/>
            <a:r>
              <a:rPr lang="en-US" b="1" kern="1200" dirty="0">
                <a:solidFill>
                  <a:srgbClr val="FFFFFF"/>
                </a:solidFill>
                <a:latin typeface="+mj-lt"/>
                <a:ea typeface="+mj-ea"/>
                <a:cs typeface="+mj-cs"/>
              </a:rPr>
              <a:t>TEMA 5</a:t>
            </a:r>
          </a:p>
        </p:txBody>
      </p:sp>
      <p:sp>
        <p:nvSpPr>
          <p:cNvPr id="13" name="CuadroTexto 12">
            <a:extLst>
              <a:ext uri="{FF2B5EF4-FFF2-40B4-BE49-F238E27FC236}">
                <a16:creationId xmlns:a16="http://schemas.microsoft.com/office/drawing/2014/main" id="{0412BAE2-B37E-4742-9A95-0BA9879FA4F5}"/>
              </a:ext>
            </a:extLst>
          </p:cNvPr>
          <p:cNvSpPr txBox="1"/>
          <p:nvPr/>
        </p:nvSpPr>
        <p:spPr>
          <a:xfrm>
            <a:off x="0" y="2781419"/>
            <a:ext cx="4908884"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000" dirty="0">
                <a:solidFill>
                  <a:srgbClr val="FFFFFF"/>
                </a:solidFill>
              </a:rPr>
              <a:t>LA PROGRAMACIÓN DE MATERIALES (MRP)</a:t>
            </a:r>
            <a:endParaRPr lang="en-US" sz="2000" kern="1200" dirty="0">
              <a:solidFill>
                <a:srgbClr val="FFFFFF"/>
              </a:solidFill>
              <a:latin typeface="+mn-lt"/>
              <a:ea typeface="+mn-ea"/>
              <a:cs typeface="+mn-cs"/>
            </a:endParaRPr>
          </a:p>
        </p:txBody>
      </p:sp>
      <p:pic>
        <p:nvPicPr>
          <p:cNvPr id="14" name="Picture 2" descr="Resultado de imagen de LOGO URJC&quot;">
            <a:extLst>
              <a:ext uri="{FF2B5EF4-FFF2-40B4-BE49-F238E27FC236}">
                <a16:creationId xmlns:a16="http://schemas.microsoft.com/office/drawing/2014/main" id="{B10C0BE2-7FAA-4469-A6BB-E57F8FCB80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8994" y="5093891"/>
            <a:ext cx="1910896" cy="82108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FE510BC9-D447-4CE5-9764-2CC60DABC19D}"/>
              </a:ext>
            </a:extLst>
          </p:cNvPr>
          <p:cNvSpPr txBox="1"/>
          <p:nvPr/>
        </p:nvSpPr>
        <p:spPr>
          <a:xfrm>
            <a:off x="-28423" y="4775960"/>
            <a:ext cx="4908884" cy="408957"/>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s-ES" dirty="0">
                <a:solidFill>
                  <a:srgbClr val="FFFFFF"/>
                </a:solidFill>
              </a:rPr>
              <a:t>Grado en Ingeniería en Organización Industrial</a:t>
            </a:r>
            <a:endParaRPr lang="es-ES" kern="1200" dirty="0">
              <a:solidFill>
                <a:srgbClr val="FFFFFF"/>
              </a:solidFill>
              <a:latin typeface="+mn-lt"/>
              <a:ea typeface="+mn-ea"/>
              <a:cs typeface="+mn-cs"/>
            </a:endParaRPr>
          </a:p>
        </p:txBody>
      </p:sp>
    </p:spTree>
    <p:extLst>
      <p:ext uri="{BB962C8B-B14F-4D97-AF65-F5344CB8AC3E}">
        <p14:creationId xmlns:p14="http://schemas.microsoft.com/office/powerpoint/2010/main" val="99584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5.1. REQUERIMIENTOS DEL MODELO DE INVENTARIO CON DEMANDA DEPENDIENTE</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9E7D30E3-8D89-4B7E-914D-6D5216E1C0ED}"/>
              </a:ext>
            </a:extLst>
          </p:cNvPr>
          <p:cNvSpPr txBox="1"/>
          <p:nvPr/>
        </p:nvSpPr>
        <p:spPr>
          <a:xfrm>
            <a:off x="0" y="2938641"/>
            <a:ext cx="12191999" cy="3785652"/>
          </a:xfrm>
          <a:prstGeom prst="rect">
            <a:avLst/>
          </a:prstGeom>
          <a:noFill/>
        </p:spPr>
        <p:txBody>
          <a:bodyPr wrap="square" rtlCol="0">
            <a:spAutoFit/>
          </a:bodyPr>
          <a:lstStyle/>
          <a:p>
            <a:pPr algn="just"/>
            <a:r>
              <a:rPr lang="es-ES" sz="2000" dirty="0"/>
              <a:t>Una vez que hemos desarrollado la estructura del producto, podemos determinar el número de unidades de cada artículo que son necesarias para satisfacer la demanda de un nuevo pedido de 50 kits de “Awesome” (A):</a:t>
            </a:r>
          </a:p>
          <a:p>
            <a:pPr algn="just"/>
            <a:r>
              <a:rPr lang="es-ES" sz="2000" u="sng" dirty="0"/>
              <a:t>NIVEL</a:t>
            </a:r>
            <a:r>
              <a:rPr lang="es-ES" sz="2000" dirty="0"/>
              <a:t>		</a:t>
            </a:r>
            <a:r>
              <a:rPr lang="es-ES" sz="2000" u="sng" dirty="0"/>
              <a:t>COMPONENTE</a:t>
            </a:r>
            <a:r>
              <a:rPr lang="es-ES" sz="2000" dirty="0"/>
              <a:t>	</a:t>
            </a:r>
            <a:r>
              <a:rPr lang="es-ES" sz="2000" u="sng" dirty="0"/>
              <a:t>CANTIDAD POR UNIDAD</a:t>
            </a:r>
            <a:r>
              <a:rPr lang="es-ES" sz="2000" dirty="0"/>
              <a:t>			</a:t>
            </a:r>
            <a:r>
              <a:rPr lang="es-ES" sz="2000" u="sng" dirty="0"/>
              <a:t>NECESIDAD TOTAL</a:t>
            </a:r>
          </a:p>
          <a:p>
            <a:pPr algn="just"/>
            <a:r>
              <a:rPr lang="es-ES" sz="2000" dirty="0"/>
              <a:t>0		Parte A:		1 x 50						  50</a:t>
            </a:r>
          </a:p>
          <a:p>
            <a:pPr algn="just"/>
            <a:r>
              <a:rPr lang="es-ES" sz="2000" dirty="0"/>
              <a:t>1		Parte B:		(2x1) = 2 x 50					100</a:t>
            </a:r>
          </a:p>
          <a:p>
            <a:pPr algn="just"/>
            <a:r>
              <a:rPr lang="es-ES" sz="2000" dirty="0"/>
              <a:t>1		Parte C: 		(3x1) = 3 x 50					150</a:t>
            </a:r>
          </a:p>
          <a:p>
            <a:pPr algn="just"/>
            <a:r>
              <a:rPr lang="es-ES" sz="2000" dirty="0"/>
              <a:t>2		Parte E: 		(2x2x1)+(2x3x1) = 10 x 50				500</a:t>
            </a:r>
          </a:p>
          <a:p>
            <a:pPr algn="just"/>
            <a:r>
              <a:rPr lang="es-ES" sz="2000" dirty="0"/>
              <a:t>2		Parte F:		(2x3x1) = 6 x 50					300</a:t>
            </a:r>
          </a:p>
          <a:p>
            <a:pPr algn="just"/>
            <a:r>
              <a:rPr lang="es-ES" sz="2000" dirty="0"/>
              <a:t>3		Parte D:		(2x2x1)+(2x2x3x1) = 16 x 50			800</a:t>
            </a:r>
          </a:p>
          <a:p>
            <a:pPr algn="just"/>
            <a:r>
              <a:rPr lang="es-ES" sz="2000" dirty="0"/>
              <a:t>3		Parte G:		(1x2x3x1) = 6 x 50				300</a:t>
            </a:r>
          </a:p>
          <a:p>
            <a:pPr algn="just"/>
            <a:r>
              <a:rPr lang="es-ES" sz="2000" dirty="0"/>
              <a:t>Por tanto, para 50 unidades de A necesitaremos 100 unidades de B, 150 unidades de C, 800 unidades de D, 500 unidades de E, 300 unidades de F y 300 unidades de G.</a:t>
            </a:r>
          </a:p>
        </p:txBody>
      </p:sp>
      <p:pic>
        <p:nvPicPr>
          <p:cNvPr id="3" name="Imagen 2">
            <a:extLst>
              <a:ext uri="{FF2B5EF4-FFF2-40B4-BE49-F238E27FC236}">
                <a16:creationId xmlns:a16="http://schemas.microsoft.com/office/drawing/2014/main" id="{B65B0C88-940E-45E7-9B2A-CA27F6A7D082}"/>
              </a:ext>
            </a:extLst>
          </p:cNvPr>
          <p:cNvPicPr>
            <a:picLocks noChangeAspect="1"/>
          </p:cNvPicPr>
          <p:nvPr/>
        </p:nvPicPr>
        <p:blipFill>
          <a:blip r:embed="rId4"/>
          <a:stretch>
            <a:fillRect/>
          </a:stretch>
        </p:blipFill>
        <p:spPr>
          <a:xfrm>
            <a:off x="3516477" y="298992"/>
            <a:ext cx="5159046" cy="2736942"/>
          </a:xfrm>
          <a:prstGeom prst="rect">
            <a:avLst/>
          </a:prstGeom>
        </p:spPr>
      </p:pic>
    </p:spTree>
    <p:extLst>
      <p:ext uri="{BB962C8B-B14F-4D97-AF65-F5344CB8AC3E}">
        <p14:creationId xmlns:p14="http://schemas.microsoft.com/office/powerpoint/2010/main" val="215570998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5.1. REQUERIMIENTOS DEL MODELO DE INVENTARIO CON DEMANDA DEPENDIENTE</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19942EB8-4A18-49F6-AB65-773A3E6C74D4}"/>
              </a:ext>
            </a:extLst>
          </p:cNvPr>
          <p:cNvSpPr txBox="1"/>
          <p:nvPr/>
        </p:nvSpPr>
        <p:spPr>
          <a:xfrm>
            <a:off x="0" y="1307520"/>
            <a:ext cx="12191999" cy="4524315"/>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Proporciona la estructura de un producto:</a:t>
            </a:r>
          </a:p>
          <a:p>
            <a:pPr marL="800100" lvl="1" indent="-342900" algn="just">
              <a:buFont typeface="Wingdings" panose="05000000000000000000" pitchFamily="2" charset="2"/>
              <a:buChar char="ü"/>
            </a:pPr>
            <a:r>
              <a:rPr lang="es-ES" sz="2400" dirty="0"/>
              <a:t>Se llaman “padres” a los ítems que están por encima de un nivel.</a:t>
            </a:r>
          </a:p>
          <a:p>
            <a:pPr marL="800100" lvl="1" indent="-342900" algn="just">
              <a:buFont typeface="Wingdings" panose="05000000000000000000" pitchFamily="2" charset="2"/>
              <a:buChar char="ü"/>
            </a:pPr>
            <a:r>
              <a:rPr lang="es-ES" sz="2400" dirty="0"/>
              <a:t>Se llaman “hijos” a los ítems que se encuentran por debajo de un nivel.</a:t>
            </a:r>
          </a:p>
          <a:p>
            <a:pPr marL="342900" indent="-342900" algn="just">
              <a:buFont typeface="Wingdings" panose="05000000000000000000" pitchFamily="2" charset="2"/>
              <a:buChar char="q"/>
            </a:pPr>
            <a:endParaRPr lang="es-ES" sz="2400" dirty="0"/>
          </a:p>
          <a:p>
            <a:pPr marL="342900" indent="-342900" algn="just">
              <a:buFont typeface="Wingdings" panose="05000000000000000000" pitchFamily="2" charset="2"/>
              <a:buChar char="q"/>
            </a:pPr>
            <a:endParaRPr lang="es-ES" sz="2400" dirty="0"/>
          </a:p>
          <a:p>
            <a:pPr marL="342900" indent="-342900" algn="just">
              <a:buFont typeface="Wingdings" panose="05000000000000000000" pitchFamily="2" charset="2"/>
              <a:buChar char="q"/>
            </a:pPr>
            <a:endParaRPr lang="es-ES" sz="2400" dirty="0"/>
          </a:p>
          <a:p>
            <a:pPr marL="342900" indent="-342900" algn="just">
              <a:buFont typeface="Arial" panose="020B0604020202020204" pitchFamily="34" charset="0"/>
              <a:buChar char="•"/>
            </a:pPr>
            <a:r>
              <a:rPr lang="es-ES" sz="2400" dirty="0"/>
              <a:t>Codificación de nivel inferior: número que identifica los ítems con el nivel más bajo en que aparecen.</a:t>
            </a:r>
          </a:p>
          <a:p>
            <a:pPr marL="800100" lvl="1" indent="-342900" algn="just">
              <a:buFont typeface="Wingdings" panose="05000000000000000000" pitchFamily="2" charset="2"/>
              <a:buChar char="ü"/>
            </a:pPr>
            <a:r>
              <a:rPr lang="es-ES" sz="2400" dirty="0"/>
              <a:t>La codificación de nivel inferior asegura que un ítem esté siempre en el nivel más bajo en que se utiliza.</a:t>
            </a:r>
          </a:p>
          <a:p>
            <a:pPr marL="800100" lvl="1" indent="-342900" algn="just">
              <a:buFont typeface="Wingdings" panose="05000000000000000000" pitchFamily="2" charset="2"/>
              <a:buChar char="ü"/>
            </a:pPr>
            <a:r>
              <a:rPr lang="es-ES" sz="2400" dirty="0"/>
              <a:t>Se procesa en el nivel inferior a la vez.</a:t>
            </a:r>
          </a:p>
          <a:p>
            <a:pPr algn="just"/>
            <a:endParaRPr lang="es-ES" sz="2400" dirty="0"/>
          </a:p>
        </p:txBody>
      </p:sp>
    </p:spTree>
    <p:extLst>
      <p:ext uri="{BB962C8B-B14F-4D97-AF65-F5344CB8AC3E}">
        <p14:creationId xmlns:p14="http://schemas.microsoft.com/office/powerpoint/2010/main" val="284750083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5.1. REQUERIMIENTOS DEL MODELO DE INVENTARIO CON DEMANDA DEPENDIENTE</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Rectángulo 3">
            <a:extLst>
              <a:ext uri="{FF2B5EF4-FFF2-40B4-BE49-F238E27FC236}">
                <a16:creationId xmlns:a16="http://schemas.microsoft.com/office/drawing/2014/main" id="{ED28773D-D184-4F06-B063-1D560262F6CB}"/>
              </a:ext>
            </a:extLst>
          </p:cNvPr>
          <p:cNvSpPr/>
          <p:nvPr/>
        </p:nvSpPr>
        <p:spPr>
          <a:xfrm>
            <a:off x="-1" y="582925"/>
            <a:ext cx="12191999" cy="6001643"/>
          </a:xfrm>
          <a:prstGeom prst="rect">
            <a:avLst/>
          </a:prstGeom>
        </p:spPr>
        <p:txBody>
          <a:bodyPr wrap="square">
            <a:spAutoFit/>
          </a:bodyPr>
          <a:lstStyle/>
          <a:p>
            <a:pPr marL="457200" indent="-457200" algn="ctr">
              <a:buFont typeface="+mj-lt"/>
              <a:buAutoNum type="arabicPeriod" startAt="3"/>
            </a:pPr>
            <a:r>
              <a:rPr lang="es-ES" sz="2400" b="1" dirty="0"/>
              <a:t>LA DISPONIBILIDAD DE INVENTARIO</a:t>
            </a:r>
            <a:endParaRPr lang="es-ES" sz="2400" dirty="0"/>
          </a:p>
          <a:p>
            <a:pPr marL="285750" indent="-285750" algn="just">
              <a:buFont typeface="Arial" panose="020B0604020202020204" pitchFamily="34" charset="0"/>
              <a:buChar char="•"/>
            </a:pPr>
            <a:r>
              <a:rPr lang="es-ES" sz="2400" dirty="0"/>
              <a:t>Se requieren registros de inventarios precisos para que el MRP (o cualquier otro sistema de demanda dependiente) funcione correctamente.</a:t>
            </a:r>
          </a:p>
          <a:p>
            <a:pPr marL="285750" indent="-285750" algn="just">
              <a:buFont typeface="Arial" panose="020B0604020202020204" pitchFamily="34" charset="0"/>
              <a:buChar char="•"/>
            </a:pPr>
            <a:r>
              <a:rPr lang="es-ES" sz="2400" dirty="0"/>
              <a:t>Generalmente, los sistemas MRP requieren una precisión del 99%.</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endParaRPr lang="es-ES" dirty="0"/>
          </a:p>
          <a:p>
            <a:pPr marL="457200" indent="-457200" algn="ctr">
              <a:buFont typeface="+mj-lt"/>
              <a:buAutoNum type="arabicPeriod" startAt="4"/>
            </a:pPr>
            <a:r>
              <a:rPr lang="es-ES" sz="2400" b="1" dirty="0"/>
              <a:t>LAS ÓRDENES DE COMPRA/FABRICACIÓN PENDIENTES</a:t>
            </a:r>
            <a:endParaRPr lang="es-ES" sz="2400" dirty="0"/>
          </a:p>
          <a:p>
            <a:pPr marL="285750" indent="-285750" algn="just">
              <a:buFont typeface="Arial" panose="020B0604020202020204" pitchFamily="34" charset="0"/>
              <a:buChar char="•"/>
            </a:pPr>
            <a:r>
              <a:rPr lang="es-ES" sz="2400" dirty="0"/>
              <a:t>Deben reflejar con precisión las cantidades y sus fechas de entrega programadas. </a:t>
            </a:r>
          </a:p>
          <a:p>
            <a:pPr algn="just"/>
            <a:endParaRPr lang="es-ES" dirty="0"/>
          </a:p>
          <a:p>
            <a:pPr algn="just"/>
            <a:endParaRPr lang="es-ES" dirty="0"/>
          </a:p>
          <a:p>
            <a:pPr marL="457200" indent="-457200" algn="ctr">
              <a:buFont typeface="+mj-lt"/>
              <a:buAutoNum type="arabicPeriod" startAt="5"/>
            </a:pPr>
            <a:r>
              <a:rPr lang="es-ES" sz="2400" b="1" dirty="0"/>
              <a:t>LOS PLAZOS</a:t>
            </a:r>
          </a:p>
          <a:p>
            <a:pPr marL="342900" indent="-342900" algn="just">
              <a:buFont typeface="Arial" panose="020B0604020202020204" pitchFamily="34" charset="0"/>
              <a:buChar char="•"/>
            </a:pPr>
            <a:r>
              <a:rPr lang="es-ES" sz="2400" dirty="0"/>
              <a:t>El tiempo necesario para adquirir (es decir, comprar, producir o montar) cada ítem se conoce como plazo:</a:t>
            </a:r>
          </a:p>
          <a:p>
            <a:pPr marL="800100" lvl="1" indent="-342900" algn="just">
              <a:buFont typeface="Wingdings" panose="05000000000000000000" pitchFamily="2" charset="2"/>
              <a:buChar char="ü"/>
            </a:pPr>
            <a:r>
              <a:rPr lang="es-ES" sz="2400" dirty="0"/>
              <a:t>Plazo de fabricación: el tiempo requerido para transportar internamente, preparar y montar o procesar cada componente.</a:t>
            </a:r>
          </a:p>
          <a:p>
            <a:pPr marL="800100" lvl="1" indent="-342900" algn="just">
              <a:buFont typeface="Wingdings" panose="05000000000000000000" pitchFamily="2" charset="2"/>
              <a:buChar char="ü"/>
            </a:pPr>
            <a:r>
              <a:rPr lang="es-ES" sz="2400" dirty="0"/>
              <a:t>Plazo de aprovisionamiento: el tiempo que transcurre desde que se lanza el pedido de compra hasta que el artículo está disponible para la producción.</a:t>
            </a:r>
          </a:p>
        </p:txBody>
      </p:sp>
    </p:spTree>
    <p:extLst>
      <p:ext uri="{BB962C8B-B14F-4D97-AF65-F5344CB8AC3E}">
        <p14:creationId xmlns:p14="http://schemas.microsoft.com/office/powerpoint/2010/main" val="355194798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5.1. REQUERIMIENTOS DEL MODELO DE INVENTARIO CON DEMANDA DEPENDIENTE</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4" name="Group 63">
            <a:extLst>
              <a:ext uri="{FF2B5EF4-FFF2-40B4-BE49-F238E27FC236}">
                <a16:creationId xmlns:a16="http://schemas.microsoft.com/office/drawing/2014/main" id="{0CB04874-373E-4A09-B5BB-F40D3E76A1BA}"/>
              </a:ext>
            </a:extLst>
          </p:cNvPr>
          <p:cNvGrpSpPr>
            <a:grpSpLocks/>
          </p:cNvGrpSpPr>
          <p:nvPr/>
        </p:nvGrpSpPr>
        <p:grpSpPr bwMode="auto">
          <a:xfrm>
            <a:off x="3783059" y="1754600"/>
            <a:ext cx="6540500" cy="4802188"/>
            <a:chOff x="596" y="1240"/>
            <a:chExt cx="4120" cy="3025"/>
          </a:xfrm>
        </p:grpSpPr>
        <p:sp>
          <p:nvSpPr>
            <p:cNvPr id="6" name="Rectangle 6">
              <a:extLst>
                <a:ext uri="{FF2B5EF4-FFF2-40B4-BE49-F238E27FC236}">
                  <a16:creationId xmlns:a16="http://schemas.microsoft.com/office/drawing/2014/main" id="{E34FC97B-948E-45B8-A1FF-5F0AD3372F4F}"/>
                </a:ext>
              </a:extLst>
            </p:cNvPr>
            <p:cNvSpPr>
              <a:spLocks noChangeArrowheads="1"/>
            </p:cNvSpPr>
            <p:nvPr/>
          </p:nvSpPr>
          <p:spPr bwMode="auto">
            <a:xfrm>
              <a:off x="596" y="3794"/>
              <a:ext cx="4120"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90500" algn="ctr"/>
                  <a:tab pos="1054100" algn="ctr"/>
                  <a:tab pos="1905000" algn="ctr"/>
                  <a:tab pos="2768600" algn="ctr"/>
                  <a:tab pos="3619500" algn="ctr"/>
                  <a:tab pos="4483100" algn="ctr"/>
                  <a:tab pos="5334000" algn="ctr"/>
                  <a:tab pos="6197600" algn="ctr"/>
                </a:tabLst>
                <a:defRPr sz="2400">
                  <a:solidFill>
                    <a:schemeClr val="tx1"/>
                  </a:solidFill>
                  <a:latin typeface="Times" panose="02020603050405020304" pitchFamily="18" charset="0"/>
                </a:defRPr>
              </a:lvl1pPr>
              <a:lvl2pPr>
                <a:tabLst>
                  <a:tab pos="190500" algn="ctr"/>
                  <a:tab pos="1054100" algn="ctr"/>
                  <a:tab pos="1905000" algn="ctr"/>
                  <a:tab pos="2768600" algn="ctr"/>
                  <a:tab pos="3619500" algn="ctr"/>
                  <a:tab pos="4483100" algn="ctr"/>
                  <a:tab pos="5334000" algn="ctr"/>
                  <a:tab pos="6197600" algn="ctr"/>
                </a:tabLst>
                <a:defRPr sz="2400">
                  <a:solidFill>
                    <a:schemeClr val="tx1"/>
                  </a:solidFill>
                  <a:latin typeface="Times" panose="02020603050405020304" pitchFamily="18" charset="0"/>
                </a:defRPr>
              </a:lvl2pPr>
              <a:lvl3pPr>
                <a:tabLst>
                  <a:tab pos="190500" algn="ctr"/>
                  <a:tab pos="1054100" algn="ctr"/>
                  <a:tab pos="1905000" algn="ctr"/>
                  <a:tab pos="2768600" algn="ctr"/>
                  <a:tab pos="3619500" algn="ctr"/>
                  <a:tab pos="4483100" algn="ctr"/>
                  <a:tab pos="5334000" algn="ctr"/>
                  <a:tab pos="6197600" algn="ctr"/>
                </a:tabLst>
                <a:defRPr sz="2400">
                  <a:solidFill>
                    <a:schemeClr val="tx1"/>
                  </a:solidFill>
                  <a:latin typeface="Times" panose="02020603050405020304" pitchFamily="18" charset="0"/>
                </a:defRPr>
              </a:lvl3pPr>
              <a:lvl4pPr>
                <a:tabLst>
                  <a:tab pos="190500" algn="ctr"/>
                  <a:tab pos="1054100" algn="ctr"/>
                  <a:tab pos="1905000" algn="ctr"/>
                  <a:tab pos="2768600" algn="ctr"/>
                  <a:tab pos="3619500" algn="ctr"/>
                  <a:tab pos="4483100" algn="ctr"/>
                  <a:tab pos="5334000" algn="ctr"/>
                  <a:tab pos="6197600" algn="ctr"/>
                </a:tabLst>
                <a:defRPr sz="2400">
                  <a:solidFill>
                    <a:schemeClr val="tx1"/>
                  </a:solidFill>
                  <a:latin typeface="Times" panose="02020603050405020304" pitchFamily="18" charset="0"/>
                </a:defRPr>
              </a:lvl4pPr>
              <a:lvl5pPr>
                <a:tabLst>
                  <a:tab pos="190500" algn="ctr"/>
                  <a:tab pos="1054100" algn="ctr"/>
                  <a:tab pos="1905000" algn="ctr"/>
                  <a:tab pos="2768600" algn="ctr"/>
                  <a:tab pos="3619500" algn="ctr"/>
                  <a:tab pos="4483100" algn="ctr"/>
                  <a:tab pos="5334000" algn="ctr"/>
                  <a:tab pos="61976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190500" algn="ctr"/>
                  <a:tab pos="1054100" algn="ctr"/>
                  <a:tab pos="1905000" algn="ctr"/>
                  <a:tab pos="2768600" algn="ctr"/>
                  <a:tab pos="3619500" algn="ctr"/>
                  <a:tab pos="4483100" algn="ctr"/>
                  <a:tab pos="5334000" algn="ctr"/>
                  <a:tab pos="61976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190500" algn="ctr"/>
                  <a:tab pos="1054100" algn="ctr"/>
                  <a:tab pos="1905000" algn="ctr"/>
                  <a:tab pos="2768600" algn="ctr"/>
                  <a:tab pos="3619500" algn="ctr"/>
                  <a:tab pos="4483100" algn="ctr"/>
                  <a:tab pos="5334000" algn="ctr"/>
                  <a:tab pos="61976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190500" algn="ctr"/>
                  <a:tab pos="1054100" algn="ctr"/>
                  <a:tab pos="1905000" algn="ctr"/>
                  <a:tab pos="2768600" algn="ctr"/>
                  <a:tab pos="3619500" algn="ctr"/>
                  <a:tab pos="4483100" algn="ctr"/>
                  <a:tab pos="5334000" algn="ctr"/>
                  <a:tab pos="61976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190500" algn="ctr"/>
                  <a:tab pos="1054100" algn="ctr"/>
                  <a:tab pos="1905000" algn="ctr"/>
                  <a:tab pos="2768600" algn="ctr"/>
                  <a:tab pos="3619500" algn="ctr"/>
                  <a:tab pos="4483100" algn="ctr"/>
                  <a:tab pos="5334000" algn="ctr"/>
                  <a:tab pos="6197600" algn="ctr"/>
                </a:tabLst>
                <a:defRPr sz="2400">
                  <a:solidFill>
                    <a:schemeClr val="tx1"/>
                  </a:solidFill>
                  <a:latin typeface="Times" panose="02020603050405020304" pitchFamily="18" charset="0"/>
                </a:defRPr>
              </a:lvl9pPr>
            </a:lstStyle>
            <a:p>
              <a:pPr>
                <a:lnSpc>
                  <a:spcPct val="115000"/>
                </a:lnSpc>
              </a:pPr>
              <a:r>
                <a:rPr lang="es-ES" altLang="es-ES" sz="1000" dirty="0">
                  <a:latin typeface="Arial" panose="020B0604020202020204" pitchFamily="34" charset="0"/>
                </a:rPr>
                <a:t>	|	|	|	|	|	|	|	|</a:t>
              </a:r>
              <a:endParaRPr lang="es-ES" altLang="es-ES" sz="1600" dirty="0">
                <a:latin typeface="Arial" panose="020B0604020202020204" pitchFamily="34" charset="0"/>
              </a:endParaRPr>
            </a:p>
            <a:p>
              <a:pPr>
                <a:lnSpc>
                  <a:spcPct val="115000"/>
                </a:lnSpc>
              </a:pPr>
              <a:r>
                <a:rPr lang="es-ES" altLang="es-ES" sz="1600" dirty="0">
                  <a:latin typeface="Arial" panose="020B0604020202020204" pitchFamily="34" charset="0"/>
                </a:rPr>
                <a:t>	</a:t>
              </a:r>
              <a:r>
                <a:rPr lang="es-ES" altLang="es-ES" sz="1600" i="1" dirty="0">
                  <a:latin typeface="Arial" panose="020B0604020202020204" pitchFamily="34" charset="0"/>
                </a:rPr>
                <a:t>n</a:t>
              </a:r>
              <a:r>
                <a:rPr lang="es-ES" altLang="es-ES" sz="1600" dirty="0">
                  <a:latin typeface="Arial" panose="020B0604020202020204" pitchFamily="34" charset="0"/>
                </a:rPr>
                <a:t>-7	</a:t>
              </a:r>
              <a:r>
                <a:rPr lang="es-ES" altLang="es-ES" sz="1600" i="1" dirty="0">
                  <a:latin typeface="Arial" panose="020B0604020202020204" pitchFamily="34" charset="0"/>
                </a:rPr>
                <a:t>n</a:t>
              </a:r>
              <a:r>
                <a:rPr lang="es-ES" altLang="es-ES" sz="1600" dirty="0">
                  <a:latin typeface="Arial" panose="020B0604020202020204" pitchFamily="34" charset="0"/>
                </a:rPr>
                <a:t>-6	</a:t>
              </a:r>
              <a:r>
                <a:rPr lang="es-ES" altLang="es-ES" sz="1600" i="1" dirty="0">
                  <a:latin typeface="Arial" panose="020B0604020202020204" pitchFamily="34" charset="0"/>
                </a:rPr>
                <a:t>n</a:t>
              </a:r>
              <a:r>
                <a:rPr lang="es-ES" altLang="es-ES" sz="1600" dirty="0">
                  <a:latin typeface="Arial" panose="020B0604020202020204" pitchFamily="34" charset="0"/>
                </a:rPr>
                <a:t>-5	</a:t>
              </a:r>
              <a:r>
                <a:rPr lang="es-ES" altLang="es-ES" sz="1600" i="1" dirty="0">
                  <a:latin typeface="Arial" panose="020B0604020202020204" pitchFamily="34" charset="0"/>
                </a:rPr>
                <a:t>n</a:t>
              </a:r>
              <a:r>
                <a:rPr lang="es-ES" altLang="es-ES" sz="1600" dirty="0">
                  <a:latin typeface="Arial" panose="020B0604020202020204" pitchFamily="34" charset="0"/>
                </a:rPr>
                <a:t>-4	</a:t>
              </a:r>
              <a:r>
                <a:rPr lang="es-ES" altLang="es-ES" sz="1600" i="1" dirty="0">
                  <a:latin typeface="Arial" panose="020B0604020202020204" pitchFamily="34" charset="0"/>
                </a:rPr>
                <a:t>n</a:t>
              </a:r>
              <a:r>
                <a:rPr lang="es-ES" altLang="es-ES" sz="1600" dirty="0">
                  <a:latin typeface="Arial" panose="020B0604020202020204" pitchFamily="34" charset="0"/>
                </a:rPr>
                <a:t>-3	</a:t>
              </a:r>
              <a:r>
                <a:rPr lang="es-ES" altLang="es-ES" sz="1600" i="1" dirty="0">
                  <a:latin typeface="Arial" panose="020B0604020202020204" pitchFamily="34" charset="0"/>
                </a:rPr>
                <a:t>n</a:t>
              </a:r>
              <a:r>
                <a:rPr lang="es-ES" altLang="es-ES" sz="1600" dirty="0">
                  <a:latin typeface="Arial" panose="020B0604020202020204" pitchFamily="34" charset="0"/>
                </a:rPr>
                <a:t>-2	</a:t>
              </a:r>
              <a:r>
                <a:rPr lang="es-ES" altLang="es-ES" sz="1600" i="1" dirty="0">
                  <a:latin typeface="Arial" panose="020B0604020202020204" pitchFamily="34" charset="0"/>
                </a:rPr>
                <a:t>n</a:t>
              </a:r>
              <a:r>
                <a:rPr lang="es-ES" altLang="es-ES" sz="1600" dirty="0">
                  <a:latin typeface="Arial" panose="020B0604020202020204" pitchFamily="34" charset="0"/>
                </a:rPr>
                <a:t>-1	</a:t>
              </a:r>
              <a:r>
                <a:rPr lang="es-ES" altLang="es-ES" sz="1600" i="1" dirty="0">
                  <a:latin typeface="Arial" panose="020B0604020202020204" pitchFamily="34" charset="0"/>
                </a:rPr>
                <a:t>n</a:t>
              </a:r>
            </a:p>
          </p:txBody>
        </p:sp>
        <p:sp>
          <p:nvSpPr>
            <p:cNvPr id="7" name="Rectangle 23">
              <a:extLst>
                <a:ext uri="{FF2B5EF4-FFF2-40B4-BE49-F238E27FC236}">
                  <a16:creationId xmlns:a16="http://schemas.microsoft.com/office/drawing/2014/main" id="{A41AEE7D-7731-4EE6-93C6-F882BA67726F}"/>
                </a:ext>
              </a:extLst>
            </p:cNvPr>
            <p:cNvSpPr>
              <a:spLocks noChangeArrowheads="1"/>
            </p:cNvSpPr>
            <p:nvPr/>
          </p:nvSpPr>
          <p:spPr bwMode="auto">
            <a:xfrm>
              <a:off x="2190" y="4052"/>
              <a:ext cx="116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t>Tiempo en semanas</a:t>
              </a:r>
            </a:p>
          </p:txBody>
        </p:sp>
        <p:sp>
          <p:nvSpPr>
            <p:cNvPr id="5" name="Freeform 5">
              <a:extLst>
                <a:ext uri="{FF2B5EF4-FFF2-40B4-BE49-F238E27FC236}">
                  <a16:creationId xmlns:a16="http://schemas.microsoft.com/office/drawing/2014/main" id="{9B6D9FE6-B077-45F8-81A3-D2415D3CE624}"/>
                </a:ext>
              </a:extLst>
            </p:cNvPr>
            <p:cNvSpPr>
              <a:spLocks/>
            </p:cNvSpPr>
            <p:nvPr/>
          </p:nvSpPr>
          <p:spPr bwMode="auto">
            <a:xfrm>
              <a:off x="735" y="1240"/>
              <a:ext cx="3816" cy="2680"/>
            </a:xfrm>
            <a:custGeom>
              <a:avLst/>
              <a:gdLst>
                <a:gd name="T0" fmla="*/ 0 w 3520"/>
                <a:gd name="T1" fmla="*/ 2680 h 2680"/>
                <a:gd name="T2" fmla="*/ 3520 w 3520"/>
                <a:gd name="T3" fmla="*/ 2680 h 2680"/>
                <a:gd name="T4" fmla="*/ 3520 w 3520"/>
                <a:gd name="T5" fmla="*/ 0 h 2680"/>
              </a:gdLst>
              <a:ahLst/>
              <a:cxnLst>
                <a:cxn ang="0">
                  <a:pos x="T0" y="T1"/>
                </a:cxn>
                <a:cxn ang="0">
                  <a:pos x="T2" y="T3"/>
                </a:cxn>
                <a:cxn ang="0">
                  <a:pos x="T4" y="T5"/>
                </a:cxn>
              </a:cxnLst>
              <a:rect l="0" t="0" r="r" b="b"/>
              <a:pathLst>
                <a:path w="3520" h="2680">
                  <a:moveTo>
                    <a:pt x="0" y="2680"/>
                  </a:moveTo>
                  <a:lnTo>
                    <a:pt x="3520" y="2680"/>
                  </a:lnTo>
                  <a:lnTo>
                    <a:pt x="3520" y="0"/>
                  </a:lnTo>
                </a:path>
              </a:pathLst>
            </a:custGeom>
            <a:noFill/>
            <a:ln w="38100" cmpd="sng">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grpSp>
      <p:grpSp>
        <p:nvGrpSpPr>
          <p:cNvPr id="8" name="Group 65">
            <a:extLst>
              <a:ext uri="{FF2B5EF4-FFF2-40B4-BE49-F238E27FC236}">
                <a16:creationId xmlns:a16="http://schemas.microsoft.com/office/drawing/2014/main" id="{09B9C4FE-70E0-418E-80B0-9CE74AEBDBCA}"/>
              </a:ext>
            </a:extLst>
          </p:cNvPr>
          <p:cNvGrpSpPr>
            <a:grpSpLocks/>
          </p:cNvGrpSpPr>
          <p:nvPr/>
        </p:nvGrpSpPr>
        <p:grpSpPr bwMode="auto">
          <a:xfrm>
            <a:off x="5796008" y="4027902"/>
            <a:ext cx="2822575" cy="1408113"/>
            <a:chOff x="1864" y="2672"/>
            <a:chExt cx="1778" cy="887"/>
          </a:xfrm>
        </p:grpSpPr>
        <p:sp>
          <p:nvSpPr>
            <p:cNvPr id="9" name="Rectangle 39">
              <a:extLst>
                <a:ext uri="{FF2B5EF4-FFF2-40B4-BE49-F238E27FC236}">
                  <a16:creationId xmlns:a16="http://schemas.microsoft.com/office/drawing/2014/main" id="{B25B22B0-1B22-448D-A8F0-FCA2BF762964}"/>
                </a:ext>
              </a:extLst>
            </p:cNvPr>
            <p:cNvSpPr>
              <a:spLocks noChangeArrowheads="1"/>
            </p:cNvSpPr>
            <p:nvPr/>
          </p:nvSpPr>
          <p:spPr bwMode="auto">
            <a:xfrm>
              <a:off x="3466" y="3346"/>
              <a:ext cx="17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t>F</a:t>
              </a:r>
            </a:p>
          </p:txBody>
        </p:sp>
        <p:grpSp>
          <p:nvGrpSpPr>
            <p:cNvPr id="10" name="Group 59">
              <a:extLst>
                <a:ext uri="{FF2B5EF4-FFF2-40B4-BE49-F238E27FC236}">
                  <a16:creationId xmlns:a16="http://schemas.microsoft.com/office/drawing/2014/main" id="{08F2506D-DA0E-4AB4-B491-EAE038B5CEE1}"/>
                </a:ext>
              </a:extLst>
            </p:cNvPr>
            <p:cNvGrpSpPr>
              <a:grpSpLocks/>
            </p:cNvGrpSpPr>
            <p:nvPr/>
          </p:nvGrpSpPr>
          <p:grpSpPr bwMode="auto">
            <a:xfrm>
              <a:off x="1864" y="2672"/>
              <a:ext cx="1616" cy="784"/>
              <a:chOff x="1864" y="2672"/>
              <a:chExt cx="1616" cy="784"/>
            </a:xfrm>
          </p:grpSpPr>
          <p:grpSp>
            <p:nvGrpSpPr>
              <p:cNvPr id="11" name="Group 20">
                <a:extLst>
                  <a:ext uri="{FF2B5EF4-FFF2-40B4-BE49-F238E27FC236}">
                    <a16:creationId xmlns:a16="http://schemas.microsoft.com/office/drawing/2014/main" id="{294258A1-57CC-4B13-AE71-8DFA2DD6B4DC}"/>
                  </a:ext>
                </a:extLst>
              </p:cNvPr>
              <p:cNvGrpSpPr>
                <a:grpSpLocks/>
              </p:cNvGrpSpPr>
              <p:nvPr/>
            </p:nvGrpSpPr>
            <p:grpSpPr bwMode="auto">
              <a:xfrm>
                <a:off x="1864" y="2853"/>
                <a:ext cx="1616" cy="603"/>
                <a:chOff x="1864" y="2853"/>
                <a:chExt cx="1616" cy="603"/>
              </a:xfrm>
            </p:grpSpPr>
            <p:sp>
              <p:nvSpPr>
                <p:cNvPr id="18" name="Freeform 10">
                  <a:extLst>
                    <a:ext uri="{FF2B5EF4-FFF2-40B4-BE49-F238E27FC236}">
                      <a16:creationId xmlns:a16="http://schemas.microsoft.com/office/drawing/2014/main" id="{DF1A23D3-FD33-4EFC-8949-26A87A351334}"/>
                    </a:ext>
                  </a:extLst>
                </p:cNvPr>
                <p:cNvSpPr>
                  <a:spLocks/>
                </p:cNvSpPr>
                <p:nvPr/>
              </p:nvSpPr>
              <p:spPr bwMode="auto">
                <a:xfrm>
                  <a:off x="1864" y="2912"/>
                  <a:ext cx="1616" cy="544"/>
                </a:xfrm>
                <a:custGeom>
                  <a:avLst/>
                  <a:gdLst>
                    <a:gd name="T0" fmla="*/ 536 w 1616"/>
                    <a:gd name="T1" fmla="*/ 0 h 544"/>
                    <a:gd name="T2" fmla="*/ 1616 w 1616"/>
                    <a:gd name="T3" fmla="*/ 0 h 544"/>
                    <a:gd name="T4" fmla="*/ 1616 w 1616"/>
                    <a:gd name="T5" fmla="*/ 544 h 544"/>
                    <a:gd name="T6" fmla="*/ 0 w 1616"/>
                    <a:gd name="T7" fmla="*/ 544 h 544"/>
                  </a:gdLst>
                  <a:ahLst/>
                  <a:cxnLst>
                    <a:cxn ang="0">
                      <a:pos x="T0" y="T1"/>
                    </a:cxn>
                    <a:cxn ang="0">
                      <a:pos x="T2" y="T3"/>
                    </a:cxn>
                    <a:cxn ang="0">
                      <a:pos x="T4" y="T5"/>
                    </a:cxn>
                    <a:cxn ang="0">
                      <a:pos x="T6" y="T7"/>
                    </a:cxn>
                  </a:cxnLst>
                  <a:rect l="0" t="0" r="r" b="b"/>
                  <a:pathLst>
                    <a:path w="1616" h="544">
                      <a:moveTo>
                        <a:pt x="536" y="0"/>
                      </a:moveTo>
                      <a:lnTo>
                        <a:pt x="1616" y="0"/>
                      </a:lnTo>
                      <a:lnTo>
                        <a:pt x="1616" y="544"/>
                      </a:lnTo>
                      <a:lnTo>
                        <a:pt x="0" y="544"/>
                      </a:lnTo>
                    </a:path>
                  </a:pathLst>
                </a:custGeom>
                <a:noFill/>
                <a:ln w="38100" cmpd="sng">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sp>
              <p:nvSpPr>
                <p:cNvPr id="19" name="Line 17">
                  <a:extLst>
                    <a:ext uri="{FF2B5EF4-FFF2-40B4-BE49-F238E27FC236}">
                      <a16:creationId xmlns:a16="http://schemas.microsoft.com/office/drawing/2014/main" id="{42654D42-5FBC-4475-8F8C-53923AAB8D25}"/>
                    </a:ext>
                  </a:extLst>
                </p:cNvPr>
                <p:cNvSpPr>
                  <a:spLocks noChangeShapeType="1"/>
                </p:cNvSpPr>
                <p:nvPr/>
              </p:nvSpPr>
              <p:spPr bwMode="auto">
                <a:xfrm>
                  <a:off x="2400" y="2853"/>
                  <a:ext cx="0" cy="11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12" name="Rectangle 29">
                <a:extLst>
                  <a:ext uri="{FF2B5EF4-FFF2-40B4-BE49-F238E27FC236}">
                    <a16:creationId xmlns:a16="http://schemas.microsoft.com/office/drawing/2014/main" id="{C76148EE-218A-4BDC-977B-075873A003C0}"/>
                  </a:ext>
                </a:extLst>
              </p:cNvPr>
              <p:cNvSpPr>
                <a:spLocks noChangeArrowheads="1"/>
              </p:cNvSpPr>
              <p:nvPr/>
            </p:nvSpPr>
            <p:spPr bwMode="auto">
              <a:xfrm>
                <a:off x="2655" y="2672"/>
                <a:ext cx="60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t>2 semanas</a:t>
                </a:r>
              </a:p>
            </p:txBody>
          </p:sp>
          <p:sp>
            <p:nvSpPr>
              <p:cNvPr id="13" name="Rectangle 33">
                <a:extLst>
                  <a:ext uri="{FF2B5EF4-FFF2-40B4-BE49-F238E27FC236}">
                    <a16:creationId xmlns:a16="http://schemas.microsoft.com/office/drawing/2014/main" id="{9E8B9458-8B8E-479A-BE70-B306B14216B5}"/>
                  </a:ext>
                </a:extLst>
              </p:cNvPr>
              <p:cNvSpPr>
                <a:spLocks noChangeArrowheads="1"/>
              </p:cNvSpPr>
              <p:nvPr/>
            </p:nvSpPr>
            <p:spPr bwMode="auto">
              <a:xfrm>
                <a:off x="2404" y="3220"/>
                <a:ext cx="60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t>3 semanas</a:t>
                </a:r>
              </a:p>
            </p:txBody>
          </p:sp>
          <p:sp>
            <p:nvSpPr>
              <p:cNvPr id="14" name="Line 45">
                <a:extLst>
                  <a:ext uri="{FF2B5EF4-FFF2-40B4-BE49-F238E27FC236}">
                    <a16:creationId xmlns:a16="http://schemas.microsoft.com/office/drawing/2014/main" id="{CAA97D5B-1BFE-4A67-99F0-EF3DFB97F97F}"/>
                  </a:ext>
                </a:extLst>
              </p:cNvPr>
              <p:cNvSpPr>
                <a:spLocks noChangeShapeType="1"/>
              </p:cNvSpPr>
              <p:nvPr/>
            </p:nvSpPr>
            <p:spPr bwMode="auto">
              <a:xfrm>
                <a:off x="2408" y="2856"/>
                <a:ext cx="1060" cy="0"/>
              </a:xfrm>
              <a:prstGeom prst="line">
                <a:avLst/>
              </a:prstGeom>
              <a:noFill/>
              <a:ln w="57150">
                <a:solidFill>
                  <a:schemeClr val="hlink"/>
                </a:solidFill>
                <a:round/>
                <a:headEnd type="triangle" w="sm" len="sm"/>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15" name="Line 47">
                <a:extLst>
                  <a:ext uri="{FF2B5EF4-FFF2-40B4-BE49-F238E27FC236}">
                    <a16:creationId xmlns:a16="http://schemas.microsoft.com/office/drawing/2014/main" id="{9CB7C70A-74C0-43A0-BA36-5F5C63314D9C}"/>
                  </a:ext>
                </a:extLst>
              </p:cNvPr>
              <p:cNvSpPr>
                <a:spLocks noChangeShapeType="1"/>
              </p:cNvSpPr>
              <p:nvPr/>
            </p:nvSpPr>
            <p:spPr bwMode="auto">
              <a:xfrm>
                <a:off x="1864" y="3396"/>
                <a:ext cx="1600" cy="0"/>
              </a:xfrm>
              <a:prstGeom prst="line">
                <a:avLst/>
              </a:prstGeom>
              <a:noFill/>
              <a:ln w="57150">
                <a:solidFill>
                  <a:schemeClr val="hlink"/>
                </a:solidFill>
                <a:round/>
                <a:headEnd type="triangle" w="sm" len="sm"/>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grpSp>
      </p:grpSp>
      <p:grpSp>
        <p:nvGrpSpPr>
          <p:cNvPr id="20" name="Group 62">
            <a:extLst>
              <a:ext uri="{FF2B5EF4-FFF2-40B4-BE49-F238E27FC236}">
                <a16:creationId xmlns:a16="http://schemas.microsoft.com/office/drawing/2014/main" id="{A9F9FBBC-E0B5-4A2C-8066-E5DF10223D7D}"/>
              </a:ext>
            </a:extLst>
          </p:cNvPr>
          <p:cNvGrpSpPr>
            <a:grpSpLocks/>
          </p:cNvGrpSpPr>
          <p:nvPr/>
        </p:nvGrpSpPr>
        <p:grpSpPr bwMode="auto">
          <a:xfrm>
            <a:off x="9209136" y="3637375"/>
            <a:ext cx="887413" cy="709613"/>
            <a:chOff x="4014" y="2426"/>
            <a:chExt cx="559" cy="447"/>
          </a:xfrm>
        </p:grpSpPr>
        <p:sp>
          <p:nvSpPr>
            <p:cNvPr id="21" name="Line 7">
              <a:extLst>
                <a:ext uri="{FF2B5EF4-FFF2-40B4-BE49-F238E27FC236}">
                  <a16:creationId xmlns:a16="http://schemas.microsoft.com/office/drawing/2014/main" id="{13C5D161-B20F-453D-A2A7-23B2B46A1758}"/>
                </a:ext>
              </a:extLst>
            </p:cNvPr>
            <p:cNvSpPr>
              <a:spLocks noChangeShapeType="1"/>
            </p:cNvSpPr>
            <p:nvPr/>
          </p:nvSpPr>
          <p:spPr bwMode="auto">
            <a:xfrm flipH="1">
              <a:off x="4024" y="2624"/>
              <a:ext cx="536" cy="0"/>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22" name="Rectangle 31">
              <a:extLst>
                <a:ext uri="{FF2B5EF4-FFF2-40B4-BE49-F238E27FC236}">
                  <a16:creationId xmlns:a16="http://schemas.microsoft.com/office/drawing/2014/main" id="{2BE7F719-1355-4CC8-8966-1CF2ECBA4974}"/>
                </a:ext>
              </a:extLst>
            </p:cNvPr>
            <p:cNvSpPr>
              <a:spLocks noChangeArrowheads="1"/>
            </p:cNvSpPr>
            <p:nvPr/>
          </p:nvSpPr>
          <p:spPr bwMode="auto">
            <a:xfrm>
              <a:off x="4014" y="2679"/>
              <a:ext cx="55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t>1 semana</a:t>
              </a:r>
            </a:p>
          </p:txBody>
        </p:sp>
        <p:sp>
          <p:nvSpPr>
            <p:cNvPr id="23" name="Rectangle 34">
              <a:extLst>
                <a:ext uri="{FF2B5EF4-FFF2-40B4-BE49-F238E27FC236}">
                  <a16:creationId xmlns:a16="http://schemas.microsoft.com/office/drawing/2014/main" id="{A4595027-6E4A-4993-831E-7084F43707F7}"/>
                </a:ext>
              </a:extLst>
            </p:cNvPr>
            <p:cNvSpPr>
              <a:spLocks noChangeArrowheads="1"/>
            </p:cNvSpPr>
            <p:nvPr/>
          </p:nvSpPr>
          <p:spPr bwMode="auto">
            <a:xfrm>
              <a:off x="4370" y="2426"/>
              <a:ext cx="19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t>A</a:t>
              </a:r>
            </a:p>
          </p:txBody>
        </p:sp>
        <p:sp>
          <p:nvSpPr>
            <p:cNvPr id="24" name="Line 49">
              <a:extLst>
                <a:ext uri="{FF2B5EF4-FFF2-40B4-BE49-F238E27FC236}">
                  <a16:creationId xmlns:a16="http://schemas.microsoft.com/office/drawing/2014/main" id="{70814BE0-A703-4D5B-91E0-E504A8B5796D}"/>
                </a:ext>
              </a:extLst>
            </p:cNvPr>
            <p:cNvSpPr>
              <a:spLocks noChangeShapeType="1"/>
            </p:cNvSpPr>
            <p:nvPr/>
          </p:nvSpPr>
          <p:spPr bwMode="auto">
            <a:xfrm>
              <a:off x="4048" y="2684"/>
              <a:ext cx="492" cy="0"/>
            </a:xfrm>
            <a:prstGeom prst="line">
              <a:avLst/>
            </a:prstGeom>
            <a:noFill/>
            <a:ln w="57150">
              <a:solidFill>
                <a:schemeClr val="hlink"/>
              </a:solidFill>
              <a:round/>
              <a:headEnd type="triangle" w="sm" len="sm"/>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grpSp>
      <p:grpSp>
        <p:nvGrpSpPr>
          <p:cNvPr id="25" name="Group 60">
            <a:extLst>
              <a:ext uri="{FF2B5EF4-FFF2-40B4-BE49-F238E27FC236}">
                <a16:creationId xmlns:a16="http://schemas.microsoft.com/office/drawing/2014/main" id="{464D28FD-15B7-4BC0-B4A4-A8412BAB022E}"/>
              </a:ext>
            </a:extLst>
          </p:cNvPr>
          <p:cNvGrpSpPr>
            <a:grpSpLocks/>
          </p:cNvGrpSpPr>
          <p:nvPr/>
        </p:nvGrpSpPr>
        <p:grpSpPr bwMode="auto">
          <a:xfrm>
            <a:off x="5770608" y="2375312"/>
            <a:ext cx="2012950" cy="1390649"/>
            <a:chOff x="1848" y="1631"/>
            <a:chExt cx="1268" cy="876"/>
          </a:xfrm>
        </p:grpSpPr>
        <p:grpSp>
          <p:nvGrpSpPr>
            <p:cNvPr id="26" name="Group 21">
              <a:extLst>
                <a:ext uri="{FF2B5EF4-FFF2-40B4-BE49-F238E27FC236}">
                  <a16:creationId xmlns:a16="http://schemas.microsoft.com/office/drawing/2014/main" id="{154FFA33-FAA7-47EB-AF38-90FC51E3E9B5}"/>
                </a:ext>
              </a:extLst>
            </p:cNvPr>
            <p:cNvGrpSpPr>
              <a:grpSpLocks/>
            </p:cNvGrpSpPr>
            <p:nvPr/>
          </p:nvGrpSpPr>
          <p:grpSpPr bwMode="auto">
            <a:xfrm>
              <a:off x="1848" y="1821"/>
              <a:ext cx="1080" cy="643"/>
              <a:chOff x="1848" y="1821"/>
              <a:chExt cx="1080" cy="643"/>
            </a:xfrm>
          </p:grpSpPr>
          <p:sp>
            <p:nvSpPr>
              <p:cNvPr id="33" name="Freeform 9">
                <a:extLst>
                  <a:ext uri="{FF2B5EF4-FFF2-40B4-BE49-F238E27FC236}">
                    <a16:creationId xmlns:a16="http://schemas.microsoft.com/office/drawing/2014/main" id="{0715B132-F071-444A-AC7D-2DDEDB3036D1}"/>
                  </a:ext>
                </a:extLst>
              </p:cNvPr>
              <p:cNvSpPr>
                <a:spLocks/>
              </p:cNvSpPr>
              <p:nvPr/>
            </p:nvSpPr>
            <p:spPr bwMode="auto">
              <a:xfrm>
                <a:off x="1848" y="1880"/>
                <a:ext cx="1080" cy="528"/>
              </a:xfrm>
              <a:custGeom>
                <a:avLst/>
                <a:gdLst>
                  <a:gd name="T0" fmla="*/ 552 w 1080"/>
                  <a:gd name="T1" fmla="*/ 0 h 528"/>
                  <a:gd name="T2" fmla="*/ 1080 w 1080"/>
                  <a:gd name="T3" fmla="*/ 0 h 528"/>
                  <a:gd name="T4" fmla="*/ 1080 w 1080"/>
                  <a:gd name="T5" fmla="*/ 528 h 528"/>
                  <a:gd name="T6" fmla="*/ 0 w 1080"/>
                  <a:gd name="T7" fmla="*/ 528 h 528"/>
                </a:gdLst>
                <a:ahLst/>
                <a:cxnLst>
                  <a:cxn ang="0">
                    <a:pos x="T0" y="T1"/>
                  </a:cxn>
                  <a:cxn ang="0">
                    <a:pos x="T2" y="T3"/>
                  </a:cxn>
                  <a:cxn ang="0">
                    <a:pos x="T4" y="T5"/>
                  </a:cxn>
                  <a:cxn ang="0">
                    <a:pos x="T6" y="T7"/>
                  </a:cxn>
                </a:cxnLst>
                <a:rect l="0" t="0" r="r" b="b"/>
                <a:pathLst>
                  <a:path w="1080" h="528">
                    <a:moveTo>
                      <a:pt x="552" y="0"/>
                    </a:moveTo>
                    <a:lnTo>
                      <a:pt x="1080" y="0"/>
                    </a:lnTo>
                    <a:lnTo>
                      <a:pt x="1080" y="528"/>
                    </a:lnTo>
                    <a:lnTo>
                      <a:pt x="0" y="528"/>
                    </a:lnTo>
                  </a:path>
                </a:pathLst>
              </a:custGeom>
              <a:noFill/>
              <a:ln w="38100" cmpd="sng">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sp>
            <p:nvSpPr>
              <p:cNvPr id="34" name="Line 13">
                <a:extLst>
                  <a:ext uri="{FF2B5EF4-FFF2-40B4-BE49-F238E27FC236}">
                    <a16:creationId xmlns:a16="http://schemas.microsoft.com/office/drawing/2014/main" id="{B74C8F6E-D430-4EA4-B25F-B71B34981328}"/>
                  </a:ext>
                </a:extLst>
              </p:cNvPr>
              <p:cNvSpPr>
                <a:spLocks noChangeShapeType="1"/>
              </p:cNvSpPr>
              <p:nvPr/>
            </p:nvSpPr>
            <p:spPr bwMode="auto">
              <a:xfrm>
                <a:off x="1852" y="2349"/>
                <a:ext cx="0" cy="11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5" name="Line 14">
                <a:extLst>
                  <a:ext uri="{FF2B5EF4-FFF2-40B4-BE49-F238E27FC236}">
                    <a16:creationId xmlns:a16="http://schemas.microsoft.com/office/drawing/2014/main" id="{43458413-FEB0-400D-8CE5-2B125DBF5813}"/>
                  </a:ext>
                </a:extLst>
              </p:cNvPr>
              <p:cNvSpPr>
                <a:spLocks noChangeShapeType="1"/>
              </p:cNvSpPr>
              <p:nvPr/>
            </p:nvSpPr>
            <p:spPr bwMode="auto">
              <a:xfrm>
                <a:off x="2404" y="1821"/>
                <a:ext cx="0" cy="11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6" name="Line 16">
                <a:extLst>
                  <a:ext uri="{FF2B5EF4-FFF2-40B4-BE49-F238E27FC236}">
                    <a16:creationId xmlns:a16="http://schemas.microsoft.com/office/drawing/2014/main" id="{885D2DBA-CE69-4710-8ECF-24E0E8409C97}"/>
                  </a:ext>
                </a:extLst>
              </p:cNvPr>
              <p:cNvSpPr>
                <a:spLocks noChangeShapeType="1"/>
              </p:cNvSpPr>
              <p:nvPr/>
            </p:nvSpPr>
            <p:spPr bwMode="auto">
              <a:xfrm>
                <a:off x="1852" y="2345"/>
                <a:ext cx="0" cy="11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27" name="Rectangle 28">
              <a:extLst>
                <a:ext uri="{FF2B5EF4-FFF2-40B4-BE49-F238E27FC236}">
                  <a16:creationId xmlns:a16="http://schemas.microsoft.com/office/drawing/2014/main" id="{2B519175-B7BE-48AE-8802-06AC5FD65D70}"/>
                </a:ext>
              </a:extLst>
            </p:cNvPr>
            <p:cNvSpPr>
              <a:spLocks noChangeArrowheads="1"/>
            </p:cNvSpPr>
            <p:nvPr/>
          </p:nvSpPr>
          <p:spPr bwMode="auto">
            <a:xfrm>
              <a:off x="2134" y="2148"/>
              <a:ext cx="60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t>2 semanas</a:t>
              </a:r>
            </a:p>
          </p:txBody>
        </p:sp>
        <p:sp>
          <p:nvSpPr>
            <p:cNvPr id="28" name="Rectangle 30">
              <a:extLst>
                <a:ext uri="{FF2B5EF4-FFF2-40B4-BE49-F238E27FC236}">
                  <a16:creationId xmlns:a16="http://schemas.microsoft.com/office/drawing/2014/main" id="{3511738A-1182-4000-B5C9-98A8CAD281E5}"/>
                </a:ext>
              </a:extLst>
            </p:cNvPr>
            <p:cNvSpPr>
              <a:spLocks noChangeArrowheads="1"/>
            </p:cNvSpPr>
            <p:nvPr/>
          </p:nvSpPr>
          <p:spPr bwMode="auto">
            <a:xfrm>
              <a:off x="2382" y="1631"/>
              <a:ext cx="55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t>1 semana</a:t>
              </a:r>
            </a:p>
          </p:txBody>
        </p:sp>
        <p:sp>
          <p:nvSpPr>
            <p:cNvPr id="29" name="Rectangle 41">
              <a:extLst>
                <a:ext uri="{FF2B5EF4-FFF2-40B4-BE49-F238E27FC236}">
                  <a16:creationId xmlns:a16="http://schemas.microsoft.com/office/drawing/2014/main" id="{1B604A6D-702F-446A-B84D-D56F051CDC56}"/>
                </a:ext>
              </a:extLst>
            </p:cNvPr>
            <p:cNvSpPr>
              <a:spLocks noChangeArrowheads="1"/>
            </p:cNvSpPr>
            <p:nvPr/>
          </p:nvSpPr>
          <p:spPr bwMode="auto">
            <a:xfrm>
              <a:off x="2920" y="1770"/>
              <a:ext cx="19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t>D</a:t>
              </a:r>
            </a:p>
          </p:txBody>
        </p:sp>
        <p:sp>
          <p:nvSpPr>
            <p:cNvPr id="30" name="Rectangle 42">
              <a:extLst>
                <a:ext uri="{FF2B5EF4-FFF2-40B4-BE49-F238E27FC236}">
                  <a16:creationId xmlns:a16="http://schemas.microsoft.com/office/drawing/2014/main" id="{A28AB611-A3F4-4EE1-BDBF-E662A2A69B88}"/>
                </a:ext>
              </a:extLst>
            </p:cNvPr>
            <p:cNvSpPr>
              <a:spLocks noChangeArrowheads="1"/>
            </p:cNvSpPr>
            <p:nvPr/>
          </p:nvSpPr>
          <p:spPr bwMode="auto">
            <a:xfrm>
              <a:off x="2914" y="2294"/>
              <a:ext cx="18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t>E</a:t>
              </a:r>
            </a:p>
          </p:txBody>
        </p:sp>
        <p:sp>
          <p:nvSpPr>
            <p:cNvPr id="31" name="Line 46">
              <a:extLst>
                <a:ext uri="{FF2B5EF4-FFF2-40B4-BE49-F238E27FC236}">
                  <a16:creationId xmlns:a16="http://schemas.microsoft.com/office/drawing/2014/main" id="{BF5B3112-B80B-4ADA-AFA5-DE8EBCB7EA68}"/>
                </a:ext>
              </a:extLst>
            </p:cNvPr>
            <p:cNvSpPr>
              <a:spLocks noChangeShapeType="1"/>
            </p:cNvSpPr>
            <p:nvPr/>
          </p:nvSpPr>
          <p:spPr bwMode="auto">
            <a:xfrm>
              <a:off x="1856" y="2340"/>
              <a:ext cx="1056" cy="0"/>
            </a:xfrm>
            <a:prstGeom prst="line">
              <a:avLst/>
            </a:prstGeom>
            <a:noFill/>
            <a:ln w="57150">
              <a:solidFill>
                <a:schemeClr val="hlink"/>
              </a:solidFill>
              <a:round/>
              <a:headEnd type="triangle" w="sm" len="sm"/>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32" name="Line 50">
              <a:extLst>
                <a:ext uri="{FF2B5EF4-FFF2-40B4-BE49-F238E27FC236}">
                  <a16:creationId xmlns:a16="http://schemas.microsoft.com/office/drawing/2014/main" id="{06AD4ACE-DC95-47D3-BA7D-177153AFE452}"/>
                </a:ext>
              </a:extLst>
            </p:cNvPr>
            <p:cNvSpPr>
              <a:spLocks noChangeShapeType="1"/>
            </p:cNvSpPr>
            <p:nvPr/>
          </p:nvSpPr>
          <p:spPr bwMode="auto">
            <a:xfrm>
              <a:off x="2416" y="1812"/>
              <a:ext cx="496" cy="0"/>
            </a:xfrm>
            <a:prstGeom prst="line">
              <a:avLst/>
            </a:prstGeom>
            <a:noFill/>
            <a:ln w="57150">
              <a:solidFill>
                <a:schemeClr val="hlink"/>
              </a:solidFill>
              <a:round/>
              <a:headEnd type="triangle" w="sm" len="sm"/>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grpSp>
      <p:grpSp>
        <p:nvGrpSpPr>
          <p:cNvPr id="37" name="Group 58">
            <a:extLst>
              <a:ext uri="{FF2B5EF4-FFF2-40B4-BE49-F238E27FC236}">
                <a16:creationId xmlns:a16="http://schemas.microsoft.com/office/drawing/2014/main" id="{074AA2F4-3691-4DDD-A646-7CEDE20F1521}"/>
              </a:ext>
            </a:extLst>
          </p:cNvPr>
          <p:cNvGrpSpPr>
            <a:grpSpLocks/>
          </p:cNvGrpSpPr>
          <p:nvPr/>
        </p:nvGrpSpPr>
        <p:grpSpPr bwMode="auto">
          <a:xfrm>
            <a:off x="4056108" y="4439061"/>
            <a:ext cx="2006600" cy="1447799"/>
            <a:chOff x="768" y="2931"/>
            <a:chExt cx="1264" cy="912"/>
          </a:xfrm>
        </p:grpSpPr>
        <p:grpSp>
          <p:nvGrpSpPr>
            <p:cNvPr id="38" name="Group 22">
              <a:extLst>
                <a:ext uri="{FF2B5EF4-FFF2-40B4-BE49-F238E27FC236}">
                  <a16:creationId xmlns:a16="http://schemas.microsoft.com/office/drawing/2014/main" id="{B5D897D9-4015-4033-ABF5-3D0DF7AE73C4}"/>
                </a:ext>
              </a:extLst>
            </p:cNvPr>
            <p:cNvGrpSpPr>
              <a:grpSpLocks/>
            </p:cNvGrpSpPr>
            <p:nvPr/>
          </p:nvGrpSpPr>
          <p:grpSpPr bwMode="auto">
            <a:xfrm>
              <a:off x="768" y="3121"/>
              <a:ext cx="1080" cy="679"/>
              <a:chOff x="768" y="3121"/>
              <a:chExt cx="1080" cy="679"/>
            </a:xfrm>
          </p:grpSpPr>
          <p:sp>
            <p:nvSpPr>
              <p:cNvPr id="45" name="Freeform 11">
                <a:extLst>
                  <a:ext uri="{FF2B5EF4-FFF2-40B4-BE49-F238E27FC236}">
                    <a16:creationId xmlns:a16="http://schemas.microsoft.com/office/drawing/2014/main" id="{A36C9A4E-DF9A-44F0-ABA8-21062FA9A374}"/>
                  </a:ext>
                </a:extLst>
              </p:cNvPr>
              <p:cNvSpPr>
                <a:spLocks/>
              </p:cNvSpPr>
              <p:nvPr/>
            </p:nvSpPr>
            <p:spPr bwMode="auto">
              <a:xfrm>
                <a:off x="776" y="3176"/>
                <a:ext cx="1072" cy="568"/>
              </a:xfrm>
              <a:custGeom>
                <a:avLst/>
                <a:gdLst>
                  <a:gd name="T0" fmla="*/ 0 w 1072"/>
                  <a:gd name="T1" fmla="*/ 0 h 568"/>
                  <a:gd name="T2" fmla="*/ 1072 w 1072"/>
                  <a:gd name="T3" fmla="*/ 0 h 568"/>
                  <a:gd name="T4" fmla="*/ 1072 w 1072"/>
                  <a:gd name="T5" fmla="*/ 568 h 568"/>
                  <a:gd name="T6" fmla="*/ 544 w 1072"/>
                  <a:gd name="T7" fmla="*/ 568 h 568"/>
                </a:gdLst>
                <a:ahLst/>
                <a:cxnLst>
                  <a:cxn ang="0">
                    <a:pos x="T0" y="T1"/>
                  </a:cxn>
                  <a:cxn ang="0">
                    <a:pos x="T2" y="T3"/>
                  </a:cxn>
                  <a:cxn ang="0">
                    <a:pos x="T4" y="T5"/>
                  </a:cxn>
                  <a:cxn ang="0">
                    <a:pos x="T6" y="T7"/>
                  </a:cxn>
                </a:cxnLst>
                <a:rect l="0" t="0" r="r" b="b"/>
                <a:pathLst>
                  <a:path w="1072" h="568">
                    <a:moveTo>
                      <a:pt x="0" y="0"/>
                    </a:moveTo>
                    <a:lnTo>
                      <a:pt x="1072" y="0"/>
                    </a:lnTo>
                    <a:lnTo>
                      <a:pt x="1072" y="568"/>
                    </a:lnTo>
                    <a:lnTo>
                      <a:pt x="544" y="568"/>
                    </a:lnTo>
                  </a:path>
                </a:pathLst>
              </a:custGeom>
              <a:noFill/>
              <a:ln w="38100" cmpd="sng">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sp>
            <p:nvSpPr>
              <p:cNvPr id="46" name="Line 12">
                <a:extLst>
                  <a:ext uri="{FF2B5EF4-FFF2-40B4-BE49-F238E27FC236}">
                    <a16:creationId xmlns:a16="http://schemas.microsoft.com/office/drawing/2014/main" id="{37752E11-B9C9-4F68-8E1C-84C93D0126F9}"/>
                  </a:ext>
                </a:extLst>
              </p:cNvPr>
              <p:cNvSpPr>
                <a:spLocks noChangeShapeType="1"/>
              </p:cNvSpPr>
              <p:nvPr/>
            </p:nvSpPr>
            <p:spPr bwMode="auto">
              <a:xfrm>
                <a:off x="768" y="3121"/>
                <a:ext cx="0" cy="11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7" name="Line 18">
                <a:extLst>
                  <a:ext uri="{FF2B5EF4-FFF2-40B4-BE49-F238E27FC236}">
                    <a16:creationId xmlns:a16="http://schemas.microsoft.com/office/drawing/2014/main" id="{0C13089B-8950-4EBE-80F7-26388C6C5F0A}"/>
                  </a:ext>
                </a:extLst>
              </p:cNvPr>
              <p:cNvSpPr>
                <a:spLocks noChangeShapeType="1"/>
              </p:cNvSpPr>
              <p:nvPr/>
            </p:nvSpPr>
            <p:spPr bwMode="auto">
              <a:xfrm>
                <a:off x="1320" y="3685"/>
                <a:ext cx="0" cy="11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39" name="Rectangle 27">
              <a:extLst>
                <a:ext uri="{FF2B5EF4-FFF2-40B4-BE49-F238E27FC236}">
                  <a16:creationId xmlns:a16="http://schemas.microsoft.com/office/drawing/2014/main" id="{60785785-C805-4841-AA1D-5016A50A87B3}"/>
                </a:ext>
              </a:extLst>
            </p:cNvPr>
            <p:cNvSpPr>
              <a:spLocks noChangeArrowheads="1"/>
            </p:cNvSpPr>
            <p:nvPr/>
          </p:nvSpPr>
          <p:spPr bwMode="auto">
            <a:xfrm>
              <a:off x="1030" y="2931"/>
              <a:ext cx="60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t>2 semanas</a:t>
              </a:r>
            </a:p>
          </p:txBody>
        </p:sp>
        <p:sp>
          <p:nvSpPr>
            <p:cNvPr id="40" name="Rectangle 37">
              <a:extLst>
                <a:ext uri="{FF2B5EF4-FFF2-40B4-BE49-F238E27FC236}">
                  <a16:creationId xmlns:a16="http://schemas.microsoft.com/office/drawing/2014/main" id="{9C74E8C4-DD97-4FFF-BC15-20B92D391E81}"/>
                </a:ext>
              </a:extLst>
            </p:cNvPr>
            <p:cNvSpPr>
              <a:spLocks noChangeArrowheads="1"/>
            </p:cNvSpPr>
            <p:nvPr/>
          </p:nvSpPr>
          <p:spPr bwMode="auto">
            <a:xfrm>
              <a:off x="1834" y="3630"/>
              <a:ext cx="19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t>D</a:t>
              </a:r>
            </a:p>
          </p:txBody>
        </p:sp>
        <p:sp>
          <p:nvSpPr>
            <p:cNvPr id="41" name="Rectangle 40">
              <a:extLst>
                <a:ext uri="{FF2B5EF4-FFF2-40B4-BE49-F238E27FC236}">
                  <a16:creationId xmlns:a16="http://schemas.microsoft.com/office/drawing/2014/main" id="{9FB7BFBD-74DA-4018-BB2F-1E6BAA9555ED}"/>
                </a:ext>
              </a:extLst>
            </p:cNvPr>
            <p:cNvSpPr>
              <a:spLocks noChangeArrowheads="1"/>
            </p:cNvSpPr>
            <p:nvPr/>
          </p:nvSpPr>
          <p:spPr bwMode="auto">
            <a:xfrm>
              <a:off x="1834" y="3066"/>
              <a:ext cx="1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t>G</a:t>
              </a:r>
            </a:p>
          </p:txBody>
        </p:sp>
        <p:sp>
          <p:nvSpPr>
            <p:cNvPr id="42" name="Rectangle 43">
              <a:extLst>
                <a:ext uri="{FF2B5EF4-FFF2-40B4-BE49-F238E27FC236}">
                  <a16:creationId xmlns:a16="http://schemas.microsoft.com/office/drawing/2014/main" id="{1EFF6847-BAA5-4D64-9772-F5958C79FBF4}"/>
                </a:ext>
              </a:extLst>
            </p:cNvPr>
            <p:cNvSpPr>
              <a:spLocks noChangeArrowheads="1"/>
            </p:cNvSpPr>
            <p:nvPr/>
          </p:nvSpPr>
          <p:spPr bwMode="auto">
            <a:xfrm>
              <a:off x="1297" y="3495"/>
              <a:ext cx="55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t>1 semana</a:t>
              </a:r>
            </a:p>
          </p:txBody>
        </p:sp>
        <p:sp>
          <p:nvSpPr>
            <p:cNvPr id="43" name="Line 44">
              <a:extLst>
                <a:ext uri="{FF2B5EF4-FFF2-40B4-BE49-F238E27FC236}">
                  <a16:creationId xmlns:a16="http://schemas.microsoft.com/office/drawing/2014/main" id="{4A9DDC27-5DF1-4393-BDD8-950BB0C2A3C3}"/>
                </a:ext>
              </a:extLst>
            </p:cNvPr>
            <p:cNvSpPr>
              <a:spLocks noChangeShapeType="1"/>
            </p:cNvSpPr>
            <p:nvPr/>
          </p:nvSpPr>
          <p:spPr bwMode="auto">
            <a:xfrm>
              <a:off x="784" y="3108"/>
              <a:ext cx="1056" cy="0"/>
            </a:xfrm>
            <a:prstGeom prst="line">
              <a:avLst/>
            </a:prstGeom>
            <a:noFill/>
            <a:ln w="57150">
              <a:solidFill>
                <a:schemeClr val="hlink"/>
              </a:solidFill>
              <a:round/>
              <a:headEnd type="triangle" w="sm" len="sm"/>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44" name="Line 51">
              <a:extLst>
                <a:ext uri="{FF2B5EF4-FFF2-40B4-BE49-F238E27FC236}">
                  <a16:creationId xmlns:a16="http://schemas.microsoft.com/office/drawing/2014/main" id="{A5C8DCDB-949E-4E60-820E-BD1F905716A7}"/>
                </a:ext>
              </a:extLst>
            </p:cNvPr>
            <p:cNvSpPr>
              <a:spLocks noChangeShapeType="1"/>
            </p:cNvSpPr>
            <p:nvPr/>
          </p:nvSpPr>
          <p:spPr bwMode="auto">
            <a:xfrm>
              <a:off x="1336" y="3680"/>
              <a:ext cx="492" cy="0"/>
            </a:xfrm>
            <a:prstGeom prst="line">
              <a:avLst/>
            </a:prstGeom>
            <a:noFill/>
            <a:ln w="57150">
              <a:solidFill>
                <a:schemeClr val="hlink"/>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nvGrpSpPr>
          <p:cNvPr id="48" name="Group 61">
            <a:extLst>
              <a:ext uri="{FF2B5EF4-FFF2-40B4-BE49-F238E27FC236}">
                <a16:creationId xmlns:a16="http://schemas.microsoft.com/office/drawing/2014/main" id="{4F1E076F-B08D-48EB-9308-B7529A3B4295}"/>
              </a:ext>
            </a:extLst>
          </p:cNvPr>
          <p:cNvGrpSpPr>
            <a:grpSpLocks/>
          </p:cNvGrpSpPr>
          <p:nvPr/>
        </p:nvGrpSpPr>
        <p:grpSpPr bwMode="auto">
          <a:xfrm>
            <a:off x="7472409" y="2503901"/>
            <a:ext cx="2036763" cy="2493963"/>
            <a:chOff x="2920" y="1712"/>
            <a:chExt cx="1283" cy="1571"/>
          </a:xfrm>
        </p:grpSpPr>
        <p:sp>
          <p:nvSpPr>
            <p:cNvPr id="49" name="Freeform 8">
              <a:extLst>
                <a:ext uri="{FF2B5EF4-FFF2-40B4-BE49-F238E27FC236}">
                  <a16:creationId xmlns:a16="http://schemas.microsoft.com/office/drawing/2014/main" id="{7F6FAE6A-C9DB-42C5-94E3-EDA2D44D05DF}"/>
                </a:ext>
              </a:extLst>
            </p:cNvPr>
            <p:cNvSpPr>
              <a:spLocks/>
            </p:cNvSpPr>
            <p:nvPr/>
          </p:nvSpPr>
          <p:spPr bwMode="auto">
            <a:xfrm>
              <a:off x="2920" y="2120"/>
              <a:ext cx="1112" cy="1064"/>
            </a:xfrm>
            <a:custGeom>
              <a:avLst/>
              <a:gdLst>
                <a:gd name="T0" fmla="*/ 0 w 1112"/>
                <a:gd name="T1" fmla="*/ 0 h 1064"/>
                <a:gd name="T2" fmla="*/ 1112 w 1112"/>
                <a:gd name="T3" fmla="*/ 0 h 1064"/>
                <a:gd name="T4" fmla="*/ 1112 w 1112"/>
                <a:gd name="T5" fmla="*/ 1064 h 1064"/>
                <a:gd name="T6" fmla="*/ 560 w 1112"/>
                <a:gd name="T7" fmla="*/ 1064 h 1064"/>
              </a:gdLst>
              <a:ahLst/>
              <a:cxnLst>
                <a:cxn ang="0">
                  <a:pos x="T0" y="T1"/>
                </a:cxn>
                <a:cxn ang="0">
                  <a:pos x="T2" y="T3"/>
                </a:cxn>
                <a:cxn ang="0">
                  <a:pos x="T4" y="T5"/>
                </a:cxn>
                <a:cxn ang="0">
                  <a:pos x="T6" y="T7"/>
                </a:cxn>
              </a:cxnLst>
              <a:rect l="0" t="0" r="r" b="b"/>
              <a:pathLst>
                <a:path w="1112" h="1064">
                  <a:moveTo>
                    <a:pt x="0" y="0"/>
                  </a:moveTo>
                  <a:lnTo>
                    <a:pt x="1112" y="0"/>
                  </a:lnTo>
                  <a:lnTo>
                    <a:pt x="1112" y="1064"/>
                  </a:lnTo>
                  <a:lnTo>
                    <a:pt x="560" y="1064"/>
                  </a:lnTo>
                </a:path>
              </a:pathLst>
            </a:custGeom>
            <a:noFill/>
            <a:ln w="38100" cmpd="sng">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sp>
          <p:nvSpPr>
            <p:cNvPr id="50" name="Rectangle 26">
              <a:extLst>
                <a:ext uri="{FF2B5EF4-FFF2-40B4-BE49-F238E27FC236}">
                  <a16:creationId xmlns:a16="http://schemas.microsoft.com/office/drawing/2014/main" id="{250DD116-330B-4F21-95F6-DFE1319071E7}"/>
                </a:ext>
              </a:extLst>
            </p:cNvPr>
            <p:cNvSpPr>
              <a:spLocks noChangeArrowheads="1"/>
            </p:cNvSpPr>
            <p:nvPr/>
          </p:nvSpPr>
          <p:spPr bwMode="auto">
            <a:xfrm>
              <a:off x="3470" y="2919"/>
              <a:ext cx="55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t>1 semana</a:t>
              </a:r>
            </a:p>
          </p:txBody>
        </p:sp>
        <p:sp>
          <p:nvSpPr>
            <p:cNvPr id="51" name="Rectangle 32">
              <a:extLst>
                <a:ext uri="{FF2B5EF4-FFF2-40B4-BE49-F238E27FC236}">
                  <a16:creationId xmlns:a16="http://schemas.microsoft.com/office/drawing/2014/main" id="{EF1A960D-8C93-4117-A74A-D30D7CADDA72}"/>
                </a:ext>
              </a:extLst>
            </p:cNvPr>
            <p:cNvSpPr>
              <a:spLocks noChangeArrowheads="1"/>
            </p:cNvSpPr>
            <p:nvPr/>
          </p:nvSpPr>
          <p:spPr bwMode="auto">
            <a:xfrm>
              <a:off x="3136" y="1712"/>
              <a:ext cx="774"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5000"/>
                </a:lnSpc>
              </a:pPr>
              <a:r>
                <a:rPr lang="es-ES" altLang="es-ES" sz="1400" dirty="0"/>
                <a:t>2 semanas para producir</a:t>
              </a:r>
            </a:p>
          </p:txBody>
        </p:sp>
        <p:sp>
          <p:nvSpPr>
            <p:cNvPr id="52" name="Rectangle 35">
              <a:extLst>
                <a:ext uri="{FF2B5EF4-FFF2-40B4-BE49-F238E27FC236}">
                  <a16:creationId xmlns:a16="http://schemas.microsoft.com/office/drawing/2014/main" id="{D79A2F96-2C1B-4E7E-9D9F-E3D13D651361}"/>
                </a:ext>
              </a:extLst>
            </p:cNvPr>
            <p:cNvSpPr>
              <a:spLocks noChangeArrowheads="1"/>
            </p:cNvSpPr>
            <p:nvPr/>
          </p:nvSpPr>
          <p:spPr bwMode="auto">
            <a:xfrm>
              <a:off x="4014" y="2014"/>
              <a:ext cx="18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t>B</a:t>
              </a:r>
            </a:p>
          </p:txBody>
        </p:sp>
        <p:sp>
          <p:nvSpPr>
            <p:cNvPr id="53" name="Rectangle 36">
              <a:extLst>
                <a:ext uri="{FF2B5EF4-FFF2-40B4-BE49-F238E27FC236}">
                  <a16:creationId xmlns:a16="http://schemas.microsoft.com/office/drawing/2014/main" id="{B1EA2B1E-159C-40EA-B30C-A05D024D7B92}"/>
                </a:ext>
              </a:extLst>
            </p:cNvPr>
            <p:cNvSpPr>
              <a:spLocks noChangeArrowheads="1"/>
            </p:cNvSpPr>
            <p:nvPr/>
          </p:nvSpPr>
          <p:spPr bwMode="auto">
            <a:xfrm>
              <a:off x="4018" y="3070"/>
              <a:ext cx="18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t>C</a:t>
              </a:r>
            </a:p>
          </p:txBody>
        </p:sp>
        <p:sp>
          <p:nvSpPr>
            <p:cNvPr id="54" name="Rectangle 38">
              <a:extLst>
                <a:ext uri="{FF2B5EF4-FFF2-40B4-BE49-F238E27FC236}">
                  <a16:creationId xmlns:a16="http://schemas.microsoft.com/office/drawing/2014/main" id="{4B0699FA-E845-4798-A614-30B34FAD1644}"/>
                </a:ext>
              </a:extLst>
            </p:cNvPr>
            <p:cNvSpPr>
              <a:spLocks noChangeArrowheads="1"/>
            </p:cNvSpPr>
            <p:nvPr/>
          </p:nvSpPr>
          <p:spPr bwMode="auto">
            <a:xfrm>
              <a:off x="3466" y="2802"/>
              <a:ext cx="18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t>E</a:t>
              </a:r>
            </a:p>
          </p:txBody>
        </p:sp>
        <p:sp>
          <p:nvSpPr>
            <p:cNvPr id="55" name="Line 48">
              <a:extLst>
                <a:ext uri="{FF2B5EF4-FFF2-40B4-BE49-F238E27FC236}">
                  <a16:creationId xmlns:a16="http://schemas.microsoft.com/office/drawing/2014/main" id="{0189B9C8-8AC2-4CD4-81E4-9933FEB16108}"/>
                </a:ext>
              </a:extLst>
            </p:cNvPr>
            <p:cNvSpPr>
              <a:spLocks noChangeShapeType="1"/>
            </p:cNvSpPr>
            <p:nvPr/>
          </p:nvSpPr>
          <p:spPr bwMode="auto">
            <a:xfrm>
              <a:off x="3492" y="3104"/>
              <a:ext cx="520" cy="0"/>
            </a:xfrm>
            <a:prstGeom prst="line">
              <a:avLst/>
            </a:prstGeom>
            <a:noFill/>
            <a:ln w="57150">
              <a:solidFill>
                <a:schemeClr val="hlink"/>
              </a:solidFill>
              <a:round/>
              <a:headEnd type="triangle" w="sm" len="sm"/>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56" name="AutoShape 53">
              <a:extLst>
                <a:ext uri="{FF2B5EF4-FFF2-40B4-BE49-F238E27FC236}">
                  <a16:creationId xmlns:a16="http://schemas.microsoft.com/office/drawing/2014/main" id="{8B9BFBC0-F023-4DEF-A264-E4A6D4EDF92F}"/>
                </a:ext>
              </a:extLst>
            </p:cNvPr>
            <p:cNvSpPr>
              <a:spLocks/>
            </p:cNvSpPr>
            <p:nvPr/>
          </p:nvSpPr>
          <p:spPr bwMode="auto">
            <a:xfrm rot="5400000">
              <a:off x="3436" y="1492"/>
              <a:ext cx="112" cy="1068"/>
            </a:xfrm>
            <a:prstGeom prst="leftBrace">
              <a:avLst>
                <a:gd name="adj1" fmla="val 79464"/>
                <a:gd name="adj2" fmla="val 50000"/>
              </a:avLst>
            </a:prstGeom>
            <a:noFill/>
            <a:ln w="38100">
              <a:solidFill>
                <a:schemeClr val="hlink"/>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grpSp>
      <p:grpSp>
        <p:nvGrpSpPr>
          <p:cNvPr id="57" name="Group 56">
            <a:extLst>
              <a:ext uri="{FF2B5EF4-FFF2-40B4-BE49-F238E27FC236}">
                <a16:creationId xmlns:a16="http://schemas.microsoft.com/office/drawing/2014/main" id="{11602EF8-950B-466A-A119-159B77ED2D34}"/>
              </a:ext>
            </a:extLst>
          </p:cNvPr>
          <p:cNvGrpSpPr>
            <a:grpSpLocks/>
          </p:cNvGrpSpPr>
          <p:nvPr/>
        </p:nvGrpSpPr>
        <p:grpSpPr bwMode="auto">
          <a:xfrm>
            <a:off x="4006287" y="1649825"/>
            <a:ext cx="2868614" cy="993775"/>
            <a:chOff x="742" y="1174"/>
            <a:chExt cx="1807" cy="626"/>
          </a:xfrm>
        </p:grpSpPr>
        <p:sp>
          <p:nvSpPr>
            <p:cNvPr id="58" name="Rectangle 24">
              <a:extLst>
                <a:ext uri="{FF2B5EF4-FFF2-40B4-BE49-F238E27FC236}">
                  <a16:creationId xmlns:a16="http://schemas.microsoft.com/office/drawing/2014/main" id="{7FE20F44-E875-4DB1-805A-A4C0686DF03A}"/>
                </a:ext>
              </a:extLst>
            </p:cNvPr>
            <p:cNvSpPr>
              <a:spLocks noChangeArrowheads="1"/>
            </p:cNvSpPr>
            <p:nvPr/>
          </p:nvSpPr>
          <p:spPr bwMode="auto">
            <a:xfrm>
              <a:off x="742" y="1174"/>
              <a:ext cx="180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t>Comienzo de la producción de D</a:t>
              </a:r>
            </a:p>
          </p:txBody>
        </p:sp>
        <p:sp>
          <p:nvSpPr>
            <p:cNvPr id="59" name="Freeform 54">
              <a:extLst>
                <a:ext uri="{FF2B5EF4-FFF2-40B4-BE49-F238E27FC236}">
                  <a16:creationId xmlns:a16="http://schemas.microsoft.com/office/drawing/2014/main" id="{14341544-DCD2-4129-91D3-33A5A6D84472}"/>
                </a:ext>
              </a:extLst>
            </p:cNvPr>
            <p:cNvSpPr>
              <a:spLocks/>
            </p:cNvSpPr>
            <p:nvPr/>
          </p:nvSpPr>
          <p:spPr bwMode="auto">
            <a:xfrm>
              <a:off x="1992" y="1376"/>
              <a:ext cx="428" cy="424"/>
            </a:xfrm>
            <a:custGeom>
              <a:avLst/>
              <a:gdLst>
                <a:gd name="T0" fmla="*/ 0 w 428"/>
                <a:gd name="T1" fmla="*/ 0 h 424"/>
                <a:gd name="T2" fmla="*/ 256 w 428"/>
                <a:gd name="T3" fmla="*/ 96 h 424"/>
                <a:gd name="T4" fmla="*/ 400 w 428"/>
                <a:gd name="T5" fmla="*/ 288 h 424"/>
                <a:gd name="T6" fmla="*/ 424 w 428"/>
                <a:gd name="T7" fmla="*/ 424 h 424"/>
              </a:gdLst>
              <a:ahLst/>
              <a:cxnLst>
                <a:cxn ang="0">
                  <a:pos x="T0" y="T1"/>
                </a:cxn>
                <a:cxn ang="0">
                  <a:pos x="T2" y="T3"/>
                </a:cxn>
                <a:cxn ang="0">
                  <a:pos x="T4" y="T5"/>
                </a:cxn>
                <a:cxn ang="0">
                  <a:pos x="T6" y="T7"/>
                </a:cxn>
              </a:cxnLst>
              <a:rect l="0" t="0" r="r" b="b"/>
              <a:pathLst>
                <a:path w="428" h="424">
                  <a:moveTo>
                    <a:pt x="0" y="0"/>
                  </a:moveTo>
                  <a:cubicBezTo>
                    <a:pt x="94" y="24"/>
                    <a:pt x="189" y="48"/>
                    <a:pt x="256" y="96"/>
                  </a:cubicBezTo>
                  <a:cubicBezTo>
                    <a:pt x="323" y="144"/>
                    <a:pt x="372" y="233"/>
                    <a:pt x="400" y="288"/>
                  </a:cubicBezTo>
                  <a:cubicBezTo>
                    <a:pt x="428" y="343"/>
                    <a:pt x="426" y="383"/>
                    <a:pt x="424" y="424"/>
                  </a:cubicBezTo>
                </a:path>
              </a:pathLst>
            </a:custGeom>
            <a:noFill/>
            <a:ln w="57150">
              <a:solidFill>
                <a:schemeClr val="tx1"/>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grpSp>
      <p:grpSp>
        <p:nvGrpSpPr>
          <p:cNvPr id="60" name="Group 57">
            <a:extLst>
              <a:ext uri="{FF2B5EF4-FFF2-40B4-BE49-F238E27FC236}">
                <a16:creationId xmlns:a16="http://schemas.microsoft.com/office/drawing/2014/main" id="{D86D23F8-5718-4ED9-84CD-438B07186B07}"/>
              </a:ext>
            </a:extLst>
          </p:cNvPr>
          <p:cNvGrpSpPr>
            <a:grpSpLocks/>
          </p:cNvGrpSpPr>
          <p:nvPr/>
        </p:nvGrpSpPr>
        <p:grpSpPr bwMode="auto">
          <a:xfrm>
            <a:off x="7431980" y="1535525"/>
            <a:ext cx="2230437" cy="1184275"/>
            <a:chOff x="2873" y="1102"/>
            <a:chExt cx="1405" cy="746"/>
          </a:xfrm>
        </p:grpSpPr>
        <p:sp>
          <p:nvSpPr>
            <p:cNvPr id="61" name="Rectangle 25">
              <a:extLst>
                <a:ext uri="{FF2B5EF4-FFF2-40B4-BE49-F238E27FC236}">
                  <a16:creationId xmlns:a16="http://schemas.microsoft.com/office/drawing/2014/main" id="{CA580832-447C-4FBF-8FF4-44DFF81E8228}"/>
                </a:ext>
              </a:extLst>
            </p:cNvPr>
            <p:cNvSpPr>
              <a:spLocks noChangeArrowheads="1"/>
            </p:cNvSpPr>
            <p:nvPr/>
          </p:nvSpPr>
          <p:spPr bwMode="auto">
            <a:xfrm>
              <a:off x="2880" y="1102"/>
              <a:ext cx="1398" cy="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s-ES" altLang="es-ES" sz="1600" dirty="0"/>
                <a:t>Deben estar completadas D y E para que pueda comenzar la producción de B</a:t>
              </a:r>
            </a:p>
          </p:txBody>
        </p:sp>
        <p:sp>
          <p:nvSpPr>
            <p:cNvPr id="62" name="Freeform 55">
              <a:extLst>
                <a:ext uri="{FF2B5EF4-FFF2-40B4-BE49-F238E27FC236}">
                  <a16:creationId xmlns:a16="http://schemas.microsoft.com/office/drawing/2014/main" id="{7DA807E5-4DEC-4347-8EBB-284F1CA4D8BE}"/>
                </a:ext>
              </a:extLst>
            </p:cNvPr>
            <p:cNvSpPr>
              <a:spLocks/>
            </p:cNvSpPr>
            <p:nvPr/>
          </p:nvSpPr>
          <p:spPr bwMode="auto">
            <a:xfrm>
              <a:off x="2873" y="1216"/>
              <a:ext cx="103" cy="632"/>
            </a:xfrm>
            <a:custGeom>
              <a:avLst/>
              <a:gdLst>
                <a:gd name="T0" fmla="*/ 103 w 103"/>
                <a:gd name="T1" fmla="*/ 0 h 632"/>
                <a:gd name="T2" fmla="*/ 15 w 103"/>
                <a:gd name="T3" fmla="*/ 88 h 632"/>
                <a:gd name="T4" fmla="*/ 15 w 103"/>
                <a:gd name="T5" fmla="*/ 392 h 632"/>
                <a:gd name="T6" fmla="*/ 39 w 103"/>
                <a:gd name="T7" fmla="*/ 632 h 632"/>
              </a:gdLst>
              <a:ahLst/>
              <a:cxnLst>
                <a:cxn ang="0">
                  <a:pos x="T0" y="T1"/>
                </a:cxn>
                <a:cxn ang="0">
                  <a:pos x="T2" y="T3"/>
                </a:cxn>
                <a:cxn ang="0">
                  <a:pos x="T4" y="T5"/>
                </a:cxn>
                <a:cxn ang="0">
                  <a:pos x="T6" y="T7"/>
                </a:cxn>
              </a:cxnLst>
              <a:rect l="0" t="0" r="r" b="b"/>
              <a:pathLst>
                <a:path w="103" h="632">
                  <a:moveTo>
                    <a:pt x="103" y="0"/>
                  </a:moveTo>
                  <a:cubicBezTo>
                    <a:pt x="66" y="11"/>
                    <a:pt x="30" y="23"/>
                    <a:pt x="15" y="88"/>
                  </a:cubicBezTo>
                  <a:cubicBezTo>
                    <a:pt x="0" y="153"/>
                    <a:pt x="11" y="301"/>
                    <a:pt x="15" y="392"/>
                  </a:cubicBezTo>
                  <a:cubicBezTo>
                    <a:pt x="19" y="483"/>
                    <a:pt x="29" y="557"/>
                    <a:pt x="39" y="632"/>
                  </a:cubicBezTo>
                </a:path>
              </a:pathLst>
            </a:custGeom>
            <a:noFill/>
            <a:ln w="57150">
              <a:solidFill>
                <a:schemeClr val="tx1"/>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grpSp>
      <p:sp>
        <p:nvSpPr>
          <p:cNvPr id="63" name="CuadroTexto 62">
            <a:extLst>
              <a:ext uri="{FF2B5EF4-FFF2-40B4-BE49-F238E27FC236}">
                <a16:creationId xmlns:a16="http://schemas.microsoft.com/office/drawing/2014/main" id="{0F371AFB-F184-479D-B41A-81F61E0B2CDF}"/>
              </a:ext>
            </a:extLst>
          </p:cNvPr>
          <p:cNvSpPr txBox="1"/>
          <p:nvPr/>
        </p:nvSpPr>
        <p:spPr>
          <a:xfrm>
            <a:off x="816794" y="2570259"/>
            <a:ext cx="1955284" cy="2246769"/>
          </a:xfrm>
          <a:prstGeom prst="rect">
            <a:avLst/>
          </a:prstGeom>
          <a:noFill/>
          <a:ln w="28575">
            <a:solidFill>
              <a:schemeClr val="tx1"/>
            </a:solidFill>
          </a:ln>
          <a:effectLst/>
        </p:spPr>
        <p:txBody>
          <a:bodyPr wrap="square" rtlCol="0">
            <a:spAutoFit/>
          </a:bodyPr>
          <a:lstStyle/>
          <a:p>
            <a:pPr algn="ctr"/>
            <a:r>
              <a:rPr lang="es-ES" sz="1400" b="1" dirty="0"/>
              <a:t>Plazos de los equipos de “Altavoces (A)”</a:t>
            </a:r>
          </a:p>
          <a:p>
            <a:r>
              <a:rPr lang="es-ES" sz="1400" u="sng" dirty="0"/>
              <a:t>Componente</a:t>
            </a:r>
            <a:r>
              <a:rPr lang="es-ES" sz="1400" dirty="0"/>
              <a:t>     </a:t>
            </a:r>
            <a:r>
              <a:rPr lang="es-ES" sz="1400" u="sng" dirty="0"/>
              <a:t>Plazo</a:t>
            </a:r>
          </a:p>
          <a:p>
            <a:r>
              <a:rPr lang="es-ES" sz="1400" dirty="0"/>
              <a:t>        A	  1 semana</a:t>
            </a:r>
          </a:p>
          <a:p>
            <a:r>
              <a:rPr lang="es-ES" sz="1400" dirty="0"/>
              <a:t>        B	  2 semanas</a:t>
            </a:r>
          </a:p>
          <a:p>
            <a:r>
              <a:rPr lang="es-ES" sz="1400" dirty="0"/>
              <a:t>        C	  1 semana</a:t>
            </a:r>
          </a:p>
          <a:p>
            <a:r>
              <a:rPr lang="es-ES" sz="1400" dirty="0"/>
              <a:t>        D	  1 semana</a:t>
            </a:r>
          </a:p>
          <a:p>
            <a:r>
              <a:rPr lang="es-ES" sz="1400" dirty="0"/>
              <a:t>        E	  2 semanas</a:t>
            </a:r>
          </a:p>
          <a:p>
            <a:r>
              <a:rPr lang="es-ES" sz="1400" dirty="0"/>
              <a:t>        F	  3 semanas</a:t>
            </a:r>
          </a:p>
          <a:p>
            <a:r>
              <a:rPr lang="es-ES" sz="1400" dirty="0"/>
              <a:t>        G	  2 semanas</a:t>
            </a:r>
          </a:p>
        </p:txBody>
      </p:sp>
      <p:grpSp>
        <p:nvGrpSpPr>
          <p:cNvPr id="67" name="Grupo 66">
            <a:extLst>
              <a:ext uri="{FF2B5EF4-FFF2-40B4-BE49-F238E27FC236}">
                <a16:creationId xmlns:a16="http://schemas.microsoft.com/office/drawing/2014/main" id="{DD89D48A-B78D-4D71-89B2-CA24C436AF08}"/>
              </a:ext>
            </a:extLst>
          </p:cNvPr>
          <p:cNvGrpSpPr/>
          <p:nvPr/>
        </p:nvGrpSpPr>
        <p:grpSpPr>
          <a:xfrm>
            <a:off x="165548" y="229552"/>
            <a:ext cx="2503475" cy="980420"/>
            <a:chOff x="4217964" y="760727"/>
            <a:chExt cx="2190136" cy="980420"/>
          </a:xfrm>
          <a:effectLst>
            <a:outerShdw blurRad="50800" dist="38100" dir="2700000" algn="tl" rotWithShape="0">
              <a:prstClr val="black">
                <a:alpha val="40000"/>
              </a:prstClr>
            </a:outerShdw>
          </a:effectLst>
        </p:grpSpPr>
        <p:pic>
          <p:nvPicPr>
            <p:cNvPr id="68" name="Gráfico 67" descr="Pizarra">
              <a:extLst>
                <a:ext uri="{FF2B5EF4-FFF2-40B4-BE49-F238E27FC236}">
                  <a16:creationId xmlns:a16="http://schemas.microsoft.com/office/drawing/2014/main" id="{31EC6152-44F7-4DA6-B3A1-C3E1BC1080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7964" y="760727"/>
              <a:ext cx="914400" cy="914400"/>
            </a:xfrm>
            <a:prstGeom prst="rect">
              <a:avLst/>
            </a:prstGeom>
            <a:effectLst/>
          </p:spPr>
        </p:pic>
        <p:sp>
          <p:nvSpPr>
            <p:cNvPr id="69" name="Text Box 53">
              <a:extLst>
                <a:ext uri="{FF2B5EF4-FFF2-40B4-BE49-F238E27FC236}">
                  <a16:creationId xmlns:a16="http://schemas.microsoft.com/office/drawing/2014/main" id="{CDBE2F5C-2A66-455B-B84A-69DEF33AB2E2}"/>
                </a:ext>
              </a:extLst>
            </p:cNvPr>
            <p:cNvSpPr txBox="1">
              <a:spLocks noChangeArrowheads="1"/>
            </p:cNvSpPr>
            <p:nvPr/>
          </p:nvSpPr>
          <p:spPr bwMode="auto">
            <a:xfrm>
              <a:off x="5062023" y="1017872"/>
              <a:ext cx="1346077" cy="723275"/>
            </a:xfrm>
            <a:prstGeom prst="rect">
              <a:avLst/>
            </a:prstGeom>
            <a:noFill/>
            <a:ln w="9525">
              <a:noFill/>
              <a:miter lim="800000"/>
              <a:headEnd/>
              <a:tailEnd/>
            </a:ln>
            <a:effectLst/>
          </p:spPr>
          <p:txBody>
            <a:bodyPr wrap="square">
              <a:spAutoFit/>
            </a:bodyPr>
            <a:lstStyle/>
            <a:p>
              <a:pPr algn="ctr">
                <a:spcBef>
                  <a:spcPct val="50000"/>
                </a:spcBef>
              </a:pPr>
              <a:r>
                <a:rPr lang="es-ES" altLang="es-ES" sz="2000" b="1" dirty="0"/>
                <a:t>Ejemplo 5.2</a:t>
              </a:r>
            </a:p>
            <a:p>
              <a:pPr algn="ctr">
                <a:spcBef>
                  <a:spcPct val="50000"/>
                </a:spcBef>
              </a:pPr>
              <a:r>
                <a:rPr lang="es-ES" altLang="es-ES" sz="1400" b="1" dirty="0"/>
                <a:t>(sigue al 5.1)</a:t>
              </a:r>
            </a:p>
          </p:txBody>
        </p:sp>
      </p:grpSp>
      <p:sp>
        <p:nvSpPr>
          <p:cNvPr id="70" name="CuadroTexto 69">
            <a:extLst>
              <a:ext uri="{FF2B5EF4-FFF2-40B4-BE49-F238E27FC236}">
                <a16:creationId xmlns:a16="http://schemas.microsoft.com/office/drawing/2014/main" id="{60BFDBAF-C553-41AC-AF61-14F711DE1447}"/>
              </a:ext>
            </a:extLst>
          </p:cNvPr>
          <p:cNvSpPr txBox="1"/>
          <p:nvPr/>
        </p:nvSpPr>
        <p:spPr>
          <a:xfrm>
            <a:off x="1794436" y="384779"/>
            <a:ext cx="10138116" cy="830997"/>
          </a:xfrm>
          <a:prstGeom prst="rect">
            <a:avLst/>
          </a:prstGeom>
          <a:noFill/>
        </p:spPr>
        <p:txBody>
          <a:bodyPr wrap="square" rtlCol="0">
            <a:spAutoFit/>
          </a:bodyPr>
          <a:lstStyle/>
          <a:p>
            <a:pPr algn="ctr"/>
            <a:r>
              <a:rPr lang="es-ES" sz="2400" b="1" dirty="0"/>
              <a:t>REPRESENTACIÓN DE LA ESTRUCTURA DE PRODUCTO</a:t>
            </a:r>
          </a:p>
          <a:p>
            <a:pPr algn="ctr"/>
            <a:r>
              <a:rPr lang="es-ES" sz="2400" b="1" dirty="0"/>
              <a:t>ESCALONADA EN EL TIEMPO</a:t>
            </a:r>
          </a:p>
        </p:txBody>
      </p:sp>
    </p:spTree>
    <p:extLst>
      <p:ext uri="{BB962C8B-B14F-4D97-AF65-F5344CB8AC3E}">
        <p14:creationId xmlns:p14="http://schemas.microsoft.com/office/powerpoint/2010/main" val="41499837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upLeft)">
                                      <p:cBhvr>
                                        <p:cTn id="7" dur="500"/>
                                        <p:tgtEl>
                                          <p:spTgt spid="4"/>
                                        </p:tgtEl>
                                      </p:cBhvr>
                                    </p:animEffect>
                                  </p:childTnLst>
                                </p:cTn>
                              </p:par>
                            </p:childTnLst>
                          </p:cTn>
                        </p:par>
                        <p:par>
                          <p:cTn id="8" fill="hold">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up)">
                                      <p:cBhvr>
                                        <p:cTn id="20" dur="500"/>
                                        <p:tgtEl>
                                          <p:spTgt spid="57"/>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wipe(up)">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500"/>
                            </p:stCondLst>
                            <p:childTnLst>
                              <p:par>
                                <p:cTn id="31" presetID="22" presetClass="entr" presetSubtype="8" fill="hold" nodeType="afterEffect">
                                  <p:stCondLst>
                                    <p:cond delay="1000"/>
                                  </p:stCondLst>
                                  <p:childTnLst>
                                    <p:set>
                                      <p:cBhvr>
                                        <p:cTn id="32" dur="1" fill="hold">
                                          <p:stCondLst>
                                            <p:cond delay="0"/>
                                          </p:stCondLst>
                                        </p:cTn>
                                        <p:tgtEl>
                                          <p:spTgt spid="48"/>
                                        </p:tgtEl>
                                        <p:attrNameLst>
                                          <p:attrName>style.visibility</p:attrName>
                                        </p:attrNameLst>
                                      </p:cBhvr>
                                      <p:to>
                                        <p:strVal val="visible"/>
                                      </p:to>
                                    </p:set>
                                    <p:animEffect transition="in" filter="wipe(left)">
                                      <p:cBhvr>
                                        <p:cTn id="33" dur="500"/>
                                        <p:tgtEl>
                                          <p:spTgt spid="48"/>
                                        </p:tgtEl>
                                      </p:cBhvr>
                                    </p:animEffect>
                                  </p:childTnLst>
                                </p:cTn>
                              </p:par>
                            </p:childTnLst>
                          </p:cTn>
                        </p:par>
                        <p:par>
                          <p:cTn id="34" fill="hold">
                            <p:stCondLst>
                              <p:cond delay="2000"/>
                            </p:stCondLst>
                            <p:childTnLst>
                              <p:par>
                                <p:cTn id="35" presetID="22" presetClass="entr" presetSubtype="8" fill="hold" nodeType="afterEffect">
                                  <p:stCondLst>
                                    <p:cond delay="100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2922700"/>
            <a:ext cx="11347387" cy="1446550"/>
          </a:xfrm>
          <a:prstGeom prst="rect">
            <a:avLst/>
          </a:prstGeom>
          <a:noFill/>
        </p:spPr>
        <p:txBody>
          <a:bodyPr wrap="square" rtlCol="0">
            <a:spAutoFit/>
          </a:bodyPr>
          <a:lstStyle/>
          <a:p>
            <a:r>
              <a:rPr lang="es-ES" sz="2200" dirty="0"/>
              <a:t>5.1. REQUERIMIENTOS DEL MODELO DE INVENTARIO CON DEMANDA DEPENDIENTE</a:t>
            </a:r>
          </a:p>
          <a:p>
            <a:r>
              <a:rPr lang="es-ES" sz="2200" dirty="0"/>
              <a:t>5.2. ESTRUCTURA Y ADMINISTRACIÓN DEL MRP</a:t>
            </a:r>
          </a:p>
          <a:p>
            <a:r>
              <a:rPr lang="es-ES" sz="2200" dirty="0"/>
              <a:t>5.3. EVOLUCIÓN DEL MRP</a:t>
            </a:r>
          </a:p>
          <a:p>
            <a:r>
              <a:rPr lang="es-ES" sz="2200" dirty="0"/>
              <a:t>5.4. PLANIFICACIÓN DETALLADA DE CAPACIDAD</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7894" y="2918235"/>
            <a:ext cx="578413" cy="578413"/>
          </a:xfrm>
          <a:prstGeom prst="rect">
            <a:avLst/>
          </a:prstGeom>
          <a:effectLst>
            <a:outerShdw blurRad="50800" dist="38100" dir="2700000" algn="tl" rotWithShape="0">
              <a:prstClr val="black">
                <a:alpha val="40000"/>
              </a:prstClr>
            </a:outerShdw>
          </a:effectLst>
        </p:spPr>
      </p:pic>
      <p:sp>
        <p:nvSpPr>
          <p:cNvPr id="15" name="CuadroTexto 14">
            <a:extLst>
              <a:ext uri="{FF2B5EF4-FFF2-40B4-BE49-F238E27FC236}">
                <a16:creationId xmlns:a16="http://schemas.microsoft.com/office/drawing/2014/main" id="{58DD4A17-C2DA-4582-917A-AD778602CBEC}"/>
              </a:ext>
            </a:extLst>
          </p:cNvPr>
          <p:cNvSpPr txBox="1"/>
          <p:nvPr/>
        </p:nvSpPr>
        <p:spPr>
          <a:xfrm>
            <a:off x="981910" y="550363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4.</a:t>
            </a:r>
          </a:p>
          <a:p>
            <a:pPr marL="285750" indent="-285750">
              <a:buFont typeface="Wingdings" panose="05000000000000000000" pitchFamily="2" charset="2"/>
              <a:buChar char="ü"/>
            </a:pPr>
            <a:r>
              <a:rPr lang="es-ES" dirty="0"/>
              <a:t>Principios de Administración de Operaciones (7ª Ed.). (Heizer, J. y Render, B.) Cap. 14.</a:t>
            </a:r>
          </a:p>
          <a:p>
            <a:pPr marL="285750" indent="-285750">
              <a:buFont typeface="Wingdings" panose="05000000000000000000" pitchFamily="2" charset="2"/>
              <a:buChar char="ü"/>
            </a:pPr>
            <a:r>
              <a:rPr lang="es-ES" dirty="0"/>
              <a:t>Dirección de Operaciones. Aspectos tácticos y operativos. (Domínguez Machuca, J.A. y otros) Caps. 4 y 5.</a:t>
            </a:r>
          </a:p>
        </p:txBody>
      </p:sp>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918235"/>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2" name="CuadroTexto 11">
            <a:extLst>
              <a:ext uri="{FF2B5EF4-FFF2-40B4-BE49-F238E27FC236}">
                <a16:creationId xmlns:a16="http://schemas.microsoft.com/office/drawing/2014/main" id="{3DF2ADDB-9E43-46FB-9048-A0D7CD2F992E}"/>
              </a:ext>
            </a:extLst>
          </p:cNvPr>
          <p:cNvSpPr txBox="1"/>
          <p:nvPr/>
        </p:nvSpPr>
        <p:spPr>
          <a:xfrm>
            <a:off x="2172267" y="968036"/>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dirty="0"/>
              <a:t>LA PROGRAMACIÓN DE MATERIALES (MRP)</a:t>
            </a:r>
            <a:endParaRPr lang="en-US" sz="2800" b="1" kern="1200" dirty="0">
              <a:latin typeface="+mn-lt"/>
              <a:ea typeface="+mn-ea"/>
              <a:cs typeface="+mn-cs"/>
            </a:endParaRPr>
          </a:p>
        </p:txBody>
      </p:sp>
      <p:sp>
        <p:nvSpPr>
          <p:cNvPr id="13" name="Título 1">
            <a:extLst>
              <a:ext uri="{FF2B5EF4-FFF2-40B4-BE49-F238E27FC236}">
                <a16:creationId xmlns:a16="http://schemas.microsoft.com/office/drawing/2014/main" id="{C3CB3FD3-CC28-4800-A885-ED2507DEFC46}"/>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5</a:t>
            </a:r>
          </a:p>
        </p:txBody>
      </p:sp>
    </p:spTree>
    <p:extLst>
      <p:ext uri="{BB962C8B-B14F-4D97-AF65-F5344CB8AC3E}">
        <p14:creationId xmlns:p14="http://schemas.microsoft.com/office/powerpoint/2010/main" val="293269805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62" name="Group 438">
            <a:extLst>
              <a:ext uri="{FF2B5EF4-FFF2-40B4-BE49-F238E27FC236}">
                <a16:creationId xmlns:a16="http://schemas.microsoft.com/office/drawing/2014/main" id="{0ED22ADA-F064-4BF0-AF31-E11E5CF93987}"/>
              </a:ext>
            </a:extLst>
          </p:cNvPr>
          <p:cNvGrpSpPr>
            <a:grpSpLocks/>
          </p:cNvGrpSpPr>
          <p:nvPr/>
        </p:nvGrpSpPr>
        <p:grpSpPr bwMode="auto">
          <a:xfrm>
            <a:off x="6673435" y="1272187"/>
            <a:ext cx="2543175" cy="5143498"/>
            <a:chOff x="3224" y="959"/>
            <a:chExt cx="1602" cy="3240"/>
          </a:xfrm>
          <a:effectLst/>
        </p:grpSpPr>
        <p:grpSp>
          <p:nvGrpSpPr>
            <p:cNvPr id="63" name="Group 433">
              <a:extLst>
                <a:ext uri="{FF2B5EF4-FFF2-40B4-BE49-F238E27FC236}">
                  <a16:creationId xmlns:a16="http://schemas.microsoft.com/office/drawing/2014/main" id="{2EBCBF5D-907A-4BBF-ACA6-AC6A6135BE45}"/>
                </a:ext>
              </a:extLst>
            </p:cNvPr>
            <p:cNvGrpSpPr>
              <a:grpSpLocks/>
            </p:cNvGrpSpPr>
            <p:nvPr/>
          </p:nvGrpSpPr>
          <p:grpSpPr bwMode="auto">
            <a:xfrm>
              <a:off x="3839" y="959"/>
              <a:ext cx="987" cy="3240"/>
              <a:chOff x="3839" y="959"/>
              <a:chExt cx="987" cy="3240"/>
            </a:xfrm>
          </p:grpSpPr>
          <p:sp>
            <p:nvSpPr>
              <p:cNvPr id="70" name="Rectangle 250">
                <a:extLst>
                  <a:ext uri="{FF2B5EF4-FFF2-40B4-BE49-F238E27FC236}">
                    <a16:creationId xmlns:a16="http://schemas.microsoft.com/office/drawing/2014/main" id="{4D75E1D2-37CD-49F0-BA21-07303BB28870}"/>
                  </a:ext>
                </a:extLst>
              </p:cNvPr>
              <p:cNvSpPr>
                <a:spLocks noChangeArrowheads="1"/>
              </p:cNvSpPr>
              <p:nvPr/>
            </p:nvSpPr>
            <p:spPr bwMode="auto">
              <a:xfrm>
                <a:off x="4067" y="959"/>
                <a:ext cx="53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b="1" dirty="0"/>
                  <a:t>Informes</a:t>
                </a:r>
              </a:p>
            </p:txBody>
          </p:sp>
          <p:grpSp>
            <p:nvGrpSpPr>
              <p:cNvPr id="71" name="Group 432">
                <a:extLst>
                  <a:ext uri="{FF2B5EF4-FFF2-40B4-BE49-F238E27FC236}">
                    <a16:creationId xmlns:a16="http://schemas.microsoft.com/office/drawing/2014/main" id="{688F3AFE-99A9-4167-B7FE-B917AC9C56DF}"/>
                  </a:ext>
                </a:extLst>
              </p:cNvPr>
              <p:cNvGrpSpPr>
                <a:grpSpLocks/>
              </p:cNvGrpSpPr>
              <p:nvPr/>
            </p:nvGrpSpPr>
            <p:grpSpPr bwMode="auto">
              <a:xfrm>
                <a:off x="3896" y="1224"/>
                <a:ext cx="872" cy="848"/>
                <a:chOff x="3896" y="1224"/>
                <a:chExt cx="872" cy="848"/>
              </a:xfrm>
            </p:grpSpPr>
            <p:sp>
              <p:nvSpPr>
                <p:cNvPr id="115" name="Rectangle 283">
                  <a:extLst>
                    <a:ext uri="{FF2B5EF4-FFF2-40B4-BE49-F238E27FC236}">
                      <a16:creationId xmlns:a16="http://schemas.microsoft.com/office/drawing/2014/main" id="{C3EB4C8D-971A-4EFC-9E74-4B5ACDAEDBE3}"/>
                    </a:ext>
                  </a:extLst>
                </p:cNvPr>
                <p:cNvSpPr>
                  <a:spLocks noChangeArrowheads="1"/>
                </p:cNvSpPr>
                <p:nvPr/>
              </p:nvSpPr>
              <p:spPr bwMode="auto">
                <a:xfrm>
                  <a:off x="3896" y="1224"/>
                  <a:ext cx="872" cy="848"/>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s-ES" dirty="0"/>
                </a:p>
              </p:txBody>
            </p:sp>
            <p:sp>
              <p:nvSpPr>
                <p:cNvPr id="116" name="Rectangle 362">
                  <a:extLst>
                    <a:ext uri="{FF2B5EF4-FFF2-40B4-BE49-F238E27FC236}">
                      <a16:creationId xmlns:a16="http://schemas.microsoft.com/office/drawing/2014/main" id="{DF374571-6C1B-45D0-A074-516E0C654B79}"/>
                    </a:ext>
                  </a:extLst>
                </p:cNvPr>
                <p:cNvSpPr>
                  <a:spLocks noChangeArrowheads="1"/>
                </p:cNvSpPr>
                <p:nvPr/>
              </p:nvSpPr>
              <p:spPr bwMode="auto">
                <a:xfrm>
                  <a:off x="3960" y="1224"/>
                  <a:ext cx="744"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s-ES" altLang="es-ES" sz="1200" dirty="0"/>
                    <a:t>Informe MRP por período</a:t>
                  </a:r>
                  <a:endParaRPr lang="es-ES" altLang="es-ES" sz="1200" dirty="0">
                    <a:effectLst/>
                  </a:endParaRPr>
                </a:p>
              </p:txBody>
            </p:sp>
            <p:grpSp>
              <p:nvGrpSpPr>
                <p:cNvPr id="117" name="Group 431">
                  <a:extLst>
                    <a:ext uri="{FF2B5EF4-FFF2-40B4-BE49-F238E27FC236}">
                      <a16:creationId xmlns:a16="http://schemas.microsoft.com/office/drawing/2014/main" id="{C6270EF4-B949-4548-81F9-3AF9B40673A9}"/>
                    </a:ext>
                  </a:extLst>
                </p:cNvPr>
                <p:cNvGrpSpPr>
                  <a:grpSpLocks/>
                </p:cNvGrpSpPr>
                <p:nvPr/>
              </p:nvGrpSpPr>
              <p:grpSpPr bwMode="auto">
                <a:xfrm>
                  <a:off x="3948" y="1476"/>
                  <a:ext cx="776" cy="552"/>
                  <a:chOff x="4904" y="1104"/>
                  <a:chExt cx="776" cy="612"/>
                </a:xfrm>
              </p:grpSpPr>
              <p:grpSp>
                <p:nvGrpSpPr>
                  <p:cNvPr id="118" name="Group 413">
                    <a:extLst>
                      <a:ext uri="{FF2B5EF4-FFF2-40B4-BE49-F238E27FC236}">
                        <a16:creationId xmlns:a16="http://schemas.microsoft.com/office/drawing/2014/main" id="{3E46CB10-8EE7-4A2A-8DE2-B952EF1AB773}"/>
                      </a:ext>
                    </a:extLst>
                  </p:cNvPr>
                  <p:cNvGrpSpPr>
                    <a:grpSpLocks/>
                  </p:cNvGrpSpPr>
                  <p:nvPr/>
                </p:nvGrpSpPr>
                <p:grpSpPr bwMode="auto">
                  <a:xfrm>
                    <a:off x="4904" y="1104"/>
                    <a:ext cx="776" cy="612"/>
                    <a:chOff x="4190" y="2836"/>
                    <a:chExt cx="776" cy="612"/>
                  </a:xfrm>
                </p:grpSpPr>
                <p:sp>
                  <p:nvSpPr>
                    <p:cNvPr id="123" name="Rectangle 414">
                      <a:extLst>
                        <a:ext uri="{FF2B5EF4-FFF2-40B4-BE49-F238E27FC236}">
                          <a16:creationId xmlns:a16="http://schemas.microsoft.com/office/drawing/2014/main" id="{2DAF0365-4863-4E66-B5D3-7378BF83C6A6}"/>
                        </a:ext>
                      </a:extLst>
                    </p:cNvPr>
                    <p:cNvSpPr>
                      <a:spLocks noChangeArrowheads="1"/>
                    </p:cNvSpPr>
                    <p:nvPr/>
                  </p:nvSpPr>
                  <p:spPr bwMode="auto">
                    <a:xfrm>
                      <a:off x="4190" y="2836"/>
                      <a:ext cx="776" cy="6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24" name="Line 415">
                      <a:extLst>
                        <a:ext uri="{FF2B5EF4-FFF2-40B4-BE49-F238E27FC236}">
                          <a16:creationId xmlns:a16="http://schemas.microsoft.com/office/drawing/2014/main" id="{B0902AEF-3338-4377-AAB8-0A637C2CE8E2}"/>
                        </a:ext>
                      </a:extLst>
                    </p:cNvPr>
                    <p:cNvSpPr>
                      <a:spLocks noChangeShapeType="1"/>
                    </p:cNvSpPr>
                    <p:nvPr/>
                  </p:nvSpPr>
                  <p:spPr bwMode="auto">
                    <a:xfrm>
                      <a:off x="4192" y="2922"/>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25" name="Line 416">
                      <a:extLst>
                        <a:ext uri="{FF2B5EF4-FFF2-40B4-BE49-F238E27FC236}">
                          <a16:creationId xmlns:a16="http://schemas.microsoft.com/office/drawing/2014/main" id="{0592BED1-23B7-43C2-B2CD-F1CCE9D9137E}"/>
                        </a:ext>
                      </a:extLst>
                    </p:cNvPr>
                    <p:cNvSpPr>
                      <a:spLocks noChangeShapeType="1"/>
                    </p:cNvSpPr>
                    <p:nvPr/>
                  </p:nvSpPr>
                  <p:spPr bwMode="auto">
                    <a:xfrm>
                      <a:off x="4192" y="3009"/>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26" name="Line 417">
                      <a:extLst>
                        <a:ext uri="{FF2B5EF4-FFF2-40B4-BE49-F238E27FC236}">
                          <a16:creationId xmlns:a16="http://schemas.microsoft.com/office/drawing/2014/main" id="{6132AE49-C2FF-43B5-987B-51A2E3DEECD9}"/>
                        </a:ext>
                      </a:extLst>
                    </p:cNvPr>
                    <p:cNvSpPr>
                      <a:spLocks noChangeShapeType="1"/>
                    </p:cNvSpPr>
                    <p:nvPr/>
                  </p:nvSpPr>
                  <p:spPr bwMode="auto">
                    <a:xfrm>
                      <a:off x="4192" y="3096"/>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27" name="Line 418">
                      <a:extLst>
                        <a:ext uri="{FF2B5EF4-FFF2-40B4-BE49-F238E27FC236}">
                          <a16:creationId xmlns:a16="http://schemas.microsoft.com/office/drawing/2014/main" id="{B07BAF53-D381-4AB7-9C7A-05B649B68689}"/>
                        </a:ext>
                      </a:extLst>
                    </p:cNvPr>
                    <p:cNvSpPr>
                      <a:spLocks noChangeShapeType="1"/>
                    </p:cNvSpPr>
                    <p:nvPr/>
                  </p:nvSpPr>
                  <p:spPr bwMode="auto">
                    <a:xfrm>
                      <a:off x="4192" y="3270"/>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28" name="Line 419">
                      <a:extLst>
                        <a:ext uri="{FF2B5EF4-FFF2-40B4-BE49-F238E27FC236}">
                          <a16:creationId xmlns:a16="http://schemas.microsoft.com/office/drawing/2014/main" id="{860D5C6D-FBD4-4A30-8B9F-5DEB1ADD80D6}"/>
                        </a:ext>
                      </a:extLst>
                    </p:cNvPr>
                    <p:cNvSpPr>
                      <a:spLocks noChangeShapeType="1"/>
                    </p:cNvSpPr>
                    <p:nvPr/>
                  </p:nvSpPr>
                  <p:spPr bwMode="auto">
                    <a:xfrm>
                      <a:off x="4192" y="3357"/>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29" name="Line 420">
                      <a:extLst>
                        <a:ext uri="{FF2B5EF4-FFF2-40B4-BE49-F238E27FC236}">
                          <a16:creationId xmlns:a16="http://schemas.microsoft.com/office/drawing/2014/main" id="{16A25CD5-26EE-4AAA-9907-7FF6F0571EB7}"/>
                        </a:ext>
                      </a:extLst>
                    </p:cNvPr>
                    <p:cNvSpPr>
                      <a:spLocks noChangeShapeType="1"/>
                    </p:cNvSpPr>
                    <p:nvPr/>
                  </p:nvSpPr>
                  <p:spPr bwMode="auto">
                    <a:xfrm>
                      <a:off x="4192" y="3183"/>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119" name="Line 421">
                    <a:extLst>
                      <a:ext uri="{FF2B5EF4-FFF2-40B4-BE49-F238E27FC236}">
                        <a16:creationId xmlns:a16="http://schemas.microsoft.com/office/drawing/2014/main" id="{0DD69004-2607-4655-B46C-13AA1E3CB07E}"/>
                      </a:ext>
                    </a:extLst>
                  </p:cNvPr>
                  <p:cNvSpPr>
                    <a:spLocks noChangeShapeType="1"/>
                  </p:cNvSpPr>
                  <p:nvPr/>
                </p:nvSpPr>
                <p:spPr bwMode="auto">
                  <a:xfrm>
                    <a:off x="5002" y="1104"/>
                    <a:ext cx="0" cy="6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20" name="Line 423">
                    <a:extLst>
                      <a:ext uri="{FF2B5EF4-FFF2-40B4-BE49-F238E27FC236}">
                        <a16:creationId xmlns:a16="http://schemas.microsoft.com/office/drawing/2014/main" id="{5323D075-994F-4351-9B0F-C35163FEF8E3}"/>
                      </a:ext>
                    </a:extLst>
                  </p:cNvPr>
                  <p:cNvSpPr>
                    <a:spLocks noChangeShapeType="1"/>
                  </p:cNvSpPr>
                  <p:nvPr/>
                </p:nvSpPr>
                <p:spPr bwMode="auto">
                  <a:xfrm>
                    <a:off x="5161" y="1104"/>
                    <a:ext cx="0" cy="6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21" name="Line 424">
                    <a:extLst>
                      <a:ext uri="{FF2B5EF4-FFF2-40B4-BE49-F238E27FC236}">
                        <a16:creationId xmlns:a16="http://schemas.microsoft.com/office/drawing/2014/main" id="{3F87E019-20EC-48C9-90F3-C217BCA25FF8}"/>
                      </a:ext>
                    </a:extLst>
                  </p:cNvPr>
                  <p:cNvSpPr>
                    <a:spLocks noChangeShapeType="1"/>
                  </p:cNvSpPr>
                  <p:nvPr/>
                </p:nvSpPr>
                <p:spPr bwMode="auto">
                  <a:xfrm>
                    <a:off x="5320" y="1104"/>
                    <a:ext cx="0" cy="6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22" name="Line 427">
                    <a:extLst>
                      <a:ext uri="{FF2B5EF4-FFF2-40B4-BE49-F238E27FC236}">
                        <a16:creationId xmlns:a16="http://schemas.microsoft.com/office/drawing/2014/main" id="{5223AEF8-3110-4651-982F-1512C4C14EDA}"/>
                      </a:ext>
                    </a:extLst>
                  </p:cNvPr>
                  <p:cNvSpPr>
                    <a:spLocks noChangeShapeType="1"/>
                  </p:cNvSpPr>
                  <p:nvPr/>
                </p:nvSpPr>
                <p:spPr bwMode="auto">
                  <a:xfrm>
                    <a:off x="5480" y="1104"/>
                    <a:ext cx="0" cy="6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grpSp>
            <p:nvGrpSpPr>
              <p:cNvPr id="72" name="Group 430">
                <a:extLst>
                  <a:ext uri="{FF2B5EF4-FFF2-40B4-BE49-F238E27FC236}">
                    <a16:creationId xmlns:a16="http://schemas.microsoft.com/office/drawing/2014/main" id="{63264B0E-5919-440D-BEB9-BA18099B2F7A}"/>
                  </a:ext>
                </a:extLst>
              </p:cNvPr>
              <p:cNvGrpSpPr>
                <a:grpSpLocks/>
              </p:cNvGrpSpPr>
              <p:nvPr/>
            </p:nvGrpSpPr>
            <p:grpSpPr bwMode="auto">
              <a:xfrm>
                <a:off x="3952" y="1672"/>
                <a:ext cx="872" cy="848"/>
                <a:chOff x="3952" y="1672"/>
                <a:chExt cx="872" cy="848"/>
              </a:xfrm>
            </p:grpSpPr>
            <p:sp>
              <p:nvSpPr>
                <p:cNvPr id="103" name="Rectangle 284">
                  <a:extLst>
                    <a:ext uri="{FF2B5EF4-FFF2-40B4-BE49-F238E27FC236}">
                      <a16:creationId xmlns:a16="http://schemas.microsoft.com/office/drawing/2014/main" id="{4E250766-EE04-4743-A2EF-F57A47C6DDE0}"/>
                    </a:ext>
                  </a:extLst>
                </p:cNvPr>
                <p:cNvSpPr>
                  <a:spLocks noChangeArrowheads="1"/>
                </p:cNvSpPr>
                <p:nvPr/>
              </p:nvSpPr>
              <p:spPr bwMode="auto">
                <a:xfrm>
                  <a:off x="3952" y="1672"/>
                  <a:ext cx="872" cy="848"/>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s-ES" dirty="0"/>
                </a:p>
              </p:txBody>
            </p:sp>
            <p:sp>
              <p:nvSpPr>
                <p:cNvPr id="104" name="Rectangle 363">
                  <a:extLst>
                    <a:ext uri="{FF2B5EF4-FFF2-40B4-BE49-F238E27FC236}">
                      <a16:creationId xmlns:a16="http://schemas.microsoft.com/office/drawing/2014/main" id="{30A34C17-9479-43BF-8ECF-4DEC062C073E}"/>
                    </a:ext>
                  </a:extLst>
                </p:cNvPr>
                <p:cNvSpPr>
                  <a:spLocks noChangeArrowheads="1"/>
                </p:cNvSpPr>
                <p:nvPr/>
              </p:nvSpPr>
              <p:spPr bwMode="auto">
                <a:xfrm>
                  <a:off x="4066" y="1672"/>
                  <a:ext cx="644"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s-ES" altLang="es-ES" sz="1200" dirty="0"/>
                    <a:t>Informe MRP por fecha</a:t>
                  </a:r>
                  <a:endParaRPr lang="es-ES" altLang="es-ES" sz="1200" dirty="0">
                    <a:effectLst/>
                  </a:endParaRPr>
                </a:p>
              </p:txBody>
            </p:sp>
            <p:grpSp>
              <p:nvGrpSpPr>
                <p:cNvPr id="105" name="Group 429">
                  <a:extLst>
                    <a:ext uri="{FF2B5EF4-FFF2-40B4-BE49-F238E27FC236}">
                      <a16:creationId xmlns:a16="http://schemas.microsoft.com/office/drawing/2014/main" id="{4B0D66D2-DFB6-41DC-A376-67A49BA1039B}"/>
                    </a:ext>
                  </a:extLst>
                </p:cNvPr>
                <p:cNvGrpSpPr>
                  <a:grpSpLocks/>
                </p:cNvGrpSpPr>
                <p:nvPr/>
              </p:nvGrpSpPr>
              <p:grpSpPr bwMode="auto">
                <a:xfrm>
                  <a:off x="4000" y="1926"/>
                  <a:ext cx="776" cy="556"/>
                  <a:chOff x="4924" y="1776"/>
                  <a:chExt cx="776" cy="612"/>
                </a:xfrm>
              </p:grpSpPr>
              <p:grpSp>
                <p:nvGrpSpPr>
                  <p:cNvPr id="106" name="Group 397">
                    <a:extLst>
                      <a:ext uri="{FF2B5EF4-FFF2-40B4-BE49-F238E27FC236}">
                        <a16:creationId xmlns:a16="http://schemas.microsoft.com/office/drawing/2014/main" id="{4EFC6DDB-29E6-48BB-A79B-1287850D1AA4}"/>
                      </a:ext>
                    </a:extLst>
                  </p:cNvPr>
                  <p:cNvGrpSpPr>
                    <a:grpSpLocks/>
                  </p:cNvGrpSpPr>
                  <p:nvPr/>
                </p:nvGrpSpPr>
                <p:grpSpPr bwMode="auto">
                  <a:xfrm>
                    <a:off x="4924" y="1776"/>
                    <a:ext cx="776" cy="612"/>
                    <a:chOff x="4190" y="2836"/>
                    <a:chExt cx="776" cy="612"/>
                  </a:xfrm>
                </p:grpSpPr>
                <p:sp>
                  <p:nvSpPr>
                    <p:cNvPr id="108" name="Rectangle 398">
                      <a:extLst>
                        <a:ext uri="{FF2B5EF4-FFF2-40B4-BE49-F238E27FC236}">
                          <a16:creationId xmlns:a16="http://schemas.microsoft.com/office/drawing/2014/main" id="{4E88A086-D437-49DC-B8AD-F89EDFA64F2D}"/>
                        </a:ext>
                      </a:extLst>
                    </p:cNvPr>
                    <p:cNvSpPr>
                      <a:spLocks noChangeArrowheads="1"/>
                    </p:cNvSpPr>
                    <p:nvPr/>
                  </p:nvSpPr>
                  <p:spPr bwMode="auto">
                    <a:xfrm>
                      <a:off x="4190" y="2836"/>
                      <a:ext cx="776" cy="6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09" name="Line 399">
                      <a:extLst>
                        <a:ext uri="{FF2B5EF4-FFF2-40B4-BE49-F238E27FC236}">
                          <a16:creationId xmlns:a16="http://schemas.microsoft.com/office/drawing/2014/main" id="{04171188-E855-4B5A-ADC1-43539CE96615}"/>
                        </a:ext>
                      </a:extLst>
                    </p:cNvPr>
                    <p:cNvSpPr>
                      <a:spLocks noChangeShapeType="1"/>
                    </p:cNvSpPr>
                    <p:nvPr/>
                  </p:nvSpPr>
                  <p:spPr bwMode="auto">
                    <a:xfrm>
                      <a:off x="4192" y="2922"/>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10" name="Line 400">
                      <a:extLst>
                        <a:ext uri="{FF2B5EF4-FFF2-40B4-BE49-F238E27FC236}">
                          <a16:creationId xmlns:a16="http://schemas.microsoft.com/office/drawing/2014/main" id="{0A6833A9-BE6A-4B2E-8F1E-13AAAE6EC2C1}"/>
                        </a:ext>
                      </a:extLst>
                    </p:cNvPr>
                    <p:cNvSpPr>
                      <a:spLocks noChangeShapeType="1"/>
                    </p:cNvSpPr>
                    <p:nvPr/>
                  </p:nvSpPr>
                  <p:spPr bwMode="auto">
                    <a:xfrm>
                      <a:off x="4192" y="3009"/>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11" name="Line 401">
                      <a:extLst>
                        <a:ext uri="{FF2B5EF4-FFF2-40B4-BE49-F238E27FC236}">
                          <a16:creationId xmlns:a16="http://schemas.microsoft.com/office/drawing/2014/main" id="{1963664A-F5EA-4894-A840-84E022BA79C1}"/>
                        </a:ext>
                      </a:extLst>
                    </p:cNvPr>
                    <p:cNvSpPr>
                      <a:spLocks noChangeShapeType="1"/>
                    </p:cNvSpPr>
                    <p:nvPr/>
                  </p:nvSpPr>
                  <p:spPr bwMode="auto">
                    <a:xfrm>
                      <a:off x="4192" y="3096"/>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12" name="Line 402">
                      <a:extLst>
                        <a:ext uri="{FF2B5EF4-FFF2-40B4-BE49-F238E27FC236}">
                          <a16:creationId xmlns:a16="http://schemas.microsoft.com/office/drawing/2014/main" id="{40445478-8BE8-4E3A-9E09-D98C352F6C94}"/>
                        </a:ext>
                      </a:extLst>
                    </p:cNvPr>
                    <p:cNvSpPr>
                      <a:spLocks noChangeShapeType="1"/>
                    </p:cNvSpPr>
                    <p:nvPr/>
                  </p:nvSpPr>
                  <p:spPr bwMode="auto">
                    <a:xfrm>
                      <a:off x="4192" y="3270"/>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13" name="Line 403">
                      <a:extLst>
                        <a:ext uri="{FF2B5EF4-FFF2-40B4-BE49-F238E27FC236}">
                          <a16:creationId xmlns:a16="http://schemas.microsoft.com/office/drawing/2014/main" id="{D544C49C-9088-4116-B639-D31A4CABBB78}"/>
                        </a:ext>
                      </a:extLst>
                    </p:cNvPr>
                    <p:cNvSpPr>
                      <a:spLocks noChangeShapeType="1"/>
                    </p:cNvSpPr>
                    <p:nvPr/>
                  </p:nvSpPr>
                  <p:spPr bwMode="auto">
                    <a:xfrm>
                      <a:off x="4192" y="3357"/>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14" name="Line 404">
                      <a:extLst>
                        <a:ext uri="{FF2B5EF4-FFF2-40B4-BE49-F238E27FC236}">
                          <a16:creationId xmlns:a16="http://schemas.microsoft.com/office/drawing/2014/main" id="{A3F50E66-A9ED-4617-87E6-B34A9C5D8D69}"/>
                        </a:ext>
                      </a:extLst>
                    </p:cNvPr>
                    <p:cNvSpPr>
                      <a:spLocks noChangeShapeType="1"/>
                    </p:cNvSpPr>
                    <p:nvPr/>
                  </p:nvSpPr>
                  <p:spPr bwMode="auto">
                    <a:xfrm>
                      <a:off x="4192" y="3183"/>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107" name="Line 406">
                    <a:extLst>
                      <a:ext uri="{FF2B5EF4-FFF2-40B4-BE49-F238E27FC236}">
                        <a16:creationId xmlns:a16="http://schemas.microsoft.com/office/drawing/2014/main" id="{BBCFBA25-1515-47DB-A76D-F338ABE7C614}"/>
                      </a:ext>
                    </a:extLst>
                  </p:cNvPr>
                  <p:cNvSpPr>
                    <a:spLocks noChangeShapeType="1"/>
                  </p:cNvSpPr>
                  <p:nvPr/>
                </p:nvSpPr>
                <p:spPr bwMode="auto">
                  <a:xfrm>
                    <a:off x="5119" y="1776"/>
                    <a:ext cx="0" cy="6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grpSp>
            <p:nvGrpSpPr>
              <p:cNvPr id="73" name="Group 395">
                <a:extLst>
                  <a:ext uri="{FF2B5EF4-FFF2-40B4-BE49-F238E27FC236}">
                    <a16:creationId xmlns:a16="http://schemas.microsoft.com/office/drawing/2014/main" id="{71FF2E09-0D9E-4A33-8ABD-49DC335AF4B1}"/>
                  </a:ext>
                </a:extLst>
              </p:cNvPr>
              <p:cNvGrpSpPr>
                <a:grpSpLocks/>
              </p:cNvGrpSpPr>
              <p:nvPr/>
            </p:nvGrpSpPr>
            <p:grpSpPr bwMode="auto">
              <a:xfrm>
                <a:off x="3890" y="2160"/>
                <a:ext cx="908" cy="848"/>
                <a:chOff x="3890" y="2160"/>
                <a:chExt cx="908" cy="848"/>
              </a:xfrm>
            </p:grpSpPr>
            <p:sp>
              <p:nvSpPr>
                <p:cNvPr id="96" name="Rectangle 285">
                  <a:extLst>
                    <a:ext uri="{FF2B5EF4-FFF2-40B4-BE49-F238E27FC236}">
                      <a16:creationId xmlns:a16="http://schemas.microsoft.com/office/drawing/2014/main" id="{668B8519-8383-402D-8EE6-AAC193314301}"/>
                    </a:ext>
                  </a:extLst>
                </p:cNvPr>
                <p:cNvSpPr>
                  <a:spLocks noChangeArrowheads="1"/>
                </p:cNvSpPr>
                <p:nvPr/>
              </p:nvSpPr>
              <p:spPr bwMode="auto">
                <a:xfrm>
                  <a:off x="3896" y="2160"/>
                  <a:ext cx="872" cy="848"/>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s-ES" dirty="0"/>
                </a:p>
              </p:txBody>
            </p:sp>
            <p:sp>
              <p:nvSpPr>
                <p:cNvPr id="97" name="Rectangle 364">
                  <a:extLst>
                    <a:ext uri="{FF2B5EF4-FFF2-40B4-BE49-F238E27FC236}">
                      <a16:creationId xmlns:a16="http://schemas.microsoft.com/office/drawing/2014/main" id="{5E8414C9-757A-438B-8571-B46D883BC06B}"/>
                    </a:ext>
                  </a:extLst>
                </p:cNvPr>
                <p:cNvSpPr>
                  <a:spLocks noChangeArrowheads="1"/>
                </p:cNvSpPr>
                <p:nvPr/>
              </p:nvSpPr>
              <p:spPr bwMode="auto">
                <a:xfrm>
                  <a:off x="3890" y="2160"/>
                  <a:ext cx="908"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lnSpc>
                      <a:spcPct val="85000"/>
                    </a:lnSpc>
                  </a:pPr>
                  <a:r>
                    <a:rPr lang="es-ES" altLang="es-ES" sz="1200" dirty="0"/>
                    <a:t>Informe de órdenes planificadas</a:t>
                  </a:r>
                  <a:endParaRPr lang="es-ES" altLang="es-ES" sz="1200" dirty="0">
                    <a:effectLst/>
                  </a:endParaRPr>
                </a:p>
              </p:txBody>
            </p:sp>
            <p:sp>
              <p:nvSpPr>
                <p:cNvPr id="98" name="Line 389">
                  <a:extLst>
                    <a:ext uri="{FF2B5EF4-FFF2-40B4-BE49-F238E27FC236}">
                      <a16:creationId xmlns:a16="http://schemas.microsoft.com/office/drawing/2014/main" id="{F7EA440D-F458-4E19-9A5E-CD0F287406BB}"/>
                    </a:ext>
                  </a:extLst>
                </p:cNvPr>
                <p:cNvSpPr>
                  <a:spLocks noChangeShapeType="1"/>
                </p:cNvSpPr>
                <p:nvPr/>
              </p:nvSpPr>
              <p:spPr bwMode="auto">
                <a:xfrm>
                  <a:off x="3968" y="2424"/>
                  <a:ext cx="7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99" name="Line 390">
                  <a:extLst>
                    <a:ext uri="{FF2B5EF4-FFF2-40B4-BE49-F238E27FC236}">
                      <a16:creationId xmlns:a16="http://schemas.microsoft.com/office/drawing/2014/main" id="{4E2AE1DE-B722-4939-B7BD-A15EF51828C3}"/>
                    </a:ext>
                  </a:extLst>
                </p:cNvPr>
                <p:cNvSpPr>
                  <a:spLocks noChangeShapeType="1"/>
                </p:cNvSpPr>
                <p:nvPr/>
              </p:nvSpPr>
              <p:spPr bwMode="auto">
                <a:xfrm>
                  <a:off x="3968" y="2536"/>
                  <a:ext cx="7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00" name="Line 391">
                  <a:extLst>
                    <a:ext uri="{FF2B5EF4-FFF2-40B4-BE49-F238E27FC236}">
                      <a16:creationId xmlns:a16="http://schemas.microsoft.com/office/drawing/2014/main" id="{4D62341A-E811-46EC-BFD9-FB31BE2DDA98}"/>
                    </a:ext>
                  </a:extLst>
                </p:cNvPr>
                <p:cNvSpPr>
                  <a:spLocks noChangeShapeType="1"/>
                </p:cNvSpPr>
                <p:nvPr/>
              </p:nvSpPr>
              <p:spPr bwMode="auto">
                <a:xfrm>
                  <a:off x="3968" y="2648"/>
                  <a:ext cx="7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01" name="Line 392">
                  <a:extLst>
                    <a:ext uri="{FF2B5EF4-FFF2-40B4-BE49-F238E27FC236}">
                      <a16:creationId xmlns:a16="http://schemas.microsoft.com/office/drawing/2014/main" id="{3D8D97A1-FB5C-41CD-857F-E3CF5226F28B}"/>
                    </a:ext>
                  </a:extLst>
                </p:cNvPr>
                <p:cNvSpPr>
                  <a:spLocks noChangeShapeType="1"/>
                </p:cNvSpPr>
                <p:nvPr/>
              </p:nvSpPr>
              <p:spPr bwMode="auto">
                <a:xfrm>
                  <a:off x="3968" y="2480"/>
                  <a:ext cx="7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02" name="Line 394">
                  <a:extLst>
                    <a:ext uri="{FF2B5EF4-FFF2-40B4-BE49-F238E27FC236}">
                      <a16:creationId xmlns:a16="http://schemas.microsoft.com/office/drawing/2014/main" id="{9DB0D3F4-CFD9-4DB5-93BF-0FDE74CB10B6}"/>
                    </a:ext>
                  </a:extLst>
                </p:cNvPr>
                <p:cNvSpPr>
                  <a:spLocks noChangeShapeType="1"/>
                </p:cNvSpPr>
                <p:nvPr/>
              </p:nvSpPr>
              <p:spPr bwMode="auto">
                <a:xfrm>
                  <a:off x="3968" y="2592"/>
                  <a:ext cx="7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nvGrpSpPr>
              <p:cNvPr id="74" name="Group 428">
                <a:extLst>
                  <a:ext uri="{FF2B5EF4-FFF2-40B4-BE49-F238E27FC236}">
                    <a16:creationId xmlns:a16="http://schemas.microsoft.com/office/drawing/2014/main" id="{444360BD-DA54-4CA4-97EF-FEE56EBFE13F}"/>
                  </a:ext>
                </a:extLst>
              </p:cNvPr>
              <p:cNvGrpSpPr>
                <a:grpSpLocks/>
              </p:cNvGrpSpPr>
              <p:nvPr/>
            </p:nvGrpSpPr>
            <p:grpSpPr bwMode="auto">
              <a:xfrm>
                <a:off x="3954" y="2664"/>
                <a:ext cx="872" cy="848"/>
                <a:chOff x="3954" y="2664"/>
                <a:chExt cx="872" cy="848"/>
              </a:xfrm>
            </p:grpSpPr>
            <p:sp>
              <p:nvSpPr>
                <p:cNvPr id="78" name="Rectangle 286">
                  <a:extLst>
                    <a:ext uri="{FF2B5EF4-FFF2-40B4-BE49-F238E27FC236}">
                      <a16:creationId xmlns:a16="http://schemas.microsoft.com/office/drawing/2014/main" id="{A2EF7A87-80DE-4839-8DB6-BB6E5BC1EE7F}"/>
                    </a:ext>
                  </a:extLst>
                </p:cNvPr>
                <p:cNvSpPr>
                  <a:spLocks noChangeArrowheads="1"/>
                </p:cNvSpPr>
                <p:nvPr/>
              </p:nvSpPr>
              <p:spPr bwMode="auto">
                <a:xfrm>
                  <a:off x="3954" y="2664"/>
                  <a:ext cx="872" cy="848"/>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s-ES" dirty="0"/>
                </a:p>
              </p:txBody>
            </p:sp>
            <p:sp>
              <p:nvSpPr>
                <p:cNvPr id="79" name="Rectangle 365">
                  <a:extLst>
                    <a:ext uri="{FF2B5EF4-FFF2-40B4-BE49-F238E27FC236}">
                      <a16:creationId xmlns:a16="http://schemas.microsoft.com/office/drawing/2014/main" id="{03669C1C-895B-4037-8B56-A686446F37B7}"/>
                    </a:ext>
                  </a:extLst>
                </p:cNvPr>
                <p:cNvSpPr>
                  <a:spLocks noChangeArrowheads="1"/>
                </p:cNvSpPr>
                <p:nvPr/>
              </p:nvSpPr>
              <p:spPr bwMode="auto">
                <a:xfrm>
                  <a:off x="3988" y="2664"/>
                  <a:ext cx="806"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s-ES" altLang="es-ES" sz="1200" dirty="0"/>
                    <a:t>Avisos de compra</a:t>
                  </a:r>
                  <a:endParaRPr lang="es-ES" altLang="es-ES" sz="1200" dirty="0">
                    <a:effectLst/>
                  </a:endParaRPr>
                </a:p>
              </p:txBody>
            </p:sp>
            <p:grpSp>
              <p:nvGrpSpPr>
                <p:cNvPr id="80" name="Group 387">
                  <a:extLst>
                    <a:ext uri="{FF2B5EF4-FFF2-40B4-BE49-F238E27FC236}">
                      <a16:creationId xmlns:a16="http://schemas.microsoft.com/office/drawing/2014/main" id="{D40F8E96-3E89-4E94-AB17-46CEB2F76345}"/>
                    </a:ext>
                  </a:extLst>
                </p:cNvPr>
                <p:cNvGrpSpPr>
                  <a:grpSpLocks/>
                </p:cNvGrpSpPr>
                <p:nvPr/>
              </p:nvGrpSpPr>
              <p:grpSpPr bwMode="auto">
                <a:xfrm>
                  <a:off x="4002" y="2824"/>
                  <a:ext cx="776" cy="612"/>
                  <a:chOff x="4190" y="2836"/>
                  <a:chExt cx="776" cy="612"/>
                </a:xfrm>
              </p:grpSpPr>
              <p:grpSp>
                <p:nvGrpSpPr>
                  <p:cNvPr id="81" name="Group 384">
                    <a:extLst>
                      <a:ext uri="{FF2B5EF4-FFF2-40B4-BE49-F238E27FC236}">
                        <a16:creationId xmlns:a16="http://schemas.microsoft.com/office/drawing/2014/main" id="{9E321EDB-4A00-4383-ADB6-AA97362E8F2B}"/>
                      </a:ext>
                    </a:extLst>
                  </p:cNvPr>
                  <p:cNvGrpSpPr>
                    <a:grpSpLocks/>
                  </p:cNvGrpSpPr>
                  <p:nvPr/>
                </p:nvGrpSpPr>
                <p:grpSpPr bwMode="auto">
                  <a:xfrm>
                    <a:off x="4190" y="2836"/>
                    <a:ext cx="776" cy="612"/>
                    <a:chOff x="4190" y="2836"/>
                    <a:chExt cx="776" cy="612"/>
                  </a:xfrm>
                </p:grpSpPr>
                <p:sp>
                  <p:nvSpPr>
                    <p:cNvPr id="89" name="Rectangle 368">
                      <a:extLst>
                        <a:ext uri="{FF2B5EF4-FFF2-40B4-BE49-F238E27FC236}">
                          <a16:creationId xmlns:a16="http://schemas.microsoft.com/office/drawing/2014/main" id="{D0D1E8AD-021F-4996-B26B-967CDD67CF9F}"/>
                        </a:ext>
                      </a:extLst>
                    </p:cNvPr>
                    <p:cNvSpPr>
                      <a:spLocks noChangeArrowheads="1"/>
                    </p:cNvSpPr>
                    <p:nvPr/>
                  </p:nvSpPr>
                  <p:spPr bwMode="auto">
                    <a:xfrm>
                      <a:off x="4190" y="2836"/>
                      <a:ext cx="776" cy="6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90" name="Line 369">
                      <a:extLst>
                        <a:ext uri="{FF2B5EF4-FFF2-40B4-BE49-F238E27FC236}">
                          <a16:creationId xmlns:a16="http://schemas.microsoft.com/office/drawing/2014/main" id="{6736051A-42EA-4144-BF74-6D4A582EC424}"/>
                        </a:ext>
                      </a:extLst>
                    </p:cNvPr>
                    <p:cNvSpPr>
                      <a:spLocks noChangeShapeType="1"/>
                    </p:cNvSpPr>
                    <p:nvPr/>
                  </p:nvSpPr>
                  <p:spPr bwMode="auto">
                    <a:xfrm>
                      <a:off x="4192" y="2922"/>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91" name="Line 370">
                      <a:extLst>
                        <a:ext uri="{FF2B5EF4-FFF2-40B4-BE49-F238E27FC236}">
                          <a16:creationId xmlns:a16="http://schemas.microsoft.com/office/drawing/2014/main" id="{F6602F60-0E9F-442E-AC04-7AFE907C44CE}"/>
                        </a:ext>
                      </a:extLst>
                    </p:cNvPr>
                    <p:cNvSpPr>
                      <a:spLocks noChangeShapeType="1"/>
                    </p:cNvSpPr>
                    <p:nvPr/>
                  </p:nvSpPr>
                  <p:spPr bwMode="auto">
                    <a:xfrm>
                      <a:off x="4192" y="3009"/>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92" name="Line 371">
                      <a:extLst>
                        <a:ext uri="{FF2B5EF4-FFF2-40B4-BE49-F238E27FC236}">
                          <a16:creationId xmlns:a16="http://schemas.microsoft.com/office/drawing/2014/main" id="{F5BBF68A-4618-4E04-8C63-D3A000ED53A2}"/>
                        </a:ext>
                      </a:extLst>
                    </p:cNvPr>
                    <p:cNvSpPr>
                      <a:spLocks noChangeShapeType="1"/>
                    </p:cNvSpPr>
                    <p:nvPr/>
                  </p:nvSpPr>
                  <p:spPr bwMode="auto">
                    <a:xfrm>
                      <a:off x="4192" y="3096"/>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93" name="Line 372">
                      <a:extLst>
                        <a:ext uri="{FF2B5EF4-FFF2-40B4-BE49-F238E27FC236}">
                          <a16:creationId xmlns:a16="http://schemas.microsoft.com/office/drawing/2014/main" id="{54D9F0E7-594E-425F-991F-9977B59A9B57}"/>
                        </a:ext>
                      </a:extLst>
                    </p:cNvPr>
                    <p:cNvSpPr>
                      <a:spLocks noChangeShapeType="1"/>
                    </p:cNvSpPr>
                    <p:nvPr/>
                  </p:nvSpPr>
                  <p:spPr bwMode="auto">
                    <a:xfrm>
                      <a:off x="4192" y="3270"/>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94" name="Line 373">
                      <a:extLst>
                        <a:ext uri="{FF2B5EF4-FFF2-40B4-BE49-F238E27FC236}">
                          <a16:creationId xmlns:a16="http://schemas.microsoft.com/office/drawing/2014/main" id="{F7B3172E-D7D8-411F-986A-6A528FCEF34A}"/>
                        </a:ext>
                      </a:extLst>
                    </p:cNvPr>
                    <p:cNvSpPr>
                      <a:spLocks noChangeShapeType="1"/>
                    </p:cNvSpPr>
                    <p:nvPr/>
                  </p:nvSpPr>
                  <p:spPr bwMode="auto">
                    <a:xfrm>
                      <a:off x="4192" y="3357"/>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95" name="Line 375">
                      <a:extLst>
                        <a:ext uri="{FF2B5EF4-FFF2-40B4-BE49-F238E27FC236}">
                          <a16:creationId xmlns:a16="http://schemas.microsoft.com/office/drawing/2014/main" id="{D597BA75-764F-4B34-A554-B3F9D4B0E5C9}"/>
                        </a:ext>
                      </a:extLst>
                    </p:cNvPr>
                    <p:cNvSpPr>
                      <a:spLocks noChangeShapeType="1"/>
                    </p:cNvSpPr>
                    <p:nvPr/>
                  </p:nvSpPr>
                  <p:spPr bwMode="auto">
                    <a:xfrm>
                      <a:off x="4192" y="3183"/>
                      <a:ext cx="7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82" name="Line 377">
                    <a:extLst>
                      <a:ext uri="{FF2B5EF4-FFF2-40B4-BE49-F238E27FC236}">
                        <a16:creationId xmlns:a16="http://schemas.microsoft.com/office/drawing/2014/main" id="{FCB4DC64-4EAA-4821-93B8-278D0B72CFCF}"/>
                      </a:ext>
                    </a:extLst>
                  </p:cNvPr>
                  <p:cNvSpPr>
                    <a:spLocks noChangeShapeType="1"/>
                  </p:cNvSpPr>
                  <p:nvPr/>
                </p:nvSpPr>
                <p:spPr bwMode="auto">
                  <a:xfrm>
                    <a:off x="4288" y="2836"/>
                    <a:ext cx="0" cy="6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83" name="Line 378">
                    <a:extLst>
                      <a:ext uri="{FF2B5EF4-FFF2-40B4-BE49-F238E27FC236}">
                        <a16:creationId xmlns:a16="http://schemas.microsoft.com/office/drawing/2014/main" id="{5ECFDA06-51E8-4827-A3DD-B961A64E5921}"/>
                      </a:ext>
                    </a:extLst>
                  </p:cNvPr>
                  <p:cNvSpPr>
                    <a:spLocks noChangeShapeType="1"/>
                  </p:cNvSpPr>
                  <p:nvPr/>
                </p:nvSpPr>
                <p:spPr bwMode="auto">
                  <a:xfrm>
                    <a:off x="4385" y="2836"/>
                    <a:ext cx="0" cy="6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84" name="Line 379">
                    <a:extLst>
                      <a:ext uri="{FF2B5EF4-FFF2-40B4-BE49-F238E27FC236}">
                        <a16:creationId xmlns:a16="http://schemas.microsoft.com/office/drawing/2014/main" id="{FD282243-4E3A-406E-8589-D0B596CDA67C}"/>
                      </a:ext>
                    </a:extLst>
                  </p:cNvPr>
                  <p:cNvSpPr>
                    <a:spLocks noChangeShapeType="1"/>
                  </p:cNvSpPr>
                  <p:nvPr/>
                </p:nvSpPr>
                <p:spPr bwMode="auto">
                  <a:xfrm>
                    <a:off x="4481" y="2836"/>
                    <a:ext cx="0" cy="6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85" name="Line 380">
                    <a:extLst>
                      <a:ext uri="{FF2B5EF4-FFF2-40B4-BE49-F238E27FC236}">
                        <a16:creationId xmlns:a16="http://schemas.microsoft.com/office/drawing/2014/main" id="{42236464-EA57-4641-AD23-576A659AED4E}"/>
                      </a:ext>
                    </a:extLst>
                  </p:cNvPr>
                  <p:cNvSpPr>
                    <a:spLocks noChangeShapeType="1"/>
                  </p:cNvSpPr>
                  <p:nvPr/>
                </p:nvSpPr>
                <p:spPr bwMode="auto">
                  <a:xfrm>
                    <a:off x="4674" y="2836"/>
                    <a:ext cx="0" cy="6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86" name="Line 381">
                    <a:extLst>
                      <a:ext uri="{FF2B5EF4-FFF2-40B4-BE49-F238E27FC236}">
                        <a16:creationId xmlns:a16="http://schemas.microsoft.com/office/drawing/2014/main" id="{9F0AFF18-31D3-4585-BBB1-AB57DC079F1E}"/>
                      </a:ext>
                    </a:extLst>
                  </p:cNvPr>
                  <p:cNvSpPr>
                    <a:spLocks noChangeShapeType="1"/>
                  </p:cNvSpPr>
                  <p:nvPr/>
                </p:nvSpPr>
                <p:spPr bwMode="auto">
                  <a:xfrm>
                    <a:off x="4867" y="2836"/>
                    <a:ext cx="0" cy="6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87" name="Line 385">
                    <a:extLst>
                      <a:ext uri="{FF2B5EF4-FFF2-40B4-BE49-F238E27FC236}">
                        <a16:creationId xmlns:a16="http://schemas.microsoft.com/office/drawing/2014/main" id="{1388C5F6-3A20-4C99-A2E3-0E468B68E1D4}"/>
                      </a:ext>
                    </a:extLst>
                  </p:cNvPr>
                  <p:cNvSpPr>
                    <a:spLocks noChangeShapeType="1"/>
                  </p:cNvSpPr>
                  <p:nvPr/>
                </p:nvSpPr>
                <p:spPr bwMode="auto">
                  <a:xfrm>
                    <a:off x="4578" y="2836"/>
                    <a:ext cx="0" cy="6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88" name="Line 386">
                    <a:extLst>
                      <a:ext uri="{FF2B5EF4-FFF2-40B4-BE49-F238E27FC236}">
                        <a16:creationId xmlns:a16="http://schemas.microsoft.com/office/drawing/2014/main" id="{7C3B71DF-242E-49EC-8052-EFAE4FB78E42}"/>
                      </a:ext>
                    </a:extLst>
                  </p:cNvPr>
                  <p:cNvSpPr>
                    <a:spLocks noChangeShapeType="1"/>
                  </p:cNvSpPr>
                  <p:nvPr/>
                </p:nvSpPr>
                <p:spPr bwMode="auto">
                  <a:xfrm>
                    <a:off x="4771" y="2836"/>
                    <a:ext cx="0" cy="6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grpSp>
            <p:nvGrpSpPr>
              <p:cNvPr id="75" name="Group 367">
                <a:extLst>
                  <a:ext uri="{FF2B5EF4-FFF2-40B4-BE49-F238E27FC236}">
                    <a16:creationId xmlns:a16="http://schemas.microsoft.com/office/drawing/2014/main" id="{FB173676-919B-415A-8844-EF8464022CA0}"/>
                  </a:ext>
                </a:extLst>
              </p:cNvPr>
              <p:cNvGrpSpPr>
                <a:grpSpLocks/>
              </p:cNvGrpSpPr>
              <p:nvPr/>
            </p:nvGrpSpPr>
            <p:grpSpPr bwMode="auto">
              <a:xfrm>
                <a:off x="3839" y="3152"/>
                <a:ext cx="959" cy="1047"/>
                <a:chOff x="3839" y="3152"/>
                <a:chExt cx="959" cy="1047"/>
              </a:xfrm>
            </p:grpSpPr>
            <p:sp>
              <p:nvSpPr>
                <p:cNvPr id="76" name="Rectangle 282">
                  <a:extLst>
                    <a:ext uri="{FF2B5EF4-FFF2-40B4-BE49-F238E27FC236}">
                      <a16:creationId xmlns:a16="http://schemas.microsoft.com/office/drawing/2014/main" id="{F7666B75-48C1-44DA-B224-8C163FE231E6}"/>
                    </a:ext>
                  </a:extLst>
                </p:cNvPr>
                <p:cNvSpPr>
                  <a:spLocks noChangeArrowheads="1"/>
                </p:cNvSpPr>
                <p:nvPr/>
              </p:nvSpPr>
              <p:spPr bwMode="auto">
                <a:xfrm>
                  <a:off x="3861" y="3152"/>
                  <a:ext cx="916" cy="1047"/>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s-ES" dirty="0"/>
                </a:p>
              </p:txBody>
            </p:sp>
            <p:sp>
              <p:nvSpPr>
                <p:cNvPr id="77" name="Rectangle 366">
                  <a:extLst>
                    <a:ext uri="{FF2B5EF4-FFF2-40B4-BE49-F238E27FC236}">
                      <a16:creationId xmlns:a16="http://schemas.microsoft.com/office/drawing/2014/main" id="{9A31E12F-B3AD-4A89-A99C-42C28AB14EE0}"/>
                    </a:ext>
                  </a:extLst>
                </p:cNvPr>
                <p:cNvSpPr>
                  <a:spLocks noChangeArrowheads="1"/>
                </p:cNvSpPr>
                <p:nvPr/>
              </p:nvSpPr>
              <p:spPr bwMode="auto">
                <a:xfrm>
                  <a:off x="3839" y="3152"/>
                  <a:ext cx="959" cy="1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s-ES" altLang="es-ES" sz="1200" dirty="0"/>
                    <a:t>Informes de excepción</a:t>
                  </a:r>
                  <a:endParaRPr lang="es-ES" altLang="es-ES" sz="1200" dirty="0">
                    <a:effectLst/>
                  </a:endParaRPr>
                </a:p>
                <a:p>
                  <a:pPr algn="ctr">
                    <a:lnSpc>
                      <a:spcPct val="85000"/>
                    </a:lnSpc>
                  </a:pPr>
                  <a:endParaRPr lang="es-ES" altLang="es-ES" sz="1200" dirty="0">
                    <a:effectLst/>
                  </a:endParaRPr>
                </a:p>
                <a:p>
                  <a:pPr algn="ctr">
                    <a:lnSpc>
                      <a:spcPct val="85000"/>
                    </a:lnSpc>
                  </a:pPr>
                  <a:r>
                    <a:rPr lang="es-ES" altLang="es-ES" sz="1200" dirty="0">
                      <a:effectLst/>
                    </a:rPr>
                    <a:t>Orden adelantada, retrasada o no necesaria</a:t>
                  </a:r>
                </a:p>
                <a:p>
                  <a:pPr algn="ctr">
                    <a:lnSpc>
                      <a:spcPct val="85000"/>
                    </a:lnSpc>
                  </a:pPr>
                  <a:endParaRPr lang="es-ES" altLang="es-ES" sz="1200" dirty="0">
                    <a:effectLst/>
                  </a:endParaRPr>
                </a:p>
                <a:p>
                  <a:pPr algn="ctr">
                    <a:lnSpc>
                      <a:spcPct val="85000"/>
                    </a:lnSpc>
                  </a:pPr>
                  <a:r>
                    <a:rPr lang="es-ES" altLang="es-ES" sz="1200" dirty="0"/>
                    <a:t>Cantidad de la orden demasiado pequeña o demasiado grande</a:t>
                  </a:r>
                  <a:endParaRPr lang="es-ES" altLang="es-ES" sz="1200" dirty="0">
                    <a:effectLst/>
                  </a:endParaRPr>
                </a:p>
              </p:txBody>
            </p:sp>
          </p:grpSp>
        </p:grpSp>
        <p:grpSp>
          <p:nvGrpSpPr>
            <p:cNvPr id="64" name="Group 435">
              <a:extLst>
                <a:ext uri="{FF2B5EF4-FFF2-40B4-BE49-F238E27FC236}">
                  <a16:creationId xmlns:a16="http://schemas.microsoft.com/office/drawing/2014/main" id="{A4EDBA98-FB2F-4EEB-83B0-4AF8055365FA}"/>
                </a:ext>
              </a:extLst>
            </p:cNvPr>
            <p:cNvGrpSpPr>
              <a:grpSpLocks/>
            </p:cNvGrpSpPr>
            <p:nvPr/>
          </p:nvGrpSpPr>
          <p:grpSpPr bwMode="auto">
            <a:xfrm>
              <a:off x="3224" y="1680"/>
              <a:ext cx="728" cy="1800"/>
              <a:chOff x="3224" y="1680"/>
              <a:chExt cx="728" cy="1800"/>
            </a:xfrm>
          </p:grpSpPr>
          <p:sp>
            <p:nvSpPr>
              <p:cNvPr id="65" name="Line 272">
                <a:extLst>
                  <a:ext uri="{FF2B5EF4-FFF2-40B4-BE49-F238E27FC236}">
                    <a16:creationId xmlns:a16="http://schemas.microsoft.com/office/drawing/2014/main" id="{F72577D9-BEC2-4BDB-8CCB-64A9248B6DF3}"/>
                  </a:ext>
                </a:extLst>
              </p:cNvPr>
              <p:cNvSpPr>
                <a:spLocks noChangeShapeType="1"/>
              </p:cNvSpPr>
              <p:nvPr/>
            </p:nvSpPr>
            <p:spPr bwMode="auto">
              <a:xfrm flipV="1">
                <a:off x="3224" y="1680"/>
                <a:ext cx="664" cy="648"/>
              </a:xfrm>
              <a:prstGeom prst="line">
                <a:avLst/>
              </a:prstGeom>
              <a:noFill/>
              <a:ln w="57150">
                <a:solidFill>
                  <a:schemeClr val="tx1"/>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66" name="Line 273">
                <a:extLst>
                  <a:ext uri="{FF2B5EF4-FFF2-40B4-BE49-F238E27FC236}">
                    <a16:creationId xmlns:a16="http://schemas.microsoft.com/office/drawing/2014/main" id="{D0B9DF60-F631-4E20-843C-54AA82D4165A}"/>
                  </a:ext>
                </a:extLst>
              </p:cNvPr>
              <p:cNvSpPr>
                <a:spLocks noChangeShapeType="1"/>
              </p:cNvSpPr>
              <p:nvPr/>
            </p:nvSpPr>
            <p:spPr bwMode="auto">
              <a:xfrm>
                <a:off x="3288" y="3384"/>
                <a:ext cx="568" cy="96"/>
              </a:xfrm>
              <a:prstGeom prst="line">
                <a:avLst/>
              </a:prstGeom>
              <a:noFill/>
              <a:ln w="57150">
                <a:solidFill>
                  <a:schemeClr val="tx1"/>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67" name="Line 274">
                <a:extLst>
                  <a:ext uri="{FF2B5EF4-FFF2-40B4-BE49-F238E27FC236}">
                    <a16:creationId xmlns:a16="http://schemas.microsoft.com/office/drawing/2014/main" id="{0E7795ED-6162-4622-B2DA-74C24FE339A6}"/>
                  </a:ext>
                </a:extLst>
              </p:cNvPr>
              <p:cNvSpPr>
                <a:spLocks noChangeShapeType="1"/>
              </p:cNvSpPr>
              <p:nvPr/>
            </p:nvSpPr>
            <p:spPr bwMode="auto">
              <a:xfrm flipV="1">
                <a:off x="3240" y="2080"/>
                <a:ext cx="712" cy="584"/>
              </a:xfrm>
              <a:prstGeom prst="line">
                <a:avLst/>
              </a:prstGeom>
              <a:noFill/>
              <a:ln w="57150">
                <a:solidFill>
                  <a:schemeClr val="tx1"/>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68" name="Line 275">
                <a:extLst>
                  <a:ext uri="{FF2B5EF4-FFF2-40B4-BE49-F238E27FC236}">
                    <a16:creationId xmlns:a16="http://schemas.microsoft.com/office/drawing/2014/main" id="{25D8E499-17BA-49AB-9A38-25E22918D8D3}"/>
                  </a:ext>
                </a:extLst>
              </p:cNvPr>
              <p:cNvSpPr>
                <a:spLocks noChangeShapeType="1"/>
              </p:cNvSpPr>
              <p:nvPr/>
            </p:nvSpPr>
            <p:spPr bwMode="auto">
              <a:xfrm flipV="1">
                <a:off x="3288" y="2608"/>
                <a:ext cx="584" cy="408"/>
              </a:xfrm>
              <a:prstGeom prst="line">
                <a:avLst/>
              </a:prstGeom>
              <a:noFill/>
              <a:ln w="57150">
                <a:solidFill>
                  <a:schemeClr val="tx1"/>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69" name="Line 276">
                <a:extLst>
                  <a:ext uri="{FF2B5EF4-FFF2-40B4-BE49-F238E27FC236}">
                    <a16:creationId xmlns:a16="http://schemas.microsoft.com/office/drawing/2014/main" id="{0BC6FFAE-3F2E-45DE-9561-635166F94356}"/>
                  </a:ext>
                </a:extLst>
              </p:cNvPr>
              <p:cNvSpPr>
                <a:spLocks noChangeShapeType="1"/>
              </p:cNvSpPr>
              <p:nvPr/>
            </p:nvSpPr>
            <p:spPr bwMode="auto">
              <a:xfrm flipV="1">
                <a:off x="3328" y="2960"/>
                <a:ext cx="616" cy="296"/>
              </a:xfrm>
              <a:prstGeom prst="line">
                <a:avLst/>
              </a:prstGeom>
              <a:noFill/>
              <a:ln w="57150">
                <a:solidFill>
                  <a:schemeClr val="tx1"/>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grpSp>
      </p:grpSp>
      <p:grpSp>
        <p:nvGrpSpPr>
          <p:cNvPr id="130" name="Group 437">
            <a:extLst>
              <a:ext uri="{FF2B5EF4-FFF2-40B4-BE49-F238E27FC236}">
                <a16:creationId xmlns:a16="http://schemas.microsoft.com/office/drawing/2014/main" id="{DB922795-6417-4988-85CB-9A6B02C9B62B}"/>
              </a:ext>
            </a:extLst>
          </p:cNvPr>
          <p:cNvGrpSpPr>
            <a:grpSpLocks/>
          </p:cNvGrpSpPr>
          <p:nvPr/>
        </p:nvGrpSpPr>
        <p:grpSpPr bwMode="auto">
          <a:xfrm>
            <a:off x="2834860" y="1302350"/>
            <a:ext cx="2682875" cy="4327525"/>
            <a:chOff x="806" y="978"/>
            <a:chExt cx="1690" cy="2726"/>
          </a:xfrm>
          <a:effectLst/>
        </p:grpSpPr>
        <p:grpSp>
          <p:nvGrpSpPr>
            <p:cNvPr id="131" name="Group 434">
              <a:extLst>
                <a:ext uri="{FF2B5EF4-FFF2-40B4-BE49-F238E27FC236}">
                  <a16:creationId xmlns:a16="http://schemas.microsoft.com/office/drawing/2014/main" id="{BE3D0611-BADC-44C2-B260-D9D81BB1DC22}"/>
                </a:ext>
              </a:extLst>
            </p:cNvPr>
            <p:cNvGrpSpPr>
              <a:grpSpLocks/>
            </p:cNvGrpSpPr>
            <p:nvPr/>
          </p:nvGrpSpPr>
          <p:grpSpPr bwMode="auto">
            <a:xfrm>
              <a:off x="1696" y="1464"/>
              <a:ext cx="800" cy="1992"/>
              <a:chOff x="1696" y="1464"/>
              <a:chExt cx="800" cy="1992"/>
            </a:xfrm>
          </p:grpSpPr>
          <p:sp>
            <p:nvSpPr>
              <p:cNvPr id="143" name="Line 269">
                <a:extLst>
                  <a:ext uri="{FF2B5EF4-FFF2-40B4-BE49-F238E27FC236}">
                    <a16:creationId xmlns:a16="http://schemas.microsoft.com/office/drawing/2014/main" id="{8536EDA8-DC47-4B45-AF56-AF905F502F6A}"/>
                  </a:ext>
                </a:extLst>
              </p:cNvPr>
              <p:cNvSpPr>
                <a:spLocks noChangeShapeType="1"/>
              </p:cNvSpPr>
              <p:nvPr/>
            </p:nvSpPr>
            <p:spPr bwMode="auto">
              <a:xfrm flipV="1">
                <a:off x="1752" y="3280"/>
                <a:ext cx="600" cy="176"/>
              </a:xfrm>
              <a:prstGeom prst="line">
                <a:avLst/>
              </a:prstGeom>
              <a:noFill/>
              <a:ln w="57150">
                <a:solidFill>
                  <a:schemeClr val="tx1"/>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144" name="Line 265">
                <a:extLst>
                  <a:ext uri="{FF2B5EF4-FFF2-40B4-BE49-F238E27FC236}">
                    <a16:creationId xmlns:a16="http://schemas.microsoft.com/office/drawing/2014/main" id="{A148E895-BE76-45C8-AFE3-28896C62EA03}"/>
                  </a:ext>
                </a:extLst>
              </p:cNvPr>
              <p:cNvSpPr>
                <a:spLocks noChangeShapeType="1"/>
              </p:cNvSpPr>
              <p:nvPr/>
            </p:nvSpPr>
            <p:spPr bwMode="auto">
              <a:xfrm>
                <a:off x="1696" y="1464"/>
                <a:ext cx="800" cy="816"/>
              </a:xfrm>
              <a:prstGeom prst="line">
                <a:avLst/>
              </a:prstGeom>
              <a:noFill/>
              <a:ln w="57150">
                <a:solidFill>
                  <a:schemeClr val="tx1"/>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145" name="Line 270">
                <a:extLst>
                  <a:ext uri="{FF2B5EF4-FFF2-40B4-BE49-F238E27FC236}">
                    <a16:creationId xmlns:a16="http://schemas.microsoft.com/office/drawing/2014/main" id="{BE672262-FC26-4ECB-994E-0BB9803E2334}"/>
                  </a:ext>
                </a:extLst>
              </p:cNvPr>
              <p:cNvSpPr>
                <a:spLocks noChangeShapeType="1"/>
              </p:cNvSpPr>
              <p:nvPr/>
            </p:nvSpPr>
            <p:spPr bwMode="auto">
              <a:xfrm>
                <a:off x="1704" y="2760"/>
                <a:ext cx="656" cy="200"/>
              </a:xfrm>
              <a:prstGeom prst="line">
                <a:avLst/>
              </a:prstGeom>
              <a:noFill/>
              <a:ln w="57150">
                <a:solidFill>
                  <a:schemeClr val="tx1"/>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146" name="Line 271">
                <a:extLst>
                  <a:ext uri="{FF2B5EF4-FFF2-40B4-BE49-F238E27FC236}">
                    <a16:creationId xmlns:a16="http://schemas.microsoft.com/office/drawing/2014/main" id="{51E3BDD5-23C9-4E29-AB40-7D8F694035BF}"/>
                  </a:ext>
                </a:extLst>
              </p:cNvPr>
              <p:cNvSpPr>
                <a:spLocks noChangeShapeType="1"/>
              </p:cNvSpPr>
              <p:nvPr/>
            </p:nvSpPr>
            <p:spPr bwMode="auto">
              <a:xfrm>
                <a:off x="1736" y="2088"/>
                <a:ext cx="712" cy="512"/>
              </a:xfrm>
              <a:prstGeom prst="line">
                <a:avLst/>
              </a:prstGeom>
              <a:noFill/>
              <a:ln w="57150">
                <a:solidFill>
                  <a:schemeClr val="tx1"/>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grpSp>
        <p:grpSp>
          <p:nvGrpSpPr>
            <p:cNvPr id="132" name="Group 277">
              <a:extLst>
                <a:ext uri="{FF2B5EF4-FFF2-40B4-BE49-F238E27FC236}">
                  <a16:creationId xmlns:a16="http://schemas.microsoft.com/office/drawing/2014/main" id="{8C51779D-5C28-4D25-AC56-9B0D33A4FDB3}"/>
                </a:ext>
              </a:extLst>
            </p:cNvPr>
            <p:cNvGrpSpPr>
              <a:grpSpLocks/>
            </p:cNvGrpSpPr>
            <p:nvPr/>
          </p:nvGrpSpPr>
          <p:grpSpPr bwMode="auto">
            <a:xfrm>
              <a:off x="806" y="978"/>
              <a:ext cx="1017" cy="2726"/>
              <a:chOff x="806" y="978"/>
              <a:chExt cx="1017" cy="2726"/>
            </a:xfrm>
          </p:grpSpPr>
          <p:sp>
            <p:nvSpPr>
              <p:cNvPr id="133" name="AutoShape 248">
                <a:extLst>
                  <a:ext uri="{FF2B5EF4-FFF2-40B4-BE49-F238E27FC236}">
                    <a16:creationId xmlns:a16="http://schemas.microsoft.com/office/drawing/2014/main" id="{2854B0D0-82DE-465D-9AA4-BD48DDDD8577}"/>
                  </a:ext>
                </a:extLst>
              </p:cNvPr>
              <p:cNvSpPr>
                <a:spLocks noChangeArrowheads="1"/>
              </p:cNvSpPr>
              <p:nvPr/>
            </p:nvSpPr>
            <p:spPr bwMode="auto">
              <a:xfrm>
                <a:off x="806" y="3184"/>
                <a:ext cx="1008" cy="520"/>
              </a:xfrm>
              <a:prstGeom prst="can">
                <a:avLst>
                  <a:gd name="adj" fmla="val 50000"/>
                </a:avLst>
              </a:prstGeom>
              <a:solidFill>
                <a:srgbClr val="92D050"/>
              </a:solidFill>
              <a:ln w="9525">
                <a:solidFill>
                  <a:schemeClr val="tx1"/>
                </a:solidFill>
                <a:round/>
                <a:headEnd/>
                <a:tailEnd/>
              </a:ln>
              <a:effectLst>
                <a:outerShdw dist="35921" dir="2700000" algn="ctr" rotWithShape="0">
                  <a:schemeClr val="bg2"/>
                </a:outerShdw>
              </a:effectLst>
            </p:spPr>
            <p:txBody>
              <a:bodyPr wrap="none" anchor="ctr"/>
              <a:lstStyle/>
              <a:p>
                <a:endParaRPr lang="es-ES" dirty="0"/>
              </a:p>
            </p:txBody>
          </p:sp>
          <p:sp>
            <p:nvSpPr>
              <p:cNvPr id="134" name="Rectangle 249">
                <a:extLst>
                  <a:ext uri="{FF2B5EF4-FFF2-40B4-BE49-F238E27FC236}">
                    <a16:creationId xmlns:a16="http://schemas.microsoft.com/office/drawing/2014/main" id="{108634D5-A392-41A2-B459-404307DF91DE}"/>
                  </a:ext>
                </a:extLst>
              </p:cNvPr>
              <p:cNvSpPr>
                <a:spLocks noChangeArrowheads="1"/>
              </p:cNvSpPr>
              <p:nvPr/>
            </p:nvSpPr>
            <p:spPr bwMode="auto">
              <a:xfrm>
                <a:off x="845" y="978"/>
                <a:ext cx="933" cy="19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b="1" dirty="0"/>
                  <a:t>Ficheros de datos</a:t>
                </a:r>
              </a:p>
            </p:txBody>
          </p:sp>
          <p:sp>
            <p:nvSpPr>
              <p:cNvPr id="135" name="Rectangle 261">
                <a:extLst>
                  <a:ext uri="{FF2B5EF4-FFF2-40B4-BE49-F238E27FC236}">
                    <a16:creationId xmlns:a16="http://schemas.microsoft.com/office/drawing/2014/main" id="{6A95FDB5-665D-43BB-8097-BD46F17BC379}"/>
                  </a:ext>
                </a:extLst>
              </p:cNvPr>
              <p:cNvSpPr>
                <a:spLocks noChangeArrowheads="1"/>
              </p:cNvSpPr>
              <p:nvPr/>
            </p:nvSpPr>
            <p:spPr bwMode="auto">
              <a:xfrm>
                <a:off x="844" y="3213"/>
                <a:ext cx="939" cy="19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t>Datos de compras</a:t>
                </a:r>
                <a:endParaRPr lang="es-ES" altLang="es-ES" sz="1400" dirty="0">
                  <a:effectLst/>
                </a:endParaRPr>
              </a:p>
            </p:txBody>
          </p:sp>
          <p:sp>
            <p:nvSpPr>
              <p:cNvPr id="136" name="AutoShape 262">
                <a:extLst>
                  <a:ext uri="{FF2B5EF4-FFF2-40B4-BE49-F238E27FC236}">
                    <a16:creationId xmlns:a16="http://schemas.microsoft.com/office/drawing/2014/main" id="{A6AA2462-76D5-4A7E-ABE8-2DF4D80819F1}"/>
                  </a:ext>
                </a:extLst>
              </p:cNvPr>
              <p:cNvSpPr>
                <a:spLocks noChangeArrowheads="1"/>
              </p:cNvSpPr>
              <p:nvPr/>
            </p:nvSpPr>
            <p:spPr bwMode="auto">
              <a:xfrm>
                <a:off x="806" y="2520"/>
                <a:ext cx="1008" cy="520"/>
              </a:xfrm>
              <a:prstGeom prst="can">
                <a:avLst>
                  <a:gd name="adj" fmla="val 50000"/>
                </a:avLst>
              </a:prstGeom>
              <a:solidFill>
                <a:srgbClr val="92D050"/>
              </a:solidFill>
              <a:ln w="9525">
                <a:solidFill>
                  <a:schemeClr val="tx1"/>
                </a:solidFill>
                <a:round/>
                <a:headEnd/>
                <a:tailEnd/>
              </a:ln>
              <a:effectLst>
                <a:outerShdw dist="35921" dir="2700000" algn="ctr" rotWithShape="0">
                  <a:schemeClr val="bg2"/>
                </a:outerShdw>
              </a:effectLst>
            </p:spPr>
            <p:txBody>
              <a:bodyPr wrap="none" anchor="ctr"/>
              <a:lstStyle/>
              <a:p>
                <a:endParaRPr lang="es-ES" dirty="0"/>
              </a:p>
            </p:txBody>
          </p:sp>
          <p:sp>
            <p:nvSpPr>
              <p:cNvPr id="137" name="AutoShape 263">
                <a:extLst>
                  <a:ext uri="{FF2B5EF4-FFF2-40B4-BE49-F238E27FC236}">
                    <a16:creationId xmlns:a16="http://schemas.microsoft.com/office/drawing/2014/main" id="{869E8E9D-821F-46CC-918D-5665438FBD78}"/>
                  </a:ext>
                </a:extLst>
              </p:cNvPr>
              <p:cNvSpPr>
                <a:spLocks noChangeArrowheads="1"/>
              </p:cNvSpPr>
              <p:nvPr/>
            </p:nvSpPr>
            <p:spPr bwMode="auto">
              <a:xfrm>
                <a:off x="806" y="1900"/>
                <a:ext cx="1008" cy="520"/>
              </a:xfrm>
              <a:prstGeom prst="can">
                <a:avLst>
                  <a:gd name="adj" fmla="val 50000"/>
                </a:avLst>
              </a:prstGeom>
              <a:solidFill>
                <a:srgbClr val="92D050"/>
              </a:solidFill>
              <a:ln w="9525">
                <a:solidFill>
                  <a:schemeClr val="tx1"/>
                </a:solidFill>
                <a:round/>
                <a:headEnd/>
                <a:tailEnd/>
              </a:ln>
              <a:effectLst>
                <a:outerShdw dist="35921" dir="2700000" algn="ctr" rotWithShape="0">
                  <a:schemeClr val="bg2"/>
                </a:outerShdw>
              </a:effectLst>
            </p:spPr>
            <p:txBody>
              <a:bodyPr wrap="none" anchor="ctr"/>
              <a:lstStyle/>
              <a:p>
                <a:endParaRPr lang="es-ES" dirty="0"/>
              </a:p>
            </p:txBody>
          </p:sp>
          <p:sp>
            <p:nvSpPr>
              <p:cNvPr id="138" name="AutoShape 264">
                <a:extLst>
                  <a:ext uri="{FF2B5EF4-FFF2-40B4-BE49-F238E27FC236}">
                    <a16:creationId xmlns:a16="http://schemas.microsoft.com/office/drawing/2014/main" id="{3B325F7A-1321-4CEB-BD8E-D004FA7C4390}"/>
                  </a:ext>
                </a:extLst>
              </p:cNvPr>
              <p:cNvSpPr>
                <a:spLocks noChangeArrowheads="1"/>
              </p:cNvSpPr>
              <p:nvPr/>
            </p:nvSpPr>
            <p:spPr bwMode="auto">
              <a:xfrm>
                <a:off x="806" y="1248"/>
                <a:ext cx="1008" cy="520"/>
              </a:xfrm>
              <a:prstGeom prst="can">
                <a:avLst>
                  <a:gd name="adj" fmla="val 50000"/>
                </a:avLst>
              </a:prstGeom>
              <a:solidFill>
                <a:srgbClr val="92D050"/>
              </a:solidFill>
              <a:ln w="9525">
                <a:solidFill>
                  <a:schemeClr val="tx1"/>
                </a:solidFill>
                <a:round/>
                <a:headEnd/>
                <a:tailEnd/>
              </a:ln>
              <a:effectLst>
                <a:outerShdw dist="35921" dir="2700000" algn="ctr" rotWithShape="0">
                  <a:schemeClr val="bg2"/>
                </a:outerShdw>
              </a:effectLst>
            </p:spPr>
            <p:txBody>
              <a:bodyPr wrap="none" anchor="ctr"/>
              <a:lstStyle/>
              <a:p>
                <a:endParaRPr lang="es-ES" dirty="0"/>
              </a:p>
            </p:txBody>
          </p:sp>
          <p:sp>
            <p:nvSpPr>
              <p:cNvPr id="139" name="Rectangle 257">
                <a:extLst>
                  <a:ext uri="{FF2B5EF4-FFF2-40B4-BE49-F238E27FC236}">
                    <a16:creationId xmlns:a16="http://schemas.microsoft.com/office/drawing/2014/main" id="{17FFB59D-2102-48A4-A7B9-8EC1B38C7AE5}"/>
                  </a:ext>
                </a:extLst>
              </p:cNvPr>
              <p:cNvSpPr>
                <a:spLocks noChangeArrowheads="1"/>
              </p:cNvSpPr>
              <p:nvPr/>
            </p:nvSpPr>
            <p:spPr bwMode="auto">
              <a:xfrm>
                <a:off x="947" y="1214"/>
                <a:ext cx="742"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ES" altLang="es-ES" sz="1400" dirty="0"/>
                  <a:t>Lista de materiales</a:t>
                </a:r>
                <a:endParaRPr lang="es-ES" altLang="es-ES" sz="1400" dirty="0">
                  <a:effectLst/>
                </a:endParaRPr>
              </a:p>
            </p:txBody>
          </p:sp>
          <p:sp>
            <p:nvSpPr>
              <p:cNvPr id="140" name="Rectangle 258">
                <a:extLst>
                  <a:ext uri="{FF2B5EF4-FFF2-40B4-BE49-F238E27FC236}">
                    <a16:creationId xmlns:a16="http://schemas.microsoft.com/office/drawing/2014/main" id="{13A061F0-3AB5-4DA2-96D2-3D2236DB83A8}"/>
                  </a:ext>
                </a:extLst>
              </p:cNvPr>
              <p:cNvSpPr>
                <a:spLocks noChangeArrowheads="1"/>
              </p:cNvSpPr>
              <p:nvPr/>
            </p:nvSpPr>
            <p:spPr bwMode="auto">
              <a:xfrm>
                <a:off x="885" y="1936"/>
                <a:ext cx="878" cy="19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t>Plazo de entrega</a:t>
                </a:r>
                <a:endParaRPr lang="es-ES" altLang="es-ES" sz="1400" dirty="0">
                  <a:effectLst/>
                </a:endParaRPr>
              </a:p>
            </p:txBody>
          </p:sp>
          <p:sp>
            <p:nvSpPr>
              <p:cNvPr id="141" name="Rectangle 259">
                <a:extLst>
                  <a:ext uri="{FF2B5EF4-FFF2-40B4-BE49-F238E27FC236}">
                    <a16:creationId xmlns:a16="http://schemas.microsoft.com/office/drawing/2014/main" id="{8BA51649-4C61-48DF-BFC6-05DD7F34AB65}"/>
                  </a:ext>
                </a:extLst>
              </p:cNvPr>
              <p:cNvSpPr>
                <a:spLocks noChangeArrowheads="1"/>
              </p:cNvSpPr>
              <p:nvPr/>
            </p:nvSpPr>
            <p:spPr bwMode="auto">
              <a:xfrm>
                <a:off x="848" y="2140"/>
                <a:ext cx="946" cy="2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ES" altLang="es-ES" sz="1200" dirty="0">
                    <a:effectLst/>
                  </a:rPr>
                  <a:t>(</a:t>
                </a:r>
                <a:r>
                  <a:rPr lang="es-ES" altLang="es-ES" sz="1200" dirty="0"/>
                  <a:t>fichero maestro de artículos</a:t>
                </a:r>
                <a:r>
                  <a:rPr lang="es-ES" altLang="es-ES" sz="1200" dirty="0">
                    <a:effectLst/>
                  </a:rPr>
                  <a:t>)</a:t>
                </a:r>
              </a:p>
            </p:txBody>
          </p:sp>
          <p:sp>
            <p:nvSpPr>
              <p:cNvPr id="142" name="Rectangle 260">
                <a:extLst>
                  <a:ext uri="{FF2B5EF4-FFF2-40B4-BE49-F238E27FC236}">
                    <a16:creationId xmlns:a16="http://schemas.microsoft.com/office/drawing/2014/main" id="{27E3105B-626C-4A87-8BAC-31EA7B6863F5}"/>
                  </a:ext>
                </a:extLst>
              </p:cNvPr>
              <p:cNvSpPr>
                <a:spLocks noChangeArrowheads="1"/>
              </p:cNvSpPr>
              <p:nvPr/>
            </p:nvSpPr>
            <p:spPr bwMode="auto">
              <a:xfrm>
                <a:off x="809" y="2560"/>
                <a:ext cx="1014" cy="19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t>Datos de inventario</a:t>
                </a:r>
                <a:endParaRPr lang="es-ES" altLang="es-ES" sz="1400" dirty="0">
                  <a:effectLst/>
                </a:endParaRPr>
              </a:p>
            </p:txBody>
          </p:sp>
        </p:grpSp>
      </p:grpSp>
      <p:grpSp>
        <p:nvGrpSpPr>
          <p:cNvPr id="147" name="Group 280">
            <a:extLst>
              <a:ext uri="{FF2B5EF4-FFF2-40B4-BE49-F238E27FC236}">
                <a16:creationId xmlns:a16="http://schemas.microsoft.com/office/drawing/2014/main" id="{870C2847-C9B4-41AC-8B0B-796B5AFB00CE}"/>
              </a:ext>
            </a:extLst>
          </p:cNvPr>
          <p:cNvGrpSpPr>
            <a:grpSpLocks/>
          </p:cNvGrpSpPr>
          <p:nvPr/>
        </p:nvGrpSpPr>
        <p:grpSpPr bwMode="auto">
          <a:xfrm>
            <a:off x="5136735" y="1730974"/>
            <a:ext cx="1957388" cy="1181100"/>
            <a:chOff x="2256" y="1248"/>
            <a:chExt cx="1233" cy="744"/>
          </a:xfrm>
          <a:effectLst>
            <a:outerShdw blurRad="50800" dist="38100" dir="2700000" algn="tl" rotWithShape="0">
              <a:prstClr val="black">
                <a:alpha val="40000"/>
              </a:prstClr>
            </a:outerShdw>
          </a:effectLst>
        </p:grpSpPr>
        <p:sp>
          <p:nvSpPr>
            <p:cNvPr id="148" name="Line 279">
              <a:extLst>
                <a:ext uri="{FF2B5EF4-FFF2-40B4-BE49-F238E27FC236}">
                  <a16:creationId xmlns:a16="http://schemas.microsoft.com/office/drawing/2014/main" id="{39ED7BB0-DEF8-47A8-991C-BD25B1F1A279}"/>
                </a:ext>
              </a:extLst>
            </p:cNvPr>
            <p:cNvSpPr>
              <a:spLocks noChangeShapeType="1"/>
            </p:cNvSpPr>
            <p:nvPr/>
          </p:nvSpPr>
          <p:spPr bwMode="auto">
            <a:xfrm>
              <a:off x="2880" y="1656"/>
              <a:ext cx="0" cy="336"/>
            </a:xfrm>
            <a:prstGeom prst="line">
              <a:avLst/>
            </a:prstGeom>
            <a:noFill/>
            <a:ln w="5715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nvGrpSpPr>
            <p:cNvPr id="149" name="Group 256">
              <a:extLst>
                <a:ext uri="{FF2B5EF4-FFF2-40B4-BE49-F238E27FC236}">
                  <a16:creationId xmlns:a16="http://schemas.microsoft.com/office/drawing/2014/main" id="{9896E107-750A-4B54-87A8-9ACA31CB0AB5}"/>
                </a:ext>
              </a:extLst>
            </p:cNvPr>
            <p:cNvGrpSpPr>
              <a:grpSpLocks/>
            </p:cNvGrpSpPr>
            <p:nvPr/>
          </p:nvGrpSpPr>
          <p:grpSpPr bwMode="auto">
            <a:xfrm>
              <a:off x="2256" y="1248"/>
              <a:ext cx="1233" cy="440"/>
              <a:chOff x="2256" y="1248"/>
              <a:chExt cx="1233" cy="440"/>
            </a:xfrm>
          </p:grpSpPr>
          <p:sp>
            <p:nvSpPr>
              <p:cNvPr id="150" name="Rectangle 252">
                <a:extLst>
                  <a:ext uri="{FF2B5EF4-FFF2-40B4-BE49-F238E27FC236}">
                    <a16:creationId xmlns:a16="http://schemas.microsoft.com/office/drawing/2014/main" id="{1329E72B-73C0-4356-ADB6-48C210467940}"/>
                  </a:ext>
                </a:extLst>
              </p:cNvPr>
              <p:cNvSpPr>
                <a:spLocks noChangeArrowheads="1"/>
              </p:cNvSpPr>
              <p:nvPr/>
            </p:nvSpPr>
            <p:spPr bwMode="auto">
              <a:xfrm>
                <a:off x="2256" y="1248"/>
                <a:ext cx="1232" cy="44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51" name="Rectangle 251">
                <a:extLst>
                  <a:ext uri="{FF2B5EF4-FFF2-40B4-BE49-F238E27FC236}">
                    <a16:creationId xmlns:a16="http://schemas.microsoft.com/office/drawing/2014/main" id="{6FFE67B8-8E95-4B25-B361-8CEF0FCB6915}"/>
                  </a:ext>
                </a:extLst>
              </p:cNvPr>
              <p:cNvSpPr>
                <a:spLocks noChangeArrowheads="1"/>
              </p:cNvSpPr>
              <p:nvPr/>
            </p:nvSpPr>
            <p:spPr bwMode="auto">
              <a:xfrm>
                <a:off x="2271" y="1327"/>
                <a:ext cx="1218" cy="28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s-ES" altLang="es-ES" sz="1400" dirty="0"/>
                  <a:t>Programa maestro de producción</a:t>
                </a:r>
                <a:endParaRPr lang="es-ES" altLang="es-ES" sz="1400" dirty="0">
                  <a:effectLst/>
                </a:endParaRPr>
              </a:p>
            </p:txBody>
          </p:sp>
        </p:grpSp>
      </p:grpSp>
      <p:grpSp>
        <p:nvGrpSpPr>
          <p:cNvPr id="152" name="Group 436">
            <a:extLst>
              <a:ext uri="{FF2B5EF4-FFF2-40B4-BE49-F238E27FC236}">
                <a16:creationId xmlns:a16="http://schemas.microsoft.com/office/drawing/2014/main" id="{AFC10E37-F84E-4DAD-9AAE-7A70E356920F}"/>
              </a:ext>
            </a:extLst>
          </p:cNvPr>
          <p:cNvGrpSpPr>
            <a:grpSpLocks/>
          </p:cNvGrpSpPr>
          <p:nvPr/>
        </p:nvGrpSpPr>
        <p:grpSpPr bwMode="auto">
          <a:xfrm>
            <a:off x="5314535" y="2916839"/>
            <a:ext cx="1625600" cy="2443163"/>
            <a:chOff x="2368" y="1995"/>
            <a:chExt cx="1024" cy="1539"/>
          </a:xfrm>
          <a:effectLst>
            <a:outerShdw blurRad="50800" dist="38100" dir="2700000" algn="tl" rotWithShape="0">
              <a:prstClr val="black">
                <a:alpha val="40000"/>
              </a:prstClr>
            </a:outerShdw>
          </a:effectLst>
        </p:grpSpPr>
        <p:grpSp>
          <p:nvGrpSpPr>
            <p:cNvPr id="153" name="Group 255">
              <a:extLst>
                <a:ext uri="{FF2B5EF4-FFF2-40B4-BE49-F238E27FC236}">
                  <a16:creationId xmlns:a16="http://schemas.microsoft.com/office/drawing/2014/main" id="{59588315-1145-44F8-9ECE-CF7F902C9BCD}"/>
                </a:ext>
              </a:extLst>
            </p:cNvPr>
            <p:cNvGrpSpPr>
              <a:grpSpLocks/>
            </p:cNvGrpSpPr>
            <p:nvPr/>
          </p:nvGrpSpPr>
          <p:grpSpPr bwMode="auto">
            <a:xfrm>
              <a:off x="2368" y="2632"/>
              <a:ext cx="1024" cy="902"/>
              <a:chOff x="2368" y="2616"/>
              <a:chExt cx="1024" cy="902"/>
            </a:xfrm>
          </p:grpSpPr>
          <p:sp>
            <p:nvSpPr>
              <p:cNvPr id="167" name="Rectangle 254">
                <a:extLst>
                  <a:ext uri="{FF2B5EF4-FFF2-40B4-BE49-F238E27FC236}">
                    <a16:creationId xmlns:a16="http://schemas.microsoft.com/office/drawing/2014/main" id="{B2AD7080-316D-4CE2-8F1A-B6107B98698D}"/>
                  </a:ext>
                </a:extLst>
              </p:cNvPr>
              <p:cNvSpPr>
                <a:spLocks noChangeArrowheads="1"/>
              </p:cNvSpPr>
              <p:nvPr/>
            </p:nvSpPr>
            <p:spPr bwMode="auto">
              <a:xfrm>
                <a:off x="2368" y="2616"/>
                <a:ext cx="1024" cy="888"/>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68" name="Rectangle 253">
                <a:extLst>
                  <a:ext uri="{FF2B5EF4-FFF2-40B4-BE49-F238E27FC236}">
                    <a16:creationId xmlns:a16="http://schemas.microsoft.com/office/drawing/2014/main" id="{4F7D0856-4797-48AE-A4DC-F9A118F6041D}"/>
                  </a:ext>
                </a:extLst>
              </p:cNvPr>
              <p:cNvSpPr>
                <a:spLocks noChangeArrowheads="1"/>
              </p:cNvSpPr>
              <p:nvPr/>
            </p:nvSpPr>
            <p:spPr bwMode="auto">
              <a:xfrm>
                <a:off x="2400" y="2652"/>
                <a:ext cx="969" cy="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s-ES" altLang="es-ES" sz="1400" dirty="0"/>
                  <a:t>Programas de planificación de las necesidades de materiales</a:t>
                </a:r>
              </a:p>
              <a:p>
                <a:pPr algn="ctr">
                  <a:lnSpc>
                    <a:spcPct val="85000"/>
                  </a:lnSpc>
                </a:pPr>
                <a:endParaRPr lang="es-ES" altLang="es-ES" sz="1400" dirty="0">
                  <a:effectLst/>
                </a:endParaRPr>
              </a:p>
              <a:p>
                <a:pPr algn="ctr">
                  <a:lnSpc>
                    <a:spcPct val="85000"/>
                  </a:lnSpc>
                </a:pPr>
                <a:r>
                  <a:rPr lang="es-ES" altLang="es-ES" sz="1400" dirty="0">
                    <a:effectLst/>
                  </a:rPr>
                  <a:t>(computadora y software)</a:t>
                </a:r>
              </a:p>
            </p:txBody>
          </p:sp>
        </p:grpSp>
        <p:grpSp>
          <p:nvGrpSpPr>
            <p:cNvPr id="154" name="Group 361">
              <a:extLst>
                <a:ext uri="{FF2B5EF4-FFF2-40B4-BE49-F238E27FC236}">
                  <a16:creationId xmlns:a16="http://schemas.microsoft.com/office/drawing/2014/main" id="{19C2C9C8-9E51-4DB4-92CA-0F8DD25C8F93}"/>
                </a:ext>
              </a:extLst>
            </p:cNvPr>
            <p:cNvGrpSpPr>
              <a:grpSpLocks/>
            </p:cNvGrpSpPr>
            <p:nvPr/>
          </p:nvGrpSpPr>
          <p:grpSpPr bwMode="auto">
            <a:xfrm>
              <a:off x="2493" y="1995"/>
              <a:ext cx="773" cy="641"/>
              <a:chOff x="4959" y="2443"/>
              <a:chExt cx="557" cy="489"/>
            </a:xfrm>
          </p:grpSpPr>
          <p:sp>
            <p:nvSpPr>
              <p:cNvPr id="155" name="Freeform 288">
                <a:extLst>
                  <a:ext uri="{FF2B5EF4-FFF2-40B4-BE49-F238E27FC236}">
                    <a16:creationId xmlns:a16="http://schemas.microsoft.com/office/drawing/2014/main" id="{F045A86E-8A84-47CC-A1F5-F4E8DDD61CDF}"/>
                  </a:ext>
                </a:extLst>
              </p:cNvPr>
              <p:cNvSpPr>
                <a:spLocks/>
              </p:cNvSpPr>
              <p:nvPr/>
            </p:nvSpPr>
            <p:spPr bwMode="auto">
              <a:xfrm>
                <a:off x="4959" y="2443"/>
                <a:ext cx="557" cy="411"/>
              </a:xfrm>
              <a:custGeom>
                <a:avLst/>
                <a:gdLst>
                  <a:gd name="T0" fmla="*/ 47 w 557"/>
                  <a:gd name="T1" fmla="*/ 411 h 411"/>
                  <a:gd name="T2" fmla="*/ 35 w 557"/>
                  <a:gd name="T3" fmla="*/ 409 h 411"/>
                  <a:gd name="T4" fmla="*/ 25 w 557"/>
                  <a:gd name="T5" fmla="*/ 407 h 411"/>
                  <a:gd name="T6" fmla="*/ 18 w 557"/>
                  <a:gd name="T7" fmla="*/ 403 h 411"/>
                  <a:gd name="T8" fmla="*/ 12 w 557"/>
                  <a:gd name="T9" fmla="*/ 397 h 411"/>
                  <a:gd name="T10" fmla="*/ 6 w 557"/>
                  <a:gd name="T11" fmla="*/ 390 h 411"/>
                  <a:gd name="T12" fmla="*/ 2 w 557"/>
                  <a:gd name="T13" fmla="*/ 382 h 411"/>
                  <a:gd name="T14" fmla="*/ 0 w 557"/>
                  <a:gd name="T15" fmla="*/ 374 h 411"/>
                  <a:gd name="T16" fmla="*/ 0 w 557"/>
                  <a:gd name="T17" fmla="*/ 365 h 411"/>
                  <a:gd name="T18" fmla="*/ 0 w 557"/>
                  <a:gd name="T19" fmla="*/ 46 h 411"/>
                  <a:gd name="T20" fmla="*/ 0 w 557"/>
                  <a:gd name="T21" fmla="*/ 36 h 411"/>
                  <a:gd name="T22" fmla="*/ 2 w 557"/>
                  <a:gd name="T23" fmla="*/ 27 h 411"/>
                  <a:gd name="T24" fmla="*/ 6 w 557"/>
                  <a:gd name="T25" fmla="*/ 19 h 411"/>
                  <a:gd name="T26" fmla="*/ 12 w 557"/>
                  <a:gd name="T27" fmla="*/ 11 h 411"/>
                  <a:gd name="T28" fmla="*/ 18 w 557"/>
                  <a:gd name="T29" fmla="*/ 6 h 411"/>
                  <a:gd name="T30" fmla="*/ 25 w 557"/>
                  <a:gd name="T31" fmla="*/ 2 h 411"/>
                  <a:gd name="T32" fmla="*/ 35 w 557"/>
                  <a:gd name="T33" fmla="*/ 0 h 411"/>
                  <a:gd name="T34" fmla="*/ 47 w 557"/>
                  <a:gd name="T35" fmla="*/ 0 h 411"/>
                  <a:gd name="T36" fmla="*/ 511 w 557"/>
                  <a:gd name="T37" fmla="*/ 0 h 411"/>
                  <a:gd name="T38" fmla="*/ 523 w 557"/>
                  <a:gd name="T39" fmla="*/ 0 h 411"/>
                  <a:gd name="T40" fmla="*/ 532 w 557"/>
                  <a:gd name="T41" fmla="*/ 2 h 411"/>
                  <a:gd name="T42" fmla="*/ 540 w 557"/>
                  <a:gd name="T43" fmla="*/ 6 h 411"/>
                  <a:gd name="T44" fmla="*/ 548 w 557"/>
                  <a:gd name="T45" fmla="*/ 11 h 411"/>
                  <a:gd name="T46" fmla="*/ 552 w 557"/>
                  <a:gd name="T47" fmla="*/ 19 h 411"/>
                  <a:gd name="T48" fmla="*/ 555 w 557"/>
                  <a:gd name="T49" fmla="*/ 27 h 411"/>
                  <a:gd name="T50" fmla="*/ 557 w 557"/>
                  <a:gd name="T51" fmla="*/ 36 h 411"/>
                  <a:gd name="T52" fmla="*/ 557 w 557"/>
                  <a:gd name="T53" fmla="*/ 46 h 411"/>
                  <a:gd name="T54" fmla="*/ 557 w 557"/>
                  <a:gd name="T55" fmla="*/ 365 h 411"/>
                  <a:gd name="T56" fmla="*/ 557 w 557"/>
                  <a:gd name="T57" fmla="*/ 374 h 411"/>
                  <a:gd name="T58" fmla="*/ 555 w 557"/>
                  <a:gd name="T59" fmla="*/ 382 h 411"/>
                  <a:gd name="T60" fmla="*/ 552 w 557"/>
                  <a:gd name="T61" fmla="*/ 390 h 411"/>
                  <a:gd name="T62" fmla="*/ 548 w 557"/>
                  <a:gd name="T63" fmla="*/ 397 h 411"/>
                  <a:gd name="T64" fmla="*/ 540 w 557"/>
                  <a:gd name="T65" fmla="*/ 403 h 411"/>
                  <a:gd name="T66" fmla="*/ 532 w 557"/>
                  <a:gd name="T67" fmla="*/ 407 h 411"/>
                  <a:gd name="T68" fmla="*/ 523 w 557"/>
                  <a:gd name="T69" fmla="*/ 409 h 411"/>
                  <a:gd name="T70" fmla="*/ 511 w 557"/>
                  <a:gd name="T71" fmla="*/ 411 h 411"/>
                  <a:gd name="T72" fmla="*/ 47 w 557"/>
                  <a:gd name="T73"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7" h="411">
                    <a:moveTo>
                      <a:pt x="47" y="411"/>
                    </a:moveTo>
                    <a:lnTo>
                      <a:pt x="35" y="409"/>
                    </a:lnTo>
                    <a:lnTo>
                      <a:pt x="25" y="407"/>
                    </a:lnTo>
                    <a:lnTo>
                      <a:pt x="18" y="403"/>
                    </a:lnTo>
                    <a:lnTo>
                      <a:pt x="12" y="397"/>
                    </a:lnTo>
                    <a:lnTo>
                      <a:pt x="6" y="390"/>
                    </a:lnTo>
                    <a:lnTo>
                      <a:pt x="2" y="382"/>
                    </a:lnTo>
                    <a:lnTo>
                      <a:pt x="0" y="374"/>
                    </a:lnTo>
                    <a:lnTo>
                      <a:pt x="0" y="365"/>
                    </a:lnTo>
                    <a:lnTo>
                      <a:pt x="0" y="46"/>
                    </a:lnTo>
                    <a:lnTo>
                      <a:pt x="0" y="36"/>
                    </a:lnTo>
                    <a:lnTo>
                      <a:pt x="2" y="27"/>
                    </a:lnTo>
                    <a:lnTo>
                      <a:pt x="6" y="19"/>
                    </a:lnTo>
                    <a:lnTo>
                      <a:pt x="12" y="11"/>
                    </a:lnTo>
                    <a:lnTo>
                      <a:pt x="18" y="6"/>
                    </a:lnTo>
                    <a:lnTo>
                      <a:pt x="25" y="2"/>
                    </a:lnTo>
                    <a:lnTo>
                      <a:pt x="35" y="0"/>
                    </a:lnTo>
                    <a:lnTo>
                      <a:pt x="47" y="0"/>
                    </a:lnTo>
                    <a:lnTo>
                      <a:pt x="511" y="0"/>
                    </a:lnTo>
                    <a:lnTo>
                      <a:pt x="523" y="0"/>
                    </a:lnTo>
                    <a:lnTo>
                      <a:pt x="532" y="2"/>
                    </a:lnTo>
                    <a:lnTo>
                      <a:pt x="540" y="6"/>
                    </a:lnTo>
                    <a:lnTo>
                      <a:pt x="548" y="11"/>
                    </a:lnTo>
                    <a:lnTo>
                      <a:pt x="552" y="19"/>
                    </a:lnTo>
                    <a:lnTo>
                      <a:pt x="555" y="27"/>
                    </a:lnTo>
                    <a:lnTo>
                      <a:pt x="557" y="36"/>
                    </a:lnTo>
                    <a:lnTo>
                      <a:pt x="557" y="46"/>
                    </a:lnTo>
                    <a:lnTo>
                      <a:pt x="557" y="365"/>
                    </a:lnTo>
                    <a:lnTo>
                      <a:pt x="557" y="374"/>
                    </a:lnTo>
                    <a:lnTo>
                      <a:pt x="555" y="382"/>
                    </a:lnTo>
                    <a:lnTo>
                      <a:pt x="552" y="390"/>
                    </a:lnTo>
                    <a:lnTo>
                      <a:pt x="548" y="397"/>
                    </a:lnTo>
                    <a:lnTo>
                      <a:pt x="540" y="403"/>
                    </a:lnTo>
                    <a:lnTo>
                      <a:pt x="532" y="407"/>
                    </a:lnTo>
                    <a:lnTo>
                      <a:pt x="523" y="409"/>
                    </a:lnTo>
                    <a:lnTo>
                      <a:pt x="511" y="411"/>
                    </a:lnTo>
                    <a:lnTo>
                      <a:pt x="47"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156" name="Freeform 290">
                <a:extLst>
                  <a:ext uri="{FF2B5EF4-FFF2-40B4-BE49-F238E27FC236}">
                    <a16:creationId xmlns:a16="http://schemas.microsoft.com/office/drawing/2014/main" id="{7E55435B-87CC-4B92-AB5D-A7A58B7633A2}"/>
                  </a:ext>
                </a:extLst>
              </p:cNvPr>
              <p:cNvSpPr>
                <a:spLocks/>
              </p:cNvSpPr>
              <p:nvPr/>
            </p:nvSpPr>
            <p:spPr bwMode="auto">
              <a:xfrm>
                <a:off x="4971" y="2454"/>
                <a:ext cx="534" cy="388"/>
              </a:xfrm>
              <a:custGeom>
                <a:avLst/>
                <a:gdLst>
                  <a:gd name="T0" fmla="*/ 0 w 534"/>
                  <a:gd name="T1" fmla="*/ 350 h 388"/>
                  <a:gd name="T2" fmla="*/ 0 w 534"/>
                  <a:gd name="T3" fmla="*/ 358 h 388"/>
                  <a:gd name="T4" fmla="*/ 2 w 534"/>
                  <a:gd name="T5" fmla="*/ 365 h 388"/>
                  <a:gd name="T6" fmla="*/ 6 w 534"/>
                  <a:gd name="T7" fmla="*/ 371 h 388"/>
                  <a:gd name="T8" fmla="*/ 10 w 534"/>
                  <a:gd name="T9" fmla="*/ 377 h 388"/>
                  <a:gd name="T10" fmla="*/ 13 w 534"/>
                  <a:gd name="T11" fmla="*/ 382 h 388"/>
                  <a:gd name="T12" fmla="*/ 21 w 534"/>
                  <a:gd name="T13" fmla="*/ 384 h 388"/>
                  <a:gd name="T14" fmla="*/ 29 w 534"/>
                  <a:gd name="T15" fmla="*/ 386 h 388"/>
                  <a:gd name="T16" fmla="*/ 38 w 534"/>
                  <a:gd name="T17" fmla="*/ 388 h 388"/>
                  <a:gd name="T18" fmla="*/ 495 w 534"/>
                  <a:gd name="T19" fmla="*/ 388 h 388"/>
                  <a:gd name="T20" fmla="*/ 505 w 534"/>
                  <a:gd name="T21" fmla="*/ 386 h 388"/>
                  <a:gd name="T22" fmla="*/ 515 w 534"/>
                  <a:gd name="T23" fmla="*/ 384 h 388"/>
                  <a:gd name="T24" fmla="*/ 520 w 534"/>
                  <a:gd name="T25" fmla="*/ 382 h 388"/>
                  <a:gd name="T26" fmla="*/ 526 w 534"/>
                  <a:gd name="T27" fmla="*/ 377 h 388"/>
                  <a:gd name="T28" fmla="*/ 530 w 534"/>
                  <a:gd name="T29" fmla="*/ 371 h 388"/>
                  <a:gd name="T30" fmla="*/ 532 w 534"/>
                  <a:gd name="T31" fmla="*/ 365 h 388"/>
                  <a:gd name="T32" fmla="*/ 534 w 534"/>
                  <a:gd name="T33" fmla="*/ 358 h 388"/>
                  <a:gd name="T34" fmla="*/ 534 w 534"/>
                  <a:gd name="T35" fmla="*/ 350 h 388"/>
                  <a:gd name="T36" fmla="*/ 534 w 534"/>
                  <a:gd name="T37" fmla="*/ 39 h 388"/>
                  <a:gd name="T38" fmla="*/ 534 w 534"/>
                  <a:gd name="T39" fmla="*/ 29 h 388"/>
                  <a:gd name="T40" fmla="*/ 532 w 534"/>
                  <a:gd name="T41" fmla="*/ 23 h 388"/>
                  <a:gd name="T42" fmla="*/ 530 w 534"/>
                  <a:gd name="T43" fmla="*/ 16 h 388"/>
                  <a:gd name="T44" fmla="*/ 526 w 534"/>
                  <a:gd name="T45" fmla="*/ 10 h 388"/>
                  <a:gd name="T46" fmla="*/ 520 w 534"/>
                  <a:gd name="T47" fmla="*/ 6 h 388"/>
                  <a:gd name="T48" fmla="*/ 515 w 534"/>
                  <a:gd name="T49" fmla="*/ 2 h 388"/>
                  <a:gd name="T50" fmla="*/ 505 w 534"/>
                  <a:gd name="T51" fmla="*/ 0 h 388"/>
                  <a:gd name="T52" fmla="*/ 495 w 534"/>
                  <a:gd name="T53" fmla="*/ 0 h 388"/>
                  <a:gd name="T54" fmla="*/ 38 w 534"/>
                  <a:gd name="T55" fmla="*/ 0 h 388"/>
                  <a:gd name="T56" fmla="*/ 29 w 534"/>
                  <a:gd name="T57" fmla="*/ 0 h 388"/>
                  <a:gd name="T58" fmla="*/ 21 w 534"/>
                  <a:gd name="T59" fmla="*/ 2 h 388"/>
                  <a:gd name="T60" fmla="*/ 13 w 534"/>
                  <a:gd name="T61" fmla="*/ 6 h 388"/>
                  <a:gd name="T62" fmla="*/ 10 w 534"/>
                  <a:gd name="T63" fmla="*/ 10 h 388"/>
                  <a:gd name="T64" fmla="*/ 6 w 534"/>
                  <a:gd name="T65" fmla="*/ 16 h 388"/>
                  <a:gd name="T66" fmla="*/ 2 w 534"/>
                  <a:gd name="T67" fmla="*/ 23 h 388"/>
                  <a:gd name="T68" fmla="*/ 0 w 534"/>
                  <a:gd name="T69" fmla="*/ 29 h 388"/>
                  <a:gd name="T70" fmla="*/ 0 w 534"/>
                  <a:gd name="T71" fmla="*/ 39 h 388"/>
                  <a:gd name="T72" fmla="*/ 0 w 534"/>
                  <a:gd name="T73" fmla="*/ 35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4" h="388">
                    <a:moveTo>
                      <a:pt x="0" y="350"/>
                    </a:moveTo>
                    <a:lnTo>
                      <a:pt x="0" y="358"/>
                    </a:lnTo>
                    <a:lnTo>
                      <a:pt x="2" y="365"/>
                    </a:lnTo>
                    <a:lnTo>
                      <a:pt x="6" y="371"/>
                    </a:lnTo>
                    <a:lnTo>
                      <a:pt x="10" y="377"/>
                    </a:lnTo>
                    <a:lnTo>
                      <a:pt x="13" y="382"/>
                    </a:lnTo>
                    <a:lnTo>
                      <a:pt x="21" y="384"/>
                    </a:lnTo>
                    <a:lnTo>
                      <a:pt x="29" y="386"/>
                    </a:lnTo>
                    <a:lnTo>
                      <a:pt x="38" y="388"/>
                    </a:lnTo>
                    <a:lnTo>
                      <a:pt x="495" y="388"/>
                    </a:lnTo>
                    <a:lnTo>
                      <a:pt x="505" y="386"/>
                    </a:lnTo>
                    <a:lnTo>
                      <a:pt x="515" y="384"/>
                    </a:lnTo>
                    <a:lnTo>
                      <a:pt x="520" y="382"/>
                    </a:lnTo>
                    <a:lnTo>
                      <a:pt x="526" y="377"/>
                    </a:lnTo>
                    <a:lnTo>
                      <a:pt x="530" y="371"/>
                    </a:lnTo>
                    <a:lnTo>
                      <a:pt x="532" y="365"/>
                    </a:lnTo>
                    <a:lnTo>
                      <a:pt x="534" y="358"/>
                    </a:lnTo>
                    <a:lnTo>
                      <a:pt x="534" y="350"/>
                    </a:lnTo>
                    <a:lnTo>
                      <a:pt x="534" y="39"/>
                    </a:lnTo>
                    <a:lnTo>
                      <a:pt x="534" y="29"/>
                    </a:lnTo>
                    <a:lnTo>
                      <a:pt x="532" y="23"/>
                    </a:lnTo>
                    <a:lnTo>
                      <a:pt x="530" y="16"/>
                    </a:lnTo>
                    <a:lnTo>
                      <a:pt x="526" y="10"/>
                    </a:lnTo>
                    <a:lnTo>
                      <a:pt x="520" y="6"/>
                    </a:lnTo>
                    <a:lnTo>
                      <a:pt x="515" y="2"/>
                    </a:lnTo>
                    <a:lnTo>
                      <a:pt x="505" y="0"/>
                    </a:lnTo>
                    <a:lnTo>
                      <a:pt x="495" y="0"/>
                    </a:lnTo>
                    <a:lnTo>
                      <a:pt x="38" y="0"/>
                    </a:lnTo>
                    <a:lnTo>
                      <a:pt x="29" y="0"/>
                    </a:lnTo>
                    <a:lnTo>
                      <a:pt x="21" y="2"/>
                    </a:lnTo>
                    <a:lnTo>
                      <a:pt x="13" y="6"/>
                    </a:lnTo>
                    <a:lnTo>
                      <a:pt x="10" y="10"/>
                    </a:lnTo>
                    <a:lnTo>
                      <a:pt x="6" y="16"/>
                    </a:lnTo>
                    <a:lnTo>
                      <a:pt x="2" y="23"/>
                    </a:lnTo>
                    <a:lnTo>
                      <a:pt x="0" y="29"/>
                    </a:lnTo>
                    <a:lnTo>
                      <a:pt x="0" y="39"/>
                    </a:lnTo>
                    <a:lnTo>
                      <a:pt x="0" y="350"/>
                    </a:lnTo>
                    <a:close/>
                  </a:path>
                </a:pathLst>
              </a:custGeom>
              <a:solidFill>
                <a:srgbClr val="EADF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157" name="Freeform 291">
                <a:extLst>
                  <a:ext uri="{FF2B5EF4-FFF2-40B4-BE49-F238E27FC236}">
                    <a16:creationId xmlns:a16="http://schemas.microsoft.com/office/drawing/2014/main" id="{2D1FAC8A-DF8A-4B01-B6E1-3EE9282EEFA2}"/>
                  </a:ext>
                </a:extLst>
              </p:cNvPr>
              <p:cNvSpPr>
                <a:spLocks/>
              </p:cNvSpPr>
              <p:nvPr/>
            </p:nvSpPr>
            <p:spPr bwMode="auto">
              <a:xfrm>
                <a:off x="5123" y="2854"/>
                <a:ext cx="228" cy="46"/>
              </a:xfrm>
              <a:custGeom>
                <a:avLst/>
                <a:gdLst>
                  <a:gd name="T0" fmla="*/ 228 w 228"/>
                  <a:gd name="T1" fmla="*/ 46 h 46"/>
                  <a:gd name="T2" fmla="*/ 228 w 228"/>
                  <a:gd name="T3" fmla="*/ 21 h 46"/>
                  <a:gd name="T4" fmla="*/ 192 w 228"/>
                  <a:gd name="T5" fmla="*/ 21 h 46"/>
                  <a:gd name="T6" fmla="*/ 192 w 228"/>
                  <a:gd name="T7" fmla="*/ 0 h 46"/>
                  <a:gd name="T8" fmla="*/ 36 w 228"/>
                  <a:gd name="T9" fmla="*/ 0 h 46"/>
                  <a:gd name="T10" fmla="*/ 36 w 228"/>
                  <a:gd name="T11" fmla="*/ 21 h 46"/>
                  <a:gd name="T12" fmla="*/ 0 w 228"/>
                  <a:gd name="T13" fmla="*/ 21 h 46"/>
                  <a:gd name="T14" fmla="*/ 0 w 228"/>
                  <a:gd name="T15" fmla="*/ 46 h 46"/>
                  <a:gd name="T16" fmla="*/ 228 w 22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46">
                    <a:moveTo>
                      <a:pt x="228" y="46"/>
                    </a:moveTo>
                    <a:lnTo>
                      <a:pt x="228" y="21"/>
                    </a:lnTo>
                    <a:lnTo>
                      <a:pt x="192" y="21"/>
                    </a:lnTo>
                    <a:lnTo>
                      <a:pt x="192" y="0"/>
                    </a:lnTo>
                    <a:lnTo>
                      <a:pt x="36" y="0"/>
                    </a:lnTo>
                    <a:lnTo>
                      <a:pt x="36" y="21"/>
                    </a:lnTo>
                    <a:lnTo>
                      <a:pt x="0" y="21"/>
                    </a:lnTo>
                    <a:lnTo>
                      <a:pt x="0" y="46"/>
                    </a:lnTo>
                    <a:lnTo>
                      <a:pt x="228" y="46"/>
                    </a:lnTo>
                    <a:close/>
                  </a:path>
                </a:pathLst>
              </a:custGeom>
              <a:solidFill>
                <a:srgbClr val="EADFD4"/>
              </a:solidFill>
              <a:ln w="9525">
                <a:solidFill>
                  <a:schemeClr val="tx1"/>
                </a:solidFill>
                <a:round/>
                <a:headEnd/>
                <a:tailEnd/>
              </a:ln>
            </p:spPr>
            <p:txBody>
              <a:bodyPr/>
              <a:lstStyle/>
              <a:p>
                <a:endParaRPr lang="es-ES" dirty="0"/>
              </a:p>
            </p:txBody>
          </p:sp>
          <p:sp>
            <p:nvSpPr>
              <p:cNvPr id="158" name="Freeform 292">
                <a:extLst>
                  <a:ext uri="{FF2B5EF4-FFF2-40B4-BE49-F238E27FC236}">
                    <a16:creationId xmlns:a16="http://schemas.microsoft.com/office/drawing/2014/main" id="{B141C896-3CCD-489A-BFBE-15DDBBF9496C}"/>
                  </a:ext>
                </a:extLst>
              </p:cNvPr>
              <p:cNvSpPr>
                <a:spLocks/>
              </p:cNvSpPr>
              <p:nvPr/>
            </p:nvSpPr>
            <p:spPr bwMode="auto">
              <a:xfrm>
                <a:off x="4975" y="2900"/>
                <a:ext cx="524" cy="32"/>
              </a:xfrm>
              <a:custGeom>
                <a:avLst/>
                <a:gdLst>
                  <a:gd name="T0" fmla="*/ 524 w 524"/>
                  <a:gd name="T1" fmla="*/ 32 h 32"/>
                  <a:gd name="T2" fmla="*/ 524 w 524"/>
                  <a:gd name="T3" fmla="*/ 0 h 32"/>
                  <a:gd name="T4" fmla="*/ 0 w 524"/>
                  <a:gd name="T5" fmla="*/ 0 h 32"/>
                  <a:gd name="T6" fmla="*/ 0 w 524"/>
                  <a:gd name="T7" fmla="*/ 32 h 32"/>
                  <a:gd name="T8" fmla="*/ 524 w 524"/>
                  <a:gd name="T9" fmla="*/ 32 h 32"/>
                </a:gdLst>
                <a:ahLst/>
                <a:cxnLst>
                  <a:cxn ang="0">
                    <a:pos x="T0" y="T1"/>
                  </a:cxn>
                  <a:cxn ang="0">
                    <a:pos x="T2" y="T3"/>
                  </a:cxn>
                  <a:cxn ang="0">
                    <a:pos x="T4" y="T5"/>
                  </a:cxn>
                  <a:cxn ang="0">
                    <a:pos x="T6" y="T7"/>
                  </a:cxn>
                  <a:cxn ang="0">
                    <a:pos x="T8" y="T9"/>
                  </a:cxn>
                </a:cxnLst>
                <a:rect l="0" t="0" r="r" b="b"/>
                <a:pathLst>
                  <a:path w="524" h="32">
                    <a:moveTo>
                      <a:pt x="524" y="32"/>
                    </a:moveTo>
                    <a:lnTo>
                      <a:pt x="524" y="0"/>
                    </a:lnTo>
                    <a:lnTo>
                      <a:pt x="0" y="0"/>
                    </a:lnTo>
                    <a:lnTo>
                      <a:pt x="0" y="32"/>
                    </a:lnTo>
                    <a:lnTo>
                      <a:pt x="524" y="32"/>
                    </a:lnTo>
                    <a:close/>
                  </a:path>
                </a:pathLst>
              </a:custGeom>
              <a:solidFill>
                <a:srgbClr val="EADFD4"/>
              </a:solidFill>
              <a:ln w="9525">
                <a:solidFill>
                  <a:schemeClr val="tx1"/>
                </a:solidFill>
                <a:round/>
                <a:headEnd/>
                <a:tailEnd/>
              </a:ln>
            </p:spPr>
            <p:txBody>
              <a:bodyPr/>
              <a:lstStyle/>
              <a:p>
                <a:endParaRPr lang="es-ES" dirty="0"/>
              </a:p>
            </p:txBody>
          </p:sp>
          <p:sp>
            <p:nvSpPr>
              <p:cNvPr id="159" name="Freeform 294">
                <a:extLst>
                  <a:ext uri="{FF2B5EF4-FFF2-40B4-BE49-F238E27FC236}">
                    <a16:creationId xmlns:a16="http://schemas.microsoft.com/office/drawing/2014/main" id="{74892504-BFCC-45A6-A0FE-7669A6C1AB8E}"/>
                  </a:ext>
                </a:extLst>
              </p:cNvPr>
              <p:cNvSpPr>
                <a:spLocks/>
              </p:cNvSpPr>
              <p:nvPr/>
            </p:nvSpPr>
            <p:spPr bwMode="auto">
              <a:xfrm>
                <a:off x="5011" y="2495"/>
                <a:ext cx="453" cy="307"/>
              </a:xfrm>
              <a:custGeom>
                <a:avLst/>
                <a:gdLst>
                  <a:gd name="T0" fmla="*/ 423 w 453"/>
                  <a:gd name="T1" fmla="*/ 307 h 307"/>
                  <a:gd name="T2" fmla="*/ 31 w 453"/>
                  <a:gd name="T3" fmla="*/ 307 h 307"/>
                  <a:gd name="T4" fmla="*/ 23 w 453"/>
                  <a:gd name="T5" fmla="*/ 305 h 307"/>
                  <a:gd name="T6" fmla="*/ 18 w 453"/>
                  <a:gd name="T7" fmla="*/ 303 h 307"/>
                  <a:gd name="T8" fmla="*/ 12 w 453"/>
                  <a:gd name="T9" fmla="*/ 301 h 307"/>
                  <a:gd name="T10" fmla="*/ 8 w 453"/>
                  <a:gd name="T11" fmla="*/ 297 h 307"/>
                  <a:gd name="T12" fmla="*/ 4 w 453"/>
                  <a:gd name="T13" fmla="*/ 293 h 307"/>
                  <a:gd name="T14" fmla="*/ 2 w 453"/>
                  <a:gd name="T15" fmla="*/ 288 h 307"/>
                  <a:gd name="T16" fmla="*/ 0 w 453"/>
                  <a:gd name="T17" fmla="*/ 276 h 307"/>
                  <a:gd name="T18" fmla="*/ 0 w 453"/>
                  <a:gd name="T19" fmla="*/ 30 h 307"/>
                  <a:gd name="T20" fmla="*/ 2 w 453"/>
                  <a:gd name="T21" fmla="*/ 17 h 307"/>
                  <a:gd name="T22" fmla="*/ 4 w 453"/>
                  <a:gd name="T23" fmla="*/ 13 h 307"/>
                  <a:gd name="T24" fmla="*/ 8 w 453"/>
                  <a:gd name="T25" fmla="*/ 7 h 307"/>
                  <a:gd name="T26" fmla="*/ 12 w 453"/>
                  <a:gd name="T27" fmla="*/ 4 h 307"/>
                  <a:gd name="T28" fmla="*/ 18 w 453"/>
                  <a:gd name="T29" fmla="*/ 2 h 307"/>
                  <a:gd name="T30" fmla="*/ 23 w 453"/>
                  <a:gd name="T31" fmla="*/ 0 h 307"/>
                  <a:gd name="T32" fmla="*/ 31 w 453"/>
                  <a:gd name="T33" fmla="*/ 0 h 307"/>
                  <a:gd name="T34" fmla="*/ 423 w 453"/>
                  <a:gd name="T35" fmla="*/ 0 h 307"/>
                  <a:gd name="T36" fmla="*/ 430 w 453"/>
                  <a:gd name="T37" fmla="*/ 0 h 307"/>
                  <a:gd name="T38" fmla="*/ 438 w 453"/>
                  <a:gd name="T39" fmla="*/ 2 h 307"/>
                  <a:gd name="T40" fmla="*/ 442 w 453"/>
                  <a:gd name="T41" fmla="*/ 4 h 307"/>
                  <a:gd name="T42" fmla="*/ 446 w 453"/>
                  <a:gd name="T43" fmla="*/ 7 h 307"/>
                  <a:gd name="T44" fmla="*/ 450 w 453"/>
                  <a:gd name="T45" fmla="*/ 13 h 307"/>
                  <a:gd name="T46" fmla="*/ 452 w 453"/>
                  <a:gd name="T47" fmla="*/ 17 h 307"/>
                  <a:gd name="T48" fmla="*/ 453 w 453"/>
                  <a:gd name="T49" fmla="*/ 30 h 307"/>
                  <a:gd name="T50" fmla="*/ 453 w 453"/>
                  <a:gd name="T51" fmla="*/ 276 h 307"/>
                  <a:gd name="T52" fmla="*/ 452 w 453"/>
                  <a:gd name="T53" fmla="*/ 288 h 307"/>
                  <a:gd name="T54" fmla="*/ 450 w 453"/>
                  <a:gd name="T55" fmla="*/ 293 h 307"/>
                  <a:gd name="T56" fmla="*/ 446 w 453"/>
                  <a:gd name="T57" fmla="*/ 297 h 307"/>
                  <a:gd name="T58" fmla="*/ 442 w 453"/>
                  <a:gd name="T59" fmla="*/ 301 h 307"/>
                  <a:gd name="T60" fmla="*/ 438 w 453"/>
                  <a:gd name="T61" fmla="*/ 303 h 307"/>
                  <a:gd name="T62" fmla="*/ 430 w 453"/>
                  <a:gd name="T63" fmla="*/ 305 h 307"/>
                  <a:gd name="T64" fmla="*/ 423 w 453"/>
                  <a:gd name="T65"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3" h="307">
                    <a:moveTo>
                      <a:pt x="423" y="307"/>
                    </a:moveTo>
                    <a:lnTo>
                      <a:pt x="31" y="307"/>
                    </a:lnTo>
                    <a:lnTo>
                      <a:pt x="23" y="305"/>
                    </a:lnTo>
                    <a:lnTo>
                      <a:pt x="18" y="303"/>
                    </a:lnTo>
                    <a:lnTo>
                      <a:pt x="12" y="301"/>
                    </a:lnTo>
                    <a:lnTo>
                      <a:pt x="8" y="297"/>
                    </a:lnTo>
                    <a:lnTo>
                      <a:pt x="4" y="293"/>
                    </a:lnTo>
                    <a:lnTo>
                      <a:pt x="2" y="288"/>
                    </a:lnTo>
                    <a:lnTo>
                      <a:pt x="0" y="276"/>
                    </a:lnTo>
                    <a:lnTo>
                      <a:pt x="0" y="30"/>
                    </a:lnTo>
                    <a:lnTo>
                      <a:pt x="2" y="17"/>
                    </a:lnTo>
                    <a:lnTo>
                      <a:pt x="4" y="13"/>
                    </a:lnTo>
                    <a:lnTo>
                      <a:pt x="8" y="7"/>
                    </a:lnTo>
                    <a:lnTo>
                      <a:pt x="12" y="4"/>
                    </a:lnTo>
                    <a:lnTo>
                      <a:pt x="18" y="2"/>
                    </a:lnTo>
                    <a:lnTo>
                      <a:pt x="23" y="0"/>
                    </a:lnTo>
                    <a:lnTo>
                      <a:pt x="31" y="0"/>
                    </a:lnTo>
                    <a:lnTo>
                      <a:pt x="423" y="0"/>
                    </a:lnTo>
                    <a:lnTo>
                      <a:pt x="430" y="0"/>
                    </a:lnTo>
                    <a:lnTo>
                      <a:pt x="438" y="2"/>
                    </a:lnTo>
                    <a:lnTo>
                      <a:pt x="442" y="4"/>
                    </a:lnTo>
                    <a:lnTo>
                      <a:pt x="446" y="7"/>
                    </a:lnTo>
                    <a:lnTo>
                      <a:pt x="450" y="13"/>
                    </a:lnTo>
                    <a:lnTo>
                      <a:pt x="452" y="17"/>
                    </a:lnTo>
                    <a:lnTo>
                      <a:pt x="453" y="30"/>
                    </a:lnTo>
                    <a:lnTo>
                      <a:pt x="453" y="276"/>
                    </a:lnTo>
                    <a:lnTo>
                      <a:pt x="452" y="288"/>
                    </a:lnTo>
                    <a:lnTo>
                      <a:pt x="450" y="293"/>
                    </a:lnTo>
                    <a:lnTo>
                      <a:pt x="446" y="297"/>
                    </a:lnTo>
                    <a:lnTo>
                      <a:pt x="442" y="301"/>
                    </a:lnTo>
                    <a:lnTo>
                      <a:pt x="438" y="303"/>
                    </a:lnTo>
                    <a:lnTo>
                      <a:pt x="430" y="305"/>
                    </a:lnTo>
                    <a:lnTo>
                      <a:pt x="423" y="307"/>
                    </a:lnTo>
                    <a:close/>
                  </a:path>
                </a:pathLst>
              </a:custGeom>
              <a:solidFill>
                <a:srgbClr val="004C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160" name="Rectangle 295">
                <a:extLst>
                  <a:ext uri="{FF2B5EF4-FFF2-40B4-BE49-F238E27FC236}">
                    <a16:creationId xmlns:a16="http://schemas.microsoft.com/office/drawing/2014/main" id="{AA90F189-9A0A-4FC4-AAC0-C82451FFBC8D}"/>
                  </a:ext>
                </a:extLst>
              </p:cNvPr>
              <p:cNvSpPr>
                <a:spLocks noChangeArrowheads="1"/>
              </p:cNvSpPr>
              <p:nvPr/>
            </p:nvSpPr>
            <p:spPr bwMode="auto">
              <a:xfrm>
                <a:off x="5416" y="2821"/>
                <a:ext cx="48" cy="14"/>
              </a:xfrm>
              <a:prstGeom prst="rect">
                <a:avLst/>
              </a:prstGeom>
              <a:solidFill>
                <a:srgbClr val="D9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161" name="Rectangle 296">
                <a:extLst>
                  <a:ext uri="{FF2B5EF4-FFF2-40B4-BE49-F238E27FC236}">
                    <a16:creationId xmlns:a16="http://schemas.microsoft.com/office/drawing/2014/main" id="{CA6935CD-A759-4B42-A206-17264D48ACD3}"/>
                  </a:ext>
                </a:extLst>
              </p:cNvPr>
              <p:cNvSpPr>
                <a:spLocks noChangeArrowheads="1"/>
              </p:cNvSpPr>
              <p:nvPr/>
            </p:nvSpPr>
            <p:spPr bwMode="auto">
              <a:xfrm>
                <a:off x="4994" y="2909"/>
                <a:ext cx="8" cy="23"/>
              </a:xfrm>
              <a:prstGeom prst="rect">
                <a:avLst/>
              </a:prstGeom>
              <a:solidFill>
                <a:srgbClr val="004C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162" name="Rectangle 297">
                <a:extLst>
                  <a:ext uri="{FF2B5EF4-FFF2-40B4-BE49-F238E27FC236}">
                    <a16:creationId xmlns:a16="http://schemas.microsoft.com/office/drawing/2014/main" id="{08F1269C-D88B-4287-AE64-9C1330972364}"/>
                  </a:ext>
                </a:extLst>
              </p:cNvPr>
              <p:cNvSpPr>
                <a:spLocks noChangeArrowheads="1"/>
              </p:cNvSpPr>
              <p:nvPr/>
            </p:nvSpPr>
            <p:spPr bwMode="auto">
              <a:xfrm>
                <a:off x="5019" y="2909"/>
                <a:ext cx="8" cy="23"/>
              </a:xfrm>
              <a:prstGeom prst="rect">
                <a:avLst/>
              </a:prstGeom>
              <a:solidFill>
                <a:srgbClr val="004C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163" name="Rectangle 298">
                <a:extLst>
                  <a:ext uri="{FF2B5EF4-FFF2-40B4-BE49-F238E27FC236}">
                    <a16:creationId xmlns:a16="http://schemas.microsoft.com/office/drawing/2014/main" id="{63DC5738-2E8D-40C4-AD1E-95E42164587E}"/>
                  </a:ext>
                </a:extLst>
              </p:cNvPr>
              <p:cNvSpPr>
                <a:spLocks noChangeArrowheads="1"/>
              </p:cNvSpPr>
              <p:nvPr/>
            </p:nvSpPr>
            <p:spPr bwMode="auto">
              <a:xfrm>
                <a:off x="5046" y="2909"/>
                <a:ext cx="8" cy="23"/>
              </a:xfrm>
              <a:prstGeom prst="rect">
                <a:avLst/>
              </a:prstGeom>
              <a:solidFill>
                <a:srgbClr val="004C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164" name="Rectangle 299">
                <a:extLst>
                  <a:ext uri="{FF2B5EF4-FFF2-40B4-BE49-F238E27FC236}">
                    <a16:creationId xmlns:a16="http://schemas.microsoft.com/office/drawing/2014/main" id="{F9A7C741-1186-478A-AB91-2B05724CEE53}"/>
                  </a:ext>
                </a:extLst>
              </p:cNvPr>
              <p:cNvSpPr>
                <a:spLocks noChangeArrowheads="1"/>
              </p:cNvSpPr>
              <p:nvPr/>
            </p:nvSpPr>
            <p:spPr bwMode="auto">
              <a:xfrm>
                <a:off x="5071" y="2909"/>
                <a:ext cx="8" cy="23"/>
              </a:xfrm>
              <a:prstGeom prst="rect">
                <a:avLst/>
              </a:prstGeom>
              <a:solidFill>
                <a:srgbClr val="004C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165" name="Rectangle 300">
                <a:extLst>
                  <a:ext uri="{FF2B5EF4-FFF2-40B4-BE49-F238E27FC236}">
                    <a16:creationId xmlns:a16="http://schemas.microsoft.com/office/drawing/2014/main" id="{21D7607E-F660-4BD9-AC07-4D949192FB75}"/>
                  </a:ext>
                </a:extLst>
              </p:cNvPr>
              <p:cNvSpPr>
                <a:spLocks noChangeArrowheads="1"/>
              </p:cNvSpPr>
              <p:nvPr/>
            </p:nvSpPr>
            <p:spPr bwMode="auto">
              <a:xfrm>
                <a:off x="5096" y="2909"/>
                <a:ext cx="7" cy="23"/>
              </a:xfrm>
              <a:prstGeom prst="rect">
                <a:avLst/>
              </a:prstGeom>
              <a:solidFill>
                <a:srgbClr val="004C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166" name="Rectangle 301">
                <a:extLst>
                  <a:ext uri="{FF2B5EF4-FFF2-40B4-BE49-F238E27FC236}">
                    <a16:creationId xmlns:a16="http://schemas.microsoft.com/office/drawing/2014/main" id="{68DEADC7-487F-4F02-AEFD-D28A0CCAB2A1}"/>
                  </a:ext>
                </a:extLst>
              </p:cNvPr>
              <p:cNvSpPr>
                <a:spLocks noChangeArrowheads="1"/>
              </p:cNvSpPr>
              <p:nvPr/>
            </p:nvSpPr>
            <p:spPr bwMode="auto">
              <a:xfrm>
                <a:off x="5123" y="2909"/>
                <a:ext cx="7" cy="23"/>
              </a:xfrm>
              <a:prstGeom prst="rect">
                <a:avLst/>
              </a:prstGeom>
              <a:solidFill>
                <a:srgbClr val="004C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grpSp>
      </p:grpSp>
      <p:sp>
        <p:nvSpPr>
          <p:cNvPr id="169" name="CuadroTexto 168">
            <a:extLst>
              <a:ext uri="{FF2B5EF4-FFF2-40B4-BE49-F238E27FC236}">
                <a16:creationId xmlns:a16="http://schemas.microsoft.com/office/drawing/2014/main" id="{2BBB1829-4EA9-4F8C-8D17-20A2A9D349D4}"/>
              </a:ext>
            </a:extLst>
          </p:cNvPr>
          <p:cNvSpPr txBox="1"/>
          <p:nvPr/>
        </p:nvSpPr>
        <p:spPr>
          <a:xfrm>
            <a:off x="2383192" y="689000"/>
            <a:ext cx="7425614" cy="461665"/>
          </a:xfrm>
          <a:prstGeom prst="rect">
            <a:avLst/>
          </a:prstGeom>
          <a:noFill/>
        </p:spPr>
        <p:txBody>
          <a:bodyPr wrap="square" rtlCol="0">
            <a:spAutoFit/>
          </a:bodyPr>
          <a:lstStyle/>
          <a:p>
            <a:pPr algn="ctr"/>
            <a:r>
              <a:rPr lang="es-ES" sz="2400" b="1" i="1" dirty="0"/>
              <a:t>ESTRUCTURA DEL SISTEMA MRP</a:t>
            </a:r>
          </a:p>
        </p:txBody>
      </p:sp>
    </p:spTree>
    <p:extLst>
      <p:ext uri="{BB962C8B-B14F-4D97-AF65-F5344CB8AC3E}">
        <p14:creationId xmlns:p14="http://schemas.microsoft.com/office/powerpoint/2010/main" val="39553901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100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1500"/>
                            </p:stCondLst>
                            <p:childTnLst>
                              <p:par>
                                <p:cTn id="9" presetID="22" presetClass="entr" presetSubtype="1" fill="hold" nodeType="afterEffect">
                                  <p:stCondLst>
                                    <p:cond delay="1000"/>
                                  </p:stCondLst>
                                  <p:childTnLst>
                                    <p:set>
                                      <p:cBhvr>
                                        <p:cTn id="10" dur="1" fill="hold">
                                          <p:stCondLst>
                                            <p:cond delay="0"/>
                                          </p:stCondLst>
                                        </p:cTn>
                                        <p:tgtEl>
                                          <p:spTgt spid="147"/>
                                        </p:tgtEl>
                                        <p:attrNameLst>
                                          <p:attrName>style.visibility</p:attrName>
                                        </p:attrNameLst>
                                      </p:cBhvr>
                                      <p:to>
                                        <p:strVal val="visible"/>
                                      </p:to>
                                    </p:set>
                                    <p:animEffect transition="in" filter="wipe(up)">
                                      <p:cBhvr>
                                        <p:cTn id="11" dur="500"/>
                                        <p:tgtEl>
                                          <p:spTgt spid="1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0"/>
                                        </p:tgtEl>
                                        <p:attrNameLst>
                                          <p:attrName>style.visibility</p:attrName>
                                        </p:attrNameLst>
                                      </p:cBhvr>
                                      <p:to>
                                        <p:strVal val="visible"/>
                                      </p:to>
                                    </p:set>
                                    <p:animEffect transition="in" filter="wipe(left)">
                                      <p:cBhvr>
                                        <p:cTn id="16" dur="500"/>
                                        <p:tgtEl>
                                          <p:spTgt spid="1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wipe(left)">
                                      <p:cBhvr>
                                        <p:cTn id="2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EBE3FCBE-52F5-4F67-B38F-3ADD4FC877A5}"/>
              </a:ext>
            </a:extLst>
          </p:cNvPr>
          <p:cNvSpPr txBox="1"/>
          <p:nvPr/>
        </p:nvSpPr>
        <p:spPr>
          <a:xfrm>
            <a:off x="0" y="690331"/>
            <a:ext cx="12192000" cy="5262979"/>
          </a:xfrm>
          <a:prstGeom prst="rect">
            <a:avLst/>
          </a:prstGeom>
          <a:noFill/>
        </p:spPr>
        <p:txBody>
          <a:bodyPr wrap="square" rtlCol="0">
            <a:spAutoFit/>
          </a:bodyPr>
          <a:lstStyle/>
          <a:p>
            <a:pPr algn="ctr"/>
            <a:r>
              <a:rPr lang="es-ES" sz="2400" b="1" dirty="0"/>
              <a:t>PLAN DE NECESIDADES BRUTAS DE MATERIALES</a:t>
            </a:r>
          </a:p>
          <a:p>
            <a:pPr algn="ctr"/>
            <a:endParaRPr lang="es-ES" sz="2400" dirty="0"/>
          </a:p>
          <a:p>
            <a:pPr marL="342900" indent="-342900" algn="just">
              <a:buFont typeface="Arial" panose="020B0604020202020204" pitchFamily="34" charset="0"/>
              <a:buChar char="•"/>
            </a:pPr>
            <a:r>
              <a:rPr lang="es-ES" sz="2400" dirty="0"/>
              <a:t>Plan que muestra la demanda total de un artículo (antes de la sustracción de las existencias disponibles en el inventario y de las recepciones programadas) y:</a:t>
            </a:r>
          </a:p>
          <a:p>
            <a:pPr marL="800100" lvl="1" indent="-342900" algn="just">
              <a:buFont typeface="Wingdings" panose="05000000000000000000" pitchFamily="2" charset="2"/>
              <a:buChar char="ü"/>
            </a:pPr>
            <a:r>
              <a:rPr lang="es-ES" sz="2400" dirty="0"/>
              <a:t>cuándo debe ser pedido a los proveedores</a:t>
            </a:r>
          </a:p>
          <a:p>
            <a:pPr marL="800100" lvl="1" indent="-342900" algn="just">
              <a:buFont typeface="Wingdings" panose="05000000000000000000" pitchFamily="2" charset="2"/>
              <a:buChar char="ü"/>
            </a:pPr>
            <a:r>
              <a:rPr lang="es-ES" sz="2400" dirty="0"/>
              <a:t>o cuándo debe comenzar la producción para satisfacer su demanda en una fecha concreta.</a:t>
            </a:r>
          </a:p>
          <a:p>
            <a:pPr marL="800100" lvl="1" indent="-342900" algn="just">
              <a:buFont typeface="Arial" panose="020B0604020202020204" pitchFamily="34" charset="0"/>
              <a:buChar char="•"/>
            </a:pPr>
            <a:endParaRPr lang="es-ES" sz="2400" dirty="0"/>
          </a:p>
          <a:p>
            <a:pPr marL="800100" lvl="1"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Combina un programa maestro de producción y la estructura escalonada en el tiempo, indicando cuándo debe pedirse o producirse un artículo si no está disponible en el inventario.</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Comenzando con el artículo final, retrocedemos para determinar las necesidades brutas de todos sus componentes.</a:t>
            </a:r>
          </a:p>
        </p:txBody>
      </p:sp>
    </p:spTree>
    <p:extLst>
      <p:ext uri="{BB962C8B-B14F-4D97-AF65-F5344CB8AC3E}">
        <p14:creationId xmlns:p14="http://schemas.microsoft.com/office/powerpoint/2010/main" val="121371641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EBE3FCBE-52F5-4F67-B38F-3ADD4FC877A5}"/>
              </a:ext>
            </a:extLst>
          </p:cNvPr>
          <p:cNvSpPr txBox="1"/>
          <p:nvPr/>
        </p:nvSpPr>
        <p:spPr>
          <a:xfrm>
            <a:off x="1669365" y="492729"/>
            <a:ext cx="10522634" cy="461665"/>
          </a:xfrm>
          <a:prstGeom prst="rect">
            <a:avLst/>
          </a:prstGeom>
          <a:noFill/>
        </p:spPr>
        <p:txBody>
          <a:bodyPr wrap="square" rtlCol="0">
            <a:spAutoFit/>
          </a:bodyPr>
          <a:lstStyle/>
          <a:p>
            <a:pPr algn="ctr"/>
            <a:r>
              <a:rPr lang="es-ES" sz="2400" b="1" dirty="0"/>
              <a:t>CÁLCULO DEL PLAN DE NECESIDADES BRUTAS DE MATERIALES</a:t>
            </a:r>
          </a:p>
        </p:txBody>
      </p:sp>
      <p:grpSp>
        <p:nvGrpSpPr>
          <p:cNvPr id="6" name="Group 41">
            <a:extLst>
              <a:ext uri="{FF2B5EF4-FFF2-40B4-BE49-F238E27FC236}">
                <a16:creationId xmlns:a16="http://schemas.microsoft.com/office/drawing/2014/main" id="{98734C2C-6625-460B-BD79-D7131B61F082}"/>
              </a:ext>
            </a:extLst>
          </p:cNvPr>
          <p:cNvGrpSpPr>
            <a:grpSpLocks/>
          </p:cNvGrpSpPr>
          <p:nvPr/>
        </p:nvGrpSpPr>
        <p:grpSpPr bwMode="auto">
          <a:xfrm>
            <a:off x="1251734" y="1430111"/>
            <a:ext cx="10031767" cy="4570413"/>
            <a:chOff x="224" y="1158"/>
            <a:chExt cx="5428" cy="2879"/>
          </a:xfrm>
        </p:grpSpPr>
        <p:sp>
          <p:nvSpPr>
            <p:cNvPr id="7" name="Rectangle 30">
              <a:extLst>
                <a:ext uri="{FF2B5EF4-FFF2-40B4-BE49-F238E27FC236}">
                  <a16:creationId xmlns:a16="http://schemas.microsoft.com/office/drawing/2014/main" id="{1FAB4499-F199-4B1B-A5BC-AEBE65314FF6}"/>
                </a:ext>
              </a:extLst>
            </p:cNvPr>
            <p:cNvSpPr>
              <a:spLocks noChangeArrowheads="1"/>
            </p:cNvSpPr>
            <p:nvPr/>
          </p:nvSpPr>
          <p:spPr bwMode="auto">
            <a:xfrm>
              <a:off x="3150" y="1158"/>
              <a:ext cx="53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Semana</a:t>
              </a:r>
            </a:p>
          </p:txBody>
        </p:sp>
        <p:sp>
          <p:nvSpPr>
            <p:cNvPr id="8" name="Rectangle 31">
              <a:extLst>
                <a:ext uri="{FF2B5EF4-FFF2-40B4-BE49-F238E27FC236}">
                  <a16:creationId xmlns:a16="http://schemas.microsoft.com/office/drawing/2014/main" id="{D3308F2B-404D-4500-8110-AE4035FB890F}"/>
                </a:ext>
              </a:extLst>
            </p:cNvPr>
            <p:cNvSpPr>
              <a:spLocks noChangeArrowheads="1"/>
            </p:cNvSpPr>
            <p:nvPr/>
          </p:nvSpPr>
          <p:spPr bwMode="auto">
            <a:xfrm>
              <a:off x="805" y="1362"/>
              <a:ext cx="4847" cy="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tabLst>
                  <a:tab pos="3048000" algn="r"/>
                  <a:tab pos="3619500" algn="r"/>
                  <a:tab pos="4191000" algn="r"/>
                  <a:tab pos="4762500" algn="r"/>
                  <a:tab pos="5334000" algn="r"/>
                  <a:tab pos="5905500" algn="r"/>
                  <a:tab pos="6477000" algn="r"/>
                  <a:tab pos="7048500" algn="r"/>
                  <a:tab pos="7239000" algn="l"/>
                </a:tabLst>
                <a:defRPr sz="2400">
                  <a:solidFill>
                    <a:schemeClr val="tx1"/>
                  </a:solidFill>
                  <a:latin typeface="Times" panose="02020603050405020304" pitchFamily="18" charset="0"/>
                </a:defRPr>
              </a:lvl1pPr>
              <a:lvl2pPr marL="914400" indent="-457200">
                <a:tabLst>
                  <a:tab pos="3048000" algn="r"/>
                  <a:tab pos="3619500" algn="r"/>
                  <a:tab pos="4191000" algn="r"/>
                  <a:tab pos="4762500" algn="r"/>
                  <a:tab pos="5334000" algn="r"/>
                  <a:tab pos="5905500" algn="r"/>
                  <a:tab pos="6477000" algn="r"/>
                  <a:tab pos="7048500" algn="r"/>
                  <a:tab pos="7239000" algn="l"/>
                </a:tabLst>
                <a:defRPr sz="2400">
                  <a:solidFill>
                    <a:schemeClr val="tx1"/>
                  </a:solidFill>
                  <a:latin typeface="Times" panose="02020603050405020304" pitchFamily="18" charset="0"/>
                </a:defRPr>
              </a:lvl2pPr>
              <a:lvl3pPr marL="1371600" indent="-457200">
                <a:tabLst>
                  <a:tab pos="3048000" algn="r"/>
                  <a:tab pos="3619500" algn="r"/>
                  <a:tab pos="4191000" algn="r"/>
                  <a:tab pos="4762500" algn="r"/>
                  <a:tab pos="5334000" algn="r"/>
                  <a:tab pos="5905500" algn="r"/>
                  <a:tab pos="6477000" algn="r"/>
                  <a:tab pos="7048500" algn="r"/>
                  <a:tab pos="7239000" algn="l"/>
                </a:tabLst>
                <a:defRPr sz="2400">
                  <a:solidFill>
                    <a:schemeClr val="tx1"/>
                  </a:solidFill>
                  <a:latin typeface="Times" panose="02020603050405020304" pitchFamily="18" charset="0"/>
                </a:defRPr>
              </a:lvl3pPr>
              <a:lvl4pPr marL="1828800" indent="-457200">
                <a:tabLst>
                  <a:tab pos="3048000" algn="r"/>
                  <a:tab pos="3619500" algn="r"/>
                  <a:tab pos="4191000" algn="r"/>
                  <a:tab pos="4762500" algn="r"/>
                  <a:tab pos="5334000" algn="r"/>
                  <a:tab pos="5905500" algn="r"/>
                  <a:tab pos="6477000" algn="r"/>
                  <a:tab pos="7048500" algn="r"/>
                  <a:tab pos="7239000" algn="l"/>
                </a:tabLst>
                <a:defRPr sz="2400">
                  <a:solidFill>
                    <a:schemeClr val="tx1"/>
                  </a:solidFill>
                  <a:latin typeface="Times" panose="02020603050405020304" pitchFamily="18" charset="0"/>
                </a:defRPr>
              </a:lvl4pPr>
              <a:lvl5pPr marL="2286000" indent="-457200">
                <a:tabLst>
                  <a:tab pos="3048000" algn="r"/>
                  <a:tab pos="3619500" algn="r"/>
                  <a:tab pos="4191000" algn="r"/>
                  <a:tab pos="4762500" algn="r"/>
                  <a:tab pos="5334000" algn="r"/>
                  <a:tab pos="5905500" algn="r"/>
                  <a:tab pos="6477000" algn="r"/>
                  <a:tab pos="7048500" algn="r"/>
                  <a:tab pos="7239000" algn="l"/>
                </a:tabLst>
                <a:defRPr sz="2400">
                  <a:solidFill>
                    <a:schemeClr val="tx1"/>
                  </a:solidFill>
                  <a:latin typeface="Times" panose="02020603050405020304" pitchFamily="18" charset="0"/>
                </a:defRPr>
              </a:lvl5pPr>
              <a:lvl6pPr marL="2743200" indent="-457200" eaLnBrk="0" fontAlgn="base" hangingPunct="0">
                <a:spcBef>
                  <a:spcPct val="0"/>
                </a:spcBef>
                <a:spcAft>
                  <a:spcPct val="0"/>
                </a:spcAft>
                <a:tabLst>
                  <a:tab pos="3048000" algn="r"/>
                  <a:tab pos="3619500" algn="r"/>
                  <a:tab pos="4191000" algn="r"/>
                  <a:tab pos="4762500" algn="r"/>
                  <a:tab pos="5334000" algn="r"/>
                  <a:tab pos="5905500" algn="r"/>
                  <a:tab pos="6477000" algn="r"/>
                  <a:tab pos="7048500" algn="r"/>
                  <a:tab pos="7239000" algn="l"/>
                </a:tabLst>
                <a:defRPr sz="2400">
                  <a:solidFill>
                    <a:schemeClr val="tx1"/>
                  </a:solidFill>
                  <a:latin typeface="Times" panose="02020603050405020304" pitchFamily="18" charset="0"/>
                </a:defRPr>
              </a:lvl6pPr>
              <a:lvl7pPr marL="3200400" indent="-457200" eaLnBrk="0" fontAlgn="base" hangingPunct="0">
                <a:spcBef>
                  <a:spcPct val="0"/>
                </a:spcBef>
                <a:spcAft>
                  <a:spcPct val="0"/>
                </a:spcAft>
                <a:tabLst>
                  <a:tab pos="3048000" algn="r"/>
                  <a:tab pos="3619500" algn="r"/>
                  <a:tab pos="4191000" algn="r"/>
                  <a:tab pos="4762500" algn="r"/>
                  <a:tab pos="5334000" algn="r"/>
                  <a:tab pos="5905500" algn="r"/>
                  <a:tab pos="6477000" algn="r"/>
                  <a:tab pos="7048500" algn="r"/>
                  <a:tab pos="7239000" algn="l"/>
                </a:tabLst>
                <a:defRPr sz="2400">
                  <a:solidFill>
                    <a:schemeClr val="tx1"/>
                  </a:solidFill>
                  <a:latin typeface="Times" panose="02020603050405020304" pitchFamily="18" charset="0"/>
                </a:defRPr>
              </a:lvl7pPr>
              <a:lvl8pPr marL="3657600" indent="-457200" eaLnBrk="0" fontAlgn="base" hangingPunct="0">
                <a:spcBef>
                  <a:spcPct val="0"/>
                </a:spcBef>
                <a:spcAft>
                  <a:spcPct val="0"/>
                </a:spcAft>
                <a:tabLst>
                  <a:tab pos="3048000" algn="r"/>
                  <a:tab pos="3619500" algn="r"/>
                  <a:tab pos="4191000" algn="r"/>
                  <a:tab pos="4762500" algn="r"/>
                  <a:tab pos="5334000" algn="r"/>
                  <a:tab pos="5905500" algn="r"/>
                  <a:tab pos="6477000" algn="r"/>
                  <a:tab pos="7048500" algn="r"/>
                  <a:tab pos="7239000" algn="l"/>
                </a:tabLst>
                <a:defRPr sz="2400">
                  <a:solidFill>
                    <a:schemeClr val="tx1"/>
                  </a:solidFill>
                  <a:latin typeface="Times" panose="02020603050405020304" pitchFamily="18" charset="0"/>
                </a:defRPr>
              </a:lvl8pPr>
              <a:lvl9pPr marL="4114800" indent="-457200" eaLnBrk="0" fontAlgn="base" hangingPunct="0">
                <a:spcBef>
                  <a:spcPct val="0"/>
                </a:spcBef>
                <a:spcAft>
                  <a:spcPct val="0"/>
                </a:spcAft>
                <a:tabLst>
                  <a:tab pos="3048000" algn="r"/>
                  <a:tab pos="3619500" algn="r"/>
                  <a:tab pos="4191000" algn="r"/>
                  <a:tab pos="4762500" algn="r"/>
                  <a:tab pos="5334000" algn="r"/>
                  <a:tab pos="5905500" algn="r"/>
                  <a:tab pos="6477000" algn="r"/>
                  <a:tab pos="7048500" algn="r"/>
                  <a:tab pos="7239000" algn="l"/>
                </a:tabLst>
                <a:defRPr sz="2400">
                  <a:solidFill>
                    <a:schemeClr val="tx1"/>
                  </a:solidFill>
                  <a:latin typeface="Times" panose="02020603050405020304" pitchFamily="18" charset="0"/>
                </a:defRPr>
              </a:lvl9pPr>
            </a:lstStyle>
            <a:p>
              <a:pPr>
                <a:lnSpc>
                  <a:spcPct val="90000"/>
                </a:lnSpc>
                <a:spcAft>
                  <a:spcPct val="40000"/>
                </a:spcAft>
              </a:pPr>
              <a:r>
                <a:rPr lang="es-ES" altLang="es-ES" sz="1600" dirty="0">
                  <a:effectLst/>
                  <a:latin typeface="Arial" panose="020B0604020202020204" pitchFamily="34" charset="0"/>
                </a:rPr>
                <a:t>		1	2	3	4	5	6	7	8	  </a:t>
              </a:r>
              <a:r>
                <a:rPr lang="es-ES" altLang="es-ES" sz="1200" dirty="0">
                  <a:latin typeface="Arial" panose="020B0604020202020204" pitchFamily="34" charset="0"/>
                </a:rPr>
                <a:t>Plazo</a:t>
              </a:r>
              <a:r>
                <a:rPr lang="es-ES" altLang="es-ES" sz="1200" dirty="0">
                  <a:effectLst/>
                  <a:latin typeface="Arial" panose="020B0604020202020204" pitchFamily="34" charset="0"/>
                </a:rPr>
                <a:t> de Entrega</a:t>
              </a:r>
              <a:endParaRPr lang="es-ES" altLang="es-ES" sz="1600" dirty="0">
                <a:effectLst/>
                <a:latin typeface="Arial" panose="020B0604020202020204" pitchFamily="34" charset="0"/>
              </a:endParaRPr>
            </a:p>
            <a:p>
              <a:pPr>
                <a:lnSpc>
                  <a:spcPct val="90000"/>
                </a:lnSpc>
                <a:spcAft>
                  <a:spcPct val="40000"/>
                </a:spcAft>
                <a:buFont typeface="Times" panose="02020603050405020304" pitchFamily="18" charset="0"/>
                <a:buAutoNum type="alphaUcPeriod"/>
              </a:pPr>
              <a:r>
                <a:rPr lang="es-ES" altLang="es-ES" sz="1400" dirty="0">
                  <a:latin typeface="Arial" panose="020B0604020202020204" pitchFamily="34" charset="0"/>
                </a:rPr>
                <a:t>Fecha requerida</a:t>
              </a:r>
              <a:r>
                <a:rPr lang="es-ES" altLang="es-ES" sz="1600" dirty="0">
                  <a:effectLst/>
                  <a:latin typeface="Arial" panose="020B0604020202020204" pitchFamily="34" charset="0"/>
                </a:rPr>
                <a:t>	</a:t>
              </a:r>
              <a:r>
                <a:rPr lang="es-ES" altLang="es-ES" sz="1600" i="0" dirty="0">
                  <a:effectLst/>
                  <a:latin typeface="Arial" panose="020B0604020202020204" pitchFamily="34" charset="0"/>
                </a:rPr>
                <a:t>							50</a:t>
              </a:r>
              <a:br>
                <a:rPr lang="es-ES" altLang="es-ES" sz="1600" i="0" dirty="0">
                  <a:effectLst/>
                  <a:latin typeface="Arial" panose="020B0604020202020204" pitchFamily="34" charset="0"/>
                </a:rPr>
              </a:br>
              <a:r>
                <a:rPr lang="es-ES" altLang="es-ES" sz="1400" dirty="0">
                  <a:latin typeface="Arial" panose="020B0604020202020204" pitchFamily="34" charset="0"/>
                </a:rPr>
                <a:t>Fecha de salida del pedido</a:t>
              </a:r>
              <a:r>
                <a:rPr lang="es-ES" altLang="es-ES" sz="1600" dirty="0">
                  <a:effectLst/>
                  <a:latin typeface="Arial" panose="020B0604020202020204" pitchFamily="34" charset="0"/>
                </a:rPr>
                <a:t>	</a:t>
              </a:r>
              <a:r>
                <a:rPr lang="es-ES" altLang="es-ES" sz="1600" i="0" dirty="0">
                  <a:effectLst/>
                  <a:latin typeface="Arial" panose="020B0604020202020204" pitchFamily="34" charset="0"/>
                </a:rPr>
                <a:t>						50		  1</a:t>
              </a:r>
              <a:r>
                <a:rPr lang="es-ES" altLang="es-ES" sz="1600" dirty="0">
                  <a:latin typeface="Arial" panose="020B0604020202020204" pitchFamily="34" charset="0"/>
                </a:rPr>
                <a:t> semana</a:t>
              </a:r>
              <a:endParaRPr lang="es-ES" altLang="es-ES" sz="1600" dirty="0">
                <a:effectLst/>
                <a:latin typeface="Arial" panose="020B0604020202020204" pitchFamily="34" charset="0"/>
              </a:endParaRPr>
            </a:p>
            <a:p>
              <a:pPr>
                <a:lnSpc>
                  <a:spcPct val="90000"/>
                </a:lnSpc>
                <a:spcAft>
                  <a:spcPct val="40000"/>
                </a:spcAft>
                <a:buFont typeface="Times" panose="02020603050405020304" pitchFamily="18" charset="0"/>
                <a:buAutoNum type="alphaUcPeriod"/>
              </a:pPr>
              <a:r>
                <a:rPr lang="es-ES" altLang="es-ES" sz="1400" dirty="0">
                  <a:latin typeface="Arial" panose="020B0604020202020204" pitchFamily="34" charset="0"/>
                </a:rPr>
                <a:t>Fecha requerida</a:t>
              </a:r>
              <a:r>
                <a:rPr lang="es-ES" altLang="es-ES" sz="1600" dirty="0">
                  <a:effectLst/>
                  <a:latin typeface="Arial" panose="020B0604020202020204" pitchFamily="34" charset="0"/>
                </a:rPr>
                <a:t>	</a:t>
              </a:r>
              <a:r>
                <a:rPr lang="es-ES" altLang="es-ES" sz="1600" i="0" dirty="0">
                  <a:effectLst/>
                  <a:latin typeface="Arial" panose="020B0604020202020204" pitchFamily="34" charset="0"/>
                </a:rPr>
                <a:t>						100</a:t>
              </a:r>
              <a:br>
                <a:rPr lang="es-ES" altLang="es-ES" sz="1600" i="0" dirty="0">
                  <a:effectLst/>
                  <a:latin typeface="Arial" panose="020B0604020202020204" pitchFamily="34" charset="0"/>
                </a:rPr>
              </a:br>
              <a:r>
                <a:rPr lang="es-ES" altLang="es-ES" sz="1400" dirty="0">
                  <a:latin typeface="Arial" panose="020B0604020202020204" pitchFamily="34" charset="0"/>
                </a:rPr>
                <a:t>Fecha de salida del pedido</a:t>
              </a:r>
              <a:r>
                <a:rPr lang="es-ES" altLang="es-ES" sz="1600" dirty="0">
                  <a:effectLst/>
                  <a:latin typeface="Arial" panose="020B0604020202020204" pitchFamily="34" charset="0"/>
                </a:rPr>
                <a:t>	</a:t>
              </a:r>
              <a:r>
                <a:rPr lang="es-ES" altLang="es-ES" sz="1600" i="0" dirty="0">
                  <a:effectLst/>
                  <a:latin typeface="Arial" panose="020B0604020202020204" pitchFamily="34" charset="0"/>
                </a:rPr>
                <a:t>				100				  2 </a:t>
              </a:r>
              <a:r>
                <a:rPr lang="es-ES" altLang="es-ES" sz="1600" dirty="0">
                  <a:latin typeface="Arial" panose="020B0604020202020204" pitchFamily="34" charset="0"/>
                </a:rPr>
                <a:t>semanas</a:t>
              </a:r>
              <a:endParaRPr lang="es-ES" altLang="es-ES" sz="1600" dirty="0">
                <a:effectLst/>
                <a:latin typeface="Arial" panose="020B0604020202020204" pitchFamily="34" charset="0"/>
              </a:endParaRPr>
            </a:p>
            <a:p>
              <a:pPr>
                <a:lnSpc>
                  <a:spcPct val="90000"/>
                </a:lnSpc>
                <a:spcAft>
                  <a:spcPct val="40000"/>
                </a:spcAft>
                <a:buFont typeface="Times" panose="02020603050405020304" pitchFamily="18" charset="0"/>
                <a:buAutoNum type="alphaUcPeriod"/>
              </a:pPr>
              <a:r>
                <a:rPr lang="es-ES" altLang="es-ES" sz="1400" dirty="0">
                  <a:latin typeface="Arial" panose="020B0604020202020204" pitchFamily="34" charset="0"/>
                </a:rPr>
                <a:t>Fecha requerida</a:t>
              </a:r>
              <a:r>
                <a:rPr lang="es-ES" altLang="es-ES" sz="1600" dirty="0">
                  <a:effectLst/>
                  <a:latin typeface="Arial" panose="020B0604020202020204" pitchFamily="34" charset="0"/>
                </a:rPr>
                <a:t>	</a:t>
              </a:r>
              <a:r>
                <a:rPr lang="es-ES" altLang="es-ES" sz="1600" i="0" dirty="0">
                  <a:effectLst/>
                  <a:latin typeface="Arial" panose="020B0604020202020204" pitchFamily="34" charset="0"/>
                </a:rPr>
                <a:t>						150</a:t>
              </a:r>
              <a:br>
                <a:rPr lang="es-ES" altLang="es-ES" sz="1600" i="0" dirty="0">
                  <a:effectLst/>
                  <a:latin typeface="Arial" panose="020B0604020202020204" pitchFamily="34" charset="0"/>
                </a:rPr>
              </a:br>
              <a:r>
                <a:rPr lang="es-ES" altLang="es-ES" sz="1400" dirty="0">
                  <a:latin typeface="Arial" panose="020B0604020202020204" pitchFamily="34" charset="0"/>
                </a:rPr>
                <a:t>Fecha de salida del pedido</a:t>
              </a:r>
              <a:r>
                <a:rPr lang="es-ES" altLang="es-ES" sz="1600" dirty="0">
                  <a:effectLst/>
                  <a:latin typeface="Arial" panose="020B0604020202020204" pitchFamily="34" charset="0"/>
                </a:rPr>
                <a:t>	</a:t>
              </a:r>
              <a:r>
                <a:rPr lang="es-ES" altLang="es-ES" sz="1600" i="0" dirty="0">
                  <a:effectLst/>
                  <a:latin typeface="Arial" panose="020B0604020202020204" pitchFamily="34" charset="0"/>
                </a:rPr>
                <a:t>					150			  1</a:t>
              </a:r>
              <a:r>
                <a:rPr lang="es-ES" altLang="es-ES" sz="1600" dirty="0">
                  <a:latin typeface="Arial" panose="020B0604020202020204" pitchFamily="34" charset="0"/>
                </a:rPr>
                <a:t> semana</a:t>
              </a:r>
              <a:endParaRPr lang="es-ES" altLang="es-ES" sz="1600" dirty="0">
                <a:effectLst/>
                <a:latin typeface="Arial" panose="020B0604020202020204" pitchFamily="34" charset="0"/>
              </a:endParaRPr>
            </a:p>
            <a:p>
              <a:pPr>
                <a:lnSpc>
                  <a:spcPct val="90000"/>
                </a:lnSpc>
                <a:spcAft>
                  <a:spcPct val="40000"/>
                </a:spcAft>
                <a:buFont typeface="Times" panose="02020603050405020304" pitchFamily="18" charset="0"/>
                <a:buAutoNum type="alphaUcPeriod" startAt="5"/>
              </a:pPr>
              <a:r>
                <a:rPr lang="es-ES" altLang="es-ES" sz="1400" dirty="0">
                  <a:latin typeface="Arial" panose="020B0604020202020204" pitchFamily="34" charset="0"/>
                </a:rPr>
                <a:t>Fecha requerida</a:t>
              </a:r>
              <a:r>
                <a:rPr lang="es-ES" altLang="es-ES" sz="1400" dirty="0">
                  <a:effectLst/>
                  <a:latin typeface="Arial" panose="020B0604020202020204" pitchFamily="34" charset="0"/>
                </a:rPr>
                <a:t> </a:t>
              </a:r>
              <a:r>
                <a:rPr lang="es-ES" altLang="es-ES" sz="1600" dirty="0">
                  <a:effectLst/>
                  <a:latin typeface="Arial" panose="020B0604020202020204" pitchFamily="34" charset="0"/>
                </a:rPr>
                <a:t>	</a:t>
              </a:r>
              <a:r>
                <a:rPr lang="es-ES" altLang="es-ES" sz="1600" i="0" dirty="0">
                  <a:effectLst/>
                  <a:latin typeface="Arial" panose="020B0604020202020204" pitchFamily="34" charset="0"/>
                </a:rPr>
                <a:t>				200	300</a:t>
              </a:r>
              <a:br>
                <a:rPr lang="es-ES" altLang="es-ES" sz="1600" i="0" dirty="0">
                  <a:effectLst/>
                  <a:latin typeface="Arial" panose="020B0604020202020204" pitchFamily="34" charset="0"/>
                </a:rPr>
              </a:br>
              <a:r>
                <a:rPr lang="es-ES" altLang="es-ES" sz="1400" dirty="0">
                  <a:latin typeface="Arial" panose="020B0604020202020204" pitchFamily="34" charset="0"/>
                </a:rPr>
                <a:t>Fecha de salida del pedido</a:t>
              </a:r>
              <a:r>
                <a:rPr lang="es-ES" altLang="es-ES" sz="1600" dirty="0">
                  <a:effectLst/>
                  <a:latin typeface="Arial" panose="020B0604020202020204" pitchFamily="34" charset="0"/>
                </a:rPr>
                <a:t>	</a:t>
              </a:r>
              <a:r>
                <a:rPr lang="es-ES" altLang="es-ES" sz="1600" i="0" dirty="0">
                  <a:effectLst/>
                  <a:latin typeface="Arial" panose="020B0604020202020204" pitchFamily="34" charset="0"/>
                </a:rPr>
                <a:t>		200	300					  2</a:t>
              </a:r>
              <a:r>
                <a:rPr lang="es-ES" altLang="es-ES" sz="1600" dirty="0">
                  <a:effectLst/>
                  <a:latin typeface="Arial" panose="020B0604020202020204" pitchFamily="34" charset="0"/>
                </a:rPr>
                <a:t> </a:t>
              </a:r>
              <a:r>
                <a:rPr lang="es-ES" altLang="es-ES" sz="1600" dirty="0">
                  <a:latin typeface="Arial" panose="020B0604020202020204" pitchFamily="34" charset="0"/>
                </a:rPr>
                <a:t>semanas</a:t>
              </a:r>
              <a:endParaRPr lang="es-ES" altLang="es-ES" sz="1600" dirty="0">
                <a:effectLst/>
                <a:latin typeface="Arial" panose="020B0604020202020204" pitchFamily="34" charset="0"/>
              </a:endParaRPr>
            </a:p>
            <a:p>
              <a:pPr>
                <a:lnSpc>
                  <a:spcPct val="90000"/>
                </a:lnSpc>
                <a:spcAft>
                  <a:spcPct val="40000"/>
                </a:spcAft>
                <a:buFont typeface="Times" panose="02020603050405020304" pitchFamily="18" charset="0"/>
                <a:buAutoNum type="alphaUcPeriod" startAt="5"/>
              </a:pPr>
              <a:r>
                <a:rPr lang="es-ES" altLang="es-ES" sz="1400" dirty="0">
                  <a:latin typeface="Arial" panose="020B0604020202020204" pitchFamily="34" charset="0"/>
                </a:rPr>
                <a:t>Fecha requerida</a:t>
              </a:r>
              <a:r>
                <a:rPr lang="es-ES" altLang="es-ES" sz="1600" dirty="0">
                  <a:effectLst/>
                  <a:latin typeface="Arial" panose="020B0604020202020204" pitchFamily="34" charset="0"/>
                </a:rPr>
                <a:t>	</a:t>
              </a:r>
              <a:r>
                <a:rPr lang="es-ES" altLang="es-ES" sz="1600" i="0" dirty="0">
                  <a:effectLst/>
                  <a:latin typeface="Arial" panose="020B0604020202020204" pitchFamily="34" charset="0"/>
                </a:rPr>
                <a:t>					300</a:t>
              </a:r>
              <a:br>
                <a:rPr lang="es-ES" altLang="es-ES" sz="1600" i="0" dirty="0">
                  <a:effectLst/>
                  <a:latin typeface="Arial" panose="020B0604020202020204" pitchFamily="34" charset="0"/>
                </a:rPr>
              </a:br>
              <a:r>
                <a:rPr lang="es-ES" altLang="es-ES" sz="1400" dirty="0">
                  <a:latin typeface="Arial" panose="020B0604020202020204" pitchFamily="34" charset="0"/>
                </a:rPr>
                <a:t>Fecha de salida del pedido</a:t>
              </a:r>
              <a:r>
                <a:rPr lang="es-ES" altLang="es-ES" sz="1600" dirty="0">
                  <a:effectLst/>
                  <a:latin typeface="Arial" panose="020B0604020202020204" pitchFamily="34" charset="0"/>
                </a:rPr>
                <a:t>	</a:t>
              </a:r>
              <a:r>
                <a:rPr lang="es-ES" altLang="es-ES" sz="1600" i="0" dirty="0">
                  <a:effectLst/>
                  <a:latin typeface="Arial" panose="020B0604020202020204" pitchFamily="34" charset="0"/>
                </a:rPr>
                <a:t>		300						  3</a:t>
              </a:r>
              <a:r>
                <a:rPr lang="es-ES" altLang="es-ES" sz="1600" dirty="0">
                  <a:effectLst/>
                  <a:latin typeface="Arial" panose="020B0604020202020204" pitchFamily="34" charset="0"/>
                </a:rPr>
                <a:t> </a:t>
              </a:r>
              <a:r>
                <a:rPr lang="es-ES" altLang="es-ES" sz="1600" dirty="0">
                  <a:latin typeface="Arial" panose="020B0604020202020204" pitchFamily="34" charset="0"/>
                </a:rPr>
                <a:t>semanas</a:t>
              </a:r>
              <a:endParaRPr lang="es-ES" altLang="es-ES" sz="1600" dirty="0">
                <a:effectLst/>
                <a:latin typeface="Arial" panose="020B0604020202020204" pitchFamily="34" charset="0"/>
              </a:endParaRPr>
            </a:p>
            <a:p>
              <a:pPr>
                <a:lnSpc>
                  <a:spcPct val="90000"/>
                </a:lnSpc>
                <a:spcAft>
                  <a:spcPct val="40000"/>
                </a:spcAft>
                <a:buFont typeface="Times" panose="02020603050405020304" pitchFamily="18" charset="0"/>
                <a:buAutoNum type="alphaUcPeriod" startAt="4"/>
              </a:pPr>
              <a:r>
                <a:rPr lang="es-ES" altLang="es-ES" sz="1400" dirty="0">
                  <a:solidFill>
                    <a:prstClr val="black"/>
                  </a:solidFill>
                  <a:latin typeface="Arial" panose="020B0604020202020204" pitchFamily="34" charset="0"/>
                </a:rPr>
                <a:t>Fecha requerida</a:t>
              </a:r>
              <a:r>
                <a:rPr lang="es-ES" altLang="es-ES" sz="1600" dirty="0">
                  <a:effectLst/>
                  <a:latin typeface="Arial" panose="020B0604020202020204" pitchFamily="34" charset="0"/>
                </a:rPr>
                <a:t>	</a:t>
              </a:r>
              <a:r>
                <a:rPr lang="es-ES" altLang="es-ES" sz="1600" i="0" dirty="0">
                  <a:effectLst/>
                  <a:latin typeface="Arial" panose="020B0604020202020204" pitchFamily="34" charset="0"/>
                </a:rPr>
                <a:t>		600		200</a:t>
              </a:r>
              <a:br>
                <a:rPr lang="es-ES" altLang="es-ES" sz="1600" i="0" dirty="0">
                  <a:effectLst/>
                  <a:latin typeface="Arial" panose="020B0604020202020204" pitchFamily="34" charset="0"/>
                </a:rPr>
              </a:br>
              <a:r>
                <a:rPr lang="es-ES" altLang="es-ES" sz="1400" dirty="0">
                  <a:latin typeface="Arial" panose="020B0604020202020204" pitchFamily="34" charset="0"/>
                </a:rPr>
                <a:t>Fecha de salida del pedido</a:t>
              </a:r>
              <a:r>
                <a:rPr lang="es-ES" altLang="es-ES" sz="1600" dirty="0">
                  <a:effectLst/>
                  <a:latin typeface="Arial" panose="020B0604020202020204" pitchFamily="34" charset="0"/>
                </a:rPr>
                <a:t>		</a:t>
              </a:r>
              <a:r>
                <a:rPr lang="es-ES" altLang="es-ES" sz="1600" i="0" dirty="0">
                  <a:effectLst/>
                  <a:latin typeface="Arial" panose="020B0604020202020204" pitchFamily="34" charset="0"/>
                </a:rPr>
                <a:t>600		200					  1</a:t>
              </a:r>
              <a:r>
                <a:rPr lang="es-ES" altLang="es-ES" sz="1600" dirty="0">
                  <a:effectLst/>
                  <a:latin typeface="Arial" panose="020B0604020202020204" pitchFamily="34" charset="0"/>
                </a:rPr>
                <a:t> </a:t>
              </a:r>
              <a:r>
                <a:rPr lang="es-ES" altLang="es-ES" sz="1600" dirty="0">
                  <a:latin typeface="Arial" panose="020B0604020202020204" pitchFamily="34" charset="0"/>
                </a:rPr>
                <a:t>semana</a:t>
              </a:r>
              <a:endParaRPr lang="es-ES" altLang="es-ES" sz="1600" dirty="0">
                <a:effectLst/>
                <a:latin typeface="Arial" panose="020B0604020202020204" pitchFamily="34" charset="0"/>
              </a:endParaRPr>
            </a:p>
            <a:p>
              <a:pPr>
                <a:lnSpc>
                  <a:spcPct val="90000"/>
                </a:lnSpc>
                <a:spcAft>
                  <a:spcPct val="40000"/>
                </a:spcAft>
                <a:buFont typeface="Times" panose="02020603050405020304" pitchFamily="18" charset="0"/>
                <a:buAutoNum type="alphaUcPeriod" startAt="7"/>
              </a:pPr>
              <a:r>
                <a:rPr lang="es-ES" altLang="es-ES" sz="1400" dirty="0">
                  <a:effectLst/>
                  <a:latin typeface="Arial" panose="020B0604020202020204" pitchFamily="34" charset="0"/>
                </a:rPr>
                <a:t>Fecha requerida</a:t>
              </a:r>
              <a:r>
                <a:rPr lang="es-ES" altLang="es-ES" sz="1600" dirty="0">
                  <a:effectLst/>
                  <a:latin typeface="Arial" panose="020B0604020202020204" pitchFamily="34" charset="0"/>
                </a:rPr>
                <a:t>		</a:t>
              </a:r>
              <a:r>
                <a:rPr lang="es-ES" altLang="es-ES" sz="1600" i="0" dirty="0">
                  <a:effectLst/>
                  <a:latin typeface="Arial" panose="020B0604020202020204" pitchFamily="34" charset="0"/>
                </a:rPr>
                <a:t>	300</a:t>
              </a:r>
              <a:br>
                <a:rPr lang="es-ES" altLang="es-ES" sz="1600" i="0" dirty="0">
                  <a:effectLst/>
                  <a:latin typeface="Arial" panose="020B0604020202020204" pitchFamily="34" charset="0"/>
                </a:rPr>
              </a:br>
              <a:r>
                <a:rPr lang="es-ES" altLang="es-ES" sz="1400" dirty="0">
                  <a:latin typeface="Arial" panose="020B0604020202020204" pitchFamily="34" charset="0"/>
                </a:rPr>
                <a:t>Fecha de salida del pedido</a:t>
              </a:r>
              <a:r>
                <a:rPr lang="es-ES" altLang="es-ES" sz="1600" dirty="0">
                  <a:effectLst/>
                  <a:latin typeface="Arial" panose="020B0604020202020204" pitchFamily="34" charset="0"/>
                </a:rPr>
                <a:t>	</a:t>
              </a:r>
              <a:r>
                <a:rPr lang="es-ES" altLang="es-ES" sz="1600" i="0" dirty="0">
                  <a:effectLst/>
                  <a:latin typeface="Arial" panose="020B0604020202020204" pitchFamily="34" charset="0"/>
                </a:rPr>
                <a:t>300								  2</a:t>
              </a:r>
              <a:r>
                <a:rPr lang="es-ES" altLang="es-ES" sz="1600" dirty="0">
                  <a:effectLst/>
                  <a:latin typeface="Arial" panose="020B0604020202020204" pitchFamily="34" charset="0"/>
                </a:rPr>
                <a:t> </a:t>
              </a:r>
              <a:r>
                <a:rPr lang="es-ES" altLang="es-ES" sz="1600" dirty="0">
                  <a:latin typeface="Arial" panose="020B0604020202020204" pitchFamily="34" charset="0"/>
                </a:rPr>
                <a:t>semanas</a:t>
              </a:r>
              <a:endParaRPr lang="es-ES" altLang="es-ES" sz="1600" dirty="0">
                <a:effectLst/>
                <a:latin typeface="Arial" panose="020B0604020202020204" pitchFamily="34" charset="0"/>
              </a:endParaRPr>
            </a:p>
          </p:txBody>
        </p:sp>
        <p:sp>
          <p:nvSpPr>
            <p:cNvPr id="9" name="Line 32">
              <a:extLst>
                <a:ext uri="{FF2B5EF4-FFF2-40B4-BE49-F238E27FC236}">
                  <a16:creationId xmlns:a16="http://schemas.microsoft.com/office/drawing/2014/main" id="{BFD7E578-0BCA-4200-9771-84BC26B8F379}"/>
                </a:ext>
              </a:extLst>
            </p:cNvPr>
            <p:cNvSpPr>
              <a:spLocks noChangeShapeType="1"/>
            </p:cNvSpPr>
            <p:nvPr/>
          </p:nvSpPr>
          <p:spPr bwMode="auto">
            <a:xfrm>
              <a:off x="224" y="1552"/>
              <a:ext cx="52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0" name="Line 33">
              <a:extLst>
                <a:ext uri="{FF2B5EF4-FFF2-40B4-BE49-F238E27FC236}">
                  <a16:creationId xmlns:a16="http://schemas.microsoft.com/office/drawing/2014/main" id="{911CD8FD-F6D5-423B-977C-26112EE57CF9}"/>
                </a:ext>
              </a:extLst>
            </p:cNvPr>
            <p:cNvSpPr>
              <a:spLocks noChangeShapeType="1"/>
            </p:cNvSpPr>
            <p:nvPr/>
          </p:nvSpPr>
          <p:spPr bwMode="auto">
            <a:xfrm>
              <a:off x="224" y="3936"/>
              <a:ext cx="52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1" name="Line 34">
              <a:extLst>
                <a:ext uri="{FF2B5EF4-FFF2-40B4-BE49-F238E27FC236}">
                  <a16:creationId xmlns:a16="http://schemas.microsoft.com/office/drawing/2014/main" id="{11E7AF81-8790-4737-B9AC-5E5E16FEDD7D}"/>
                </a:ext>
              </a:extLst>
            </p:cNvPr>
            <p:cNvSpPr>
              <a:spLocks noChangeShapeType="1"/>
            </p:cNvSpPr>
            <p:nvPr/>
          </p:nvSpPr>
          <p:spPr bwMode="auto">
            <a:xfrm>
              <a:off x="224" y="1892"/>
              <a:ext cx="52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2" name="Line 35">
              <a:extLst>
                <a:ext uri="{FF2B5EF4-FFF2-40B4-BE49-F238E27FC236}">
                  <a16:creationId xmlns:a16="http://schemas.microsoft.com/office/drawing/2014/main" id="{AB3ACACF-FBD0-4DB5-9918-FCBB5CF21538}"/>
                </a:ext>
              </a:extLst>
            </p:cNvPr>
            <p:cNvSpPr>
              <a:spLocks noChangeShapeType="1"/>
            </p:cNvSpPr>
            <p:nvPr/>
          </p:nvSpPr>
          <p:spPr bwMode="auto">
            <a:xfrm>
              <a:off x="224" y="2233"/>
              <a:ext cx="52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3" name="Line 36">
              <a:extLst>
                <a:ext uri="{FF2B5EF4-FFF2-40B4-BE49-F238E27FC236}">
                  <a16:creationId xmlns:a16="http://schemas.microsoft.com/office/drawing/2014/main" id="{8C759013-41FB-42F6-94CC-871F15EECD13}"/>
                </a:ext>
              </a:extLst>
            </p:cNvPr>
            <p:cNvSpPr>
              <a:spLocks noChangeShapeType="1"/>
            </p:cNvSpPr>
            <p:nvPr/>
          </p:nvSpPr>
          <p:spPr bwMode="auto">
            <a:xfrm>
              <a:off x="224" y="2573"/>
              <a:ext cx="52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4" name="Line 37">
              <a:extLst>
                <a:ext uri="{FF2B5EF4-FFF2-40B4-BE49-F238E27FC236}">
                  <a16:creationId xmlns:a16="http://schemas.microsoft.com/office/drawing/2014/main" id="{06AB0DEF-286A-4065-9D8B-B78D714F6E66}"/>
                </a:ext>
              </a:extLst>
            </p:cNvPr>
            <p:cNvSpPr>
              <a:spLocks noChangeShapeType="1"/>
            </p:cNvSpPr>
            <p:nvPr/>
          </p:nvSpPr>
          <p:spPr bwMode="auto">
            <a:xfrm>
              <a:off x="224" y="2914"/>
              <a:ext cx="52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5" name="Line 38">
              <a:extLst>
                <a:ext uri="{FF2B5EF4-FFF2-40B4-BE49-F238E27FC236}">
                  <a16:creationId xmlns:a16="http://schemas.microsoft.com/office/drawing/2014/main" id="{75683DD8-D090-4AA4-9291-BB90436773B5}"/>
                </a:ext>
              </a:extLst>
            </p:cNvPr>
            <p:cNvSpPr>
              <a:spLocks noChangeShapeType="1"/>
            </p:cNvSpPr>
            <p:nvPr/>
          </p:nvSpPr>
          <p:spPr bwMode="auto">
            <a:xfrm>
              <a:off x="224" y="3254"/>
              <a:ext cx="52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8" name="Line 39">
              <a:extLst>
                <a:ext uri="{FF2B5EF4-FFF2-40B4-BE49-F238E27FC236}">
                  <a16:creationId xmlns:a16="http://schemas.microsoft.com/office/drawing/2014/main" id="{1882BA1F-7BFA-4B07-AC1D-D7666FE6A0DF}"/>
                </a:ext>
              </a:extLst>
            </p:cNvPr>
            <p:cNvSpPr>
              <a:spLocks noChangeShapeType="1"/>
            </p:cNvSpPr>
            <p:nvPr/>
          </p:nvSpPr>
          <p:spPr bwMode="auto">
            <a:xfrm>
              <a:off x="224" y="3595"/>
              <a:ext cx="52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9" name="Line 40">
              <a:extLst>
                <a:ext uri="{FF2B5EF4-FFF2-40B4-BE49-F238E27FC236}">
                  <a16:creationId xmlns:a16="http://schemas.microsoft.com/office/drawing/2014/main" id="{5EC74613-A539-4C15-89C5-B8B94CDBE824}"/>
                </a:ext>
              </a:extLst>
            </p:cNvPr>
            <p:cNvSpPr>
              <a:spLocks noChangeShapeType="1"/>
            </p:cNvSpPr>
            <p:nvPr/>
          </p:nvSpPr>
          <p:spPr bwMode="auto">
            <a:xfrm>
              <a:off x="1876" y="1362"/>
              <a:ext cx="36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nvGrpSpPr>
          <p:cNvPr id="20" name="Grupo 19">
            <a:extLst>
              <a:ext uri="{FF2B5EF4-FFF2-40B4-BE49-F238E27FC236}">
                <a16:creationId xmlns:a16="http://schemas.microsoft.com/office/drawing/2014/main" id="{7E661058-C752-499B-AED4-A9CD3884F176}"/>
              </a:ext>
            </a:extLst>
          </p:cNvPr>
          <p:cNvGrpSpPr/>
          <p:nvPr/>
        </p:nvGrpSpPr>
        <p:grpSpPr>
          <a:xfrm>
            <a:off x="165547" y="217269"/>
            <a:ext cx="2606529" cy="980420"/>
            <a:chOff x="4217964" y="760727"/>
            <a:chExt cx="2280292" cy="980420"/>
          </a:xfrm>
          <a:effectLst>
            <a:outerShdw blurRad="50800" dist="38100" dir="2700000" algn="tl" rotWithShape="0">
              <a:prstClr val="black">
                <a:alpha val="40000"/>
              </a:prstClr>
            </a:outerShdw>
          </a:effectLst>
        </p:grpSpPr>
        <p:pic>
          <p:nvPicPr>
            <p:cNvPr id="21" name="Gráfico 20" descr="Pizarra">
              <a:extLst>
                <a:ext uri="{FF2B5EF4-FFF2-40B4-BE49-F238E27FC236}">
                  <a16:creationId xmlns:a16="http://schemas.microsoft.com/office/drawing/2014/main" id="{DB3A5EBF-57B8-4084-96F7-0704CAD5EC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7964" y="760727"/>
              <a:ext cx="914400" cy="914400"/>
            </a:xfrm>
            <a:prstGeom prst="rect">
              <a:avLst/>
            </a:prstGeom>
            <a:effectLst/>
          </p:spPr>
        </p:pic>
        <p:sp>
          <p:nvSpPr>
            <p:cNvPr id="22" name="Text Box 53">
              <a:extLst>
                <a:ext uri="{FF2B5EF4-FFF2-40B4-BE49-F238E27FC236}">
                  <a16:creationId xmlns:a16="http://schemas.microsoft.com/office/drawing/2014/main" id="{09EFFC70-37C6-4BDC-BC1C-D734F041D252}"/>
                </a:ext>
              </a:extLst>
            </p:cNvPr>
            <p:cNvSpPr txBox="1">
              <a:spLocks noChangeArrowheads="1"/>
            </p:cNvSpPr>
            <p:nvPr/>
          </p:nvSpPr>
          <p:spPr bwMode="auto">
            <a:xfrm>
              <a:off x="5062022" y="1017872"/>
              <a:ext cx="1436234" cy="723275"/>
            </a:xfrm>
            <a:prstGeom prst="rect">
              <a:avLst/>
            </a:prstGeom>
            <a:noFill/>
            <a:ln w="9525">
              <a:noFill/>
              <a:miter lim="800000"/>
              <a:headEnd/>
              <a:tailEnd/>
            </a:ln>
            <a:effectLst/>
          </p:spPr>
          <p:txBody>
            <a:bodyPr wrap="square">
              <a:spAutoFit/>
            </a:bodyPr>
            <a:lstStyle/>
            <a:p>
              <a:pPr algn="ctr">
                <a:spcBef>
                  <a:spcPct val="50000"/>
                </a:spcBef>
              </a:pPr>
              <a:r>
                <a:rPr lang="es-ES" altLang="es-ES" sz="2000" b="1" dirty="0"/>
                <a:t>Ejemplo 5.3</a:t>
              </a:r>
            </a:p>
            <a:p>
              <a:pPr algn="ctr">
                <a:spcBef>
                  <a:spcPct val="50000"/>
                </a:spcBef>
              </a:pPr>
              <a:r>
                <a:rPr lang="es-ES" altLang="es-ES" sz="1400" b="1" dirty="0"/>
                <a:t>(sigue al 5.2)</a:t>
              </a:r>
            </a:p>
          </p:txBody>
        </p:sp>
      </p:grpSp>
    </p:spTree>
    <p:extLst>
      <p:ext uri="{BB962C8B-B14F-4D97-AF65-F5344CB8AC3E}">
        <p14:creationId xmlns:p14="http://schemas.microsoft.com/office/powerpoint/2010/main" val="1740697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EBE3FCBE-52F5-4F67-B38F-3ADD4FC877A5}"/>
              </a:ext>
            </a:extLst>
          </p:cNvPr>
          <p:cNvSpPr txBox="1"/>
          <p:nvPr/>
        </p:nvSpPr>
        <p:spPr>
          <a:xfrm>
            <a:off x="0" y="690331"/>
            <a:ext cx="12192000" cy="5262979"/>
          </a:xfrm>
          <a:prstGeom prst="rect">
            <a:avLst/>
          </a:prstGeom>
          <a:noFill/>
        </p:spPr>
        <p:txBody>
          <a:bodyPr wrap="square" rtlCol="0">
            <a:spAutoFit/>
          </a:bodyPr>
          <a:lstStyle/>
          <a:p>
            <a:pPr algn="ctr"/>
            <a:r>
              <a:rPr lang="es-ES" sz="2400" b="1" dirty="0"/>
              <a:t>PLAN DE NECESIDADES BRUTAS DE MATERIALES</a:t>
            </a:r>
          </a:p>
          <a:p>
            <a:pPr algn="just"/>
            <a:endParaRPr lang="es-ES" sz="2400" dirty="0"/>
          </a:p>
          <a:p>
            <a:pPr algn="just"/>
            <a:endParaRPr lang="es-ES" sz="2400" dirty="0"/>
          </a:p>
          <a:p>
            <a:pPr marL="342900" indent="-342900" algn="just">
              <a:buFont typeface="Arial" panose="020B0604020202020204" pitchFamily="34" charset="0"/>
              <a:buChar char="•"/>
            </a:pPr>
            <a:r>
              <a:rPr lang="es-ES" sz="2400" dirty="0"/>
              <a:t>Comienza con la producción programada para el artículo final: 50 unidades de “Altavoces (A)” en la semana 8.</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Sabiendo el plazo de entrega del artículo, determina la semana en la que se debe realizar el pedido: un plazo de entrega de 1 semana significa que el pedido debe realizarse en la semana 7, por lo que se pedirán 50 unidades de A en la semana 7.</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Partiendo de la lista de materiales (BOM), para cada artículo de A se necesitan 2 de B: 100 unidades de B se necesitarán en la semana 7 para satisfacer la demanda de A.</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Como el plazo de entrega de B es de 2 semanas: en la semana 5 se pedirán 100 unidades de B.</a:t>
            </a:r>
          </a:p>
        </p:txBody>
      </p:sp>
    </p:spTree>
    <p:extLst>
      <p:ext uri="{BB962C8B-B14F-4D97-AF65-F5344CB8AC3E}">
        <p14:creationId xmlns:p14="http://schemas.microsoft.com/office/powerpoint/2010/main" val="327784764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EBE3FCBE-52F5-4F67-B38F-3ADD4FC877A5}"/>
              </a:ext>
            </a:extLst>
          </p:cNvPr>
          <p:cNvSpPr txBox="1"/>
          <p:nvPr/>
        </p:nvSpPr>
        <p:spPr>
          <a:xfrm>
            <a:off x="0" y="690331"/>
            <a:ext cx="12192000" cy="5262979"/>
          </a:xfrm>
          <a:prstGeom prst="rect">
            <a:avLst/>
          </a:prstGeom>
          <a:noFill/>
        </p:spPr>
        <p:txBody>
          <a:bodyPr wrap="square" rtlCol="0">
            <a:spAutoFit/>
          </a:bodyPr>
          <a:lstStyle/>
          <a:p>
            <a:pPr algn="ctr"/>
            <a:r>
              <a:rPr lang="es-ES" sz="2400" b="1" dirty="0"/>
              <a:t>PLAN DE NECESIDADES BRUTAS DE MATERIALES</a:t>
            </a:r>
          </a:p>
          <a:p>
            <a:pPr algn="just"/>
            <a:endParaRPr lang="es-ES" sz="2400" dirty="0"/>
          </a:p>
          <a:p>
            <a:pPr marL="342900" indent="-342900" algn="just">
              <a:buFont typeface="Arial" panose="020B0604020202020204" pitchFamily="34" charset="0"/>
              <a:buChar char="•"/>
            </a:pPr>
            <a:r>
              <a:rPr lang="es-ES" sz="2400" dirty="0"/>
              <a:t>El momento y la cantidad de unidades que se necesitan estará determinada por la orden de pedido de los padres.</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El proceso continúa a través de la lista de materiales de nivel a nivel (de forma conjunta), lo que se conoce como “</a:t>
            </a:r>
            <a:r>
              <a:rPr lang="es-ES" sz="2400" b="1" dirty="0"/>
              <a:t>explosión de necesidades</a:t>
            </a:r>
            <a:r>
              <a:rPr lang="es-ES" sz="2400" dirty="0"/>
              <a:t>”.</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Cuando un componente aparece en más de un nivel, sus necesidades totales no pueden calcularse hasta que se llegue al último nivel, comenzando desde 0 (codificación de nivel inferior).</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La codificación de nivel inferior garantiza que cada elemento aparezca en un solo nivel de la lista de materiales (BOM).</a:t>
            </a:r>
          </a:p>
        </p:txBody>
      </p:sp>
    </p:spTree>
    <p:extLst>
      <p:ext uri="{BB962C8B-B14F-4D97-AF65-F5344CB8AC3E}">
        <p14:creationId xmlns:p14="http://schemas.microsoft.com/office/powerpoint/2010/main" val="350229954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5008" y="2628957"/>
            <a:ext cx="8656751" cy="2462213"/>
          </a:xfrm>
          <a:prstGeom prst="rect">
            <a:avLst/>
          </a:prstGeom>
          <a:noFill/>
        </p:spPr>
        <p:txBody>
          <a:bodyPr wrap="square" rtlCol="0">
            <a:spAutoFit/>
          </a:bodyPr>
          <a:lstStyle/>
          <a:p>
            <a:pPr algn="just"/>
            <a:r>
              <a:rPr lang="es-ES" sz="2800" b="1" dirty="0"/>
              <a:t>OBJETIVOS:</a:t>
            </a:r>
          </a:p>
          <a:p>
            <a:pPr algn="just"/>
            <a:endParaRPr lang="es-ES" dirty="0"/>
          </a:p>
          <a:p>
            <a:pPr marL="342900" indent="-342900" algn="just">
              <a:buFont typeface="+mj-lt"/>
              <a:buAutoNum type="arabicPeriod"/>
            </a:pPr>
            <a:r>
              <a:rPr lang="es-ES" dirty="0"/>
              <a:t>Conocer la programación de los requerimientos de materiales con demanda dependiente.</a:t>
            </a:r>
          </a:p>
          <a:p>
            <a:pPr marL="342900" indent="-342900" algn="just">
              <a:buFont typeface="+mj-lt"/>
              <a:buAutoNum type="arabicPeriod"/>
            </a:pPr>
            <a:r>
              <a:rPr lang="es-ES" dirty="0"/>
              <a:t>Aprender la estructura, administración y funcionamiento de un MRP.</a:t>
            </a:r>
          </a:p>
          <a:p>
            <a:pPr marL="342900" indent="-342900" algn="just">
              <a:buFont typeface="+mj-lt"/>
              <a:buAutoNum type="arabicPeriod"/>
            </a:pPr>
            <a:r>
              <a:rPr lang="es-ES" dirty="0"/>
              <a:t>Conocer las técnicas de lotificación a utilizar en un MRP.</a:t>
            </a:r>
          </a:p>
          <a:p>
            <a:pPr marL="342900" indent="-342900" algn="just">
              <a:buFont typeface="+mj-lt"/>
              <a:buAutoNum type="arabicPeriod"/>
            </a:pPr>
            <a:r>
              <a:rPr lang="es-ES" dirty="0"/>
              <a:t>Conocer la evolución de los sistemas: de MRP a ERP.</a:t>
            </a:r>
          </a:p>
          <a:p>
            <a:pPr marL="342900" indent="-342900" algn="just">
              <a:buFont typeface="+mj-lt"/>
              <a:buAutoNum type="arabicPeriod"/>
            </a:pPr>
            <a:r>
              <a:rPr lang="es-ES" dirty="0"/>
              <a:t>Controlar la producción mediante la planificación detallada de capacidad.</a:t>
            </a:r>
          </a:p>
        </p:txBody>
      </p:sp>
      <p:pic>
        <p:nvPicPr>
          <p:cNvPr id="8" name="Imagen 7">
            <a:extLst>
              <a:ext uri="{FF2B5EF4-FFF2-40B4-BE49-F238E27FC236}">
                <a16:creationId xmlns:a16="http://schemas.microsoft.com/office/drawing/2014/main" id="{F1694993-D63D-43A3-88E9-339B60FB7E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1" name="CuadroTexto 10">
            <a:extLst>
              <a:ext uri="{FF2B5EF4-FFF2-40B4-BE49-F238E27FC236}">
                <a16:creationId xmlns:a16="http://schemas.microsoft.com/office/drawing/2014/main" id="{0DEB4282-9038-4E0F-9589-61B2C340219F}"/>
              </a:ext>
            </a:extLst>
          </p:cNvPr>
          <p:cNvSpPr txBox="1"/>
          <p:nvPr/>
        </p:nvSpPr>
        <p:spPr>
          <a:xfrm>
            <a:off x="2172267" y="968036"/>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dirty="0"/>
              <a:t>LA PROGRAMACIÓN DE MATERIALES (MRP)</a:t>
            </a:r>
            <a:endParaRPr lang="en-US" sz="2800" b="1" kern="1200" dirty="0">
              <a:latin typeface="+mn-lt"/>
              <a:ea typeface="+mn-ea"/>
              <a:cs typeface="+mn-cs"/>
            </a:endParaRPr>
          </a:p>
        </p:txBody>
      </p:sp>
      <p:sp>
        <p:nvSpPr>
          <p:cNvPr id="12" name="Título 1">
            <a:extLst>
              <a:ext uri="{FF2B5EF4-FFF2-40B4-BE49-F238E27FC236}">
                <a16:creationId xmlns:a16="http://schemas.microsoft.com/office/drawing/2014/main" id="{F6095A8A-9B19-45DA-A520-8DC96EF7D18A}"/>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5</a:t>
            </a:r>
          </a:p>
        </p:txBody>
      </p:sp>
      <p:pic>
        <p:nvPicPr>
          <p:cNvPr id="4" name="Imagen 3">
            <a:extLst>
              <a:ext uri="{FF2B5EF4-FFF2-40B4-BE49-F238E27FC236}">
                <a16:creationId xmlns:a16="http://schemas.microsoft.com/office/drawing/2014/main" id="{922B4C97-9C6E-48DC-BA3F-751D1F7FAE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943370" y="2474216"/>
            <a:ext cx="2903622" cy="3214062"/>
          </a:xfrm>
          <a:prstGeom prst="rect">
            <a:avLst/>
          </a:prstGeom>
        </p:spPr>
      </p:pic>
    </p:spTree>
    <p:extLst>
      <p:ext uri="{BB962C8B-B14F-4D97-AF65-F5344CB8AC3E}">
        <p14:creationId xmlns:p14="http://schemas.microsoft.com/office/powerpoint/2010/main" val="204700946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EBE3FCBE-52F5-4F67-B38F-3ADD4FC877A5}"/>
              </a:ext>
            </a:extLst>
          </p:cNvPr>
          <p:cNvSpPr txBox="1"/>
          <p:nvPr/>
        </p:nvSpPr>
        <p:spPr>
          <a:xfrm>
            <a:off x="1669365" y="394253"/>
            <a:ext cx="10522634" cy="461665"/>
          </a:xfrm>
          <a:prstGeom prst="rect">
            <a:avLst/>
          </a:prstGeom>
          <a:noFill/>
        </p:spPr>
        <p:txBody>
          <a:bodyPr wrap="square" rtlCol="0">
            <a:spAutoFit/>
          </a:bodyPr>
          <a:lstStyle/>
          <a:p>
            <a:pPr algn="ctr"/>
            <a:r>
              <a:rPr lang="es-ES" sz="2400" b="1" dirty="0"/>
              <a:t>CÁLCULO DEL PLAN DE NECESIDADES NETAS DE MATERIALES</a:t>
            </a:r>
          </a:p>
        </p:txBody>
      </p:sp>
      <p:grpSp>
        <p:nvGrpSpPr>
          <p:cNvPr id="20" name="Grupo 19">
            <a:extLst>
              <a:ext uri="{FF2B5EF4-FFF2-40B4-BE49-F238E27FC236}">
                <a16:creationId xmlns:a16="http://schemas.microsoft.com/office/drawing/2014/main" id="{7E661058-C752-499B-AED4-A9CD3884F176}"/>
              </a:ext>
            </a:extLst>
          </p:cNvPr>
          <p:cNvGrpSpPr/>
          <p:nvPr/>
        </p:nvGrpSpPr>
        <p:grpSpPr>
          <a:xfrm>
            <a:off x="165547" y="104725"/>
            <a:ext cx="2606529" cy="980420"/>
            <a:chOff x="4217964" y="760727"/>
            <a:chExt cx="2280292" cy="980420"/>
          </a:xfrm>
          <a:effectLst>
            <a:outerShdw blurRad="50800" dist="38100" dir="2700000" algn="tl" rotWithShape="0">
              <a:prstClr val="black">
                <a:alpha val="40000"/>
              </a:prstClr>
            </a:outerShdw>
          </a:effectLst>
        </p:grpSpPr>
        <p:pic>
          <p:nvPicPr>
            <p:cNvPr id="21" name="Gráfico 20" descr="Pizarra">
              <a:extLst>
                <a:ext uri="{FF2B5EF4-FFF2-40B4-BE49-F238E27FC236}">
                  <a16:creationId xmlns:a16="http://schemas.microsoft.com/office/drawing/2014/main" id="{DB3A5EBF-57B8-4084-96F7-0704CAD5EC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7964" y="760727"/>
              <a:ext cx="914400" cy="914400"/>
            </a:xfrm>
            <a:prstGeom prst="rect">
              <a:avLst/>
            </a:prstGeom>
            <a:effectLst/>
          </p:spPr>
        </p:pic>
        <p:sp>
          <p:nvSpPr>
            <p:cNvPr id="22" name="Text Box 53">
              <a:extLst>
                <a:ext uri="{FF2B5EF4-FFF2-40B4-BE49-F238E27FC236}">
                  <a16:creationId xmlns:a16="http://schemas.microsoft.com/office/drawing/2014/main" id="{09EFFC70-37C6-4BDC-BC1C-D734F041D252}"/>
                </a:ext>
              </a:extLst>
            </p:cNvPr>
            <p:cNvSpPr txBox="1">
              <a:spLocks noChangeArrowheads="1"/>
            </p:cNvSpPr>
            <p:nvPr/>
          </p:nvSpPr>
          <p:spPr bwMode="auto">
            <a:xfrm>
              <a:off x="5062022" y="1017872"/>
              <a:ext cx="1436234" cy="723275"/>
            </a:xfrm>
            <a:prstGeom prst="rect">
              <a:avLst/>
            </a:prstGeom>
            <a:noFill/>
            <a:ln w="9525">
              <a:noFill/>
              <a:miter lim="800000"/>
              <a:headEnd/>
              <a:tailEnd/>
            </a:ln>
            <a:effectLst/>
          </p:spPr>
          <p:txBody>
            <a:bodyPr wrap="square">
              <a:spAutoFit/>
            </a:bodyPr>
            <a:lstStyle/>
            <a:p>
              <a:pPr algn="ctr">
                <a:spcBef>
                  <a:spcPct val="50000"/>
                </a:spcBef>
              </a:pPr>
              <a:r>
                <a:rPr lang="es-ES" altLang="es-ES" sz="2000" b="1" dirty="0"/>
                <a:t>Ejemplo 5.4</a:t>
              </a:r>
            </a:p>
            <a:p>
              <a:pPr algn="ctr">
                <a:spcBef>
                  <a:spcPct val="50000"/>
                </a:spcBef>
              </a:pPr>
              <a:r>
                <a:rPr lang="es-ES" altLang="es-ES" sz="1400" b="1" dirty="0"/>
                <a:t>(sigue al 5.3)</a:t>
              </a:r>
            </a:p>
          </p:txBody>
        </p:sp>
      </p:grpSp>
      <p:sp>
        <p:nvSpPr>
          <p:cNvPr id="2" name="CuadroTexto 1">
            <a:extLst>
              <a:ext uri="{FF2B5EF4-FFF2-40B4-BE49-F238E27FC236}">
                <a16:creationId xmlns:a16="http://schemas.microsoft.com/office/drawing/2014/main" id="{FED44049-2599-4F4A-9C40-78E749842FBA}"/>
              </a:ext>
            </a:extLst>
          </p:cNvPr>
          <p:cNvSpPr txBox="1"/>
          <p:nvPr/>
        </p:nvSpPr>
        <p:spPr>
          <a:xfrm>
            <a:off x="1" y="1069140"/>
            <a:ext cx="12191998" cy="1569660"/>
          </a:xfrm>
          <a:prstGeom prst="rect">
            <a:avLst/>
          </a:prstGeom>
          <a:noFill/>
        </p:spPr>
        <p:txBody>
          <a:bodyPr wrap="square" rtlCol="0">
            <a:spAutoFit/>
          </a:bodyPr>
          <a:lstStyle/>
          <a:p>
            <a:pPr algn="just"/>
            <a:r>
              <a:rPr lang="es-ES" sz="2400" dirty="0"/>
              <a:t>En el ejemplo 5.3 se ha calculado el plan de necesidades brutas de materiales. Dicho plan no tiene en cuenta ni las existencias disponibles, ni las recepciones programadas.</a:t>
            </a:r>
          </a:p>
          <a:p>
            <a:pPr algn="just"/>
            <a:r>
              <a:rPr lang="es-ES" sz="2400" dirty="0"/>
              <a:t>A continuación, se calculará el plan de necesidades netas de materiales conociendo que las existencias disponibles de cada ítem son las siguientes:</a:t>
            </a:r>
          </a:p>
        </p:txBody>
      </p:sp>
      <p:sp>
        <p:nvSpPr>
          <p:cNvPr id="23" name="CuadroTexto 22">
            <a:extLst>
              <a:ext uri="{FF2B5EF4-FFF2-40B4-BE49-F238E27FC236}">
                <a16:creationId xmlns:a16="http://schemas.microsoft.com/office/drawing/2014/main" id="{733FD45A-4F77-4205-94B3-C8DC5465F405}"/>
              </a:ext>
            </a:extLst>
          </p:cNvPr>
          <p:cNvSpPr txBox="1"/>
          <p:nvPr/>
        </p:nvSpPr>
        <p:spPr>
          <a:xfrm>
            <a:off x="0" y="5648307"/>
            <a:ext cx="12191998" cy="1200329"/>
          </a:xfrm>
          <a:prstGeom prst="rect">
            <a:avLst/>
          </a:prstGeom>
          <a:noFill/>
        </p:spPr>
        <p:txBody>
          <a:bodyPr wrap="square" rtlCol="0">
            <a:spAutoFit/>
          </a:bodyPr>
          <a:lstStyle/>
          <a:p>
            <a:pPr algn="just"/>
            <a:r>
              <a:rPr lang="es-ES" sz="2400" dirty="0"/>
              <a:t>Recordamos que:</a:t>
            </a:r>
          </a:p>
          <a:p>
            <a:pPr algn="just"/>
            <a:r>
              <a:rPr lang="es-ES" sz="2400" dirty="0"/>
              <a:t>La técnica de lotificación a utilizar para todos los ítems es: Lote a lote.</a:t>
            </a:r>
          </a:p>
          <a:p>
            <a:pPr algn="just"/>
            <a:r>
              <a:rPr lang="es-ES" sz="2400" dirty="0"/>
              <a:t>El factor de Aprovechamiento (</a:t>
            </a:r>
            <a:r>
              <a:rPr lang="es-ES" sz="2400" i="1" dirty="0"/>
              <a:t>A</a:t>
            </a:r>
            <a:r>
              <a:rPr lang="es-ES" sz="2400" dirty="0"/>
              <a:t>) en todas las operaciones es del 100%.</a:t>
            </a:r>
          </a:p>
        </p:txBody>
      </p:sp>
      <p:graphicFrame>
        <p:nvGraphicFramePr>
          <p:cNvPr id="3" name="Tabla 3">
            <a:extLst>
              <a:ext uri="{FF2B5EF4-FFF2-40B4-BE49-F238E27FC236}">
                <a16:creationId xmlns:a16="http://schemas.microsoft.com/office/drawing/2014/main" id="{02A4DE8D-1DC2-49FF-BCEE-BF3ABE18837F}"/>
              </a:ext>
            </a:extLst>
          </p:cNvPr>
          <p:cNvGraphicFramePr>
            <a:graphicFrameLocks noGrp="1"/>
          </p:cNvGraphicFramePr>
          <p:nvPr>
            <p:extLst>
              <p:ext uri="{D42A27DB-BD31-4B8C-83A1-F6EECF244321}">
                <p14:modId xmlns:p14="http://schemas.microsoft.com/office/powerpoint/2010/main" val="3594981556"/>
              </p:ext>
            </p:extLst>
          </p:nvPr>
        </p:nvGraphicFramePr>
        <p:xfrm>
          <a:off x="3201180" y="2611088"/>
          <a:ext cx="5789638" cy="3053080"/>
        </p:xfrm>
        <a:graphic>
          <a:graphicData uri="http://schemas.openxmlformats.org/drawingml/2006/table">
            <a:tbl>
              <a:tblPr firstRow="1" bandRow="1">
                <a:tableStyleId>{073A0DAA-6AF3-43AB-8588-CEC1D06C72B9}</a:tableStyleId>
              </a:tblPr>
              <a:tblGrid>
                <a:gridCol w="2894819">
                  <a:extLst>
                    <a:ext uri="{9D8B030D-6E8A-4147-A177-3AD203B41FA5}">
                      <a16:colId xmlns:a16="http://schemas.microsoft.com/office/drawing/2014/main" val="1847392166"/>
                    </a:ext>
                  </a:extLst>
                </a:gridCol>
                <a:gridCol w="2894819">
                  <a:extLst>
                    <a:ext uri="{9D8B030D-6E8A-4147-A177-3AD203B41FA5}">
                      <a16:colId xmlns:a16="http://schemas.microsoft.com/office/drawing/2014/main" val="1390591471"/>
                    </a:ext>
                  </a:extLst>
                </a:gridCol>
              </a:tblGrid>
              <a:tr h="370840">
                <a:tc>
                  <a:txBody>
                    <a:bodyPr/>
                    <a:lstStyle/>
                    <a:p>
                      <a:pPr algn="ctr"/>
                      <a:r>
                        <a:rPr lang="es-ES" sz="2400" dirty="0">
                          <a:solidFill>
                            <a:schemeClr val="tx1"/>
                          </a:solidFill>
                        </a:rPr>
                        <a:t>ÍTEM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s-ES" sz="2400" dirty="0">
                          <a:solidFill>
                            <a:schemeClr val="tx1"/>
                          </a:solidFill>
                        </a:rPr>
                        <a:t>DISPONIBLE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209412080"/>
                  </a:ext>
                </a:extLst>
              </a:tr>
              <a:tr h="370840">
                <a:tc>
                  <a:txBody>
                    <a:bodyPr/>
                    <a:lstStyle/>
                    <a:p>
                      <a:pPr algn="ctr"/>
                      <a:r>
                        <a:rPr lang="es-E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934"/>
                  </a:ext>
                </a:extLst>
              </a:tr>
              <a:tr h="370840">
                <a:tc>
                  <a:txBody>
                    <a:bodyPr/>
                    <a:lstStyle/>
                    <a:p>
                      <a:pPr algn="ctr"/>
                      <a:r>
                        <a:rPr lang="es-E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8082881"/>
                  </a:ext>
                </a:extLst>
              </a:tr>
              <a:tr h="370840">
                <a:tc>
                  <a:txBody>
                    <a:bodyPr/>
                    <a:lstStyle/>
                    <a:p>
                      <a:pPr algn="ctr"/>
                      <a:r>
                        <a:rPr lang="es-E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4165541"/>
                  </a:ext>
                </a:extLst>
              </a:tr>
              <a:tr h="370840">
                <a:tc>
                  <a:txBody>
                    <a:bodyPr/>
                    <a:lstStyle/>
                    <a:p>
                      <a:pPr algn="ctr"/>
                      <a:r>
                        <a:rPr lang="es-E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3216467"/>
                  </a:ext>
                </a:extLst>
              </a:tr>
              <a:tr h="370840">
                <a:tc>
                  <a:txBody>
                    <a:bodyPr/>
                    <a:lstStyle/>
                    <a:p>
                      <a:pPr algn="ctr"/>
                      <a:r>
                        <a:rPr lang="es-ES"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7700976"/>
                  </a:ext>
                </a:extLst>
              </a:tr>
              <a:tr h="370840">
                <a:tc>
                  <a:txBody>
                    <a:bodyPr/>
                    <a:lstStyle/>
                    <a:p>
                      <a:pPr algn="ctr"/>
                      <a:r>
                        <a:rPr lang="es-ES"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1642440"/>
                  </a:ext>
                </a:extLst>
              </a:tr>
              <a:tr h="370840">
                <a:tc>
                  <a:txBody>
                    <a:bodyPr/>
                    <a:lstStyle/>
                    <a:p>
                      <a:pPr algn="ctr"/>
                      <a:r>
                        <a:rPr lang="es-ES"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7823708"/>
                  </a:ext>
                </a:extLst>
              </a:tr>
            </a:tbl>
          </a:graphicData>
        </a:graphic>
      </p:graphicFrame>
    </p:spTree>
    <p:extLst>
      <p:ext uri="{BB962C8B-B14F-4D97-AF65-F5344CB8AC3E}">
        <p14:creationId xmlns:p14="http://schemas.microsoft.com/office/powerpoint/2010/main" val="67224824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38" name="Tabla 37">
            <a:extLst>
              <a:ext uri="{FF2B5EF4-FFF2-40B4-BE49-F238E27FC236}">
                <a16:creationId xmlns:a16="http://schemas.microsoft.com/office/drawing/2014/main" id="{F21127BC-EB27-4E1C-AA3C-5247C908D197}"/>
              </a:ext>
            </a:extLst>
          </p:cNvPr>
          <p:cNvGraphicFramePr>
            <a:graphicFrameLocks noGrp="1"/>
          </p:cNvGraphicFramePr>
          <p:nvPr>
            <p:extLst>
              <p:ext uri="{D42A27DB-BD31-4B8C-83A1-F6EECF244321}">
                <p14:modId xmlns:p14="http://schemas.microsoft.com/office/powerpoint/2010/main" val="340877875"/>
              </p:ext>
            </p:extLst>
          </p:nvPr>
        </p:nvGraphicFramePr>
        <p:xfrm>
          <a:off x="800889" y="884896"/>
          <a:ext cx="10515599" cy="1845945"/>
        </p:xfrm>
        <a:graphic>
          <a:graphicData uri="http://schemas.openxmlformats.org/drawingml/2006/table">
            <a:tbl>
              <a:tblPr>
                <a:effectLst>
                  <a:outerShdw blurRad="50800" dist="38100" dir="2700000" algn="tl" rotWithShape="0">
                    <a:prstClr val="black">
                      <a:alpha val="40000"/>
                    </a:prstClr>
                  </a:outerShdw>
                </a:effectLst>
              </a:tblPr>
              <a:tblGrid>
                <a:gridCol w="584024">
                  <a:extLst>
                    <a:ext uri="{9D8B030D-6E8A-4147-A177-3AD203B41FA5}">
                      <a16:colId xmlns:a16="http://schemas.microsoft.com/office/drawing/2014/main" val="20000"/>
                    </a:ext>
                  </a:extLst>
                </a:gridCol>
                <a:gridCol w="761770">
                  <a:extLst>
                    <a:ext uri="{9D8B030D-6E8A-4147-A177-3AD203B41FA5}">
                      <a16:colId xmlns:a16="http://schemas.microsoft.com/office/drawing/2014/main" val="20001"/>
                    </a:ext>
                  </a:extLst>
                </a:gridCol>
                <a:gridCol w="685593">
                  <a:extLst>
                    <a:ext uri="{9D8B030D-6E8A-4147-A177-3AD203B41FA5}">
                      <a16:colId xmlns:a16="http://schemas.microsoft.com/office/drawing/2014/main" val="20002"/>
                    </a:ext>
                  </a:extLst>
                </a:gridCol>
                <a:gridCol w="637982">
                  <a:extLst>
                    <a:ext uri="{9D8B030D-6E8A-4147-A177-3AD203B41FA5}">
                      <a16:colId xmlns:a16="http://schemas.microsoft.com/office/drawing/2014/main" val="20003"/>
                    </a:ext>
                  </a:extLst>
                </a:gridCol>
                <a:gridCol w="761770">
                  <a:extLst>
                    <a:ext uri="{9D8B030D-6E8A-4147-A177-3AD203B41FA5}">
                      <a16:colId xmlns:a16="http://schemas.microsoft.com/office/drawing/2014/main" val="20004"/>
                    </a:ext>
                  </a:extLst>
                </a:gridCol>
                <a:gridCol w="761770">
                  <a:extLst>
                    <a:ext uri="{9D8B030D-6E8A-4147-A177-3AD203B41FA5}">
                      <a16:colId xmlns:a16="http://schemas.microsoft.com/office/drawing/2014/main" val="20005"/>
                    </a:ext>
                  </a:extLst>
                </a:gridCol>
                <a:gridCol w="863339">
                  <a:extLst>
                    <a:ext uri="{9D8B030D-6E8A-4147-A177-3AD203B41FA5}">
                      <a16:colId xmlns:a16="http://schemas.microsoft.com/office/drawing/2014/main" val="20006"/>
                    </a:ext>
                  </a:extLst>
                </a:gridCol>
                <a:gridCol w="2094867">
                  <a:extLst>
                    <a:ext uri="{9D8B030D-6E8A-4147-A177-3AD203B41FA5}">
                      <a16:colId xmlns:a16="http://schemas.microsoft.com/office/drawing/2014/main" val="20007"/>
                    </a:ext>
                  </a:extLst>
                </a:gridCol>
                <a:gridCol w="317404">
                  <a:extLst>
                    <a:ext uri="{9D8B030D-6E8A-4147-A177-3AD203B41FA5}">
                      <a16:colId xmlns:a16="http://schemas.microsoft.com/office/drawing/2014/main" val="20008"/>
                    </a:ext>
                  </a:extLst>
                </a:gridCol>
                <a:gridCol w="380885">
                  <a:extLst>
                    <a:ext uri="{9D8B030D-6E8A-4147-A177-3AD203B41FA5}">
                      <a16:colId xmlns:a16="http://schemas.microsoft.com/office/drawing/2014/main" val="20009"/>
                    </a:ext>
                  </a:extLst>
                </a:gridCol>
                <a:gridCol w="380885">
                  <a:extLst>
                    <a:ext uri="{9D8B030D-6E8A-4147-A177-3AD203B41FA5}">
                      <a16:colId xmlns:a16="http://schemas.microsoft.com/office/drawing/2014/main" val="20010"/>
                    </a:ext>
                  </a:extLst>
                </a:gridCol>
                <a:gridCol w="380885">
                  <a:extLst>
                    <a:ext uri="{9D8B030D-6E8A-4147-A177-3AD203B41FA5}">
                      <a16:colId xmlns:a16="http://schemas.microsoft.com/office/drawing/2014/main" val="20011"/>
                    </a:ext>
                  </a:extLst>
                </a:gridCol>
                <a:gridCol w="380885">
                  <a:extLst>
                    <a:ext uri="{9D8B030D-6E8A-4147-A177-3AD203B41FA5}">
                      <a16:colId xmlns:a16="http://schemas.microsoft.com/office/drawing/2014/main" val="20012"/>
                    </a:ext>
                  </a:extLst>
                </a:gridCol>
                <a:gridCol w="380885">
                  <a:extLst>
                    <a:ext uri="{9D8B030D-6E8A-4147-A177-3AD203B41FA5}">
                      <a16:colId xmlns:a16="http://schemas.microsoft.com/office/drawing/2014/main" val="20013"/>
                    </a:ext>
                  </a:extLst>
                </a:gridCol>
                <a:gridCol w="380885">
                  <a:extLst>
                    <a:ext uri="{9D8B030D-6E8A-4147-A177-3AD203B41FA5}">
                      <a16:colId xmlns:a16="http://schemas.microsoft.com/office/drawing/2014/main" val="20014"/>
                    </a:ext>
                  </a:extLst>
                </a:gridCol>
                <a:gridCol w="380885">
                  <a:extLst>
                    <a:ext uri="{9D8B030D-6E8A-4147-A177-3AD203B41FA5}">
                      <a16:colId xmlns:a16="http://schemas.microsoft.com/office/drawing/2014/main" val="20015"/>
                    </a:ext>
                  </a:extLst>
                </a:gridCol>
                <a:gridCol w="380885">
                  <a:extLst>
                    <a:ext uri="{9D8B030D-6E8A-4147-A177-3AD203B41FA5}">
                      <a16:colId xmlns:a16="http://schemas.microsoft.com/office/drawing/2014/main" val="20016"/>
                    </a:ext>
                  </a:extLst>
                </a:gridCol>
              </a:tblGrid>
              <a:tr h="190500">
                <a:tc rowSpan="2">
                  <a:txBody>
                    <a:bodyPr/>
                    <a:lstStyle/>
                    <a:p>
                      <a:pPr algn="ctr" fontAlgn="ctr"/>
                      <a:r>
                        <a:rPr lang="es-ES" sz="1100" b="1" i="0" u="none" strike="noStrike" dirty="0">
                          <a:solidFill>
                            <a:srgbClr val="000000"/>
                          </a:solidFill>
                          <a:effectLst/>
                          <a:latin typeface="Calibri" panose="020F0502020204030204" pitchFamily="34" charset="0"/>
                        </a:rPr>
                        <a:t>Tamaño del lote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0" u="none" strike="noStrike" dirty="0">
                          <a:solidFill>
                            <a:srgbClr val="000000"/>
                          </a:solidFill>
                          <a:effectLst/>
                          <a:latin typeface="Calibri" panose="020F0502020204030204" pitchFamily="34" charset="0"/>
                        </a:rPr>
                        <a:t>Plazo (semanas)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0" u="none" strike="noStrike" dirty="0">
                          <a:solidFill>
                            <a:srgbClr val="000000"/>
                          </a:solidFill>
                          <a:effectLst/>
                          <a:latin typeface="Calibri" panose="020F0502020204030204" pitchFamily="34" charset="0"/>
                        </a:rPr>
                        <a:t>Disponible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1" u="none" strike="noStrike" dirty="0">
                          <a:solidFill>
                            <a:srgbClr val="000000"/>
                          </a:solidFill>
                          <a:effectLst/>
                          <a:latin typeface="Calibri" panose="020F0502020204030204" pitchFamily="34" charset="0"/>
                        </a:rPr>
                        <a:t>Stock</a:t>
                      </a:r>
                      <a:r>
                        <a:rPr lang="es-ES" sz="1100" b="1" i="0" u="none" strike="noStrike" dirty="0">
                          <a:solidFill>
                            <a:srgbClr val="000000"/>
                          </a:solidFill>
                          <a:effectLst/>
                          <a:latin typeface="Calibri" panose="020F0502020204030204" pitchFamily="34" charset="0"/>
                        </a:rPr>
                        <a:t> de seguridad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0" u="none" strike="noStrike" dirty="0">
                          <a:solidFill>
                            <a:srgbClr val="000000"/>
                          </a:solidFill>
                          <a:effectLst/>
                          <a:latin typeface="Calibri" panose="020F0502020204030204" pitchFamily="34" charset="0"/>
                        </a:rPr>
                        <a:t>Reservado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0" u="none" strike="noStrike" dirty="0">
                          <a:solidFill>
                            <a:srgbClr val="000000"/>
                          </a:solidFill>
                          <a:effectLst/>
                          <a:latin typeface="Calibri" panose="020F0502020204030204" pitchFamily="34" charset="0"/>
                        </a:rPr>
                        <a:t>Código del nivel inferior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0" u="none" strike="noStrike" dirty="0">
                          <a:solidFill>
                            <a:srgbClr val="000000"/>
                          </a:solidFill>
                          <a:effectLst/>
                          <a:latin typeface="Calibri" panose="020F0502020204030204" pitchFamily="34" charset="0"/>
                        </a:rPr>
                        <a:t>Identificación del artículo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ctr"/>
                      <a:r>
                        <a:rPr lang="es-ES" sz="1100" b="1" i="0" u="none" strike="noStrike" dirty="0">
                          <a:solidFill>
                            <a:srgbClr val="000000"/>
                          </a:solidFill>
                          <a:effectLst/>
                          <a:latin typeface="Calibri" panose="020F0502020204030204" pitchFamily="34" charset="0"/>
                        </a:rPr>
                        <a:t>Semana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1"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1"/>
                  </a:ext>
                </a:extLst>
              </a:tr>
              <a:tr h="190500">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rowSpan="6">
                  <a:txBody>
                    <a:bodyPr/>
                    <a:lstStyle/>
                    <a:p>
                      <a:pPr algn="ctr" fontAlgn="ctr"/>
                      <a:r>
                        <a:rPr lang="es-ES" sz="1100" b="0" i="0" u="none" strike="noStrike" dirty="0">
                          <a:solidFill>
                            <a:srgbClr val="000000"/>
                          </a:solidFill>
                          <a:effectLst/>
                          <a:latin typeface="Calibri" panose="020F0502020204030204" pitchFamily="34" charset="0"/>
                        </a:rPr>
                        <a:t>Lote a lote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dirty="0">
                          <a:solidFill>
                            <a:srgbClr val="000000"/>
                          </a:solidFill>
                          <a:effectLst/>
                          <a:latin typeface="Calibri" panose="020F0502020204030204" pitchFamily="34" charset="0"/>
                        </a:rPr>
                        <a:t>Necesidades brutas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Recepción programada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1100" b="0" i="0" u="none" strike="noStrike" dirty="0">
                          <a:solidFill>
                            <a:srgbClr val="000000"/>
                          </a:solidFill>
                          <a:effectLst/>
                          <a:latin typeface="Calibri" panose="020F0502020204030204" pitchFamily="34" charset="0"/>
                        </a:rPr>
                        <a:t>Disponible estimado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Necesidades netas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Recepción de pedidos planificados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Emisión de pedidos planificados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39" name="Tabla 38">
            <a:extLst>
              <a:ext uri="{FF2B5EF4-FFF2-40B4-BE49-F238E27FC236}">
                <a16:creationId xmlns:a16="http://schemas.microsoft.com/office/drawing/2014/main" id="{49DE1B08-0FA9-42D6-ACCE-77916DC8868B}"/>
              </a:ext>
            </a:extLst>
          </p:cNvPr>
          <p:cNvGraphicFramePr>
            <a:graphicFrameLocks noGrp="1"/>
          </p:cNvGraphicFramePr>
          <p:nvPr>
            <p:extLst>
              <p:ext uri="{D42A27DB-BD31-4B8C-83A1-F6EECF244321}">
                <p14:modId xmlns:p14="http://schemas.microsoft.com/office/powerpoint/2010/main" val="2408237786"/>
              </p:ext>
            </p:extLst>
          </p:nvPr>
        </p:nvGraphicFramePr>
        <p:xfrm>
          <a:off x="800888" y="2840511"/>
          <a:ext cx="10515600" cy="1143000"/>
        </p:xfrm>
        <a:graphic>
          <a:graphicData uri="http://schemas.openxmlformats.org/drawingml/2006/table">
            <a:tbl>
              <a:tblPr>
                <a:effectLst>
                  <a:outerShdw blurRad="50800" dist="38100" dir="2700000" algn="tl" rotWithShape="0">
                    <a:prstClr val="black">
                      <a:alpha val="40000"/>
                    </a:prstClr>
                  </a:outerShdw>
                </a:effectLst>
              </a:tblPr>
              <a:tblGrid>
                <a:gridCol w="584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2095500">
                  <a:extLst>
                    <a:ext uri="{9D8B030D-6E8A-4147-A177-3AD203B41FA5}">
                      <a16:colId xmlns:a16="http://schemas.microsoft.com/office/drawing/2014/main" val="20007"/>
                    </a:ext>
                  </a:extLst>
                </a:gridCol>
                <a:gridCol w="314325">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tblGrid>
              <a:tr h="190500">
                <a:tc rowSpan="6">
                  <a:txBody>
                    <a:bodyPr/>
                    <a:lstStyle/>
                    <a:p>
                      <a:pPr algn="ctr" fontAlgn="ctr"/>
                      <a:r>
                        <a:rPr lang="es-ES" sz="1100" b="0" i="0" u="none" strike="noStrike" dirty="0">
                          <a:solidFill>
                            <a:srgbClr val="000000"/>
                          </a:solidFill>
                          <a:effectLst/>
                          <a:latin typeface="Calibri" panose="020F0502020204030204" pitchFamily="34" charset="0"/>
                        </a:rPr>
                        <a:t>Lote a lote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dirty="0">
                          <a:solidFill>
                            <a:srgbClr val="000000"/>
                          </a:solidFill>
                          <a:effectLst/>
                          <a:latin typeface="Calibri" panose="020F0502020204030204" pitchFamily="34" charset="0"/>
                        </a:rPr>
                        <a:t>Necesidades brutas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80</a:t>
                      </a:r>
                      <a:r>
                        <a:rPr lang="es-ES" sz="700" b="0" i="0" u="none" strike="noStrike" dirty="0">
                          <a:solidFill>
                            <a:srgbClr val="000000"/>
                          </a:solidFill>
                          <a:effectLst/>
                          <a:latin typeface="Calibri" panose="020F0502020204030204"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Recepción programada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1100" b="0" i="0" u="none" strike="noStrike" dirty="0">
                          <a:solidFill>
                            <a:srgbClr val="000000"/>
                          </a:solidFill>
                          <a:effectLst/>
                          <a:latin typeface="Calibri" panose="020F0502020204030204" pitchFamily="34" charset="0"/>
                        </a:rPr>
                        <a:t>Disponible estimado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Necesidades netas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Recepción de pedidos planificados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Emisión de pedidos planificados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40" name="Tabla 39">
            <a:extLst>
              <a:ext uri="{FF2B5EF4-FFF2-40B4-BE49-F238E27FC236}">
                <a16:creationId xmlns:a16="http://schemas.microsoft.com/office/drawing/2014/main" id="{9B872339-51B2-47EE-BD66-68E8337D6F60}"/>
              </a:ext>
            </a:extLst>
          </p:cNvPr>
          <p:cNvGraphicFramePr>
            <a:graphicFrameLocks noGrp="1"/>
          </p:cNvGraphicFramePr>
          <p:nvPr>
            <p:extLst>
              <p:ext uri="{D42A27DB-BD31-4B8C-83A1-F6EECF244321}">
                <p14:modId xmlns:p14="http://schemas.microsoft.com/office/powerpoint/2010/main" val="969888073"/>
              </p:ext>
            </p:extLst>
          </p:nvPr>
        </p:nvGraphicFramePr>
        <p:xfrm>
          <a:off x="800888" y="4105603"/>
          <a:ext cx="10515600" cy="1143000"/>
        </p:xfrm>
        <a:graphic>
          <a:graphicData uri="http://schemas.openxmlformats.org/drawingml/2006/table">
            <a:tbl>
              <a:tblPr>
                <a:effectLst>
                  <a:outerShdw blurRad="50800" dist="38100" dir="2700000" algn="tl" rotWithShape="0">
                    <a:prstClr val="black">
                      <a:alpha val="40000"/>
                    </a:prstClr>
                  </a:outerShdw>
                </a:effectLst>
              </a:tblPr>
              <a:tblGrid>
                <a:gridCol w="584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2095500">
                  <a:extLst>
                    <a:ext uri="{9D8B030D-6E8A-4147-A177-3AD203B41FA5}">
                      <a16:colId xmlns:a16="http://schemas.microsoft.com/office/drawing/2014/main" val="20007"/>
                    </a:ext>
                  </a:extLst>
                </a:gridCol>
                <a:gridCol w="314325">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tblGrid>
              <a:tr h="190500">
                <a:tc rowSpan="6">
                  <a:txBody>
                    <a:bodyPr/>
                    <a:lstStyle/>
                    <a:p>
                      <a:pPr algn="ctr" fontAlgn="ctr"/>
                      <a:r>
                        <a:rPr lang="es-ES" sz="1100" b="0" i="0" u="none" strike="noStrike" dirty="0">
                          <a:solidFill>
                            <a:srgbClr val="000000"/>
                          </a:solidFill>
                          <a:effectLst/>
                          <a:latin typeface="Calibri" panose="020F0502020204030204" pitchFamily="34" charset="0"/>
                        </a:rPr>
                        <a:t>Lote a lote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dirty="0">
                          <a:solidFill>
                            <a:srgbClr val="000000"/>
                          </a:solidFill>
                          <a:effectLst/>
                          <a:latin typeface="Calibri" panose="020F0502020204030204" pitchFamily="34" charset="0"/>
                        </a:rPr>
                        <a:t>Necesidades brutas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120</a:t>
                      </a:r>
                      <a:r>
                        <a:rPr lang="es-ES" sz="700" b="0" i="0" u="none" strike="noStrike" dirty="0">
                          <a:solidFill>
                            <a:srgbClr val="000000"/>
                          </a:solidFill>
                          <a:effectLst/>
                          <a:latin typeface="Calibri" panose="020F0502020204030204"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Recepción programada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1100" b="0" i="0" u="none" strike="noStrike" dirty="0">
                          <a:solidFill>
                            <a:srgbClr val="000000"/>
                          </a:solidFill>
                          <a:effectLst/>
                          <a:latin typeface="Calibri" panose="020F0502020204030204" pitchFamily="34" charset="0"/>
                        </a:rPr>
                        <a:t>Disponible estimado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Necesidades netas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Recepción de pedidos planificados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Emisión de pedidos planificados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41" name="Tabla 40">
            <a:extLst>
              <a:ext uri="{FF2B5EF4-FFF2-40B4-BE49-F238E27FC236}">
                <a16:creationId xmlns:a16="http://schemas.microsoft.com/office/drawing/2014/main" id="{4C00B586-D0F7-4F38-84A2-FC7190230D16}"/>
              </a:ext>
            </a:extLst>
          </p:cNvPr>
          <p:cNvGraphicFramePr>
            <a:graphicFrameLocks noGrp="1"/>
          </p:cNvGraphicFramePr>
          <p:nvPr>
            <p:extLst>
              <p:ext uri="{D42A27DB-BD31-4B8C-83A1-F6EECF244321}">
                <p14:modId xmlns:p14="http://schemas.microsoft.com/office/powerpoint/2010/main" val="3709634348"/>
              </p:ext>
            </p:extLst>
          </p:nvPr>
        </p:nvGraphicFramePr>
        <p:xfrm>
          <a:off x="800888" y="5382882"/>
          <a:ext cx="10515600" cy="1143000"/>
        </p:xfrm>
        <a:graphic>
          <a:graphicData uri="http://schemas.openxmlformats.org/drawingml/2006/table">
            <a:tbl>
              <a:tblPr>
                <a:effectLst>
                  <a:outerShdw blurRad="50800" dist="38100" dir="2700000" algn="tl" rotWithShape="0">
                    <a:prstClr val="black">
                      <a:alpha val="40000"/>
                    </a:prstClr>
                  </a:outerShdw>
                </a:effectLst>
              </a:tblPr>
              <a:tblGrid>
                <a:gridCol w="584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2095500">
                  <a:extLst>
                    <a:ext uri="{9D8B030D-6E8A-4147-A177-3AD203B41FA5}">
                      <a16:colId xmlns:a16="http://schemas.microsoft.com/office/drawing/2014/main" val="20007"/>
                    </a:ext>
                  </a:extLst>
                </a:gridCol>
                <a:gridCol w="314325">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tblGrid>
              <a:tr h="190500">
                <a:tc rowSpan="6">
                  <a:txBody>
                    <a:bodyPr/>
                    <a:lstStyle/>
                    <a:p>
                      <a:pPr algn="ctr" fontAlgn="ctr"/>
                      <a:r>
                        <a:rPr lang="es-ES" sz="1100" b="0" i="0" u="none" strike="noStrike" dirty="0">
                          <a:solidFill>
                            <a:srgbClr val="000000"/>
                          </a:solidFill>
                          <a:effectLst/>
                          <a:latin typeface="Calibri" panose="020F0502020204030204" pitchFamily="34" charset="0"/>
                        </a:rPr>
                        <a:t>Lote a lote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dirty="0">
                          <a:solidFill>
                            <a:srgbClr val="000000"/>
                          </a:solidFill>
                          <a:effectLst/>
                          <a:latin typeface="Calibri" panose="020F0502020204030204" pitchFamily="34" charset="0"/>
                        </a:rPr>
                        <a:t>Necesidades brutas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130</a:t>
                      </a:r>
                      <a:r>
                        <a:rPr lang="es-ES" sz="700" b="0" i="0" u="none" strike="noStrike" dirty="0">
                          <a:solidFill>
                            <a:srgbClr val="000000"/>
                          </a:solidFill>
                          <a:effectLst/>
                          <a:latin typeface="Calibri" panose="020F0502020204030204" pitchFamily="34" charset="0"/>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200</a:t>
                      </a:r>
                      <a:r>
                        <a:rPr lang="es-ES" sz="700" b="0" i="0" u="none" strike="noStrike" dirty="0">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Recepción programada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1100" b="0" i="0" u="none" strike="noStrike" dirty="0">
                          <a:solidFill>
                            <a:srgbClr val="000000"/>
                          </a:solidFill>
                          <a:effectLst/>
                          <a:latin typeface="Calibri" panose="020F0502020204030204" pitchFamily="34" charset="0"/>
                        </a:rPr>
                        <a:t>Disponible estimado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Necesidades netas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Recepción de pedidos planificados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Emisión de pedidos planificados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42" name="Conector recto de flecha 41">
            <a:extLst>
              <a:ext uri="{FF2B5EF4-FFF2-40B4-BE49-F238E27FC236}">
                <a16:creationId xmlns:a16="http://schemas.microsoft.com/office/drawing/2014/main" id="{E7A7691D-631A-4BD8-831E-B4A6174A9E8E}"/>
              </a:ext>
            </a:extLst>
          </p:cNvPr>
          <p:cNvCxnSpPr/>
          <p:nvPr/>
        </p:nvCxnSpPr>
        <p:spPr>
          <a:xfrm flipH="1">
            <a:off x="10822356" y="2485071"/>
            <a:ext cx="205100" cy="130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2A35DD88-24BE-410A-8F1C-5C1EF54D5C89}"/>
              </a:ext>
            </a:extLst>
          </p:cNvPr>
          <p:cNvCxnSpPr/>
          <p:nvPr/>
        </p:nvCxnSpPr>
        <p:spPr>
          <a:xfrm flipH="1">
            <a:off x="10084210" y="3727630"/>
            <a:ext cx="550660" cy="1451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112BAF44-FC39-4500-8A6F-B0A293A5F033}"/>
              </a:ext>
            </a:extLst>
          </p:cNvPr>
          <p:cNvCxnSpPr/>
          <p:nvPr/>
        </p:nvCxnSpPr>
        <p:spPr>
          <a:xfrm flipH="1">
            <a:off x="10429770" y="4983106"/>
            <a:ext cx="205100" cy="130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a:extLst>
              <a:ext uri="{FF2B5EF4-FFF2-40B4-BE49-F238E27FC236}">
                <a16:creationId xmlns:a16="http://schemas.microsoft.com/office/drawing/2014/main" id="{45641DDC-CBF1-4AEF-A052-394E17875EE4}"/>
              </a:ext>
            </a:extLst>
          </p:cNvPr>
          <p:cNvCxnSpPr/>
          <p:nvPr/>
        </p:nvCxnSpPr>
        <p:spPr>
          <a:xfrm flipH="1">
            <a:off x="9326186" y="6257471"/>
            <a:ext cx="550660" cy="1451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5C2CEB33-05F9-429E-B6FE-6BB33FD7AC12}"/>
              </a:ext>
            </a:extLst>
          </p:cNvPr>
          <p:cNvCxnSpPr/>
          <p:nvPr/>
        </p:nvCxnSpPr>
        <p:spPr>
          <a:xfrm flipH="1">
            <a:off x="9713399" y="6269399"/>
            <a:ext cx="535832" cy="1668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uadroTexto 20">
            <a:extLst>
              <a:ext uri="{FF2B5EF4-FFF2-40B4-BE49-F238E27FC236}">
                <a16:creationId xmlns:a16="http://schemas.microsoft.com/office/drawing/2014/main" id="{D74F5B5C-059F-4988-94B0-EF8F682FB51F}"/>
              </a:ext>
            </a:extLst>
          </p:cNvPr>
          <p:cNvSpPr txBox="1"/>
          <p:nvPr/>
        </p:nvSpPr>
        <p:spPr>
          <a:xfrm>
            <a:off x="736268" y="6552529"/>
            <a:ext cx="10086088" cy="261610"/>
          </a:xfrm>
          <a:prstGeom prst="rect">
            <a:avLst/>
          </a:prstGeom>
          <a:noFill/>
        </p:spPr>
        <p:txBody>
          <a:bodyPr wrap="square" rtlCol="0">
            <a:spAutoFit/>
          </a:bodyPr>
          <a:lstStyle/>
          <a:p>
            <a:r>
              <a:rPr lang="es-ES" sz="1100" i="1" dirty="0"/>
              <a:t>Nota: </a:t>
            </a:r>
            <a:r>
              <a:rPr lang="es-ES" sz="1100" dirty="0"/>
              <a:t>El subíndice es el origen de la demanda.</a:t>
            </a:r>
          </a:p>
        </p:txBody>
      </p:sp>
      <p:grpSp>
        <p:nvGrpSpPr>
          <p:cNvPr id="48" name="Group 11">
            <a:extLst>
              <a:ext uri="{FF2B5EF4-FFF2-40B4-BE49-F238E27FC236}">
                <a16:creationId xmlns:a16="http://schemas.microsoft.com/office/drawing/2014/main" id="{C36E0D5B-DAF6-4453-AC5C-8F52275B5847}"/>
              </a:ext>
            </a:extLst>
          </p:cNvPr>
          <p:cNvGrpSpPr/>
          <p:nvPr/>
        </p:nvGrpSpPr>
        <p:grpSpPr>
          <a:xfrm>
            <a:off x="3772310" y="2586072"/>
            <a:ext cx="6862560" cy="495300"/>
            <a:chOff x="1511300" y="4279900"/>
            <a:chExt cx="6862560" cy="495300"/>
          </a:xfrm>
        </p:grpSpPr>
        <p:grpSp>
          <p:nvGrpSpPr>
            <p:cNvPr id="49" name="Group 4">
              <a:extLst>
                <a:ext uri="{FF2B5EF4-FFF2-40B4-BE49-F238E27FC236}">
                  <a16:creationId xmlns:a16="http://schemas.microsoft.com/office/drawing/2014/main" id="{CE6200EE-AE42-450C-AA76-25E6F1387730}"/>
                </a:ext>
              </a:extLst>
            </p:cNvPr>
            <p:cNvGrpSpPr/>
            <p:nvPr/>
          </p:nvGrpSpPr>
          <p:grpSpPr>
            <a:xfrm>
              <a:off x="1511300" y="4279900"/>
              <a:ext cx="2130215" cy="495300"/>
              <a:chOff x="1231900" y="7213600"/>
              <a:chExt cx="2130215" cy="495300"/>
            </a:xfrm>
          </p:grpSpPr>
          <p:sp>
            <p:nvSpPr>
              <p:cNvPr id="51" name="Oval 3">
                <a:extLst>
                  <a:ext uri="{FF2B5EF4-FFF2-40B4-BE49-F238E27FC236}">
                    <a16:creationId xmlns:a16="http://schemas.microsoft.com/office/drawing/2014/main" id="{84129254-43EE-4B10-90B9-1251E3E989CA}"/>
                  </a:ext>
                </a:extLst>
              </p:cNvPr>
              <p:cNvSpPr/>
              <p:nvPr/>
            </p:nvSpPr>
            <p:spPr>
              <a:xfrm>
                <a:off x="1231900" y="7213600"/>
                <a:ext cx="2052875" cy="495300"/>
              </a:xfrm>
              <a:prstGeom prst="ellipse">
                <a:avLst/>
              </a:prstGeom>
              <a:solidFill>
                <a:srgbClr val="255898">
                  <a:lumMod val="40000"/>
                  <a:lumOff val="60000"/>
                </a:srgbClr>
              </a:solidFill>
              <a:ln w="9525" cap="flat" cmpd="sng" algn="ctr">
                <a:solidFill>
                  <a:srgbClr val="000000"/>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Calibri"/>
                  <a:ea typeface="+mn-ea"/>
                  <a:cs typeface="+mn-cs"/>
                </a:endParaRPr>
              </a:p>
            </p:txBody>
          </p:sp>
          <p:sp>
            <p:nvSpPr>
              <p:cNvPr id="52" name="TextBox 2">
                <a:extLst>
                  <a:ext uri="{FF2B5EF4-FFF2-40B4-BE49-F238E27FC236}">
                    <a16:creationId xmlns:a16="http://schemas.microsoft.com/office/drawing/2014/main" id="{90316681-CBF0-43B1-8B79-69A1271CFBB0}"/>
                  </a:ext>
                </a:extLst>
              </p:cNvPr>
              <p:cNvSpPr txBox="1"/>
              <p:nvPr/>
            </p:nvSpPr>
            <p:spPr>
              <a:xfrm>
                <a:off x="1282700" y="7307362"/>
                <a:ext cx="2079415" cy="307777"/>
              </a:xfrm>
              <a:prstGeom prst="rect">
                <a:avLst/>
              </a:prstGeom>
              <a:noFill/>
            </p:spPr>
            <p:txBody>
              <a:bodyPr wrap="none" rtlCol="0">
                <a:spAutoFit/>
              </a:bodyPr>
              <a:lstStyle/>
              <a:p>
                <a:pPr marL="0" marR="0" lvl="0" indent="0" defTabSz="4572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dirty="0">
                    <a:ln>
                      <a:noFill/>
                    </a:ln>
                    <a:solidFill>
                      <a:srgbClr val="000000"/>
                    </a:solidFill>
                    <a:effectLst/>
                    <a:uLnTx/>
                    <a:uFillTx/>
                    <a:latin typeface="Arial" charset="0"/>
                    <a:ea typeface="ＭＳ Ｐゴシック" charset="0"/>
                    <a:cs typeface="Arial" charset="0"/>
                  </a:rPr>
                  <a:t>2 × número de As = 80</a:t>
                </a:r>
              </a:p>
            </p:txBody>
          </p:sp>
        </p:grpSp>
        <p:cxnSp>
          <p:nvCxnSpPr>
            <p:cNvPr id="50" name="Straight Arrow Connector 6">
              <a:extLst>
                <a:ext uri="{FF2B5EF4-FFF2-40B4-BE49-F238E27FC236}">
                  <a16:creationId xmlns:a16="http://schemas.microsoft.com/office/drawing/2014/main" id="{C456E66B-CF45-4262-AC51-A2AED6076BAF}"/>
                </a:ext>
              </a:extLst>
            </p:cNvPr>
            <p:cNvCxnSpPr/>
            <p:nvPr/>
          </p:nvCxnSpPr>
          <p:spPr>
            <a:xfrm>
              <a:off x="3567373" y="4527551"/>
              <a:ext cx="4806487" cy="90073"/>
            </a:xfrm>
            <a:prstGeom prst="straightConnector1">
              <a:avLst/>
            </a:prstGeom>
            <a:noFill/>
            <a:ln w="38100" cap="flat" cmpd="sng" algn="ctr">
              <a:solidFill>
                <a:srgbClr val="255898"/>
              </a:solidFill>
              <a:prstDash val="solid"/>
              <a:tailEnd type="triangle"/>
            </a:ln>
            <a:effectLst/>
          </p:spPr>
        </p:cxnSp>
      </p:grpSp>
      <p:grpSp>
        <p:nvGrpSpPr>
          <p:cNvPr id="53" name="Group 12">
            <a:extLst>
              <a:ext uri="{FF2B5EF4-FFF2-40B4-BE49-F238E27FC236}">
                <a16:creationId xmlns:a16="http://schemas.microsoft.com/office/drawing/2014/main" id="{0748A516-694D-49DB-B698-8EEEA22D243B}"/>
              </a:ext>
            </a:extLst>
          </p:cNvPr>
          <p:cNvGrpSpPr/>
          <p:nvPr/>
        </p:nvGrpSpPr>
        <p:grpSpPr>
          <a:xfrm>
            <a:off x="3732258" y="3826928"/>
            <a:ext cx="6885028" cy="495300"/>
            <a:chOff x="1480040" y="5524500"/>
            <a:chExt cx="6885028" cy="495300"/>
          </a:xfrm>
        </p:grpSpPr>
        <p:grpSp>
          <p:nvGrpSpPr>
            <p:cNvPr id="54" name="Group 7">
              <a:extLst>
                <a:ext uri="{FF2B5EF4-FFF2-40B4-BE49-F238E27FC236}">
                  <a16:creationId xmlns:a16="http://schemas.microsoft.com/office/drawing/2014/main" id="{EF924BFE-FAEF-4B55-B178-B96BAC28CACC}"/>
                </a:ext>
              </a:extLst>
            </p:cNvPr>
            <p:cNvGrpSpPr/>
            <p:nvPr/>
          </p:nvGrpSpPr>
          <p:grpSpPr>
            <a:xfrm>
              <a:off x="1480040" y="5524500"/>
              <a:ext cx="2178802" cy="495300"/>
              <a:chOff x="1200640" y="7213600"/>
              <a:chExt cx="2178802" cy="495300"/>
            </a:xfrm>
          </p:grpSpPr>
          <p:sp>
            <p:nvSpPr>
              <p:cNvPr id="56" name="Oval 8">
                <a:extLst>
                  <a:ext uri="{FF2B5EF4-FFF2-40B4-BE49-F238E27FC236}">
                    <a16:creationId xmlns:a16="http://schemas.microsoft.com/office/drawing/2014/main" id="{2AB84855-41FF-456B-807B-0948F9E9A797}"/>
                  </a:ext>
                </a:extLst>
              </p:cNvPr>
              <p:cNvSpPr/>
              <p:nvPr/>
            </p:nvSpPr>
            <p:spPr>
              <a:xfrm>
                <a:off x="1231900" y="7213600"/>
                <a:ext cx="2052875" cy="495300"/>
              </a:xfrm>
              <a:prstGeom prst="ellipse">
                <a:avLst/>
              </a:prstGeom>
              <a:solidFill>
                <a:srgbClr val="255898">
                  <a:lumMod val="40000"/>
                  <a:lumOff val="60000"/>
                </a:srgbClr>
              </a:solidFill>
              <a:ln w="9525" cap="flat" cmpd="sng" algn="ctr">
                <a:solidFill>
                  <a:srgbClr val="000000"/>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Calibri"/>
                  <a:ea typeface="+mn-ea"/>
                  <a:cs typeface="+mn-cs"/>
                </a:endParaRPr>
              </a:p>
            </p:txBody>
          </p:sp>
          <p:sp>
            <p:nvSpPr>
              <p:cNvPr id="57" name="TextBox 9">
                <a:extLst>
                  <a:ext uri="{FF2B5EF4-FFF2-40B4-BE49-F238E27FC236}">
                    <a16:creationId xmlns:a16="http://schemas.microsoft.com/office/drawing/2014/main" id="{9965C66A-9273-4BCF-BDDA-EAB2F66C5F4F}"/>
                  </a:ext>
                </a:extLst>
              </p:cNvPr>
              <p:cNvSpPr txBox="1"/>
              <p:nvPr/>
            </p:nvSpPr>
            <p:spPr>
              <a:xfrm>
                <a:off x="1200640" y="7307362"/>
                <a:ext cx="2178802" cy="307777"/>
              </a:xfrm>
              <a:prstGeom prst="rect">
                <a:avLst/>
              </a:prstGeom>
              <a:noFill/>
            </p:spPr>
            <p:txBody>
              <a:bodyPr wrap="none" rtlCol="0">
                <a:spAutoFit/>
              </a:bodyPr>
              <a:lstStyle/>
              <a:p>
                <a:pPr marL="0" marR="0" lvl="0" indent="0" defTabSz="4572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dirty="0">
                    <a:ln>
                      <a:noFill/>
                    </a:ln>
                    <a:solidFill>
                      <a:srgbClr val="000000"/>
                    </a:solidFill>
                    <a:effectLst/>
                    <a:uLnTx/>
                    <a:uFillTx/>
                    <a:latin typeface="Arial" charset="0"/>
                    <a:ea typeface="ＭＳ Ｐゴシック" charset="0"/>
                    <a:cs typeface="Arial" charset="0"/>
                  </a:rPr>
                  <a:t>3 × número de As = 120</a:t>
                </a:r>
              </a:p>
            </p:txBody>
          </p:sp>
        </p:grpSp>
        <p:cxnSp>
          <p:nvCxnSpPr>
            <p:cNvPr id="55" name="Straight Arrow Connector 18">
              <a:extLst>
                <a:ext uri="{FF2B5EF4-FFF2-40B4-BE49-F238E27FC236}">
                  <a16:creationId xmlns:a16="http://schemas.microsoft.com/office/drawing/2014/main" id="{F9FFDAAA-5138-4455-80F8-6B944C27349F}"/>
                </a:ext>
              </a:extLst>
            </p:cNvPr>
            <p:cNvCxnSpPr>
              <a:cxnSpLocks/>
            </p:cNvCxnSpPr>
            <p:nvPr/>
          </p:nvCxnSpPr>
          <p:spPr>
            <a:xfrm>
              <a:off x="3579714" y="5772151"/>
              <a:ext cx="4785354" cy="142936"/>
            </a:xfrm>
            <a:prstGeom prst="straightConnector1">
              <a:avLst/>
            </a:prstGeom>
            <a:noFill/>
            <a:ln w="38100" cap="flat" cmpd="sng" algn="ctr">
              <a:solidFill>
                <a:srgbClr val="255898"/>
              </a:solidFill>
              <a:prstDash val="solid"/>
              <a:tailEnd type="triangle"/>
            </a:ln>
            <a:effectLst/>
          </p:spPr>
        </p:cxnSp>
      </p:grpSp>
      <p:grpSp>
        <p:nvGrpSpPr>
          <p:cNvPr id="58" name="Grupo 57">
            <a:extLst>
              <a:ext uri="{FF2B5EF4-FFF2-40B4-BE49-F238E27FC236}">
                <a16:creationId xmlns:a16="http://schemas.microsoft.com/office/drawing/2014/main" id="{B594D68C-3CD4-4855-ABED-E37B5704730C}"/>
              </a:ext>
            </a:extLst>
          </p:cNvPr>
          <p:cNvGrpSpPr/>
          <p:nvPr/>
        </p:nvGrpSpPr>
        <p:grpSpPr>
          <a:xfrm>
            <a:off x="3561844" y="5019947"/>
            <a:ext cx="6735495" cy="736600"/>
            <a:chOff x="3561844" y="5160627"/>
            <a:chExt cx="6735495" cy="736600"/>
          </a:xfrm>
        </p:grpSpPr>
        <p:grpSp>
          <p:nvGrpSpPr>
            <p:cNvPr id="59" name="Group 22">
              <a:extLst>
                <a:ext uri="{FF2B5EF4-FFF2-40B4-BE49-F238E27FC236}">
                  <a16:creationId xmlns:a16="http://schemas.microsoft.com/office/drawing/2014/main" id="{96D2DF31-7EB0-415A-9343-7585E5CA7225}"/>
                </a:ext>
              </a:extLst>
            </p:cNvPr>
            <p:cNvGrpSpPr/>
            <p:nvPr/>
          </p:nvGrpSpPr>
          <p:grpSpPr>
            <a:xfrm>
              <a:off x="3561844" y="5160627"/>
              <a:ext cx="6735495" cy="736600"/>
              <a:chOff x="1444962" y="1739900"/>
              <a:chExt cx="6735495" cy="736600"/>
            </a:xfrm>
          </p:grpSpPr>
          <p:grpSp>
            <p:nvGrpSpPr>
              <p:cNvPr id="61" name="Group 23">
                <a:extLst>
                  <a:ext uri="{FF2B5EF4-FFF2-40B4-BE49-F238E27FC236}">
                    <a16:creationId xmlns:a16="http://schemas.microsoft.com/office/drawing/2014/main" id="{C37129FA-20B1-4AB3-85A0-22FFFBE79A71}"/>
                  </a:ext>
                </a:extLst>
              </p:cNvPr>
              <p:cNvGrpSpPr/>
              <p:nvPr/>
            </p:nvGrpSpPr>
            <p:grpSpPr>
              <a:xfrm>
                <a:off x="1444962" y="1739900"/>
                <a:ext cx="2256075" cy="736600"/>
                <a:chOff x="1117600" y="7213600"/>
                <a:chExt cx="2256075" cy="736600"/>
              </a:xfrm>
            </p:grpSpPr>
            <p:sp>
              <p:nvSpPr>
                <p:cNvPr id="63" name="Oval 24">
                  <a:extLst>
                    <a:ext uri="{FF2B5EF4-FFF2-40B4-BE49-F238E27FC236}">
                      <a16:creationId xmlns:a16="http://schemas.microsoft.com/office/drawing/2014/main" id="{C4E23C41-051D-495B-A3A8-0CB878BA13C0}"/>
                    </a:ext>
                  </a:extLst>
                </p:cNvPr>
                <p:cNvSpPr/>
                <p:nvPr/>
              </p:nvSpPr>
              <p:spPr>
                <a:xfrm>
                  <a:off x="1117600" y="7213600"/>
                  <a:ext cx="2256075" cy="736600"/>
                </a:xfrm>
                <a:prstGeom prst="ellipse">
                  <a:avLst/>
                </a:prstGeom>
                <a:solidFill>
                  <a:srgbClr val="255898">
                    <a:lumMod val="40000"/>
                    <a:lumOff val="60000"/>
                  </a:srgbClr>
                </a:solidFill>
                <a:ln w="9525" cap="flat" cmpd="sng" algn="ctr">
                  <a:solidFill>
                    <a:srgbClr val="000000"/>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Calibri"/>
                    <a:ea typeface="+mn-ea"/>
                    <a:cs typeface="+mn-cs"/>
                  </a:endParaRPr>
                </a:p>
              </p:txBody>
            </p:sp>
            <p:sp>
              <p:nvSpPr>
                <p:cNvPr id="64" name="TextBox 25">
                  <a:extLst>
                    <a:ext uri="{FF2B5EF4-FFF2-40B4-BE49-F238E27FC236}">
                      <a16:creationId xmlns:a16="http://schemas.microsoft.com/office/drawing/2014/main" id="{4F3CF764-146E-446C-AE90-7AE566A3AF50}"/>
                    </a:ext>
                  </a:extLst>
                </p:cNvPr>
                <p:cNvSpPr txBox="1"/>
                <p:nvPr/>
              </p:nvSpPr>
              <p:spPr>
                <a:xfrm>
                  <a:off x="1193800" y="7324946"/>
                  <a:ext cx="2178802" cy="523220"/>
                </a:xfrm>
                <a:prstGeom prst="rect">
                  <a:avLst/>
                </a:prstGeom>
                <a:noFill/>
              </p:spPr>
              <p:txBody>
                <a:bodyPr wrap="none" rtlCol="0">
                  <a:spAutoFit/>
                </a:bodyPr>
                <a:lstStyle/>
                <a:p>
                  <a:pPr marL="0" marR="0" lvl="0" indent="0" defTabSz="4572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dirty="0">
                      <a:ln>
                        <a:noFill/>
                      </a:ln>
                      <a:solidFill>
                        <a:srgbClr val="000000"/>
                      </a:solidFill>
                      <a:effectLst/>
                      <a:uLnTx/>
                      <a:uFillTx/>
                      <a:latin typeface="Arial" charset="0"/>
                      <a:ea typeface="ＭＳ Ｐゴシック" charset="0"/>
                      <a:cs typeface="Arial" charset="0"/>
                    </a:rPr>
                    <a:t>2 × número de Bs = 130</a:t>
                  </a:r>
                </a:p>
                <a:p>
                  <a:pPr marL="0" marR="0" lvl="0" indent="0" defTabSz="4572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dirty="0">
                      <a:ln>
                        <a:noFill/>
                      </a:ln>
                      <a:solidFill>
                        <a:srgbClr val="000000"/>
                      </a:solidFill>
                      <a:effectLst/>
                      <a:uLnTx/>
                      <a:uFillTx/>
                      <a:latin typeface="Arial" charset="0"/>
                      <a:ea typeface="ＭＳ Ｐゴシック" charset="0"/>
                      <a:cs typeface="Arial" charset="0"/>
                    </a:rPr>
                    <a:t>2 × número de Cs = 200</a:t>
                  </a:r>
                </a:p>
              </p:txBody>
            </p:sp>
          </p:grpSp>
          <p:sp>
            <p:nvSpPr>
              <p:cNvPr id="62" name="Freeform 21">
                <a:extLst>
                  <a:ext uri="{FF2B5EF4-FFF2-40B4-BE49-F238E27FC236}">
                    <a16:creationId xmlns:a16="http://schemas.microsoft.com/office/drawing/2014/main" id="{7BD87A28-5679-4E11-9CBF-AF2E08CCB80A}"/>
                  </a:ext>
                </a:extLst>
              </p:cNvPr>
              <p:cNvSpPr/>
              <p:nvPr/>
            </p:nvSpPr>
            <p:spPr>
              <a:xfrm flipV="1">
                <a:off x="3620621" y="2241096"/>
                <a:ext cx="4559836" cy="120380"/>
              </a:xfrm>
              <a:custGeom>
                <a:avLst/>
                <a:gdLst>
                  <a:gd name="connsiteX0" fmla="*/ 0 w 3581400"/>
                  <a:gd name="connsiteY0" fmla="*/ 402461 h 402461"/>
                  <a:gd name="connsiteX1" fmla="*/ 838200 w 3581400"/>
                  <a:gd name="connsiteY1" fmla="*/ 211961 h 402461"/>
                  <a:gd name="connsiteX2" fmla="*/ 2362200 w 3581400"/>
                  <a:gd name="connsiteY2" fmla="*/ 8761 h 402461"/>
                  <a:gd name="connsiteX3" fmla="*/ 3581400 w 3581400"/>
                  <a:gd name="connsiteY3" fmla="*/ 34161 h 402461"/>
                  <a:gd name="connsiteX0" fmla="*/ 0 w 3581400"/>
                  <a:gd name="connsiteY0" fmla="*/ 402461 h 402461"/>
                  <a:gd name="connsiteX1" fmla="*/ 838200 w 3581400"/>
                  <a:gd name="connsiteY1" fmla="*/ 211961 h 402461"/>
                  <a:gd name="connsiteX2" fmla="*/ 2362200 w 3581400"/>
                  <a:gd name="connsiteY2" fmla="*/ 8761 h 402461"/>
                  <a:gd name="connsiteX3" fmla="*/ 3581400 w 3581400"/>
                  <a:gd name="connsiteY3" fmla="*/ 34161 h 402461"/>
                  <a:gd name="connsiteX0" fmla="*/ 0 w 3581400"/>
                  <a:gd name="connsiteY0" fmla="*/ 402461 h 402461"/>
                  <a:gd name="connsiteX1" fmla="*/ 838200 w 3581400"/>
                  <a:gd name="connsiteY1" fmla="*/ 211961 h 402461"/>
                  <a:gd name="connsiteX2" fmla="*/ 2362200 w 3581400"/>
                  <a:gd name="connsiteY2" fmla="*/ 8761 h 402461"/>
                  <a:gd name="connsiteX3" fmla="*/ 3581400 w 3581400"/>
                  <a:gd name="connsiteY3" fmla="*/ 34161 h 402461"/>
                  <a:gd name="connsiteX0" fmla="*/ 0 w 3581400"/>
                  <a:gd name="connsiteY0" fmla="*/ 412954 h 412954"/>
                  <a:gd name="connsiteX1" fmla="*/ 838200 w 3581400"/>
                  <a:gd name="connsiteY1" fmla="*/ 222454 h 412954"/>
                  <a:gd name="connsiteX2" fmla="*/ 2362200 w 3581400"/>
                  <a:gd name="connsiteY2" fmla="*/ 19254 h 412954"/>
                  <a:gd name="connsiteX3" fmla="*/ 3581400 w 3581400"/>
                  <a:gd name="connsiteY3" fmla="*/ 44654 h 412954"/>
                  <a:gd name="connsiteX0" fmla="*/ 0 w 3581400"/>
                  <a:gd name="connsiteY0" fmla="*/ 400812 h 400812"/>
                  <a:gd name="connsiteX1" fmla="*/ 939800 w 3581400"/>
                  <a:gd name="connsiteY1" fmla="*/ 184912 h 400812"/>
                  <a:gd name="connsiteX2" fmla="*/ 2362200 w 3581400"/>
                  <a:gd name="connsiteY2" fmla="*/ 7112 h 400812"/>
                  <a:gd name="connsiteX3" fmla="*/ 3581400 w 3581400"/>
                  <a:gd name="connsiteY3" fmla="*/ 32512 h 400812"/>
                </a:gdLst>
                <a:ahLst/>
                <a:cxnLst>
                  <a:cxn ang="0">
                    <a:pos x="connsiteX0" y="connsiteY0"/>
                  </a:cxn>
                  <a:cxn ang="0">
                    <a:pos x="connsiteX1" y="connsiteY1"/>
                  </a:cxn>
                  <a:cxn ang="0">
                    <a:pos x="connsiteX2" y="connsiteY2"/>
                  </a:cxn>
                  <a:cxn ang="0">
                    <a:pos x="connsiteX3" y="connsiteY3"/>
                  </a:cxn>
                </a:cxnLst>
                <a:rect l="l" t="t" r="r" b="b"/>
                <a:pathLst>
                  <a:path w="3581400" h="400812">
                    <a:moveTo>
                      <a:pt x="0" y="400812"/>
                    </a:moveTo>
                    <a:cubicBezTo>
                      <a:pt x="222250" y="338370"/>
                      <a:pt x="546100" y="250529"/>
                      <a:pt x="939800" y="184912"/>
                    </a:cubicBezTo>
                    <a:cubicBezTo>
                      <a:pt x="1333500" y="119295"/>
                      <a:pt x="1921933" y="32512"/>
                      <a:pt x="2362200" y="7112"/>
                    </a:cubicBezTo>
                    <a:cubicBezTo>
                      <a:pt x="2802467" y="-18288"/>
                      <a:pt x="3581400" y="32512"/>
                      <a:pt x="3581400" y="32512"/>
                    </a:cubicBezTo>
                  </a:path>
                </a:pathLst>
              </a:custGeom>
              <a:noFill/>
              <a:ln w="38100" cap="flat" cmpd="sng" algn="ctr">
                <a:solidFill>
                  <a:srgbClr val="255898"/>
                </a:solidFill>
                <a:prstDash val="solid"/>
                <a:tailEnd type="triangle"/>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Calibri"/>
                  <a:ea typeface="+mn-ea"/>
                  <a:cs typeface="+mn-cs"/>
                </a:endParaRPr>
              </a:p>
            </p:txBody>
          </p:sp>
        </p:grpSp>
        <p:cxnSp>
          <p:nvCxnSpPr>
            <p:cNvPr id="60" name="Straight Arrow Connector 18">
              <a:extLst>
                <a:ext uri="{FF2B5EF4-FFF2-40B4-BE49-F238E27FC236}">
                  <a16:creationId xmlns:a16="http://schemas.microsoft.com/office/drawing/2014/main" id="{2D436B7B-01EF-476F-A708-5A6DD223F803}"/>
                </a:ext>
              </a:extLst>
            </p:cNvPr>
            <p:cNvCxnSpPr>
              <a:cxnSpLocks/>
            </p:cNvCxnSpPr>
            <p:nvPr/>
          </p:nvCxnSpPr>
          <p:spPr>
            <a:xfrm>
              <a:off x="5737503" y="5422900"/>
              <a:ext cx="4073762" cy="202808"/>
            </a:xfrm>
            <a:prstGeom prst="straightConnector1">
              <a:avLst/>
            </a:prstGeom>
            <a:noFill/>
            <a:ln w="38100" cap="flat" cmpd="sng" algn="ctr">
              <a:solidFill>
                <a:srgbClr val="255898"/>
              </a:solidFill>
              <a:prstDash val="solid"/>
              <a:tailEnd type="triangle"/>
            </a:ln>
            <a:effectLst/>
          </p:spPr>
        </p:cxnSp>
      </p:grpSp>
      <p:sp>
        <p:nvSpPr>
          <p:cNvPr id="65" name="CuadroTexto 64">
            <a:extLst>
              <a:ext uri="{FF2B5EF4-FFF2-40B4-BE49-F238E27FC236}">
                <a16:creationId xmlns:a16="http://schemas.microsoft.com/office/drawing/2014/main" id="{C26ECE62-EF65-4AB2-BADF-9E677A86A745}"/>
              </a:ext>
            </a:extLst>
          </p:cNvPr>
          <p:cNvSpPr txBox="1"/>
          <p:nvPr/>
        </p:nvSpPr>
        <p:spPr>
          <a:xfrm>
            <a:off x="800887" y="471211"/>
            <a:ext cx="5031045" cy="276999"/>
          </a:xfrm>
          <a:prstGeom prst="rect">
            <a:avLst/>
          </a:prstGeom>
          <a:noFill/>
        </p:spPr>
        <p:txBody>
          <a:bodyPr wrap="square" rtlCol="0">
            <a:spAutoFit/>
          </a:bodyPr>
          <a:lstStyle/>
          <a:p>
            <a:pPr algn="ctr"/>
            <a:r>
              <a:rPr lang="es-ES" sz="1200" b="1" dirty="0"/>
              <a:t>SEGMENTO MAESTRO DE DATOS</a:t>
            </a:r>
          </a:p>
        </p:txBody>
      </p:sp>
      <p:sp>
        <p:nvSpPr>
          <p:cNvPr id="66" name="Abrir llave 65">
            <a:extLst>
              <a:ext uri="{FF2B5EF4-FFF2-40B4-BE49-F238E27FC236}">
                <a16:creationId xmlns:a16="http://schemas.microsoft.com/office/drawing/2014/main" id="{31612E9C-B493-46A9-9D3F-C98EDF2B0E62}"/>
              </a:ext>
            </a:extLst>
          </p:cNvPr>
          <p:cNvSpPr/>
          <p:nvPr/>
        </p:nvSpPr>
        <p:spPr>
          <a:xfrm rot="5400000">
            <a:off x="3243985" y="-1765144"/>
            <a:ext cx="144415" cy="5101634"/>
          </a:xfrm>
          <a:prstGeom prst="leftBrace">
            <a:avLst/>
          </a:prstGeom>
          <a:noFill/>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67" name="CuadroTexto 66">
            <a:extLst>
              <a:ext uri="{FF2B5EF4-FFF2-40B4-BE49-F238E27FC236}">
                <a16:creationId xmlns:a16="http://schemas.microsoft.com/office/drawing/2014/main" id="{CC89DE47-EA00-4121-8B7C-4FB9ED28E974}"/>
              </a:ext>
            </a:extLst>
          </p:cNvPr>
          <p:cNvSpPr txBox="1"/>
          <p:nvPr/>
        </p:nvSpPr>
        <p:spPr>
          <a:xfrm>
            <a:off x="5955395" y="445662"/>
            <a:ext cx="5413963" cy="276999"/>
          </a:xfrm>
          <a:prstGeom prst="rect">
            <a:avLst/>
          </a:prstGeom>
          <a:noFill/>
        </p:spPr>
        <p:txBody>
          <a:bodyPr wrap="square" rtlCol="0">
            <a:spAutoFit/>
          </a:bodyPr>
          <a:lstStyle/>
          <a:p>
            <a:pPr algn="ctr"/>
            <a:r>
              <a:rPr lang="es-ES" sz="1200" b="1" dirty="0"/>
              <a:t>SEGMENTO DE ESTADO DE INVENTARIOS</a:t>
            </a:r>
          </a:p>
        </p:txBody>
      </p:sp>
      <p:sp>
        <p:nvSpPr>
          <p:cNvPr id="68" name="Abrir llave 67">
            <a:extLst>
              <a:ext uri="{FF2B5EF4-FFF2-40B4-BE49-F238E27FC236}">
                <a16:creationId xmlns:a16="http://schemas.microsoft.com/office/drawing/2014/main" id="{446F960B-3C32-43D4-901D-D95CC134051A}"/>
              </a:ext>
            </a:extLst>
          </p:cNvPr>
          <p:cNvSpPr/>
          <p:nvPr/>
        </p:nvSpPr>
        <p:spPr>
          <a:xfrm rot="5400000">
            <a:off x="8545238" y="-1906005"/>
            <a:ext cx="168224" cy="5374279"/>
          </a:xfrm>
          <a:prstGeom prst="leftBrace">
            <a:avLst/>
          </a:prstGeom>
          <a:noFill/>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Tree>
    <p:extLst>
      <p:ext uri="{BB962C8B-B14F-4D97-AF65-F5344CB8AC3E}">
        <p14:creationId xmlns:p14="http://schemas.microsoft.com/office/powerpoint/2010/main" val="869966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1+#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fill="hold"/>
                                        <p:tgtEl>
                                          <p:spTgt spid="68"/>
                                        </p:tgtEl>
                                        <p:attrNameLst>
                                          <p:attrName>ppt_x</p:attrName>
                                        </p:attrNameLst>
                                      </p:cBhvr>
                                      <p:tavLst>
                                        <p:tav tm="0">
                                          <p:val>
                                            <p:strVal val="1+#ppt_w/2"/>
                                          </p:val>
                                        </p:tav>
                                        <p:tav tm="100000">
                                          <p:val>
                                            <p:strVal val="#ppt_x"/>
                                          </p:val>
                                        </p:tav>
                                      </p:tavLst>
                                    </p:anim>
                                    <p:anim calcmode="lin" valueType="num">
                                      <p:cBhvr additive="base">
                                        <p:cTn id="16" dur="500" fill="hold"/>
                                        <p:tgtEl>
                                          <p:spTgt spid="6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1+#ppt_w/2"/>
                                          </p:val>
                                        </p:tav>
                                        <p:tav tm="100000">
                                          <p:val>
                                            <p:strVal val="#ppt_x"/>
                                          </p:val>
                                        </p:tav>
                                      </p:tavLst>
                                    </p:anim>
                                    <p:anim calcmode="lin" valueType="num">
                                      <p:cBhvr additive="base">
                                        <p:cTn id="20" dur="500" fill="hold"/>
                                        <p:tgtEl>
                                          <p:spTgt spid="67"/>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1+#ppt_w/2"/>
                                          </p:val>
                                        </p:tav>
                                        <p:tav tm="100000">
                                          <p:val>
                                            <p:strVal val="#ppt_x"/>
                                          </p:val>
                                        </p:tav>
                                      </p:tavLst>
                                    </p:anim>
                                    <p:anim calcmode="lin" valueType="num">
                                      <p:cBhvr additive="base">
                                        <p:cTn id="24" dur="500" fill="hold"/>
                                        <p:tgtEl>
                                          <p:spTgt spid="3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up)">
                                      <p:cBhvr>
                                        <p:cTn id="28" dur="500"/>
                                        <p:tgtEl>
                                          <p:spTgt spid="42"/>
                                        </p:tgtEl>
                                      </p:cBhvr>
                                    </p:animEffect>
                                  </p:childTnLst>
                                </p:cTn>
                              </p:par>
                            </p:childTnLst>
                          </p:cTn>
                        </p:par>
                        <p:par>
                          <p:cTn id="29" fill="hold">
                            <p:stCondLst>
                              <p:cond delay="1000"/>
                            </p:stCondLst>
                            <p:childTnLst>
                              <p:par>
                                <p:cTn id="30" presetID="2" presetClass="entr" presetSubtype="2" fill="hold" nodeType="after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1+#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2" presetClass="entr" presetSubtype="2"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right)">
                                      <p:cBhvr>
                                        <p:cTn id="37" dur="500"/>
                                        <p:tgtEl>
                                          <p:spTgt spid="43"/>
                                        </p:tgtEl>
                                      </p:cBhvr>
                                    </p:animEffect>
                                  </p:childTnLst>
                                </p:cTn>
                              </p:par>
                            </p:childTnLst>
                          </p:cTn>
                        </p:par>
                        <p:par>
                          <p:cTn id="38" fill="hold">
                            <p:stCondLst>
                              <p:cond delay="2000"/>
                            </p:stCondLst>
                            <p:childTnLst>
                              <p:par>
                                <p:cTn id="39" presetID="2" presetClass="entr" presetSubtype="2"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1+#ppt_w/2"/>
                                          </p:val>
                                        </p:tav>
                                        <p:tav tm="100000">
                                          <p:val>
                                            <p:strVal val="#ppt_x"/>
                                          </p:val>
                                        </p:tav>
                                      </p:tavLst>
                                    </p:anim>
                                    <p:anim calcmode="lin" valueType="num">
                                      <p:cBhvr additive="base">
                                        <p:cTn id="42" dur="500" fill="hold"/>
                                        <p:tgtEl>
                                          <p:spTgt spid="40"/>
                                        </p:tgtEl>
                                        <p:attrNameLst>
                                          <p:attrName>ppt_y</p:attrName>
                                        </p:attrNameLst>
                                      </p:cBhvr>
                                      <p:tavLst>
                                        <p:tav tm="0">
                                          <p:val>
                                            <p:strVal val="#ppt_y"/>
                                          </p:val>
                                        </p:tav>
                                        <p:tav tm="100000">
                                          <p:val>
                                            <p:strVal val="#ppt_y"/>
                                          </p:val>
                                        </p:tav>
                                      </p:tavLst>
                                    </p:anim>
                                  </p:childTnLst>
                                </p:cTn>
                              </p:par>
                            </p:childTnLst>
                          </p:cTn>
                        </p:par>
                        <p:par>
                          <p:cTn id="43" fill="hold">
                            <p:stCondLst>
                              <p:cond delay="2500"/>
                            </p:stCondLst>
                            <p:childTnLst>
                              <p:par>
                                <p:cTn id="44" presetID="22" presetClass="entr" presetSubtype="1" fill="hold" nodeType="after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up)">
                                      <p:cBhvr>
                                        <p:cTn id="46" dur="500"/>
                                        <p:tgtEl>
                                          <p:spTgt spid="44"/>
                                        </p:tgtEl>
                                      </p:cBhvr>
                                    </p:animEffect>
                                  </p:childTnLst>
                                </p:cTn>
                              </p:par>
                            </p:childTnLst>
                          </p:cTn>
                        </p:par>
                        <p:par>
                          <p:cTn id="47" fill="hold">
                            <p:stCondLst>
                              <p:cond delay="3000"/>
                            </p:stCondLst>
                            <p:childTnLst>
                              <p:par>
                                <p:cTn id="48" presetID="2" presetClass="entr" presetSubtype="2"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 calcmode="lin" valueType="num">
                                      <p:cBhvr additive="base">
                                        <p:cTn id="50" dur="500" fill="hold"/>
                                        <p:tgtEl>
                                          <p:spTgt spid="41"/>
                                        </p:tgtEl>
                                        <p:attrNameLst>
                                          <p:attrName>ppt_x</p:attrName>
                                        </p:attrNameLst>
                                      </p:cBhvr>
                                      <p:tavLst>
                                        <p:tav tm="0">
                                          <p:val>
                                            <p:strVal val="1+#ppt_w/2"/>
                                          </p:val>
                                        </p:tav>
                                        <p:tav tm="100000">
                                          <p:val>
                                            <p:strVal val="#ppt_x"/>
                                          </p:val>
                                        </p:tav>
                                      </p:tavLst>
                                    </p:anim>
                                    <p:anim calcmode="lin" valueType="num">
                                      <p:cBhvr additive="base">
                                        <p:cTn id="51" dur="500" fill="hold"/>
                                        <p:tgtEl>
                                          <p:spTgt spid="41"/>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47"/>
                                        </p:tgtEl>
                                        <p:attrNameLst>
                                          <p:attrName>style.visibility</p:attrName>
                                        </p:attrNameLst>
                                      </p:cBhvr>
                                      <p:to>
                                        <p:strVal val="visible"/>
                                      </p:to>
                                    </p:set>
                                    <p:anim calcmode="lin" valueType="num">
                                      <p:cBhvr additive="base">
                                        <p:cTn id="54" dur="500" fill="hold"/>
                                        <p:tgtEl>
                                          <p:spTgt spid="47"/>
                                        </p:tgtEl>
                                        <p:attrNameLst>
                                          <p:attrName>ppt_x</p:attrName>
                                        </p:attrNameLst>
                                      </p:cBhvr>
                                      <p:tavLst>
                                        <p:tav tm="0">
                                          <p:val>
                                            <p:strVal val="1+#ppt_w/2"/>
                                          </p:val>
                                        </p:tav>
                                        <p:tav tm="100000">
                                          <p:val>
                                            <p:strVal val="#ppt_x"/>
                                          </p:val>
                                        </p:tav>
                                      </p:tavLst>
                                    </p:anim>
                                    <p:anim calcmode="lin" valueType="num">
                                      <p:cBhvr additive="base">
                                        <p:cTn id="55" dur="500" fill="hold"/>
                                        <p:tgtEl>
                                          <p:spTgt spid="47"/>
                                        </p:tgtEl>
                                        <p:attrNameLst>
                                          <p:attrName>ppt_y</p:attrName>
                                        </p:attrNameLst>
                                      </p:cBhvr>
                                      <p:tavLst>
                                        <p:tav tm="0">
                                          <p:val>
                                            <p:strVal val="#ppt_y"/>
                                          </p:val>
                                        </p:tav>
                                        <p:tav tm="100000">
                                          <p:val>
                                            <p:strVal val="#ppt_y"/>
                                          </p:val>
                                        </p:tav>
                                      </p:tavLst>
                                    </p:anim>
                                  </p:childTnLst>
                                </p:cTn>
                              </p:par>
                            </p:childTnLst>
                          </p:cTn>
                        </p:par>
                        <p:par>
                          <p:cTn id="56" fill="hold">
                            <p:stCondLst>
                              <p:cond delay="3500"/>
                            </p:stCondLst>
                            <p:childTnLst>
                              <p:par>
                                <p:cTn id="57" presetID="22" presetClass="entr" presetSubtype="2" fill="hold" nodeType="after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right)">
                                      <p:cBhvr>
                                        <p:cTn id="59" dur="500"/>
                                        <p:tgtEl>
                                          <p:spTgt spid="45"/>
                                        </p:tgtEl>
                                      </p:cBhvr>
                                    </p:animEffect>
                                  </p:childTnLst>
                                </p:cTn>
                              </p:par>
                            </p:childTnLst>
                          </p:cTn>
                        </p:par>
                        <p:par>
                          <p:cTn id="60" fill="hold">
                            <p:stCondLst>
                              <p:cond delay="4000"/>
                            </p:stCondLst>
                            <p:childTnLst>
                              <p:par>
                                <p:cTn id="61" presetID="22" presetClass="entr" presetSubtype="2" fill="hold" nodeType="after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right)">
                                      <p:cBhvr>
                                        <p:cTn id="63" dur="500"/>
                                        <p:tgtEl>
                                          <p:spTgt spid="46"/>
                                        </p:tgtEl>
                                      </p:cBhvr>
                                    </p:animEffect>
                                  </p:childTnLst>
                                </p:cTn>
                              </p:par>
                            </p:childTnLst>
                          </p:cTn>
                        </p:par>
                        <p:par>
                          <p:cTn id="64" fill="hold">
                            <p:stCondLst>
                              <p:cond delay="4500"/>
                            </p:stCondLst>
                            <p:childTnLst>
                              <p:par>
                                <p:cTn id="65" presetID="22" presetClass="entr" presetSubtype="8" fill="hold"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left)">
                                      <p:cBhvr>
                                        <p:cTn id="67" dur="500"/>
                                        <p:tgtEl>
                                          <p:spTgt spid="48"/>
                                        </p:tgtEl>
                                      </p:cBhvr>
                                    </p:animEffect>
                                  </p:childTnLst>
                                </p:cTn>
                              </p:par>
                              <p:par>
                                <p:cTn id="68" presetID="22" presetClass="entr" presetSubtype="8" fill="hold"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par>
                                <p:cTn id="71" presetID="22" presetClass="entr" presetSubtype="8" fill="hold"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left)">
                                      <p:cBhvr>
                                        <p:cTn id="7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5" grpId="0"/>
      <p:bldP spid="66" grpId="0" animBg="1"/>
      <p:bldP spid="67" grpId="0"/>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5" name="Tabla 4">
            <a:extLst>
              <a:ext uri="{FF2B5EF4-FFF2-40B4-BE49-F238E27FC236}">
                <a16:creationId xmlns:a16="http://schemas.microsoft.com/office/drawing/2014/main" id="{CFFB2E42-FAC6-4D6C-BA55-338FFDEBF195}"/>
              </a:ext>
            </a:extLst>
          </p:cNvPr>
          <p:cNvGraphicFramePr>
            <a:graphicFrameLocks noGrp="1"/>
          </p:cNvGraphicFramePr>
          <p:nvPr>
            <p:extLst>
              <p:ext uri="{D42A27DB-BD31-4B8C-83A1-F6EECF244321}">
                <p14:modId xmlns:p14="http://schemas.microsoft.com/office/powerpoint/2010/main" val="65736186"/>
              </p:ext>
            </p:extLst>
          </p:nvPr>
        </p:nvGraphicFramePr>
        <p:xfrm>
          <a:off x="576943" y="1300450"/>
          <a:ext cx="10515599" cy="512445"/>
        </p:xfrm>
        <a:graphic>
          <a:graphicData uri="http://schemas.openxmlformats.org/drawingml/2006/table">
            <a:tbl>
              <a:tblPr>
                <a:effectLst>
                  <a:outerShdw blurRad="50800" dist="38100" dir="2700000" algn="tl" rotWithShape="0">
                    <a:prstClr val="black">
                      <a:alpha val="40000"/>
                    </a:prstClr>
                  </a:outerShdw>
                </a:effectLst>
              </a:tblPr>
              <a:tblGrid>
                <a:gridCol w="584024">
                  <a:extLst>
                    <a:ext uri="{9D8B030D-6E8A-4147-A177-3AD203B41FA5}">
                      <a16:colId xmlns:a16="http://schemas.microsoft.com/office/drawing/2014/main" val="20000"/>
                    </a:ext>
                  </a:extLst>
                </a:gridCol>
                <a:gridCol w="761770">
                  <a:extLst>
                    <a:ext uri="{9D8B030D-6E8A-4147-A177-3AD203B41FA5}">
                      <a16:colId xmlns:a16="http://schemas.microsoft.com/office/drawing/2014/main" val="20001"/>
                    </a:ext>
                  </a:extLst>
                </a:gridCol>
                <a:gridCol w="685593">
                  <a:extLst>
                    <a:ext uri="{9D8B030D-6E8A-4147-A177-3AD203B41FA5}">
                      <a16:colId xmlns:a16="http://schemas.microsoft.com/office/drawing/2014/main" val="20002"/>
                    </a:ext>
                  </a:extLst>
                </a:gridCol>
                <a:gridCol w="637982">
                  <a:extLst>
                    <a:ext uri="{9D8B030D-6E8A-4147-A177-3AD203B41FA5}">
                      <a16:colId xmlns:a16="http://schemas.microsoft.com/office/drawing/2014/main" val="20003"/>
                    </a:ext>
                  </a:extLst>
                </a:gridCol>
                <a:gridCol w="761770">
                  <a:extLst>
                    <a:ext uri="{9D8B030D-6E8A-4147-A177-3AD203B41FA5}">
                      <a16:colId xmlns:a16="http://schemas.microsoft.com/office/drawing/2014/main" val="20004"/>
                    </a:ext>
                  </a:extLst>
                </a:gridCol>
                <a:gridCol w="761770">
                  <a:extLst>
                    <a:ext uri="{9D8B030D-6E8A-4147-A177-3AD203B41FA5}">
                      <a16:colId xmlns:a16="http://schemas.microsoft.com/office/drawing/2014/main" val="20005"/>
                    </a:ext>
                  </a:extLst>
                </a:gridCol>
                <a:gridCol w="863339">
                  <a:extLst>
                    <a:ext uri="{9D8B030D-6E8A-4147-A177-3AD203B41FA5}">
                      <a16:colId xmlns:a16="http://schemas.microsoft.com/office/drawing/2014/main" val="20006"/>
                    </a:ext>
                  </a:extLst>
                </a:gridCol>
                <a:gridCol w="2094867">
                  <a:extLst>
                    <a:ext uri="{9D8B030D-6E8A-4147-A177-3AD203B41FA5}">
                      <a16:colId xmlns:a16="http://schemas.microsoft.com/office/drawing/2014/main" val="20007"/>
                    </a:ext>
                  </a:extLst>
                </a:gridCol>
                <a:gridCol w="317404">
                  <a:extLst>
                    <a:ext uri="{9D8B030D-6E8A-4147-A177-3AD203B41FA5}">
                      <a16:colId xmlns:a16="http://schemas.microsoft.com/office/drawing/2014/main" val="20008"/>
                    </a:ext>
                  </a:extLst>
                </a:gridCol>
                <a:gridCol w="380885">
                  <a:extLst>
                    <a:ext uri="{9D8B030D-6E8A-4147-A177-3AD203B41FA5}">
                      <a16:colId xmlns:a16="http://schemas.microsoft.com/office/drawing/2014/main" val="20009"/>
                    </a:ext>
                  </a:extLst>
                </a:gridCol>
                <a:gridCol w="380885">
                  <a:extLst>
                    <a:ext uri="{9D8B030D-6E8A-4147-A177-3AD203B41FA5}">
                      <a16:colId xmlns:a16="http://schemas.microsoft.com/office/drawing/2014/main" val="20010"/>
                    </a:ext>
                  </a:extLst>
                </a:gridCol>
                <a:gridCol w="380885">
                  <a:extLst>
                    <a:ext uri="{9D8B030D-6E8A-4147-A177-3AD203B41FA5}">
                      <a16:colId xmlns:a16="http://schemas.microsoft.com/office/drawing/2014/main" val="20011"/>
                    </a:ext>
                  </a:extLst>
                </a:gridCol>
                <a:gridCol w="380885">
                  <a:extLst>
                    <a:ext uri="{9D8B030D-6E8A-4147-A177-3AD203B41FA5}">
                      <a16:colId xmlns:a16="http://schemas.microsoft.com/office/drawing/2014/main" val="20012"/>
                    </a:ext>
                  </a:extLst>
                </a:gridCol>
                <a:gridCol w="380885">
                  <a:extLst>
                    <a:ext uri="{9D8B030D-6E8A-4147-A177-3AD203B41FA5}">
                      <a16:colId xmlns:a16="http://schemas.microsoft.com/office/drawing/2014/main" val="20013"/>
                    </a:ext>
                  </a:extLst>
                </a:gridCol>
                <a:gridCol w="380885">
                  <a:extLst>
                    <a:ext uri="{9D8B030D-6E8A-4147-A177-3AD203B41FA5}">
                      <a16:colId xmlns:a16="http://schemas.microsoft.com/office/drawing/2014/main" val="20014"/>
                    </a:ext>
                  </a:extLst>
                </a:gridCol>
                <a:gridCol w="380885">
                  <a:extLst>
                    <a:ext uri="{9D8B030D-6E8A-4147-A177-3AD203B41FA5}">
                      <a16:colId xmlns:a16="http://schemas.microsoft.com/office/drawing/2014/main" val="20015"/>
                    </a:ext>
                  </a:extLst>
                </a:gridCol>
                <a:gridCol w="380885">
                  <a:extLst>
                    <a:ext uri="{9D8B030D-6E8A-4147-A177-3AD203B41FA5}">
                      <a16:colId xmlns:a16="http://schemas.microsoft.com/office/drawing/2014/main" val="20016"/>
                    </a:ext>
                  </a:extLst>
                </a:gridCol>
              </a:tblGrid>
              <a:tr h="190500">
                <a:tc rowSpan="2">
                  <a:txBody>
                    <a:bodyPr/>
                    <a:lstStyle/>
                    <a:p>
                      <a:pPr algn="ctr" fontAlgn="ctr"/>
                      <a:r>
                        <a:rPr lang="es-ES" sz="1100" b="1" i="0" u="none" strike="noStrike" dirty="0">
                          <a:solidFill>
                            <a:srgbClr val="000000"/>
                          </a:solidFill>
                          <a:effectLst/>
                          <a:latin typeface="Calibri" panose="020F0502020204030204" pitchFamily="34" charset="0"/>
                        </a:rPr>
                        <a:t>Tamaño del lote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0" u="none" strike="noStrike" dirty="0">
                          <a:solidFill>
                            <a:srgbClr val="000000"/>
                          </a:solidFill>
                          <a:effectLst/>
                          <a:latin typeface="Calibri" panose="020F0502020204030204" pitchFamily="34" charset="0"/>
                        </a:rPr>
                        <a:t>Plazo (semanas)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0" u="none" strike="noStrike" dirty="0">
                          <a:solidFill>
                            <a:srgbClr val="000000"/>
                          </a:solidFill>
                          <a:effectLst/>
                          <a:latin typeface="Calibri" panose="020F0502020204030204" pitchFamily="34" charset="0"/>
                        </a:rPr>
                        <a:t>Disponible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1" u="none" strike="noStrike" dirty="0">
                          <a:solidFill>
                            <a:srgbClr val="000000"/>
                          </a:solidFill>
                          <a:effectLst/>
                          <a:latin typeface="Calibri" panose="020F0502020204030204" pitchFamily="34" charset="0"/>
                        </a:rPr>
                        <a:t>Stock</a:t>
                      </a:r>
                      <a:r>
                        <a:rPr lang="es-ES" sz="1100" b="1" i="0" u="none" strike="noStrike" dirty="0">
                          <a:solidFill>
                            <a:srgbClr val="000000"/>
                          </a:solidFill>
                          <a:effectLst/>
                          <a:latin typeface="Calibri" panose="020F0502020204030204" pitchFamily="34" charset="0"/>
                        </a:rPr>
                        <a:t> de seguridad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0" u="none" strike="noStrike" dirty="0">
                          <a:solidFill>
                            <a:srgbClr val="000000"/>
                          </a:solidFill>
                          <a:effectLst/>
                          <a:latin typeface="Calibri" panose="020F0502020204030204" pitchFamily="34" charset="0"/>
                        </a:rPr>
                        <a:t>Reservado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0" u="none" strike="noStrike" dirty="0">
                          <a:solidFill>
                            <a:srgbClr val="000000"/>
                          </a:solidFill>
                          <a:effectLst/>
                          <a:latin typeface="Calibri" panose="020F0502020204030204" pitchFamily="34" charset="0"/>
                        </a:rPr>
                        <a:t>Código del nivel inferior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0" u="none" strike="noStrike" dirty="0">
                          <a:solidFill>
                            <a:srgbClr val="000000"/>
                          </a:solidFill>
                          <a:effectLst/>
                          <a:latin typeface="Calibri" panose="020F0502020204030204" pitchFamily="34" charset="0"/>
                        </a:rPr>
                        <a:t>Identificación del artículo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ctr"/>
                      <a:r>
                        <a:rPr lang="es-ES" sz="1100" b="1" i="0" u="none" strike="noStrike" dirty="0">
                          <a:solidFill>
                            <a:srgbClr val="000000"/>
                          </a:solidFill>
                          <a:effectLst/>
                          <a:latin typeface="Calibri" panose="020F0502020204030204" pitchFamily="34" charset="0"/>
                        </a:rPr>
                        <a:t>Semana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1"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1"/>
                  </a:ext>
                </a:extLst>
              </a:tr>
            </a:tbl>
          </a:graphicData>
        </a:graphic>
      </p:graphicFrame>
      <p:graphicFrame>
        <p:nvGraphicFramePr>
          <p:cNvPr id="6" name="Tabla 5">
            <a:extLst>
              <a:ext uri="{FF2B5EF4-FFF2-40B4-BE49-F238E27FC236}">
                <a16:creationId xmlns:a16="http://schemas.microsoft.com/office/drawing/2014/main" id="{476E7375-5ABC-443A-A07C-85D719B5C08D}"/>
              </a:ext>
            </a:extLst>
          </p:cNvPr>
          <p:cNvGraphicFramePr>
            <a:graphicFrameLocks noGrp="1"/>
          </p:cNvGraphicFramePr>
          <p:nvPr>
            <p:extLst>
              <p:ext uri="{D42A27DB-BD31-4B8C-83A1-F6EECF244321}">
                <p14:modId xmlns:p14="http://schemas.microsoft.com/office/powerpoint/2010/main" val="2459829384"/>
              </p:ext>
            </p:extLst>
          </p:nvPr>
        </p:nvGraphicFramePr>
        <p:xfrm>
          <a:off x="576942" y="1996301"/>
          <a:ext cx="10515600" cy="1143000"/>
        </p:xfrm>
        <a:graphic>
          <a:graphicData uri="http://schemas.openxmlformats.org/drawingml/2006/table">
            <a:tbl>
              <a:tblPr>
                <a:effectLst>
                  <a:outerShdw blurRad="50800" dist="38100" dir="2700000" algn="tl" rotWithShape="0">
                    <a:prstClr val="black">
                      <a:alpha val="40000"/>
                    </a:prstClr>
                  </a:outerShdw>
                </a:effectLst>
              </a:tblPr>
              <a:tblGrid>
                <a:gridCol w="584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2095500">
                  <a:extLst>
                    <a:ext uri="{9D8B030D-6E8A-4147-A177-3AD203B41FA5}">
                      <a16:colId xmlns:a16="http://schemas.microsoft.com/office/drawing/2014/main" val="20007"/>
                    </a:ext>
                  </a:extLst>
                </a:gridCol>
                <a:gridCol w="314325">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tblGrid>
              <a:tr h="190500">
                <a:tc rowSpan="6">
                  <a:txBody>
                    <a:bodyPr/>
                    <a:lstStyle/>
                    <a:p>
                      <a:pPr algn="ctr" fontAlgn="ctr"/>
                      <a:r>
                        <a:rPr lang="es-ES" sz="1100" b="0" i="0" u="none" strike="noStrike" dirty="0">
                          <a:solidFill>
                            <a:srgbClr val="000000"/>
                          </a:solidFill>
                          <a:effectLst/>
                          <a:latin typeface="Calibri" panose="020F0502020204030204" pitchFamily="34" charset="0"/>
                        </a:rPr>
                        <a:t>Lote a lote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dirty="0">
                          <a:solidFill>
                            <a:srgbClr val="000000"/>
                          </a:solidFill>
                          <a:effectLst/>
                          <a:latin typeface="Calibri" panose="020F0502020204030204" pitchFamily="34" charset="0"/>
                        </a:rPr>
                        <a:t>Necesidades brutas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200</a:t>
                      </a:r>
                      <a:r>
                        <a:rPr lang="es-ES" sz="700" b="0" i="0" u="none" strike="noStrike" dirty="0">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Recepción programada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1100" b="0" i="0" u="none" strike="noStrike" dirty="0">
                          <a:solidFill>
                            <a:srgbClr val="000000"/>
                          </a:solidFill>
                          <a:effectLst/>
                          <a:latin typeface="Calibri" panose="020F0502020204030204" pitchFamily="34" charset="0"/>
                        </a:rPr>
                        <a:t>Disponible estimado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Necesidades netas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Recepción de pedidos planificados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Emisión de pedidos planificados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7" name="Tabla 6">
            <a:extLst>
              <a:ext uri="{FF2B5EF4-FFF2-40B4-BE49-F238E27FC236}">
                <a16:creationId xmlns:a16="http://schemas.microsoft.com/office/drawing/2014/main" id="{ECB8E5DE-AA7E-4159-B850-F6303B23C031}"/>
              </a:ext>
            </a:extLst>
          </p:cNvPr>
          <p:cNvGraphicFramePr>
            <a:graphicFrameLocks noGrp="1"/>
          </p:cNvGraphicFramePr>
          <p:nvPr>
            <p:extLst>
              <p:ext uri="{D42A27DB-BD31-4B8C-83A1-F6EECF244321}">
                <p14:modId xmlns:p14="http://schemas.microsoft.com/office/powerpoint/2010/main" val="2222260052"/>
              </p:ext>
            </p:extLst>
          </p:nvPr>
        </p:nvGraphicFramePr>
        <p:xfrm>
          <a:off x="576942" y="3322707"/>
          <a:ext cx="10515600" cy="1143000"/>
        </p:xfrm>
        <a:graphic>
          <a:graphicData uri="http://schemas.openxmlformats.org/drawingml/2006/table">
            <a:tbl>
              <a:tblPr>
                <a:effectLst>
                  <a:outerShdw blurRad="50800" dist="38100" dir="2700000" algn="tl" rotWithShape="0">
                    <a:prstClr val="black">
                      <a:alpha val="40000"/>
                    </a:prstClr>
                  </a:outerShdw>
                </a:effectLst>
              </a:tblPr>
              <a:tblGrid>
                <a:gridCol w="584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2095500">
                  <a:extLst>
                    <a:ext uri="{9D8B030D-6E8A-4147-A177-3AD203B41FA5}">
                      <a16:colId xmlns:a16="http://schemas.microsoft.com/office/drawing/2014/main" val="20007"/>
                    </a:ext>
                  </a:extLst>
                </a:gridCol>
                <a:gridCol w="314325">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tblGrid>
              <a:tr h="190500">
                <a:tc rowSpan="6">
                  <a:txBody>
                    <a:bodyPr/>
                    <a:lstStyle/>
                    <a:p>
                      <a:pPr algn="ctr" fontAlgn="ctr"/>
                      <a:r>
                        <a:rPr lang="es-ES" sz="1100" b="0" i="0" u="none" strike="noStrike" dirty="0">
                          <a:solidFill>
                            <a:srgbClr val="000000"/>
                          </a:solidFill>
                          <a:effectLst/>
                          <a:latin typeface="Calibri" panose="020F0502020204030204" pitchFamily="34" charset="0"/>
                        </a:rPr>
                        <a:t>Lote a lote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dirty="0">
                          <a:solidFill>
                            <a:srgbClr val="000000"/>
                          </a:solidFill>
                          <a:effectLst/>
                          <a:latin typeface="Calibri" panose="020F0502020204030204" pitchFamily="34" charset="0"/>
                        </a:rPr>
                        <a:t>Necesidades brutas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390</a:t>
                      </a:r>
                      <a:r>
                        <a:rPr lang="es-ES" sz="700" b="0" i="0" u="none" strike="noStrike" dirty="0">
                          <a:solidFill>
                            <a:srgbClr val="000000"/>
                          </a:solidFill>
                          <a:effectLst/>
                          <a:latin typeface="Calibri" panose="020F0502020204030204" pitchFamily="34" charset="0"/>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130</a:t>
                      </a:r>
                      <a:r>
                        <a:rPr lang="es-ES" sz="700" b="0" i="0" u="none" strike="noStrike" dirty="0">
                          <a:solidFill>
                            <a:srgbClr val="000000"/>
                          </a:solidFill>
                          <a:effectLst/>
                          <a:latin typeface="Calibri" panose="020F0502020204030204" pitchFamily="34" charset="0"/>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Recepción programada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1100" b="0" i="0" u="none" strike="noStrike" dirty="0">
                          <a:solidFill>
                            <a:srgbClr val="000000"/>
                          </a:solidFill>
                          <a:effectLst/>
                          <a:latin typeface="Calibri" panose="020F0502020204030204" pitchFamily="34" charset="0"/>
                        </a:rPr>
                        <a:t>Disponible estimado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Necesidades netas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380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Recepción de pedidos planificados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380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Emisión de pedidos planificados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380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8" name="Tabla 7">
            <a:extLst>
              <a:ext uri="{FF2B5EF4-FFF2-40B4-BE49-F238E27FC236}">
                <a16:creationId xmlns:a16="http://schemas.microsoft.com/office/drawing/2014/main" id="{D4400788-4498-4AF3-866E-632199D8B718}"/>
              </a:ext>
            </a:extLst>
          </p:cNvPr>
          <p:cNvGraphicFramePr>
            <a:graphicFrameLocks noGrp="1"/>
          </p:cNvGraphicFramePr>
          <p:nvPr>
            <p:extLst>
              <p:ext uri="{D42A27DB-BD31-4B8C-83A1-F6EECF244321}">
                <p14:modId xmlns:p14="http://schemas.microsoft.com/office/powerpoint/2010/main" val="1482405389"/>
              </p:ext>
            </p:extLst>
          </p:nvPr>
        </p:nvGraphicFramePr>
        <p:xfrm>
          <a:off x="576942" y="4649113"/>
          <a:ext cx="10515600" cy="1143000"/>
        </p:xfrm>
        <a:graphic>
          <a:graphicData uri="http://schemas.openxmlformats.org/drawingml/2006/table">
            <a:tbl>
              <a:tblPr>
                <a:effectLst>
                  <a:outerShdw blurRad="50800" dist="38100" dir="2700000" algn="tl" rotWithShape="0">
                    <a:prstClr val="black">
                      <a:alpha val="40000"/>
                    </a:prstClr>
                  </a:outerShdw>
                </a:effectLst>
              </a:tblPr>
              <a:tblGrid>
                <a:gridCol w="584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2095500">
                  <a:extLst>
                    <a:ext uri="{9D8B030D-6E8A-4147-A177-3AD203B41FA5}">
                      <a16:colId xmlns:a16="http://schemas.microsoft.com/office/drawing/2014/main" val="20007"/>
                    </a:ext>
                  </a:extLst>
                </a:gridCol>
                <a:gridCol w="314325">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tblGrid>
              <a:tr h="190500">
                <a:tc rowSpan="6">
                  <a:txBody>
                    <a:bodyPr/>
                    <a:lstStyle/>
                    <a:p>
                      <a:pPr algn="ctr" fontAlgn="ctr"/>
                      <a:r>
                        <a:rPr lang="es-ES" sz="1100" b="0" i="0" u="none" strike="noStrike" dirty="0">
                          <a:solidFill>
                            <a:srgbClr val="000000"/>
                          </a:solidFill>
                          <a:effectLst/>
                          <a:latin typeface="Calibri" panose="020F0502020204030204" pitchFamily="34" charset="0"/>
                        </a:rPr>
                        <a:t>Lote a lote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dirty="0">
                          <a:solidFill>
                            <a:srgbClr val="000000"/>
                          </a:solidFill>
                          <a:effectLst/>
                          <a:latin typeface="Calibri" panose="020F0502020204030204" pitchFamily="34" charset="0"/>
                        </a:rPr>
                        <a:t>Necesidades brutas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195</a:t>
                      </a:r>
                      <a:r>
                        <a:rPr lang="es-ES" sz="700" b="0" i="0" u="none" strike="noStrike" dirty="0">
                          <a:solidFill>
                            <a:srgbClr val="000000"/>
                          </a:solidFill>
                          <a:effectLst/>
                          <a:latin typeface="Calibri" panose="020F0502020204030204" pitchFamily="34" charset="0"/>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Recepción programada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1100" b="0" i="0" u="none" strike="noStrike" dirty="0">
                          <a:solidFill>
                            <a:srgbClr val="000000"/>
                          </a:solidFill>
                          <a:effectLst/>
                          <a:latin typeface="Calibri" panose="020F0502020204030204" pitchFamily="34" charset="0"/>
                        </a:rPr>
                        <a:t>Disponible estimado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Necesidades netas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Recepción de pedidos planificados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Emisión de pedidos planificados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195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9" name="Conector recto de flecha 8">
            <a:extLst>
              <a:ext uri="{FF2B5EF4-FFF2-40B4-BE49-F238E27FC236}">
                <a16:creationId xmlns:a16="http://schemas.microsoft.com/office/drawing/2014/main" id="{5FFDC1AE-7792-4789-805A-273B8582A898}"/>
              </a:ext>
            </a:extLst>
          </p:cNvPr>
          <p:cNvCxnSpPr/>
          <p:nvPr/>
        </p:nvCxnSpPr>
        <p:spPr>
          <a:xfrm flipH="1">
            <a:off x="9108219" y="2866446"/>
            <a:ext cx="904366" cy="1789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716B7A8B-1279-41F6-B8D6-357816E2AF26}"/>
              </a:ext>
            </a:extLst>
          </p:cNvPr>
          <p:cNvCxnSpPr/>
          <p:nvPr/>
        </p:nvCxnSpPr>
        <p:spPr>
          <a:xfrm flipH="1">
            <a:off x="9465964" y="4216235"/>
            <a:ext cx="188875" cy="1192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87FBF446-872D-45CF-8C0B-1C65808078CC}"/>
              </a:ext>
            </a:extLst>
          </p:cNvPr>
          <p:cNvCxnSpPr/>
          <p:nvPr/>
        </p:nvCxnSpPr>
        <p:spPr>
          <a:xfrm flipH="1">
            <a:off x="8688060" y="4208283"/>
            <a:ext cx="188875" cy="1192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5EC35056-109C-4BC9-B74B-914608C1F138}"/>
              </a:ext>
            </a:extLst>
          </p:cNvPr>
          <p:cNvCxnSpPr/>
          <p:nvPr/>
        </p:nvCxnSpPr>
        <p:spPr>
          <a:xfrm flipH="1">
            <a:off x="8346218" y="5522181"/>
            <a:ext cx="515512" cy="1563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1">
            <a:extLst>
              <a:ext uri="{FF2B5EF4-FFF2-40B4-BE49-F238E27FC236}">
                <a16:creationId xmlns:a16="http://schemas.microsoft.com/office/drawing/2014/main" id="{F71BCAC2-87A3-42F9-9F4E-2ED768D50AE2}"/>
              </a:ext>
            </a:extLst>
          </p:cNvPr>
          <p:cNvGrpSpPr/>
          <p:nvPr/>
        </p:nvGrpSpPr>
        <p:grpSpPr>
          <a:xfrm>
            <a:off x="3234028" y="1996301"/>
            <a:ext cx="6778557" cy="495300"/>
            <a:chOff x="1482972" y="4279900"/>
            <a:chExt cx="6778557" cy="495300"/>
          </a:xfrm>
        </p:grpSpPr>
        <p:grpSp>
          <p:nvGrpSpPr>
            <p:cNvPr id="14" name="Group 4">
              <a:extLst>
                <a:ext uri="{FF2B5EF4-FFF2-40B4-BE49-F238E27FC236}">
                  <a16:creationId xmlns:a16="http://schemas.microsoft.com/office/drawing/2014/main" id="{77BA31BE-2C1C-41BA-8D2E-9854731EC837}"/>
                </a:ext>
              </a:extLst>
            </p:cNvPr>
            <p:cNvGrpSpPr/>
            <p:nvPr/>
          </p:nvGrpSpPr>
          <p:grpSpPr>
            <a:xfrm>
              <a:off x="1482972" y="4279900"/>
              <a:ext cx="2188420" cy="495300"/>
              <a:chOff x="1203572" y="7213600"/>
              <a:chExt cx="2188420" cy="495300"/>
            </a:xfrm>
          </p:grpSpPr>
          <p:sp>
            <p:nvSpPr>
              <p:cNvPr id="18" name="Oval 3">
                <a:extLst>
                  <a:ext uri="{FF2B5EF4-FFF2-40B4-BE49-F238E27FC236}">
                    <a16:creationId xmlns:a16="http://schemas.microsoft.com/office/drawing/2014/main" id="{E2E97C25-1072-40F6-8368-83F9A5A75B34}"/>
                  </a:ext>
                </a:extLst>
              </p:cNvPr>
              <p:cNvSpPr/>
              <p:nvPr/>
            </p:nvSpPr>
            <p:spPr>
              <a:xfrm>
                <a:off x="1231900" y="7213600"/>
                <a:ext cx="2081203" cy="495300"/>
              </a:xfrm>
              <a:prstGeom prst="ellipse">
                <a:avLst/>
              </a:prstGeom>
              <a:solidFill>
                <a:srgbClr val="255898">
                  <a:lumMod val="40000"/>
                  <a:lumOff val="60000"/>
                </a:srgbClr>
              </a:solidFill>
              <a:ln w="9525" cap="flat" cmpd="sng" algn="ctr">
                <a:solidFill>
                  <a:srgbClr val="000000"/>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Calibri"/>
                  <a:ea typeface="+mn-ea"/>
                  <a:cs typeface="+mn-cs"/>
                </a:endParaRPr>
              </a:p>
            </p:txBody>
          </p:sp>
          <p:sp>
            <p:nvSpPr>
              <p:cNvPr id="19" name="TextBox 2">
                <a:extLst>
                  <a:ext uri="{FF2B5EF4-FFF2-40B4-BE49-F238E27FC236}">
                    <a16:creationId xmlns:a16="http://schemas.microsoft.com/office/drawing/2014/main" id="{63FCCA48-EC9C-4030-94D5-2008658964A0}"/>
                  </a:ext>
                </a:extLst>
              </p:cNvPr>
              <p:cNvSpPr txBox="1"/>
              <p:nvPr/>
            </p:nvSpPr>
            <p:spPr>
              <a:xfrm>
                <a:off x="1203572" y="7307362"/>
                <a:ext cx="2188420" cy="307777"/>
              </a:xfrm>
              <a:prstGeom prst="rect">
                <a:avLst/>
              </a:prstGeom>
              <a:noFill/>
            </p:spPr>
            <p:txBody>
              <a:bodyPr wrap="none" rtlCol="0">
                <a:spAutoFit/>
              </a:bodyPr>
              <a:lstStyle/>
              <a:p>
                <a:pPr marL="0" marR="0" lvl="0" indent="0" defTabSz="4572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dirty="0">
                    <a:ln>
                      <a:noFill/>
                    </a:ln>
                    <a:solidFill>
                      <a:srgbClr val="000000"/>
                    </a:solidFill>
                    <a:effectLst/>
                    <a:uLnTx/>
                    <a:uFillTx/>
                    <a:latin typeface="Arial" charset="0"/>
                    <a:ea typeface="ＭＳ Ｐゴシック" charset="0"/>
                    <a:cs typeface="Arial" charset="0"/>
                  </a:rPr>
                  <a:t>2 × número de Cs = 200</a:t>
                </a:r>
              </a:p>
            </p:txBody>
          </p:sp>
        </p:grpSp>
        <p:cxnSp>
          <p:nvCxnSpPr>
            <p:cNvPr id="15" name="Straight Arrow Connector 6">
              <a:extLst>
                <a:ext uri="{FF2B5EF4-FFF2-40B4-BE49-F238E27FC236}">
                  <a16:creationId xmlns:a16="http://schemas.microsoft.com/office/drawing/2014/main" id="{C6373293-DC1D-419F-B348-D1A17D9BCFA3}"/>
                </a:ext>
              </a:extLst>
            </p:cNvPr>
            <p:cNvCxnSpPr/>
            <p:nvPr/>
          </p:nvCxnSpPr>
          <p:spPr>
            <a:xfrm flipV="1">
              <a:off x="3574680" y="4432889"/>
              <a:ext cx="4686849" cy="94662"/>
            </a:xfrm>
            <a:prstGeom prst="straightConnector1">
              <a:avLst/>
            </a:prstGeom>
            <a:noFill/>
            <a:ln w="38100" cap="flat" cmpd="sng" algn="ctr">
              <a:solidFill>
                <a:srgbClr val="255898"/>
              </a:solidFill>
              <a:prstDash val="solid"/>
              <a:tailEnd type="triangle"/>
            </a:ln>
            <a:effectLst/>
          </p:spPr>
        </p:cxnSp>
      </p:grpSp>
      <p:grpSp>
        <p:nvGrpSpPr>
          <p:cNvPr id="20" name="Grupo 19">
            <a:extLst>
              <a:ext uri="{FF2B5EF4-FFF2-40B4-BE49-F238E27FC236}">
                <a16:creationId xmlns:a16="http://schemas.microsoft.com/office/drawing/2014/main" id="{C3BE78BB-6650-4610-B06F-BD86D8ED072D}"/>
              </a:ext>
            </a:extLst>
          </p:cNvPr>
          <p:cNvGrpSpPr/>
          <p:nvPr/>
        </p:nvGrpSpPr>
        <p:grpSpPr>
          <a:xfrm>
            <a:off x="3095852" y="2972713"/>
            <a:ext cx="6558987" cy="736600"/>
            <a:chOff x="3561844" y="5160627"/>
            <a:chExt cx="6558987" cy="736600"/>
          </a:xfrm>
        </p:grpSpPr>
        <p:grpSp>
          <p:nvGrpSpPr>
            <p:cNvPr id="21" name="Group 22">
              <a:extLst>
                <a:ext uri="{FF2B5EF4-FFF2-40B4-BE49-F238E27FC236}">
                  <a16:creationId xmlns:a16="http://schemas.microsoft.com/office/drawing/2014/main" id="{404DE44E-F478-4D86-830D-68DA729E7742}"/>
                </a:ext>
              </a:extLst>
            </p:cNvPr>
            <p:cNvGrpSpPr/>
            <p:nvPr/>
          </p:nvGrpSpPr>
          <p:grpSpPr>
            <a:xfrm>
              <a:off x="3561844" y="5160627"/>
              <a:ext cx="6558987" cy="736600"/>
              <a:chOff x="1444962" y="1739900"/>
              <a:chExt cx="6558987" cy="736600"/>
            </a:xfrm>
          </p:grpSpPr>
          <p:grpSp>
            <p:nvGrpSpPr>
              <p:cNvPr id="23" name="Group 23">
                <a:extLst>
                  <a:ext uri="{FF2B5EF4-FFF2-40B4-BE49-F238E27FC236}">
                    <a16:creationId xmlns:a16="http://schemas.microsoft.com/office/drawing/2014/main" id="{B64AD033-8201-4D83-B0C6-51FA6A6EF5F7}"/>
                  </a:ext>
                </a:extLst>
              </p:cNvPr>
              <p:cNvGrpSpPr/>
              <p:nvPr/>
            </p:nvGrpSpPr>
            <p:grpSpPr>
              <a:xfrm>
                <a:off x="1444962" y="1739900"/>
                <a:ext cx="2256075" cy="736600"/>
                <a:chOff x="1117600" y="7213600"/>
                <a:chExt cx="2256075" cy="736600"/>
              </a:xfrm>
            </p:grpSpPr>
            <p:sp>
              <p:nvSpPr>
                <p:cNvPr id="25" name="Oval 24">
                  <a:extLst>
                    <a:ext uri="{FF2B5EF4-FFF2-40B4-BE49-F238E27FC236}">
                      <a16:creationId xmlns:a16="http://schemas.microsoft.com/office/drawing/2014/main" id="{927204E2-A1FA-410A-973A-652E932A9EAD}"/>
                    </a:ext>
                  </a:extLst>
                </p:cNvPr>
                <p:cNvSpPr/>
                <p:nvPr/>
              </p:nvSpPr>
              <p:spPr>
                <a:xfrm>
                  <a:off x="1117600" y="7213600"/>
                  <a:ext cx="2256075" cy="736600"/>
                </a:xfrm>
                <a:prstGeom prst="ellipse">
                  <a:avLst/>
                </a:prstGeom>
                <a:solidFill>
                  <a:srgbClr val="255898">
                    <a:lumMod val="40000"/>
                    <a:lumOff val="60000"/>
                  </a:srgbClr>
                </a:solidFill>
                <a:ln w="9525" cap="flat" cmpd="sng" algn="ctr">
                  <a:solidFill>
                    <a:srgbClr val="000000"/>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5B112D28-63B3-4173-8384-E14F147C97D9}"/>
                    </a:ext>
                  </a:extLst>
                </p:cNvPr>
                <p:cNvSpPr txBox="1"/>
                <p:nvPr/>
              </p:nvSpPr>
              <p:spPr>
                <a:xfrm>
                  <a:off x="1193800" y="7316154"/>
                  <a:ext cx="2178802" cy="523220"/>
                </a:xfrm>
                <a:prstGeom prst="rect">
                  <a:avLst/>
                </a:prstGeom>
                <a:noFill/>
              </p:spPr>
              <p:txBody>
                <a:bodyPr wrap="none" rtlCol="0">
                  <a:spAutoFit/>
                </a:bodyPr>
                <a:lstStyle/>
                <a:p>
                  <a:pPr marL="0" marR="0" lvl="0" indent="0" defTabSz="4572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dirty="0">
                      <a:ln>
                        <a:noFill/>
                      </a:ln>
                      <a:solidFill>
                        <a:srgbClr val="000000"/>
                      </a:solidFill>
                      <a:effectLst/>
                      <a:uLnTx/>
                      <a:uFillTx/>
                      <a:latin typeface="Arial" charset="0"/>
                      <a:ea typeface="ＭＳ Ｐゴシック" charset="0"/>
                      <a:cs typeface="Arial" charset="0"/>
                    </a:rPr>
                    <a:t>2 × número de Fs = 390</a:t>
                  </a:r>
                </a:p>
                <a:p>
                  <a:pPr marL="0" marR="0" lvl="0" indent="0" defTabSz="4572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dirty="0">
                      <a:ln>
                        <a:noFill/>
                      </a:ln>
                      <a:solidFill>
                        <a:srgbClr val="000000"/>
                      </a:solidFill>
                      <a:effectLst/>
                      <a:uLnTx/>
                      <a:uFillTx/>
                      <a:latin typeface="Arial" charset="0"/>
                      <a:ea typeface="ＭＳ Ｐゴシック" charset="0"/>
                      <a:cs typeface="Arial" charset="0"/>
                    </a:rPr>
                    <a:t>2 × número de Bs = 130</a:t>
                  </a:r>
                </a:p>
              </p:txBody>
            </p:sp>
          </p:grpSp>
          <p:sp>
            <p:nvSpPr>
              <p:cNvPr id="24" name="Freeform 21">
                <a:extLst>
                  <a:ext uri="{FF2B5EF4-FFF2-40B4-BE49-F238E27FC236}">
                    <a16:creationId xmlns:a16="http://schemas.microsoft.com/office/drawing/2014/main" id="{2D3D8E3B-95AD-496E-B0AC-EBCAA1F39095}"/>
                  </a:ext>
                </a:extLst>
              </p:cNvPr>
              <p:cNvSpPr/>
              <p:nvPr/>
            </p:nvSpPr>
            <p:spPr>
              <a:xfrm flipV="1">
                <a:off x="3602241" y="2236501"/>
                <a:ext cx="4401708" cy="101044"/>
              </a:xfrm>
              <a:custGeom>
                <a:avLst/>
                <a:gdLst>
                  <a:gd name="connsiteX0" fmla="*/ 0 w 3581400"/>
                  <a:gd name="connsiteY0" fmla="*/ 402461 h 402461"/>
                  <a:gd name="connsiteX1" fmla="*/ 838200 w 3581400"/>
                  <a:gd name="connsiteY1" fmla="*/ 211961 h 402461"/>
                  <a:gd name="connsiteX2" fmla="*/ 2362200 w 3581400"/>
                  <a:gd name="connsiteY2" fmla="*/ 8761 h 402461"/>
                  <a:gd name="connsiteX3" fmla="*/ 3581400 w 3581400"/>
                  <a:gd name="connsiteY3" fmla="*/ 34161 h 402461"/>
                  <a:gd name="connsiteX0" fmla="*/ 0 w 3581400"/>
                  <a:gd name="connsiteY0" fmla="*/ 402461 h 402461"/>
                  <a:gd name="connsiteX1" fmla="*/ 838200 w 3581400"/>
                  <a:gd name="connsiteY1" fmla="*/ 211961 h 402461"/>
                  <a:gd name="connsiteX2" fmla="*/ 2362200 w 3581400"/>
                  <a:gd name="connsiteY2" fmla="*/ 8761 h 402461"/>
                  <a:gd name="connsiteX3" fmla="*/ 3581400 w 3581400"/>
                  <a:gd name="connsiteY3" fmla="*/ 34161 h 402461"/>
                  <a:gd name="connsiteX0" fmla="*/ 0 w 3581400"/>
                  <a:gd name="connsiteY0" fmla="*/ 402461 h 402461"/>
                  <a:gd name="connsiteX1" fmla="*/ 838200 w 3581400"/>
                  <a:gd name="connsiteY1" fmla="*/ 211961 h 402461"/>
                  <a:gd name="connsiteX2" fmla="*/ 2362200 w 3581400"/>
                  <a:gd name="connsiteY2" fmla="*/ 8761 h 402461"/>
                  <a:gd name="connsiteX3" fmla="*/ 3581400 w 3581400"/>
                  <a:gd name="connsiteY3" fmla="*/ 34161 h 402461"/>
                  <a:gd name="connsiteX0" fmla="*/ 0 w 3581400"/>
                  <a:gd name="connsiteY0" fmla="*/ 412954 h 412954"/>
                  <a:gd name="connsiteX1" fmla="*/ 838200 w 3581400"/>
                  <a:gd name="connsiteY1" fmla="*/ 222454 h 412954"/>
                  <a:gd name="connsiteX2" fmla="*/ 2362200 w 3581400"/>
                  <a:gd name="connsiteY2" fmla="*/ 19254 h 412954"/>
                  <a:gd name="connsiteX3" fmla="*/ 3581400 w 3581400"/>
                  <a:gd name="connsiteY3" fmla="*/ 44654 h 412954"/>
                  <a:gd name="connsiteX0" fmla="*/ 0 w 3581400"/>
                  <a:gd name="connsiteY0" fmla="*/ 400812 h 400812"/>
                  <a:gd name="connsiteX1" fmla="*/ 939800 w 3581400"/>
                  <a:gd name="connsiteY1" fmla="*/ 184912 h 400812"/>
                  <a:gd name="connsiteX2" fmla="*/ 2362200 w 3581400"/>
                  <a:gd name="connsiteY2" fmla="*/ 7112 h 400812"/>
                  <a:gd name="connsiteX3" fmla="*/ 3581400 w 3581400"/>
                  <a:gd name="connsiteY3" fmla="*/ 32512 h 400812"/>
                </a:gdLst>
                <a:ahLst/>
                <a:cxnLst>
                  <a:cxn ang="0">
                    <a:pos x="connsiteX0" y="connsiteY0"/>
                  </a:cxn>
                  <a:cxn ang="0">
                    <a:pos x="connsiteX1" y="connsiteY1"/>
                  </a:cxn>
                  <a:cxn ang="0">
                    <a:pos x="connsiteX2" y="connsiteY2"/>
                  </a:cxn>
                  <a:cxn ang="0">
                    <a:pos x="connsiteX3" y="connsiteY3"/>
                  </a:cxn>
                </a:cxnLst>
                <a:rect l="l" t="t" r="r" b="b"/>
                <a:pathLst>
                  <a:path w="3581400" h="400812">
                    <a:moveTo>
                      <a:pt x="0" y="400812"/>
                    </a:moveTo>
                    <a:cubicBezTo>
                      <a:pt x="222250" y="338370"/>
                      <a:pt x="546100" y="250529"/>
                      <a:pt x="939800" y="184912"/>
                    </a:cubicBezTo>
                    <a:cubicBezTo>
                      <a:pt x="1333500" y="119295"/>
                      <a:pt x="1921933" y="32512"/>
                      <a:pt x="2362200" y="7112"/>
                    </a:cubicBezTo>
                    <a:cubicBezTo>
                      <a:pt x="2802467" y="-18288"/>
                      <a:pt x="3581400" y="32512"/>
                      <a:pt x="3581400" y="32512"/>
                    </a:cubicBezTo>
                  </a:path>
                </a:pathLst>
              </a:custGeom>
              <a:noFill/>
              <a:ln w="38100" cap="flat" cmpd="sng" algn="ctr">
                <a:solidFill>
                  <a:srgbClr val="255898"/>
                </a:solidFill>
                <a:prstDash val="solid"/>
                <a:tailEnd type="triangle"/>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dirty="0">
                  <a:ln>
                    <a:noFill/>
                  </a:ln>
                  <a:solidFill>
                    <a:srgbClr val="000000"/>
                  </a:solidFill>
                  <a:effectLst/>
                  <a:uLnTx/>
                  <a:uFillTx/>
                  <a:latin typeface="Calibri"/>
                  <a:ea typeface="+mn-ea"/>
                  <a:cs typeface="+mn-cs"/>
                </a:endParaRPr>
              </a:p>
            </p:txBody>
          </p:sp>
        </p:grpSp>
        <p:cxnSp>
          <p:nvCxnSpPr>
            <p:cNvPr id="22" name="Straight Arrow Connector 18">
              <a:extLst>
                <a:ext uri="{FF2B5EF4-FFF2-40B4-BE49-F238E27FC236}">
                  <a16:creationId xmlns:a16="http://schemas.microsoft.com/office/drawing/2014/main" id="{54C6A597-D87A-498A-9021-63286B42900A}"/>
                </a:ext>
              </a:extLst>
            </p:cNvPr>
            <p:cNvCxnSpPr>
              <a:cxnSpLocks/>
            </p:cNvCxnSpPr>
            <p:nvPr/>
          </p:nvCxnSpPr>
          <p:spPr>
            <a:xfrm>
              <a:off x="5740725" y="5422181"/>
              <a:ext cx="3586997" cy="182328"/>
            </a:xfrm>
            <a:prstGeom prst="straightConnector1">
              <a:avLst/>
            </a:prstGeom>
            <a:noFill/>
            <a:ln w="38100" cap="flat" cmpd="sng" algn="ctr">
              <a:solidFill>
                <a:srgbClr val="255898"/>
              </a:solidFill>
              <a:prstDash val="solid"/>
              <a:tailEnd type="triangle"/>
            </a:ln>
            <a:effectLst/>
          </p:spPr>
        </p:cxnSp>
      </p:grpSp>
      <p:grpSp>
        <p:nvGrpSpPr>
          <p:cNvPr id="27" name="Group 11">
            <a:extLst>
              <a:ext uri="{FF2B5EF4-FFF2-40B4-BE49-F238E27FC236}">
                <a16:creationId xmlns:a16="http://schemas.microsoft.com/office/drawing/2014/main" id="{F4360035-229E-4454-9CC2-B62108DC1687}"/>
              </a:ext>
            </a:extLst>
          </p:cNvPr>
          <p:cNvGrpSpPr/>
          <p:nvPr/>
        </p:nvGrpSpPr>
        <p:grpSpPr>
          <a:xfrm>
            <a:off x="3253564" y="4610810"/>
            <a:ext cx="5608166" cy="495300"/>
            <a:chOff x="1474180" y="4279900"/>
            <a:chExt cx="5608166" cy="495300"/>
          </a:xfrm>
        </p:grpSpPr>
        <p:grpSp>
          <p:nvGrpSpPr>
            <p:cNvPr id="28" name="Group 4">
              <a:extLst>
                <a:ext uri="{FF2B5EF4-FFF2-40B4-BE49-F238E27FC236}">
                  <a16:creationId xmlns:a16="http://schemas.microsoft.com/office/drawing/2014/main" id="{880658F6-BC2B-4060-8FF5-F5B977CB5BA4}"/>
                </a:ext>
              </a:extLst>
            </p:cNvPr>
            <p:cNvGrpSpPr/>
            <p:nvPr/>
          </p:nvGrpSpPr>
          <p:grpSpPr>
            <a:xfrm>
              <a:off x="1474180" y="4279900"/>
              <a:ext cx="2167581" cy="495300"/>
              <a:chOff x="1194780" y="7213600"/>
              <a:chExt cx="2167581" cy="495300"/>
            </a:xfrm>
          </p:grpSpPr>
          <p:sp>
            <p:nvSpPr>
              <p:cNvPr id="30" name="Oval 3">
                <a:extLst>
                  <a:ext uri="{FF2B5EF4-FFF2-40B4-BE49-F238E27FC236}">
                    <a16:creationId xmlns:a16="http://schemas.microsoft.com/office/drawing/2014/main" id="{087C1222-CC88-44A4-ABE2-6FE08253D79D}"/>
                  </a:ext>
                </a:extLst>
              </p:cNvPr>
              <p:cNvSpPr/>
              <p:nvPr/>
            </p:nvSpPr>
            <p:spPr>
              <a:xfrm>
                <a:off x="1231900" y="7213600"/>
                <a:ext cx="2052875" cy="495300"/>
              </a:xfrm>
              <a:prstGeom prst="ellipse">
                <a:avLst/>
              </a:prstGeom>
              <a:solidFill>
                <a:srgbClr val="255898">
                  <a:lumMod val="40000"/>
                  <a:lumOff val="60000"/>
                </a:srgbClr>
              </a:solidFill>
              <a:ln w="9525" cap="flat" cmpd="sng" algn="ctr">
                <a:solidFill>
                  <a:srgbClr val="000000"/>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31" name="TextBox 2">
                <a:extLst>
                  <a:ext uri="{FF2B5EF4-FFF2-40B4-BE49-F238E27FC236}">
                    <a16:creationId xmlns:a16="http://schemas.microsoft.com/office/drawing/2014/main" id="{75817240-FC2F-4C28-9A09-47953A2E01B1}"/>
                  </a:ext>
                </a:extLst>
              </p:cNvPr>
              <p:cNvSpPr txBox="1"/>
              <p:nvPr/>
            </p:nvSpPr>
            <p:spPr>
              <a:xfrm>
                <a:off x="1194780" y="7307362"/>
                <a:ext cx="2167581" cy="307777"/>
              </a:xfrm>
              <a:prstGeom prst="rect">
                <a:avLst/>
              </a:prstGeom>
              <a:noFill/>
            </p:spPr>
            <p:txBody>
              <a:bodyPr wrap="none" rtlCol="0">
                <a:spAutoFit/>
              </a:bodyPr>
              <a:lstStyle/>
              <a:p>
                <a:pPr marL="0" marR="0" lvl="0" indent="0" defTabSz="457200" eaLnBrk="1" fontAlgn="base" latinLnBrk="0" hangingPunct="1">
                  <a:lnSpc>
                    <a:spcPct val="100000"/>
                  </a:lnSpc>
                  <a:spcBef>
                    <a:spcPct val="0"/>
                  </a:spcBef>
                  <a:spcAft>
                    <a:spcPct val="0"/>
                  </a:spcAft>
                  <a:buClrTx/>
                  <a:buSzTx/>
                  <a:buFontTx/>
                  <a:buNone/>
                  <a:tabLst/>
                  <a:defRPr/>
                </a:pPr>
                <a:r>
                  <a:rPr lang="es-ES" sz="1400" kern="0" dirty="0">
                    <a:solidFill>
                      <a:srgbClr val="000000"/>
                    </a:solidFill>
                    <a:latin typeface="Arial" charset="0"/>
                    <a:ea typeface="ＭＳ Ｐゴシック" charset="0"/>
                    <a:cs typeface="Arial" charset="0"/>
                  </a:rPr>
                  <a:t>1</a:t>
                </a:r>
                <a:r>
                  <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 número de Fs = 195</a:t>
                </a:r>
              </a:p>
            </p:txBody>
          </p:sp>
        </p:grpSp>
        <p:cxnSp>
          <p:nvCxnSpPr>
            <p:cNvPr id="29" name="Straight Arrow Connector 6">
              <a:extLst>
                <a:ext uri="{FF2B5EF4-FFF2-40B4-BE49-F238E27FC236}">
                  <a16:creationId xmlns:a16="http://schemas.microsoft.com/office/drawing/2014/main" id="{24056E84-95BB-48D0-95A7-D55265CD6F3B}"/>
                </a:ext>
              </a:extLst>
            </p:cNvPr>
            <p:cNvCxnSpPr/>
            <p:nvPr/>
          </p:nvCxnSpPr>
          <p:spPr>
            <a:xfrm flipV="1">
              <a:off x="3574680" y="4460898"/>
              <a:ext cx="3507666" cy="66653"/>
            </a:xfrm>
            <a:prstGeom prst="straightConnector1">
              <a:avLst/>
            </a:prstGeom>
            <a:noFill/>
            <a:ln w="38100" cap="flat" cmpd="sng" algn="ctr">
              <a:solidFill>
                <a:srgbClr val="255898"/>
              </a:solidFill>
              <a:prstDash val="solid"/>
              <a:tailEnd type="triangle"/>
            </a:ln>
            <a:effectLst/>
          </p:spPr>
        </p:cxnSp>
      </p:grpSp>
    </p:spTree>
    <p:extLst>
      <p:ext uri="{BB962C8B-B14F-4D97-AF65-F5344CB8AC3E}">
        <p14:creationId xmlns:p14="http://schemas.microsoft.com/office/powerpoint/2010/main" val="2528845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2" presetClass="entr" presetSubtype="2"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right)">
                                      <p:cBhvr>
                                        <p:cTn id="38" dur="500"/>
                                        <p:tgtEl>
                                          <p:spTgt spid="12"/>
                                        </p:tgtEl>
                                      </p:cBhvr>
                                    </p:animEffect>
                                  </p:childTnLst>
                                </p:cTn>
                              </p:par>
                            </p:childTnLst>
                          </p:cTn>
                        </p:par>
                        <p:par>
                          <p:cTn id="39" fill="hold">
                            <p:stCondLst>
                              <p:cond delay="3500"/>
                            </p:stCondLst>
                            <p:childTnLst>
                              <p:par>
                                <p:cTn id="40" presetID="22" presetClass="entr" presetSubtype="8"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par>
                                <p:cTn id="43" presetID="22" presetClass="entr" presetSubtype="8"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par>
                                <p:cTn id="46" presetID="2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09EDDC7D-AA6A-4A36-8505-1CF69F55EEAE}"/>
              </a:ext>
            </a:extLst>
          </p:cNvPr>
          <p:cNvSpPr txBox="1"/>
          <p:nvPr/>
        </p:nvSpPr>
        <p:spPr>
          <a:xfrm>
            <a:off x="0" y="1103140"/>
            <a:ext cx="12191999" cy="5262979"/>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Comienza con una producción programada para el artículo final: 50 unidades de “Altavoces (A)” en la semana 8.</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Comenzando con el artículo final, retrocedemos para determinar las necesidades netas de todos lo artículos.</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Como hay 10 artículos de A disponibles en el inventario, las necesidades netas serán de 40.</a:t>
            </a:r>
          </a:p>
          <a:p>
            <a:pPr algn="just"/>
            <a:r>
              <a:rPr lang="es-ES" sz="2400" dirty="0"/>
              <a:t>			(Necesidades netas = Necesidades brutas – disponibles)</a:t>
            </a:r>
          </a:p>
          <a:p>
            <a:pPr algn="just"/>
            <a:endParaRPr lang="es-ES" sz="2400" dirty="0"/>
          </a:p>
          <a:p>
            <a:pPr marL="342900" indent="-342900" algn="just">
              <a:buFont typeface="Arial" panose="020B0604020202020204" pitchFamily="34" charset="0"/>
              <a:buChar char="•"/>
            </a:pPr>
            <a:r>
              <a:rPr lang="es-ES" sz="2400" dirty="0"/>
              <a:t>La orden de pedido será de 40 (50-10) unidades de A que se dará en la semana 7.</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Ahora las necesidades brutas para el artículo B son de 80 unidades. Como hay 15 unidades disponibles en el inventario, las necesidades netas serán de 65 unidades del artículo B a cubrir en la semana 7. Por lo tanto, se lanzará una orden de pedido de 65 unidades en la semana 5.</a:t>
            </a:r>
          </a:p>
        </p:txBody>
      </p:sp>
      <p:sp>
        <p:nvSpPr>
          <p:cNvPr id="5" name="CuadroTexto 4">
            <a:extLst>
              <a:ext uri="{FF2B5EF4-FFF2-40B4-BE49-F238E27FC236}">
                <a16:creationId xmlns:a16="http://schemas.microsoft.com/office/drawing/2014/main" id="{91572B13-23EE-4E8C-9696-B4A012861E3A}"/>
              </a:ext>
            </a:extLst>
          </p:cNvPr>
          <p:cNvSpPr txBox="1"/>
          <p:nvPr/>
        </p:nvSpPr>
        <p:spPr>
          <a:xfrm>
            <a:off x="2572042" y="453783"/>
            <a:ext cx="7047914" cy="461665"/>
          </a:xfrm>
          <a:prstGeom prst="rect">
            <a:avLst/>
          </a:prstGeom>
          <a:noFill/>
        </p:spPr>
        <p:txBody>
          <a:bodyPr wrap="square" rtlCol="0">
            <a:spAutoFit/>
          </a:bodyPr>
          <a:lstStyle/>
          <a:p>
            <a:pPr algn="ctr"/>
            <a:r>
              <a:rPr lang="es-ES" sz="2400" b="1" dirty="0"/>
              <a:t>PLAN DE NECESIDADES NETAS DE MATERIALES</a:t>
            </a:r>
          </a:p>
        </p:txBody>
      </p:sp>
    </p:spTree>
    <p:extLst>
      <p:ext uri="{BB962C8B-B14F-4D97-AF65-F5344CB8AC3E}">
        <p14:creationId xmlns:p14="http://schemas.microsoft.com/office/powerpoint/2010/main" val="178800540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4" name="Group 201">
            <a:extLst>
              <a:ext uri="{FF2B5EF4-FFF2-40B4-BE49-F238E27FC236}">
                <a16:creationId xmlns:a16="http://schemas.microsoft.com/office/drawing/2014/main" id="{7EA75F6A-AA1C-45A4-AAF3-D4C62166D9CA}"/>
              </a:ext>
            </a:extLst>
          </p:cNvPr>
          <p:cNvGrpSpPr>
            <a:grpSpLocks/>
          </p:cNvGrpSpPr>
          <p:nvPr/>
        </p:nvGrpSpPr>
        <p:grpSpPr bwMode="auto">
          <a:xfrm>
            <a:off x="3309296" y="1679401"/>
            <a:ext cx="2259013" cy="2360612"/>
            <a:chOff x="1210" y="969"/>
            <a:chExt cx="1423" cy="1487"/>
          </a:xfrm>
          <a:effectLst>
            <a:outerShdw blurRad="50800" dist="38100" dir="2700000" algn="tl" rotWithShape="0">
              <a:prstClr val="black">
                <a:alpha val="40000"/>
              </a:prstClr>
            </a:outerShdw>
          </a:effectLst>
        </p:grpSpPr>
        <p:grpSp>
          <p:nvGrpSpPr>
            <p:cNvPr id="5" name="Group 191">
              <a:extLst>
                <a:ext uri="{FF2B5EF4-FFF2-40B4-BE49-F238E27FC236}">
                  <a16:creationId xmlns:a16="http://schemas.microsoft.com/office/drawing/2014/main" id="{5D5931B1-BD43-4EB8-84AD-1D9EA989D07E}"/>
                </a:ext>
              </a:extLst>
            </p:cNvPr>
            <p:cNvGrpSpPr>
              <a:grpSpLocks/>
            </p:cNvGrpSpPr>
            <p:nvPr/>
          </p:nvGrpSpPr>
          <p:grpSpPr bwMode="auto">
            <a:xfrm>
              <a:off x="1332" y="969"/>
              <a:ext cx="1206" cy="712"/>
              <a:chOff x="1339" y="969"/>
              <a:chExt cx="1206" cy="712"/>
            </a:xfrm>
          </p:grpSpPr>
          <p:sp>
            <p:nvSpPr>
              <p:cNvPr id="31" name="Freeform 50">
                <a:extLst>
                  <a:ext uri="{FF2B5EF4-FFF2-40B4-BE49-F238E27FC236}">
                    <a16:creationId xmlns:a16="http://schemas.microsoft.com/office/drawing/2014/main" id="{7F897278-26FB-4535-9E8D-45DF3CC70424}"/>
                  </a:ext>
                </a:extLst>
              </p:cNvPr>
              <p:cNvSpPr>
                <a:spLocks/>
              </p:cNvSpPr>
              <p:nvPr/>
            </p:nvSpPr>
            <p:spPr bwMode="auto">
              <a:xfrm>
                <a:off x="1456" y="1328"/>
                <a:ext cx="944" cy="136"/>
              </a:xfrm>
              <a:custGeom>
                <a:avLst/>
                <a:gdLst>
                  <a:gd name="T0" fmla="*/ 0 w 944"/>
                  <a:gd name="T1" fmla="*/ 136 h 136"/>
                  <a:gd name="T2" fmla="*/ 0 w 944"/>
                  <a:gd name="T3" fmla="*/ 0 h 136"/>
                  <a:gd name="T4" fmla="*/ 944 w 944"/>
                  <a:gd name="T5" fmla="*/ 0 h 136"/>
                  <a:gd name="T6" fmla="*/ 944 w 944"/>
                  <a:gd name="T7" fmla="*/ 136 h 136"/>
                </a:gdLst>
                <a:ahLst/>
                <a:cxnLst>
                  <a:cxn ang="0">
                    <a:pos x="T0" y="T1"/>
                  </a:cxn>
                  <a:cxn ang="0">
                    <a:pos x="T2" y="T3"/>
                  </a:cxn>
                  <a:cxn ang="0">
                    <a:pos x="T4" y="T5"/>
                  </a:cxn>
                  <a:cxn ang="0">
                    <a:pos x="T6" y="T7"/>
                  </a:cxn>
                </a:cxnLst>
                <a:rect l="0" t="0" r="r" b="b"/>
                <a:pathLst>
                  <a:path w="944" h="136">
                    <a:moveTo>
                      <a:pt x="0" y="136"/>
                    </a:moveTo>
                    <a:lnTo>
                      <a:pt x="0" y="0"/>
                    </a:lnTo>
                    <a:lnTo>
                      <a:pt x="944" y="0"/>
                    </a:lnTo>
                    <a:lnTo>
                      <a:pt x="944" y="136"/>
                    </a:lnTo>
                  </a:path>
                </a:pathLst>
              </a:custGeom>
              <a:noFill/>
              <a:ln w="57150"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2" name="Rectangle 42">
                <a:extLst>
                  <a:ext uri="{FF2B5EF4-FFF2-40B4-BE49-F238E27FC236}">
                    <a16:creationId xmlns:a16="http://schemas.microsoft.com/office/drawing/2014/main" id="{088810B3-8507-4B5B-A09F-AC610C4005B9}"/>
                  </a:ext>
                </a:extLst>
              </p:cNvPr>
              <p:cNvSpPr>
                <a:spLocks noChangeArrowheads="1"/>
              </p:cNvSpPr>
              <p:nvPr/>
            </p:nvSpPr>
            <p:spPr bwMode="auto">
              <a:xfrm>
                <a:off x="2283" y="1449"/>
                <a:ext cx="232" cy="23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3" name="Rectangle 40">
                <a:extLst>
                  <a:ext uri="{FF2B5EF4-FFF2-40B4-BE49-F238E27FC236}">
                    <a16:creationId xmlns:a16="http://schemas.microsoft.com/office/drawing/2014/main" id="{D70C89E6-7492-4331-93EF-9F892D15FD99}"/>
                  </a:ext>
                </a:extLst>
              </p:cNvPr>
              <p:cNvSpPr>
                <a:spLocks noChangeArrowheads="1"/>
              </p:cNvSpPr>
              <p:nvPr/>
            </p:nvSpPr>
            <p:spPr bwMode="auto">
              <a:xfrm>
                <a:off x="1339" y="1449"/>
                <a:ext cx="232" cy="23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4" name="Rectangle 39">
                <a:extLst>
                  <a:ext uri="{FF2B5EF4-FFF2-40B4-BE49-F238E27FC236}">
                    <a16:creationId xmlns:a16="http://schemas.microsoft.com/office/drawing/2014/main" id="{404B6BCE-986A-4F4B-8FBC-314DF7E46800}"/>
                  </a:ext>
                </a:extLst>
              </p:cNvPr>
              <p:cNvSpPr>
                <a:spLocks noChangeArrowheads="1"/>
              </p:cNvSpPr>
              <p:nvPr/>
            </p:nvSpPr>
            <p:spPr bwMode="auto">
              <a:xfrm>
                <a:off x="1812" y="969"/>
                <a:ext cx="232" cy="232"/>
              </a:xfrm>
              <a:prstGeom prst="rect">
                <a:avLst/>
              </a:prstGeom>
              <a:solidFill>
                <a:srgbClr val="2FFF74"/>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5" name="Rectangle 32">
                <a:extLst>
                  <a:ext uri="{FF2B5EF4-FFF2-40B4-BE49-F238E27FC236}">
                    <a16:creationId xmlns:a16="http://schemas.microsoft.com/office/drawing/2014/main" id="{6B054869-08EB-4B84-81C0-E33132637A3B}"/>
                  </a:ext>
                </a:extLst>
              </p:cNvPr>
              <p:cNvSpPr>
                <a:spLocks noChangeArrowheads="1"/>
              </p:cNvSpPr>
              <p:nvPr/>
            </p:nvSpPr>
            <p:spPr bwMode="auto">
              <a:xfrm>
                <a:off x="1833" y="980"/>
                <a:ext cx="191" cy="213"/>
              </a:xfrm>
              <a:prstGeom prst="rect">
                <a:avLst/>
              </a:prstGeom>
              <a:noFill/>
              <a:ln>
                <a:noFill/>
              </a:ln>
              <a:effectLst/>
              <a:extLst>
                <a:ext uri="{909E8E84-426E-40DD-AFC4-6F175D3DCCD1}">
                  <a14:hiddenFill xmlns:a14="http://schemas.microsoft.com/office/drawing/2010/main">
                    <a:solidFill>
                      <a:srgbClr val="2FFF7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rPr>
                  <a:t>A</a:t>
                </a:r>
              </a:p>
            </p:txBody>
          </p:sp>
          <p:sp>
            <p:nvSpPr>
              <p:cNvPr id="36" name="Rectangle 33">
                <a:extLst>
                  <a:ext uri="{FF2B5EF4-FFF2-40B4-BE49-F238E27FC236}">
                    <a16:creationId xmlns:a16="http://schemas.microsoft.com/office/drawing/2014/main" id="{E98353B5-13FD-4150-B8B6-3D4A111031BD}"/>
                  </a:ext>
                </a:extLst>
              </p:cNvPr>
              <p:cNvSpPr>
                <a:spLocks noChangeArrowheads="1"/>
              </p:cNvSpPr>
              <p:nvPr/>
            </p:nvSpPr>
            <p:spPr bwMode="auto">
              <a:xfrm>
                <a:off x="1351" y="1459"/>
                <a:ext cx="18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B</a:t>
                </a:r>
              </a:p>
            </p:txBody>
          </p:sp>
          <p:sp>
            <p:nvSpPr>
              <p:cNvPr id="37" name="Rectangle 36">
                <a:extLst>
                  <a:ext uri="{FF2B5EF4-FFF2-40B4-BE49-F238E27FC236}">
                    <a16:creationId xmlns:a16="http://schemas.microsoft.com/office/drawing/2014/main" id="{BC51097F-F255-4F4C-8630-BEDEDBF794A0}"/>
                  </a:ext>
                </a:extLst>
              </p:cNvPr>
              <p:cNvSpPr>
                <a:spLocks noChangeArrowheads="1"/>
              </p:cNvSpPr>
              <p:nvPr/>
            </p:nvSpPr>
            <p:spPr bwMode="auto">
              <a:xfrm>
                <a:off x="2290" y="1460"/>
                <a:ext cx="25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1600" dirty="0">
                    <a:effectLst>
                      <a:outerShdw blurRad="38100" dist="38100" dir="2700000" algn="tl">
                        <a:srgbClr val="C0C0C0"/>
                      </a:outerShdw>
                    </a:effectLst>
                  </a:rPr>
                  <a:t>C</a:t>
                </a:r>
              </a:p>
            </p:txBody>
          </p:sp>
          <p:sp>
            <p:nvSpPr>
              <p:cNvPr id="38" name="Line 52">
                <a:extLst>
                  <a:ext uri="{FF2B5EF4-FFF2-40B4-BE49-F238E27FC236}">
                    <a16:creationId xmlns:a16="http://schemas.microsoft.com/office/drawing/2014/main" id="{CD98CD9E-F162-4EEB-BD30-A6A6ABE23D41}"/>
                  </a:ext>
                </a:extLst>
              </p:cNvPr>
              <p:cNvSpPr>
                <a:spLocks noChangeShapeType="1"/>
              </p:cNvSpPr>
              <p:nvPr/>
            </p:nvSpPr>
            <p:spPr bwMode="auto">
              <a:xfrm>
                <a:off x="1928" y="1192"/>
                <a:ext cx="0" cy="136"/>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nvGrpSpPr>
            <p:cNvPr id="6" name="Group 94">
              <a:extLst>
                <a:ext uri="{FF2B5EF4-FFF2-40B4-BE49-F238E27FC236}">
                  <a16:creationId xmlns:a16="http://schemas.microsoft.com/office/drawing/2014/main" id="{F2CFA70A-12D7-4393-A96C-84E7AFCCCA5F}"/>
                </a:ext>
              </a:extLst>
            </p:cNvPr>
            <p:cNvGrpSpPr>
              <a:grpSpLocks/>
            </p:cNvGrpSpPr>
            <p:nvPr/>
          </p:nvGrpSpPr>
          <p:grpSpPr bwMode="auto">
            <a:xfrm>
              <a:off x="1210" y="2032"/>
              <a:ext cx="1423" cy="424"/>
              <a:chOff x="1210" y="2032"/>
              <a:chExt cx="1423" cy="424"/>
            </a:xfrm>
          </p:grpSpPr>
          <p:sp>
            <p:nvSpPr>
              <p:cNvPr id="8" name="Rectangle 93">
                <a:extLst>
                  <a:ext uri="{FF2B5EF4-FFF2-40B4-BE49-F238E27FC236}">
                    <a16:creationId xmlns:a16="http://schemas.microsoft.com/office/drawing/2014/main" id="{5372825F-4383-4EDF-8727-5F999CED1FE8}"/>
                  </a:ext>
                </a:extLst>
              </p:cNvPr>
              <p:cNvSpPr>
                <a:spLocks noChangeArrowheads="1"/>
              </p:cNvSpPr>
              <p:nvPr/>
            </p:nvSpPr>
            <p:spPr bwMode="auto">
              <a:xfrm>
                <a:off x="2424" y="2256"/>
                <a:ext cx="200" cy="192"/>
              </a:xfrm>
              <a:prstGeom prst="rect">
                <a:avLst/>
              </a:prstGeom>
              <a:solidFill>
                <a:srgbClr val="2FFF7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9" name="Rectangle 92">
                <a:extLst>
                  <a:ext uri="{FF2B5EF4-FFF2-40B4-BE49-F238E27FC236}">
                    <a16:creationId xmlns:a16="http://schemas.microsoft.com/office/drawing/2014/main" id="{0B605092-CFAA-454D-91EF-2DE8B601014D}"/>
                  </a:ext>
                </a:extLst>
              </p:cNvPr>
              <p:cNvSpPr>
                <a:spLocks noChangeArrowheads="1"/>
              </p:cNvSpPr>
              <p:nvPr/>
            </p:nvSpPr>
            <p:spPr bwMode="auto">
              <a:xfrm>
                <a:off x="1820" y="2256"/>
                <a:ext cx="204" cy="196"/>
              </a:xfrm>
              <a:prstGeom prst="rect">
                <a:avLst/>
              </a:prstGeom>
              <a:solidFill>
                <a:srgbClr val="2FFF7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0" name="Rectangle 91">
                <a:extLst>
                  <a:ext uri="{FF2B5EF4-FFF2-40B4-BE49-F238E27FC236}">
                    <a16:creationId xmlns:a16="http://schemas.microsoft.com/office/drawing/2014/main" id="{8D483572-92C3-419E-9EE4-C8BEAF7BDAE6}"/>
                  </a:ext>
                </a:extLst>
              </p:cNvPr>
              <p:cNvSpPr>
                <a:spLocks noChangeArrowheads="1"/>
              </p:cNvSpPr>
              <p:nvPr/>
            </p:nvSpPr>
            <p:spPr bwMode="auto">
              <a:xfrm>
                <a:off x="1412" y="2256"/>
                <a:ext cx="204" cy="188"/>
              </a:xfrm>
              <a:prstGeom prst="rect">
                <a:avLst/>
              </a:prstGeom>
              <a:solidFill>
                <a:srgbClr val="2FFF7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1" name="Rectangle 56">
                <a:extLst>
                  <a:ext uri="{FF2B5EF4-FFF2-40B4-BE49-F238E27FC236}">
                    <a16:creationId xmlns:a16="http://schemas.microsoft.com/office/drawing/2014/main" id="{F7F64792-2154-4C6A-BFEB-F46CB4C16F5A}"/>
                  </a:ext>
                </a:extLst>
              </p:cNvPr>
              <p:cNvSpPr>
                <a:spLocks noChangeArrowheads="1"/>
              </p:cNvSpPr>
              <p:nvPr/>
            </p:nvSpPr>
            <p:spPr bwMode="auto">
              <a:xfrm>
                <a:off x="1210" y="2056"/>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effectLst/>
                  </a:rPr>
                  <a:t>5</a:t>
                </a:r>
              </a:p>
            </p:txBody>
          </p:sp>
          <p:sp>
            <p:nvSpPr>
              <p:cNvPr id="12" name="Rectangle 57">
                <a:extLst>
                  <a:ext uri="{FF2B5EF4-FFF2-40B4-BE49-F238E27FC236}">
                    <a16:creationId xmlns:a16="http://schemas.microsoft.com/office/drawing/2014/main" id="{ABBA7001-0422-4DC0-A792-38160C6EEE82}"/>
                  </a:ext>
                </a:extLst>
              </p:cNvPr>
              <p:cNvSpPr>
                <a:spLocks noChangeArrowheads="1"/>
              </p:cNvSpPr>
              <p:nvPr/>
            </p:nvSpPr>
            <p:spPr bwMode="auto">
              <a:xfrm>
                <a:off x="1422" y="2056"/>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effectLst/>
                  </a:rPr>
                  <a:t>6</a:t>
                </a:r>
              </a:p>
            </p:txBody>
          </p:sp>
          <p:sp>
            <p:nvSpPr>
              <p:cNvPr id="13" name="Rectangle 58">
                <a:extLst>
                  <a:ext uri="{FF2B5EF4-FFF2-40B4-BE49-F238E27FC236}">
                    <a16:creationId xmlns:a16="http://schemas.microsoft.com/office/drawing/2014/main" id="{905C94E8-5487-4B89-9E38-76CEED55CA0F}"/>
                  </a:ext>
                </a:extLst>
              </p:cNvPr>
              <p:cNvSpPr>
                <a:spLocks noChangeArrowheads="1"/>
              </p:cNvSpPr>
              <p:nvPr/>
            </p:nvSpPr>
            <p:spPr bwMode="auto">
              <a:xfrm>
                <a:off x="1630" y="2056"/>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effectLst/>
                  </a:rPr>
                  <a:t>7</a:t>
                </a:r>
              </a:p>
            </p:txBody>
          </p:sp>
          <p:sp>
            <p:nvSpPr>
              <p:cNvPr id="14" name="Rectangle 59">
                <a:extLst>
                  <a:ext uri="{FF2B5EF4-FFF2-40B4-BE49-F238E27FC236}">
                    <a16:creationId xmlns:a16="http://schemas.microsoft.com/office/drawing/2014/main" id="{8F943686-8E45-4EC4-883B-F920A1491789}"/>
                  </a:ext>
                </a:extLst>
              </p:cNvPr>
              <p:cNvSpPr>
                <a:spLocks noChangeArrowheads="1"/>
              </p:cNvSpPr>
              <p:nvPr/>
            </p:nvSpPr>
            <p:spPr bwMode="auto">
              <a:xfrm>
                <a:off x="1826" y="2056"/>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effectLst/>
                  </a:rPr>
                  <a:t>8</a:t>
                </a:r>
              </a:p>
            </p:txBody>
          </p:sp>
          <p:sp>
            <p:nvSpPr>
              <p:cNvPr id="15" name="Rectangle 60">
                <a:extLst>
                  <a:ext uri="{FF2B5EF4-FFF2-40B4-BE49-F238E27FC236}">
                    <a16:creationId xmlns:a16="http://schemas.microsoft.com/office/drawing/2014/main" id="{D50DE4B5-EA0D-46BA-B227-D3F04FA10BC8}"/>
                  </a:ext>
                </a:extLst>
              </p:cNvPr>
              <p:cNvSpPr>
                <a:spLocks noChangeArrowheads="1"/>
              </p:cNvSpPr>
              <p:nvPr/>
            </p:nvSpPr>
            <p:spPr bwMode="auto">
              <a:xfrm>
                <a:off x="2034" y="2056"/>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effectLst/>
                  </a:rPr>
                  <a:t>9</a:t>
                </a:r>
              </a:p>
            </p:txBody>
          </p:sp>
          <p:sp>
            <p:nvSpPr>
              <p:cNvPr id="18" name="Rectangle 61">
                <a:extLst>
                  <a:ext uri="{FF2B5EF4-FFF2-40B4-BE49-F238E27FC236}">
                    <a16:creationId xmlns:a16="http://schemas.microsoft.com/office/drawing/2014/main" id="{701855FD-52E0-4FFA-9E84-9627182FD9DB}"/>
                  </a:ext>
                </a:extLst>
              </p:cNvPr>
              <p:cNvSpPr>
                <a:spLocks noChangeArrowheads="1"/>
              </p:cNvSpPr>
              <p:nvPr/>
            </p:nvSpPr>
            <p:spPr bwMode="auto">
              <a:xfrm>
                <a:off x="2202" y="2056"/>
                <a:ext cx="2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effectLst/>
                  </a:rPr>
                  <a:t>10</a:t>
                </a:r>
              </a:p>
            </p:txBody>
          </p:sp>
          <p:sp>
            <p:nvSpPr>
              <p:cNvPr id="19" name="Rectangle 62">
                <a:extLst>
                  <a:ext uri="{FF2B5EF4-FFF2-40B4-BE49-F238E27FC236}">
                    <a16:creationId xmlns:a16="http://schemas.microsoft.com/office/drawing/2014/main" id="{F43294AE-4877-42EB-8207-E6CE820F04BC}"/>
                  </a:ext>
                </a:extLst>
              </p:cNvPr>
              <p:cNvSpPr>
                <a:spLocks noChangeArrowheads="1"/>
              </p:cNvSpPr>
              <p:nvPr/>
            </p:nvSpPr>
            <p:spPr bwMode="auto">
              <a:xfrm>
                <a:off x="2402" y="2056"/>
                <a:ext cx="2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effectLst/>
                  </a:rPr>
                  <a:t>11</a:t>
                </a:r>
              </a:p>
            </p:txBody>
          </p:sp>
          <p:sp>
            <p:nvSpPr>
              <p:cNvPr id="20" name="Rectangle 75">
                <a:extLst>
                  <a:ext uri="{FF2B5EF4-FFF2-40B4-BE49-F238E27FC236}">
                    <a16:creationId xmlns:a16="http://schemas.microsoft.com/office/drawing/2014/main" id="{4088BAF8-9EF4-4C70-BD66-E74D69780797}"/>
                  </a:ext>
                </a:extLst>
              </p:cNvPr>
              <p:cNvSpPr>
                <a:spLocks noChangeArrowheads="1"/>
              </p:cNvSpPr>
              <p:nvPr/>
            </p:nvSpPr>
            <p:spPr bwMode="auto">
              <a:xfrm>
                <a:off x="1390" y="2255"/>
                <a:ext cx="2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i="0" dirty="0">
                    <a:effectLst/>
                  </a:rPr>
                  <a:t>40</a:t>
                </a:r>
                <a:endParaRPr lang="es-ES" altLang="es-ES" sz="1400" dirty="0">
                  <a:effectLst/>
                </a:endParaRPr>
              </a:p>
            </p:txBody>
          </p:sp>
          <p:sp>
            <p:nvSpPr>
              <p:cNvPr id="21" name="Rectangle 76">
                <a:extLst>
                  <a:ext uri="{FF2B5EF4-FFF2-40B4-BE49-F238E27FC236}">
                    <a16:creationId xmlns:a16="http://schemas.microsoft.com/office/drawing/2014/main" id="{34F53888-362A-4D93-B582-D5A816088DCF}"/>
                  </a:ext>
                </a:extLst>
              </p:cNvPr>
              <p:cNvSpPr>
                <a:spLocks noChangeArrowheads="1"/>
              </p:cNvSpPr>
              <p:nvPr/>
            </p:nvSpPr>
            <p:spPr bwMode="auto">
              <a:xfrm>
                <a:off x="1790" y="2255"/>
                <a:ext cx="2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i="0" dirty="0">
                    <a:effectLst/>
                  </a:rPr>
                  <a:t>50</a:t>
                </a:r>
                <a:endParaRPr lang="es-ES" altLang="es-ES" sz="1400" dirty="0">
                  <a:effectLst/>
                </a:endParaRPr>
              </a:p>
            </p:txBody>
          </p:sp>
          <p:sp>
            <p:nvSpPr>
              <p:cNvPr id="22" name="Rectangle 77">
                <a:extLst>
                  <a:ext uri="{FF2B5EF4-FFF2-40B4-BE49-F238E27FC236}">
                    <a16:creationId xmlns:a16="http://schemas.microsoft.com/office/drawing/2014/main" id="{E36F9266-9490-4517-B549-7F96BFD2A326}"/>
                  </a:ext>
                </a:extLst>
              </p:cNvPr>
              <p:cNvSpPr>
                <a:spLocks noChangeArrowheads="1"/>
              </p:cNvSpPr>
              <p:nvPr/>
            </p:nvSpPr>
            <p:spPr bwMode="auto">
              <a:xfrm>
                <a:off x="2394" y="2255"/>
                <a:ext cx="2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i="0" dirty="0">
                    <a:effectLst/>
                  </a:rPr>
                  <a:t>15</a:t>
                </a:r>
                <a:endParaRPr lang="es-ES" altLang="es-ES" sz="1400" dirty="0">
                  <a:effectLst/>
                </a:endParaRPr>
              </a:p>
            </p:txBody>
          </p:sp>
          <p:sp>
            <p:nvSpPr>
              <p:cNvPr id="23" name="Rectangle 83">
                <a:extLst>
                  <a:ext uri="{FF2B5EF4-FFF2-40B4-BE49-F238E27FC236}">
                    <a16:creationId xmlns:a16="http://schemas.microsoft.com/office/drawing/2014/main" id="{034496E1-225D-4413-A1DE-A1E56831F998}"/>
                  </a:ext>
                </a:extLst>
              </p:cNvPr>
              <p:cNvSpPr>
                <a:spLocks noChangeArrowheads="1"/>
              </p:cNvSpPr>
              <p:nvPr/>
            </p:nvSpPr>
            <p:spPr bwMode="auto">
              <a:xfrm>
                <a:off x="1212" y="2032"/>
                <a:ext cx="1412" cy="4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4" name="Line 84">
                <a:extLst>
                  <a:ext uri="{FF2B5EF4-FFF2-40B4-BE49-F238E27FC236}">
                    <a16:creationId xmlns:a16="http://schemas.microsoft.com/office/drawing/2014/main" id="{0FDF011F-FE09-46C4-8E76-133282E7527E}"/>
                  </a:ext>
                </a:extLst>
              </p:cNvPr>
              <p:cNvSpPr>
                <a:spLocks noChangeShapeType="1"/>
              </p:cNvSpPr>
              <p:nvPr/>
            </p:nvSpPr>
            <p:spPr bwMode="auto">
              <a:xfrm>
                <a:off x="1212" y="2248"/>
                <a:ext cx="14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5" name="Line 85">
                <a:extLst>
                  <a:ext uri="{FF2B5EF4-FFF2-40B4-BE49-F238E27FC236}">
                    <a16:creationId xmlns:a16="http://schemas.microsoft.com/office/drawing/2014/main" id="{658A5949-326C-43F1-B63D-B84AF6F901A7}"/>
                  </a:ext>
                </a:extLst>
              </p:cNvPr>
              <p:cNvSpPr>
                <a:spLocks noChangeShapeType="1"/>
              </p:cNvSpPr>
              <p:nvPr/>
            </p:nvSpPr>
            <p:spPr bwMode="auto">
              <a:xfrm>
                <a:off x="1408" y="2032"/>
                <a:ext cx="0" cy="4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6" name="Line 86">
                <a:extLst>
                  <a:ext uri="{FF2B5EF4-FFF2-40B4-BE49-F238E27FC236}">
                    <a16:creationId xmlns:a16="http://schemas.microsoft.com/office/drawing/2014/main" id="{CD874DB1-CE6D-4663-9808-4603635146F7}"/>
                  </a:ext>
                </a:extLst>
              </p:cNvPr>
              <p:cNvSpPr>
                <a:spLocks noChangeShapeType="1"/>
              </p:cNvSpPr>
              <p:nvPr/>
            </p:nvSpPr>
            <p:spPr bwMode="auto">
              <a:xfrm>
                <a:off x="1612" y="2032"/>
                <a:ext cx="0" cy="4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7" name="Line 87">
                <a:extLst>
                  <a:ext uri="{FF2B5EF4-FFF2-40B4-BE49-F238E27FC236}">
                    <a16:creationId xmlns:a16="http://schemas.microsoft.com/office/drawing/2014/main" id="{30EE816F-404B-4F30-898F-4A0C5A75B32A}"/>
                  </a:ext>
                </a:extLst>
              </p:cNvPr>
              <p:cNvSpPr>
                <a:spLocks noChangeShapeType="1"/>
              </p:cNvSpPr>
              <p:nvPr/>
            </p:nvSpPr>
            <p:spPr bwMode="auto">
              <a:xfrm>
                <a:off x="1816" y="2032"/>
                <a:ext cx="0" cy="4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8" name="Line 88">
                <a:extLst>
                  <a:ext uri="{FF2B5EF4-FFF2-40B4-BE49-F238E27FC236}">
                    <a16:creationId xmlns:a16="http://schemas.microsoft.com/office/drawing/2014/main" id="{B6D32C29-7A1C-47F4-B63E-EB921DD9002D}"/>
                  </a:ext>
                </a:extLst>
              </p:cNvPr>
              <p:cNvSpPr>
                <a:spLocks noChangeShapeType="1"/>
              </p:cNvSpPr>
              <p:nvPr/>
            </p:nvSpPr>
            <p:spPr bwMode="auto">
              <a:xfrm>
                <a:off x="2020" y="2032"/>
                <a:ext cx="0" cy="4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9" name="Line 89">
                <a:extLst>
                  <a:ext uri="{FF2B5EF4-FFF2-40B4-BE49-F238E27FC236}">
                    <a16:creationId xmlns:a16="http://schemas.microsoft.com/office/drawing/2014/main" id="{7E66BEFA-BC47-4FAA-8C36-C39D1B0B9DFE}"/>
                  </a:ext>
                </a:extLst>
              </p:cNvPr>
              <p:cNvSpPr>
                <a:spLocks noChangeShapeType="1"/>
              </p:cNvSpPr>
              <p:nvPr/>
            </p:nvSpPr>
            <p:spPr bwMode="auto">
              <a:xfrm>
                <a:off x="2224" y="2032"/>
                <a:ext cx="0" cy="4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0" name="Line 90">
                <a:extLst>
                  <a:ext uri="{FF2B5EF4-FFF2-40B4-BE49-F238E27FC236}">
                    <a16:creationId xmlns:a16="http://schemas.microsoft.com/office/drawing/2014/main" id="{02764AE6-AEAD-481D-8498-890E23FC7A24}"/>
                  </a:ext>
                </a:extLst>
              </p:cNvPr>
              <p:cNvSpPr>
                <a:spLocks noChangeShapeType="1"/>
              </p:cNvSpPr>
              <p:nvPr/>
            </p:nvSpPr>
            <p:spPr bwMode="auto">
              <a:xfrm>
                <a:off x="2428" y="2032"/>
                <a:ext cx="0" cy="4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7" name="Rectangle 164">
              <a:extLst>
                <a:ext uri="{FF2B5EF4-FFF2-40B4-BE49-F238E27FC236}">
                  <a16:creationId xmlns:a16="http://schemas.microsoft.com/office/drawing/2014/main" id="{8D0DC91C-290A-459D-BE7C-334216CB1316}"/>
                </a:ext>
              </a:extLst>
            </p:cNvPr>
            <p:cNvSpPr>
              <a:spLocks noChangeArrowheads="1"/>
            </p:cNvSpPr>
            <p:nvPr/>
          </p:nvSpPr>
          <p:spPr bwMode="auto">
            <a:xfrm>
              <a:off x="1237" y="1711"/>
              <a:ext cx="137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s-ES" altLang="es-ES" sz="1400" dirty="0"/>
                <a:t>Plazo fabricación = 4 para A</a:t>
              </a:r>
            </a:p>
            <a:p>
              <a:pPr algn="ctr">
                <a:lnSpc>
                  <a:spcPct val="85000"/>
                </a:lnSpc>
              </a:pPr>
              <a:r>
                <a:rPr lang="es-ES" altLang="es-ES" sz="1400" dirty="0"/>
                <a:t>Plan maestro de A</a:t>
              </a:r>
            </a:p>
          </p:txBody>
        </p:sp>
      </p:grpSp>
      <p:grpSp>
        <p:nvGrpSpPr>
          <p:cNvPr id="39" name="Group 200">
            <a:extLst>
              <a:ext uri="{FF2B5EF4-FFF2-40B4-BE49-F238E27FC236}">
                <a16:creationId xmlns:a16="http://schemas.microsoft.com/office/drawing/2014/main" id="{1402F534-1658-4A47-B252-B2BB2EC2F232}"/>
              </a:ext>
            </a:extLst>
          </p:cNvPr>
          <p:cNvGrpSpPr>
            <a:grpSpLocks/>
          </p:cNvGrpSpPr>
          <p:nvPr/>
        </p:nvGrpSpPr>
        <p:grpSpPr bwMode="auto">
          <a:xfrm>
            <a:off x="6011223" y="1679401"/>
            <a:ext cx="2159001" cy="2360612"/>
            <a:chOff x="2912" y="969"/>
            <a:chExt cx="1360" cy="1487"/>
          </a:xfrm>
          <a:effectLst>
            <a:outerShdw blurRad="50800" dist="38100" dir="2700000" algn="tl" rotWithShape="0">
              <a:prstClr val="black">
                <a:alpha val="40000"/>
              </a:prstClr>
            </a:outerShdw>
          </a:effectLst>
        </p:grpSpPr>
        <p:grpSp>
          <p:nvGrpSpPr>
            <p:cNvPr id="40" name="Group 192">
              <a:extLst>
                <a:ext uri="{FF2B5EF4-FFF2-40B4-BE49-F238E27FC236}">
                  <a16:creationId xmlns:a16="http://schemas.microsoft.com/office/drawing/2014/main" id="{0275DA77-BF8A-44F1-9F8F-99C848D00307}"/>
                </a:ext>
              </a:extLst>
            </p:cNvPr>
            <p:cNvGrpSpPr>
              <a:grpSpLocks/>
            </p:cNvGrpSpPr>
            <p:nvPr/>
          </p:nvGrpSpPr>
          <p:grpSpPr bwMode="auto">
            <a:xfrm>
              <a:off x="2999" y="969"/>
              <a:ext cx="1215" cy="712"/>
              <a:chOff x="2979" y="969"/>
              <a:chExt cx="1215" cy="712"/>
            </a:xfrm>
          </p:grpSpPr>
          <p:sp>
            <p:nvSpPr>
              <p:cNvPr id="69" name="Line 53">
                <a:extLst>
                  <a:ext uri="{FF2B5EF4-FFF2-40B4-BE49-F238E27FC236}">
                    <a16:creationId xmlns:a16="http://schemas.microsoft.com/office/drawing/2014/main" id="{58305039-0E15-49AC-B8E6-0E3A005652AB}"/>
                  </a:ext>
                </a:extLst>
              </p:cNvPr>
              <p:cNvSpPr>
                <a:spLocks noChangeShapeType="1"/>
              </p:cNvSpPr>
              <p:nvPr/>
            </p:nvSpPr>
            <p:spPr bwMode="auto">
              <a:xfrm>
                <a:off x="3568" y="1192"/>
                <a:ext cx="0" cy="136"/>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62" name="Freeform 51">
                <a:extLst>
                  <a:ext uri="{FF2B5EF4-FFF2-40B4-BE49-F238E27FC236}">
                    <a16:creationId xmlns:a16="http://schemas.microsoft.com/office/drawing/2014/main" id="{1FD6B351-8C5C-4A25-8469-992505BE82A8}"/>
                  </a:ext>
                </a:extLst>
              </p:cNvPr>
              <p:cNvSpPr>
                <a:spLocks/>
              </p:cNvSpPr>
              <p:nvPr/>
            </p:nvSpPr>
            <p:spPr bwMode="auto">
              <a:xfrm>
                <a:off x="3096" y="1328"/>
                <a:ext cx="944" cy="136"/>
              </a:xfrm>
              <a:custGeom>
                <a:avLst/>
                <a:gdLst>
                  <a:gd name="T0" fmla="*/ 0 w 944"/>
                  <a:gd name="T1" fmla="*/ 136 h 136"/>
                  <a:gd name="T2" fmla="*/ 0 w 944"/>
                  <a:gd name="T3" fmla="*/ 0 h 136"/>
                  <a:gd name="T4" fmla="*/ 944 w 944"/>
                  <a:gd name="T5" fmla="*/ 0 h 136"/>
                  <a:gd name="T6" fmla="*/ 944 w 944"/>
                  <a:gd name="T7" fmla="*/ 136 h 136"/>
                </a:gdLst>
                <a:ahLst/>
                <a:cxnLst>
                  <a:cxn ang="0">
                    <a:pos x="T0" y="T1"/>
                  </a:cxn>
                  <a:cxn ang="0">
                    <a:pos x="T2" y="T3"/>
                  </a:cxn>
                  <a:cxn ang="0">
                    <a:pos x="T4" y="T5"/>
                  </a:cxn>
                  <a:cxn ang="0">
                    <a:pos x="T6" y="T7"/>
                  </a:cxn>
                </a:cxnLst>
                <a:rect l="0" t="0" r="r" b="b"/>
                <a:pathLst>
                  <a:path w="944" h="136">
                    <a:moveTo>
                      <a:pt x="0" y="136"/>
                    </a:moveTo>
                    <a:lnTo>
                      <a:pt x="0" y="0"/>
                    </a:lnTo>
                    <a:lnTo>
                      <a:pt x="944" y="0"/>
                    </a:lnTo>
                    <a:lnTo>
                      <a:pt x="944" y="136"/>
                    </a:lnTo>
                  </a:path>
                </a:pathLst>
              </a:custGeom>
              <a:noFill/>
              <a:ln w="57150"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63" name="Rectangle 43">
                <a:extLst>
                  <a:ext uri="{FF2B5EF4-FFF2-40B4-BE49-F238E27FC236}">
                    <a16:creationId xmlns:a16="http://schemas.microsoft.com/office/drawing/2014/main" id="{8160F382-0BD3-4A91-9FC5-7711204F2658}"/>
                  </a:ext>
                </a:extLst>
              </p:cNvPr>
              <p:cNvSpPr>
                <a:spLocks noChangeArrowheads="1"/>
              </p:cNvSpPr>
              <p:nvPr/>
            </p:nvSpPr>
            <p:spPr bwMode="auto">
              <a:xfrm>
                <a:off x="3923" y="1449"/>
                <a:ext cx="232" cy="23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64" name="Rectangle 41">
                <a:extLst>
                  <a:ext uri="{FF2B5EF4-FFF2-40B4-BE49-F238E27FC236}">
                    <a16:creationId xmlns:a16="http://schemas.microsoft.com/office/drawing/2014/main" id="{87BF9A50-486E-41DE-883D-78DD2BC86135}"/>
                  </a:ext>
                </a:extLst>
              </p:cNvPr>
              <p:cNvSpPr>
                <a:spLocks noChangeArrowheads="1"/>
              </p:cNvSpPr>
              <p:nvPr/>
            </p:nvSpPr>
            <p:spPr bwMode="auto">
              <a:xfrm>
                <a:off x="2979" y="1449"/>
                <a:ext cx="232" cy="23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65" name="Rectangle 38">
                <a:extLst>
                  <a:ext uri="{FF2B5EF4-FFF2-40B4-BE49-F238E27FC236}">
                    <a16:creationId xmlns:a16="http://schemas.microsoft.com/office/drawing/2014/main" id="{F9148BBB-B30A-445E-9BE1-BF7BBCD1B013}"/>
                  </a:ext>
                </a:extLst>
              </p:cNvPr>
              <p:cNvSpPr>
                <a:spLocks noChangeArrowheads="1"/>
              </p:cNvSpPr>
              <p:nvPr/>
            </p:nvSpPr>
            <p:spPr bwMode="auto">
              <a:xfrm>
                <a:off x="3452" y="969"/>
                <a:ext cx="232" cy="232"/>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66" name="Rectangle 34">
                <a:extLst>
                  <a:ext uri="{FF2B5EF4-FFF2-40B4-BE49-F238E27FC236}">
                    <a16:creationId xmlns:a16="http://schemas.microsoft.com/office/drawing/2014/main" id="{6E69D308-DA66-4EC5-9734-ABEA28B7311E}"/>
                  </a:ext>
                </a:extLst>
              </p:cNvPr>
              <p:cNvSpPr>
                <a:spLocks noChangeArrowheads="1"/>
              </p:cNvSpPr>
              <p:nvPr/>
            </p:nvSpPr>
            <p:spPr bwMode="auto">
              <a:xfrm>
                <a:off x="3482" y="979"/>
                <a:ext cx="176" cy="2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rPr>
                  <a:t>S</a:t>
                </a:r>
              </a:p>
            </p:txBody>
          </p:sp>
          <p:sp>
            <p:nvSpPr>
              <p:cNvPr id="67" name="Rectangle 35">
                <a:extLst>
                  <a:ext uri="{FF2B5EF4-FFF2-40B4-BE49-F238E27FC236}">
                    <a16:creationId xmlns:a16="http://schemas.microsoft.com/office/drawing/2014/main" id="{32B3DECF-5F7B-410C-A362-6DCB25259421}"/>
                  </a:ext>
                </a:extLst>
              </p:cNvPr>
              <p:cNvSpPr>
                <a:spLocks noChangeArrowheads="1"/>
              </p:cNvSpPr>
              <p:nvPr/>
            </p:nvSpPr>
            <p:spPr bwMode="auto">
              <a:xfrm>
                <a:off x="2991" y="1459"/>
                <a:ext cx="18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B</a:t>
                </a:r>
              </a:p>
            </p:txBody>
          </p:sp>
          <p:sp>
            <p:nvSpPr>
              <p:cNvPr id="68" name="Rectangle 37">
                <a:extLst>
                  <a:ext uri="{FF2B5EF4-FFF2-40B4-BE49-F238E27FC236}">
                    <a16:creationId xmlns:a16="http://schemas.microsoft.com/office/drawing/2014/main" id="{C93FC458-D39B-4A65-A268-6EE08FD39C6C}"/>
                  </a:ext>
                </a:extLst>
              </p:cNvPr>
              <p:cNvSpPr>
                <a:spLocks noChangeArrowheads="1"/>
              </p:cNvSpPr>
              <p:nvPr/>
            </p:nvSpPr>
            <p:spPr bwMode="auto">
              <a:xfrm>
                <a:off x="3939" y="1459"/>
                <a:ext cx="25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1600" dirty="0">
                    <a:effectLst>
                      <a:outerShdw blurRad="38100" dist="38100" dir="2700000" algn="tl">
                        <a:srgbClr val="C0C0C0"/>
                      </a:outerShdw>
                    </a:effectLst>
                  </a:rPr>
                  <a:t>H</a:t>
                </a:r>
              </a:p>
            </p:txBody>
          </p:sp>
        </p:grpSp>
        <p:grpSp>
          <p:nvGrpSpPr>
            <p:cNvPr id="41" name="Group 118">
              <a:extLst>
                <a:ext uri="{FF2B5EF4-FFF2-40B4-BE49-F238E27FC236}">
                  <a16:creationId xmlns:a16="http://schemas.microsoft.com/office/drawing/2014/main" id="{30AB0869-60EF-4054-8730-6C8BF6472DD9}"/>
                </a:ext>
              </a:extLst>
            </p:cNvPr>
            <p:cNvGrpSpPr>
              <a:grpSpLocks/>
            </p:cNvGrpSpPr>
            <p:nvPr/>
          </p:nvGrpSpPr>
          <p:grpSpPr bwMode="auto">
            <a:xfrm>
              <a:off x="2979" y="2032"/>
              <a:ext cx="1220" cy="424"/>
              <a:chOff x="2982" y="2032"/>
              <a:chExt cx="1220" cy="424"/>
            </a:xfrm>
          </p:grpSpPr>
          <p:sp>
            <p:nvSpPr>
              <p:cNvPr id="43" name="Rectangle 98">
                <a:extLst>
                  <a:ext uri="{FF2B5EF4-FFF2-40B4-BE49-F238E27FC236}">
                    <a16:creationId xmlns:a16="http://schemas.microsoft.com/office/drawing/2014/main" id="{72373BA3-FBB2-4561-8758-6870A2202E84}"/>
                  </a:ext>
                </a:extLst>
              </p:cNvPr>
              <p:cNvSpPr>
                <a:spLocks noChangeArrowheads="1"/>
              </p:cNvSpPr>
              <p:nvPr/>
            </p:nvSpPr>
            <p:spPr bwMode="auto">
              <a:xfrm>
                <a:off x="3182" y="2256"/>
                <a:ext cx="204" cy="18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4" name="Rectangle 97">
                <a:extLst>
                  <a:ext uri="{FF2B5EF4-FFF2-40B4-BE49-F238E27FC236}">
                    <a16:creationId xmlns:a16="http://schemas.microsoft.com/office/drawing/2014/main" id="{BFB3BFE4-4797-43A2-B8A2-C59A1534FA9C}"/>
                  </a:ext>
                </a:extLst>
              </p:cNvPr>
              <p:cNvSpPr>
                <a:spLocks noChangeArrowheads="1"/>
              </p:cNvSpPr>
              <p:nvPr/>
            </p:nvSpPr>
            <p:spPr bwMode="auto">
              <a:xfrm>
                <a:off x="3590" y="2256"/>
                <a:ext cx="204" cy="1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5" name="Rectangle 96">
                <a:extLst>
                  <a:ext uri="{FF2B5EF4-FFF2-40B4-BE49-F238E27FC236}">
                    <a16:creationId xmlns:a16="http://schemas.microsoft.com/office/drawing/2014/main" id="{4AB056E0-EA20-486F-9F0B-6D15F62CFE07}"/>
                  </a:ext>
                </a:extLst>
              </p:cNvPr>
              <p:cNvSpPr>
                <a:spLocks noChangeArrowheads="1"/>
              </p:cNvSpPr>
              <p:nvPr/>
            </p:nvSpPr>
            <p:spPr bwMode="auto">
              <a:xfrm>
                <a:off x="3997" y="2256"/>
                <a:ext cx="200"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6" name="Rectangle 63">
                <a:extLst>
                  <a:ext uri="{FF2B5EF4-FFF2-40B4-BE49-F238E27FC236}">
                    <a16:creationId xmlns:a16="http://schemas.microsoft.com/office/drawing/2014/main" id="{47246C9C-359F-4E44-8448-D520A3571284}"/>
                  </a:ext>
                </a:extLst>
              </p:cNvPr>
              <p:cNvSpPr>
                <a:spLocks noChangeArrowheads="1"/>
              </p:cNvSpPr>
              <p:nvPr/>
            </p:nvSpPr>
            <p:spPr bwMode="auto">
              <a:xfrm>
                <a:off x="3750" y="2052"/>
                <a:ext cx="2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effectLst/>
                  </a:rPr>
                  <a:t>12</a:t>
                </a:r>
              </a:p>
            </p:txBody>
          </p:sp>
          <p:sp>
            <p:nvSpPr>
              <p:cNvPr id="47" name="Rectangle 64">
                <a:extLst>
                  <a:ext uri="{FF2B5EF4-FFF2-40B4-BE49-F238E27FC236}">
                    <a16:creationId xmlns:a16="http://schemas.microsoft.com/office/drawing/2014/main" id="{23EA3F1E-CFCF-4F88-A5BD-1F24C263435D}"/>
                  </a:ext>
                </a:extLst>
              </p:cNvPr>
              <p:cNvSpPr>
                <a:spLocks noChangeArrowheads="1"/>
              </p:cNvSpPr>
              <p:nvPr/>
            </p:nvSpPr>
            <p:spPr bwMode="auto">
              <a:xfrm>
                <a:off x="3966" y="2052"/>
                <a:ext cx="2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effectLst/>
                  </a:rPr>
                  <a:t>13</a:t>
                </a:r>
              </a:p>
            </p:txBody>
          </p:sp>
          <p:sp>
            <p:nvSpPr>
              <p:cNvPr id="48" name="Rectangle 71">
                <a:extLst>
                  <a:ext uri="{FF2B5EF4-FFF2-40B4-BE49-F238E27FC236}">
                    <a16:creationId xmlns:a16="http://schemas.microsoft.com/office/drawing/2014/main" id="{B0313FB6-75CD-4E5A-AFEF-EF7F394C769E}"/>
                  </a:ext>
                </a:extLst>
              </p:cNvPr>
              <p:cNvSpPr>
                <a:spLocks noChangeArrowheads="1"/>
              </p:cNvSpPr>
              <p:nvPr/>
            </p:nvSpPr>
            <p:spPr bwMode="auto">
              <a:xfrm>
                <a:off x="2998" y="2052"/>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effectLst/>
                  </a:rPr>
                  <a:t>8</a:t>
                </a:r>
              </a:p>
            </p:txBody>
          </p:sp>
          <p:sp>
            <p:nvSpPr>
              <p:cNvPr id="49" name="Rectangle 72">
                <a:extLst>
                  <a:ext uri="{FF2B5EF4-FFF2-40B4-BE49-F238E27FC236}">
                    <a16:creationId xmlns:a16="http://schemas.microsoft.com/office/drawing/2014/main" id="{58A38614-334B-4546-BD2E-2A63E48192BE}"/>
                  </a:ext>
                </a:extLst>
              </p:cNvPr>
              <p:cNvSpPr>
                <a:spLocks noChangeArrowheads="1"/>
              </p:cNvSpPr>
              <p:nvPr/>
            </p:nvSpPr>
            <p:spPr bwMode="auto">
              <a:xfrm>
                <a:off x="3206" y="2052"/>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effectLst/>
                  </a:rPr>
                  <a:t>9</a:t>
                </a:r>
              </a:p>
            </p:txBody>
          </p:sp>
          <p:sp>
            <p:nvSpPr>
              <p:cNvPr id="50" name="Rectangle 73">
                <a:extLst>
                  <a:ext uri="{FF2B5EF4-FFF2-40B4-BE49-F238E27FC236}">
                    <a16:creationId xmlns:a16="http://schemas.microsoft.com/office/drawing/2014/main" id="{CCB4128E-8D78-4F58-B029-BD87FD0EA5AC}"/>
                  </a:ext>
                </a:extLst>
              </p:cNvPr>
              <p:cNvSpPr>
                <a:spLocks noChangeArrowheads="1"/>
              </p:cNvSpPr>
              <p:nvPr/>
            </p:nvSpPr>
            <p:spPr bwMode="auto">
              <a:xfrm>
                <a:off x="3366" y="2052"/>
                <a:ext cx="2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effectLst/>
                  </a:rPr>
                  <a:t>10</a:t>
                </a:r>
              </a:p>
            </p:txBody>
          </p:sp>
          <p:sp>
            <p:nvSpPr>
              <p:cNvPr id="51" name="Rectangle 74">
                <a:extLst>
                  <a:ext uri="{FF2B5EF4-FFF2-40B4-BE49-F238E27FC236}">
                    <a16:creationId xmlns:a16="http://schemas.microsoft.com/office/drawing/2014/main" id="{36784335-7C76-4D4F-B27C-7C78FB92E0D9}"/>
                  </a:ext>
                </a:extLst>
              </p:cNvPr>
              <p:cNvSpPr>
                <a:spLocks noChangeArrowheads="1"/>
              </p:cNvSpPr>
              <p:nvPr/>
            </p:nvSpPr>
            <p:spPr bwMode="auto">
              <a:xfrm>
                <a:off x="3566" y="2052"/>
                <a:ext cx="2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effectLst/>
                  </a:rPr>
                  <a:t>11</a:t>
                </a:r>
              </a:p>
            </p:txBody>
          </p:sp>
          <p:sp>
            <p:nvSpPr>
              <p:cNvPr id="52" name="Rectangle 78">
                <a:extLst>
                  <a:ext uri="{FF2B5EF4-FFF2-40B4-BE49-F238E27FC236}">
                    <a16:creationId xmlns:a16="http://schemas.microsoft.com/office/drawing/2014/main" id="{C1D93059-8885-4315-B415-D1A517DB144F}"/>
                  </a:ext>
                </a:extLst>
              </p:cNvPr>
              <p:cNvSpPr>
                <a:spLocks noChangeArrowheads="1"/>
              </p:cNvSpPr>
              <p:nvPr/>
            </p:nvSpPr>
            <p:spPr bwMode="auto">
              <a:xfrm>
                <a:off x="3558" y="2255"/>
                <a:ext cx="2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i="0" dirty="0">
                    <a:effectLst/>
                  </a:rPr>
                  <a:t>20</a:t>
                </a:r>
                <a:endParaRPr lang="es-ES" altLang="es-ES" sz="1400" dirty="0">
                  <a:effectLst/>
                </a:endParaRPr>
              </a:p>
            </p:txBody>
          </p:sp>
          <p:sp>
            <p:nvSpPr>
              <p:cNvPr id="53" name="Rectangle 79">
                <a:extLst>
                  <a:ext uri="{FF2B5EF4-FFF2-40B4-BE49-F238E27FC236}">
                    <a16:creationId xmlns:a16="http://schemas.microsoft.com/office/drawing/2014/main" id="{A44EEDB9-9B9A-461C-92B4-185254FA2951}"/>
                  </a:ext>
                </a:extLst>
              </p:cNvPr>
              <p:cNvSpPr>
                <a:spLocks noChangeArrowheads="1"/>
              </p:cNvSpPr>
              <p:nvPr/>
            </p:nvSpPr>
            <p:spPr bwMode="auto">
              <a:xfrm>
                <a:off x="3970" y="2255"/>
                <a:ext cx="2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i="0" dirty="0">
                    <a:effectLst/>
                  </a:rPr>
                  <a:t>30</a:t>
                </a:r>
                <a:endParaRPr lang="es-ES" altLang="es-ES" sz="1400" dirty="0">
                  <a:effectLst/>
                </a:endParaRPr>
              </a:p>
            </p:txBody>
          </p:sp>
          <p:sp>
            <p:nvSpPr>
              <p:cNvPr id="54" name="Rectangle 80">
                <a:extLst>
                  <a:ext uri="{FF2B5EF4-FFF2-40B4-BE49-F238E27FC236}">
                    <a16:creationId xmlns:a16="http://schemas.microsoft.com/office/drawing/2014/main" id="{6C94D649-6B4F-45C3-9AA3-CA169D24E2AA}"/>
                  </a:ext>
                </a:extLst>
              </p:cNvPr>
              <p:cNvSpPr>
                <a:spLocks noChangeArrowheads="1"/>
              </p:cNvSpPr>
              <p:nvPr/>
            </p:nvSpPr>
            <p:spPr bwMode="auto">
              <a:xfrm>
                <a:off x="3166" y="2255"/>
                <a:ext cx="2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i="0" dirty="0">
                    <a:effectLst/>
                  </a:rPr>
                  <a:t>40</a:t>
                </a:r>
                <a:endParaRPr lang="es-ES" altLang="es-ES" sz="1400" dirty="0">
                  <a:effectLst/>
                </a:endParaRPr>
              </a:p>
            </p:txBody>
          </p:sp>
          <p:sp>
            <p:nvSpPr>
              <p:cNvPr id="55" name="Rectangle 109">
                <a:extLst>
                  <a:ext uri="{FF2B5EF4-FFF2-40B4-BE49-F238E27FC236}">
                    <a16:creationId xmlns:a16="http://schemas.microsoft.com/office/drawing/2014/main" id="{E0B92631-0DCA-4F77-BF9A-1043FB50EF13}"/>
                  </a:ext>
                </a:extLst>
              </p:cNvPr>
              <p:cNvSpPr>
                <a:spLocks noChangeArrowheads="1"/>
              </p:cNvSpPr>
              <p:nvPr/>
            </p:nvSpPr>
            <p:spPr bwMode="auto">
              <a:xfrm>
                <a:off x="2982" y="2032"/>
                <a:ext cx="1220" cy="4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56" name="Line 110">
                <a:extLst>
                  <a:ext uri="{FF2B5EF4-FFF2-40B4-BE49-F238E27FC236}">
                    <a16:creationId xmlns:a16="http://schemas.microsoft.com/office/drawing/2014/main" id="{75003207-9DF1-4CF7-8180-43D099AF7A73}"/>
                  </a:ext>
                </a:extLst>
              </p:cNvPr>
              <p:cNvSpPr>
                <a:spLocks noChangeShapeType="1"/>
              </p:cNvSpPr>
              <p:nvPr/>
            </p:nvSpPr>
            <p:spPr bwMode="auto">
              <a:xfrm>
                <a:off x="2982" y="2248"/>
                <a:ext cx="12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57" name="Line 111">
                <a:extLst>
                  <a:ext uri="{FF2B5EF4-FFF2-40B4-BE49-F238E27FC236}">
                    <a16:creationId xmlns:a16="http://schemas.microsoft.com/office/drawing/2014/main" id="{75201412-C335-459A-BBA1-934B62114241}"/>
                  </a:ext>
                </a:extLst>
              </p:cNvPr>
              <p:cNvSpPr>
                <a:spLocks noChangeShapeType="1"/>
              </p:cNvSpPr>
              <p:nvPr/>
            </p:nvSpPr>
            <p:spPr bwMode="auto">
              <a:xfrm>
                <a:off x="3178" y="2032"/>
                <a:ext cx="0" cy="4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58" name="Line 112">
                <a:extLst>
                  <a:ext uri="{FF2B5EF4-FFF2-40B4-BE49-F238E27FC236}">
                    <a16:creationId xmlns:a16="http://schemas.microsoft.com/office/drawing/2014/main" id="{6C1F9DB9-08C7-4B55-82CD-6499B424F679}"/>
                  </a:ext>
                </a:extLst>
              </p:cNvPr>
              <p:cNvSpPr>
                <a:spLocks noChangeShapeType="1"/>
              </p:cNvSpPr>
              <p:nvPr/>
            </p:nvSpPr>
            <p:spPr bwMode="auto">
              <a:xfrm>
                <a:off x="3382" y="2032"/>
                <a:ext cx="0" cy="4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59" name="Line 113">
                <a:extLst>
                  <a:ext uri="{FF2B5EF4-FFF2-40B4-BE49-F238E27FC236}">
                    <a16:creationId xmlns:a16="http://schemas.microsoft.com/office/drawing/2014/main" id="{C7EB613D-6268-40A1-A821-3E6A98A0383E}"/>
                  </a:ext>
                </a:extLst>
              </p:cNvPr>
              <p:cNvSpPr>
                <a:spLocks noChangeShapeType="1"/>
              </p:cNvSpPr>
              <p:nvPr/>
            </p:nvSpPr>
            <p:spPr bwMode="auto">
              <a:xfrm>
                <a:off x="3586" y="2032"/>
                <a:ext cx="0" cy="4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60" name="Line 114">
                <a:extLst>
                  <a:ext uri="{FF2B5EF4-FFF2-40B4-BE49-F238E27FC236}">
                    <a16:creationId xmlns:a16="http://schemas.microsoft.com/office/drawing/2014/main" id="{F8BEF664-4CE8-46AF-92EE-D5AD0D526CA8}"/>
                  </a:ext>
                </a:extLst>
              </p:cNvPr>
              <p:cNvSpPr>
                <a:spLocks noChangeShapeType="1"/>
              </p:cNvSpPr>
              <p:nvPr/>
            </p:nvSpPr>
            <p:spPr bwMode="auto">
              <a:xfrm>
                <a:off x="3790" y="2032"/>
                <a:ext cx="0" cy="4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61" name="Line 115">
                <a:extLst>
                  <a:ext uri="{FF2B5EF4-FFF2-40B4-BE49-F238E27FC236}">
                    <a16:creationId xmlns:a16="http://schemas.microsoft.com/office/drawing/2014/main" id="{C606CEC7-B75B-4AFF-A806-F3F7595EE8C0}"/>
                  </a:ext>
                </a:extLst>
              </p:cNvPr>
              <p:cNvSpPr>
                <a:spLocks noChangeShapeType="1"/>
              </p:cNvSpPr>
              <p:nvPr/>
            </p:nvSpPr>
            <p:spPr bwMode="auto">
              <a:xfrm>
                <a:off x="3994" y="2032"/>
                <a:ext cx="0" cy="4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42" name="Rectangle 165">
              <a:extLst>
                <a:ext uri="{FF2B5EF4-FFF2-40B4-BE49-F238E27FC236}">
                  <a16:creationId xmlns:a16="http://schemas.microsoft.com/office/drawing/2014/main" id="{C952907C-E6FC-4C6A-B8F8-5C9CF27B55CF}"/>
                </a:ext>
              </a:extLst>
            </p:cNvPr>
            <p:cNvSpPr>
              <a:spLocks noChangeArrowheads="1"/>
            </p:cNvSpPr>
            <p:nvPr/>
          </p:nvSpPr>
          <p:spPr bwMode="auto">
            <a:xfrm>
              <a:off x="2912" y="1712"/>
              <a:ext cx="136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s-ES" altLang="es-ES" sz="1400" dirty="0"/>
                <a:t>Plazo fabricación = 6 para S</a:t>
              </a:r>
            </a:p>
            <a:p>
              <a:pPr algn="ctr">
                <a:lnSpc>
                  <a:spcPct val="85000"/>
                </a:lnSpc>
              </a:pPr>
              <a:r>
                <a:rPr lang="es-ES" altLang="es-ES" sz="1400" dirty="0"/>
                <a:t>Plan maestro de S</a:t>
              </a:r>
            </a:p>
          </p:txBody>
        </p:sp>
      </p:grpSp>
      <p:grpSp>
        <p:nvGrpSpPr>
          <p:cNvPr id="70" name="Group 197">
            <a:extLst>
              <a:ext uri="{FF2B5EF4-FFF2-40B4-BE49-F238E27FC236}">
                <a16:creationId xmlns:a16="http://schemas.microsoft.com/office/drawing/2014/main" id="{1705892D-49AF-423C-92E9-3E77676A9DD9}"/>
              </a:ext>
            </a:extLst>
          </p:cNvPr>
          <p:cNvGrpSpPr>
            <a:grpSpLocks/>
          </p:cNvGrpSpPr>
          <p:nvPr/>
        </p:nvGrpSpPr>
        <p:grpSpPr bwMode="auto">
          <a:xfrm>
            <a:off x="8017830" y="2623963"/>
            <a:ext cx="1795465" cy="1409700"/>
            <a:chOff x="4176" y="1564"/>
            <a:chExt cx="1131" cy="888"/>
          </a:xfrm>
          <a:effectLst>
            <a:outerShdw blurRad="50800" dist="38100" dir="2700000" algn="tl" rotWithShape="0">
              <a:prstClr val="black">
                <a:alpha val="40000"/>
              </a:prstClr>
            </a:outerShdw>
          </a:effectLst>
        </p:grpSpPr>
        <p:grpSp>
          <p:nvGrpSpPr>
            <p:cNvPr id="71" name="Group 139">
              <a:extLst>
                <a:ext uri="{FF2B5EF4-FFF2-40B4-BE49-F238E27FC236}">
                  <a16:creationId xmlns:a16="http://schemas.microsoft.com/office/drawing/2014/main" id="{0DCAD593-0A7F-4287-AC85-1222A6199EFB}"/>
                </a:ext>
              </a:extLst>
            </p:cNvPr>
            <p:cNvGrpSpPr>
              <a:grpSpLocks/>
            </p:cNvGrpSpPr>
            <p:nvPr/>
          </p:nvGrpSpPr>
          <p:grpSpPr bwMode="auto">
            <a:xfrm>
              <a:off x="4422" y="2028"/>
              <a:ext cx="624" cy="424"/>
              <a:chOff x="4422" y="2028"/>
              <a:chExt cx="624" cy="424"/>
            </a:xfrm>
          </p:grpSpPr>
          <p:sp>
            <p:nvSpPr>
              <p:cNvPr id="75" name="Rectangle 120">
                <a:extLst>
                  <a:ext uri="{FF2B5EF4-FFF2-40B4-BE49-F238E27FC236}">
                    <a16:creationId xmlns:a16="http://schemas.microsoft.com/office/drawing/2014/main" id="{6673A528-FFCC-4383-9F5B-5D5C4990AFD6}"/>
                  </a:ext>
                </a:extLst>
              </p:cNvPr>
              <p:cNvSpPr>
                <a:spLocks noChangeArrowheads="1"/>
              </p:cNvSpPr>
              <p:nvPr/>
            </p:nvSpPr>
            <p:spPr bwMode="auto">
              <a:xfrm>
                <a:off x="4634" y="2252"/>
                <a:ext cx="204" cy="1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76" name="Rectangle 121">
                <a:extLst>
                  <a:ext uri="{FF2B5EF4-FFF2-40B4-BE49-F238E27FC236}">
                    <a16:creationId xmlns:a16="http://schemas.microsoft.com/office/drawing/2014/main" id="{DD3296DF-5317-466E-AA36-0BE4B4FFCDF6}"/>
                  </a:ext>
                </a:extLst>
              </p:cNvPr>
              <p:cNvSpPr>
                <a:spLocks noChangeArrowheads="1"/>
              </p:cNvSpPr>
              <p:nvPr/>
            </p:nvSpPr>
            <p:spPr bwMode="auto">
              <a:xfrm>
                <a:off x="4442" y="2252"/>
                <a:ext cx="204" cy="19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77" name="Rectangle 65">
                <a:extLst>
                  <a:ext uri="{FF2B5EF4-FFF2-40B4-BE49-F238E27FC236}">
                    <a16:creationId xmlns:a16="http://schemas.microsoft.com/office/drawing/2014/main" id="{23534BCE-AF11-4D44-9E93-4CB8CB81C1EC}"/>
                  </a:ext>
                </a:extLst>
              </p:cNvPr>
              <p:cNvSpPr>
                <a:spLocks noChangeArrowheads="1"/>
              </p:cNvSpPr>
              <p:nvPr/>
            </p:nvSpPr>
            <p:spPr bwMode="auto">
              <a:xfrm>
                <a:off x="4446" y="2052"/>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effectLst/>
                  </a:rPr>
                  <a:t>1</a:t>
                </a:r>
              </a:p>
            </p:txBody>
          </p:sp>
          <p:sp>
            <p:nvSpPr>
              <p:cNvPr id="78" name="Rectangle 66">
                <a:extLst>
                  <a:ext uri="{FF2B5EF4-FFF2-40B4-BE49-F238E27FC236}">
                    <a16:creationId xmlns:a16="http://schemas.microsoft.com/office/drawing/2014/main" id="{B58EB921-A713-4720-8102-ED2B76964EB1}"/>
                  </a:ext>
                </a:extLst>
              </p:cNvPr>
              <p:cNvSpPr>
                <a:spLocks noChangeArrowheads="1"/>
              </p:cNvSpPr>
              <p:nvPr/>
            </p:nvSpPr>
            <p:spPr bwMode="auto">
              <a:xfrm>
                <a:off x="4662" y="2052"/>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effectLst/>
                  </a:rPr>
                  <a:t>2</a:t>
                </a:r>
              </a:p>
            </p:txBody>
          </p:sp>
          <p:sp>
            <p:nvSpPr>
              <p:cNvPr id="79" name="Rectangle 67">
                <a:extLst>
                  <a:ext uri="{FF2B5EF4-FFF2-40B4-BE49-F238E27FC236}">
                    <a16:creationId xmlns:a16="http://schemas.microsoft.com/office/drawing/2014/main" id="{2BEA9442-F3D1-4C20-BA78-242195B0431C}"/>
                  </a:ext>
                </a:extLst>
              </p:cNvPr>
              <p:cNvSpPr>
                <a:spLocks noChangeArrowheads="1"/>
              </p:cNvSpPr>
              <p:nvPr/>
            </p:nvSpPr>
            <p:spPr bwMode="auto">
              <a:xfrm>
                <a:off x="4862" y="2052"/>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dirty="0">
                    <a:effectLst/>
                  </a:rPr>
                  <a:t>3</a:t>
                </a:r>
              </a:p>
            </p:txBody>
          </p:sp>
          <p:sp>
            <p:nvSpPr>
              <p:cNvPr id="80" name="Rectangle 81">
                <a:extLst>
                  <a:ext uri="{FF2B5EF4-FFF2-40B4-BE49-F238E27FC236}">
                    <a16:creationId xmlns:a16="http://schemas.microsoft.com/office/drawing/2014/main" id="{C6889EA6-2DAE-4399-A247-451C1CC61DE5}"/>
                  </a:ext>
                </a:extLst>
              </p:cNvPr>
              <p:cNvSpPr>
                <a:spLocks noChangeArrowheads="1"/>
              </p:cNvSpPr>
              <p:nvPr/>
            </p:nvSpPr>
            <p:spPr bwMode="auto">
              <a:xfrm>
                <a:off x="4422" y="2255"/>
                <a:ext cx="2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i="0" dirty="0">
                    <a:effectLst/>
                  </a:rPr>
                  <a:t>10</a:t>
                </a:r>
                <a:endParaRPr lang="es-ES" altLang="es-ES" sz="1400" dirty="0">
                  <a:effectLst/>
                </a:endParaRPr>
              </a:p>
            </p:txBody>
          </p:sp>
          <p:sp>
            <p:nvSpPr>
              <p:cNvPr id="81" name="Rectangle 82">
                <a:extLst>
                  <a:ext uri="{FF2B5EF4-FFF2-40B4-BE49-F238E27FC236}">
                    <a16:creationId xmlns:a16="http://schemas.microsoft.com/office/drawing/2014/main" id="{8CA36B10-C671-4AAD-AA0B-FEBEECDB721B}"/>
                  </a:ext>
                </a:extLst>
              </p:cNvPr>
              <p:cNvSpPr>
                <a:spLocks noChangeArrowheads="1"/>
              </p:cNvSpPr>
              <p:nvPr/>
            </p:nvSpPr>
            <p:spPr bwMode="auto">
              <a:xfrm>
                <a:off x="4622" y="2255"/>
                <a:ext cx="2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400" i="0" dirty="0">
                    <a:effectLst/>
                  </a:rPr>
                  <a:t>10</a:t>
                </a:r>
                <a:endParaRPr lang="es-ES" altLang="es-ES" sz="1400" dirty="0">
                  <a:effectLst/>
                </a:endParaRPr>
              </a:p>
            </p:txBody>
          </p:sp>
          <p:sp>
            <p:nvSpPr>
              <p:cNvPr id="82" name="Rectangle 132">
                <a:extLst>
                  <a:ext uri="{FF2B5EF4-FFF2-40B4-BE49-F238E27FC236}">
                    <a16:creationId xmlns:a16="http://schemas.microsoft.com/office/drawing/2014/main" id="{FFBB39B5-2F69-4393-9C34-59A3783B20C8}"/>
                  </a:ext>
                </a:extLst>
              </p:cNvPr>
              <p:cNvSpPr>
                <a:spLocks noChangeArrowheads="1"/>
              </p:cNvSpPr>
              <p:nvPr/>
            </p:nvSpPr>
            <p:spPr bwMode="auto">
              <a:xfrm>
                <a:off x="4434" y="2028"/>
                <a:ext cx="612" cy="4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83" name="Line 133">
                <a:extLst>
                  <a:ext uri="{FF2B5EF4-FFF2-40B4-BE49-F238E27FC236}">
                    <a16:creationId xmlns:a16="http://schemas.microsoft.com/office/drawing/2014/main" id="{D41F3C98-4039-4480-B821-DBA2BDAAD39C}"/>
                  </a:ext>
                </a:extLst>
              </p:cNvPr>
              <p:cNvSpPr>
                <a:spLocks noChangeShapeType="1"/>
              </p:cNvSpPr>
              <p:nvPr/>
            </p:nvSpPr>
            <p:spPr bwMode="auto">
              <a:xfrm>
                <a:off x="4434" y="2244"/>
                <a:ext cx="6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84" name="Line 134">
                <a:extLst>
                  <a:ext uri="{FF2B5EF4-FFF2-40B4-BE49-F238E27FC236}">
                    <a16:creationId xmlns:a16="http://schemas.microsoft.com/office/drawing/2014/main" id="{9DFE2EF1-C865-415A-9034-AD2287984752}"/>
                  </a:ext>
                </a:extLst>
              </p:cNvPr>
              <p:cNvSpPr>
                <a:spLocks noChangeShapeType="1"/>
              </p:cNvSpPr>
              <p:nvPr/>
            </p:nvSpPr>
            <p:spPr bwMode="auto">
              <a:xfrm>
                <a:off x="4630" y="2028"/>
                <a:ext cx="0" cy="4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85" name="Line 135">
                <a:extLst>
                  <a:ext uri="{FF2B5EF4-FFF2-40B4-BE49-F238E27FC236}">
                    <a16:creationId xmlns:a16="http://schemas.microsoft.com/office/drawing/2014/main" id="{74D1D95C-7BCD-42D0-9E2D-16215E24A20E}"/>
                  </a:ext>
                </a:extLst>
              </p:cNvPr>
              <p:cNvSpPr>
                <a:spLocks noChangeShapeType="1"/>
              </p:cNvSpPr>
              <p:nvPr/>
            </p:nvSpPr>
            <p:spPr bwMode="auto">
              <a:xfrm>
                <a:off x="4834" y="2028"/>
                <a:ext cx="0" cy="4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nvGrpSpPr>
            <p:cNvPr id="72" name="Group 168">
              <a:extLst>
                <a:ext uri="{FF2B5EF4-FFF2-40B4-BE49-F238E27FC236}">
                  <a16:creationId xmlns:a16="http://schemas.microsoft.com/office/drawing/2014/main" id="{78C5521E-8069-46B6-A098-0AA024B2EFA3}"/>
                </a:ext>
              </a:extLst>
            </p:cNvPr>
            <p:cNvGrpSpPr>
              <a:grpSpLocks/>
            </p:cNvGrpSpPr>
            <p:nvPr/>
          </p:nvGrpSpPr>
          <p:grpSpPr bwMode="auto">
            <a:xfrm>
              <a:off x="4176" y="1564"/>
              <a:ext cx="1131" cy="445"/>
              <a:chOff x="4176" y="1564"/>
              <a:chExt cx="1131" cy="445"/>
            </a:xfrm>
          </p:grpSpPr>
          <p:sp>
            <p:nvSpPr>
              <p:cNvPr id="73" name="Rectangle 167">
                <a:extLst>
                  <a:ext uri="{FF2B5EF4-FFF2-40B4-BE49-F238E27FC236}">
                    <a16:creationId xmlns:a16="http://schemas.microsoft.com/office/drawing/2014/main" id="{13DD1CFC-3D41-471E-84BB-FF4CE25FB0D8}"/>
                  </a:ext>
                </a:extLst>
              </p:cNvPr>
              <p:cNvSpPr>
                <a:spLocks noChangeArrowheads="1"/>
              </p:cNvSpPr>
              <p:nvPr/>
            </p:nvSpPr>
            <p:spPr bwMode="auto">
              <a:xfrm>
                <a:off x="4775" y="1707"/>
                <a:ext cx="150" cy="15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74" name="Rectangle 166">
                <a:extLst>
                  <a:ext uri="{FF2B5EF4-FFF2-40B4-BE49-F238E27FC236}">
                    <a16:creationId xmlns:a16="http://schemas.microsoft.com/office/drawing/2014/main" id="{24B5AEE4-C5DE-4669-BDFB-4A5DC9C141AD}"/>
                  </a:ext>
                </a:extLst>
              </p:cNvPr>
              <p:cNvSpPr>
                <a:spLocks noChangeArrowheads="1"/>
              </p:cNvSpPr>
              <p:nvPr/>
            </p:nvSpPr>
            <p:spPr bwMode="auto">
              <a:xfrm>
                <a:off x="4176" y="1564"/>
                <a:ext cx="1131" cy="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5000"/>
                  </a:lnSpc>
                </a:pPr>
                <a:r>
                  <a:rPr lang="es-ES" altLang="es-ES" sz="1400" dirty="0"/>
                  <a:t>Plan maestro</a:t>
                </a:r>
              </a:p>
              <a:p>
                <a:pPr algn="ctr">
                  <a:lnSpc>
                    <a:spcPct val="95000"/>
                  </a:lnSpc>
                </a:pPr>
                <a:r>
                  <a:rPr lang="es-ES" altLang="es-ES" sz="1400" dirty="0"/>
                  <a:t> de   B</a:t>
                </a:r>
              </a:p>
              <a:p>
                <a:pPr algn="ctr">
                  <a:lnSpc>
                    <a:spcPct val="95000"/>
                  </a:lnSpc>
                </a:pPr>
                <a:r>
                  <a:rPr lang="es-ES" altLang="es-ES" sz="1400" dirty="0"/>
                  <a:t>vendido directamente</a:t>
                </a:r>
              </a:p>
            </p:txBody>
          </p:sp>
        </p:grpSp>
      </p:grpSp>
      <p:grpSp>
        <p:nvGrpSpPr>
          <p:cNvPr id="86" name="Group 194">
            <a:extLst>
              <a:ext uri="{FF2B5EF4-FFF2-40B4-BE49-F238E27FC236}">
                <a16:creationId xmlns:a16="http://schemas.microsoft.com/office/drawing/2014/main" id="{99E4BC76-04E4-4B02-87A4-E243C8AAC6A2}"/>
              </a:ext>
            </a:extLst>
          </p:cNvPr>
          <p:cNvGrpSpPr>
            <a:grpSpLocks/>
          </p:cNvGrpSpPr>
          <p:nvPr/>
        </p:nvGrpSpPr>
        <p:grpSpPr bwMode="auto">
          <a:xfrm>
            <a:off x="2086922" y="3433594"/>
            <a:ext cx="1193800" cy="277813"/>
            <a:chOff x="440" y="2074"/>
            <a:chExt cx="752" cy="175"/>
          </a:xfrm>
          <a:effectLst/>
        </p:grpSpPr>
        <p:sp>
          <p:nvSpPr>
            <p:cNvPr id="87" name="Rectangle 163">
              <a:extLst>
                <a:ext uri="{FF2B5EF4-FFF2-40B4-BE49-F238E27FC236}">
                  <a16:creationId xmlns:a16="http://schemas.microsoft.com/office/drawing/2014/main" id="{77052750-8E7D-436A-BCC3-3BA947031F75}"/>
                </a:ext>
              </a:extLst>
            </p:cNvPr>
            <p:cNvSpPr>
              <a:spLocks noChangeArrowheads="1"/>
            </p:cNvSpPr>
            <p:nvPr/>
          </p:nvSpPr>
          <p:spPr bwMode="auto">
            <a:xfrm>
              <a:off x="440" y="2074"/>
              <a:ext cx="51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s-ES" altLang="es-ES" sz="1400" dirty="0"/>
                <a:t>Períodos</a:t>
              </a:r>
            </a:p>
          </p:txBody>
        </p:sp>
        <p:sp>
          <p:nvSpPr>
            <p:cNvPr id="88" name="Line 170">
              <a:extLst>
                <a:ext uri="{FF2B5EF4-FFF2-40B4-BE49-F238E27FC236}">
                  <a16:creationId xmlns:a16="http://schemas.microsoft.com/office/drawing/2014/main" id="{0868D0FC-4C3A-4313-86D8-304B225C6BD1}"/>
                </a:ext>
              </a:extLst>
            </p:cNvPr>
            <p:cNvSpPr>
              <a:spLocks noChangeShapeType="1"/>
            </p:cNvSpPr>
            <p:nvPr/>
          </p:nvSpPr>
          <p:spPr bwMode="auto">
            <a:xfrm>
              <a:off x="952" y="2160"/>
              <a:ext cx="240" cy="0"/>
            </a:xfrm>
            <a:prstGeom prst="line">
              <a:avLst/>
            </a:prstGeom>
            <a:noFill/>
            <a:ln w="57150">
              <a:solidFill>
                <a:schemeClr val="tx1"/>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grpSp>
      <p:grpSp>
        <p:nvGrpSpPr>
          <p:cNvPr id="89" name="Group 196">
            <a:extLst>
              <a:ext uri="{FF2B5EF4-FFF2-40B4-BE49-F238E27FC236}">
                <a16:creationId xmlns:a16="http://schemas.microsoft.com/office/drawing/2014/main" id="{7E4B6A59-CD0E-4C93-A329-4AA623A734FC}"/>
              </a:ext>
            </a:extLst>
          </p:cNvPr>
          <p:cNvGrpSpPr>
            <a:grpSpLocks/>
          </p:cNvGrpSpPr>
          <p:nvPr/>
        </p:nvGrpSpPr>
        <p:grpSpPr bwMode="auto">
          <a:xfrm>
            <a:off x="8898895" y="5292558"/>
            <a:ext cx="2092325" cy="641351"/>
            <a:chOff x="4059" y="3447"/>
            <a:chExt cx="1318" cy="404"/>
          </a:xfrm>
          <a:effectLst/>
        </p:grpSpPr>
        <p:sp>
          <p:nvSpPr>
            <p:cNvPr id="90" name="Rectangle 169">
              <a:extLst>
                <a:ext uri="{FF2B5EF4-FFF2-40B4-BE49-F238E27FC236}">
                  <a16:creationId xmlns:a16="http://schemas.microsoft.com/office/drawing/2014/main" id="{B6A7CCE1-2050-472E-AE16-E3E7E92D224A}"/>
                </a:ext>
              </a:extLst>
            </p:cNvPr>
            <p:cNvSpPr>
              <a:spLocks noChangeArrowheads="1"/>
            </p:cNvSpPr>
            <p:nvPr/>
          </p:nvSpPr>
          <p:spPr bwMode="auto">
            <a:xfrm>
              <a:off x="4246" y="3447"/>
              <a:ext cx="113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s-ES" altLang="es-ES" sz="1400" b="1" dirty="0"/>
                <a:t>Por tanto, estas son las necesidades brutas de B</a:t>
              </a:r>
            </a:p>
          </p:txBody>
        </p:sp>
        <p:sp>
          <p:nvSpPr>
            <p:cNvPr id="91" name="Line 189">
              <a:extLst>
                <a:ext uri="{FF2B5EF4-FFF2-40B4-BE49-F238E27FC236}">
                  <a16:creationId xmlns:a16="http://schemas.microsoft.com/office/drawing/2014/main" id="{74DA1A0B-1AFC-40F5-9161-0AD5A705EAF2}"/>
                </a:ext>
              </a:extLst>
            </p:cNvPr>
            <p:cNvSpPr>
              <a:spLocks noChangeShapeType="1"/>
            </p:cNvSpPr>
            <p:nvPr/>
          </p:nvSpPr>
          <p:spPr bwMode="auto">
            <a:xfrm>
              <a:off x="4059" y="3648"/>
              <a:ext cx="171" cy="0"/>
            </a:xfrm>
            <a:prstGeom prst="line">
              <a:avLst/>
            </a:prstGeom>
            <a:noFill/>
            <a:ln w="57150">
              <a:solidFill>
                <a:schemeClr val="tx1"/>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grpSp>
      <p:graphicFrame>
        <p:nvGraphicFramePr>
          <p:cNvPr id="92" name="Tabla 91">
            <a:extLst>
              <a:ext uri="{FF2B5EF4-FFF2-40B4-BE49-F238E27FC236}">
                <a16:creationId xmlns:a16="http://schemas.microsoft.com/office/drawing/2014/main" id="{2222377B-4895-45F2-91DA-6F60F426ABD0}"/>
              </a:ext>
            </a:extLst>
          </p:cNvPr>
          <p:cNvGraphicFramePr>
            <a:graphicFrameLocks noGrp="1"/>
          </p:cNvGraphicFramePr>
          <p:nvPr>
            <p:extLst>
              <p:ext uri="{D42A27DB-BD31-4B8C-83A1-F6EECF244321}">
                <p14:modId xmlns:p14="http://schemas.microsoft.com/office/powerpoint/2010/main" val="1953595651"/>
              </p:ext>
            </p:extLst>
          </p:nvPr>
        </p:nvGraphicFramePr>
        <p:xfrm>
          <a:off x="3251277" y="5427814"/>
          <a:ext cx="5493631" cy="3708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22587">
                  <a:extLst>
                    <a:ext uri="{9D8B030D-6E8A-4147-A177-3AD203B41FA5}">
                      <a16:colId xmlns:a16="http://schemas.microsoft.com/office/drawing/2014/main" val="20000"/>
                    </a:ext>
                  </a:extLst>
                </a:gridCol>
                <a:gridCol w="422587">
                  <a:extLst>
                    <a:ext uri="{9D8B030D-6E8A-4147-A177-3AD203B41FA5}">
                      <a16:colId xmlns:a16="http://schemas.microsoft.com/office/drawing/2014/main" val="20001"/>
                    </a:ext>
                  </a:extLst>
                </a:gridCol>
                <a:gridCol w="422587">
                  <a:extLst>
                    <a:ext uri="{9D8B030D-6E8A-4147-A177-3AD203B41FA5}">
                      <a16:colId xmlns:a16="http://schemas.microsoft.com/office/drawing/2014/main" val="20002"/>
                    </a:ext>
                  </a:extLst>
                </a:gridCol>
                <a:gridCol w="422587">
                  <a:extLst>
                    <a:ext uri="{9D8B030D-6E8A-4147-A177-3AD203B41FA5}">
                      <a16:colId xmlns:a16="http://schemas.microsoft.com/office/drawing/2014/main" val="20003"/>
                    </a:ext>
                  </a:extLst>
                </a:gridCol>
                <a:gridCol w="422587">
                  <a:extLst>
                    <a:ext uri="{9D8B030D-6E8A-4147-A177-3AD203B41FA5}">
                      <a16:colId xmlns:a16="http://schemas.microsoft.com/office/drawing/2014/main" val="20004"/>
                    </a:ext>
                  </a:extLst>
                </a:gridCol>
                <a:gridCol w="422587">
                  <a:extLst>
                    <a:ext uri="{9D8B030D-6E8A-4147-A177-3AD203B41FA5}">
                      <a16:colId xmlns:a16="http://schemas.microsoft.com/office/drawing/2014/main" val="20005"/>
                    </a:ext>
                  </a:extLst>
                </a:gridCol>
                <a:gridCol w="422587">
                  <a:extLst>
                    <a:ext uri="{9D8B030D-6E8A-4147-A177-3AD203B41FA5}">
                      <a16:colId xmlns:a16="http://schemas.microsoft.com/office/drawing/2014/main" val="20006"/>
                    </a:ext>
                  </a:extLst>
                </a:gridCol>
                <a:gridCol w="422587">
                  <a:extLst>
                    <a:ext uri="{9D8B030D-6E8A-4147-A177-3AD203B41FA5}">
                      <a16:colId xmlns:a16="http://schemas.microsoft.com/office/drawing/2014/main" val="20007"/>
                    </a:ext>
                  </a:extLst>
                </a:gridCol>
                <a:gridCol w="422587">
                  <a:extLst>
                    <a:ext uri="{9D8B030D-6E8A-4147-A177-3AD203B41FA5}">
                      <a16:colId xmlns:a16="http://schemas.microsoft.com/office/drawing/2014/main" val="20008"/>
                    </a:ext>
                  </a:extLst>
                </a:gridCol>
                <a:gridCol w="422587">
                  <a:extLst>
                    <a:ext uri="{9D8B030D-6E8A-4147-A177-3AD203B41FA5}">
                      <a16:colId xmlns:a16="http://schemas.microsoft.com/office/drawing/2014/main" val="20009"/>
                    </a:ext>
                  </a:extLst>
                </a:gridCol>
                <a:gridCol w="422587">
                  <a:extLst>
                    <a:ext uri="{9D8B030D-6E8A-4147-A177-3AD203B41FA5}">
                      <a16:colId xmlns:a16="http://schemas.microsoft.com/office/drawing/2014/main" val="20010"/>
                    </a:ext>
                  </a:extLst>
                </a:gridCol>
                <a:gridCol w="422587">
                  <a:extLst>
                    <a:ext uri="{9D8B030D-6E8A-4147-A177-3AD203B41FA5}">
                      <a16:colId xmlns:a16="http://schemas.microsoft.com/office/drawing/2014/main" val="20011"/>
                    </a:ext>
                  </a:extLst>
                </a:gridCol>
                <a:gridCol w="422587">
                  <a:extLst>
                    <a:ext uri="{9D8B030D-6E8A-4147-A177-3AD203B41FA5}">
                      <a16:colId xmlns:a16="http://schemas.microsoft.com/office/drawing/2014/main" val="20012"/>
                    </a:ext>
                  </a:extLst>
                </a:gridCol>
              </a:tblGrid>
              <a:tr h="370840">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10000"/>
                  </a:ext>
                </a:extLst>
              </a:tr>
            </a:tbl>
          </a:graphicData>
        </a:graphic>
      </p:graphicFrame>
      <p:sp>
        <p:nvSpPr>
          <p:cNvPr id="93" name="Rectangle 155">
            <a:extLst>
              <a:ext uri="{FF2B5EF4-FFF2-40B4-BE49-F238E27FC236}">
                <a16:creationId xmlns:a16="http://schemas.microsoft.com/office/drawing/2014/main" id="{07070EA2-A5D7-48AA-ADD7-9866B39E8F1B}"/>
              </a:ext>
            </a:extLst>
          </p:cNvPr>
          <p:cNvSpPr>
            <a:spLocks noChangeArrowheads="1"/>
          </p:cNvSpPr>
          <p:nvPr/>
        </p:nvSpPr>
        <p:spPr bwMode="auto">
          <a:xfrm>
            <a:off x="5370664" y="5457658"/>
            <a:ext cx="3667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i="0" dirty="0">
                <a:effectLst>
                  <a:outerShdw blurRad="38100" dist="38100" dir="2700000" algn="tl">
                    <a:srgbClr val="C0C0C0"/>
                  </a:outerShdw>
                </a:effectLst>
              </a:rPr>
              <a:t>40</a:t>
            </a:r>
          </a:p>
        </p:txBody>
      </p:sp>
      <p:sp>
        <p:nvSpPr>
          <p:cNvPr id="94" name="Rectangle 158">
            <a:extLst>
              <a:ext uri="{FF2B5EF4-FFF2-40B4-BE49-F238E27FC236}">
                <a16:creationId xmlns:a16="http://schemas.microsoft.com/office/drawing/2014/main" id="{B1C1CE48-3522-4FEB-805F-4FADA92B60A2}"/>
              </a:ext>
            </a:extLst>
          </p:cNvPr>
          <p:cNvSpPr>
            <a:spLocks noChangeArrowheads="1"/>
          </p:cNvSpPr>
          <p:nvPr/>
        </p:nvSpPr>
        <p:spPr bwMode="auto">
          <a:xfrm>
            <a:off x="7439664" y="5376962"/>
            <a:ext cx="51167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000" dirty="0"/>
              <a:t>15</a:t>
            </a:r>
            <a:r>
              <a:rPr lang="es-ES" altLang="es-ES" sz="1000" i="0" dirty="0">
                <a:effectLst/>
              </a:rPr>
              <a:t>+20</a:t>
            </a:r>
          </a:p>
        </p:txBody>
      </p:sp>
      <p:sp>
        <p:nvSpPr>
          <p:cNvPr id="95" name="Rectangle 160">
            <a:extLst>
              <a:ext uri="{FF2B5EF4-FFF2-40B4-BE49-F238E27FC236}">
                <a16:creationId xmlns:a16="http://schemas.microsoft.com/office/drawing/2014/main" id="{41D52EC6-A888-4986-AB88-43D1954EAD97}"/>
              </a:ext>
            </a:extLst>
          </p:cNvPr>
          <p:cNvSpPr>
            <a:spLocks noChangeArrowheads="1"/>
          </p:cNvSpPr>
          <p:nvPr/>
        </p:nvSpPr>
        <p:spPr bwMode="auto">
          <a:xfrm>
            <a:off x="7439664" y="5511902"/>
            <a:ext cx="4972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i="0" dirty="0">
                <a:effectLst/>
              </a:rPr>
              <a:t>= </a:t>
            </a:r>
            <a:r>
              <a:rPr lang="es-ES" altLang="es-ES" sz="1400" dirty="0"/>
              <a:t>35</a:t>
            </a:r>
            <a:endParaRPr lang="es-ES" altLang="es-ES" sz="1400" i="0" dirty="0">
              <a:effectLst/>
            </a:endParaRPr>
          </a:p>
        </p:txBody>
      </p:sp>
      <p:sp>
        <p:nvSpPr>
          <p:cNvPr id="96" name="Rectangle 171">
            <a:extLst>
              <a:ext uri="{FF2B5EF4-FFF2-40B4-BE49-F238E27FC236}">
                <a16:creationId xmlns:a16="http://schemas.microsoft.com/office/drawing/2014/main" id="{48A3A6DF-8BAB-44FB-8B37-37554D453631}"/>
              </a:ext>
            </a:extLst>
          </p:cNvPr>
          <p:cNvSpPr>
            <a:spLocks noChangeArrowheads="1"/>
          </p:cNvSpPr>
          <p:nvPr/>
        </p:nvSpPr>
        <p:spPr bwMode="auto">
          <a:xfrm>
            <a:off x="3316622" y="5086182"/>
            <a:ext cx="282575" cy="304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1</a:t>
            </a:r>
          </a:p>
        </p:txBody>
      </p:sp>
      <p:sp>
        <p:nvSpPr>
          <p:cNvPr id="97" name="Rectangle 172">
            <a:extLst>
              <a:ext uri="{FF2B5EF4-FFF2-40B4-BE49-F238E27FC236}">
                <a16:creationId xmlns:a16="http://schemas.microsoft.com/office/drawing/2014/main" id="{D949BCEA-60D5-43F6-95AF-020B253F6C41}"/>
              </a:ext>
            </a:extLst>
          </p:cNvPr>
          <p:cNvSpPr>
            <a:spLocks noChangeArrowheads="1"/>
          </p:cNvSpPr>
          <p:nvPr/>
        </p:nvSpPr>
        <p:spPr bwMode="auto">
          <a:xfrm>
            <a:off x="3735079" y="5086182"/>
            <a:ext cx="282575" cy="304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2</a:t>
            </a:r>
          </a:p>
        </p:txBody>
      </p:sp>
      <p:sp>
        <p:nvSpPr>
          <p:cNvPr id="98" name="Rectangle 173">
            <a:extLst>
              <a:ext uri="{FF2B5EF4-FFF2-40B4-BE49-F238E27FC236}">
                <a16:creationId xmlns:a16="http://schemas.microsoft.com/office/drawing/2014/main" id="{7E95F6AD-174C-449B-8216-C8330036672F}"/>
              </a:ext>
            </a:extLst>
          </p:cNvPr>
          <p:cNvSpPr>
            <a:spLocks noChangeArrowheads="1"/>
          </p:cNvSpPr>
          <p:nvPr/>
        </p:nvSpPr>
        <p:spPr bwMode="auto">
          <a:xfrm>
            <a:off x="4171641" y="5086182"/>
            <a:ext cx="282575" cy="304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3</a:t>
            </a:r>
          </a:p>
        </p:txBody>
      </p:sp>
      <p:sp>
        <p:nvSpPr>
          <p:cNvPr id="99" name="Rectangle 174">
            <a:extLst>
              <a:ext uri="{FF2B5EF4-FFF2-40B4-BE49-F238E27FC236}">
                <a16:creationId xmlns:a16="http://schemas.microsoft.com/office/drawing/2014/main" id="{7AEF9233-1EB8-4FD7-89D4-636E4E47B188}"/>
              </a:ext>
            </a:extLst>
          </p:cNvPr>
          <p:cNvSpPr>
            <a:spLocks noChangeArrowheads="1"/>
          </p:cNvSpPr>
          <p:nvPr/>
        </p:nvSpPr>
        <p:spPr bwMode="auto">
          <a:xfrm>
            <a:off x="4599151" y="5086182"/>
            <a:ext cx="282575" cy="304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4</a:t>
            </a:r>
          </a:p>
        </p:txBody>
      </p:sp>
      <p:sp>
        <p:nvSpPr>
          <p:cNvPr id="100" name="Rectangle 175">
            <a:extLst>
              <a:ext uri="{FF2B5EF4-FFF2-40B4-BE49-F238E27FC236}">
                <a16:creationId xmlns:a16="http://schemas.microsoft.com/office/drawing/2014/main" id="{E3A2D751-6F36-41B6-B6A1-99011BCD34F0}"/>
              </a:ext>
            </a:extLst>
          </p:cNvPr>
          <p:cNvSpPr>
            <a:spLocks noChangeArrowheads="1"/>
          </p:cNvSpPr>
          <p:nvPr/>
        </p:nvSpPr>
        <p:spPr bwMode="auto">
          <a:xfrm>
            <a:off x="5026660" y="5086182"/>
            <a:ext cx="282575" cy="304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5</a:t>
            </a:r>
          </a:p>
        </p:txBody>
      </p:sp>
      <p:sp>
        <p:nvSpPr>
          <p:cNvPr id="101" name="Rectangle 176">
            <a:extLst>
              <a:ext uri="{FF2B5EF4-FFF2-40B4-BE49-F238E27FC236}">
                <a16:creationId xmlns:a16="http://schemas.microsoft.com/office/drawing/2014/main" id="{AFF14666-EA75-43BD-AC5C-844C72EE9329}"/>
              </a:ext>
            </a:extLst>
          </p:cNvPr>
          <p:cNvSpPr>
            <a:spLocks noChangeArrowheads="1"/>
          </p:cNvSpPr>
          <p:nvPr/>
        </p:nvSpPr>
        <p:spPr bwMode="auto">
          <a:xfrm>
            <a:off x="5427355" y="5086182"/>
            <a:ext cx="282575" cy="304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6</a:t>
            </a:r>
          </a:p>
        </p:txBody>
      </p:sp>
      <p:sp>
        <p:nvSpPr>
          <p:cNvPr id="102" name="Rectangle 177">
            <a:extLst>
              <a:ext uri="{FF2B5EF4-FFF2-40B4-BE49-F238E27FC236}">
                <a16:creationId xmlns:a16="http://schemas.microsoft.com/office/drawing/2014/main" id="{80E84614-FB5E-40B7-A4A2-FCE7BE095BAC}"/>
              </a:ext>
            </a:extLst>
          </p:cNvPr>
          <p:cNvSpPr>
            <a:spLocks noChangeArrowheads="1"/>
          </p:cNvSpPr>
          <p:nvPr/>
        </p:nvSpPr>
        <p:spPr bwMode="auto">
          <a:xfrm>
            <a:off x="5845811" y="5086182"/>
            <a:ext cx="282575" cy="304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7</a:t>
            </a:r>
          </a:p>
        </p:txBody>
      </p:sp>
      <p:sp>
        <p:nvSpPr>
          <p:cNvPr id="103" name="Rectangle 178">
            <a:extLst>
              <a:ext uri="{FF2B5EF4-FFF2-40B4-BE49-F238E27FC236}">
                <a16:creationId xmlns:a16="http://schemas.microsoft.com/office/drawing/2014/main" id="{E50F8E18-A08C-47D1-A7E3-1DBF5C4FE3B2}"/>
              </a:ext>
            </a:extLst>
          </p:cNvPr>
          <p:cNvSpPr>
            <a:spLocks noChangeArrowheads="1"/>
          </p:cNvSpPr>
          <p:nvPr/>
        </p:nvSpPr>
        <p:spPr bwMode="auto">
          <a:xfrm>
            <a:off x="6264197" y="5085140"/>
            <a:ext cx="282575" cy="304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8</a:t>
            </a:r>
          </a:p>
        </p:txBody>
      </p:sp>
      <p:sp>
        <p:nvSpPr>
          <p:cNvPr id="104" name="Line 190">
            <a:extLst>
              <a:ext uri="{FF2B5EF4-FFF2-40B4-BE49-F238E27FC236}">
                <a16:creationId xmlns:a16="http://schemas.microsoft.com/office/drawing/2014/main" id="{D6C9623B-6BD9-46DF-8210-8DB309D3B15E}"/>
              </a:ext>
            </a:extLst>
          </p:cNvPr>
          <p:cNvSpPr>
            <a:spLocks noChangeShapeType="1"/>
          </p:cNvSpPr>
          <p:nvPr/>
        </p:nvSpPr>
        <p:spPr bwMode="auto">
          <a:xfrm>
            <a:off x="2509462" y="5265570"/>
            <a:ext cx="622300" cy="0"/>
          </a:xfrm>
          <a:prstGeom prst="line">
            <a:avLst/>
          </a:prstGeom>
          <a:noFill/>
          <a:ln w="57150">
            <a:solidFill>
              <a:schemeClr val="tx1"/>
            </a:solidFill>
            <a:round/>
            <a:headEnd/>
            <a:tailEnd type="triangl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105" name="Rectangle 193">
            <a:extLst>
              <a:ext uri="{FF2B5EF4-FFF2-40B4-BE49-F238E27FC236}">
                <a16:creationId xmlns:a16="http://schemas.microsoft.com/office/drawing/2014/main" id="{1CE5F4F9-8C27-47CA-B83E-563353702B27}"/>
              </a:ext>
            </a:extLst>
          </p:cNvPr>
          <p:cNvSpPr>
            <a:spLocks noChangeArrowheads="1"/>
          </p:cNvSpPr>
          <p:nvPr/>
        </p:nvSpPr>
        <p:spPr bwMode="auto">
          <a:xfrm>
            <a:off x="1725177" y="5093826"/>
            <a:ext cx="822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t>Períodos</a:t>
            </a:r>
          </a:p>
        </p:txBody>
      </p:sp>
      <p:sp>
        <p:nvSpPr>
          <p:cNvPr id="106" name="Rectangle 152">
            <a:extLst>
              <a:ext uri="{FF2B5EF4-FFF2-40B4-BE49-F238E27FC236}">
                <a16:creationId xmlns:a16="http://schemas.microsoft.com/office/drawing/2014/main" id="{949AC1DB-A789-4605-B099-5EC802B3099C}"/>
              </a:ext>
            </a:extLst>
          </p:cNvPr>
          <p:cNvSpPr>
            <a:spLocks noChangeArrowheads="1"/>
          </p:cNvSpPr>
          <p:nvPr/>
        </p:nvSpPr>
        <p:spPr bwMode="auto">
          <a:xfrm>
            <a:off x="1324832" y="5459247"/>
            <a:ext cx="17970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t>Necesidades brutas: B</a:t>
            </a:r>
          </a:p>
        </p:txBody>
      </p:sp>
      <p:sp>
        <p:nvSpPr>
          <p:cNvPr id="107" name="Rectangle 155">
            <a:extLst>
              <a:ext uri="{FF2B5EF4-FFF2-40B4-BE49-F238E27FC236}">
                <a16:creationId xmlns:a16="http://schemas.microsoft.com/office/drawing/2014/main" id="{095B0116-DFA3-4948-BA79-392F361C64CC}"/>
              </a:ext>
            </a:extLst>
          </p:cNvPr>
          <p:cNvSpPr>
            <a:spLocks noChangeArrowheads="1"/>
          </p:cNvSpPr>
          <p:nvPr/>
        </p:nvSpPr>
        <p:spPr bwMode="auto">
          <a:xfrm>
            <a:off x="3709354" y="5461697"/>
            <a:ext cx="3674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1</a:t>
            </a:r>
            <a:r>
              <a:rPr lang="es-ES" altLang="es-ES" sz="1400" i="0" dirty="0">
                <a:effectLst>
                  <a:outerShdw blurRad="38100" dist="38100" dir="2700000" algn="tl">
                    <a:srgbClr val="C0C0C0"/>
                  </a:outerShdw>
                </a:effectLst>
              </a:rPr>
              <a:t>0</a:t>
            </a:r>
          </a:p>
        </p:txBody>
      </p:sp>
      <p:sp>
        <p:nvSpPr>
          <p:cNvPr id="108" name="Rectangle 155">
            <a:extLst>
              <a:ext uri="{FF2B5EF4-FFF2-40B4-BE49-F238E27FC236}">
                <a16:creationId xmlns:a16="http://schemas.microsoft.com/office/drawing/2014/main" id="{FB00CB67-3990-4151-B4A6-A3235F75A79B}"/>
              </a:ext>
            </a:extLst>
          </p:cNvPr>
          <p:cNvSpPr>
            <a:spLocks noChangeArrowheads="1"/>
          </p:cNvSpPr>
          <p:nvPr/>
        </p:nvSpPr>
        <p:spPr bwMode="auto">
          <a:xfrm>
            <a:off x="3256908" y="5463685"/>
            <a:ext cx="3674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1</a:t>
            </a:r>
            <a:r>
              <a:rPr lang="es-ES" altLang="es-ES" sz="1400" i="0" dirty="0">
                <a:effectLst>
                  <a:outerShdw blurRad="38100" dist="38100" dir="2700000" algn="tl">
                    <a:srgbClr val="C0C0C0"/>
                  </a:outerShdw>
                </a:effectLst>
              </a:rPr>
              <a:t>0</a:t>
            </a:r>
          </a:p>
        </p:txBody>
      </p:sp>
      <p:sp>
        <p:nvSpPr>
          <p:cNvPr id="109" name="Rectangle 178">
            <a:extLst>
              <a:ext uri="{FF2B5EF4-FFF2-40B4-BE49-F238E27FC236}">
                <a16:creationId xmlns:a16="http://schemas.microsoft.com/office/drawing/2014/main" id="{5DD28E96-A272-467C-9D29-0F0E7D7F2395}"/>
              </a:ext>
            </a:extLst>
          </p:cNvPr>
          <p:cNvSpPr>
            <a:spLocks noChangeArrowheads="1"/>
          </p:cNvSpPr>
          <p:nvPr/>
        </p:nvSpPr>
        <p:spPr bwMode="auto">
          <a:xfrm>
            <a:off x="6686493" y="5085140"/>
            <a:ext cx="276038" cy="30777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9</a:t>
            </a:r>
          </a:p>
        </p:txBody>
      </p:sp>
      <p:sp>
        <p:nvSpPr>
          <p:cNvPr id="110" name="Rectangle 178">
            <a:extLst>
              <a:ext uri="{FF2B5EF4-FFF2-40B4-BE49-F238E27FC236}">
                <a16:creationId xmlns:a16="http://schemas.microsoft.com/office/drawing/2014/main" id="{AD5FC684-9EDD-4DC6-9A97-B413CC2023A4}"/>
              </a:ext>
            </a:extLst>
          </p:cNvPr>
          <p:cNvSpPr>
            <a:spLocks noChangeArrowheads="1"/>
          </p:cNvSpPr>
          <p:nvPr/>
        </p:nvSpPr>
        <p:spPr bwMode="auto">
          <a:xfrm>
            <a:off x="7069425" y="5085140"/>
            <a:ext cx="367408" cy="30777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10</a:t>
            </a:r>
          </a:p>
        </p:txBody>
      </p:sp>
      <p:sp>
        <p:nvSpPr>
          <p:cNvPr id="111" name="Rectangle 178">
            <a:extLst>
              <a:ext uri="{FF2B5EF4-FFF2-40B4-BE49-F238E27FC236}">
                <a16:creationId xmlns:a16="http://schemas.microsoft.com/office/drawing/2014/main" id="{94873118-C8EE-4B2A-82F6-F30DF04B19E1}"/>
              </a:ext>
            </a:extLst>
          </p:cNvPr>
          <p:cNvSpPr>
            <a:spLocks noChangeArrowheads="1"/>
          </p:cNvSpPr>
          <p:nvPr/>
        </p:nvSpPr>
        <p:spPr bwMode="auto">
          <a:xfrm>
            <a:off x="7489186" y="5085140"/>
            <a:ext cx="367408" cy="30777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11</a:t>
            </a:r>
          </a:p>
        </p:txBody>
      </p:sp>
      <p:sp>
        <p:nvSpPr>
          <p:cNvPr id="112" name="Rectangle 178">
            <a:extLst>
              <a:ext uri="{FF2B5EF4-FFF2-40B4-BE49-F238E27FC236}">
                <a16:creationId xmlns:a16="http://schemas.microsoft.com/office/drawing/2014/main" id="{1C32739B-9AFF-44D8-9ED3-D1D2515ADB8F}"/>
              </a:ext>
            </a:extLst>
          </p:cNvPr>
          <p:cNvSpPr>
            <a:spLocks noChangeArrowheads="1"/>
          </p:cNvSpPr>
          <p:nvPr/>
        </p:nvSpPr>
        <p:spPr bwMode="auto">
          <a:xfrm>
            <a:off x="7895159" y="5085140"/>
            <a:ext cx="367408" cy="30777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12</a:t>
            </a:r>
          </a:p>
        </p:txBody>
      </p:sp>
      <p:sp>
        <p:nvSpPr>
          <p:cNvPr id="113" name="Rectangle 178">
            <a:extLst>
              <a:ext uri="{FF2B5EF4-FFF2-40B4-BE49-F238E27FC236}">
                <a16:creationId xmlns:a16="http://schemas.microsoft.com/office/drawing/2014/main" id="{40347DDF-BAEB-40AA-BEC1-3B613F5D1B5B}"/>
              </a:ext>
            </a:extLst>
          </p:cNvPr>
          <p:cNvSpPr>
            <a:spLocks noChangeArrowheads="1"/>
          </p:cNvSpPr>
          <p:nvPr/>
        </p:nvSpPr>
        <p:spPr bwMode="auto">
          <a:xfrm>
            <a:off x="8327131" y="5085140"/>
            <a:ext cx="367408" cy="30777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13</a:t>
            </a:r>
          </a:p>
        </p:txBody>
      </p:sp>
      <p:sp>
        <p:nvSpPr>
          <p:cNvPr id="114" name="Rectangle 155">
            <a:extLst>
              <a:ext uri="{FF2B5EF4-FFF2-40B4-BE49-F238E27FC236}">
                <a16:creationId xmlns:a16="http://schemas.microsoft.com/office/drawing/2014/main" id="{90CBA877-AFDB-4CBE-BC3C-717F11A059ED}"/>
              </a:ext>
            </a:extLst>
          </p:cNvPr>
          <p:cNvSpPr>
            <a:spLocks noChangeArrowheads="1"/>
          </p:cNvSpPr>
          <p:nvPr/>
        </p:nvSpPr>
        <p:spPr bwMode="auto">
          <a:xfrm>
            <a:off x="8335083" y="5460940"/>
            <a:ext cx="3674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3</a:t>
            </a:r>
            <a:r>
              <a:rPr lang="es-ES" altLang="es-ES" sz="1400" i="0" dirty="0">
                <a:effectLst>
                  <a:outerShdw blurRad="38100" dist="38100" dir="2700000" algn="tl">
                    <a:srgbClr val="C0C0C0"/>
                  </a:outerShdw>
                </a:effectLst>
              </a:rPr>
              <a:t>0</a:t>
            </a:r>
          </a:p>
        </p:txBody>
      </p:sp>
      <p:sp>
        <p:nvSpPr>
          <p:cNvPr id="115" name="Rectangle 155">
            <a:extLst>
              <a:ext uri="{FF2B5EF4-FFF2-40B4-BE49-F238E27FC236}">
                <a16:creationId xmlns:a16="http://schemas.microsoft.com/office/drawing/2014/main" id="{DC0F4BC6-4177-4A38-AF63-8E0E94F46A48}"/>
              </a:ext>
            </a:extLst>
          </p:cNvPr>
          <p:cNvSpPr>
            <a:spLocks noChangeArrowheads="1"/>
          </p:cNvSpPr>
          <p:nvPr/>
        </p:nvSpPr>
        <p:spPr bwMode="auto">
          <a:xfrm>
            <a:off x="6223613" y="5457658"/>
            <a:ext cx="3674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dirty="0">
                <a:effectLst>
                  <a:outerShdw blurRad="38100" dist="38100" dir="2700000" algn="tl">
                    <a:srgbClr val="C0C0C0"/>
                  </a:outerShdw>
                </a:effectLst>
              </a:rPr>
              <a:t>5</a:t>
            </a:r>
            <a:r>
              <a:rPr lang="es-ES" altLang="es-ES" sz="1400" i="0" dirty="0">
                <a:effectLst>
                  <a:outerShdw blurRad="38100" dist="38100" dir="2700000" algn="tl">
                    <a:srgbClr val="C0C0C0"/>
                  </a:outerShdw>
                </a:effectLst>
              </a:rPr>
              <a:t>0</a:t>
            </a:r>
          </a:p>
        </p:txBody>
      </p:sp>
      <p:sp>
        <p:nvSpPr>
          <p:cNvPr id="116" name="Rectangle 155">
            <a:extLst>
              <a:ext uri="{FF2B5EF4-FFF2-40B4-BE49-F238E27FC236}">
                <a16:creationId xmlns:a16="http://schemas.microsoft.com/office/drawing/2014/main" id="{234A5BEE-C02D-4A5C-9F50-6F962E5E4468}"/>
              </a:ext>
            </a:extLst>
          </p:cNvPr>
          <p:cNvSpPr>
            <a:spLocks noChangeArrowheads="1"/>
          </p:cNvSpPr>
          <p:nvPr/>
        </p:nvSpPr>
        <p:spPr bwMode="auto">
          <a:xfrm>
            <a:off x="6641631" y="5457658"/>
            <a:ext cx="3667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s-ES" altLang="es-ES" sz="1400" i="0" dirty="0">
                <a:effectLst>
                  <a:outerShdw blurRad="38100" dist="38100" dir="2700000" algn="tl">
                    <a:srgbClr val="C0C0C0"/>
                  </a:outerShdw>
                </a:effectLst>
              </a:rPr>
              <a:t>40</a:t>
            </a:r>
          </a:p>
        </p:txBody>
      </p:sp>
      <p:cxnSp>
        <p:nvCxnSpPr>
          <p:cNvPr id="117" name="Conector recto de flecha 116">
            <a:extLst>
              <a:ext uri="{FF2B5EF4-FFF2-40B4-BE49-F238E27FC236}">
                <a16:creationId xmlns:a16="http://schemas.microsoft.com/office/drawing/2014/main" id="{8DAC379A-8BA5-4241-81E2-923E3D4D5A47}"/>
              </a:ext>
            </a:extLst>
          </p:cNvPr>
          <p:cNvCxnSpPr>
            <a:stCxn id="80" idx="2"/>
          </p:cNvCxnSpPr>
          <p:nvPr/>
        </p:nvCxnSpPr>
        <p:spPr>
          <a:xfrm flipH="1">
            <a:off x="3440613" y="4028901"/>
            <a:ext cx="5151101" cy="1356770"/>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3E4B62D3-8940-4F31-BE74-64F1381A0788}"/>
              </a:ext>
            </a:extLst>
          </p:cNvPr>
          <p:cNvCxnSpPr>
            <a:stCxn id="81" idx="2"/>
          </p:cNvCxnSpPr>
          <p:nvPr/>
        </p:nvCxnSpPr>
        <p:spPr>
          <a:xfrm flipH="1">
            <a:off x="3893058" y="4028901"/>
            <a:ext cx="5016157" cy="1359173"/>
          </a:xfrm>
          <a:prstGeom prst="straightConnector1">
            <a:avLst/>
          </a:prstGeom>
          <a:ln w="28575">
            <a:tailEnd type="triangle"/>
          </a:ln>
          <a:effectLst/>
        </p:spPr>
        <p:style>
          <a:lnRef idx="1">
            <a:schemeClr val="accent1"/>
          </a:lnRef>
          <a:fillRef idx="0">
            <a:schemeClr val="accent1"/>
          </a:fillRef>
          <a:effectRef idx="0">
            <a:schemeClr val="accent1"/>
          </a:effectRef>
          <a:fontRef idx="minor">
            <a:schemeClr val="tx1"/>
          </a:fontRef>
        </p:style>
      </p:cxnSp>
      <p:cxnSp>
        <p:nvCxnSpPr>
          <p:cNvPr id="119" name="Conector recto de flecha 118">
            <a:extLst>
              <a:ext uri="{FF2B5EF4-FFF2-40B4-BE49-F238E27FC236}">
                <a16:creationId xmlns:a16="http://schemas.microsoft.com/office/drawing/2014/main" id="{1F650C67-9601-4B15-97C2-196D4AC8CE81}"/>
              </a:ext>
            </a:extLst>
          </p:cNvPr>
          <p:cNvCxnSpPr/>
          <p:nvPr/>
        </p:nvCxnSpPr>
        <p:spPr>
          <a:xfrm>
            <a:off x="3804562" y="4040013"/>
            <a:ext cx="1723665" cy="1366776"/>
          </a:xfrm>
          <a:prstGeom prst="straightConnector1">
            <a:avLst/>
          </a:prstGeom>
          <a:ln w="28575">
            <a:solidFill>
              <a:srgbClr val="36EA3F"/>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CE5201BB-C4C4-42E9-8D1A-F6490638BFA2}"/>
              </a:ext>
            </a:extLst>
          </p:cNvPr>
          <p:cNvCxnSpPr/>
          <p:nvPr/>
        </p:nvCxnSpPr>
        <p:spPr>
          <a:xfrm>
            <a:off x="4384126" y="4034632"/>
            <a:ext cx="1963641" cy="1357389"/>
          </a:xfrm>
          <a:prstGeom prst="straightConnector1">
            <a:avLst/>
          </a:prstGeom>
          <a:ln w="28575">
            <a:solidFill>
              <a:srgbClr val="36EA3F"/>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1" name="Conector recto de flecha 120">
            <a:extLst>
              <a:ext uri="{FF2B5EF4-FFF2-40B4-BE49-F238E27FC236}">
                <a16:creationId xmlns:a16="http://schemas.microsoft.com/office/drawing/2014/main" id="{57ADEE90-3D05-4415-8246-ED2313EB8BCE}"/>
              </a:ext>
            </a:extLst>
          </p:cNvPr>
          <p:cNvCxnSpPr/>
          <p:nvPr/>
        </p:nvCxnSpPr>
        <p:spPr>
          <a:xfrm>
            <a:off x="5422440" y="4043646"/>
            <a:ext cx="2198872" cy="1354725"/>
          </a:xfrm>
          <a:prstGeom prst="straightConnector1">
            <a:avLst/>
          </a:prstGeom>
          <a:ln w="28575">
            <a:solidFill>
              <a:srgbClr val="36EA3F"/>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2" name="Conector recto de flecha 121">
            <a:extLst>
              <a:ext uri="{FF2B5EF4-FFF2-40B4-BE49-F238E27FC236}">
                <a16:creationId xmlns:a16="http://schemas.microsoft.com/office/drawing/2014/main" id="{02CFE1B2-E8D0-451D-A143-ECF4651542B8}"/>
              </a:ext>
            </a:extLst>
          </p:cNvPr>
          <p:cNvCxnSpPr>
            <a:stCxn id="43" idx="2"/>
          </p:cNvCxnSpPr>
          <p:nvPr/>
        </p:nvCxnSpPr>
        <p:spPr>
          <a:xfrm>
            <a:off x="6597011" y="4020963"/>
            <a:ext cx="161925" cy="1385826"/>
          </a:xfrm>
          <a:prstGeom prst="straightConnector1">
            <a:avLst/>
          </a:prstGeom>
          <a:ln w="28575">
            <a:solidFill>
              <a:srgbClr val="99336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3" name="Conector recto de flecha 122">
            <a:extLst>
              <a:ext uri="{FF2B5EF4-FFF2-40B4-BE49-F238E27FC236}">
                <a16:creationId xmlns:a16="http://schemas.microsoft.com/office/drawing/2014/main" id="{9AD73686-3F2D-4B46-AADD-C3848EC62FA3}"/>
              </a:ext>
            </a:extLst>
          </p:cNvPr>
          <p:cNvCxnSpPr>
            <a:endCxn id="94" idx="0"/>
          </p:cNvCxnSpPr>
          <p:nvPr/>
        </p:nvCxnSpPr>
        <p:spPr>
          <a:xfrm>
            <a:off x="7228841" y="4014613"/>
            <a:ext cx="466663" cy="1362349"/>
          </a:xfrm>
          <a:prstGeom prst="straightConnector1">
            <a:avLst/>
          </a:prstGeom>
          <a:ln w="28575">
            <a:solidFill>
              <a:srgbClr val="99336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4" name="Conector recto de flecha 123">
            <a:extLst>
              <a:ext uri="{FF2B5EF4-FFF2-40B4-BE49-F238E27FC236}">
                <a16:creationId xmlns:a16="http://schemas.microsoft.com/office/drawing/2014/main" id="{9F7080C9-1C77-4E16-BDCC-0023B583494A}"/>
              </a:ext>
            </a:extLst>
          </p:cNvPr>
          <p:cNvCxnSpPr/>
          <p:nvPr/>
        </p:nvCxnSpPr>
        <p:spPr>
          <a:xfrm>
            <a:off x="7873555" y="4033663"/>
            <a:ext cx="581319" cy="1388840"/>
          </a:xfrm>
          <a:prstGeom prst="straightConnector1">
            <a:avLst/>
          </a:prstGeom>
          <a:ln w="28575">
            <a:solidFill>
              <a:srgbClr val="99336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5" name="CuadroTexto 124">
            <a:extLst>
              <a:ext uri="{FF2B5EF4-FFF2-40B4-BE49-F238E27FC236}">
                <a16:creationId xmlns:a16="http://schemas.microsoft.com/office/drawing/2014/main" id="{DF51C7F2-85D9-407C-BF4C-81B8E0C82C93}"/>
              </a:ext>
            </a:extLst>
          </p:cNvPr>
          <p:cNvSpPr txBox="1"/>
          <p:nvPr/>
        </p:nvSpPr>
        <p:spPr>
          <a:xfrm>
            <a:off x="2572042" y="777336"/>
            <a:ext cx="7047914" cy="830997"/>
          </a:xfrm>
          <a:prstGeom prst="rect">
            <a:avLst/>
          </a:prstGeom>
          <a:noFill/>
        </p:spPr>
        <p:txBody>
          <a:bodyPr wrap="square" rtlCol="0">
            <a:spAutoFit/>
          </a:bodyPr>
          <a:lstStyle/>
          <a:p>
            <a:pPr algn="ctr"/>
            <a:r>
              <a:rPr lang="es-ES" sz="2400" b="1" i="1" dirty="0"/>
              <a:t>EJEMPLO: DIFERENTES PLANES MAESTROS CREAN EL PLAN DE NECESIDADES BRUTAS DE B</a:t>
            </a:r>
          </a:p>
        </p:txBody>
      </p:sp>
    </p:spTree>
    <p:extLst>
      <p:ext uri="{BB962C8B-B14F-4D97-AF65-F5344CB8AC3E}">
        <p14:creationId xmlns:p14="http://schemas.microsoft.com/office/powerpoint/2010/main" val="2610869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86"/>
                                        </p:tgtEl>
                                        <p:attrNameLst>
                                          <p:attrName>style.visibility</p:attrName>
                                        </p:attrNameLst>
                                      </p:cBhvr>
                                      <p:to>
                                        <p:strVal val="visible"/>
                                      </p:to>
                                    </p:set>
                                    <p:animEffect transition="in" filter="wipe(left)">
                                      <p:cBhvr>
                                        <p:cTn id="11" dur="500"/>
                                        <p:tgtEl>
                                          <p:spTgt spid="86"/>
                                        </p:tgtEl>
                                      </p:cBhvr>
                                    </p:animEffect>
                                  </p:childTnLst>
                                </p:cTn>
                              </p:par>
                            </p:childTnLst>
                          </p:cTn>
                        </p:par>
                        <p:par>
                          <p:cTn id="12" fill="hold">
                            <p:stCondLst>
                              <p:cond delay="3000"/>
                            </p:stCondLst>
                            <p:childTnLst>
                              <p:par>
                                <p:cTn id="13" presetID="22" presetClass="entr" presetSubtype="1" fill="hold" nodeType="afterEffect">
                                  <p:stCondLst>
                                    <p:cond delay="100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4500"/>
                            </p:stCondLst>
                            <p:childTnLst>
                              <p:par>
                                <p:cTn id="17" presetID="22" presetClass="entr" presetSubtype="1" fill="hold" nodeType="afterEffect">
                                  <p:stCondLst>
                                    <p:cond delay="10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fade">
                                      <p:cBhvr>
                                        <p:cTn id="24" dur="1000"/>
                                        <p:tgtEl>
                                          <p:spTgt spid="89"/>
                                        </p:tgtEl>
                                      </p:cBhvr>
                                    </p:animEffect>
                                    <p:anim calcmode="lin" valueType="num">
                                      <p:cBhvr>
                                        <p:cTn id="25" dur="1000" fill="hold"/>
                                        <p:tgtEl>
                                          <p:spTgt spid="89"/>
                                        </p:tgtEl>
                                        <p:attrNameLst>
                                          <p:attrName>ppt_x</p:attrName>
                                        </p:attrNameLst>
                                      </p:cBhvr>
                                      <p:tavLst>
                                        <p:tav tm="0">
                                          <p:val>
                                            <p:strVal val="#ppt_x"/>
                                          </p:val>
                                        </p:tav>
                                        <p:tav tm="100000">
                                          <p:val>
                                            <p:strVal val="#ppt_x"/>
                                          </p:val>
                                        </p:tav>
                                      </p:tavLst>
                                    </p:anim>
                                    <p:anim calcmode="lin" valueType="num">
                                      <p:cBhvr>
                                        <p:cTn id="26" dur="1000" fill="hold"/>
                                        <p:tgtEl>
                                          <p:spTgt spid="8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2"/>
                                        </p:tgtEl>
                                        <p:attrNameLst>
                                          <p:attrName>style.visibility</p:attrName>
                                        </p:attrNameLst>
                                      </p:cBhvr>
                                      <p:to>
                                        <p:strVal val="visible"/>
                                      </p:to>
                                    </p:set>
                                    <p:animEffect transition="in" filter="fade">
                                      <p:cBhvr>
                                        <p:cTn id="29" dur="1000"/>
                                        <p:tgtEl>
                                          <p:spTgt spid="92"/>
                                        </p:tgtEl>
                                      </p:cBhvr>
                                    </p:animEffect>
                                    <p:anim calcmode="lin" valueType="num">
                                      <p:cBhvr>
                                        <p:cTn id="30" dur="1000" fill="hold"/>
                                        <p:tgtEl>
                                          <p:spTgt spid="92"/>
                                        </p:tgtEl>
                                        <p:attrNameLst>
                                          <p:attrName>ppt_x</p:attrName>
                                        </p:attrNameLst>
                                      </p:cBhvr>
                                      <p:tavLst>
                                        <p:tav tm="0">
                                          <p:val>
                                            <p:strVal val="#ppt_x"/>
                                          </p:val>
                                        </p:tav>
                                        <p:tav tm="100000">
                                          <p:val>
                                            <p:strVal val="#ppt_x"/>
                                          </p:val>
                                        </p:tav>
                                      </p:tavLst>
                                    </p:anim>
                                    <p:anim calcmode="lin" valueType="num">
                                      <p:cBhvr>
                                        <p:cTn id="31" dur="1000" fill="hold"/>
                                        <p:tgtEl>
                                          <p:spTgt spid="9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fade">
                                      <p:cBhvr>
                                        <p:cTn id="34" dur="1000"/>
                                        <p:tgtEl>
                                          <p:spTgt spid="93"/>
                                        </p:tgtEl>
                                      </p:cBhvr>
                                    </p:animEffect>
                                    <p:anim calcmode="lin" valueType="num">
                                      <p:cBhvr>
                                        <p:cTn id="35" dur="1000" fill="hold"/>
                                        <p:tgtEl>
                                          <p:spTgt spid="93"/>
                                        </p:tgtEl>
                                        <p:attrNameLst>
                                          <p:attrName>ppt_x</p:attrName>
                                        </p:attrNameLst>
                                      </p:cBhvr>
                                      <p:tavLst>
                                        <p:tav tm="0">
                                          <p:val>
                                            <p:strVal val="#ppt_x"/>
                                          </p:val>
                                        </p:tav>
                                        <p:tav tm="100000">
                                          <p:val>
                                            <p:strVal val="#ppt_x"/>
                                          </p:val>
                                        </p:tav>
                                      </p:tavLst>
                                    </p:anim>
                                    <p:anim calcmode="lin" valueType="num">
                                      <p:cBhvr>
                                        <p:cTn id="36" dur="1000" fill="hold"/>
                                        <p:tgtEl>
                                          <p:spTgt spid="9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4"/>
                                        </p:tgtEl>
                                        <p:attrNameLst>
                                          <p:attrName>style.visibility</p:attrName>
                                        </p:attrNameLst>
                                      </p:cBhvr>
                                      <p:to>
                                        <p:strVal val="visible"/>
                                      </p:to>
                                    </p:set>
                                    <p:animEffect transition="in" filter="fade">
                                      <p:cBhvr>
                                        <p:cTn id="39" dur="1000"/>
                                        <p:tgtEl>
                                          <p:spTgt spid="94"/>
                                        </p:tgtEl>
                                      </p:cBhvr>
                                    </p:animEffect>
                                    <p:anim calcmode="lin" valueType="num">
                                      <p:cBhvr>
                                        <p:cTn id="40" dur="1000" fill="hold"/>
                                        <p:tgtEl>
                                          <p:spTgt spid="94"/>
                                        </p:tgtEl>
                                        <p:attrNameLst>
                                          <p:attrName>ppt_x</p:attrName>
                                        </p:attrNameLst>
                                      </p:cBhvr>
                                      <p:tavLst>
                                        <p:tav tm="0">
                                          <p:val>
                                            <p:strVal val="#ppt_x"/>
                                          </p:val>
                                        </p:tav>
                                        <p:tav tm="100000">
                                          <p:val>
                                            <p:strVal val="#ppt_x"/>
                                          </p:val>
                                        </p:tav>
                                      </p:tavLst>
                                    </p:anim>
                                    <p:anim calcmode="lin" valueType="num">
                                      <p:cBhvr>
                                        <p:cTn id="41" dur="1000" fill="hold"/>
                                        <p:tgtEl>
                                          <p:spTgt spid="9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95"/>
                                        </p:tgtEl>
                                        <p:attrNameLst>
                                          <p:attrName>style.visibility</p:attrName>
                                        </p:attrNameLst>
                                      </p:cBhvr>
                                      <p:to>
                                        <p:strVal val="visible"/>
                                      </p:to>
                                    </p:set>
                                    <p:animEffect transition="in" filter="fade">
                                      <p:cBhvr>
                                        <p:cTn id="44" dur="1000"/>
                                        <p:tgtEl>
                                          <p:spTgt spid="95"/>
                                        </p:tgtEl>
                                      </p:cBhvr>
                                    </p:animEffect>
                                    <p:anim calcmode="lin" valueType="num">
                                      <p:cBhvr>
                                        <p:cTn id="45" dur="1000" fill="hold"/>
                                        <p:tgtEl>
                                          <p:spTgt spid="95"/>
                                        </p:tgtEl>
                                        <p:attrNameLst>
                                          <p:attrName>ppt_x</p:attrName>
                                        </p:attrNameLst>
                                      </p:cBhvr>
                                      <p:tavLst>
                                        <p:tav tm="0">
                                          <p:val>
                                            <p:strVal val="#ppt_x"/>
                                          </p:val>
                                        </p:tav>
                                        <p:tav tm="100000">
                                          <p:val>
                                            <p:strVal val="#ppt_x"/>
                                          </p:val>
                                        </p:tav>
                                      </p:tavLst>
                                    </p:anim>
                                    <p:anim calcmode="lin" valueType="num">
                                      <p:cBhvr>
                                        <p:cTn id="46" dur="1000" fill="hold"/>
                                        <p:tgtEl>
                                          <p:spTgt spid="9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1000"/>
                                        <p:tgtEl>
                                          <p:spTgt spid="96"/>
                                        </p:tgtEl>
                                      </p:cBhvr>
                                    </p:animEffect>
                                    <p:anim calcmode="lin" valueType="num">
                                      <p:cBhvr>
                                        <p:cTn id="50" dur="1000" fill="hold"/>
                                        <p:tgtEl>
                                          <p:spTgt spid="96"/>
                                        </p:tgtEl>
                                        <p:attrNameLst>
                                          <p:attrName>ppt_x</p:attrName>
                                        </p:attrNameLst>
                                      </p:cBhvr>
                                      <p:tavLst>
                                        <p:tav tm="0">
                                          <p:val>
                                            <p:strVal val="#ppt_x"/>
                                          </p:val>
                                        </p:tav>
                                        <p:tav tm="100000">
                                          <p:val>
                                            <p:strVal val="#ppt_x"/>
                                          </p:val>
                                        </p:tav>
                                      </p:tavLst>
                                    </p:anim>
                                    <p:anim calcmode="lin" valueType="num">
                                      <p:cBhvr>
                                        <p:cTn id="51" dur="1000" fill="hold"/>
                                        <p:tgtEl>
                                          <p:spTgt spid="9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fade">
                                      <p:cBhvr>
                                        <p:cTn id="54" dur="1000"/>
                                        <p:tgtEl>
                                          <p:spTgt spid="97"/>
                                        </p:tgtEl>
                                      </p:cBhvr>
                                    </p:animEffect>
                                    <p:anim calcmode="lin" valueType="num">
                                      <p:cBhvr>
                                        <p:cTn id="55" dur="1000" fill="hold"/>
                                        <p:tgtEl>
                                          <p:spTgt spid="97"/>
                                        </p:tgtEl>
                                        <p:attrNameLst>
                                          <p:attrName>ppt_x</p:attrName>
                                        </p:attrNameLst>
                                      </p:cBhvr>
                                      <p:tavLst>
                                        <p:tav tm="0">
                                          <p:val>
                                            <p:strVal val="#ppt_x"/>
                                          </p:val>
                                        </p:tav>
                                        <p:tav tm="100000">
                                          <p:val>
                                            <p:strVal val="#ppt_x"/>
                                          </p:val>
                                        </p:tav>
                                      </p:tavLst>
                                    </p:anim>
                                    <p:anim calcmode="lin" valueType="num">
                                      <p:cBhvr>
                                        <p:cTn id="56" dur="1000" fill="hold"/>
                                        <p:tgtEl>
                                          <p:spTgt spid="9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Effect transition="in" filter="fade">
                                      <p:cBhvr>
                                        <p:cTn id="59" dur="1000"/>
                                        <p:tgtEl>
                                          <p:spTgt spid="98"/>
                                        </p:tgtEl>
                                      </p:cBhvr>
                                    </p:animEffect>
                                    <p:anim calcmode="lin" valueType="num">
                                      <p:cBhvr>
                                        <p:cTn id="60" dur="1000" fill="hold"/>
                                        <p:tgtEl>
                                          <p:spTgt spid="98"/>
                                        </p:tgtEl>
                                        <p:attrNameLst>
                                          <p:attrName>ppt_x</p:attrName>
                                        </p:attrNameLst>
                                      </p:cBhvr>
                                      <p:tavLst>
                                        <p:tav tm="0">
                                          <p:val>
                                            <p:strVal val="#ppt_x"/>
                                          </p:val>
                                        </p:tav>
                                        <p:tav tm="100000">
                                          <p:val>
                                            <p:strVal val="#ppt_x"/>
                                          </p:val>
                                        </p:tav>
                                      </p:tavLst>
                                    </p:anim>
                                    <p:anim calcmode="lin" valueType="num">
                                      <p:cBhvr>
                                        <p:cTn id="61" dur="1000" fill="hold"/>
                                        <p:tgtEl>
                                          <p:spTgt spid="98"/>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99"/>
                                        </p:tgtEl>
                                        <p:attrNameLst>
                                          <p:attrName>style.visibility</p:attrName>
                                        </p:attrNameLst>
                                      </p:cBhvr>
                                      <p:to>
                                        <p:strVal val="visible"/>
                                      </p:to>
                                    </p:set>
                                    <p:animEffect transition="in" filter="fade">
                                      <p:cBhvr>
                                        <p:cTn id="64" dur="1000"/>
                                        <p:tgtEl>
                                          <p:spTgt spid="99"/>
                                        </p:tgtEl>
                                      </p:cBhvr>
                                    </p:animEffect>
                                    <p:anim calcmode="lin" valueType="num">
                                      <p:cBhvr>
                                        <p:cTn id="65" dur="1000" fill="hold"/>
                                        <p:tgtEl>
                                          <p:spTgt spid="99"/>
                                        </p:tgtEl>
                                        <p:attrNameLst>
                                          <p:attrName>ppt_x</p:attrName>
                                        </p:attrNameLst>
                                      </p:cBhvr>
                                      <p:tavLst>
                                        <p:tav tm="0">
                                          <p:val>
                                            <p:strVal val="#ppt_x"/>
                                          </p:val>
                                        </p:tav>
                                        <p:tav tm="100000">
                                          <p:val>
                                            <p:strVal val="#ppt_x"/>
                                          </p:val>
                                        </p:tav>
                                      </p:tavLst>
                                    </p:anim>
                                    <p:anim calcmode="lin" valueType="num">
                                      <p:cBhvr>
                                        <p:cTn id="66" dur="1000" fill="hold"/>
                                        <p:tgtEl>
                                          <p:spTgt spid="9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00"/>
                                        </p:tgtEl>
                                        <p:attrNameLst>
                                          <p:attrName>style.visibility</p:attrName>
                                        </p:attrNameLst>
                                      </p:cBhvr>
                                      <p:to>
                                        <p:strVal val="visible"/>
                                      </p:to>
                                    </p:set>
                                    <p:animEffect transition="in" filter="fade">
                                      <p:cBhvr>
                                        <p:cTn id="69" dur="1000"/>
                                        <p:tgtEl>
                                          <p:spTgt spid="100"/>
                                        </p:tgtEl>
                                      </p:cBhvr>
                                    </p:animEffect>
                                    <p:anim calcmode="lin" valueType="num">
                                      <p:cBhvr>
                                        <p:cTn id="70" dur="1000" fill="hold"/>
                                        <p:tgtEl>
                                          <p:spTgt spid="100"/>
                                        </p:tgtEl>
                                        <p:attrNameLst>
                                          <p:attrName>ppt_x</p:attrName>
                                        </p:attrNameLst>
                                      </p:cBhvr>
                                      <p:tavLst>
                                        <p:tav tm="0">
                                          <p:val>
                                            <p:strVal val="#ppt_x"/>
                                          </p:val>
                                        </p:tav>
                                        <p:tav tm="100000">
                                          <p:val>
                                            <p:strVal val="#ppt_x"/>
                                          </p:val>
                                        </p:tav>
                                      </p:tavLst>
                                    </p:anim>
                                    <p:anim calcmode="lin" valueType="num">
                                      <p:cBhvr>
                                        <p:cTn id="71" dur="1000" fill="hold"/>
                                        <p:tgtEl>
                                          <p:spTgt spid="100"/>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fade">
                                      <p:cBhvr>
                                        <p:cTn id="74" dur="1000"/>
                                        <p:tgtEl>
                                          <p:spTgt spid="101"/>
                                        </p:tgtEl>
                                      </p:cBhvr>
                                    </p:animEffect>
                                    <p:anim calcmode="lin" valueType="num">
                                      <p:cBhvr>
                                        <p:cTn id="75" dur="1000" fill="hold"/>
                                        <p:tgtEl>
                                          <p:spTgt spid="101"/>
                                        </p:tgtEl>
                                        <p:attrNameLst>
                                          <p:attrName>ppt_x</p:attrName>
                                        </p:attrNameLst>
                                      </p:cBhvr>
                                      <p:tavLst>
                                        <p:tav tm="0">
                                          <p:val>
                                            <p:strVal val="#ppt_x"/>
                                          </p:val>
                                        </p:tav>
                                        <p:tav tm="100000">
                                          <p:val>
                                            <p:strVal val="#ppt_x"/>
                                          </p:val>
                                        </p:tav>
                                      </p:tavLst>
                                    </p:anim>
                                    <p:anim calcmode="lin" valueType="num">
                                      <p:cBhvr>
                                        <p:cTn id="76" dur="1000" fill="hold"/>
                                        <p:tgtEl>
                                          <p:spTgt spid="101"/>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02"/>
                                        </p:tgtEl>
                                        <p:attrNameLst>
                                          <p:attrName>style.visibility</p:attrName>
                                        </p:attrNameLst>
                                      </p:cBhvr>
                                      <p:to>
                                        <p:strVal val="visible"/>
                                      </p:to>
                                    </p:set>
                                    <p:animEffect transition="in" filter="fade">
                                      <p:cBhvr>
                                        <p:cTn id="79" dur="1000"/>
                                        <p:tgtEl>
                                          <p:spTgt spid="102"/>
                                        </p:tgtEl>
                                      </p:cBhvr>
                                    </p:animEffect>
                                    <p:anim calcmode="lin" valueType="num">
                                      <p:cBhvr>
                                        <p:cTn id="80" dur="1000" fill="hold"/>
                                        <p:tgtEl>
                                          <p:spTgt spid="102"/>
                                        </p:tgtEl>
                                        <p:attrNameLst>
                                          <p:attrName>ppt_x</p:attrName>
                                        </p:attrNameLst>
                                      </p:cBhvr>
                                      <p:tavLst>
                                        <p:tav tm="0">
                                          <p:val>
                                            <p:strVal val="#ppt_x"/>
                                          </p:val>
                                        </p:tav>
                                        <p:tav tm="100000">
                                          <p:val>
                                            <p:strVal val="#ppt_x"/>
                                          </p:val>
                                        </p:tav>
                                      </p:tavLst>
                                    </p:anim>
                                    <p:anim calcmode="lin" valueType="num">
                                      <p:cBhvr>
                                        <p:cTn id="81" dur="1000" fill="hold"/>
                                        <p:tgtEl>
                                          <p:spTgt spid="10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03"/>
                                        </p:tgtEl>
                                        <p:attrNameLst>
                                          <p:attrName>style.visibility</p:attrName>
                                        </p:attrNameLst>
                                      </p:cBhvr>
                                      <p:to>
                                        <p:strVal val="visible"/>
                                      </p:to>
                                    </p:set>
                                    <p:animEffect transition="in" filter="fade">
                                      <p:cBhvr>
                                        <p:cTn id="84" dur="1000"/>
                                        <p:tgtEl>
                                          <p:spTgt spid="103"/>
                                        </p:tgtEl>
                                      </p:cBhvr>
                                    </p:animEffect>
                                    <p:anim calcmode="lin" valueType="num">
                                      <p:cBhvr>
                                        <p:cTn id="85" dur="1000" fill="hold"/>
                                        <p:tgtEl>
                                          <p:spTgt spid="103"/>
                                        </p:tgtEl>
                                        <p:attrNameLst>
                                          <p:attrName>ppt_x</p:attrName>
                                        </p:attrNameLst>
                                      </p:cBhvr>
                                      <p:tavLst>
                                        <p:tav tm="0">
                                          <p:val>
                                            <p:strVal val="#ppt_x"/>
                                          </p:val>
                                        </p:tav>
                                        <p:tav tm="100000">
                                          <p:val>
                                            <p:strVal val="#ppt_x"/>
                                          </p:val>
                                        </p:tav>
                                      </p:tavLst>
                                    </p:anim>
                                    <p:anim calcmode="lin" valueType="num">
                                      <p:cBhvr>
                                        <p:cTn id="86" dur="1000" fill="hold"/>
                                        <p:tgtEl>
                                          <p:spTgt spid="103"/>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04"/>
                                        </p:tgtEl>
                                        <p:attrNameLst>
                                          <p:attrName>style.visibility</p:attrName>
                                        </p:attrNameLst>
                                      </p:cBhvr>
                                      <p:to>
                                        <p:strVal val="visible"/>
                                      </p:to>
                                    </p:set>
                                    <p:animEffect transition="in" filter="fade">
                                      <p:cBhvr>
                                        <p:cTn id="89" dur="1000"/>
                                        <p:tgtEl>
                                          <p:spTgt spid="104"/>
                                        </p:tgtEl>
                                      </p:cBhvr>
                                    </p:animEffect>
                                    <p:anim calcmode="lin" valueType="num">
                                      <p:cBhvr>
                                        <p:cTn id="90" dur="1000" fill="hold"/>
                                        <p:tgtEl>
                                          <p:spTgt spid="104"/>
                                        </p:tgtEl>
                                        <p:attrNameLst>
                                          <p:attrName>ppt_x</p:attrName>
                                        </p:attrNameLst>
                                      </p:cBhvr>
                                      <p:tavLst>
                                        <p:tav tm="0">
                                          <p:val>
                                            <p:strVal val="#ppt_x"/>
                                          </p:val>
                                        </p:tav>
                                        <p:tav tm="100000">
                                          <p:val>
                                            <p:strVal val="#ppt_x"/>
                                          </p:val>
                                        </p:tav>
                                      </p:tavLst>
                                    </p:anim>
                                    <p:anim calcmode="lin" valueType="num">
                                      <p:cBhvr>
                                        <p:cTn id="91" dur="1000" fill="hold"/>
                                        <p:tgtEl>
                                          <p:spTgt spid="10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05"/>
                                        </p:tgtEl>
                                        <p:attrNameLst>
                                          <p:attrName>style.visibility</p:attrName>
                                        </p:attrNameLst>
                                      </p:cBhvr>
                                      <p:to>
                                        <p:strVal val="visible"/>
                                      </p:to>
                                    </p:set>
                                    <p:animEffect transition="in" filter="fade">
                                      <p:cBhvr>
                                        <p:cTn id="94" dur="1000"/>
                                        <p:tgtEl>
                                          <p:spTgt spid="105"/>
                                        </p:tgtEl>
                                      </p:cBhvr>
                                    </p:animEffect>
                                    <p:anim calcmode="lin" valueType="num">
                                      <p:cBhvr>
                                        <p:cTn id="95" dur="1000" fill="hold"/>
                                        <p:tgtEl>
                                          <p:spTgt spid="105"/>
                                        </p:tgtEl>
                                        <p:attrNameLst>
                                          <p:attrName>ppt_x</p:attrName>
                                        </p:attrNameLst>
                                      </p:cBhvr>
                                      <p:tavLst>
                                        <p:tav tm="0">
                                          <p:val>
                                            <p:strVal val="#ppt_x"/>
                                          </p:val>
                                        </p:tav>
                                        <p:tav tm="100000">
                                          <p:val>
                                            <p:strVal val="#ppt_x"/>
                                          </p:val>
                                        </p:tav>
                                      </p:tavLst>
                                    </p:anim>
                                    <p:anim calcmode="lin" valueType="num">
                                      <p:cBhvr>
                                        <p:cTn id="96" dur="1000" fill="hold"/>
                                        <p:tgtEl>
                                          <p:spTgt spid="10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animEffect transition="in" filter="fade">
                                      <p:cBhvr>
                                        <p:cTn id="99" dur="1000"/>
                                        <p:tgtEl>
                                          <p:spTgt spid="106"/>
                                        </p:tgtEl>
                                      </p:cBhvr>
                                    </p:animEffect>
                                    <p:anim calcmode="lin" valueType="num">
                                      <p:cBhvr>
                                        <p:cTn id="100" dur="1000" fill="hold"/>
                                        <p:tgtEl>
                                          <p:spTgt spid="106"/>
                                        </p:tgtEl>
                                        <p:attrNameLst>
                                          <p:attrName>ppt_x</p:attrName>
                                        </p:attrNameLst>
                                      </p:cBhvr>
                                      <p:tavLst>
                                        <p:tav tm="0">
                                          <p:val>
                                            <p:strVal val="#ppt_x"/>
                                          </p:val>
                                        </p:tav>
                                        <p:tav tm="100000">
                                          <p:val>
                                            <p:strVal val="#ppt_x"/>
                                          </p:val>
                                        </p:tav>
                                      </p:tavLst>
                                    </p:anim>
                                    <p:anim calcmode="lin" valueType="num">
                                      <p:cBhvr>
                                        <p:cTn id="101" dur="1000" fill="hold"/>
                                        <p:tgtEl>
                                          <p:spTgt spid="10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07"/>
                                        </p:tgtEl>
                                        <p:attrNameLst>
                                          <p:attrName>style.visibility</p:attrName>
                                        </p:attrNameLst>
                                      </p:cBhvr>
                                      <p:to>
                                        <p:strVal val="visible"/>
                                      </p:to>
                                    </p:set>
                                    <p:animEffect transition="in" filter="fade">
                                      <p:cBhvr>
                                        <p:cTn id="104" dur="1000"/>
                                        <p:tgtEl>
                                          <p:spTgt spid="107"/>
                                        </p:tgtEl>
                                      </p:cBhvr>
                                    </p:animEffect>
                                    <p:anim calcmode="lin" valueType="num">
                                      <p:cBhvr>
                                        <p:cTn id="105" dur="1000" fill="hold"/>
                                        <p:tgtEl>
                                          <p:spTgt spid="107"/>
                                        </p:tgtEl>
                                        <p:attrNameLst>
                                          <p:attrName>ppt_x</p:attrName>
                                        </p:attrNameLst>
                                      </p:cBhvr>
                                      <p:tavLst>
                                        <p:tav tm="0">
                                          <p:val>
                                            <p:strVal val="#ppt_x"/>
                                          </p:val>
                                        </p:tav>
                                        <p:tav tm="100000">
                                          <p:val>
                                            <p:strVal val="#ppt_x"/>
                                          </p:val>
                                        </p:tav>
                                      </p:tavLst>
                                    </p:anim>
                                    <p:anim calcmode="lin" valueType="num">
                                      <p:cBhvr>
                                        <p:cTn id="106" dur="1000" fill="hold"/>
                                        <p:tgtEl>
                                          <p:spTgt spid="10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08"/>
                                        </p:tgtEl>
                                        <p:attrNameLst>
                                          <p:attrName>style.visibility</p:attrName>
                                        </p:attrNameLst>
                                      </p:cBhvr>
                                      <p:to>
                                        <p:strVal val="visible"/>
                                      </p:to>
                                    </p:set>
                                    <p:animEffect transition="in" filter="fade">
                                      <p:cBhvr>
                                        <p:cTn id="109" dur="1000"/>
                                        <p:tgtEl>
                                          <p:spTgt spid="108"/>
                                        </p:tgtEl>
                                      </p:cBhvr>
                                    </p:animEffect>
                                    <p:anim calcmode="lin" valueType="num">
                                      <p:cBhvr>
                                        <p:cTn id="110" dur="1000" fill="hold"/>
                                        <p:tgtEl>
                                          <p:spTgt spid="108"/>
                                        </p:tgtEl>
                                        <p:attrNameLst>
                                          <p:attrName>ppt_x</p:attrName>
                                        </p:attrNameLst>
                                      </p:cBhvr>
                                      <p:tavLst>
                                        <p:tav tm="0">
                                          <p:val>
                                            <p:strVal val="#ppt_x"/>
                                          </p:val>
                                        </p:tav>
                                        <p:tav tm="100000">
                                          <p:val>
                                            <p:strVal val="#ppt_x"/>
                                          </p:val>
                                        </p:tav>
                                      </p:tavLst>
                                    </p:anim>
                                    <p:anim calcmode="lin" valueType="num">
                                      <p:cBhvr>
                                        <p:cTn id="111" dur="1000" fill="hold"/>
                                        <p:tgtEl>
                                          <p:spTgt spid="10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109"/>
                                        </p:tgtEl>
                                        <p:attrNameLst>
                                          <p:attrName>style.visibility</p:attrName>
                                        </p:attrNameLst>
                                      </p:cBhvr>
                                      <p:to>
                                        <p:strVal val="visible"/>
                                      </p:to>
                                    </p:set>
                                    <p:animEffect transition="in" filter="fade">
                                      <p:cBhvr>
                                        <p:cTn id="114" dur="1000"/>
                                        <p:tgtEl>
                                          <p:spTgt spid="109"/>
                                        </p:tgtEl>
                                      </p:cBhvr>
                                    </p:animEffect>
                                    <p:anim calcmode="lin" valueType="num">
                                      <p:cBhvr>
                                        <p:cTn id="115" dur="1000" fill="hold"/>
                                        <p:tgtEl>
                                          <p:spTgt spid="109"/>
                                        </p:tgtEl>
                                        <p:attrNameLst>
                                          <p:attrName>ppt_x</p:attrName>
                                        </p:attrNameLst>
                                      </p:cBhvr>
                                      <p:tavLst>
                                        <p:tav tm="0">
                                          <p:val>
                                            <p:strVal val="#ppt_x"/>
                                          </p:val>
                                        </p:tav>
                                        <p:tav tm="100000">
                                          <p:val>
                                            <p:strVal val="#ppt_x"/>
                                          </p:val>
                                        </p:tav>
                                      </p:tavLst>
                                    </p:anim>
                                    <p:anim calcmode="lin" valueType="num">
                                      <p:cBhvr>
                                        <p:cTn id="116" dur="1000" fill="hold"/>
                                        <p:tgtEl>
                                          <p:spTgt spid="109"/>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fade">
                                      <p:cBhvr>
                                        <p:cTn id="119" dur="1000"/>
                                        <p:tgtEl>
                                          <p:spTgt spid="110"/>
                                        </p:tgtEl>
                                      </p:cBhvr>
                                    </p:animEffect>
                                    <p:anim calcmode="lin" valueType="num">
                                      <p:cBhvr>
                                        <p:cTn id="120" dur="1000" fill="hold"/>
                                        <p:tgtEl>
                                          <p:spTgt spid="110"/>
                                        </p:tgtEl>
                                        <p:attrNameLst>
                                          <p:attrName>ppt_x</p:attrName>
                                        </p:attrNameLst>
                                      </p:cBhvr>
                                      <p:tavLst>
                                        <p:tav tm="0">
                                          <p:val>
                                            <p:strVal val="#ppt_x"/>
                                          </p:val>
                                        </p:tav>
                                        <p:tav tm="100000">
                                          <p:val>
                                            <p:strVal val="#ppt_x"/>
                                          </p:val>
                                        </p:tav>
                                      </p:tavLst>
                                    </p:anim>
                                    <p:anim calcmode="lin" valueType="num">
                                      <p:cBhvr>
                                        <p:cTn id="121" dur="1000" fill="hold"/>
                                        <p:tgtEl>
                                          <p:spTgt spid="110"/>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111"/>
                                        </p:tgtEl>
                                        <p:attrNameLst>
                                          <p:attrName>style.visibility</p:attrName>
                                        </p:attrNameLst>
                                      </p:cBhvr>
                                      <p:to>
                                        <p:strVal val="visible"/>
                                      </p:to>
                                    </p:set>
                                    <p:animEffect transition="in" filter="fade">
                                      <p:cBhvr>
                                        <p:cTn id="124" dur="1000"/>
                                        <p:tgtEl>
                                          <p:spTgt spid="111"/>
                                        </p:tgtEl>
                                      </p:cBhvr>
                                    </p:animEffect>
                                    <p:anim calcmode="lin" valueType="num">
                                      <p:cBhvr>
                                        <p:cTn id="125" dur="1000" fill="hold"/>
                                        <p:tgtEl>
                                          <p:spTgt spid="111"/>
                                        </p:tgtEl>
                                        <p:attrNameLst>
                                          <p:attrName>ppt_x</p:attrName>
                                        </p:attrNameLst>
                                      </p:cBhvr>
                                      <p:tavLst>
                                        <p:tav tm="0">
                                          <p:val>
                                            <p:strVal val="#ppt_x"/>
                                          </p:val>
                                        </p:tav>
                                        <p:tav tm="100000">
                                          <p:val>
                                            <p:strVal val="#ppt_x"/>
                                          </p:val>
                                        </p:tav>
                                      </p:tavLst>
                                    </p:anim>
                                    <p:anim calcmode="lin" valueType="num">
                                      <p:cBhvr>
                                        <p:cTn id="126" dur="1000" fill="hold"/>
                                        <p:tgtEl>
                                          <p:spTgt spid="111"/>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112"/>
                                        </p:tgtEl>
                                        <p:attrNameLst>
                                          <p:attrName>style.visibility</p:attrName>
                                        </p:attrNameLst>
                                      </p:cBhvr>
                                      <p:to>
                                        <p:strVal val="visible"/>
                                      </p:to>
                                    </p:set>
                                    <p:animEffect transition="in" filter="fade">
                                      <p:cBhvr>
                                        <p:cTn id="129" dur="1000"/>
                                        <p:tgtEl>
                                          <p:spTgt spid="112"/>
                                        </p:tgtEl>
                                      </p:cBhvr>
                                    </p:animEffect>
                                    <p:anim calcmode="lin" valueType="num">
                                      <p:cBhvr>
                                        <p:cTn id="130" dur="1000" fill="hold"/>
                                        <p:tgtEl>
                                          <p:spTgt spid="112"/>
                                        </p:tgtEl>
                                        <p:attrNameLst>
                                          <p:attrName>ppt_x</p:attrName>
                                        </p:attrNameLst>
                                      </p:cBhvr>
                                      <p:tavLst>
                                        <p:tav tm="0">
                                          <p:val>
                                            <p:strVal val="#ppt_x"/>
                                          </p:val>
                                        </p:tav>
                                        <p:tav tm="100000">
                                          <p:val>
                                            <p:strVal val="#ppt_x"/>
                                          </p:val>
                                        </p:tav>
                                      </p:tavLst>
                                    </p:anim>
                                    <p:anim calcmode="lin" valueType="num">
                                      <p:cBhvr>
                                        <p:cTn id="131" dur="1000" fill="hold"/>
                                        <p:tgtEl>
                                          <p:spTgt spid="112"/>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113"/>
                                        </p:tgtEl>
                                        <p:attrNameLst>
                                          <p:attrName>style.visibility</p:attrName>
                                        </p:attrNameLst>
                                      </p:cBhvr>
                                      <p:to>
                                        <p:strVal val="visible"/>
                                      </p:to>
                                    </p:set>
                                    <p:animEffect transition="in" filter="fade">
                                      <p:cBhvr>
                                        <p:cTn id="134" dur="1000"/>
                                        <p:tgtEl>
                                          <p:spTgt spid="113"/>
                                        </p:tgtEl>
                                      </p:cBhvr>
                                    </p:animEffect>
                                    <p:anim calcmode="lin" valueType="num">
                                      <p:cBhvr>
                                        <p:cTn id="135" dur="1000" fill="hold"/>
                                        <p:tgtEl>
                                          <p:spTgt spid="113"/>
                                        </p:tgtEl>
                                        <p:attrNameLst>
                                          <p:attrName>ppt_x</p:attrName>
                                        </p:attrNameLst>
                                      </p:cBhvr>
                                      <p:tavLst>
                                        <p:tav tm="0">
                                          <p:val>
                                            <p:strVal val="#ppt_x"/>
                                          </p:val>
                                        </p:tav>
                                        <p:tav tm="100000">
                                          <p:val>
                                            <p:strVal val="#ppt_x"/>
                                          </p:val>
                                        </p:tav>
                                      </p:tavLst>
                                    </p:anim>
                                    <p:anim calcmode="lin" valueType="num">
                                      <p:cBhvr>
                                        <p:cTn id="136" dur="1000" fill="hold"/>
                                        <p:tgtEl>
                                          <p:spTgt spid="113"/>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114"/>
                                        </p:tgtEl>
                                        <p:attrNameLst>
                                          <p:attrName>style.visibility</p:attrName>
                                        </p:attrNameLst>
                                      </p:cBhvr>
                                      <p:to>
                                        <p:strVal val="visible"/>
                                      </p:to>
                                    </p:set>
                                    <p:animEffect transition="in" filter="fade">
                                      <p:cBhvr>
                                        <p:cTn id="139" dur="1000"/>
                                        <p:tgtEl>
                                          <p:spTgt spid="114"/>
                                        </p:tgtEl>
                                      </p:cBhvr>
                                    </p:animEffect>
                                    <p:anim calcmode="lin" valueType="num">
                                      <p:cBhvr>
                                        <p:cTn id="140" dur="1000" fill="hold"/>
                                        <p:tgtEl>
                                          <p:spTgt spid="114"/>
                                        </p:tgtEl>
                                        <p:attrNameLst>
                                          <p:attrName>ppt_x</p:attrName>
                                        </p:attrNameLst>
                                      </p:cBhvr>
                                      <p:tavLst>
                                        <p:tav tm="0">
                                          <p:val>
                                            <p:strVal val="#ppt_x"/>
                                          </p:val>
                                        </p:tav>
                                        <p:tav tm="100000">
                                          <p:val>
                                            <p:strVal val="#ppt_x"/>
                                          </p:val>
                                        </p:tav>
                                      </p:tavLst>
                                    </p:anim>
                                    <p:anim calcmode="lin" valueType="num">
                                      <p:cBhvr>
                                        <p:cTn id="141" dur="1000" fill="hold"/>
                                        <p:tgtEl>
                                          <p:spTgt spid="114"/>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fade">
                                      <p:cBhvr>
                                        <p:cTn id="144" dur="1000"/>
                                        <p:tgtEl>
                                          <p:spTgt spid="115"/>
                                        </p:tgtEl>
                                      </p:cBhvr>
                                    </p:animEffect>
                                    <p:anim calcmode="lin" valueType="num">
                                      <p:cBhvr>
                                        <p:cTn id="145" dur="1000" fill="hold"/>
                                        <p:tgtEl>
                                          <p:spTgt spid="115"/>
                                        </p:tgtEl>
                                        <p:attrNameLst>
                                          <p:attrName>ppt_x</p:attrName>
                                        </p:attrNameLst>
                                      </p:cBhvr>
                                      <p:tavLst>
                                        <p:tav tm="0">
                                          <p:val>
                                            <p:strVal val="#ppt_x"/>
                                          </p:val>
                                        </p:tav>
                                        <p:tav tm="100000">
                                          <p:val>
                                            <p:strVal val="#ppt_x"/>
                                          </p:val>
                                        </p:tav>
                                      </p:tavLst>
                                    </p:anim>
                                    <p:anim calcmode="lin" valueType="num">
                                      <p:cBhvr>
                                        <p:cTn id="146" dur="1000" fill="hold"/>
                                        <p:tgtEl>
                                          <p:spTgt spid="115"/>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116"/>
                                        </p:tgtEl>
                                        <p:attrNameLst>
                                          <p:attrName>style.visibility</p:attrName>
                                        </p:attrNameLst>
                                      </p:cBhvr>
                                      <p:to>
                                        <p:strVal val="visible"/>
                                      </p:to>
                                    </p:set>
                                    <p:animEffect transition="in" filter="fade">
                                      <p:cBhvr>
                                        <p:cTn id="149" dur="1000"/>
                                        <p:tgtEl>
                                          <p:spTgt spid="116"/>
                                        </p:tgtEl>
                                      </p:cBhvr>
                                    </p:animEffect>
                                    <p:anim calcmode="lin" valueType="num">
                                      <p:cBhvr>
                                        <p:cTn id="150" dur="1000" fill="hold"/>
                                        <p:tgtEl>
                                          <p:spTgt spid="116"/>
                                        </p:tgtEl>
                                        <p:attrNameLst>
                                          <p:attrName>ppt_x</p:attrName>
                                        </p:attrNameLst>
                                      </p:cBhvr>
                                      <p:tavLst>
                                        <p:tav tm="0">
                                          <p:val>
                                            <p:strVal val="#ppt_x"/>
                                          </p:val>
                                        </p:tav>
                                        <p:tav tm="100000">
                                          <p:val>
                                            <p:strVal val="#ppt_x"/>
                                          </p:val>
                                        </p:tav>
                                      </p:tavLst>
                                    </p:anim>
                                    <p:anim calcmode="lin" valueType="num">
                                      <p:cBhvr>
                                        <p:cTn id="151"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22" presetClass="entr" presetSubtype="2" fill="hold" nodeType="clickEffect">
                                  <p:stCondLst>
                                    <p:cond delay="0"/>
                                  </p:stCondLst>
                                  <p:childTnLst>
                                    <p:set>
                                      <p:cBhvr>
                                        <p:cTn id="155" dur="1" fill="hold">
                                          <p:stCondLst>
                                            <p:cond delay="0"/>
                                          </p:stCondLst>
                                        </p:cTn>
                                        <p:tgtEl>
                                          <p:spTgt spid="117"/>
                                        </p:tgtEl>
                                        <p:attrNameLst>
                                          <p:attrName>style.visibility</p:attrName>
                                        </p:attrNameLst>
                                      </p:cBhvr>
                                      <p:to>
                                        <p:strVal val="visible"/>
                                      </p:to>
                                    </p:set>
                                    <p:animEffect transition="in" filter="wipe(right)">
                                      <p:cBhvr>
                                        <p:cTn id="156" dur="500"/>
                                        <p:tgtEl>
                                          <p:spTgt spid="117"/>
                                        </p:tgtEl>
                                      </p:cBhvr>
                                    </p:animEffect>
                                  </p:childTnLst>
                                </p:cTn>
                              </p:par>
                              <p:par>
                                <p:cTn id="157" presetID="22" presetClass="entr" presetSubtype="2" fill="hold" nodeType="withEffect">
                                  <p:stCondLst>
                                    <p:cond delay="0"/>
                                  </p:stCondLst>
                                  <p:childTnLst>
                                    <p:set>
                                      <p:cBhvr>
                                        <p:cTn id="158" dur="1" fill="hold">
                                          <p:stCondLst>
                                            <p:cond delay="0"/>
                                          </p:stCondLst>
                                        </p:cTn>
                                        <p:tgtEl>
                                          <p:spTgt spid="118"/>
                                        </p:tgtEl>
                                        <p:attrNameLst>
                                          <p:attrName>style.visibility</p:attrName>
                                        </p:attrNameLst>
                                      </p:cBhvr>
                                      <p:to>
                                        <p:strVal val="visible"/>
                                      </p:to>
                                    </p:set>
                                    <p:animEffect transition="in" filter="wipe(right)">
                                      <p:cBhvr>
                                        <p:cTn id="159" dur="500"/>
                                        <p:tgtEl>
                                          <p:spTgt spid="118"/>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1" fill="hold" nodeType="clickEffect">
                                  <p:stCondLst>
                                    <p:cond delay="0"/>
                                  </p:stCondLst>
                                  <p:childTnLst>
                                    <p:set>
                                      <p:cBhvr>
                                        <p:cTn id="163" dur="1" fill="hold">
                                          <p:stCondLst>
                                            <p:cond delay="0"/>
                                          </p:stCondLst>
                                        </p:cTn>
                                        <p:tgtEl>
                                          <p:spTgt spid="119"/>
                                        </p:tgtEl>
                                        <p:attrNameLst>
                                          <p:attrName>style.visibility</p:attrName>
                                        </p:attrNameLst>
                                      </p:cBhvr>
                                      <p:to>
                                        <p:strVal val="visible"/>
                                      </p:to>
                                    </p:set>
                                    <p:animEffect transition="in" filter="wipe(up)">
                                      <p:cBhvr>
                                        <p:cTn id="164" dur="500"/>
                                        <p:tgtEl>
                                          <p:spTgt spid="119"/>
                                        </p:tgtEl>
                                      </p:cBhvr>
                                    </p:animEffect>
                                  </p:childTnLst>
                                </p:cTn>
                              </p:par>
                              <p:par>
                                <p:cTn id="165" presetID="22" presetClass="entr" presetSubtype="1" fill="hold" nodeType="withEffect">
                                  <p:stCondLst>
                                    <p:cond delay="0"/>
                                  </p:stCondLst>
                                  <p:childTnLst>
                                    <p:set>
                                      <p:cBhvr>
                                        <p:cTn id="166" dur="1" fill="hold">
                                          <p:stCondLst>
                                            <p:cond delay="0"/>
                                          </p:stCondLst>
                                        </p:cTn>
                                        <p:tgtEl>
                                          <p:spTgt spid="120"/>
                                        </p:tgtEl>
                                        <p:attrNameLst>
                                          <p:attrName>style.visibility</p:attrName>
                                        </p:attrNameLst>
                                      </p:cBhvr>
                                      <p:to>
                                        <p:strVal val="visible"/>
                                      </p:to>
                                    </p:set>
                                    <p:animEffect transition="in" filter="wipe(up)">
                                      <p:cBhvr>
                                        <p:cTn id="167" dur="500"/>
                                        <p:tgtEl>
                                          <p:spTgt spid="120"/>
                                        </p:tgtEl>
                                      </p:cBhvr>
                                    </p:animEffect>
                                  </p:childTnLst>
                                </p:cTn>
                              </p:par>
                              <p:par>
                                <p:cTn id="168" presetID="22" presetClass="entr" presetSubtype="1" fill="hold" nodeType="withEffect">
                                  <p:stCondLst>
                                    <p:cond delay="0"/>
                                  </p:stCondLst>
                                  <p:childTnLst>
                                    <p:set>
                                      <p:cBhvr>
                                        <p:cTn id="169" dur="1" fill="hold">
                                          <p:stCondLst>
                                            <p:cond delay="0"/>
                                          </p:stCondLst>
                                        </p:cTn>
                                        <p:tgtEl>
                                          <p:spTgt spid="121"/>
                                        </p:tgtEl>
                                        <p:attrNameLst>
                                          <p:attrName>style.visibility</p:attrName>
                                        </p:attrNameLst>
                                      </p:cBhvr>
                                      <p:to>
                                        <p:strVal val="visible"/>
                                      </p:to>
                                    </p:set>
                                    <p:animEffect transition="in" filter="wipe(up)">
                                      <p:cBhvr>
                                        <p:cTn id="170" dur="500"/>
                                        <p:tgtEl>
                                          <p:spTgt spid="121"/>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nodeType="clickEffect">
                                  <p:stCondLst>
                                    <p:cond delay="0"/>
                                  </p:stCondLst>
                                  <p:childTnLst>
                                    <p:set>
                                      <p:cBhvr>
                                        <p:cTn id="174" dur="1" fill="hold">
                                          <p:stCondLst>
                                            <p:cond delay="0"/>
                                          </p:stCondLst>
                                        </p:cTn>
                                        <p:tgtEl>
                                          <p:spTgt spid="122"/>
                                        </p:tgtEl>
                                        <p:attrNameLst>
                                          <p:attrName>style.visibility</p:attrName>
                                        </p:attrNameLst>
                                      </p:cBhvr>
                                      <p:to>
                                        <p:strVal val="visible"/>
                                      </p:to>
                                    </p:set>
                                    <p:animEffect transition="in" filter="wipe(up)">
                                      <p:cBhvr>
                                        <p:cTn id="175" dur="500"/>
                                        <p:tgtEl>
                                          <p:spTgt spid="122"/>
                                        </p:tgtEl>
                                      </p:cBhvr>
                                    </p:animEffect>
                                  </p:childTnLst>
                                </p:cTn>
                              </p:par>
                              <p:par>
                                <p:cTn id="176" presetID="22" presetClass="entr" presetSubtype="1" fill="hold" nodeType="withEffect">
                                  <p:stCondLst>
                                    <p:cond delay="0"/>
                                  </p:stCondLst>
                                  <p:childTnLst>
                                    <p:set>
                                      <p:cBhvr>
                                        <p:cTn id="177" dur="1" fill="hold">
                                          <p:stCondLst>
                                            <p:cond delay="0"/>
                                          </p:stCondLst>
                                        </p:cTn>
                                        <p:tgtEl>
                                          <p:spTgt spid="123"/>
                                        </p:tgtEl>
                                        <p:attrNameLst>
                                          <p:attrName>style.visibility</p:attrName>
                                        </p:attrNameLst>
                                      </p:cBhvr>
                                      <p:to>
                                        <p:strVal val="visible"/>
                                      </p:to>
                                    </p:set>
                                    <p:animEffect transition="in" filter="wipe(up)">
                                      <p:cBhvr>
                                        <p:cTn id="178" dur="500"/>
                                        <p:tgtEl>
                                          <p:spTgt spid="123"/>
                                        </p:tgtEl>
                                      </p:cBhvr>
                                    </p:animEffect>
                                  </p:childTnLst>
                                </p:cTn>
                              </p:par>
                              <p:par>
                                <p:cTn id="179" presetID="22" presetClass="entr" presetSubtype="1" fill="hold" nodeType="withEffect">
                                  <p:stCondLst>
                                    <p:cond delay="0"/>
                                  </p:stCondLst>
                                  <p:childTnLst>
                                    <p:set>
                                      <p:cBhvr>
                                        <p:cTn id="180" dur="1" fill="hold">
                                          <p:stCondLst>
                                            <p:cond delay="0"/>
                                          </p:stCondLst>
                                        </p:cTn>
                                        <p:tgtEl>
                                          <p:spTgt spid="124"/>
                                        </p:tgtEl>
                                        <p:attrNameLst>
                                          <p:attrName>style.visibility</p:attrName>
                                        </p:attrNameLst>
                                      </p:cBhvr>
                                      <p:to>
                                        <p:strVal val="visible"/>
                                      </p:to>
                                    </p:set>
                                    <p:animEffect transition="in" filter="wipe(up)">
                                      <p:cBhvr>
                                        <p:cTn id="181"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5" grpId="0"/>
      <p:bldP spid="96" grpId="0"/>
      <p:bldP spid="97" grpId="0"/>
      <p:bldP spid="98" grpId="0"/>
      <p:bldP spid="99" grpId="0"/>
      <p:bldP spid="100" grpId="0"/>
      <p:bldP spid="101" grpId="0"/>
      <p:bldP spid="102" grpId="0"/>
      <p:bldP spid="103" grpId="0"/>
      <p:bldP spid="104" grpId="0" animBg="1"/>
      <p:bldP spid="105" grpId="0"/>
      <p:bldP spid="106" grpId="0"/>
      <p:bldP spid="107" grpId="0"/>
      <p:bldP spid="108" grpId="0"/>
      <p:bldP spid="109" grpId="0"/>
      <p:bldP spid="110" grpId="0"/>
      <p:bldP spid="111" grpId="0"/>
      <p:bldP spid="112" grpId="0"/>
      <p:bldP spid="113" grpId="0"/>
      <p:bldP spid="114" grpId="0"/>
      <p:bldP spid="115" grpId="0"/>
      <p:bldP spid="1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4" name="Tabla 3">
            <a:extLst>
              <a:ext uri="{FF2B5EF4-FFF2-40B4-BE49-F238E27FC236}">
                <a16:creationId xmlns:a16="http://schemas.microsoft.com/office/drawing/2014/main" id="{4F1EE936-C731-4D73-9A90-25117A06AEDE}"/>
              </a:ext>
            </a:extLst>
          </p:cNvPr>
          <p:cNvGraphicFramePr>
            <a:graphicFrameLocks noGrp="1"/>
          </p:cNvGraphicFramePr>
          <p:nvPr>
            <p:extLst>
              <p:ext uri="{D42A27DB-BD31-4B8C-83A1-F6EECF244321}">
                <p14:modId xmlns:p14="http://schemas.microsoft.com/office/powerpoint/2010/main" val="2112788795"/>
              </p:ext>
            </p:extLst>
          </p:nvPr>
        </p:nvGraphicFramePr>
        <p:xfrm>
          <a:off x="670249" y="2290494"/>
          <a:ext cx="10515599" cy="2095500"/>
        </p:xfrm>
        <a:graphic>
          <a:graphicData uri="http://schemas.openxmlformats.org/drawingml/2006/table">
            <a:tbl>
              <a:tblPr>
                <a:effectLst>
                  <a:outerShdw blurRad="50800" dist="38100" dir="2700000" algn="tl" rotWithShape="0">
                    <a:prstClr val="black">
                      <a:alpha val="40000"/>
                    </a:prstClr>
                  </a:outerShdw>
                </a:effectLst>
              </a:tblPr>
              <a:tblGrid>
                <a:gridCol w="584024">
                  <a:extLst>
                    <a:ext uri="{9D8B030D-6E8A-4147-A177-3AD203B41FA5}">
                      <a16:colId xmlns:a16="http://schemas.microsoft.com/office/drawing/2014/main" val="20000"/>
                    </a:ext>
                  </a:extLst>
                </a:gridCol>
                <a:gridCol w="761770">
                  <a:extLst>
                    <a:ext uri="{9D8B030D-6E8A-4147-A177-3AD203B41FA5}">
                      <a16:colId xmlns:a16="http://schemas.microsoft.com/office/drawing/2014/main" val="20001"/>
                    </a:ext>
                  </a:extLst>
                </a:gridCol>
                <a:gridCol w="685593">
                  <a:extLst>
                    <a:ext uri="{9D8B030D-6E8A-4147-A177-3AD203B41FA5}">
                      <a16:colId xmlns:a16="http://schemas.microsoft.com/office/drawing/2014/main" val="20002"/>
                    </a:ext>
                  </a:extLst>
                </a:gridCol>
                <a:gridCol w="637982">
                  <a:extLst>
                    <a:ext uri="{9D8B030D-6E8A-4147-A177-3AD203B41FA5}">
                      <a16:colId xmlns:a16="http://schemas.microsoft.com/office/drawing/2014/main" val="20003"/>
                    </a:ext>
                  </a:extLst>
                </a:gridCol>
                <a:gridCol w="761770">
                  <a:extLst>
                    <a:ext uri="{9D8B030D-6E8A-4147-A177-3AD203B41FA5}">
                      <a16:colId xmlns:a16="http://schemas.microsoft.com/office/drawing/2014/main" val="20004"/>
                    </a:ext>
                  </a:extLst>
                </a:gridCol>
                <a:gridCol w="761770">
                  <a:extLst>
                    <a:ext uri="{9D8B030D-6E8A-4147-A177-3AD203B41FA5}">
                      <a16:colId xmlns:a16="http://schemas.microsoft.com/office/drawing/2014/main" val="20005"/>
                    </a:ext>
                  </a:extLst>
                </a:gridCol>
                <a:gridCol w="863339">
                  <a:extLst>
                    <a:ext uri="{9D8B030D-6E8A-4147-A177-3AD203B41FA5}">
                      <a16:colId xmlns:a16="http://schemas.microsoft.com/office/drawing/2014/main" val="20006"/>
                    </a:ext>
                  </a:extLst>
                </a:gridCol>
                <a:gridCol w="2094867">
                  <a:extLst>
                    <a:ext uri="{9D8B030D-6E8A-4147-A177-3AD203B41FA5}">
                      <a16:colId xmlns:a16="http://schemas.microsoft.com/office/drawing/2014/main" val="20007"/>
                    </a:ext>
                  </a:extLst>
                </a:gridCol>
                <a:gridCol w="317404">
                  <a:extLst>
                    <a:ext uri="{9D8B030D-6E8A-4147-A177-3AD203B41FA5}">
                      <a16:colId xmlns:a16="http://schemas.microsoft.com/office/drawing/2014/main" val="20008"/>
                    </a:ext>
                  </a:extLst>
                </a:gridCol>
                <a:gridCol w="380885">
                  <a:extLst>
                    <a:ext uri="{9D8B030D-6E8A-4147-A177-3AD203B41FA5}">
                      <a16:colId xmlns:a16="http://schemas.microsoft.com/office/drawing/2014/main" val="20009"/>
                    </a:ext>
                  </a:extLst>
                </a:gridCol>
                <a:gridCol w="380885">
                  <a:extLst>
                    <a:ext uri="{9D8B030D-6E8A-4147-A177-3AD203B41FA5}">
                      <a16:colId xmlns:a16="http://schemas.microsoft.com/office/drawing/2014/main" val="20010"/>
                    </a:ext>
                  </a:extLst>
                </a:gridCol>
                <a:gridCol w="380885">
                  <a:extLst>
                    <a:ext uri="{9D8B030D-6E8A-4147-A177-3AD203B41FA5}">
                      <a16:colId xmlns:a16="http://schemas.microsoft.com/office/drawing/2014/main" val="20011"/>
                    </a:ext>
                  </a:extLst>
                </a:gridCol>
                <a:gridCol w="380885">
                  <a:extLst>
                    <a:ext uri="{9D8B030D-6E8A-4147-A177-3AD203B41FA5}">
                      <a16:colId xmlns:a16="http://schemas.microsoft.com/office/drawing/2014/main" val="20012"/>
                    </a:ext>
                  </a:extLst>
                </a:gridCol>
                <a:gridCol w="380885">
                  <a:extLst>
                    <a:ext uri="{9D8B030D-6E8A-4147-A177-3AD203B41FA5}">
                      <a16:colId xmlns:a16="http://schemas.microsoft.com/office/drawing/2014/main" val="20013"/>
                    </a:ext>
                  </a:extLst>
                </a:gridCol>
                <a:gridCol w="380885">
                  <a:extLst>
                    <a:ext uri="{9D8B030D-6E8A-4147-A177-3AD203B41FA5}">
                      <a16:colId xmlns:a16="http://schemas.microsoft.com/office/drawing/2014/main" val="20014"/>
                    </a:ext>
                  </a:extLst>
                </a:gridCol>
                <a:gridCol w="380885">
                  <a:extLst>
                    <a:ext uri="{9D8B030D-6E8A-4147-A177-3AD203B41FA5}">
                      <a16:colId xmlns:a16="http://schemas.microsoft.com/office/drawing/2014/main" val="20015"/>
                    </a:ext>
                  </a:extLst>
                </a:gridCol>
                <a:gridCol w="380885">
                  <a:extLst>
                    <a:ext uri="{9D8B030D-6E8A-4147-A177-3AD203B41FA5}">
                      <a16:colId xmlns:a16="http://schemas.microsoft.com/office/drawing/2014/main" val="20016"/>
                    </a:ext>
                  </a:extLst>
                </a:gridCol>
              </a:tblGrid>
              <a:tr h="571500">
                <a:tc rowSpan="2">
                  <a:txBody>
                    <a:bodyPr/>
                    <a:lstStyle/>
                    <a:p>
                      <a:pPr algn="ctr" fontAlgn="ctr"/>
                      <a:r>
                        <a:rPr lang="es-ES" sz="1100" b="1" i="0" u="none" strike="noStrike" dirty="0">
                          <a:solidFill>
                            <a:srgbClr val="000000"/>
                          </a:solidFill>
                          <a:effectLst/>
                          <a:latin typeface="Calibri" panose="020F0502020204030204" pitchFamily="34" charset="0"/>
                        </a:rPr>
                        <a:t>Tamaño del lote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0" u="none" strike="noStrike" dirty="0">
                          <a:solidFill>
                            <a:srgbClr val="000000"/>
                          </a:solidFill>
                          <a:effectLst/>
                          <a:latin typeface="Calibri" panose="020F0502020204030204" pitchFamily="34" charset="0"/>
                        </a:rPr>
                        <a:t>Plazo (semanas)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0" u="none" strike="noStrike" dirty="0">
                          <a:solidFill>
                            <a:srgbClr val="000000"/>
                          </a:solidFill>
                          <a:effectLst/>
                          <a:latin typeface="Calibri" panose="020F0502020204030204" pitchFamily="34" charset="0"/>
                        </a:rPr>
                        <a:t>Disponible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1" u="none" strike="noStrike" dirty="0">
                          <a:solidFill>
                            <a:srgbClr val="000000"/>
                          </a:solidFill>
                          <a:effectLst/>
                          <a:latin typeface="Calibri" panose="020F0502020204030204" pitchFamily="34" charset="0"/>
                        </a:rPr>
                        <a:t>Stock</a:t>
                      </a:r>
                      <a:r>
                        <a:rPr lang="es-ES" sz="1100" b="1" i="0" u="none" strike="noStrike" dirty="0">
                          <a:solidFill>
                            <a:srgbClr val="000000"/>
                          </a:solidFill>
                          <a:effectLst/>
                          <a:latin typeface="Calibri" panose="020F0502020204030204" pitchFamily="34" charset="0"/>
                        </a:rPr>
                        <a:t> de seguridad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0" u="none" strike="noStrike" dirty="0">
                          <a:solidFill>
                            <a:srgbClr val="000000"/>
                          </a:solidFill>
                          <a:effectLst/>
                          <a:latin typeface="Calibri" panose="020F0502020204030204" pitchFamily="34" charset="0"/>
                        </a:rPr>
                        <a:t>Reservado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0" u="none" strike="noStrike" dirty="0">
                          <a:solidFill>
                            <a:srgbClr val="000000"/>
                          </a:solidFill>
                          <a:effectLst/>
                          <a:latin typeface="Calibri" panose="020F0502020204030204" pitchFamily="34" charset="0"/>
                        </a:rPr>
                        <a:t>Código del nivel inferior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algn="ctr" fontAlgn="ctr"/>
                      <a:r>
                        <a:rPr lang="es-ES" sz="1100" b="1" i="0" u="none" strike="noStrike" dirty="0">
                          <a:solidFill>
                            <a:srgbClr val="000000"/>
                          </a:solidFill>
                          <a:effectLst/>
                          <a:latin typeface="Calibri" panose="020F0502020204030204" pitchFamily="34" charset="0"/>
                        </a:rPr>
                        <a:t>Identificación del artículo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ctr" fontAlgn="ctr"/>
                      <a:r>
                        <a:rPr lang="es-ES" sz="1100" b="1" i="0" u="none" strike="noStrike" dirty="0">
                          <a:solidFill>
                            <a:srgbClr val="000000"/>
                          </a:solidFill>
                          <a:effectLst/>
                          <a:latin typeface="Calibri" panose="020F0502020204030204" pitchFamily="34" charset="0"/>
                        </a:rPr>
                        <a:t>Semana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1"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s-ES" sz="1100" b="1"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1"/>
                  </a:ext>
                </a:extLst>
              </a:tr>
              <a:tr h="190500">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rowSpan="6">
                  <a:txBody>
                    <a:bodyPr/>
                    <a:lstStyle/>
                    <a:p>
                      <a:pPr algn="ctr" fontAlgn="ctr"/>
                      <a:r>
                        <a:rPr lang="es-ES" sz="1100" b="0" i="0" u="none" strike="noStrike" dirty="0">
                          <a:solidFill>
                            <a:srgbClr val="000000"/>
                          </a:solidFill>
                          <a:effectLst/>
                          <a:latin typeface="Calibri" panose="020F0502020204030204" pitchFamily="34" charset="0"/>
                        </a:rPr>
                        <a:t>Lote por lote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s-ES" sz="1100" b="0" i="0" u="none" strike="noStrike" dirty="0">
                          <a:solidFill>
                            <a:srgbClr val="000000"/>
                          </a:solidFill>
                          <a:effectLst/>
                          <a:latin typeface="Calibri" panose="020F0502020204030204" pitchFamily="34" charset="0"/>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dirty="0">
                          <a:solidFill>
                            <a:srgbClr val="000000"/>
                          </a:solidFill>
                          <a:effectLst/>
                          <a:latin typeface="Calibri" panose="020F0502020204030204" pitchFamily="34" charset="0"/>
                        </a:rPr>
                        <a:t>Necesidades brutas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Recepción programada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1100" b="0" i="0" u="none" strike="noStrike" dirty="0">
                          <a:solidFill>
                            <a:srgbClr val="000000"/>
                          </a:solidFill>
                          <a:effectLst/>
                          <a:latin typeface="Calibri" panose="020F0502020204030204" pitchFamily="34" charset="0"/>
                        </a:rPr>
                        <a:t>Disponible estimado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Necesidades netas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Recepción de pedidos planificados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fontAlgn="b"/>
                      <a:r>
                        <a:rPr lang="es-ES" sz="1100" b="0" i="0" u="none" strike="noStrike" dirty="0">
                          <a:solidFill>
                            <a:srgbClr val="000000"/>
                          </a:solidFill>
                          <a:effectLst/>
                          <a:latin typeface="Calibri" panose="020F0502020204030204" pitchFamily="34" charset="0"/>
                        </a:rPr>
                        <a:t>Emisión de pedidos planificados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Elipse 4">
            <a:extLst>
              <a:ext uri="{FF2B5EF4-FFF2-40B4-BE49-F238E27FC236}">
                <a16:creationId xmlns:a16="http://schemas.microsoft.com/office/drawing/2014/main" id="{660B4FDD-EA67-41F9-88C9-4987A0A66E46}"/>
              </a:ext>
            </a:extLst>
          </p:cNvPr>
          <p:cNvSpPr/>
          <p:nvPr/>
        </p:nvSpPr>
        <p:spPr>
          <a:xfrm rot="18717108">
            <a:off x="3435410" y="3630515"/>
            <a:ext cx="589660" cy="341832"/>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CuadroTexto 5">
            <a:extLst>
              <a:ext uri="{FF2B5EF4-FFF2-40B4-BE49-F238E27FC236}">
                <a16:creationId xmlns:a16="http://schemas.microsoft.com/office/drawing/2014/main" id="{C38E2108-A3A8-4CC8-ADA7-2EDC354613ED}"/>
              </a:ext>
            </a:extLst>
          </p:cNvPr>
          <p:cNvSpPr txBox="1"/>
          <p:nvPr/>
        </p:nvSpPr>
        <p:spPr>
          <a:xfrm>
            <a:off x="10831952" y="3220396"/>
            <a:ext cx="350376" cy="261610"/>
          </a:xfrm>
          <a:prstGeom prst="rect">
            <a:avLst/>
          </a:prstGeom>
          <a:noFill/>
        </p:spPr>
        <p:txBody>
          <a:bodyPr wrap="square" rtlCol="0">
            <a:spAutoFit/>
          </a:bodyPr>
          <a:lstStyle/>
          <a:p>
            <a:pPr algn="ctr" fontAlgn="b"/>
            <a:r>
              <a:rPr lang="es-ES" sz="1100" dirty="0">
                <a:solidFill>
                  <a:srgbClr val="000000"/>
                </a:solidFill>
                <a:latin typeface="Calibri" panose="020F0502020204030204" pitchFamily="34" charset="0"/>
              </a:rPr>
              <a:t>90</a:t>
            </a:r>
          </a:p>
        </p:txBody>
      </p:sp>
      <p:sp>
        <p:nvSpPr>
          <p:cNvPr id="7" name="CuadroTexto 6">
            <a:extLst>
              <a:ext uri="{FF2B5EF4-FFF2-40B4-BE49-F238E27FC236}">
                <a16:creationId xmlns:a16="http://schemas.microsoft.com/office/drawing/2014/main" id="{CCE18D18-F719-4F13-8775-88FA0D1083D6}"/>
              </a:ext>
            </a:extLst>
          </p:cNvPr>
          <p:cNvSpPr txBox="1"/>
          <p:nvPr/>
        </p:nvSpPr>
        <p:spPr>
          <a:xfrm>
            <a:off x="10835472" y="3220396"/>
            <a:ext cx="350376" cy="261610"/>
          </a:xfrm>
          <a:prstGeom prst="rect">
            <a:avLst/>
          </a:prstGeom>
          <a:noFill/>
        </p:spPr>
        <p:txBody>
          <a:bodyPr wrap="square" rtlCol="0">
            <a:spAutoFit/>
          </a:bodyPr>
          <a:lstStyle/>
          <a:p>
            <a:pPr algn="ctr" fontAlgn="b"/>
            <a:r>
              <a:rPr lang="es-ES" sz="1100" dirty="0">
                <a:solidFill>
                  <a:srgbClr val="000000"/>
                </a:solidFill>
                <a:latin typeface="Calibri" panose="020F0502020204030204" pitchFamily="34" charset="0"/>
              </a:rPr>
              <a:t>80</a:t>
            </a:r>
          </a:p>
        </p:txBody>
      </p:sp>
      <p:sp>
        <p:nvSpPr>
          <p:cNvPr id="8" name="Multiplicar 11">
            <a:extLst>
              <a:ext uri="{FF2B5EF4-FFF2-40B4-BE49-F238E27FC236}">
                <a16:creationId xmlns:a16="http://schemas.microsoft.com/office/drawing/2014/main" id="{13CBDC47-A247-4A7D-A7CE-63ED948EE2B3}"/>
              </a:ext>
            </a:extLst>
          </p:cNvPr>
          <p:cNvSpPr/>
          <p:nvPr/>
        </p:nvSpPr>
        <p:spPr>
          <a:xfrm>
            <a:off x="10931620" y="3266187"/>
            <a:ext cx="154732" cy="16200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8">
            <a:extLst>
              <a:ext uri="{FF2B5EF4-FFF2-40B4-BE49-F238E27FC236}">
                <a16:creationId xmlns:a16="http://schemas.microsoft.com/office/drawing/2014/main" id="{CD675E27-F56F-4B88-8055-BDA6458170DD}"/>
              </a:ext>
            </a:extLst>
          </p:cNvPr>
          <p:cNvSpPr/>
          <p:nvPr/>
        </p:nvSpPr>
        <p:spPr>
          <a:xfrm>
            <a:off x="10471355" y="4209819"/>
            <a:ext cx="274247" cy="156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Rectángulo 9">
            <a:extLst>
              <a:ext uri="{FF2B5EF4-FFF2-40B4-BE49-F238E27FC236}">
                <a16:creationId xmlns:a16="http://schemas.microsoft.com/office/drawing/2014/main" id="{90B55EA6-366C-4F1E-B2C6-05C88481C198}"/>
              </a:ext>
            </a:extLst>
          </p:cNvPr>
          <p:cNvSpPr/>
          <p:nvPr/>
        </p:nvSpPr>
        <p:spPr>
          <a:xfrm>
            <a:off x="10870016" y="4022825"/>
            <a:ext cx="274247" cy="156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Rectángulo 10">
            <a:extLst>
              <a:ext uri="{FF2B5EF4-FFF2-40B4-BE49-F238E27FC236}">
                <a16:creationId xmlns:a16="http://schemas.microsoft.com/office/drawing/2014/main" id="{D2952C59-E80C-475B-81F5-4C1C46B73109}"/>
              </a:ext>
            </a:extLst>
          </p:cNvPr>
          <p:cNvSpPr/>
          <p:nvPr/>
        </p:nvSpPr>
        <p:spPr>
          <a:xfrm>
            <a:off x="10870015" y="3824875"/>
            <a:ext cx="274247" cy="156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2" name="Conector recto de flecha 11">
            <a:extLst>
              <a:ext uri="{FF2B5EF4-FFF2-40B4-BE49-F238E27FC236}">
                <a16:creationId xmlns:a16="http://schemas.microsoft.com/office/drawing/2014/main" id="{BB857F79-9DAC-4D77-A67C-ABD275897601}"/>
              </a:ext>
            </a:extLst>
          </p:cNvPr>
          <p:cNvCxnSpPr/>
          <p:nvPr/>
        </p:nvCxnSpPr>
        <p:spPr>
          <a:xfrm flipH="1">
            <a:off x="10694194" y="4109276"/>
            <a:ext cx="211289" cy="1841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D7DACE7B-D0A1-4F4E-AC8B-F16059B3AA64}"/>
              </a:ext>
            </a:extLst>
          </p:cNvPr>
          <p:cNvSpPr txBox="1"/>
          <p:nvPr/>
        </p:nvSpPr>
        <p:spPr>
          <a:xfrm>
            <a:off x="1" y="4853953"/>
            <a:ext cx="12191998" cy="1200329"/>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Los artículos reservados aumentan las necesidades totales y deben estar incluidos en la hoja de planificación MRP.</a:t>
            </a:r>
          </a:p>
          <a:p>
            <a:pPr algn="just"/>
            <a:endParaRPr lang="es-ES" sz="2400" dirty="0"/>
          </a:p>
        </p:txBody>
      </p:sp>
      <p:sp>
        <p:nvSpPr>
          <p:cNvPr id="14" name="CuadroTexto 13">
            <a:extLst>
              <a:ext uri="{FF2B5EF4-FFF2-40B4-BE49-F238E27FC236}">
                <a16:creationId xmlns:a16="http://schemas.microsoft.com/office/drawing/2014/main" id="{CF34AD42-30BD-4786-AB49-0327C4273A85}"/>
              </a:ext>
            </a:extLst>
          </p:cNvPr>
          <p:cNvSpPr txBox="1"/>
          <p:nvPr/>
        </p:nvSpPr>
        <p:spPr>
          <a:xfrm>
            <a:off x="2572042" y="1171233"/>
            <a:ext cx="7047914" cy="830997"/>
          </a:xfrm>
          <a:prstGeom prst="rect">
            <a:avLst/>
          </a:prstGeom>
          <a:noFill/>
        </p:spPr>
        <p:txBody>
          <a:bodyPr wrap="square" rtlCol="0">
            <a:spAutoFit/>
          </a:bodyPr>
          <a:lstStyle/>
          <a:p>
            <a:pPr algn="ctr"/>
            <a:r>
              <a:rPr lang="es-ES" sz="2400" b="1" i="1" dirty="0"/>
              <a:t>EJEMPLO DE UNA HOJA DE PLANIFICACIÓN MRP CON ARTÍCULOS RESERVADOS</a:t>
            </a:r>
          </a:p>
        </p:txBody>
      </p:sp>
    </p:spTree>
    <p:extLst>
      <p:ext uri="{BB962C8B-B14F-4D97-AF65-F5344CB8AC3E}">
        <p14:creationId xmlns:p14="http://schemas.microsoft.com/office/powerpoint/2010/main" val="20742435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par>
                          <p:cTn id="20" fill="hold">
                            <p:stCondLst>
                              <p:cond delay="0"/>
                            </p:stCondLst>
                            <p:childTnLst>
                              <p:par>
                                <p:cTn id="21" presetID="1" presetClass="exit"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0" nodeType="afterEffect">
                                  <p:stCondLst>
                                    <p:cond delay="500"/>
                                  </p:stCondLst>
                                  <p:childTnLst>
                                    <p:set>
                                      <p:cBhvr>
                                        <p:cTn id="25" dur="1" fill="hold">
                                          <p:stCondLst>
                                            <p:cond delay="0"/>
                                          </p:stCondLst>
                                        </p:cTn>
                                        <p:tgtEl>
                                          <p:spTgt spid="10"/>
                                        </p:tgtEl>
                                        <p:attrNameLst>
                                          <p:attrName>style.visibility</p:attrName>
                                        </p:attrNameLst>
                                      </p:cBhvr>
                                      <p:to>
                                        <p:strVal val="hidden"/>
                                      </p:to>
                                    </p:set>
                                  </p:childTnLst>
                                </p:cTn>
                              </p:par>
                            </p:childTnLst>
                          </p:cTn>
                        </p:par>
                        <p:par>
                          <p:cTn id="26" fill="hold">
                            <p:stCondLst>
                              <p:cond delay="500"/>
                            </p:stCondLst>
                            <p:childTnLst>
                              <p:par>
                                <p:cTn id="27" presetID="22" presetClass="entr" presetSubtype="1"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par>
                          <p:cTn id="30" fill="hold">
                            <p:stCondLst>
                              <p:cond delay="1500"/>
                            </p:stCondLst>
                            <p:childTnLst>
                              <p:par>
                                <p:cTn id="31" presetID="1" presetClass="exit"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8" grpId="1" animBg="1"/>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4" name="Group 34">
            <a:extLst>
              <a:ext uri="{FF2B5EF4-FFF2-40B4-BE49-F238E27FC236}">
                <a16:creationId xmlns:a16="http://schemas.microsoft.com/office/drawing/2014/main" id="{F59F6D49-FF86-40B0-B426-B7F6FA6DC9E4}"/>
              </a:ext>
            </a:extLst>
          </p:cNvPr>
          <p:cNvGrpSpPr>
            <a:grpSpLocks/>
          </p:cNvGrpSpPr>
          <p:nvPr/>
        </p:nvGrpSpPr>
        <p:grpSpPr bwMode="auto">
          <a:xfrm>
            <a:off x="5605054" y="3399980"/>
            <a:ext cx="6024563" cy="1463675"/>
            <a:chOff x="1454" y="2968"/>
            <a:chExt cx="3795" cy="922"/>
          </a:xfrm>
          <a:effectLst/>
        </p:grpSpPr>
        <p:sp>
          <p:nvSpPr>
            <p:cNvPr id="5" name="Rectangle 12">
              <a:extLst>
                <a:ext uri="{FF2B5EF4-FFF2-40B4-BE49-F238E27FC236}">
                  <a16:creationId xmlns:a16="http://schemas.microsoft.com/office/drawing/2014/main" id="{078806CB-226F-471E-9E5F-975DDFDB1CEA}"/>
                </a:ext>
              </a:extLst>
            </p:cNvPr>
            <p:cNvSpPr>
              <a:spLocks noChangeArrowheads="1"/>
            </p:cNvSpPr>
            <p:nvPr/>
          </p:nvSpPr>
          <p:spPr bwMode="auto">
            <a:xfrm>
              <a:off x="2065" y="3684"/>
              <a:ext cx="1362"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s-ES" altLang="es-ES" dirty="0">
                  <a:effectLst>
                    <a:outerShdw blurRad="38100" dist="38100" dir="2700000" algn="tl">
                      <a:srgbClr val="C0C0C0"/>
                    </a:outerShdw>
                  </a:effectLst>
                </a:rPr>
                <a:t>Inventario disponible</a:t>
              </a:r>
            </a:p>
          </p:txBody>
        </p:sp>
        <p:grpSp>
          <p:nvGrpSpPr>
            <p:cNvPr id="6" name="Group 28">
              <a:extLst>
                <a:ext uri="{FF2B5EF4-FFF2-40B4-BE49-F238E27FC236}">
                  <a16:creationId xmlns:a16="http://schemas.microsoft.com/office/drawing/2014/main" id="{CAE1B961-AE2E-46FF-8DE6-8B0F55D1E637}"/>
                </a:ext>
              </a:extLst>
            </p:cNvPr>
            <p:cNvGrpSpPr>
              <a:grpSpLocks/>
            </p:cNvGrpSpPr>
            <p:nvPr/>
          </p:nvGrpSpPr>
          <p:grpSpPr bwMode="auto">
            <a:xfrm>
              <a:off x="1454" y="2968"/>
              <a:ext cx="3795" cy="480"/>
              <a:chOff x="1454" y="2968"/>
              <a:chExt cx="3795" cy="480"/>
            </a:xfrm>
          </p:grpSpPr>
          <p:sp>
            <p:nvSpPr>
              <p:cNvPr id="8" name="Rectangle 11">
                <a:extLst>
                  <a:ext uri="{FF2B5EF4-FFF2-40B4-BE49-F238E27FC236}">
                    <a16:creationId xmlns:a16="http://schemas.microsoft.com/office/drawing/2014/main" id="{9546F7E7-24D8-4A6D-96C8-C1855973DE9A}"/>
                  </a:ext>
                </a:extLst>
              </p:cNvPr>
              <p:cNvSpPr>
                <a:spLocks noChangeArrowheads="1"/>
              </p:cNvSpPr>
              <p:nvPr/>
            </p:nvSpPr>
            <p:spPr bwMode="auto">
              <a:xfrm>
                <a:off x="3759" y="3021"/>
                <a:ext cx="1490"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s-ES" altLang="es-ES" dirty="0">
                    <a:effectLst>
                      <a:outerShdw blurRad="38100" dist="38100" dir="2700000" algn="tl">
                        <a:srgbClr val="C0C0C0"/>
                      </a:outerShdw>
                    </a:effectLst>
                  </a:rPr>
                  <a:t>Necesidades</a:t>
                </a:r>
              </a:p>
              <a:p>
                <a:pPr algn="ctr">
                  <a:lnSpc>
                    <a:spcPct val="85000"/>
                  </a:lnSpc>
                </a:pPr>
                <a:r>
                  <a:rPr lang="es-ES" altLang="es-ES" dirty="0">
                    <a:effectLst>
                      <a:outerShdw blurRad="38100" dist="38100" dir="2700000" algn="tl">
                        <a:srgbClr val="C0C0C0"/>
                      </a:outerShdw>
                    </a:effectLst>
                  </a:rPr>
                  <a:t>netas</a:t>
                </a:r>
              </a:p>
            </p:txBody>
          </p:sp>
          <p:sp>
            <p:nvSpPr>
              <p:cNvPr id="9" name="Rectangle 9">
                <a:extLst>
                  <a:ext uri="{FF2B5EF4-FFF2-40B4-BE49-F238E27FC236}">
                    <a16:creationId xmlns:a16="http://schemas.microsoft.com/office/drawing/2014/main" id="{A5B33104-5BAE-4E48-ABFB-43D68E5CD9DA}"/>
                  </a:ext>
                </a:extLst>
              </p:cNvPr>
              <p:cNvSpPr>
                <a:spLocks noChangeArrowheads="1"/>
              </p:cNvSpPr>
              <p:nvPr/>
            </p:nvSpPr>
            <p:spPr bwMode="auto">
              <a:xfrm>
                <a:off x="1713" y="3075"/>
                <a:ext cx="743"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5000"/>
                  </a:lnSpc>
                </a:pPr>
                <a:r>
                  <a:rPr lang="es-ES" altLang="es-ES" sz="1700" dirty="0">
                    <a:effectLst>
                      <a:outerShdw blurRad="38100" dist="38100" dir="2700000" algn="tl">
                        <a:srgbClr val="C0C0C0"/>
                      </a:outerShdw>
                    </a:effectLst>
                  </a:rPr>
                  <a:t>Disponible</a:t>
                </a:r>
              </a:p>
              <a:p>
                <a:pPr algn="ctr">
                  <a:lnSpc>
                    <a:spcPct val="85000"/>
                  </a:lnSpc>
                </a:pPr>
                <a:r>
                  <a:rPr lang="es-ES" altLang="es-ES" sz="1600" dirty="0">
                    <a:effectLst>
                      <a:outerShdw blurRad="38100" dist="38100" dir="2700000" algn="tl">
                        <a:srgbClr val="C0C0C0"/>
                      </a:outerShdw>
                    </a:effectLst>
                  </a:rPr>
                  <a:t>–   </a:t>
                </a:r>
                <a:r>
                  <a:rPr lang="es-ES" altLang="es-ES" sz="1700" dirty="0">
                    <a:effectLst>
                      <a:outerShdw blurRad="38100" dist="38100" dir="2700000" algn="tl">
                        <a:srgbClr val="C0C0C0"/>
                      </a:outerShdw>
                    </a:effectLst>
                  </a:rPr>
                  <a:t>SS</a:t>
                </a:r>
              </a:p>
            </p:txBody>
          </p:sp>
          <p:sp>
            <p:nvSpPr>
              <p:cNvPr id="10" name="Rectangle 10">
                <a:extLst>
                  <a:ext uri="{FF2B5EF4-FFF2-40B4-BE49-F238E27FC236}">
                    <a16:creationId xmlns:a16="http://schemas.microsoft.com/office/drawing/2014/main" id="{B834336C-9B1B-4F69-977D-F5A1B518EDCF}"/>
                  </a:ext>
                </a:extLst>
              </p:cNvPr>
              <p:cNvSpPr>
                <a:spLocks noChangeArrowheads="1"/>
              </p:cNvSpPr>
              <p:nvPr/>
            </p:nvSpPr>
            <p:spPr bwMode="auto">
              <a:xfrm>
                <a:off x="2512" y="2999"/>
                <a:ext cx="121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s-ES" altLang="es-ES" dirty="0">
                    <a:effectLst>
                      <a:outerShdw blurRad="38100" dist="38100" dir="2700000" algn="tl">
                        <a:srgbClr val="C0C0C0"/>
                      </a:outerShdw>
                    </a:effectLst>
                  </a:rPr>
                  <a:t>Recepciones</a:t>
                </a:r>
              </a:p>
              <a:p>
                <a:pPr algn="ctr">
                  <a:lnSpc>
                    <a:spcPct val="85000"/>
                  </a:lnSpc>
                </a:pPr>
                <a:r>
                  <a:rPr lang="es-ES" altLang="es-ES" dirty="0">
                    <a:effectLst>
                      <a:outerShdw blurRad="38100" dist="38100" dir="2700000" algn="tl">
                        <a:srgbClr val="C0C0C0"/>
                      </a:outerShdw>
                    </a:effectLst>
                  </a:rPr>
                  <a:t>programadas</a:t>
                </a:r>
              </a:p>
            </p:txBody>
          </p:sp>
          <p:sp>
            <p:nvSpPr>
              <p:cNvPr id="11" name="Rectangle 13">
                <a:extLst>
                  <a:ext uri="{FF2B5EF4-FFF2-40B4-BE49-F238E27FC236}">
                    <a16:creationId xmlns:a16="http://schemas.microsoft.com/office/drawing/2014/main" id="{23FBEABB-BF95-4FA3-A567-307BECA00BAB}"/>
                  </a:ext>
                </a:extLst>
              </p:cNvPr>
              <p:cNvSpPr>
                <a:spLocks noChangeArrowheads="1"/>
              </p:cNvSpPr>
              <p:nvPr/>
            </p:nvSpPr>
            <p:spPr bwMode="auto">
              <a:xfrm>
                <a:off x="2403" y="306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effectLst>
                      <a:outerShdw blurRad="38100" dist="38100" dir="2700000" algn="tl">
                        <a:srgbClr val="C0C0C0"/>
                      </a:outerShdw>
                    </a:effectLst>
                  </a:rPr>
                  <a:t>+</a:t>
                </a:r>
              </a:p>
            </p:txBody>
          </p:sp>
          <p:sp>
            <p:nvSpPr>
              <p:cNvPr id="12" name="Rectangle 15">
                <a:extLst>
                  <a:ext uri="{FF2B5EF4-FFF2-40B4-BE49-F238E27FC236}">
                    <a16:creationId xmlns:a16="http://schemas.microsoft.com/office/drawing/2014/main" id="{9CD2FD87-22A3-42BC-9142-CC03803251D0}"/>
                  </a:ext>
                </a:extLst>
              </p:cNvPr>
              <p:cNvSpPr>
                <a:spLocks noChangeArrowheads="1"/>
              </p:cNvSpPr>
              <p:nvPr/>
            </p:nvSpPr>
            <p:spPr bwMode="auto">
              <a:xfrm>
                <a:off x="1454" y="306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effectLst>
                      <a:outerShdw blurRad="38100" dist="38100" dir="2700000" algn="tl">
                        <a:srgbClr val="C0C0C0"/>
                      </a:outerShdw>
                    </a:effectLst>
                  </a:rPr>
                  <a:t>–</a:t>
                </a:r>
              </a:p>
            </p:txBody>
          </p:sp>
          <p:sp>
            <p:nvSpPr>
              <p:cNvPr id="13" name="AutoShape 17">
                <a:extLst>
                  <a:ext uri="{FF2B5EF4-FFF2-40B4-BE49-F238E27FC236}">
                    <a16:creationId xmlns:a16="http://schemas.microsoft.com/office/drawing/2014/main" id="{CFA00586-234E-4755-BB40-63CA2FB26E3F}"/>
                  </a:ext>
                </a:extLst>
              </p:cNvPr>
              <p:cNvSpPr>
                <a:spLocks noChangeArrowheads="1"/>
              </p:cNvSpPr>
              <p:nvPr/>
            </p:nvSpPr>
            <p:spPr bwMode="auto">
              <a:xfrm>
                <a:off x="1757" y="2992"/>
                <a:ext cx="659" cy="432"/>
              </a:xfrm>
              <a:prstGeom prst="bracketPair">
                <a:avLst>
                  <a:gd name="adj" fmla="val 16667"/>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sp>
            <p:nvSpPr>
              <p:cNvPr id="14" name="AutoShape 19">
                <a:extLst>
                  <a:ext uri="{FF2B5EF4-FFF2-40B4-BE49-F238E27FC236}">
                    <a16:creationId xmlns:a16="http://schemas.microsoft.com/office/drawing/2014/main" id="{BA1FD5A5-C5FE-4EF8-B0F0-7E60B5FC6086}"/>
                  </a:ext>
                </a:extLst>
              </p:cNvPr>
              <p:cNvSpPr>
                <a:spLocks noChangeArrowheads="1"/>
              </p:cNvSpPr>
              <p:nvPr/>
            </p:nvSpPr>
            <p:spPr bwMode="auto">
              <a:xfrm>
                <a:off x="2576" y="2992"/>
                <a:ext cx="1144" cy="432"/>
              </a:xfrm>
              <a:prstGeom prst="bracketPair">
                <a:avLst>
                  <a:gd name="adj" fmla="val 16667"/>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sp>
            <p:nvSpPr>
              <p:cNvPr id="15" name="Rectangle 22">
                <a:extLst>
                  <a:ext uri="{FF2B5EF4-FFF2-40B4-BE49-F238E27FC236}">
                    <a16:creationId xmlns:a16="http://schemas.microsoft.com/office/drawing/2014/main" id="{E8D2865F-B9E1-4441-A913-0C67A109D871}"/>
                  </a:ext>
                </a:extLst>
              </p:cNvPr>
              <p:cNvSpPr>
                <a:spLocks noChangeArrowheads="1"/>
              </p:cNvSpPr>
              <p:nvPr/>
            </p:nvSpPr>
            <p:spPr bwMode="auto">
              <a:xfrm>
                <a:off x="3854" y="306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effectLst>
                      <a:outerShdw blurRad="38100" dist="38100" dir="2700000" algn="tl">
                        <a:srgbClr val="C0C0C0"/>
                      </a:outerShdw>
                    </a:effectLst>
                  </a:rPr>
                  <a:t>=</a:t>
                </a:r>
              </a:p>
            </p:txBody>
          </p:sp>
          <p:sp>
            <p:nvSpPr>
              <p:cNvPr id="18" name="Freeform 25">
                <a:extLst>
                  <a:ext uri="{FF2B5EF4-FFF2-40B4-BE49-F238E27FC236}">
                    <a16:creationId xmlns:a16="http://schemas.microsoft.com/office/drawing/2014/main" id="{08849146-BD2F-40B8-B017-186033054072}"/>
                  </a:ext>
                </a:extLst>
              </p:cNvPr>
              <p:cNvSpPr>
                <a:spLocks/>
              </p:cNvSpPr>
              <p:nvPr/>
            </p:nvSpPr>
            <p:spPr bwMode="auto">
              <a:xfrm>
                <a:off x="1693" y="2968"/>
                <a:ext cx="64" cy="480"/>
              </a:xfrm>
              <a:custGeom>
                <a:avLst/>
                <a:gdLst>
                  <a:gd name="T0" fmla="*/ 64 w 64"/>
                  <a:gd name="T1" fmla="*/ 0 h 480"/>
                  <a:gd name="T2" fmla="*/ 0 w 64"/>
                  <a:gd name="T3" fmla="*/ 0 h 480"/>
                  <a:gd name="T4" fmla="*/ 0 w 64"/>
                  <a:gd name="T5" fmla="*/ 480 h 480"/>
                  <a:gd name="T6" fmla="*/ 64 w 64"/>
                  <a:gd name="T7" fmla="*/ 480 h 480"/>
                </a:gdLst>
                <a:ahLst/>
                <a:cxnLst>
                  <a:cxn ang="0">
                    <a:pos x="T0" y="T1"/>
                  </a:cxn>
                  <a:cxn ang="0">
                    <a:pos x="T2" y="T3"/>
                  </a:cxn>
                  <a:cxn ang="0">
                    <a:pos x="T4" y="T5"/>
                  </a:cxn>
                  <a:cxn ang="0">
                    <a:pos x="T6" y="T7"/>
                  </a:cxn>
                </a:cxnLst>
                <a:rect l="0" t="0" r="r" b="b"/>
                <a:pathLst>
                  <a:path w="64" h="480">
                    <a:moveTo>
                      <a:pt x="64" y="0"/>
                    </a:moveTo>
                    <a:lnTo>
                      <a:pt x="0" y="0"/>
                    </a:lnTo>
                    <a:lnTo>
                      <a:pt x="0" y="480"/>
                    </a:lnTo>
                    <a:lnTo>
                      <a:pt x="64" y="480"/>
                    </a:lnTo>
                  </a:path>
                </a:pathLst>
              </a:custGeom>
              <a:noFill/>
              <a:ln w="38100" cmpd="sng">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sp>
            <p:nvSpPr>
              <p:cNvPr id="19" name="Freeform 27">
                <a:extLst>
                  <a:ext uri="{FF2B5EF4-FFF2-40B4-BE49-F238E27FC236}">
                    <a16:creationId xmlns:a16="http://schemas.microsoft.com/office/drawing/2014/main" id="{107CBBC7-637F-4E69-9097-A65C4F19549E}"/>
                  </a:ext>
                </a:extLst>
              </p:cNvPr>
              <p:cNvSpPr>
                <a:spLocks/>
              </p:cNvSpPr>
              <p:nvPr/>
            </p:nvSpPr>
            <p:spPr bwMode="auto">
              <a:xfrm flipH="1">
                <a:off x="3733" y="2968"/>
                <a:ext cx="64" cy="480"/>
              </a:xfrm>
              <a:custGeom>
                <a:avLst/>
                <a:gdLst>
                  <a:gd name="T0" fmla="*/ 64 w 64"/>
                  <a:gd name="T1" fmla="*/ 0 h 480"/>
                  <a:gd name="T2" fmla="*/ 0 w 64"/>
                  <a:gd name="T3" fmla="*/ 0 h 480"/>
                  <a:gd name="T4" fmla="*/ 0 w 64"/>
                  <a:gd name="T5" fmla="*/ 480 h 480"/>
                  <a:gd name="T6" fmla="*/ 64 w 64"/>
                  <a:gd name="T7" fmla="*/ 480 h 480"/>
                </a:gdLst>
                <a:ahLst/>
                <a:cxnLst>
                  <a:cxn ang="0">
                    <a:pos x="T0" y="T1"/>
                  </a:cxn>
                  <a:cxn ang="0">
                    <a:pos x="T2" y="T3"/>
                  </a:cxn>
                  <a:cxn ang="0">
                    <a:pos x="T4" y="T5"/>
                  </a:cxn>
                  <a:cxn ang="0">
                    <a:pos x="T6" y="T7"/>
                  </a:cxn>
                </a:cxnLst>
                <a:rect l="0" t="0" r="r" b="b"/>
                <a:pathLst>
                  <a:path w="64" h="480">
                    <a:moveTo>
                      <a:pt x="64" y="0"/>
                    </a:moveTo>
                    <a:lnTo>
                      <a:pt x="0" y="0"/>
                    </a:lnTo>
                    <a:lnTo>
                      <a:pt x="0" y="480"/>
                    </a:lnTo>
                    <a:lnTo>
                      <a:pt x="64" y="480"/>
                    </a:lnTo>
                  </a:path>
                </a:pathLst>
              </a:custGeom>
              <a:noFill/>
              <a:ln w="38100" cmpd="sng">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grpSp>
        <p:sp>
          <p:nvSpPr>
            <p:cNvPr id="7" name="AutoShape 30">
              <a:extLst>
                <a:ext uri="{FF2B5EF4-FFF2-40B4-BE49-F238E27FC236}">
                  <a16:creationId xmlns:a16="http://schemas.microsoft.com/office/drawing/2014/main" id="{4DFC7F7D-6660-46AA-8CF0-D5CAA560C991}"/>
                </a:ext>
              </a:extLst>
            </p:cNvPr>
            <p:cNvSpPr>
              <a:spLocks/>
            </p:cNvSpPr>
            <p:nvPr/>
          </p:nvSpPr>
          <p:spPr bwMode="auto">
            <a:xfrm rot="-5400000">
              <a:off x="2640" y="2524"/>
              <a:ext cx="208" cy="2112"/>
            </a:xfrm>
            <a:prstGeom prst="leftBrace">
              <a:avLst>
                <a:gd name="adj1" fmla="val 43953"/>
                <a:gd name="adj2" fmla="val 50000"/>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grpSp>
      <p:grpSp>
        <p:nvGrpSpPr>
          <p:cNvPr id="20" name="Group 33">
            <a:extLst>
              <a:ext uri="{FF2B5EF4-FFF2-40B4-BE49-F238E27FC236}">
                <a16:creationId xmlns:a16="http://schemas.microsoft.com/office/drawing/2014/main" id="{458D9661-457B-4716-B0C5-31AB0802FE9A}"/>
              </a:ext>
            </a:extLst>
          </p:cNvPr>
          <p:cNvGrpSpPr>
            <a:grpSpLocks/>
          </p:cNvGrpSpPr>
          <p:nvPr/>
        </p:nvGrpSpPr>
        <p:grpSpPr bwMode="auto">
          <a:xfrm>
            <a:off x="1071888" y="3387280"/>
            <a:ext cx="4470400" cy="1479550"/>
            <a:chOff x="440" y="1696"/>
            <a:chExt cx="2816" cy="932"/>
          </a:xfrm>
          <a:effectLst/>
        </p:grpSpPr>
        <p:sp>
          <p:nvSpPr>
            <p:cNvPr id="21" name="Rectangle 8">
              <a:extLst>
                <a:ext uri="{FF2B5EF4-FFF2-40B4-BE49-F238E27FC236}">
                  <a16:creationId xmlns:a16="http://schemas.microsoft.com/office/drawing/2014/main" id="{B2B6D728-8A81-4A6B-ADF5-FE7710CA49B4}"/>
                </a:ext>
              </a:extLst>
            </p:cNvPr>
            <p:cNvSpPr>
              <a:spLocks noChangeArrowheads="1"/>
            </p:cNvSpPr>
            <p:nvPr/>
          </p:nvSpPr>
          <p:spPr bwMode="auto">
            <a:xfrm>
              <a:off x="929" y="2420"/>
              <a:ext cx="1839"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s-ES" altLang="es-ES" dirty="0">
                  <a:effectLst>
                    <a:outerShdw blurRad="38100" dist="38100" dir="2700000" algn="tl">
                      <a:srgbClr val="C0C0C0"/>
                    </a:outerShdw>
                  </a:effectLst>
                </a:rPr>
                <a:t>Necesidades totales</a:t>
              </a:r>
            </a:p>
          </p:txBody>
        </p:sp>
        <p:grpSp>
          <p:nvGrpSpPr>
            <p:cNvPr id="22" name="Group 29">
              <a:extLst>
                <a:ext uri="{FF2B5EF4-FFF2-40B4-BE49-F238E27FC236}">
                  <a16:creationId xmlns:a16="http://schemas.microsoft.com/office/drawing/2014/main" id="{8207257E-316C-493A-8851-2841E0FA4C9B}"/>
                </a:ext>
              </a:extLst>
            </p:cNvPr>
            <p:cNvGrpSpPr>
              <a:grpSpLocks/>
            </p:cNvGrpSpPr>
            <p:nvPr/>
          </p:nvGrpSpPr>
          <p:grpSpPr bwMode="auto">
            <a:xfrm>
              <a:off x="445" y="1696"/>
              <a:ext cx="2808" cy="488"/>
              <a:chOff x="445" y="1920"/>
              <a:chExt cx="2808" cy="488"/>
            </a:xfrm>
          </p:grpSpPr>
          <p:sp>
            <p:nvSpPr>
              <p:cNvPr id="24" name="Rectangle 6">
                <a:extLst>
                  <a:ext uri="{FF2B5EF4-FFF2-40B4-BE49-F238E27FC236}">
                    <a16:creationId xmlns:a16="http://schemas.microsoft.com/office/drawing/2014/main" id="{32829FEE-7856-4EE5-9E15-97218E237CD7}"/>
                  </a:ext>
                </a:extLst>
              </p:cNvPr>
              <p:cNvSpPr>
                <a:spLocks noChangeArrowheads="1"/>
              </p:cNvSpPr>
              <p:nvPr/>
            </p:nvSpPr>
            <p:spPr bwMode="auto">
              <a:xfrm>
                <a:off x="445" y="2033"/>
                <a:ext cx="1469"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s-ES" altLang="es-ES" dirty="0">
                    <a:effectLst>
                      <a:outerShdw blurRad="38100" dist="38100" dir="2700000" algn="tl">
                        <a:srgbClr val="C0C0C0"/>
                      </a:outerShdw>
                    </a:effectLst>
                  </a:rPr>
                  <a:t>Necesidades brutas</a:t>
                </a:r>
              </a:p>
            </p:txBody>
          </p:sp>
          <p:sp>
            <p:nvSpPr>
              <p:cNvPr id="25" name="Rectangle 7">
                <a:extLst>
                  <a:ext uri="{FF2B5EF4-FFF2-40B4-BE49-F238E27FC236}">
                    <a16:creationId xmlns:a16="http://schemas.microsoft.com/office/drawing/2014/main" id="{F49238F4-F5EE-48DC-AB15-2A92376C0AE3}"/>
                  </a:ext>
                </a:extLst>
              </p:cNvPr>
              <p:cNvSpPr>
                <a:spLocks noChangeArrowheads="1"/>
              </p:cNvSpPr>
              <p:nvPr/>
            </p:nvSpPr>
            <p:spPr bwMode="auto">
              <a:xfrm>
                <a:off x="2296" y="2033"/>
                <a:ext cx="636"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s-ES" altLang="es-ES" dirty="0">
                    <a:effectLst>
                      <a:outerShdw blurRad="38100" dist="38100" dir="2700000" algn="tl">
                        <a:srgbClr val="C0C0C0"/>
                      </a:outerShdw>
                    </a:effectLst>
                  </a:rPr>
                  <a:t>Reservas</a:t>
                </a:r>
              </a:p>
            </p:txBody>
          </p:sp>
          <p:sp>
            <p:nvSpPr>
              <p:cNvPr id="26" name="Rectangle 14">
                <a:extLst>
                  <a:ext uri="{FF2B5EF4-FFF2-40B4-BE49-F238E27FC236}">
                    <a16:creationId xmlns:a16="http://schemas.microsoft.com/office/drawing/2014/main" id="{BF9F210E-A4F3-41EE-A99B-AC1C194C4F2D}"/>
                  </a:ext>
                </a:extLst>
              </p:cNvPr>
              <p:cNvSpPr>
                <a:spLocks noChangeArrowheads="1"/>
              </p:cNvSpPr>
              <p:nvPr/>
            </p:nvSpPr>
            <p:spPr bwMode="auto">
              <a:xfrm>
                <a:off x="1848" y="2016"/>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effectLst>
                      <a:outerShdw blurRad="38100" dist="38100" dir="2700000" algn="tl">
                        <a:srgbClr val="C0C0C0"/>
                      </a:outerShdw>
                    </a:effectLst>
                  </a:rPr>
                  <a:t>+</a:t>
                </a:r>
              </a:p>
            </p:txBody>
          </p:sp>
          <p:sp>
            <p:nvSpPr>
              <p:cNvPr id="27" name="AutoShape 16">
                <a:extLst>
                  <a:ext uri="{FF2B5EF4-FFF2-40B4-BE49-F238E27FC236}">
                    <a16:creationId xmlns:a16="http://schemas.microsoft.com/office/drawing/2014/main" id="{9C3219D1-D5C5-41B0-996D-2DD0D8A7B2AC}"/>
                  </a:ext>
                </a:extLst>
              </p:cNvPr>
              <p:cNvSpPr>
                <a:spLocks noChangeArrowheads="1"/>
              </p:cNvSpPr>
              <p:nvPr/>
            </p:nvSpPr>
            <p:spPr bwMode="auto">
              <a:xfrm>
                <a:off x="528" y="1944"/>
                <a:ext cx="1328" cy="432"/>
              </a:xfrm>
              <a:prstGeom prst="bracketPair">
                <a:avLst>
                  <a:gd name="adj" fmla="val 16667"/>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sp>
            <p:nvSpPr>
              <p:cNvPr id="28" name="AutoShape 18">
                <a:extLst>
                  <a:ext uri="{FF2B5EF4-FFF2-40B4-BE49-F238E27FC236}">
                    <a16:creationId xmlns:a16="http://schemas.microsoft.com/office/drawing/2014/main" id="{D39DD0D0-D0DD-4118-B11B-065E2A8CFAC4}"/>
                  </a:ext>
                </a:extLst>
              </p:cNvPr>
              <p:cNvSpPr>
                <a:spLocks noChangeArrowheads="1"/>
              </p:cNvSpPr>
              <p:nvPr/>
            </p:nvSpPr>
            <p:spPr bwMode="auto">
              <a:xfrm>
                <a:off x="2048" y="1944"/>
                <a:ext cx="1144" cy="432"/>
              </a:xfrm>
              <a:prstGeom prst="bracketPair">
                <a:avLst>
                  <a:gd name="adj" fmla="val 16667"/>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sp>
            <p:nvSpPr>
              <p:cNvPr id="29" name="Freeform 24">
                <a:extLst>
                  <a:ext uri="{FF2B5EF4-FFF2-40B4-BE49-F238E27FC236}">
                    <a16:creationId xmlns:a16="http://schemas.microsoft.com/office/drawing/2014/main" id="{61CCC084-FE90-4F76-88AD-E2314926AB3A}"/>
                  </a:ext>
                </a:extLst>
              </p:cNvPr>
              <p:cNvSpPr>
                <a:spLocks/>
              </p:cNvSpPr>
              <p:nvPr/>
            </p:nvSpPr>
            <p:spPr bwMode="auto">
              <a:xfrm>
                <a:off x="453" y="1920"/>
                <a:ext cx="64" cy="480"/>
              </a:xfrm>
              <a:custGeom>
                <a:avLst/>
                <a:gdLst>
                  <a:gd name="T0" fmla="*/ 64 w 64"/>
                  <a:gd name="T1" fmla="*/ 0 h 480"/>
                  <a:gd name="T2" fmla="*/ 0 w 64"/>
                  <a:gd name="T3" fmla="*/ 0 h 480"/>
                  <a:gd name="T4" fmla="*/ 0 w 64"/>
                  <a:gd name="T5" fmla="*/ 480 h 480"/>
                  <a:gd name="T6" fmla="*/ 64 w 64"/>
                  <a:gd name="T7" fmla="*/ 480 h 480"/>
                </a:gdLst>
                <a:ahLst/>
                <a:cxnLst>
                  <a:cxn ang="0">
                    <a:pos x="T0" y="T1"/>
                  </a:cxn>
                  <a:cxn ang="0">
                    <a:pos x="T2" y="T3"/>
                  </a:cxn>
                  <a:cxn ang="0">
                    <a:pos x="T4" y="T5"/>
                  </a:cxn>
                  <a:cxn ang="0">
                    <a:pos x="T6" y="T7"/>
                  </a:cxn>
                </a:cxnLst>
                <a:rect l="0" t="0" r="r" b="b"/>
                <a:pathLst>
                  <a:path w="64" h="480">
                    <a:moveTo>
                      <a:pt x="64" y="0"/>
                    </a:moveTo>
                    <a:lnTo>
                      <a:pt x="0" y="0"/>
                    </a:lnTo>
                    <a:lnTo>
                      <a:pt x="0" y="480"/>
                    </a:lnTo>
                    <a:lnTo>
                      <a:pt x="64" y="480"/>
                    </a:lnTo>
                  </a:path>
                </a:pathLst>
              </a:custGeom>
              <a:noFill/>
              <a:ln w="38100" cmpd="sng">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sp>
            <p:nvSpPr>
              <p:cNvPr id="30" name="Freeform 26">
                <a:extLst>
                  <a:ext uri="{FF2B5EF4-FFF2-40B4-BE49-F238E27FC236}">
                    <a16:creationId xmlns:a16="http://schemas.microsoft.com/office/drawing/2014/main" id="{A7995155-A73B-4576-ADAC-1A185C4EC246}"/>
                  </a:ext>
                </a:extLst>
              </p:cNvPr>
              <p:cNvSpPr>
                <a:spLocks/>
              </p:cNvSpPr>
              <p:nvPr/>
            </p:nvSpPr>
            <p:spPr bwMode="auto">
              <a:xfrm flipH="1">
                <a:off x="3189" y="1928"/>
                <a:ext cx="64" cy="480"/>
              </a:xfrm>
              <a:custGeom>
                <a:avLst/>
                <a:gdLst>
                  <a:gd name="T0" fmla="*/ 64 w 64"/>
                  <a:gd name="T1" fmla="*/ 0 h 480"/>
                  <a:gd name="T2" fmla="*/ 0 w 64"/>
                  <a:gd name="T3" fmla="*/ 0 h 480"/>
                  <a:gd name="T4" fmla="*/ 0 w 64"/>
                  <a:gd name="T5" fmla="*/ 480 h 480"/>
                  <a:gd name="T6" fmla="*/ 64 w 64"/>
                  <a:gd name="T7" fmla="*/ 480 h 480"/>
                </a:gdLst>
                <a:ahLst/>
                <a:cxnLst>
                  <a:cxn ang="0">
                    <a:pos x="T0" y="T1"/>
                  </a:cxn>
                  <a:cxn ang="0">
                    <a:pos x="T2" y="T3"/>
                  </a:cxn>
                  <a:cxn ang="0">
                    <a:pos x="T4" y="T5"/>
                  </a:cxn>
                  <a:cxn ang="0">
                    <a:pos x="T6" y="T7"/>
                  </a:cxn>
                </a:cxnLst>
                <a:rect l="0" t="0" r="r" b="b"/>
                <a:pathLst>
                  <a:path w="64" h="480">
                    <a:moveTo>
                      <a:pt x="64" y="0"/>
                    </a:moveTo>
                    <a:lnTo>
                      <a:pt x="0" y="0"/>
                    </a:lnTo>
                    <a:lnTo>
                      <a:pt x="0" y="480"/>
                    </a:lnTo>
                    <a:lnTo>
                      <a:pt x="64" y="480"/>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23" name="AutoShape 32">
              <a:extLst>
                <a:ext uri="{FF2B5EF4-FFF2-40B4-BE49-F238E27FC236}">
                  <a16:creationId xmlns:a16="http://schemas.microsoft.com/office/drawing/2014/main" id="{A707B953-BB4B-4039-A3FC-0EACB69EB662}"/>
                </a:ext>
              </a:extLst>
            </p:cNvPr>
            <p:cNvSpPr>
              <a:spLocks/>
            </p:cNvSpPr>
            <p:nvPr/>
          </p:nvSpPr>
          <p:spPr bwMode="auto">
            <a:xfrm rot="-5400000">
              <a:off x="1744" y="908"/>
              <a:ext cx="208" cy="2816"/>
            </a:xfrm>
            <a:prstGeom prst="leftBrace">
              <a:avLst>
                <a:gd name="adj1" fmla="val 58604"/>
                <a:gd name="adj2" fmla="val 50000"/>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grpSp>
      <p:sp>
        <p:nvSpPr>
          <p:cNvPr id="31" name="CuadroTexto 30">
            <a:extLst>
              <a:ext uri="{FF2B5EF4-FFF2-40B4-BE49-F238E27FC236}">
                <a16:creationId xmlns:a16="http://schemas.microsoft.com/office/drawing/2014/main" id="{7C973E36-C46A-4542-8CE0-A86309B5FA24}"/>
              </a:ext>
            </a:extLst>
          </p:cNvPr>
          <p:cNvSpPr txBox="1"/>
          <p:nvPr/>
        </p:nvSpPr>
        <p:spPr>
          <a:xfrm>
            <a:off x="0" y="758765"/>
            <a:ext cx="12191999" cy="1938992"/>
          </a:xfrm>
          <a:prstGeom prst="rect">
            <a:avLst/>
          </a:prstGeom>
          <a:noFill/>
        </p:spPr>
        <p:txBody>
          <a:bodyPr wrap="square" rtlCol="0">
            <a:spAutoFit/>
          </a:bodyPr>
          <a:lstStyle/>
          <a:p>
            <a:pPr algn="ctr"/>
            <a:r>
              <a:rPr lang="es-ES" sz="2400" b="1" dirty="0"/>
              <a:t>LA LÓGICA DE LOS REQUISITOS NETOS</a:t>
            </a:r>
          </a:p>
          <a:p>
            <a:pPr marL="342900" indent="-342900">
              <a:buFont typeface="Arial" panose="020B0604020202020204" pitchFamily="34" charset="0"/>
              <a:buChar char="•"/>
            </a:pPr>
            <a:endParaRPr lang="es-ES" sz="2400" dirty="0"/>
          </a:p>
          <a:p>
            <a:pPr marL="342900" indent="-342900">
              <a:buFont typeface="Arial" panose="020B0604020202020204" pitchFamily="34" charset="0"/>
              <a:buChar char="•"/>
            </a:pPr>
            <a:endParaRPr lang="es-ES" sz="2400" dirty="0"/>
          </a:p>
          <a:p>
            <a:pPr marL="342900" indent="-342900">
              <a:buFont typeface="Arial" panose="020B0604020202020204" pitchFamily="34" charset="0"/>
              <a:buChar char="•"/>
            </a:pPr>
            <a:r>
              <a:rPr lang="es-ES" sz="2400" dirty="0"/>
              <a:t>La cantidad reservada produce el efecto de aumentar los requisitos (o, alternativamente, de reducir la cantidad disponible).</a:t>
            </a:r>
          </a:p>
        </p:txBody>
      </p:sp>
    </p:spTree>
    <p:extLst>
      <p:ext uri="{BB962C8B-B14F-4D97-AF65-F5344CB8AC3E}">
        <p14:creationId xmlns:p14="http://schemas.microsoft.com/office/powerpoint/2010/main" val="20769847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31" name="CuadroTexto 30">
            <a:extLst>
              <a:ext uri="{FF2B5EF4-FFF2-40B4-BE49-F238E27FC236}">
                <a16:creationId xmlns:a16="http://schemas.microsoft.com/office/drawing/2014/main" id="{7C973E36-C46A-4542-8CE0-A86309B5FA24}"/>
              </a:ext>
            </a:extLst>
          </p:cNvPr>
          <p:cNvSpPr txBox="1"/>
          <p:nvPr/>
        </p:nvSpPr>
        <p:spPr>
          <a:xfrm>
            <a:off x="1" y="409655"/>
            <a:ext cx="12191999" cy="2062103"/>
          </a:xfrm>
          <a:prstGeom prst="rect">
            <a:avLst/>
          </a:prstGeom>
          <a:noFill/>
        </p:spPr>
        <p:txBody>
          <a:bodyPr wrap="square" rtlCol="0">
            <a:spAutoFit/>
          </a:bodyPr>
          <a:lstStyle/>
          <a:p>
            <a:pPr algn="ctr"/>
            <a:r>
              <a:rPr lang="es-ES" sz="2400" b="1" dirty="0"/>
              <a:t>TÉCNICAS DE LOTIFICACIÓN</a:t>
            </a:r>
          </a:p>
          <a:p>
            <a:pPr marL="342900" indent="-342900">
              <a:buFont typeface="Arial" panose="020B0604020202020204" pitchFamily="34" charset="0"/>
              <a:buChar char="•"/>
            </a:pPr>
            <a:endParaRPr lang="es-ES" sz="800" dirty="0"/>
          </a:p>
          <a:p>
            <a:pPr marL="342900" indent="-342900">
              <a:buFont typeface="Arial" panose="020B0604020202020204" pitchFamily="34" charset="0"/>
              <a:buChar char="•"/>
            </a:pPr>
            <a:r>
              <a:rPr lang="es-ES" sz="2400" dirty="0"/>
              <a:t>Una vez tengamos las necesidades netas debemos tomar la decisión de “cuánto a pedir”.</a:t>
            </a:r>
          </a:p>
          <a:p>
            <a:pPr marL="342900" indent="-342900">
              <a:buFont typeface="Arial" panose="020B0604020202020204" pitchFamily="34" charset="0"/>
              <a:buChar char="•"/>
            </a:pPr>
            <a:r>
              <a:rPr lang="es-ES" sz="2400" dirty="0"/>
              <a:t>Esta decisión se denomina decisión de lotificación o de dimensionado del lote.</a:t>
            </a:r>
          </a:p>
          <a:p>
            <a:pPr marL="342900" indent="-342900">
              <a:buFont typeface="Arial" panose="020B0604020202020204" pitchFamily="34" charset="0"/>
              <a:buChar char="•"/>
            </a:pPr>
            <a:r>
              <a:rPr lang="es-ES" sz="2400" dirty="0"/>
              <a:t>Técnicas de lotificación: Lote a lote, EOQ, POQ, PPB, Mínimo coste unitario, </a:t>
            </a:r>
            <a:r>
              <a:rPr lang="es-ES" sz="2400" i="1" dirty="0"/>
              <a:t>Silver</a:t>
            </a:r>
            <a:r>
              <a:rPr lang="es-ES" sz="2400" dirty="0"/>
              <a:t>-</a:t>
            </a:r>
            <a:r>
              <a:rPr lang="es-ES" sz="2400" i="1" dirty="0" err="1"/>
              <a:t>Meal</a:t>
            </a:r>
            <a:r>
              <a:rPr lang="es-ES" sz="2400" dirty="0"/>
              <a:t>…</a:t>
            </a:r>
          </a:p>
          <a:p>
            <a:pPr marL="342900" indent="-342900" algn="just">
              <a:buFont typeface="Arial" panose="020B0604020202020204" pitchFamily="34" charset="0"/>
              <a:buChar char="•"/>
            </a:pPr>
            <a:r>
              <a:rPr lang="es-ES" sz="2400" dirty="0"/>
              <a:t>A continuación, vamos a estudiar las técnicas de lotificación más utilizadas.</a:t>
            </a:r>
          </a:p>
        </p:txBody>
      </p:sp>
      <p:sp>
        <p:nvSpPr>
          <p:cNvPr id="32" name="CuadroTexto 31">
            <a:extLst>
              <a:ext uri="{FF2B5EF4-FFF2-40B4-BE49-F238E27FC236}">
                <a16:creationId xmlns:a16="http://schemas.microsoft.com/office/drawing/2014/main" id="{9C03DE27-F48B-41D0-BE05-277C248EB9F7}"/>
              </a:ext>
            </a:extLst>
          </p:cNvPr>
          <p:cNvSpPr txBox="1"/>
          <p:nvPr/>
        </p:nvSpPr>
        <p:spPr>
          <a:xfrm>
            <a:off x="2136649" y="2658143"/>
            <a:ext cx="7600606"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 sz="3200" b="1" dirty="0"/>
              <a:t>LOTE A LOTE</a:t>
            </a:r>
          </a:p>
        </p:txBody>
      </p:sp>
      <p:sp>
        <p:nvSpPr>
          <p:cNvPr id="33" name="CuadroTexto 32">
            <a:extLst>
              <a:ext uri="{FF2B5EF4-FFF2-40B4-BE49-F238E27FC236}">
                <a16:creationId xmlns:a16="http://schemas.microsoft.com/office/drawing/2014/main" id="{535D8807-4A8B-4062-ABDA-323840681194}"/>
              </a:ext>
            </a:extLst>
          </p:cNvPr>
          <p:cNvSpPr txBox="1"/>
          <p:nvPr/>
        </p:nvSpPr>
        <p:spPr>
          <a:xfrm>
            <a:off x="2136649" y="3511879"/>
            <a:ext cx="7600606"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 sz="3200" b="1" dirty="0"/>
              <a:t>LOTE ECONÓMICO (EOQ)</a:t>
            </a:r>
          </a:p>
        </p:txBody>
      </p:sp>
      <p:sp>
        <p:nvSpPr>
          <p:cNvPr id="34" name="CuadroTexto 33">
            <a:extLst>
              <a:ext uri="{FF2B5EF4-FFF2-40B4-BE49-F238E27FC236}">
                <a16:creationId xmlns:a16="http://schemas.microsoft.com/office/drawing/2014/main" id="{0044EA82-170C-4E27-81E4-6EDC3CCBE426}"/>
              </a:ext>
            </a:extLst>
          </p:cNvPr>
          <p:cNvSpPr txBox="1"/>
          <p:nvPr/>
        </p:nvSpPr>
        <p:spPr>
          <a:xfrm>
            <a:off x="2136649" y="4364887"/>
            <a:ext cx="7600606"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 sz="3200" b="1" dirty="0"/>
              <a:t>PERÍODO ECONÓMICO (POQ)</a:t>
            </a:r>
          </a:p>
        </p:txBody>
      </p:sp>
      <p:sp>
        <p:nvSpPr>
          <p:cNvPr id="35" name="CuadroTexto 34">
            <a:extLst>
              <a:ext uri="{FF2B5EF4-FFF2-40B4-BE49-F238E27FC236}">
                <a16:creationId xmlns:a16="http://schemas.microsoft.com/office/drawing/2014/main" id="{2F14DFC0-90C3-4FCB-B387-A9CFF2981497}"/>
              </a:ext>
            </a:extLst>
          </p:cNvPr>
          <p:cNvSpPr txBox="1"/>
          <p:nvPr/>
        </p:nvSpPr>
        <p:spPr>
          <a:xfrm>
            <a:off x="2136649" y="5217895"/>
            <a:ext cx="7600606"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 sz="3200" b="1" dirty="0"/>
              <a:t>EQUILIBRIO DE UNIDAD-PERÍODO (PPB)</a:t>
            </a:r>
          </a:p>
        </p:txBody>
      </p:sp>
      <p:sp>
        <p:nvSpPr>
          <p:cNvPr id="11" name="CuadroTexto 10">
            <a:extLst>
              <a:ext uri="{FF2B5EF4-FFF2-40B4-BE49-F238E27FC236}">
                <a16:creationId xmlns:a16="http://schemas.microsoft.com/office/drawing/2014/main" id="{65E41DB8-EAE1-4D2F-B405-5C7259CA07EE}"/>
              </a:ext>
            </a:extLst>
          </p:cNvPr>
          <p:cNvSpPr txBox="1"/>
          <p:nvPr/>
        </p:nvSpPr>
        <p:spPr>
          <a:xfrm>
            <a:off x="103712" y="6089017"/>
            <a:ext cx="11666995" cy="646331"/>
          </a:xfrm>
          <a:prstGeom prst="rect">
            <a:avLst/>
          </a:prstGeom>
          <a:solidFill>
            <a:srgbClr val="7030A0"/>
          </a:solidFill>
          <a:ln>
            <a:solidFill>
              <a:schemeClr val="tx1"/>
            </a:solidFill>
          </a:ln>
          <a:effectLst>
            <a:outerShdw blurRad="50800" dist="38100" dir="2700000" algn="tl" rotWithShape="0">
              <a:prstClr val="black">
                <a:alpha val="40000"/>
              </a:prstClr>
            </a:outerShdw>
          </a:effectLst>
        </p:spPr>
        <p:txBody>
          <a:bodyPr wrap="square">
            <a:spAutoFit/>
          </a:bodyPr>
          <a:lstStyle/>
          <a:p>
            <a:pPr marL="285750" indent="-285750">
              <a:buFont typeface="Wingdings" panose="05000000000000000000" pitchFamily="2" charset="2"/>
              <a:buChar char="ü"/>
            </a:pPr>
            <a:r>
              <a:rPr lang="es-ES" dirty="0"/>
              <a:t>Para ampliar conocimientos: Dirección de Operaciones. Aspectos tácticos y operativos. (Domínguez Machuca, J.A. y otros) Cap. 4.</a:t>
            </a:r>
          </a:p>
        </p:txBody>
      </p:sp>
    </p:spTree>
    <p:extLst>
      <p:ext uri="{BB962C8B-B14F-4D97-AF65-F5344CB8AC3E}">
        <p14:creationId xmlns:p14="http://schemas.microsoft.com/office/powerpoint/2010/main" val="1219623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1+#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31" name="CuadroTexto 30">
            <a:extLst>
              <a:ext uri="{FF2B5EF4-FFF2-40B4-BE49-F238E27FC236}">
                <a16:creationId xmlns:a16="http://schemas.microsoft.com/office/drawing/2014/main" id="{7C973E36-C46A-4542-8CE0-A86309B5FA24}"/>
              </a:ext>
            </a:extLst>
          </p:cNvPr>
          <p:cNvSpPr txBox="1"/>
          <p:nvPr/>
        </p:nvSpPr>
        <p:spPr>
          <a:xfrm>
            <a:off x="1" y="1253710"/>
            <a:ext cx="12191999" cy="2677656"/>
          </a:xfrm>
          <a:prstGeom prst="rect">
            <a:avLst/>
          </a:prstGeom>
          <a:noFill/>
        </p:spPr>
        <p:txBody>
          <a:bodyPr wrap="square" rtlCol="0">
            <a:spAutoFit/>
          </a:bodyPr>
          <a:lstStyle/>
          <a:p>
            <a:pPr algn="just"/>
            <a:r>
              <a:rPr lang="es-ES" sz="2400" dirty="0"/>
              <a:t>Speaker Kits, Inc., desea calcular los costes de lanzamiento y almacenamiento de inventario del componente C. Speakers Kits ha determinado que, para el componente C, el coste de preparación es de 100 euros, y el coste de almacenamiento es de 1 euro por unidad y semana. El plazo de ensamblaje es de una semana y dispone inicialmente en el inventario de 35 unidades de dicho componente.</a:t>
            </a:r>
          </a:p>
          <a:p>
            <a:pPr algn="just"/>
            <a:r>
              <a:rPr lang="es-ES" sz="2400" dirty="0"/>
              <a:t>El programa de producción, reflejado en las necesidades brutas de este componente, es el siguiente:</a:t>
            </a:r>
          </a:p>
        </p:txBody>
      </p:sp>
      <p:sp>
        <p:nvSpPr>
          <p:cNvPr id="9" name="CuadroTexto 8">
            <a:extLst>
              <a:ext uri="{FF2B5EF4-FFF2-40B4-BE49-F238E27FC236}">
                <a16:creationId xmlns:a16="http://schemas.microsoft.com/office/drawing/2014/main" id="{476E70BD-7C57-4528-B65D-19BE9E205BBE}"/>
              </a:ext>
            </a:extLst>
          </p:cNvPr>
          <p:cNvSpPr txBox="1"/>
          <p:nvPr/>
        </p:nvSpPr>
        <p:spPr>
          <a:xfrm>
            <a:off x="834682" y="443636"/>
            <a:ext cx="10522634" cy="461665"/>
          </a:xfrm>
          <a:prstGeom prst="rect">
            <a:avLst/>
          </a:prstGeom>
          <a:noFill/>
        </p:spPr>
        <p:txBody>
          <a:bodyPr wrap="square" rtlCol="0">
            <a:spAutoFit/>
          </a:bodyPr>
          <a:lstStyle/>
          <a:p>
            <a:pPr algn="ctr"/>
            <a:r>
              <a:rPr lang="es-ES" sz="2400" b="1" dirty="0"/>
              <a:t>TÉCNICAS DE LOTIFICACIÓN</a:t>
            </a:r>
          </a:p>
        </p:txBody>
      </p:sp>
      <p:grpSp>
        <p:nvGrpSpPr>
          <p:cNvPr id="10" name="Grupo 9">
            <a:extLst>
              <a:ext uri="{FF2B5EF4-FFF2-40B4-BE49-F238E27FC236}">
                <a16:creationId xmlns:a16="http://schemas.microsoft.com/office/drawing/2014/main" id="{A73BEF62-B3C9-4342-840A-6FC659BB5944}"/>
              </a:ext>
            </a:extLst>
          </p:cNvPr>
          <p:cNvGrpSpPr/>
          <p:nvPr/>
        </p:nvGrpSpPr>
        <p:grpSpPr>
          <a:xfrm>
            <a:off x="165547" y="217269"/>
            <a:ext cx="2606529" cy="914400"/>
            <a:chOff x="4217964" y="760727"/>
            <a:chExt cx="2280292" cy="914400"/>
          </a:xfrm>
          <a:effectLst>
            <a:outerShdw blurRad="50800" dist="38100" dir="2700000" algn="tl" rotWithShape="0">
              <a:prstClr val="black">
                <a:alpha val="40000"/>
              </a:prstClr>
            </a:outerShdw>
          </a:effectLst>
        </p:grpSpPr>
        <p:pic>
          <p:nvPicPr>
            <p:cNvPr id="11" name="Gráfico 10" descr="Pizarra">
              <a:extLst>
                <a:ext uri="{FF2B5EF4-FFF2-40B4-BE49-F238E27FC236}">
                  <a16:creationId xmlns:a16="http://schemas.microsoft.com/office/drawing/2014/main" id="{F07CD299-6226-4A27-B3E4-A96C3582FB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7964" y="760727"/>
              <a:ext cx="914400" cy="914400"/>
            </a:xfrm>
            <a:prstGeom prst="rect">
              <a:avLst/>
            </a:prstGeom>
            <a:effectLst/>
          </p:spPr>
        </p:pic>
        <p:sp>
          <p:nvSpPr>
            <p:cNvPr id="12" name="Text Box 53">
              <a:extLst>
                <a:ext uri="{FF2B5EF4-FFF2-40B4-BE49-F238E27FC236}">
                  <a16:creationId xmlns:a16="http://schemas.microsoft.com/office/drawing/2014/main" id="{30C4E33D-79E7-43DC-93EC-2B2B0E796763}"/>
                </a:ext>
              </a:extLst>
            </p:cNvPr>
            <p:cNvSpPr txBox="1">
              <a:spLocks noChangeArrowheads="1"/>
            </p:cNvSpPr>
            <p:nvPr/>
          </p:nvSpPr>
          <p:spPr bwMode="auto">
            <a:xfrm>
              <a:off x="5062022" y="1017872"/>
              <a:ext cx="1436234" cy="400110"/>
            </a:xfrm>
            <a:prstGeom prst="rect">
              <a:avLst/>
            </a:prstGeom>
            <a:noFill/>
            <a:ln w="9525">
              <a:noFill/>
              <a:miter lim="800000"/>
              <a:headEnd/>
              <a:tailEnd/>
            </a:ln>
            <a:effectLst/>
          </p:spPr>
          <p:txBody>
            <a:bodyPr wrap="square">
              <a:spAutoFit/>
            </a:bodyPr>
            <a:lstStyle/>
            <a:p>
              <a:pPr algn="ctr">
                <a:spcBef>
                  <a:spcPct val="50000"/>
                </a:spcBef>
              </a:pPr>
              <a:r>
                <a:rPr lang="es-ES" altLang="es-ES" sz="2000" b="1" dirty="0"/>
                <a:t>Ejemplo 5.5</a:t>
              </a:r>
            </a:p>
          </p:txBody>
        </p:sp>
      </p:grpSp>
      <p:graphicFrame>
        <p:nvGraphicFramePr>
          <p:cNvPr id="2" name="Tabla 1">
            <a:extLst>
              <a:ext uri="{FF2B5EF4-FFF2-40B4-BE49-F238E27FC236}">
                <a16:creationId xmlns:a16="http://schemas.microsoft.com/office/drawing/2014/main" id="{719E8AA0-B1EB-4CCF-8D75-AA1084BEF0D8}"/>
              </a:ext>
            </a:extLst>
          </p:cNvPr>
          <p:cNvGraphicFramePr>
            <a:graphicFrameLocks noGrp="1"/>
          </p:cNvGraphicFramePr>
          <p:nvPr>
            <p:extLst>
              <p:ext uri="{D42A27DB-BD31-4B8C-83A1-F6EECF244321}">
                <p14:modId xmlns:p14="http://schemas.microsoft.com/office/powerpoint/2010/main" val="2749671492"/>
              </p:ext>
            </p:extLst>
          </p:nvPr>
        </p:nvGraphicFramePr>
        <p:xfrm>
          <a:off x="1597856" y="4006121"/>
          <a:ext cx="8765849" cy="1067849"/>
        </p:xfrm>
        <a:graphic>
          <a:graphicData uri="http://schemas.openxmlformats.org/drawingml/2006/table">
            <a:tbl>
              <a:tblPr/>
              <a:tblGrid>
                <a:gridCol w="1933643">
                  <a:extLst>
                    <a:ext uri="{9D8B030D-6E8A-4147-A177-3AD203B41FA5}">
                      <a16:colId xmlns:a16="http://schemas.microsoft.com/office/drawing/2014/main" val="2943743252"/>
                    </a:ext>
                  </a:extLst>
                </a:gridCol>
                <a:gridCol w="587254">
                  <a:extLst>
                    <a:ext uri="{9D8B030D-6E8A-4147-A177-3AD203B41FA5}">
                      <a16:colId xmlns:a16="http://schemas.microsoft.com/office/drawing/2014/main" val="1235334274"/>
                    </a:ext>
                  </a:extLst>
                </a:gridCol>
                <a:gridCol w="615901">
                  <a:extLst>
                    <a:ext uri="{9D8B030D-6E8A-4147-A177-3AD203B41FA5}">
                      <a16:colId xmlns:a16="http://schemas.microsoft.com/office/drawing/2014/main" val="333334467"/>
                    </a:ext>
                  </a:extLst>
                </a:gridCol>
                <a:gridCol w="630225">
                  <a:extLst>
                    <a:ext uri="{9D8B030D-6E8A-4147-A177-3AD203B41FA5}">
                      <a16:colId xmlns:a16="http://schemas.microsoft.com/office/drawing/2014/main" val="2392357040"/>
                    </a:ext>
                  </a:extLst>
                </a:gridCol>
                <a:gridCol w="615901">
                  <a:extLst>
                    <a:ext uri="{9D8B030D-6E8A-4147-A177-3AD203B41FA5}">
                      <a16:colId xmlns:a16="http://schemas.microsoft.com/office/drawing/2014/main" val="3448347210"/>
                    </a:ext>
                  </a:extLst>
                </a:gridCol>
                <a:gridCol w="601577">
                  <a:extLst>
                    <a:ext uri="{9D8B030D-6E8A-4147-A177-3AD203B41FA5}">
                      <a16:colId xmlns:a16="http://schemas.microsoft.com/office/drawing/2014/main" val="2422129889"/>
                    </a:ext>
                  </a:extLst>
                </a:gridCol>
                <a:gridCol w="644548">
                  <a:extLst>
                    <a:ext uri="{9D8B030D-6E8A-4147-A177-3AD203B41FA5}">
                      <a16:colId xmlns:a16="http://schemas.microsoft.com/office/drawing/2014/main" val="2166015437"/>
                    </a:ext>
                  </a:extLst>
                </a:gridCol>
                <a:gridCol w="630225">
                  <a:extLst>
                    <a:ext uri="{9D8B030D-6E8A-4147-A177-3AD203B41FA5}">
                      <a16:colId xmlns:a16="http://schemas.microsoft.com/office/drawing/2014/main" val="1894425474"/>
                    </a:ext>
                  </a:extLst>
                </a:gridCol>
                <a:gridCol w="615901">
                  <a:extLst>
                    <a:ext uri="{9D8B030D-6E8A-4147-A177-3AD203B41FA5}">
                      <a16:colId xmlns:a16="http://schemas.microsoft.com/office/drawing/2014/main" val="3016014805"/>
                    </a:ext>
                  </a:extLst>
                </a:gridCol>
                <a:gridCol w="615901">
                  <a:extLst>
                    <a:ext uri="{9D8B030D-6E8A-4147-A177-3AD203B41FA5}">
                      <a16:colId xmlns:a16="http://schemas.microsoft.com/office/drawing/2014/main" val="3761500077"/>
                    </a:ext>
                  </a:extLst>
                </a:gridCol>
                <a:gridCol w="644548">
                  <a:extLst>
                    <a:ext uri="{9D8B030D-6E8A-4147-A177-3AD203B41FA5}">
                      <a16:colId xmlns:a16="http://schemas.microsoft.com/office/drawing/2014/main" val="2758434371"/>
                    </a:ext>
                  </a:extLst>
                </a:gridCol>
                <a:gridCol w="630225">
                  <a:extLst>
                    <a:ext uri="{9D8B030D-6E8A-4147-A177-3AD203B41FA5}">
                      <a16:colId xmlns:a16="http://schemas.microsoft.com/office/drawing/2014/main" val="1093959802"/>
                    </a:ext>
                  </a:extLst>
                </a:gridCol>
              </a:tblGrid>
              <a:tr h="446214">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Semana</a:t>
                      </a:r>
                    </a:p>
                  </a:txBody>
                  <a:tcPr anchor="ctr" horzOverflow="overflow">
                    <a:lnL cap="flat">
                      <a:noFill/>
                    </a:lnL>
                    <a:lnR>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6</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7</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8</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9</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1526256"/>
                  </a:ext>
                </a:extLst>
              </a:tr>
              <a:tr h="621635">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Necesidades brutas</a:t>
                      </a:r>
                    </a:p>
                  </a:txBody>
                  <a:tcPr anchor="ctr" horzOverflow="overflow">
                    <a:lnL cap="flat">
                      <a:noFill/>
                    </a:lnL>
                    <a:lnR>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55</a:t>
                      </a:r>
                    </a:p>
                  </a:txBody>
                  <a:tcPr anchor="ctr" horzOverflow="overflow">
                    <a:lnL w="28575"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2969179"/>
                  </a:ext>
                </a:extLst>
              </a:tr>
            </a:tbl>
          </a:graphicData>
        </a:graphic>
      </p:graphicFrame>
      <p:sp>
        <p:nvSpPr>
          <p:cNvPr id="14" name="CuadroTexto 13">
            <a:extLst>
              <a:ext uri="{FF2B5EF4-FFF2-40B4-BE49-F238E27FC236}">
                <a16:creationId xmlns:a16="http://schemas.microsoft.com/office/drawing/2014/main" id="{AC571C3A-D91D-4697-BDFB-496AD9EEF81E}"/>
              </a:ext>
            </a:extLst>
          </p:cNvPr>
          <p:cNvSpPr txBox="1"/>
          <p:nvPr/>
        </p:nvSpPr>
        <p:spPr>
          <a:xfrm>
            <a:off x="0" y="5648307"/>
            <a:ext cx="12191998" cy="461665"/>
          </a:xfrm>
          <a:prstGeom prst="rect">
            <a:avLst/>
          </a:prstGeom>
          <a:noFill/>
        </p:spPr>
        <p:txBody>
          <a:bodyPr wrap="square" rtlCol="0">
            <a:spAutoFit/>
          </a:bodyPr>
          <a:lstStyle/>
          <a:p>
            <a:pPr algn="just"/>
            <a:r>
              <a:rPr lang="es-ES" sz="2400" dirty="0"/>
              <a:t>Determinar la técnica de lotificación que genere menores costes.</a:t>
            </a:r>
          </a:p>
        </p:txBody>
      </p:sp>
    </p:spTree>
    <p:extLst>
      <p:ext uri="{BB962C8B-B14F-4D97-AF65-F5344CB8AC3E}">
        <p14:creationId xmlns:p14="http://schemas.microsoft.com/office/powerpoint/2010/main" val="271322762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CuadroTexto 5">
            <a:extLst>
              <a:ext uri="{FF2B5EF4-FFF2-40B4-BE49-F238E27FC236}">
                <a16:creationId xmlns:a16="http://schemas.microsoft.com/office/drawing/2014/main" id="{49337884-3F76-439D-8CB6-A8CDB04C64B1}"/>
              </a:ext>
            </a:extLst>
          </p:cNvPr>
          <p:cNvSpPr txBox="1"/>
          <p:nvPr/>
        </p:nvSpPr>
        <p:spPr>
          <a:xfrm>
            <a:off x="0" y="1390838"/>
            <a:ext cx="12191999" cy="4524315"/>
          </a:xfrm>
          <a:prstGeom prst="rect">
            <a:avLst/>
          </a:prstGeom>
          <a:noFill/>
        </p:spPr>
        <p:txBody>
          <a:bodyPr wrap="square" rtlCol="0">
            <a:spAutoFit/>
          </a:bodyPr>
          <a:lstStyle/>
          <a:p>
            <a:pPr marL="342900" indent="-342900">
              <a:buFont typeface="Arial" panose="020B0604020202020204" pitchFamily="34" charset="0"/>
              <a:buChar char="•"/>
            </a:pPr>
            <a:r>
              <a:rPr lang="es-ES" sz="2400" dirty="0"/>
              <a:t>Consiste en hacer los pedidos iguales a las necesidades netas.</a:t>
            </a:r>
          </a:p>
          <a:p>
            <a:pPr marL="342900" indent="-342900">
              <a:buFont typeface="Arial" panose="020B0604020202020204" pitchFamily="34" charset="0"/>
              <a:buChar char="•"/>
            </a:pPr>
            <a:endParaRPr lang="es-ES" sz="2400" dirty="0"/>
          </a:p>
          <a:p>
            <a:pPr marL="342900" indent="-342900">
              <a:buFont typeface="Arial" panose="020B0604020202020204" pitchFamily="34" charset="0"/>
              <a:buChar char="•"/>
            </a:pPr>
            <a:r>
              <a:rPr lang="es-ES" sz="2400" dirty="0"/>
              <a:t>Son variables tanto los pedidos como el intervalo de tiempo entre los mismos.</a:t>
            </a:r>
          </a:p>
          <a:p>
            <a:pPr marL="342900" indent="-342900">
              <a:buFont typeface="Arial" panose="020B0604020202020204" pitchFamily="34" charset="0"/>
              <a:buChar char="•"/>
            </a:pPr>
            <a:endParaRPr lang="es-ES" sz="2400" dirty="0"/>
          </a:p>
          <a:p>
            <a:pPr marL="342900" indent="-342900">
              <a:buFont typeface="Arial" panose="020B0604020202020204" pitchFamily="34" charset="0"/>
              <a:buChar char="•"/>
            </a:pPr>
            <a:r>
              <a:rPr lang="es-ES" sz="2400" dirty="0"/>
              <a:t>Esta técnica es coherente con el objetivo de un MRP.</a:t>
            </a:r>
          </a:p>
          <a:p>
            <a:pPr marL="342900" indent="-342900">
              <a:buFont typeface="Arial" panose="020B0604020202020204" pitchFamily="34" charset="0"/>
              <a:buChar char="•"/>
            </a:pPr>
            <a:endParaRPr lang="es-ES" sz="2400" dirty="0"/>
          </a:p>
          <a:p>
            <a:r>
              <a:rPr lang="es-ES" sz="2400" dirty="0"/>
              <a:t>	Satisfacer las necesidades de la demanda dependiente.</a:t>
            </a:r>
          </a:p>
          <a:p>
            <a:endParaRPr lang="es-ES" sz="2400" dirty="0"/>
          </a:p>
          <a:p>
            <a:pPr marL="342900" indent="-342900">
              <a:buFont typeface="Arial" panose="020B0604020202020204" pitchFamily="34" charset="0"/>
              <a:buChar char="•"/>
            </a:pPr>
            <a:r>
              <a:rPr lang="es-ES" sz="2400" dirty="0"/>
              <a:t>Puede que siempre no sea factible.</a:t>
            </a:r>
          </a:p>
          <a:p>
            <a:pPr marL="342900" indent="-342900">
              <a:buFont typeface="Arial" panose="020B0604020202020204" pitchFamily="34" charset="0"/>
              <a:buChar char="•"/>
            </a:pPr>
            <a:endParaRPr lang="es-ES" sz="2400" dirty="0"/>
          </a:p>
          <a:p>
            <a:pPr marL="342900" indent="-342900">
              <a:buFont typeface="Arial" panose="020B0604020202020204" pitchFamily="34" charset="0"/>
              <a:buChar char="•"/>
            </a:pPr>
            <a:r>
              <a:rPr lang="es-ES" sz="2400" dirty="0"/>
              <a:t>Cuando los costes de preparación son significativos la técnica puede resultar cara.</a:t>
            </a:r>
          </a:p>
          <a:p>
            <a:pPr marL="285750" indent="-285750">
              <a:buFont typeface="Courier New" panose="02070309020205020404" pitchFamily="49" charset="0"/>
              <a:buChar char="o"/>
            </a:pPr>
            <a:endParaRPr lang="es-ES" sz="2400" dirty="0"/>
          </a:p>
        </p:txBody>
      </p:sp>
      <p:sp>
        <p:nvSpPr>
          <p:cNvPr id="7" name="Flecha curvada hacia la izquierda 7">
            <a:extLst>
              <a:ext uri="{FF2B5EF4-FFF2-40B4-BE49-F238E27FC236}">
                <a16:creationId xmlns:a16="http://schemas.microsoft.com/office/drawing/2014/main" id="{7FEF8355-BD39-4457-B953-20A76D3EA554}"/>
              </a:ext>
            </a:extLst>
          </p:cNvPr>
          <p:cNvSpPr/>
          <p:nvPr/>
        </p:nvSpPr>
        <p:spPr>
          <a:xfrm rot="18900923">
            <a:off x="7371589" y="2767916"/>
            <a:ext cx="440277" cy="1055691"/>
          </a:xfrm>
          <a:prstGeom prst="curved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 name="CuadroTexto 7">
            <a:extLst>
              <a:ext uri="{FF2B5EF4-FFF2-40B4-BE49-F238E27FC236}">
                <a16:creationId xmlns:a16="http://schemas.microsoft.com/office/drawing/2014/main" id="{0B4B3B68-5207-480C-AE0C-8D2408DE47EA}"/>
              </a:ext>
            </a:extLst>
          </p:cNvPr>
          <p:cNvSpPr txBox="1"/>
          <p:nvPr/>
        </p:nvSpPr>
        <p:spPr>
          <a:xfrm>
            <a:off x="2263649" y="330650"/>
            <a:ext cx="7217228" cy="461665"/>
          </a:xfrm>
          <a:prstGeom prst="rect">
            <a:avLst/>
          </a:prstGeom>
          <a:noFill/>
        </p:spPr>
        <p:txBody>
          <a:bodyPr wrap="square" rtlCol="0">
            <a:spAutoFit/>
          </a:bodyPr>
          <a:lstStyle/>
          <a:p>
            <a:pPr algn="ctr"/>
            <a:r>
              <a:rPr lang="es-ES" sz="2400" b="1" dirty="0"/>
              <a:t>LOTE A LOTE</a:t>
            </a:r>
          </a:p>
        </p:txBody>
      </p:sp>
    </p:spTree>
    <p:extLst>
      <p:ext uri="{BB962C8B-B14F-4D97-AF65-F5344CB8AC3E}">
        <p14:creationId xmlns:p14="http://schemas.microsoft.com/office/powerpoint/2010/main" val="158409320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2922700"/>
            <a:ext cx="11347387" cy="1446550"/>
          </a:xfrm>
          <a:prstGeom prst="rect">
            <a:avLst/>
          </a:prstGeom>
          <a:noFill/>
        </p:spPr>
        <p:txBody>
          <a:bodyPr wrap="square" rtlCol="0">
            <a:spAutoFit/>
          </a:bodyPr>
          <a:lstStyle/>
          <a:p>
            <a:r>
              <a:rPr lang="es-ES" sz="2200" dirty="0"/>
              <a:t>5.1. REQUERIMIENTOS DEL MODELO DE INVENTARIO CON DEMANDA DEPENDIENTE</a:t>
            </a:r>
          </a:p>
          <a:p>
            <a:r>
              <a:rPr lang="es-ES" sz="2200" dirty="0"/>
              <a:t>5.2. ESTRUCTURA Y ADMINISTRACIÓN DEL MRP</a:t>
            </a:r>
          </a:p>
          <a:p>
            <a:r>
              <a:rPr lang="es-ES" sz="2200" dirty="0"/>
              <a:t>5.3. EVOLUCIÓN DEL MRP</a:t>
            </a:r>
          </a:p>
          <a:p>
            <a:r>
              <a:rPr lang="es-ES" sz="2200" dirty="0"/>
              <a:t>5.4. PLANIFICACIÓN DETALLADA DE CAPACIDAD</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26604" y="2593312"/>
            <a:ext cx="578413" cy="578413"/>
          </a:xfrm>
          <a:prstGeom prst="rect">
            <a:avLst/>
          </a:prstGeom>
          <a:effectLst>
            <a:outerShdw blurRad="50800" dist="38100" dir="2700000" algn="tl" rotWithShape="0">
              <a:prstClr val="black">
                <a:alpha val="40000"/>
              </a:prstClr>
            </a:outerShdw>
          </a:effectLst>
        </p:spPr>
      </p:pic>
      <p:sp>
        <p:nvSpPr>
          <p:cNvPr id="15" name="CuadroTexto 14">
            <a:extLst>
              <a:ext uri="{FF2B5EF4-FFF2-40B4-BE49-F238E27FC236}">
                <a16:creationId xmlns:a16="http://schemas.microsoft.com/office/drawing/2014/main" id="{58DD4A17-C2DA-4582-917A-AD778602CBEC}"/>
              </a:ext>
            </a:extLst>
          </p:cNvPr>
          <p:cNvSpPr txBox="1"/>
          <p:nvPr/>
        </p:nvSpPr>
        <p:spPr>
          <a:xfrm>
            <a:off x="981910" y="550363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4.</a:t>
            </a:r>
          </a:p>
          <a:p>
            <a:pPr marL="285750" indent="-285750">
              <a:buFont typeface="Wingdings" panose="05000000000000000000" pitchFamily="2" charset="2"/>
              <a:buChar char="ü"/>
            </a:pPr>
            <a:r>
              <a:rPr lang="es-ES" dirty="0"/>
              <a:t>Principios de Administración de Operaciones (7ª Ed.). (Heizer, J. y Render, B.) Cap. 14.</a:t>
            </a:r>
          </a:p>
          <a:p>
            <a:pPr marL="285750" indent="-285750">
              <a:buFont typeface="Wingdings" panose="05000000000000000000" pitchFamily="2" charset="2"/>
              <a:buChar char="ü"/>
            </a:pPr>
            <a:r>
              <a:rPr lang="es-ES" dirty="0"/>
              <a:t>Dirección de Operaciones. Aspectos tácticos y operativos. (Domínguez Machuca, J.A. y otros) Caps. 4 y 5.</a:t>
            </a:r>
          </a:p>
        </p:txBody>
      </p:sp>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918235"/>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2" name="CuadroTexto 11">
            <a:extLst>
              <a:ext uri="{FF2B5EF4-FFF2-40B4-BE49-F238E27FC236}">
                <a16:creationId xmlns:a16="http://schemas.microsoft.com/office/drawing/2014/main" id="{3DF2ADDB-9E43-46FB-9048-A0D7CD2F992E}"/>
              </a:ext>
            </a:extLst>
          </p:cNvPr>
          <p:cNvSpPr txBox="1"/>
          <p:nvPr/>
        </p:nvSpPr>
        <p:spPr>
          <a:xfrm>
            <a:off x="2172267" y="968036"/>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dirty="0"/>
              <a:t>LA PROGRAMACIÓN DE MATERIALES (MRP)</a:t>
            </a:r>
            <a:endParaRPr lang="en-US" sz="2800" b="1" kern="1200" dirty="0">
              <a:latin typeface="+mn-lt"/>
              <a:ea typeface="+mn-ea"/>
              <a:cs typeface="+mn-cs"/>
            </a:endParaRPr>
          </a:p>
        </p:txBody>
      </p:sp>
      <p:sp>
        <p:nvSpPr>
          <p:cNvPr id="13" name="Título 1">
            <a:extLst>
              <a:ext uri="{FF2B5EF4-FFF2-40B4-BE49-F238E27FC236}">
                <a16:creationId xmlns:a16="http://schemas.microsoft.com/office/drawing/2014/main" id="{C3CB3FD3-CC28-4800-A885-ED2507DEFC46}"/>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5</a:t>
            </a:r>
          </a:p>
        </p:txBody>
      </p:sp>
    </p:spTree>
    <p:extLst>
      <p:ext uri="{BB962C8B-B14F-4D97-AF65-F5344CB8AC3E}">
        <p14:creationId xmlns:p14="http://schemas.microsoft.com/office/powerpoint/2010/main" val="3775993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7900D1B5-2FEA-44BE-BA3D-B48CBE948488}"/>
              </a:ext>
            </a:extLst>
          </p:cNvPr>
          <p:cNvSpPr txBox="1"/>
          <p:nvPr/>
        </p:nvSpPr>
        <p:spPr>
          <a:xfrm>
            <a:off x="2263649" y="330650"/>
            <a:ext cx="7217228" cy="461665"/>
          </a:xfrm>
          <a:prstGeom prst="rect">
            <a:avLst/>
          </a:prstGeom>
          <a:noFill/>
        </p:spPr>
        <p:txBody>
          <a:bodyPr wrap="square" rtlCol="0">
            <a:spAutoFit/>
          </a:bodyPr>
          <a:lstStyle/>
          <a:p>
            <a:pPr algn="ctr"/>
            <a:r>
              <a:rPr lang="es-ES" sz="2400" b="1" dirty="0"/>
              <a:t>LOTE A LOTE</a:t>
            </a:r>
          </a:p>
        </p:txBody>
      </p:sp>
      <p:graphicFrame>
        <p:nvGraphicFramePr>
          <p:cNvPr id="13" name="Group 838">
            <a:extLst>
              <a:ext uri="{FF2B5EF4-FFF2-40B4-BE49-F238E27FC236}">
                <a16:creationId xmlns:a16="http://schemas.microsoft.com/office/drawing/2014/main" id="{4B69CB4E-95D6-488D-BBD0-003B42193E94}"/>
              </a:ext>
            </a:extLst>
          </p:cNvPr>
          <p:cNvGraphicFramePr>
            <a:graphicFrameLocks noGrp="1"/>
          </p:cNvGraphicFramePr>
          <p:nvPr>
            <p:extLst>
              <p:ext uri="{D42A27DB-BD31-4B8C-83A1-F6EECF244321}">
                <p14:modId xmlns:p14="http://schemas.microsoft.com/office/powerpoint/2010/main" val="2221738439"/>
              </p:ext>
            </p:extLst>
          </p:nvPr>
        </p:nvGraphicFramePr>
        <p:xfrm>
          <a:off x="1333144" y="940029"/>
          <a:ext cx="8765849" cy="4492080"/>
        </p:xfrm>
        <a:graphic>
          <a:graphicData uri="http://schemas.openxmlformats.org/drawingml/2006/table">
            <a:tbl>
              <a:tblPr/>
              <a:tblGrid>
                <a:gridCol w="1933643">
                  <a:extLst>
                    <a:ext uri="{9D8B030D-6E8A-4147-A177-3AD203B41FA5}">
                      <a16:colId xmlns:a16="http://schemas.microsoft.com/office/drawing/2014/main" val="20000"/>
                    </a:ext>
                  </a:extLst>
                </a:gridCol>
                <a:gridCol w="587254">
                  <a:extLst>
                    <a:ext uri="{9D8B030D-6E8A-4147-A177-3AD203B41FA5}">
                      <a16:colId xmlns:a16="http://schemas.microsoft.com/office/drawing/2014/main" val="20001"/>
                    </a:ext>
                  </a:extLst>
                </a:gridCol>
                <a:gridCol w="615901">
                  <a:extLst>
                    <a:ext uri="{9D8B030D-6E8A-4147-A177-3AD203B41FA5}">
                      <a16:colId xmlns:a16="http://schemas.microsoft.com/office/drawing/2014/main" val="20002"/>
                    </a:ext>
                  </a:extLst>
                </a:gridCol>
                <a:gridCol w="630225">
                  <a:extLst>
                    <a:ext uri="{9D8B030D-6E8A-4147-A177-3AD203B41FA5}">
                      <a16:colId xmlns:a16="http://schemas.microsoft.com/office/drawing/2014/main" val="20003"/>
                    </a:ext>
                  </a:extLst>
                </a:gridCol>
                <a:gridCol w="615901">
                  <a:extLst>
                    <a:ext uri="{9D8B030D-6E8A-4147-A177-3AD203B41FA5}">
                      <a16:colId xmlns:a16="http://schemas.microsoft.com/office/drawing/2014/main" val="20004"/>
                    </a:ext>
                  </a:extLst>
                </a:gridCol>
                <a:gridCol w="601577">
                  <a:extLst>
                    <a:ext uri="{9D8B030D-6E8A-4147-A177-3AD203B41FA5}">
                      <a16:colId xmlns:a16="http://schemas.microsoft.com/office/drawing/2014/main" val="20005"/>
                    </a:ext>
                  </a:extLst>
                </a:gridCol>
                <a:gridCol w="644548">
                  <a:extLst>
                    <a:ext uri="{9D8B030D-6E8A-4147-A177-3AD203B41FA5}">
                      <a16:colId xmlns:a16="http://schemas.microsoft.com/office/drawing/2014/main" val="20006"/>
                    </a:ext>
                  </a:extLst>
                </a:gridCol>
                <a:gridCol w="630225">
                  <a:extLst>
                    <a:ext uri="{9D8B030D-6E8A-4147-A177-3AD203B41FA5}">
                      <a16:colId xmlns:a16="http://schemas.microsoft.com/office/drawing/2014/main" val="20007"/>
                    </a:ext>
                  </a:extLst>
                </a:gridCol>
                <a:gridCol w="615901">
                  <a:extLst>
                    <a:ext uri="{9D8B030D-6E8A-4147-A177-3AD203B41FA5}">
                      <a16:colId xmlns:a16="http://schemas.microsoft.com/office/drawing/2014/main" val="20008"/>
                    </a:ext>
                  </a:extLst>
                </a:gridCol>
                <a:gridCol w="615901">
                  <a:extLst>
                    <a:ext uri="{9D8B030D-6E8A-4147-A177-3AD203B41FA5}">
                      <a16:colId xmlns:a16="http://schemas.microsoft.com/office/drawing/2014/main" val="20009"/>
                    </a:ext>
                  </a:extLst>
                </a:gridCol>
                <a:gridCol w="644548">
                  <a:extLst>
                    <a:ext uri="{9D8B030D-6E8A-4147-A177-3AD203B41FA5}">
                      <a16:colId xmlns:a16="http://schemas.microsoft.com/office/drawing/2014/main" val="20010"/>
                    </a:ext>
                  </a:extLst>
                </a:gridCol>
                <a:gridCol w="630225">
                  <a:extLst>
                    <a:ext uri="{9D8B030D-6E8A-4147-A177-3AD203B41FA5}">
                      <a16:colId xmlns:a16="http://schemas.microsoft.com/office/drawing/2014/main" val="20011"/>
                    </a:ext>
                  </a:extLst>
                </a:gridCol>
              </a:tblGrid>
              <a:tr h="446214">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endPar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cap="flat">
                      <a:noFill/>
                    </a:lnL>
                    <a:lnR>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6</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7</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8</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9</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1635">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Necesidades brutas</a:t>
                      </a:r>
                    </a:p>
                  </a:txBody>
                  <a:tcPr anchor="ctr" horzOverflow="overflow">
                    <a:lnL cap="flat">
                      <a:noFill/>
                    </a:lnL>
                    <a:lnR>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55</a:t>
                      </a:r>
                    </a:p>
                  </a:txBody>
                  <a:tcPr anchor="ctr" horzOverflow="overflow">
                    <a:lnL w="28575"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3337">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Recepción programada</a:t>
                      </a:r>
                    </a:p>
                  </a:txBody>
                  <a:tcPr anchor="ctr"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3337">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Disponible estimado</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3337">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Necesidades netas</a:t>
                      </a:r>
                    </a:p>
                  </a:txBody>
                  <a:tcPr anchor="ctr"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55</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4412">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Recepción de pedidos planificados</a:t>
                      </a:r>
                    </a:p>
                  </a:txBody>
                  <a:tcPr anchor="ctr"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55</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3337">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Emisión de pedidos planificados</a:t>
                      </a:r>
                    </a:p>
                  </a:txBody>
                  <a:tcPr anchor="ctr" horzOverflow="overflow">
                    <a:lnL cap="flat">
                      <a:noFill/>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55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 name="Rectangle 839">
            <a:extLst>
              <a:ext uri="{FF2B5EF4-FFF2-40B4-BE49-F238E27FC236}">
                <a16:creationId xmlns:a16="http://schemas.microsoft.com/office/drawing/2014/main" id="{5D28869B-4AE6-4246-B66A-1B3B562BED13}"/>
              </a:ext>
            </a:extLst>
          </p:cNvPr>
          <p:cNvSpPr>
            <a:spLocks noChangeArrowheads="1"/>
          </p:cNvSpPr>
          <p:nvPr/>
        </p:nvSpPr>
        <p:spPr bwMode="auto">
          <a:xfrm>
            <a:off x="1683217" y="5441905"/>
            <a:ext cx="855227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 altLang="es-ES" sz="2000" dirty="0"/>
              <a:t>Coste almacenamiento = </a:t>
            </a:r>
            <a:r>
              <a:rPr lang="es-ES" altLang="es-ES" sz="2000" i="0" dirty="0"/>
              <a:t>1€</a:t>
            </a:r>
            <a:r>
              <a:rPr lang="es-ES" altLang="es-ES" sz="2000" dirty="0"/>
              <a:t>/unidad/semana; Coste de preparación = </a:t>
            </a:r>
            <a:r>
              <a:rPr lang="es-ES" altLang="es-ES" sz="2000" i="0" dirty="0"/>
              <a:t>100€</a:t>
            </a:r>
          </a:p>
          <a:p>
            <a:pPr algn="ctr"/>
            <a:r>
              <a:rPr lang="es-ES" altLang="es-ES" sz="2000" dirty="0"/>
              <a:t>Necesidades brutas medias por semana = 270/10 = 27; Plazo entrega = 1 semana</a:t>
            </a:r>
          </a:p>
        </p:txBody>
      </p:sp>
      <p:sp>
        <p:nvSpPr>
          <p:cNvPr id="15" name="Elipse 14">
            <a:extLst>
              <a:ext uri="{FF2B5EF4-FFF2-40B4-BE49-F238E27FC236}">
                <a16:creationId xmlns:a16="http://schemas.microsoft.com/office/drawing/2014/main" id="{D6D00882-E12C-4E6D-AEDD-2E21D65709A2}"/>
              </a:ext>
            </a:extLst>
          </p:cNvPr>
          <p:cNvSpPr/>
          <p:nvPr/>
        </p:nvSpPr>
        <p:spPr>
          <a:xfrm>
            <a:off x="4503760" y="2546639"/>
            <a:ext cx="5443545" cy="769121"/>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Elipse 17">
            <a:extLst>
              <a:ext uri="{FF2B5EF4-FFF2-40B4-BE49-F238E27FC236}">
                <a16:creationId xmlns:a16="http://schemas.microsoft.com/office/drawing/2014/main" id="{C980E6EB-55C5-4ECF-9F9C-D1FC255414B5}"/>
              </a:ext>
            </a:extLst>
          </p:cNvPr>
          <p:cNvSpPr/>
          <p:nvPr/>
        </p:nvSpPr>
        <p:spPr>
          <a:xfrm>
            <a:off x="3713157" y="4632371"/>
            <a:ext cx="6024098" cy="769121"/>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CuadroTexto 18">
            <a:extLst>
              <a:ext uri="{FF2B5EF4-FFF2-40B4-BE49-F238E27FC236}">
                <a16:creationId xmlns:a16="http://schemas.microsoft.com/office/drawing/2014/main" id="{14DFE9DD-9FD4-4D44-8806-08FE55969AF7}"/>
              </a:ext>
            </a:extLst>
          </p:cNvPr>
          <p:cNvSpPr txBox="1"/>
          <p:nvPr/>
        </p:nvSpPr>
        <p:spPr>
          <a:xfrm>
            <a:off x="94004" y="6272492"/>
            <a:ext cx="11707738" cy="461665"/>
          </a:xfrm>
          <a:prstGeom prst="rect">
            <a:avLst/>
          </a:prstGeom>
          <a:noFill/>
        </p:spPr>
        <p:txBody>
          <a:bodyPr wrap="square" rtlCol="0">
            <a:spAutoFit/>
          </a:bodyPr>
          <a:lstStyle/>
          <a:p>
            <a:pPr algn="ctr"/>
            <a:r>
              <a:rPr lang="es-ES" sz="2400" b="1" dirty="0"/>
              <a:t>COSTE TOTAL = COSTE DE POSESIÓN + COSTE DE PREPARACIÓN = 0 + (7 x 100) = 700</a:t>
            </a:r>
          </a:p>
        </p:txBody>
      </p:sp>
    </p:spTree>
    <p:extLst>
      <p:ext uri="{BB962C8B-B14F-4D97-AF65-F5344CB8AC3E}">
        <p14:creationId xmlns:p14="http://schemas.microsoft.com/office/powerpoint/2010/main" val="218485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strips(downRight)">
                                      <p:cBhvr>
                                        <p:cTn id="7" dur="500"/>
                                        <p:tgtEl>
                                          <p:spTgt spid="13"/>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par>
                          <p:cTn id="18" fill="hold">
                            <p:stCondLst>
                              <p:cond delay="0"/>
                            </p:stCondLst>
                            <p:childTnLst>
                              <p:par>
                                <p:cTn id="19" presetID="2" presetClass="entr" presetSubtype="4"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nimBg="1"/>
      <p:bldP spid="18" grpId="0" animBg="1"/>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7900D1B5-2FEA-44BE-BA3D-B48CBE948488}"/>
              </a:ext>
            </a:extLst>
          </p:cNvPr>
          <p:cNvSpPr txBox="1"/>
          <p:nvPr/>
        </p:nvSpPr>
        <p:spPr>
          <a:xfrm>
            <a:off x="2263649" y="330650"/>
            <a:ext cx="7217228" cy="461665"/>
          </a:xfrm>
          <a:prstGeom prst="rect">
            <a:avLst/>
          </a:prstGeom>
          <a:noFill/>
        </p:spPr>
        <p:txBody>
          <a:bodyPr wrap="square" rtlCol="0">
            <a:spAutoFit/>
          </a:bodyPr>
          <a:lstStyle/>
          <a:p>
            <a:pPr algn="ctr"/>
            <a:r>
              <a:rPr lang="es-ES" sz="2400" b="1" dirty="0"/>
              <a:t>LOTE ECONÓMICO (EOQ)</a:t>
            </a:r>
          </a:p>
        </p:txBody>
      </p:sp>
      <p:sp>
        <p:nvSpPr>
          <p:cNvPr id="10" name="CuadroTexto 9">
            <a:extLst>
              <a:ext uri="{FF2B5EF4-FFF2-40B4-BE49-F238E27FC236}">
                <a16:creationId xmlns:a16="http://schemas.microsoft.com/office/drawing/2014/main" id="{9DC6A73A-0AB1-4C75-8765-73FF8F3095C7}"/>
              </a:ext>
            </a:extLst>
          </p:cNvPr>
          <p:cNvSpPr txBox="1"/>
          <p:nvPr/>
        </p:nvSpPr>
        <p:spPr>
          <a:xfrm>
            <a:off x="0" y="1196982"/>
            <a:ext cx="11958918" cy="2308324"/>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La EOQ (</a:t>
            </a:r>
            <a:r>
              <a:rPr lang="es-ES" sz="2400" i="1" dirty="0"/>
              <a:t>Economic Order Quantity</a:t>
            </a:r>
            <a:r>
              <a:rPr lang="es-ES" sz="2400" dirty="0"/>
              <a:t>) es una técnica estadística que utiliza medias para calcular el lote óptimo (</a:t>
            </a:r>
            <a:r>
              <a:rPr lang="es-ES" sz="2400" b="1" dirty="0"/>
              <a:t>Q*</a:t>
            </a:r>
            <a:r>
              <a:rPr lang="es-ES" sz="2400" dirty="0"/>
              <a:t>), por lo que supone una demanda independiente relativamente constante.</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El procedimiento MRP supone una demanda (dependiente) conocida reflejada en el Programa maestro de producción.</a:t>
            </a:r>
          </a:p>
        </p:txBody>
      </p:sp>
      <p:graphicFrame>
        <p:nvGraphicFramePr>
          <p:cNvPr id="11" name="Object 15">
            <a:extLst>
              <a:ext uri="{FF2B5EF4-FFF2-40B4-BE49-F238E27FC236}">
                <a16:creationId xmlns:a16="http://schemas.microsoft.com/office/drawing/2014/main" id="{ACA8A102-3FB2-4E62-98B9-7D73D781A52B}"/>
              </a:ext>
            </a:extLst>
          </p:cNvPr>
          <p:cNvGraphicFramePr>
            <a:graphicFrameLocks noChangeAspect="1"/>
          </p:cNvGraphicFramePr>
          <p:nvPr>
            <p:extLst>
              <p:ext uri="{D42A27DB-BD31-4B8C-83A1-F6EECF244321}">
                <p14:modId xmlns:p14="http://schemas.microsoft.com/office/powerpoint/2010/main" val="493713323"/>
              </p:ext>
            </p:extLst>
          </p:nvPr>
        </p:nvGraphicFramePr>
        <p:xfrm>
          <a:off x="6620421" y="3763069"/>
          <a:ext cx="2562003" cy="1043779"/>
        </p:xfrm>
        <a:graphic>
          <a:graphicData uri="http://schemas.openxmlformats.org/presentationml/2006/ole">
            <mc:AlternateContent xmlns:mc="http://schemas.openxmlformats.org/markup-compatibility/2006">
              <mc:Choice xmlns:v="urn:schemas-microsoft-com:vml" Requires="v">
                <p:oleObj name="Equation" r:id="rId4" imgW="1066800" imgH="380910" progId="Equation.DSMT4">
                  <p:embed/>
                </p:oleObj>
              </mc:Choice>
              <mc:Fallback>
                <p:oleObj name="Equation" r:id="rId4" imgW="1066800" imgH="380910" progId="Equation.DSMT4">
                  <p:embed/>
                  <p:pic>
                    <p:nvPicPr>
                      <p:cNvPr id="11" name="Object 15">
                        <a:extLst>
                          <a:ext uri="{FF2B5EF4-FFF2-40B4-BE49-F238E27FC236}">
                            <a16:creationId xmlns:a16="http://schemas.microsoft.com/office/drawing/2014/main" id="{ACA8A102-3FB2-4E62-98B9-7D73D781A5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0421" y="3763069"/>
                        <a:ext cx="2562003" cy="1043779"/>
                      </a:xfrm>
                      <a:prstGeom prst="rect">
                        <a:avLst/>
                      </a:prstGeom>
                      <a:noFill/>
                    </p:spPr>
                  </p:pic>
                </p:oleObj>
              </mc:Fallback>
            </mc:AlternateContent>
          </a:graphicData>
        </a:graphic>
      </p:graphicFrame>
      <p:sp>
        <p:nvSpPr>
          <p:cNvPr id="12" name="CuadroTexto 11">
            <a:extLst>
              <a:ext uri="{FF2B5EF4-FFF2-40B4-BE49-F238E27FC236}">
                <a16:creationId xmlns:a16="http://schemas.microsoft.com/office/drawing/2014/main" id="{D0539CC6-4255-4A85-ABEC-17CA85E2B05B}"/>
              </a:ext>
            </a:extLst>
          </p:cNvPr>
          <p:cNvSpPr txBox="1"/>
          <p:nvPr/>
        </p:nvSpPr>
        <p:spPr>
          <a:xfrm>
            <a:off x="4184698" y="4054125"/>
            <a:ext cx="2072639" cy="461665"/>
          </a:xfrm>
          <a:prstGeom prst="rect">
            <a:avLst/>
          </a:prstGeom>
          <a:noFill/>
        </p:spPr>
        <p:txBody>
          <a:bodyPr wrap="square" rtlCol="0">
            <a:spAutoFit/>
          </a:bodyPr>
          <a:lstStyle/>
          <a:p>
            <a:r>
              <a:rPr lang="es-ES" sz="2400" b="1" dirty="0">
                <a:effectLst>
                  <a:outerShdw blurRad="38100" dist="38100" dir="2700000" algn="tl">
                    <a:srgbClr val="000000">
                      <a:alpha val="43137"/>
                    </a:srgbClr>
                  </a:outerShdw>
                </a:effectLst>
              </a:rPr>
              <a:t>LOTE ÓPTIMO</a:t>
            </a:r>
          </a:p>
        </p:txBody>
      </p:sp>
      <p:sp>
        <p:nvSpPr>
          <p:cNvPr id="20" name="CuadroTexto 19">
            <a:extLst>
              <a:ext uri="{FF2B5EF4-FFF2-40B4-BE49-F238E27FC236}">
                <a16:creationId xmlns:a16="http://schemas.microsoft.com/office/drawing/2014/main" id="{7072BAF0-3449-4FB2-B0C0-5827D55F73F8}"/>
              </a:ext>
            </a:extLst>
          </p:cNvPr>
          <p:cNvSpPr txBox="1"/>
          <p:nvPr/>
        </p:nvSpPr>
        <p:spPr>
          <a:xfrm>
            <a:off x="1842445" y="4860382"/>
            <a:ext cx="4684507" cy="923330"/>
          </a:xfrm>
          <a:prstGeom prst="rect">
            <a:avLst/>
          </a:prstGeom>
          <a:noFill/>
        </p:spPr>
        <p:txBody>
          <a:bodyPr wrap="square" rtlCol="0">
            <a:spAutoFit/>
          </a:bodyPr>
          <a:lstStyle/>
          <a:p>
            <a:r>
              <a:rPr lang="es-ES" dirty="0"/>
              <a:t>Coste de preparación = 100€</a:t>
            </a:r>
          </a:p>
          <a:p>
            <a:r>
              <a:rPr lang="es-ES" dirty="0"/>
              <a:t>Demanda semanal = 27 uds.</a:t>
            </a:r>
          </a:p>
          <a:p>
            <a:r>
              <a:rPr lang="es-ES" dirty="0"/>
              <a:t>Coste de posesión por ud./semana = 1€</a:t>
            </a:r>
          </a:p>
        </p:txBody>
      </p:sp>
      <p:sp>
        <p:nvSpPr>
          <p:cNvPr id="21" name="CuadroTexto 20">
            <a:extLst>
              <a:ext uri="{FF2B5EF4-FFF2-40B4-BE49-F238E27FC236}">
                <a16:creationId xmlns:a16="http://schemas.microsoft.com/office/drawing/2014/main" id="{C897D7BD-8022-43A1-A118-B75B12F74254}"/>
              </a:ext>
            </a:extLst>
          </p:cNvPr>
          <p:cNvSpPr txBox="1"/>
          <p:nvPr/>
        </p:nvSpPr>
        <p:spPr>
          <a:xfrm>
            <a:off x="7110305" y="5091156"/>
            <a:ext cx="2603338" cy="461665"/>
          </a:xfrm>
          <a:prstGeom prst="rect">
            <a:avLst/>
          </a:prstGeom>
          <a:noFill/>
        </p:spPr>
        <p:txBody>
          <a:bodyPr wrap="square" rtlCol="0">
            <a:spAutoFit/>
          </a:bodyPr>
          <a:lstStyle/>
          <a:p>
            <a:r>
              <a:rPr lang="es-ES" sz="2400" dirty="0"/>
              <a:t>Q*= 73,48 ≈ 73</a:t>
            </a:r>
          </a:p>
        </p:txBody>
      </p:sp>
      <p:sp>
        <p:nvSpPr>
          <p:cNvPr id="22" name="Flecha curvada hacia la izquierda 2">
            <a:extLst>
              <a:ext uri="{FF2B5EF4-FFF2-40B4-BE49-F238E27FC236}">
                <a16:creationId xmlns:a16="http://schemas.microsoft.com/office/drawing/2014/main" id="{6CC2260B-06BD-41C5-82C1-6F392E19FAA5}"/>
              </a:ext>
            </a:extLst>
          </p:cNvPr>
          <p:cNvSpPr/>
          <p:nvPr/>
        </p:nvSpPr>
        <p:spPr>
          <a:xfrm>
            <a:off x="9187049" y="4052558"/>
            <a:ext cx="478564" cy="1345927"/>
          </a:xfrm>
          <a:prstGeom prst="curved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Tree>
    <p:extLst>
      <p:ext uri="{BB962C8B-B14F-4D97-AF65-F5344CB8AC3E}">
        <p14:creationId xmlns:p14="http://schemas.microsoft.com/office/powerpoint/2010/main" val="25004671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7900D1B5-2FEA-44BE-BA3D-B48CBE948488}"/>
              </a:ext>
            </a:extLst>
          </p:cNvPr>
          <p:cNvSpPr txBox="1"/>
          <p:nvPr/>
        </p:nvSpPr>
        <p:spPr>
          <a:xfrm>
            <a:off x="2263649" y="330650"/>
            <a:ext cx="7217228" cy="461665"/>
          </a:xfrm>
          <a:prstGeom prst="rect">
            <a:avLst/>
          </a:prstGeom>
          <a:noFill/>
        </p:spPr>
        <p:txBody>
          <a:bodyPr wrap="square" rtlCol="0">
            <a:spAutoFit/>
          </a:bodyPr>
          <a:lstStyle/>
          <a:p>
            <a:pPr algn="ctr"/>
            <a:r>
              <a:rPr lang="es-ES" sz="2400" b="1" dirty="0"/>
              <a:t>LOTE ECONÓMICO (EOQ)</a:t>
            </a:r>
          </a:p>
        </p:txBody>
      </p:sp>
      <p:graphicFrame>
        <p:nvGraphicFramePr>
          <p:cNvPr id="13" name="Group 838">
            <a:extLst>
              <a:ext uri="{FF2B5EF4-FFF2-40B4-BE49-F238E27FC236}">
                <a16:creationId xmlns:a16="http://schemas.microsoft.com/office/drawing/2014/main" id="{8CFA0EFF-196B-48E7-A9CB-22B6605FA1AA}"/>
              </a:ext>
            </a:extLst>
          </p:cNvPr>
          <p:cNvGraphicFramePr>
            <a:graphicFrameLocks noGrp="1"/>
          </p:cNvGraphicFramePr>
          <p:nvPr>
            <p:extLst>
              <p:ext uri="{D42A27DB-BD31-4B8C-83A1-F6EECF244321}">
                <p14:modId xmlns:p14="http://schemas.microsoft.com/office/powerpoint/2010/main" val="3891524286"/>
              </p:ext>
            </p:extLst>
          </p:nvPr>
        </p:nvGraphicFramePr>
        <p:xfrm>
          <a:off x="1333144" y="940029"/>
          <a:ext cx="8765849" cy="4492080"/>
        </p:xfrm>
        <a:graphic>
          <a:graphicData uri="http://schemas.openxmlformats.org/drawingml/2006/table">
            <a:tbl>
              <a:tblPr/>
              <a:tblGrid>
                <a:gridCol w="1933643">
                  <a:extLst>
                    <a:ext uri="{9D8B030D-6E8A-4147-A177-3AD203B41FA5}">
                      <a16:colId xmlns:a16="http://schemas.microsoft.com/office/drawing/2014/main" val="20000"/>
                    </a:ext>
                  </a:extLst>
                </a:gridCol>
                <a:gridCol w="587254">
                  <a:extLst>
                    <a:ext uri="{9D8B030D-6E8A-4147-A177-3AD203B41FA5}">
                      <a16:colId xmlns:a16="http://schemas.microsoft.com/office/drawing/2014/main" val="20001"/>
                    </a:ext>
                  </a:extLst>
                </a:gridCol>
                <a:gridCol w="615901">
                  <a:extLst>
                    <a:ext uri="{9D8B030D-6E8A-4147-A177-3AD203B41FA5}">
                      <a16:colId xmlns:a16="http://schemas.microsoft.com/office/drawing/2014/main" val="20002"/>
                    </a:ext>
                  </a:extLst>
                </a:gridCol>
                <a:gridCol w="630225">
                  <a:extLst>
                    <a:ext uri="{9D8B030D-6E8A-4147-A177-3AD203B41FA5}">
                      <a16:colId xmlns:a16="http://schemas.microsoft.com/office/drawing/2014/main" val="20003"/>
                    </a:ext>
                  </a:extLst>
                </a:gridCol>
                <a:gridCol w="615901">
                  <a:extLst>
                    <a:ext uri="{9D8B030D-6E8A-4147-A177-3AD203B41FA5}">
                      <a16:colId xmlns:a16="http://schemas.microsoft.com/office/drawing/2014/main" val="20004"/>
                    </a:ext>
                  </a:extLst>
                </a:gridCol>
                <a:gridCol w="601577">
                  <a:extLst>
                    <a:ext uri="{9D8B030D-6E8A-4147-A177-3AD203B41FA5}">
                      <a16:colId xmlns:a16="http://schemas.microsoft.com/office/drawing/2014/main" val="20005"/>
                    </a:ext>
                  </a:extLst>
                </a:gridCol>
                <a:gridCol w="644548">
                  <a:extLst>
                    <a:ext uri="{9D8B030D-6E8A-4147-A177-3AD203B41FA5}">
                      <a16:colId xmlns:a16="http://schemas.microsoft.com/office/drawing/2014/main" val="20006"/>
                    </a:ext>
                  </a:extLst>
                </a:gridCol>
                <a:gridCol w="630225">
                  <a:extLst>
                    <a:ext uri="{9D8B030D-6E8A-4147-A177-3AD203B41FA5}">
                      <a16:colId xmlns:a16="http://schemas.microsoft.com/office/drawing/2014/main" val="20007"/>
                    </a:ext>
                  </a:extLst>
                </a:gridCol>
                <a:gridCol w="615901">
                  <a:extLst>
                    <a:ext uri="{9D8B030D-6E8A-4147-A177-3AD203B41FA5}">
                      <a16:colId xmlns:a16="http://schemas.microsoft.com/office/drawing/2014/main" val="20008"/>
                    </a:ext>
                  </a:extLst>
                </a:gridCol>
                <a:gridCol w="615901">
                  <a:extLst>
                    <a:ext uri="{9D8B030D-6E8A-4147-A177-3AD203B41FA5}">
                      <a16:colId xmlns:a16="http://schemas.microsoft.com/office/drawing/2014/main" val="20009"/>
                    </a:ext>
                  </a:extLst>
                </a:gridCol>
                <a:gridCol w="644548">
                  <a:extLst>
                    <a:ext uri="{9D8B030D-6E8A-4147-A177-3AD203B41FA5}">
                      <a16:colId xmlns:a16="http://schemas.microsoft.com/office/drawing/2014/main" val="20010"/>
                    </a:ext>
                  </a:extLst>
                </a:gridCol>
                <a:gridCol w="630225">
                  <a:extLst>
                    <a:ext uri="{9D8B030D-6E8A-4147-A177-3AD203B41FA5}">
                      <a16:colId xmlns:a16="http://schemas.microsoft.com/office/drawing/2014/main" val="20011"/>
                    </a:ext>
                  </a:extLst>
                </a:gridCol>
              </a:tblGrid>
              <a:tr h="446214">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endPar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cap="flat">
                      <a:noFill/>
                    </a:lnL>
                    <a:lnR>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6</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7</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8</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9</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1635">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Necesidades brutas</a:t>
                      </a:r>
                    </a:p>
                  </a:txBody>
                  <a:tcPr anchor="ctr" horzOverflow="overflow">
                    <a:lnL cap="flat">
                      <a:noFill/>
                    </a:lnL>
                    <a:lnR>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55</a:t>
                      </a:r>
                    </a:p>
                  </a:txBody>
                  <a:tcPr anchor="ctr" horzOverflow="overflow">
                    <a:lnL w="28575"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3337">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Recepción programada</a:t>
                      </a:r>
                    </a:p>
                  </a:txBody>
                  <a:tcPr anchor="ctr"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3337">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Disponible estimado</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66</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26</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69</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69</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39</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3337">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Necesidades netas</a:t>
                      </a:r>
                    </a:p>
                  </a:txBody>
                  <a:tcPr anchor="ctr"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7</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16</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4412">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Recepción de pedidos planificados</a:t>
                      </a:r>
                    </a:p>
                  </a:txBody>
                  <a:tcPr anchor="ctr"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73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73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73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73</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3337">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Emisión de pedidos planificados</a:t>
                      </a:r>
                    </a:p>
                  </a:txBody>
                  <a:tcPr anchor="ctr" horzOverflow="overflow">
                    <a:lnL cap="flat">
                      <a:noFill/>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73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73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73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73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 name="Rectangle 839">
            <a:extLst>
              <a:ext uri="{FF2B5EF4-FFF2-40B4-BE49-F238E27FC236}">
                <a16:creationId xmlns:a16="http://schemas.microsoft.com/office/drawing/2014/main" id="{F5938526-2138-4BDF-9816-2B588C290C9E}"/>
              </a:ext>
            </a:extLst>
          </p:cNvPr>
          <p:cNvSpPr>
            <a:spLocks noChangeArrowheads="1"/>
          </p:cNvSpPr>
          <p:nvPr/>
        </p:nvSpPr>
        <p:spPr bwMode="auto">
          <a:xfrm>
            <a:off x="1661577" y="5441905"/>
            <a:ext cx="85955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 altLang="es-ES" sz="2000" dirty="0"/>
              <a:t>Coste almacenamiento = </a:t>
            </a:r>
            <a:r>
              <a:rPr lang="es-ES" altLang="es-ES" sz="2000" i="0" dirty="0"/>
              <a:t>1€</a:t>
            </a:r>
            <a:r>
              <a:rPr lang="es-ES" altLang="es-ES" sz="2000" dirty="0"/>
              <a:t>/unidad/semana; Coste de preparación = </a:t>
            </a:r>
            <a:r>
              <a:rPr lang="es-ES" altLang="es-ES" sz="2000" i="0" dirty="0"/>
              <a:t>100€</a:t>
            </a:r>
          </a:p>
          <a:p>
            <a:pPr algn="ctr"/>
            <a:r>
              <a:rPr lang="es-ES" altLang="es-ES" sz="2000" dirty="0"/>
              <a:t>Necesidades brutas medias por semana = 270/10 = 27; Plazo entrega = 1 semana</a:t>
            </a:r>
          </a:p>
          <a:p>
            <a:pPr algn="ctr"/>
            <a:r>
              <a:rPr lang="es-ES" altLang="es-ES" sz="2000" i="1" dirty="0"/>
              <a:t>Q</a:t>
            </a:r>
            <a:r>
              <a:rPr lang="es-ES" altLang="es-ES" sz="2000" dirty="0"/>
              <a:t>* = 73</a:t>
            </a:r>
          </a:p>
        </p:txBody>
      </p:sp>
      <p:sp>
        <p:nvSpPr>
          <p:cNvPr id="15" name="Elipse 14">
            <a:extLst>
              <a:ext uri="{FF2B5EF4-FFF2-40B4-BE49-F238E27FC236}">
                <a16:creationId xmlns:a16="http://schemas.microsoft.com/office/drawing/2014/main" id="{B28642F0-1A8A-4EEB-BB7E-EAAA65230736}"/>
              </a:ext>
            </a:extLst>
          </p:cNvPr>
          <p:cNvSpPr/>
          <p:nvPr/>
        </p:nvSpPr>
        <p:spPr>
          <a:xfrm>
            <a:off x="4481847" y="2546639"/>
            <a:ext cx="6229695" cy="769121"/>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Elipse 17">
            <a:extLst>
              <a:ext uri="{FF2B5EF4-FFF2-40B4-BE49-F238E27FC236}">
                <a16:creationId xmlns:a16="http://schemas.microsoft.com/office/drawing/2014/main" id="{7A29B79A-95D2-46A1-ACF8-5C463F60F476}"/>
              </a:ext>
            </a:extLst>
          </p:cNvPr>
          <p:cNvSpPr/>
          <p:nvPr/>
        </p:nvSpPr>
        <p:spPr>
          <a:xfrm>
            <a:off x="3713157" y="4632371"/>
            <a:ext cx="6024098" cy="769121"/>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CuadroTexto 18">
            <a:extLst>
              <a:ext uri="{FF2B5EF4-FFF2-40B4-BE49-F238E27FC236}">
                <a16:creationId xmlns:a16="http://schemas.microsoft.com/office/drawing/2014/main" id="{C2D0903E-5359-4D66-8C77-89EE3D9C299E}"/>
              </a:ext>
            </a:extLst>
          </p:cNvPr>
          <p:cNvSpPr txBox="1"/>
          <p:nvPr/>
        </p:nvSpPr>
        <p:spPr>
          <a:xfrm>
            <a:off x="-62756" y="6328764"/>
            <a:ext cx="12048566" cy="461665"/>
          </a:xfrm>
          <a:prstGeom prst="rect">
            <a:avLst/>
          </a:prstGeom>
          <a:noFill/>
        </p:spPr>
        <p:txBody>
          <a:bodyPr wrap="square" rtlCol="0">
            <a:spAutoFit/>
          </a:bodyPr>
          <a:lstStyle/>
          <a:p>
            <a:pPr algn="ctr"/>
            <a:r>
              <a:rPr lang="es-ES" sz="2400" b="1" dirty="0"/>
              <a:t>COSTE TOTAL = COSTE DE POSESIÓN + COSTE DE PREPARACIÓN = 375 + (4 x 100) = 775€</a:t>
            </a:r>
          </a:p>
        </p:txBody>
      </p:sp>
      <p:sp>
        <p:nvSpPr>
          <p:cNvPr id="23" name="Rectángulo 22">
            <a:extLst>
              <a:ext uri="{FF2B5EF4-FFF2-40B4-BE49-F238E27FC236}">
                <a16:creationId xmlns:a16="http://schemas.microsoft.com/office/drawing/2014/main" id="{E99E493F-C913-4FCE-9252-355FEC4A1D79}"/>
              </a:ext>
            </a:extLst>
          </p:cNvPr>
          <p:cNvSpPr/>
          <p:nvPr/>
        </p:nvSpPr>
        <p:spPr>
          <a:xfrm>
            <a:off x="10098993" y="2791989"/>
            <a:ext cx="412293" cy="313932"/>
          </a:xfrm>
          <a:prstGeom prst="rect">
            <a:avLst/>
          </a:prstGeom>
        </p:spPr>
        <p:txBody>
          <a:bodyPr wrap="none">
            <a:spAutoFit/>
          </a:bodyPr>
          <a:lstStyle/>
          <a:p>
            <a:pPr lvl="0" algn="ctr" fontAlgn="base">
              <a:lnSpc>
                <a:spcPct val="90000"/>
              </a:lnSpc>
              <a:spcBef>
                <a:spcPct val="40000"/>
              </a:spcBef>
              <a:spcAft>
                <a:spcPct val="0"/>
              </a:spcAft>
            </a:pPr>
            <a:r>
              <a:rPr lang="es-ES" altLang="es-ES" sz="1600" b="1" dirty="0">
                <a:effectLst>
                  <a:outerShdw blurRad="38100" dist="38100" dir="2700000" algn="tl">
                    <a:srgbClr val="C0C0C0"/>
                  </a:outerShdw>
                </a:effectLst>
                <a:latin typeface="Arial" panose="020B0604020202020204" pitchFamily="34" charset="0"/>
              </a:rPr>
              <a:t>57</a:t>
            </a:r>
          </a:p>
        </p:txBody>
      </p:sp>
    </p:spTree>
    <p:extLst>
      <p:ext uri="{BB962C8B-B14F-4D97-AF65-F5344CB8AC3E}">
        <p14:creationId xmlns:p14="http://schemas.microsoft.com/office/powerpoint/2010/main" val="17069627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strips(downRight)">
                                      <p:cBhvr>
                                        <p:cTn id="7" dur="500"/>
                                        <p:tgtEl>
                                          <p:spTgt spid="13"/>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8" fill="hold" grpId="0" nodeType="afterEffect">
                                  <p:stCondLst>
                                    <p:cond delay="100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0"/>
                            </p:stCondLst>
                            <p:childTnLst>
                              <p:par>
                                <p:cTn id="22" presetID="2" presetClass="entr" presetSubtype="4"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nimBg="1"/>
      <p:bldP spid="18" grpId="0" animBg="1"/>
      <p:bldP spid="19"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7900D1B5-2FEA-44BE-BA3D-B48CBE948488}"/>
              </a:ext>
            </a:extLst>
          </p:cNvPr>
          <p:cNvSpPr txBox="1"/>
          <p:nvPr/>
        </p:nvSpPr>
        <p:spPr>
          <a:xfrm>
            <a:off x="2263649" y="330650"/>
            <a:ext cx="7217228" cy="461665"/>
          </a:xfrm>
          <a:prstGeom prst="rect">
            <a:avLst/>
          </a:prstGeom>
          <a:noFill/>
        </p:spPr>
        <p:txBody>
          <a:bodyPr wrap="square" rtlCol="0">
            <a:spAutoFit/>
          </a:bodyPr>
          <a:lstStyle/>
          <a:p>
            <a:pPr algn="ctr"/>
            <a:r>
              <a:rPr lang="es-ES" sz="2400" b="1" dirty="0"/>
              <a:t>PERÍODO ECONÓMICO (POQ)</a:t>
            </a:r>
          </a:p>
        </p:txBody>
      </p:sp>
      <p:sp>
        <p:nvSpPr>
          <p:cNvPr id="6" name="CuadroTexto 5">
            <a:extLst>
              <a:ext uri="{FF2B5EF4-FFF2-40B4-BE49-F238E27FC236}">
                <a16:creationId xmlns:a16="http://schemas.microsoft.com/office/drawing/2014/main" id="{4F64303E-0C57-4CCC-81B0-2F356615A115}"/>
              </a:ext>
            </a:extLst>
          </p:cNvPr>
          <p:cNvSpPr txBox="1"/>
          <p:nvPr/>
        </p:nvSpPr>
        <p:spPr>
          <a:xfrm>
            <a:off x="0" y="1196982"/>
            <a:ext cx="11958918" cy="3046988"/>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El Período económico constante se basa en el POQ (</a:t>
            </a:r>
            <a:r>
              <a:rPr lang="es-ES" sz="2400" i="1" dirty="0"/>
              <a:t>Period Order Quantity</a:t>
            </a:r>
            <a:r>
              <a:rPr lang="es-ES" sz="2400" dirty="0"/>
              <a:t>). En este caso, lo que nos proporciona es el período óptimo (</a:t>
            </a:r>
            <a:r>
              <a:rPr lang="es-ES" sz="2400" b="1" dirty="0"/>
              <a:t>T*</a:t>
            </a:r>
            <a:r>
              <a:rPr lang="es-ES" sz="2400" dirty="0"/>
              <a:t>).</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Los lotes ha solicitar serán de tamaño variable, coincidiendo este con la suma de las necesidades netas de los períodos que contenga cada intervalo. La recepción se planifica en el primer período del intervalo y, normalmente, a partir del primer período con necesidades netas positivas.</a:t>
            </a:r>
          </a:p>
          <a:p>
            <a:pPr marL="285750" indent="-285750" algn="just">
              <a:buFont typeface="Courier New" panose="02070309020205020404" pitchFamily="49" charset="0"/>
              <a:buChar char="o"/>
            </a:pPr>
            <a:endParaRPr lang="es-ES" sz="2400" dirty="0"/>
          </a:p>
        </p:txBody>
      </p:sp>
      <p:sp>
        <p:nvSpPr>
          <p:cNvPr id="7" name="CuadroTexto 6">
            <a:extLst>
              <a:ext uri="{FF2B5EF4-FFF2-40B4-BE49-F238E27FC236}">
                <a16:creationId xmlns:a16="http://schemas.microsoft.com/office/drawing/2014/main" id="{08FD2282-DA69-4616-B104-51E02F814D1D}"/>
              </a:ext>
            </a:extLst>
          </p:cNvPr>
          <p:cNvSpPr txBox="1"/>
          <p:nvPr/>
        </p:nvSpPr>
        <p:spPr>
          <a:xfrm>
            <a:off x="3582702" y="4640718"/>
            <a:ext cx="2510960" cy="461665"/>
          </a:xfrm>
          <a:prstGeom prst="rect">
            <a:avLst/>
          </a:prstGeom>
          <a:noFill/>
        </p:spPr>
        <p:txBody>
          <a:bodyPr wrap="square" rtlCol="0">
            <a:spAutoFit/>
          </a:bodyPr>
          <a:lstStyle/>
          <a:p>
            <a:r>
              <a:rPr lang="es-ES" sz="2400" b="1" dirty="0">
                <a:effectLst>
                  <a:outerShdw blurRad="38100" dist="38100" dir="2700000" algn="tl">
                    <a:srgbClr val="000000">
                      <a:alpha val="43137"/>
                    </a:srgbClr>
                  </a:outerShdw>
                </a:effectLst>
              </a:rPr>
              <a:t>PERÍODO ÓPTIMO</a:t>
            </a:r>
          </a:p>
        </p:txBody>
      </p:sp>
      <p:sp>
        <p:nvSpPr>
          <p:cNvPr id="8" name="CuadroTexto 7">
            <a:extLst>
              <a:ext uri="{FF2B5EF4-FFF2-40B4-BE49-F238E27FC236}">
                <a16:creationId xmlns:a16="http://schemas.microsoft.com/office/drawing/2014/main" id="{3FAFEF17-4B62-46FD-8164-D1A1C88C8D2D}"/>
              </a:ext>
            </a:extLst>
          </p:cNvPr>
          <p:cNvSpPr txBox="1"/>
          <p:nvPr/>
        </p:nvSpPr>
        <p:spPr>
          <a:xfrm>
            <a:off x="1027001" y="5555092"/>
            <a:ext cx="4684507" cy="923330"/>
          </a:xfrm>
          <a:prstGeom prst="rect">
            <a:avLst/>
          </a:prstGeom>
          <a:noFill/>
        </p:spPr>
        <p:txBody>
          <a:bodyPr wrap="square" rtlCol="0">
            <a:spAutoFit/>
          </a:bodyPr>
          <a:lstStyle/>
          <a:p>
            <a:r>
              <a:rPr lang="es-ES" dirty="0"/>
              <a:t>Coste de preparación = 100€</a:t>
            </a:r>
          </a:p>
          <a:p>
            <a:r>
              <a:rPr lang="es-ES" dirty="0"/>
              <a:t>Demanda semanal = 27 uds.</a:t>
            </a:r>
          </a:p>
          <a:p>
            <a:r>
              <a:rPr lang="es-ES" dirty="0"/>
              <a:t>Coste de posesión por ud./semana = 1€</a:t>
            </a:r>
          </a:p>
        </p:txBody>
      </p:sp>
      <p:sp>
        <p:nvSpPr>
          <p:cNvPr id="9" name="CuadroTexto 8">
            <a:extLst>
              <a:ext uri="{FF2B5EF4-FFF2-40B4-BE49-F238E27FC236}">
                <a16:creationId xmlns:a16="http://schemas.microsoft.com/office/drawing/2014/main" id="{14735A85-73F3-4A07-98C6-45637D0EAA09}"/>
              </a:ext>
            </a:extLst>
          </p:cNvPr>
          <p:cNvSpPr txBox="1"/>
          <p:nvPr/>
        </p:nvSpPr>
        <p:spPr>
          <a:xfrm>
            <a:off x="5860866" y="5766170"/>
            <a:ext cx="4324142" cy="461665"/>
          </a:xfrm>
          <a:prstGeom prst="rect">
            <a:avLst/>
          </a:prstGeom>
          <a:noFill/>
        </p:spPr>
        <p:txBody>
          <a:bodyPr wrap="square" rtlCol="0">
            <a:spAutoFit/>
          </a:bodyPr>
          <a:lstStyle/>
          <a:p>
            <a:r>
              <a:rPr lang="es-ES" sz="2400" dirty="0"/>
              <a:t>T*= 2,72≈ 3 semanas</a:t>
            </a:r>
          </a:p>
        </p:txBody>
      </p:sp>
      <p:sp>
        <p:nvSpPr>
          <p:cNvPr id="10" name="Flecha curvada hacia la izquierda 2">
            <a:extLst>
              <a:ext uri="{FF2B5EF4-FFF2-40B4-BE49-F238E27FC236}">
                <a16:creationId xmlns:a16="http://schemas.microsoft.com/office/drawing/2014/main" id="{2B544F71-AC13-47A2-9A2D-DCA80D634058}"/>
              </a:ext>
            </a:extLst>
          </p:cNvPr>
          <p:cNvSpPr/>
          <p:nvPr/>
        </p:nvSpPr>
        <p:spPr>
          <a:xfrm>
            <a:off x="8566233" y="4789472"/>
            <a:ext cx="478564" cy="1345927"/>
          </a:xfrm>
          <a:prstGeom prst="curved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graphicFrame>
        <p:nvGraphicFramePr>
          <p:cNvPr id="11" name="Object 8">
            <a:extLst>
              <a:ext uri="{FF2B5EF4-FFF2-40B4-BE49-F238E27FC236}">
                <a16:creationId xmlns:a16="http://schemas.microsoft.com/office/drawing/2014/main" id="{608D4573-90C9-4D71-A52A-E8F7A3CF77F8}"/>
              </a:ext>
            </a:extLst>
          </p:cNvPr>
          <p:cNvGraphicFramePr>
            <a:graphicFrameLocks noChangeAspect="1"/>
          </p:cNvGraphicFramePr>
          <p:nvPr>
            <p:extLst>
              <p:ext uri="{D42A27DB-BD31-4B8C-83A1-F6EECF244321}">
                <p14:modId xmlns:p14="http://schemas.microsoft.com/office/powerpoint/2010/main" val="3073218862"/>
              </p:ext>
            </p:extLst>
          </p:nvPr>
        </p:nvGraphicFramePr>
        <p:xfrm>
          <a:off x="6287001" y="4280704"/>
          <a:ext cx="2085893" cy="1074489"/>
        </p:xfrm>
        <a:graphic>
          <a:graphicData uri="http://schemas.openxmlformats.org/presentationml/2006/ole">
            <mc:AlternateContent xmlns:mc="http://schemas.openxmlformats.org/markup-compatibility/2006">
              <mc:Choice xmlns:v="urn:schemas-microsoft-com:vml" Requires="v">
                <p:oleObj name="Equation" r:id="rId4" imgW="828743" imgH="380910" progId="Equation.DSMT4">
                  <p:embed/>
                </p:oleObj>
              </mc:Choice>
              <mc:Fallback>
                <p:oleObj name="Equation" r:id="rId4" imgW="828743" imgH="380910" progId="Equation.DSMT4">
                  <p:embed/>
                  <p:pic>
                    <p:nvPicPr>
                      <p:cNvPr id="11" name="Object 8">
                        <a:extLst>
                          <a:ext uri="{FF2B5EF4-FFF2-40B4-BE49-F238E27FC236}">
                            <a16:creationId xmlns:a16="http://schemas.microsoft.com/office/drawing/2014/main" id="{608D4573-90C9-4D71-A52A-E8F7A3CF77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7001" y="4280704"/>
                        <a:ext cx="2085893" cy="1074489"/>
                      </a:xfrm>
                      <a:prstGeom prst="rect">
                        <a:avLst/>
                      </a:prstGeom>
                      <a:noFill/>
                    </p:spPr>
                  </p:pic>
                </p:oleObj>
              </mc:Fallback>
            </mc:AlternateContent>
          </a:graphicData>
        </a:graphic>
      </p:graphicFrame>
    </p:spTree>
    <p:extLst>
      <p:ext uri="{BB962C8B-B14F-4D97-AF65-F5344CB8AC3E}">
        <p14:creationId xmlns:p14="http://schemas.microsoft.com/office/powerpoint/2010/main" val="33488142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7900D1B5-2FEA-44BE-BA3D-B48CBE948488}"/>
              </a:ext>
            </a:extLst>
          </p:cNvPr>
          <p:cNvSpPr txBox="1"/>
          <p:nvPr/>
        </p:nvSpPr>
        <p:spPr>
          <a:xfrm>
            <a:off x="2263649" y="330650"/>
            <a:ext cx="7217228" cy="461665"/>
          </a:xfrm>
          <a:prstGeom prst="rect">
            <a:avLst/>
          </a:prstGeom>
          <a:noFill/>
        </p:spPr>
        <p:txBody>
          <a:bodyPr wrap="square" rtlCol="0">
            <a:spAutoFit/>
          </a:bodyPr>
          <a:lstStyle/>
          <a:p>
            <a:pPr algn="ctr"/>
            <a:r>
              <a:rPr lang="es-ES" sz="2400" b="1" dirty="0"/>
              <a:t>PERÍODO ECONÓMICO (POQ)</a:t>
            </a:r>
          </a:p>
        </p:txBody>
      </p:sp>
      <p:graphicFrame>
        <p:nvGraphicFramePr>
          <p:cNvPr id="6" name="Group 838">
            <a:extLst>
              <a:ext uri="{FF2B5EF4-FFF2-40B4-BE49-F238E27FC236}">
                <a16:creationId xmlns:a16="http://schemas.microsoft.com/office/drawing/2014/main" id="{332CEB82-E1FA-48FB-B165-D459A371889D}"/>
              </a:ext>
            </a:extLst>
          </p:cNvPr>
          <p:cNvGraphicFramePr>
            <a:graphicFrameLocks noGrp="1"/>
          </p:cNvGraphicFramePr>
          <p:nvPr>
            <p:extLst>
              <p:ext uri="{D42A27DB-BD31-4B8C-83A1-F6EECF244321}">
                <p14:modId xmlns:p14="http://schemas.microsoft.com/office/powerpoint/2010/main" val="1662885703"/>
              </p:ext>
            </p:extLst>
          </p:nvPr>
        </p:nvGraphicFramePr>
        <p:xfrm>
          <a:off x="1333144" y="940029"/>
          <a:ext cx="8765849" cy="4492080"/>
        </p:xfrm>
        <a:graphic>
          <a:graphicData uri="http://schemas.openxmlformats.org/drawingml/2006/table">
            <a:tbl>
              <a:tblPr/>
              <a:tblGrid>
                <a:gridCol w="1933643">
                  <a:extLst>
                    <a:ext uri="{9D8B030D-6E8A-4147-A177-3AD203B41FA5}">
                      <a16:colId xmlns:a16="http://schemas.microsoft.com/office/drawing/2014/main" val="20000"/>
                    </a:ext>
                  </a:extLst>
                </a:gridCol>
                <a:gridCol w="587254">
                  <a:extLst>
                    <a:ext uri="{9D8B030D-6E8A-4147-A177-3AD203B41FA5}">
                      <a16:colId xmlns:a16="http://schemas.microsoft.com/office/drawing/2014/main" val="20001"/>
                    </a:ext>
                  </a:extLst>
                </a:gridCol>
                <a:gridCol w="615901">
                  <a:extLst>
                    <a:ext uri="{9D8B030D-6E8A-4147-A177-3AD203B41FA5}">
                      <a16:colId xmlns:a16="http://schemas.microsoft.com/office/drawing/2014/main" val="20002"/>
                    </a:ext>
                  </a:extLst>
                </a:gridCol>
                <a:gridCol w="630225">
                  <a:extLst>
                    <a:ext uri="{9D8B030D-6E8A-4147-A177-3AD203B41FA5}">
                      <a16:colId xmlns:a16="http://schemas.microsoft.com/office/drawing/2014/main" val="20003"/>
                    </a:ext>
                  </a:extLst>
                </a:gridCol>
                <a:gridCol w="615901">
                  <a:extLst>
                    <a:ext uri="{9D8B030D-6E8A-4147-A177-3AD203B41FA5}">
                      <a16:colId xmlns:a16="http://schemas.microsoft.com/office/drawing/2014/main" val="20004"/>
                    </a:ext>
                  </a:extLst>
                </a:gridCol>
                <a:gridCol w="601577">
                  <a:extLst>
                    <a:ext uri="{9D8B030D-6E8A-4147-A177-3AD203B41FA5}">
                      <a16:colId xmlns:a16="http://schemas.microsoft.com/office/drawing/2014/main" val="20005"/>
                    </a:ext>
                  </a:extLst>
                </a:gridCol>
                <a:gridCol w="644548">
                  <a:extLst>
                    <a:ext uri="{9D8B030D-6E8A-4147-A177-3AD203B41FA5}">
                      <a16:colId xmlns:a16="http://schemas.microsoft.com/office/drawing/2014/main" val="20006"/>
                    </a:ext>
                  </a:extLst>
                </a:gridCol>
                <a:gridCol w="630225">
                  <a:extLst>
                    <a:ext uri="{9D8B030D-6E8A-4147-A177-3AD203B41FA5}">
                      <a16:colId xmlns:a16="http://schemas.microsoft.com/office/drawing/2014/main" val="20007"/>
                    </a:ext>
                  </a:extLst>
                </a:gridCol>
                <a:gridCol w="615901">
                  <a:extLst>
                    <a:ext uri="{9D8B030D-6E8A-4147-A177-3AD203B41FA5}">
                      <a16:colId xmlns:a16="http://schemas.microsoft.com/office/drawing/2014/main" val="20008"/>
                    </a:ext>
                  </a:extLst>
                </a:gridCol>
                <a:gridCol w="615901">
                  <a:extLst>
                    <a:ext uri="{9D8B030D-6E8A-4147-A177-3AD203B41FA5}">
                      <a16:colId xmlns:a16="http://schemas.microsoft.com/office/drawing/2014/main" val="20009"/>
                    </a:ext>
                  </a:extLst>
                </a:gridCol>
                <a:gridCol w="644548">
                  <a:extLst>
                    <a:ext uri="{9D8B030D-6E8A-4147-A177-3AD203B41FA5}">
                      <a16:colId xmlns:a16="http://schemas.microsoft.com/office/drawing/2014/main" val="20010"/>
                    </a:ext>
                  </a:extLst>
                </a:gridCol>
                <a:gridCol w="630225">
                  <a:extLst>
                    <a:ext uri="{9D8B030D-6E8A-4147-A177-3AD203B41FA5}">
                      <a16:colId xmlns:a16="http://schemas.microsoft.com/office/drawing/2014/main" val="20011"/>
                    </a:ext>
                  </a:extLst>
                </a:gridCol>
              </a:tblGrid>
              <a:tr h="446214">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endPar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cap="flat">
                      <a:noFill/>
                    </a:lnL>
                    <a:lnR>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6</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7</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8</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9</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1635">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Necesidades brutas</a:t>
                      </a:r>
                    </a:p>
                  </a:txBody>
                  <a:tcPr anchor="ctr" horzOverflow="overflow">
                    <a:lnL cap="flat">
                      <a:noFill/>
                    </a:lnL>
                    <a:lnR>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55</a:t>
                      </a:r>
                    </a:p>
                  </a:txBody>
                  <a:tcPr anchor="ctr" horzOverflow="overflow">
                    <a:lnL w="28575"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3337">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Recepción programada</a:t>
                      </a:r>
                    </a:p>
                  </a:txBody>
                  <a:tcPr anchor="ctr"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3337">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Disponible estimado</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70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85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55</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3337">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Necesidades netas</a:t>
                      </a:r>
                    </a:p>
                  </a:txBody>
                  <a:tcPr anchor="ctr"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4412">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Recepción de pedidos planificados</a:t>
                      </a:r>
                    </a:p>
                  </a:txBody>
                  <a:tcPr anchor="ctr"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70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80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85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3337">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Emisión de pedidos planificados</a:t>
                      </a:r>
                    </a:p>
                  </a:txBody>
                  <a:tcPr anchor="ctr" horzOverflow="overflow">
                    <a:lnL cap="flat">
                      <a:noFill/>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70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80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85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 name="Rectangle 839">
            <a:extLst>
              <a:ext uri="{FF2B5EF4-FFF2-40B4-BE49-F238E27FC236}">
                <a16:creationId xmlns:a16="http://schemas.microsoft.com/office/drawing/2014/main" id="{28189EC2-74BA-4982-98BD-5ECD65F5308A}"/>
              </a:ext>
            </a:extLst>
          </p:cNvPr>
          <p:cNvSpPr>
            <a:spLocks noChangeArrowheads="1"/>
          </p:cNvSpPr>
          <p:nvPr/>
        </p:nvSpPr>
        <p:spPr bwMode="auto">
          <a:xfrm>
            <a:off x="1661577" y="5441905"/>
            <a:ext cx="85955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 altLang="es-ES" sz="2000" dirty="0"/>
              <a:t>Coste almacenamiento = </a:t>
            </a:r>
            <a:r>
              <a:rPr lang="es-ES" altLang="es-ES" sz="2000" i="0" dirty="0"/>
              <a:t>1€</a:t>
            </a:r>
            <a:r>
              <a:rPr lang="es-ES" altLang="es-ES" sz="2000" dirty="0"/>
              <a:t>/unidad/semana; Coste de preparación = </a:t>
            </a:r>
            <a:r>
              <a:rPr lang="es-ES" altLang="es-ES" sz="2000" i="0" dirty="0"/>
              <a:t>100€</a:t>
            </a:r>
          </a:p>
          <a:p>
            <a:pPr algn="ctr"/>
            <a:r>
              <a:rPr lang="es-ES" altLang="es-ES" sz="2000" dirty="0"/>
              <a:t>Necesidades brutas medias por semana = 270/10 = 27; Plazo entrega = 1 semana</a:t>
            </a:r>
          </a:p>
          <a:p>
            <a:pPr algn="ctr"/>
            <a:r>
              <a:rPr lang="es-ES" altLang="es-ES" sz="2000" i="1" dirty="0"/>
              <a:t>T</a:t>
            </a:r>
            <a:r>
              <a:rPr lang="es-ES" altLang="es-ES" sz="2000" dirty="0"/>
              <a:t>* = 3 semanas</a:t>
            </a:r>
          </a:p>
        </p:txBody>
      </p:sp>
      <p:sp>
        <p:nvSpPr>
          <p:cNvPr id="8" name="Elipse 7">
            <a:extLst>
              <a:ext uri="{FF2B5EF4-FFF2-40B4-BE49-F238E27FC236}">
                <a16:creationId xmlns:a16="http://schemas.microsoft.com/office/drawing/2014/main" id="{DE17F0DA-043F-4C0D-9823-06AEE3DECFA8}"/>
              </a:ext>
            </a:extLst>
          </p:cNvPr>
          <p:cNvSpPr/>
          <p:nvPr/>
        </p:nvSpPr>
        <p:spPr>
          <a:xfrm>
            <a:off x="4481847" y="2546639"/>
            <a:ext cx="5691963" cy="769121"/>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6C224138-5C04-4DD8-8D31-DD3CBA0B961C}"/>
              </a:ext>
            </a:extLst>
          </p:cNvPr>
          <p:cNvSpPr/>
          <p:nvPr/>
        </p:nvSpPr>
        <p:spPr>
          <a:xfrm>
            <a:off x="3713157" y="4632371"/>
            <a:ext cx="4606978" cy="769121"/>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CuadroTexto 9">
            <a:extLst>
              <a:ext uri="{FF2B5EF4-FFF2-40B4-BE49-F238E27FC236}">
                <a16:creationId xmlns:a16="http://schemas.microsoft.com/office/drawing/2014/main" id="{2C25F66E-EF65-4ABA-ACA5-86760B57F056}"/>
              </a:ext>
            </a:extLst>
          </p:cNvPr>
          <p:cNvSpPr txBox="1"/>
          <p:nvPr/>
        </p:nvSpPr>
        <p:spPr>
          <a:xfrm>
            <a:off x="-124901" y="6328764"/>
            <a:ext cx="12048566" cy="461665"/>
          </a:xfrm>
          <a:prstGeom prst="rect">
            <a:avLst/>
          </a:prstGeom>
          <a:noFill/>
        </p:spPr>
        <p:txBody>
          <a:bodyPr wrap="square" rtlCol="0">
            <a:spAutoFit/>
          </a:bodyPr>
          <a:lstStyle/>
          <a:p>
            <a:pPr algn="ctr"/>
            <a:r>
              <a:rPr lang="es-ES" sz="2400" b="1" dirty="0"/>
              <a:t>COSTE TOTAL = COSTE DE POSESIÓN + COSTE DE PREPARACIÓN = 280 + (3 x 100) = 580€</a:t>
            </a:r>
          </a:p>
        </p:txBody>
      </p:sp>
    </p:spTree>
    <p:extLst>
      <p:ext uri="{BB962C8B-B14F-4D97-AF65-F5344CB8AC3E}">
        <p14:creationId xmlns:p14="http://schemas.microsoft.com/office/powerpoint/2010/main" val="22771714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0"/>
                            </p:stCondLst>
                            <p:childTnLst>
                              <p:par>
                                <p:cTn id="19" presetID="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p:bldP spid="9" grpId="0" animBg="1"/>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7900D1B5-2FEA-44BE-BA3D-B48CBE948488}"/>
              </a:ext>
            </a:extLst>
          </p:cNvPr>
          <p:cNvSpPr txBox="1"/>
          <p:nvPr/>
        </p:nvSpPr>
        <p:spPr>
          <a:xfrm>
            <a:off x="2263649" y="330650"/>
            <a:ext cx="7217228" cy="461665"/>
          </a:xfrm>
          <a:prstGeom prst="rect">
            <a:avLst/>
          </a:prstGeom>
          <a:noFill/>
        </p:spPr>
        <p:txBody>
          <a:bodyPr wrap="square" rtlCol="0">
            <a:spAutoFit/>
          </a:bodyPr>
          <a:lstStyle/>
          <a:p>
            <a:pPr algn="ctr"/>
            <a:r>
              <a:rPr lang="es-ES" sz="2400" b="1" dirty="0"/>
              <a:t>EQUILIBRIO DE UNIDAD-PERÍODO (PPB)</a:t>
            </a:r>
          </a:p>
        </p:txBody>
      </p:sp>
      <p:sp>
        <p:nvSpPr>
          <p:cNvPr id="12" name="CuadroTexto 11">
            <a:extLst>
              <a:ext uri="{FF2B5EF4-FFF2-40B4-BE49-F238E27FC236}">
                <a16:creationId xmlns:a16="http://schemas.microsoft.com/office/drawing/2014/main" id="{A7570F94-5E29-49E4-AABC-3F4F6AEC78E6}"/>
              </a:ext>
            </a:extLst>
          </p:cNvPr>
          <p:cNvSpPr txBox="1"/>
          <p:nvPr/>
        </p:nvSpPr>
        <p:spPr>
          <a:xfrm>
            <a:off x="0" y="1236879"/>
            <a:ext cx="12191998" cy="4524315"/>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La PPB (</a:t>
            </a:r>
            <a:r>
              <a:rPr lang="es-ES" sz="2400" i="1" dirty="0"/>
              <a:t>Part Period Balancing</a:t>
            </a:r>
            <a:r>
              <a:rPr lang="es-ES" sz="2400" dirty="0"/>
              <a:t>) es una técnica que examina las necesidades futuras para calcular el tamaño del lote a pedir.</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Intenta equilibrar el coste de preparación y el de posesión para una situación de demanda conocida.</a:t>
            </a:r>
          </a:p>
          <a:p>
            <a:pPr marL="285750" indent="-285750" algn="just">
              <a:buFont typeface="Courier New" panose="02070309020205020404" pitchFamily="49" charset="0"/>
              <a:buChar char="o"/>
            </a:pPr>
            <a:endParaRPr lang="es-ES" sz="2400" dirty="0"/>
          </a:p>
          <a:p>
            <a:pPr marL="342900" indent="-342900" algn="just">
              <a:buFont typeface="Arial" panose="020B0604020202020204" pitchFamily="34" charset="0"/>
              <a:buChar char="•"/>
            </a:pPr>
            <a:r>
              <a:rPr lang="es-ES" sz="2400" dirty="0"/>
              <a:t>El equilibrio de unidades entre períodos define la unidad-período económica (</a:t>
            </a:r>
            <a:r>
              <a:rPr lang="es-ES" sz="2400" i="1" dirty="0"/>
              <a:t>Economic Part Period, </a:t>
            </a:r>
            <a:r>
              <a:rPr lang="es-ES" sz="2400" dirty="0"/>
              <a:t>EPP).</a:t>
            </a:r>
          </a:p>
          <a:p>
            <a:pPr algn="just"/>
            <a:r>
              <a:rPr lang="es-ES" sz="2400" dirty="0"/>
              <a:t>			</a:t>
            </a:r>
            <a:r>
              <a:rPr lang="es-ES" sz="2400" b="1" dirty="0"/>
              <a:t>EPP </a:t>
            </a:r>
            <a:r>
              <a:rPr lang="es-ES" sz="2400" dirty="0"/>
              <a:t>= Coste de preparación / Coste de posesión (unidad/semana)</a:t>
            </a:r>
          </a:p>
          <a:p>
            <a:pPr marL="285750" indent="-285750" algn="just">
              <a:buFont typeface="Courier New" panose="02070309020205020404" pitchFamily="49" charset="0"/>
              <a:buChar char="o"/>
            </a:pPr>
            <a:endParaRPr lang="es-ES" sz="2400" dirty="0"/>
          </a:p>
          <a:p>
            <a:pPr marL="342900" indent="-342900" algn="just">
              <a:buFont typeface="Arial" panose="020B0604020202020204" pitchFamily="34" charset="0"/>
              <a:buChar char="•"/>
            </a:pPr>
            <a:r>
              <a:rPr lang="es-ES" sz="2400" dirty="0"/>
              <a:t>El PPB simplemente suma unidades hasta que el número de unidades por período se aproxima a la EPP.</a:t>
            </a:r>
          </a:p>
        </p:txBody>
      </p:sp>
      <p:sp>
        <p:nvSpPr>
          <p:cNvPr id="13" name="CuadroTexto 12">
            <a:extLst>
              <a:ext uri="{FF2B5EF4-FFF2-40B4-BE49-F238E27FC236}">
                <a16:creationId xmlns:a16="http://schemas.microsoft.com/office/drawing/2014/main" id="{8122A324-50AD-40AE-86B9-17A7D8A8868F}"/>
              </a:ext>
            </a:extLst>
          </p:cNvPr>
          <p:cNvSpPr txBox="1"/>
          <p:nvPr/>
        </p:nvSpPr>
        <p:spPr>
          <a:xfrm>
            <a:off x="4718082" y="5809403"/>
            <a:ext cx="2611185" cy="461665"/>
          </a:xfrm>
          <a:prstGeom prst="rect">
            <a:avLst/>
          </a:prstGeom>
          <a:noFill/>
        </p:spPr>
        <p:txBody>
          <a:bodyPr wrap="square" rtlCol="0">
            <a:spAutoFit/>
          </a:bodyPr>
          <a:lstStyle/>
          <a:p>
            <a:r>
              <a:rPr lang="es-ES" sz="2400" b="1" dirty="0"/>
              <a:t>EPP = 100 / 1 = 100</a:t>
            </a:r>
          </a:p>
        </p:txBody>
      </p:sp>
    </p:spTree>
    <p:extLst>
      <p:ext uri="{BB962C8B-B14F-4D97-AF65-F5344CB8AC3E}">
        <p14:creationId xmlns:p14="http://schemas.microsoft.com/office/powerpoint/2010/main" val="2270803869"/>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CuadroTexto 5">
            <a:extLst>
              <a:ext uri="{FF2B5EF4-FFF2-40B4-BE49-F238E27FC236}">
                <a16:creationId xmlns:a16="http://schemas.microsoft.com/office/drawing/2014/main" id="{B2E513F3-E469-4BFE-8B48-103DAA39C25A}"/>
              </a:ext>
            </a:extLst>
          </p:cNvPr>
          <p:cNvSpPr txBox="1"/>
          <p:nvPr/>
        </p:nvSpPr>
        <p:spPr>
          <a:xfrm>
            <a:off x="508222" y="579676"/>
            <a:ext cx="1165412" cy="369332"/>
          </a:xfrm>
          <a:prstGeom prst="rect">
            <a:avLst/>
          </a:prstGeom>
          <a:noFill/>
        </p:spPr>
        <p:txBody>
          <a:bodyPr wrap="square" rtlCol="0">
            <a:spAutoFit/>
          </a:bodyPr>
          <a:lstStyle/>
          <a:p>
            <a:r>
              <a:rPr lang="es-ES" b="1" dirty="0"/>
              <a:t>EPP =</a:t>
            </a:r>
            <a:r>
              <a:rPr lang="es-ES" b="1" dirty="0">
                <a:solidFill>
                  <a:srgbClr val="FF0000"/>
                </a:solidFill>
              </a:rPr>
              <a:t> </a:t>
            </a:r>
            <a:r>
              <a:rPr lang="es-ES" b="1" dirty="0"/>
              <a:t>100</a:t>
            </a:r>
          </a:p>
        </p:txBody>
      </p:sp>
      <p:graphicFrame>
        <p:nvGraphicFramePr>
          <p:cNvPr id="7" name="Tabla 6">
            <a:extLst>
              <a:ext uri="{FF2B5EF4-FFF2-40B4-BE49-F238E27FC236}">
                <a16:creationId xmlns:a16="http://schemas.microsoft.com/office/drawing/2014/main" id="{CEC8BB09-A666-4364-85B9-4FE3182E0936}"/>
              </a:ext>
            </a:extLst>
          </p:cNvPr>
          <p:cNvGraphicFramePr>
            <a:graphicFrameLocks noGrp="1"/>
          </p:cNvGraphicFramePr>
          <p:nvPr>
            <p:extLst>
              <p:ext uri="{D42A27DB-BD31-4B8C-83A1-F6EECF244321}">
                <p14:modId xmlns:p14="http://schemas.microsoft.com/office/powerpoint/2010/main" val="3398530750"/>
              </p:ext>
            </p:extLst>
          </p:nvPr>
        </p:nvGraphicFramePr>
        <p:xfrm>
          <a:off x="1809070" y="309155"/>
          <a:ext cx="8765849" cy="1067849"/>
        </p:xfrm>
        <a:graphic>
          <a:graphicData uri="http://schemas.openxmlformats.org/drawingml/2006/table">
            <a:tbl>
              <a:tblPr/>
              <a:tblGrid>
                <a:gridCol w="1933643">
                  <a:extLst>
                    <a:ext uri="{9D8B030D-6E8A-4147-A177-3AD203B41FA5}">
                      <a16:colId xmlns:a16="http://schemas.microsoft.com/office/drawing/2014/main" val="20000"/>
                    </a:ext>
                  </a:extLst>
                </a:gridCol>
                <a:gridCol w="587254">
                  <a:extLst>
                    <a:ext uri="{9D8B030D-6E8A-4147-A177-3AD203B41FA5}">
                      <a16:colId xmlns:a16="http://schemas.microsoft.com/office/drawing/2014/main" val="20001"/>
                    </a:ext>
                  </a:extLst>
                </a:gridCol>
                <a:gridCol w="615901">
                  <a:extLst>
                    <a:ext uri="{9D8B030D-6E8A-4147-A177-3AD203B41FA5}">
                      <a16:colId xmlns:a16="http://schemas.microsoft.com/office/drawing/2014/main" val="20002"/>
                    </a:ext>
                  </a:extLst>
                </a:gridCol>
                <a:gridCol w="630225">
                  <a:extLst>
                    <a:ext uri="{9D8B030D-6E8A-4147-A177-3AD203B41FA5}">
                      <a16:colId xmlns:a16="http://schemas.microsoft.com/office/drawing/2014/main" val="20003"/>
                    </a:ext>
                  </a:extLst>
                </a:gridCol>
                <a:gridCol w="615901">
                  <a:extLst>
                    <a:ext uri="{9D8B030D-6E8A-4147-A177-3AD203B41FA5}">
                      <a16:colId xmlns:a16="http://schemas.microsoft.com/office/drawing/2014/main" val="20004"/>
                    </a:ext>
                  </a:extLst>
                </a:gridCol>
                <a:gridCol w="601577">
                  <a:extLst>
                    <a:ext uri="{9D8B030D-6E8A-4147-A177-3AD203B41FA5}">
                      <a16:colId xmlns:a16="http://schemas.microsoft.com/office/drawing/2014/main" val="20005"/>
                    </a:ext>
                  </a:extLst>
                </a:gridCol>
                <a:gridCol w="644548">
                  <a:extLst>
                    <a:ext uri="{9D8B030D-6E8A-4147-A177-3AD203B41FA5}">
                      <a16:colId xmlns:a16="http://schemas.microsoft.com/office/drawing/2014/main" val="20006"/>
                    </a:ext>
                  </a:extLst>
                </a:gridCol>
                <a:gridCol w="630225">
                  <a:extLst>
                    <a:ext uri="{9D8B030D-6E8A-4147-A177-3AD203B41FA5}">
                      <a16:colId xmlns:a16="http://schemas.microsoft.com/office/drawing/2014/main" val="20007"/>
                    </a:ext>
                  </a:extLst>
                </a:gridCol>
                <a:gridCol w="615901">
                  <a:extLst>
                    <a:ext uri="{9D8B030D-6E8A-4147-A177-3AD203B41FA5}">
                      <a16:colId xmlns:a16="http://schemas.microsoft.com/office/drawing/2014/main" val="20008"/>
                    </a:ext>
                  </a:extLst>
                </a:gridCol>
                <a:gridCol w="615901">
                  <a:extLst>
                    <a:ext uri="{9D8B030D-6E8A-4147-A177-3AD203B41FA5}">
                      <a16:colId xmlns:a16="http://schemas.microsoft.com/office/drawing/2014/main" val="20009"/>
                    </a:ext>
                  </a:extLst>
                </a:gridCol>
                <a:gridCol w="644548">
                  <a:extLst>
                    <a:ext uri="{9D8B030D-6E8A-4147-A177-3AD203B41FA5}">
                      <a16:colId xmlns:a16="http://schemas.microsoft.com/office/drawing/2014/main" val="20010"/>
                    </a:ext>
                  </a:extLst>
                </a:gridCol>
                <a:gridCol w="630225">
                  <a:extLst>
                    <a:ext uri="{9D8B030D-6E8A-4147-A177-3AD203B41FA5}">
                      <a16:colId xmlns:a16="http://schemas.microsoft.com/office/drawing/2014/main" val="20011"/>
                    </a:ext>
                  </a:extLst>
                </a:gridCol>
              </a:tblGrid>
              <a:tr h="446214">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Semana</a:t>
                      </a:r>
                    </a:p>
                  </a:txBody>
                  <a:tcPr anchor="ctr" horzOverflow="overflow">
                    <a:lnL cap="flat">
                      <a:noFill/>
                    </a:lnL>
                    <a:lnR>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6</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7</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8</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9</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1635">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Necesidades brutas</a:t>
                      </a:r>
                    </a:p>
                  </a:txBody>
                  <a:tcPr anchor="ctr" horzOverflow="overflow">
                    <a:lnL cap="flat">
                      <a:noFill/>
                    </a:lnL>
                    <a:lnR>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55</a:t>
                      </a:r>
                    </a:p>
                  </a:txBody>
                  <a:tcPr anchor="ctr" horzOverflow="overflow">
                    <a:lnL w="28575"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8" name="Group 129">
            <a:extLst>
              <a:ext uri="{FF2B5EF4-FFF2-40B4-BE49-F238E27FC236}">
                <a16:creationId xmlns:a16="http://schemas.microsoft.com/office/drawing/2014/main" id="{8AA2B7CB-9F70-42EC-876B-8BF0998C3206}"/>
              </a:ext>
            </a:extLst>
          </p:cNvPr>
          <p:cNvGrpSpPr>
            <a:grpSpLocks/>
          </p:cNvGrpSpPr>
          <p:nvPr/>
        </p:nvGrpSpPr>
        <p:grpSpPr bwMode="auto">
          <a:xfrm>
            <a:off x="2103350" y="2225665"/>
            <a:ext cx="8070850" cy="1477963"/>
            <a:chOff x="454" y="936"/>
            <a:chExt cx="5084" cy="931"/>
          </a:xfrm>
        </p:grpSpPr>
        <p:sp>
          <p:nvSpPr>
            <p:cNvPr id="9" name="Rectangle 130">
              <a:extLst>
                <a:ext uri="{FF2B5EF4-FFF2-40B4-BE49-F238E27FC236}">
                  <a16:creationId xmlns:a16="http://schemas.microsoft.com/office/drawing/2014/main" id="{CA66100A-8FFC-469B-AB8F-437188724E91}"/>
                </a:ext>
              </a:extLst>
            </p:cNvPr>
            <p:cNvSpPr>
              <a:spLocks noChangeArrowheads="1"/>
            </p:cNvSpPr>
            <p:nvPr/>
          </p:nvSpPr>
          <p:spPr bwMode="auto">
            <a:xfrm>
              <a:off x="454" y="936"/>
              <a:ext cx="5084" cy="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2197100" algn="r"/>
                  <a:tab pos="3048000" algn="l"/>
                  <a:tab pos="5905500" algn="ctr"/>
                  <a:tab pos="6769100" algn="ctr"/>
                  <a:tab pos="7620000" algn="ctr"/>
                </a:tabLst>
                <a:defRPr sz="2400">
                  <a:solidFill>
                    <a:schemeClr val="tx1"/>
                  </a:solidFill>
                  <a:latin typeface="Times" panose="02020603050405020304" pitchFamily="18" charset="0"/>
                </a:defRPr>
              </a:lvl1pPr>
              <a:lvl2pPr>
                <a:tabLst>
                  <a:tab pos="2197100" algn="r"/>
                  <a:tab pos="3048000" algn="l"/>
                  <a:tab pos="5905500" algn="ctr"/>
                  <a:tab pos="6769100" algn="ctr"/>
                  <a:tab pos="7620000" algn="ctr"/>
                </a:tabLst>
                <a:defRPr sz="2400">
                  <a:solidFill>
                    <a:schemeClr val="tx1"/>
                  </a:solidFill>
                  <a:latin typeface="Times" panose="02020603050405020304" pitchFamily="18" charset="0"/>
                </a:defRPr>
              </a:lvl2pPr>
              <a:lvl3pPr>
                <a:tabLst>
                  <a:tab pos="2197100" algn="r"/>
                  <a:tab pos="3048000" algn="l"/>
                  <a:tab pos="5905500" algn="ctr"/>
                  <a:tab pos="6769100" algn="ctr"/>
                  <a:tab pos="7620000" algn="ctr"/>
                </a:tabLst>
                <a:defRPr sz="2400">
                  <a:solidFill>
                    <a:schemeClr val="tx1"/>
                  </a:solidFill>
                  <a:latin typeface="Times" panose="02020603050405020304" pitchFamily="18" charset="0"/>
                </a:defRPr>
              </a:lvl3pPr>
              <a:lvl4pPr>
                <a:tabLst>
                  <a:tab pos="2197100" algn="r"/>
                  <a:tab pos="3048000" algn="l"/>
                  <a:tab pos="5905500" algn="ctr"/>
                  <a:tab pos="6769100" algn="ctr"/>
                  <a:tab pos="7620000" algn="ctr"/>
                </a:tabLst>
                <a:defRPr sz="2400">
                  <a:solidFill>
                    <a:schemeClr val="tx1"/>
                  </a:solidFill>
                  <a:latin typeface="Times" panose="02020603050405020304" pitchFamily="18" charset="0"/>
                </a:defRPr>
              </a:lvl4pPr>
              <a:lvl5pPr>
                <a:tabLst>
                  <a:tab pos="2197100" algn="r"/>
                  <a:tab pos="3048000" algn="l"/>
                  <a:tab pos="5905500" algn="ctr"/>
                  <a:tab pos="6769100" algn="ctr"/>
                  <a:tab pos="76200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2197100" algn="r"/>
                  <a:tab pos="3048000" algn="l"/>
                  <a:tab pos="5905500" algn="ctr"/>
                  <a:tab pos="6769100" algn="ctr"/>
                  <a:tab pos="76200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2197100" algn="r"/>
                  <a:tab pos="3048000" algn="l"/>
                  <a:tab pos="5905500" algn="ctr"/>
                  <a:tab pos="6769100" algn="ctr"/>
                  <a:tab pos="76200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2197100" algn="r"/>
                  <a:tab pos="3048000" algn="l"/>
                  <a:tab pos="5905500" algn="ctr"/>
                  <a:tab pos="6769100" algn="ctr"/>
                  <a:tab pos="76200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2197100" algn="r"/>
                  <a:tab pos="3048000" algn="l"/>
                  <a:tab pos="5905500" algn="ctr"/>
                  <a:tab pos="6769100" algn="ctr"/>
                  <a:tab pos="7620000" algn="ctr"/>
                </a:tabLst>
                <a:defRPr sz="2400">
                  <a:solidFill>
                    <a:schemeClr val="tx1"/>
                  </a:solidFill>
                  <a:latin typeface="Times" panose="02020603050405020304" pitchFamily="18" charset="0"/>
                </a:defRPr>
              </a:lvl9pPr>
            </a:lstStyle>
            <a:p>
              <a:r>
                <a:rPr lang="es-ES" altLang="es-ES" sz="1800" dirty="0">
                  <a:effectLst/>
                  <a:latin typeface="Arial" panose="020B0604020202020204" pitchFamily="34" charset="0"/>
                </a:rPr>
                <a:t>2	</a:t>
              </a:r>
              <a:r>
                <a:rPr lang="es-ES" altLang="es-ES" sz="1800" i="0" dirty="0">
                  <a:effectLst/>
                  <a:latin typeface="Arial" panose="020B0604020202020204" pitchFamily="34" charset="0"/>
                </a:rPr>
                <a:t>30	0</a:t>
              </a:r>
              <a:endParaRPr lang="es-ES" altLang="es-ES" sz="1800" dirty="0">
                <a:effectLst/>
                <a:latin typeface="Arial" panose="020B0604020202020204" pitchFamily="34" charset="0"/>
              </a:endParaRPr>
            </a:p>
            <a:p>
              <a:r>
                <a:rPr lang="es-ES" altLang="es-ES" sz="1800" dirty="0">
                  <a:effectLst/>
                  <a:latin typeface="Arial" panose="020B0604020202020204" pitchFamily="34" charset="0"/>
                </a:rPr>
                <a:t>2, 3	</a:t>
              </a:r>
              <a:r>
                <a:rPr lang="es-ES" altLang="es-ES" sz="1800" i="0" dirty="0">
                  <a:effectLst/>
                  <a:latin typeface="Arial" panose="020B0604020202020204" pitchFamily="34" charset="0"/>
                </a:rPr>
                <a:t>70	40 = 40x1</a:t>
              </a:r>
            </a:p>
            <a:p>
              <a:r>
                <a:rPr lang="es-ES" altLang="es-ES" sz="1800" dirty="0">
                  <a:effectLst/>
                  <a:latin typeface="Arial" panose="020B0604020202020204" pitchFamily="34" charset="0"/>
                </a:rPr>
                <a:t>2, 3, 4	</a:t>
              </a:r>
              <a:r>
                <a:rPr lang="es-ES" altLang="es-ES" sz="1800" i="0" dirty="0">
                  <a:effectLst/>
                  <a:latin typeface="Arial" panose="020B0604020202020204" pitchFamily="34" charset="0"/>
                </a:rPr>
                <a:t>70	40 = 40x1 + 0x2</a:t>
              </a:r>
              <a:endParaRPr lang="es-ES" altLang="es-ES" sz="1800" u="sng" dirty="0">
                <a:effectLst/>
                <a:latin typeface="Arial" panose="020B0604020202020204" pitchFamily="34" charset="0"/>
              </a:endParaRPr>
            </a:p>
            <a:p>
              <a:r>
                <a:rPr lang="es-ES" altLang="es-ES" sz="1800" dirty="0">
                  <a:effectLst/>
                  <a:latin typeface="Arial" panose="020B0604020202020204" pitchFamily="34" charset="0"/>
                </a:rPr>
                <a:t>2, 3, 4, 5	</a:t>
              </a:r>
              <a:r>
                <a:rPr lang="es-ES" altLang="es-ES" sz="1800" i="0" dirty="0">
                  <a:effectLst/>
                  <a:latin typeface="Arial" panose="020B0604020202020204" pitchFamily="34" charset="0"/>
                </a:rPr>
                <a:t>80	70 = 40x1 + 0x2 + 10x3	  100	 (70x1)	170</a:t>
              </a:r>
              <a:endParaRPr lang="es-ES" altLang="es-ES" sz="1800" dirty="0">
                <a:effectLst/>
                <a:latin typeface="Arial" panose="020B0604020202020204" pitchFamily="34" charset="0"/>
              </a:endParaRPr>
            </a:p>
            <a:p>
              <a:r>
                <a:rPr lang="es-ES" altLang="es-ES" sz="1800" dirty="0">
                  <a:effectLst/>
                  <a:latin typeface="Arial" panose="020B0604020202020204" pitchFamily="34" charset="0"/>
                </a:rPr>
                <a:t>2, 3, 4, 5, 6	</a:t>
              </a:r>
              <a:r>
                <a:rPr lang="es-ES" altLang="es-ES" sz="1800" i="0" dirty="0">
                  <a:effectLst/>
                  <a:latin typeface="Arial" panose="020B0604020202020204" pitchFamily="34" charset="0"/>
                </a:rPr>
                <a:t>120	230= 40x1 + 10x3 + 40x4</a:t>
              </a:r>
            </a:p>
          </p:txBody>
        </p:sp>
        <p:grpSp>
          <p:nvGrpSpPr>
            <p:cNvPr id="10" name="Group 131">
              <a:extLst>
                <a:ext uri="{FF2B5EF4-FFF2-40B4-BE49-F238E27FC236}">
                  <a16:creationId xmlns:a16="http://schemas.microsoft.com/office/drawing/2014/main" id="{787AEFA4-950D-4044-9247-483BFD06E7FE}"/>
                </a:ext>
              </a:extLst>
            </p:cNvPr>
            <p:cNvGrpSpPr>
              <a:grpSpLocks/>
            </p:cNvGrpSpPr>
            <p:nvPr/>
          </p:nvGrpSpPr>
          <p:grpSpPr bwMode="auto">
            <a:xfrm>
              <a:off x="4383" y="1443"/>
              <a:ext cx="777" cy="233"/>
              <a:chOff x="4383" y="1443"/>
              <a:chExt cx="777" cy="233"/>
            </a:xfrm>
          </p:grpSpPr>
          <p:sp>
            <p:nvSpPr>
              <p:cNvPr id="11" name="Rectangle 132">
                <a:extLst>
                  <a:ext uri="{FF2B5EF4-FFF2-40B4-BE49-F238E27FC236}">
                    <a16:creationId xmlns:a16="http://schemas.microsoft.com/office/drawing/2014/main" id="{7557DD6D-6571-44F6-B030-31847876F069}"/>
                  </a:ext>
                </a:extLst>
              </p:cNvPr>
              <p:cNvSpPr>
                <a:spLocks noChangeArrowheads="1"/>
              </p:cNvSpPr>
              <p:nvPr/>
            </p:nvSpPr>
            <p:spPr bwMode="auto">
              <a:xfrm>
                <a:off x="4383" y="144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800" i="0" dirty="0">
                    <a:effectLst/>
                  </a:rPr>
                  <a:t>+</a:t>
                </a:r>
              </a:p>
            </p:txBody>
          </p:sp>
          <p:sp>
            <p:nvSpPr>
              <p:cNvPr id="12" name="Rectangle 133">
                <a:extLst>
                  <a:ext uri="{FF2B5EF4-FFF2-40B4-BE49-F238E27FC236}">
                    <a16:creationId xmlns:a16="http://schemas.microsoft.com/office/drawing/2014/main" id="{C1DDC4FB-3A4A-495F-AAE1-307F3DABE5F4}"/>
                  </a:ext>
                </a:extLst>
              </p:cNvPr>
              <p:cNvSpPr>
                <a:spLocks noChangeArrowheads="1"/>
              </p:cNvSpPr>
              <p:nvPr/>
            </p:nvSpPr>
            <p:spPr bwMode="auto">
              <a:xfrm>
                <a:off x="4971" y="144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800" i="0" dirty="0">
                    <a:effectLst/>
                  </a:rPr>
                  <a:t>=</a:t>
                </a:r>
              </a:p>
            </p:txBody>
          </p:sp>
        </p:grpSp>
      </p:grpSp>
      <p:grpSp>
        <p:nvGrpSpPr>
          <p:cNvPr id="13" name="Group 134">
            <a:extLst>
              <a:ext uri="{FF2B5EF4-FFF2-40B4-BE49-F238E27FC236}">
                <a16:creationId xmlns:a16="http://schemas.microsoft.com/office/drawing/2014/main" id="{E33CFA07-2BC2-41D7-A55C-C6AEB2154143}"/>
              </a:ext>
            </a:extLst>
          </p:cNvPr>
          <p:cNvGrpSpPr>
            <a:grpSpLocks/>
          </p:cNvGrpSpPr>
          <p:nvPr/>
        </p:nvGrpSpPr>
        <p:grpSpPr bwMode="auto">
          <a:xfrm>
            <a:off x="2170025" y="3381368"/>
            <a:ext cx="7886701" cy="852489"/>
            <a:chOff x="496" y="1664"/>
            <a:chExt cx="4968" cy="537"/>
          </a:xfrm>
        </p:grpSpPr>
        <p:sp>
          <p:nvSpPr>
            <p:cNvPr id="14" name="Line 135">
              <a:extLst>
                <a:ext uri="{FF2B5EF4-FFF2-40B4-BE49-F238E27FC236}">
                  <a16:creationId xmlns:a16="http://schemas.microsoft.com/office/drawing/2014/main" id="{7BBD310A-8539-4E22-A982-D178D1553AFC}"/>
                </a:ext>
              </a:extLst>
            </p:cNvPr>
            <p:cNvSpPr>
              <a:spLocks noChangeShapeType="1"/>
            </p:cNvSpPr>
            <p:nvPr/>
          </p:nvSpPr>
          <p:spPr bwMode="auto">
            <a:xfrm>
              <a:off x="496" y="1664"/>
              <a:ext cx="496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5" name="Rectangle 136">
              <a:extLst>
                <a:ext uri="{FF2B5EF4-FFF2-40B4-BE49-F238E27FC236}">
                  <a16:creationId xmlns:a16="http://schemas.microsoft.com/office/drawing/2014/main" id="{497507F0-5086-4707-9DFC-871DADF356DF}"/>
                </a:ext>
              </a:extLst>
            </p:cNvPr>
            <p:cNvSpPr>
              <a:spLocks noChangeArrowheads="1"/>
            </p:cNvSpPr>
            <p:nvPr/>
          </p:nvSpPr>
          <p:spPr bwMode="auto">
            <a:xfrm>
              <a:off x="648" y="1968"/>
              <a:ext cx="44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pPr>
              <a:r>
                <a:rPr lang="es-ES" altLang="es-ES" sz="2000" dirty="0">
                  <a:effectLst/>
                </a:rPr>
                <a:t>Combina los períodos 2 a 5; 70 es lo más cercano a la EPP de 100</a:t>
              </a:r>
            </a:p>
          </p:txBody>
        </p:sp>
      </p:grpSp>
      <p:grpSp>
        <p:nvGrpSpPr>
          <p:cNvPr id="18" name="Group 137">
            <a:extLst>
              <a:ext uri="{FF2B5EF4-FFF2-40B4-BE49-F238E27FC236}">
                <a16:creationId xmlns:a16="http://schemas.microsoft.com/office/drawing/2014/main" id="{A2D8F93E-854A-41EF-A09B-5B7F1B5BB3B0}"/>
              </a:ext>
            </a:extLst>
          </p:cNvPr>
          <p:cNvGrpSpPr>
            <a:grpSpLocks/>
          </p:cNvGrpSpPr>
          <p:nvPr/>
        </p:nvGrpSpPr>
        <p:grpSpPr bwMode="auto">
          <a:xfrm>
            <a:off x="2170025" y="5422606"/>
            <a:ext cx="7886700" cy="722313"/>
            <a:chOff x="496" y="3112"/>
            <a:chExt cx="4968" cy="455"/>
          </a:xfrm>
        </p:grpSpPr>
        <p:sp>
          <p:nvSpPr>
            <p:cNvPr id="19" name="Line 138">
              <a:extLst>
                <a:ext uri="{FF2B5EF4-FFF2-40B4-BE49-F238E27FC236}">
                  <a16:creationId xmlns:a16="http://schemas.microsoft.com/office/drawing/2014/main" id="{55A4BB87-236E-4304-A90C-31E09289CF0D}"/>
                </a:ext>
              </a:extLst>
            </p:cNvPr>
            <p:cNvSpPr>
              <a:spLocks noChangeShapeType="1"/>
            </p:cNvSpPr>
            <p:nvPr/>
          </p:nvSpPr>
          <p:spPr bwMode="auto">
            <a:xfrm>
              <a:off x="496" y="3112"/>
              <a:ext cx="496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0" name="Rectangle 139">
              <a:extLst>
                <a:ext uri="{FF2B5EF4-FFF2-40B4-BE49-F238E27FC236}">
                  <a16:creationId xmlns:a16="http://schemas.microsoft.com/office/drawing/2014/main" id="{4EEAC5F9-5E20-44B9-83F5-29D235479A80}"/>
                </a:ext>
              </a:extLst>
            </p:cNvPr>
            <p:cNvSpPr>
              <a:spLocks noChangeArrowheads="1"/>
            </p:cNvSpPr>
            <p:nvPr/>
          </p:nvSpPr>
          <p:spPr bwMode="auto">
            <a:xfrm>
              <a:off x="648" y="3160"/>
              <a:ext cx="446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pPr>
              <a:r>
                <a:rPr lang="es-ES" altLang="es-ES" sz="2000" dirty="0"/>
                <a:t>Combina los períodos 6 a 9; 120 es lo más cercano a la EPP de 100</a:t>
              </a:r>
            </a:p>
            <a:p>
              <a:pPr algn="ctr">
                <a:lnSpc>
                  <a:spcPct val="90000"/>
                </a:lnSpc>
              </a:pPr>
              <a:endParaRPr lang="es-ES" altLang="es-ES" sz="2000" dirty="0">
                <a:effectLst/>
              </a:endParaRPr>
            </a:p>
          </p:txBody>
        </p:sp>
      </p:grpSp>
      <p:grpSp>
        <p:nvGrpSpPr>
          <p:cNvPr id="21" name="Group 140">
            <a:extLst>
              <a:ext uri="{FF2B5EF4-FFF2-40B4-BE49-F238E27FC236}">
                <a16:creationId xmlns:a16="http://schemas.microsoft.com/office/drawing/2014/main" id="{309C8ABF-891B-4EFA-89E7-D4E244B36FC6}"/>
              </a:ext>
            </a:extLst>
          </p:cNvPr>
          <p:cNvGrpSpPr>
            <a:grpSpLocks/>
          </p:cNvGrpSpPr>
          <p:nvPr/>
        </p:nvGrpSpPr>
        <p:grpSpPr bwMode="auto">
          <a:xfrm>
            <a:off x="2103350" y="4266902"/>
            <a:ext cx="7994650" cy="1190625"/>
            <a:chOff x="454" y="2384"/>
            <a:chExt cx="5036" cy="750"/>
          </a:xfrm>
        </p:grpSpPr>
        <p:sp>
          <p:nvSpPr>
            <p:cNvPr id="22" name="Rectangle 141">
              <a:extLst>
                <a:ext uri="{FF2B5EF4-FFF2-40B4-BE49-F238E27FC236}">
                  <a16:creationId xmlns:a16="http://schemas.microsoft.com/office/drawing/2014/main" id="{C535B75F-4BC1-4504-99C2-AC58947932DD}"/>
                </a:ext>
              </a:extLst>
            </p:cNvPr>
            <p:cNvSpPr>
              <a:spLocks noChangeArrowheads="1"/>
            </p:cNvSpPr>
            <p:nvPr/>
          </p:nvSpPr>
          <p:spPr bwMode="auto">
            <a:xfrm>
              <a:off x="454" y="2384"/>
              <a:ext cx="5036"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2197100" algn="r"/>
                  <a:tab pos="3048000" algn="l"/>
                  <a:tab pos="5905500" algn="ctr"/>
                  <a:tab pos="6769100" algn="ctr"/>
                  <a:tab pos="7620000" algn="ctr"/>
                </a:tabLst>
                <a:defRPr sz="2400">
                  <a:solidFill>
                    <a:schemeClr val="tx1"/>
                  </a:solidFill>
                  <a:latin typeface="Times" panose="02020603050405020304" pitchFamily="18" charset="0"/>
                </a:defRPr>
              </a:lvl1pPr>
              <a:lvl2pPr>
                <a:tabLst>
                  <a:tab pos="2197100" algn="r"/>
                  <a:tab pos="3048000" algn="l"/>
                  <a:tab pos="5905500" algn="ctr"/>
                  <a:tab pos="6769100" algn="ctr"/>
                  <a:tab pos="7620000" algn="ctr"/>
                </a:tabLst>
                <a:defRPr sz="2400">
                  <a:solidFill>
                    <a:schemeClr val="tx1"/>
                  </a:solidFill>
                  <a:latin typeface="Times" panose="02020603050405020304" pitchFamily="18" charset="0"/>
                </a:defRPr>
              </a:lvl2pPr>
              <a:lvl3pPr>
                <a:tabLst>
                  <a:tab pos="2197100" algn="r"/>
                  <a:tab pos="3048000" algn="l"/>
                  <a:tab pos="5905500" algn="ctr"/>
                  <a:tab pos="6769100" algn="ctr"/>
                  <a:tab pos="7620000" algn="ctr"/>
                </a:tabLst>
                <a:defRPr sz="2400">
                  <a:solidFill>
                    <a:schemeClr val="tx1"/>
                  </a:solidFill>
                  <a:latin typeface="Times" panose="02020603050405020304" pitchFamily="18" charset="0"/>
                </a:defRPr>
              </a:lvl3pPr>
              <a:lvl4pPr>
                <a:tabLst>
                  <a:tab pos="2197100" algn="r"/>
                  <a:tab pos="3048000" algn="l"/>
                  <a:tab pos="5905500" algn="ctr"/>
                  <a:tab pos="6769100" algn="ctr"/>
                  <a:tab pos="7620000" algn="ctr"/>
                </a:tabLst>
                <a:defRPr sz="2400">
                  <a:solidFill>
                    <a:schemeClr val="tx1"/>
                  </a:solidFill>
                  <a:latin typeface="Times" panose="02020603050405020304" pitchFamily="18" charset="0"/>
                </a:defRPr>
              </a:lvl4pPr>
              <a:lvl5pPr>
                <a:tabLst>
                  <a:tab pos="2197100" algn="r"/>
                  <a:tab pos="3048000" algn="l"/>
                  <a:tab pos="5905500" algn="ctr"/>
                  <a:tab pos="6769100" algn="ctr"/>
                  <a:tab pos="76200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2197100" algn="r"/>
                  <a:tab pos="3048000" algn="l"/>
                  <a:tab pos="5905500" algn="ctr"/>
                  <a:tab pos="6769100" algn="ctr"/>
                  <a:tab pos="76200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2197100" algn="r"/>
                  <a:tab pos="3048000" algn="l"/>
                  <a:tab pos="5905500" algn="ctr"/>
                  <a:tab pos="6769100" algn="ctr"/>
                  <a:tab pos="76200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2197100" algn="r"/>
                  <a:tab pos="3048000" algn="l"/>
                  <a:tab pos="5905500" algn="ctr"/>
                  <a:tab pos="6769100" algn="ctr"/>
                  <a:tab pos="76200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2197100" algn="r"/>
                  <a:tab pos="3048000" algn="l"/>
                  <a:tab pos="5905500" algn="ctr"/>
                  <a:tab pos="6769100" algn="ctr"/>
                  <a:tab pos="7620000" algn="ctr"/>
                </a:tabLst>
                <a:defRPr sz="2400">
                  <a:solidFill>
                    <a:schemeClr val="tx1"/>
                  </a:solidFill>
                  <a:latin typeface="Times" panose="02020603050405020304" pitchFamily="18" charset="0"/>
                </a:defRPr>
              </a:lvl9pPr>
            </a:lstStyle>
            <a:p>
              <a:r>
                <a:rPr lang="es-ES" altLang="es-ES" sz="1800" dirty="0">
                  <a:effectLst/>
                  <a:latin typeface="Arial" panose="020B0604020202020204" pitchFamily="34" charset="0"/>
                </a:rPr>
                <a:t>6	</a:t>
              </a:r>
              <a:r>
                <a:rPr lang="es-ES" altLang="es-ES" sz="1800" i="0" dirty="0">
                  <a:effectLst/>
                  <a:latin typeface="Arial" panose="020B0604020202020204" pitchFamily="34" charset="0"/>
                </a:rPr>
                <a:t>40	0</a:t>
              </a:r>
              <a:endParaRPr lang="es-ES" altLang="es-ES" sz="1800" dirty="0">
                <a:effectLst/>
                <a:latin typeface="Arial" panose="020B0604020202020204" pitchFamily="34" charset="0"/>
              </a:endParaRPr>
            </a:p>
            <a:p>
              <a:r>
                <a:rPr lang="es-ES" altLang="es-ES" sz="1800" dirty="0">
                  <a:effectLst/>
                  <a:latin typeface="Arial" panose="020B0604020202020204" pitchFamily="34" charset="0"/>
                </a:rPr>
                <a:t>6, 7	</a:t>
              </a:r>
              <a:r>
                <a:rPr lang="es-ES" altLang="es-ES" sz="1800" i="0" dirty="0">
                  <a:effectLst/>
                  <a:latin typeface="Arial" panose="020B0604020202020204" pitchFamily="34" charset="0"/>
                </a:rPr>
                <a:t>70	30 = 30x1</a:t>
              </a:r>
            </a:p>
            <a:p>
              <a:r>
                <a:rPr lang="es-ES" altLang="es-ES" sz="1800" dirty="0">
                  <a:effectLst/>
                  <a:latin typeface="Arial" panose="020B0604020202020204" pitchFamily="34" charset="0"/>
                </a:rPr>
                <a:t>6, 7, 8	</a:t>
              </a:r>
              <a:r>
                <a:rPr lang="es-ES" altLang="es-ES" sz="1800" i="0" dirty="0">
                  <a:effectLst/>
                  <a:latin typeface="Arial" panose="020B0604020202020204" pitchFamily="34" charset="0"/>
                </a:rPr>
                <a:t>70	30 = 30x1 + 0x2</a:t>
              </a:r>
              <a:endParaRPr lang="es-ES" altLang="es-ES" sz="1800" dirty="0">
                <a:effectLst/>
                <a:latin typeface="Arial" panose="020B0604020202020204" pitchFamily="34" charset="0"/>
              </a:endParaRPr>
            </a:p>
            <a:p>
              <a:r>
                <a:rPr lang="es-ES" altLang="es-ES" sz="1800" dirty="0">
                  <a:effectLst/>
                  <a:latin typeface="Arial" panose="020B0604020202020204" pitchFamily="34" charset="0"/>
                </a:rPr>
                <a:t>6, 7, 8, 9	</a:t>
              </a:r>
              <a:r>
                <a:rPr lang="es-ES" altLang="es-ES" sz="1800" i="0" dirty="0">
                  <a:effectLst/>
                  <a:latin typeface="Arial" panose="020B0604020202020204" pitchFamily="34" charset="0"/>
                </a:rPr>
                <a:t>100	120 = 30x1 + 0x2 + 30x3	   100	 (120x1)	220</a:t>
              </a:r>
            </a:p>
          </p:txBody>
        </p:sp>
        <p:grpSp>
          <p:nvGrpSpPr>
            <p:cNvPr id="23" name="Group 142">
              <a:extLst>
                <a:ext uri="{FF2B5EF4-FFF2-40B4-BE49-F238E27FC236}">
                  <a16:creationId xmlns:a16="http://schemas.microsoft.com/office/drawing/2014/main" id="{6FBC3FFB-4390-4E58-AFB0-1678EB226908}"/>
                </a:ext>
              </a:extLst>
            </p:cNvPr>
            <p:cNvGrpSpPr>
              <a:grpSpLocks/>
            </p:cNvGrpSpPr>
            <p:nvPr/>
          </p:nvGrpSpPr>
          <p:grpSpPr bwMode="auto">
            <a:xfrm>
              <a:off x="4389" y="2899"/>
              <a:ext cx="798" cy="233"/>
              <a:chOff x="4389" y="1443"/>
              <a:chExt cx="798" cy="233"/>
            </a:xfrm>
          </p:grpSpPr>
          <p:sp>
            <p:nvSpPr>
              <p:cNvPr id="24" name="Rectangle 143">
                <a:extLst>
                  <a:ext uri="{FF2B5EF4-FFF2-40B4-BE49-F238E27FC236}">
                    <a16:creationId xmlns:a16="http://schemas.microsoft.com/office/drawing/2014/main" id="{80FE6BAA-89BF-4E6A-AAB1-2B1D935C93ED}"/>
                  </a:ext>
                </a:extLst>
              </p:cNvPr>
              <p:cNvSpPr>
                <a:spLocks noChangeArrowheads="1"/>
              </p:cNvSpPr>
              <p:nvPr/>
            </p:nvSpPr>
            <p:spPr bwMode="auto">
              <a:xfrm>
                <a:off x="4389" y="144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800" i="0" dirty="0">
                    <a:effectLst/>
                  </a:rPr>
                  <a:t>+</a:t>
                </a:r>
              </a:p>
            </p:txBody>
          </p:sp>
          <p:sp>
            <p:nvSpPr>
              <p:cNvPr id="25" name="Rectangle 144">
                <a:extLst>
                  <a:ext uri="{FF2B5EF4-FFF2-40B4-BE49-F238E27FC236}">
                    <a16:creationId xmlns:a16="http://schemas.microsoft.com/office/drawing/2014/main" id="{50A05E2B-BA83-4107-B7A5-7BFEEB914E39}"/>
                  </a:ext>
                </a:extLst>
              </p:cNvPr>
              <p:cNvSpPr>
                <a:spLocks noChangeArrowheads="1"/>
              </p:cNvSpPr>
              <p:nvPr/>
            </p:nvSpPr>
            <p:spPr bwMode="auto">
              <a:xfrm>
                <a:off x="4998" y="144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800" i="0" dirty="0">
                    <a:effectLst/>
                  </a:rPr>
                  <a:t>=</a:t>
                </a:r>
              </a:p>
            </p:txBody>
          </p:sp>
        </p:grpSp>
      </p:grpSp>
      <p:grpSp>
        <p:nvGrpSpPr>
          <p:cNvPr id="26" name="Group 145">
            <a:extLst>
              <a:ext uri="{FF2B5EF4-FFF2-40B4-BE49-F238E27FC236}">
                <a16:creationId xmlns:a16="http://schemas.microsoft.com/office/drawing/2014/main" id="{0289A899-0D54-421F-9CB8-319D6EBBDCC9}"/>
              </a:ext>
            </a:extLst>
          </p:cNvPr>
          <p:cNvGrpSpPr>
            <a:grpSpLocks/>
          </p:cNvGrpSpPr>
          <p:nvPr/>
        </p:nvGrpSpPr>
        <p:grpSpPr bwMode="auto">
          <a:xfrm>
            <a:off x="2103350" y="5989337"/>
            <a:ext cx="8070850" cy="379412"/>
            <a:chOff x="454" y="3469"/>
            <a:chExt cx="5084" cy="239"/>
          </a:xfrm>
        </p:grpSpPr>
        <p:sp>
          <p:nvSpPr>
            <p:cNvPr id="27" name="Rectangle 146">
              <a:extLst>
                <a:ext uri="{FF2B5EF4-FFF2-40B4-BE49-F238E27FC236}">
                  <a16:creationId xmlns:a16="http://schemas.microsoft.com/office/drawing/2014/main" id="{00A882E9-70B0-4A42-9232-A5B7ABBAFECA}"/>
                </a:ext>
              </a:extLst>
            </p:cNvPr>
            <p:cNvSpPr>
              <a:spLocks noChangeArrowheads="1"/>
            </p:cNvSpPr>
            <p:nvPr/>
          </p:nvSpPr>
          <p:spPr bwMode="auto">
            <a:xfrm>
              <a:off x="454" y="3470"/>
              <a:ext cx="50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2197100" algn="r"/>
                  <a:tab pos="3048000" algn="l"/>
                  <a:tab pos="5905500" algn="ctr"/>
                  <a:tab pos="6769100" algn="ctr"/>
                  <a:tab pos="7620000" algn="ctr"/>
                </a:tabLst>
                <a:defRPr sz="2400">
                  <a:solidFill>
                    <a:schemeClr val="tx1"/>
                  </a:solidFill>
                  <a:latin typeface="Times" panose="02020603050405020304" pitchFamily="18" charset="0"/>
                </a:defRPr>
              </a:lvl1pPr>
              <a:lvl2pPr>
                <a:tabLst>
                  <a:tab pos="2197100" algn="r"/>
                  <a:tab pos="3048000" algn="l"/>
                  <a:tab pos="5905500" algn="ctr"/>
                  <a:tab pos="6769100" algn="ctr"/>
                  <a:tab pos="7620000" algn="ctr"/>
                </a:tabLst>
                <a:defRPr sz="2400">
                  <a:solidFill>
                    <a:schemeClr val="tx1"/>
                  </a:solidFill>
                  <a:latin typeface="Times" panose="02020603050405020304" pitchFamily="18" charset="0"/>
                </a:defRPr>
              </a:lvl2pPr>
              <a:lvl3pPr>
                <a:tabLst>
                  <a:tab pos="2197100" algn="r"/>
                  <a:tab pos="3048000" algn="l"/>
                  <a:tab pos="5905500" algn="ctr"/>
                  <a:tab pos="6769100" algn="ctr"/>
                  <a:tab pos="7620000" algn="ctr"/>
                </a:tabLst>
                <a:defRPr sz="2400">
                  <a:solidFill>
                    <a:schemeClr val="tx1"/>
                  </a:solidFill>
                  <a:latin typeface="Times" panose="02020603050405020304" pitchFamily="18" charset="0"/>
                </a:defRPr>
              </a:lvl3pPr>
              <a:lvl4pPr>
                <a:tabLst>
                  <a:tab pos="2197100" algn="r"/>
                  <a:tab pos="3048000" algn="l"/>
                  <a:tab pos="5905500" algn="ctr"/>
                  <a:tab pos="6769100" algn="ctr"/>
                  <a:tab pos="7620000" algn="ctr"/>
                </a:tabLst>
                <a:defRPr sz="2400">
                  <a:solidFill>
                    <a:schemeClr val="tx1"/>
                  </a:solidFill>
                  <a:latin typeface="Times" panose="02020603050405020304" pitchFamily="18" charset="0"/>
                </a:defRPr>
              </a:lvl4pPr>
              <a:lvl5pPr>
                <a:tabLst>
                  <a:tab pos="2197100" algn="r"/>
                  <a:tab pos="3048000" algn="l"/>
                  <a:tab pos="5905500" algn="ctr"/>
                  <a:tab pos="6769100" algn="ctr"/>
                  <a:tab pos="76200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2197100" algn="r"/>
                  <a:tab pos="3048000" algn="l"/>
                  <a:tab pos="5905500" algn="ctr"/>
                  <a:tab pos="6769100" algn="ctr"/>
                  <a:tab pos="76200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2197100" algn="r"/>
                  <a:tab pos="3048000" algn="l"/>
                  <a:tab pos="5905500" algn="ctr"/>
                  <a:tab pos="6769100" algn="ctr"/>
                  <a:tab pos="76200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2197100" algn="r"/>
                  <a:tab pos="3048000" algn="l"/>
                  <a:tab pos="5905500" algn="ctr"/>
                  <a:tab pos="6769100" algn="ctr"/>
                  <a:tab pos="76200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2197100" algn="r"/>
                  <a:tab pos="3048000" algn="l"/>
                  <a:tab pos="5905500" algn="ctr"/>
                  <a:tab pos="6769100" algn="ctr"/>
                  <a:tab pos="7620000" algn="ctr"/>
                </a:tabLst>
                <a:defRPr sz="2400">
                  <a:solidFill>
                    <a:schemeClr val="tx1"/>
                  </a:solidFill>
                  <a:latin typeface="Times" panose="02020603050405020304" pitchFamily="18" charset="0"/>
                </a:defRPr>
              </a:lvl9pPr>
            </a:lstStyle>
            <a:p>
              <a:r>
                <a:rPr lang="es-ES" altLang="es-ES" sz="1800" dirty="0">
                  <a:effectLst/>
                  <a:latin typeface="Arial" panose="020B0604020202020204" pitchFamily="34" charset="0"/>
                </a:rPr>
                <a:t>10	55</a:t>
              </a:r>
              <a:r>
                <a:rPr lang="es-ES" altLang="es-ES" sz="1800" i="0" dirty="0">
                  <a:effectLst/>
                  <a:latin typeface="Arial" panose="020B0604020202020204" pitchFamily="34" charset="0"/>
                </a:rPr>
                <a:t>	0	     100	(0x1)	100</a:t>
              </a:r>
            </a:p>
          </p:txBody>
        </p:sp>
        <p:grpSp>
          <p:nvGrpSpPr>
            <p:cNvPr id="28" name="Group 147">
              <a:extLst>
                <a:ext uri="{FF2B5EF4-FFF2-40B4-BE49-F238E27FC236}">
                  <a16:creationId xmlns:a16="http://schemas.microsoft.com/office/drawing/2014/main" id="{EB7A6391-3448-4875-B348-2BF95A7C6457}"/>
                </a:ext>
              </a:extLst>
            </p:cNvPr>
            <p:cNvGrpSpPr>
              <a:grpSpLocks/>
            </p:cNvGrpSpPr>
            <p:nvPr/>
          </p:nvGrpSpPr>
          <p:grpSpPr bwMode="auto">
            <a:xfrm>
              <a:off x="4416" y="3469"/>
              <a:ext cx="744" cy="239"/>
              <a:chOff x="4416" y="1389"/>
              <a:chExt cx="744" cy="239"/>
            </a:xfrm>
          </p:grpSpPr>
          <p:sp>
            <p:nvSpPr>
              <p:cNvPr id="29" name="Rectangle 148">
                <a:extLst>
                  <a:ext uri="{FF2B5EF4-FFF2-40B4-BE49-F238E27FC236}">
                    <a16:creationId xmlns:a16="http://schemas.microsoft.com/office/drawing/2014/main" id="{446FAB32-8862-4F4D-8F47-CA3B5BAC9D13}"/>
                  </a:ext>
                </a:extLst>
              </p:cNvPr>
              <p:cNvSpPr>
                <a:spLocks noChangeArrowheads="1"/>
              </p:cNvSpPr>
              <p:nvPr/>
            </p:nvSpPr>
            <p:spPr bwMode="auto">
              <a:xfrm>
                <a:off x="4416" y="1389"/>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800" i="0" dirty="0">
                    <a:effectLst/>
                  </a:rPr>
                  <a:t>+</a:t>
                </a:r>
              </a:p>
            </p:txBody>
          </p:sp>
          <p:sp>
            <p:nvSpPr>
              <p:cNvPr id="30" name="Rectangle 149">
                <a:extLst>
                  <a:ext uri="{FF2B5EF4-FFF2-40B4-BE49-F238E27FC236}">
                    <a16:creationId xmlns:a16="http://schemas.microsoft.com/office/drawing/2014/main" id="{4F4486DB-1687-4C62-A84E-E59102B98B46}"/>
                  </a:ext>
                </a:extLst>
              </p:cNvPr>
              <p:cNvSpPr>
                <a:spLocks noChangeArrowheads="1"/>
              </p:cNvSpPr>
              <p:nvPr/>
            </p:nvSpPr>
            <p:spPr bwMode="auto">
              <a:xfrm>
                <a:off x="4971" y="1395"/>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800" i="0" dirty="0">
                    <a:effectLst/>
                  </a:rPr>
                  <a:t>=</a:t>
                </a:r>
              </a:p>
            </p:txBody>
          </p:sp>
        </p:grpSp>
      </p:grpSp>
      <p:grpSp>
        <p:nvGrpSpPr>
          <p:cNvPr id="31" name="Group 154">
            <a:extLst>
              <a:ext uri="{FF2B5EF4-FFF2-40B4-BE49-F238E27FC236}">
                <a16:creationId xmlns:a16="http://schemas.microsoft.com/office/drawing/2014/main" id="{382661AF-A69D-40D6-9887-3757202FEE6C}"/>
              </a:ext>
            </a:extLst>
          </p:cNvPr>
          <p:cNvGrpSpPr>
            <a:grpSpLocks/>
          </p:cNvGrpSpPr>
          <p:nvPr/>
        </p:nvGrpSpPr>
        <p:grpSpPr bwMode="auto">
          <a:xfrm>
            <a:off x="1912850" y="1439759"/>
            <a:ext cx="8234363" cy="839788"/>
            <a:chOff x="334" y="424"/>
            <a:chExt cx="5187" cy="529"/>
          </a:xfrm>
        </p:grpSpPr>
        <p:sp>
          <p:nvSpPr>
            <p:cNvPr id="32" name="Rectangle 155">
              <a:extLst>
                <a:ext uri="{FF2B5EF4-FFF2-40B4-BE49-F238E27FC236}">
                  <a16:creationId xmlns:a16="http://schemas.microsoft.com/office/drawing/2014/main" id="{A05EEFB3-1B2B-4A8B-8794-D86B7D18A703}"/>
                </a:ext>
              </a:extLst>
            </p:cNvPr>
            <p:cNvSpPr>
              <a:spLocks noChangeArrowheads="1"/>
            </p:cNvSpPr>
            <p:nvPr/>
          </p:nvSpPr>
          <p:spPr bwMode="auto">
            <a:xfrm>
              <a:off x="334" y="430"/>
              <a:ext cx="518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673100" algn="ctr"/>
                  <a:tab pos="2197100" algn="ctr"/>
                  <a:tab pos="4191000" algn="ctr"/>
                  <a:tab pos="6096000" algn="ctr"/>
                  <a:tab pos="6959600" algn="ctr"/>
                  <a:tab pos="7721600" algn="ctr"/>
                </a:tabLst>
                <a:defRPr sz="2400">
                  <a:solidFill>
                    <a:schemeClr val="tx1"/>
                  </a:solidFill>
                  <a:latin typeface="Times" panose="02020603050405020304" pitchFamily="18" charset="0"/>
                </a:defRPr>
              </a:lvl1pPr>
              <a:lvl2pPr>
                <a:tabLst>
                  <a:tab pos="673100" algn="ctr"/>
                  <a:tab pos="2197100" algn="ctr"/>
                  <a:tab pos="4191000" algn="ctr"/>
                  <a:tab pos="6096000" algn="ctr"/>
                  <a:tab pos="6959600" algn="ctr"/>
                  <a:tab pos="7721600" algn="ctr"/>
                </a:tabLst>
                <a:defRPr sz="2400">
                  <a:solidFill>
                    <a:schemeClr val="tx1"/>
                  </a:solidFill>
                  <a:latin typeface="Times" panose="02020603050405020304" pitchFamily="18" charset="0"/>
                </a:defRPr>
              </a:lvl2pPr>
              <a:lvl3pPr>
                <a:tabLst>
                  <a:tab pos="673100" algn="ctr"/>
                  <a:tab pos="2197100" algn="ctr"/>
                  <a:tab pos="4191000" algn="ctr"/>
                  <a:tab pos="6096000" algn="ctr"/>
                  <a:tab pos="6959600" algn="ctr"/>
                  <a:tab pos="7721600" algn="ctr"/>
                </a:tabLst>
                <a:defRPr sz="2400">
                  <a:solidFill>
                    <a:schemeClr val="tx1"/>
                  </a:solidFill>
                  <a:latin typeface="Times" panose="02020603050405020304" pitchFamily="18" charset="0"/>
                </a:defRPr>
              </a:lvl3pPr>
              <a:lvl4pPr>
                <a:tabLst>
                  <a:tab pos="673100" algn="ctr"/>
                  <a:tab pos="2197100" algn="ctr"/>
                  <a:tab pos="4191000" algn="ctr"/>
                  <a:tab pos="6096000" algn="ctr"/>
                  <a:tab pos="6959600" algn="ctr"/>
                  <a:tab pos="7721600" algn="ctr"/>
                </a:tabLst>
                <a:defRPr sz="2400">
                  <a:solidFill>
                    <a:schemeClr val="tx1"/>
                  </a:solidFill>
                  <a:latin typeface="Times" panose="02020603050405020304" pitchFamily="18" charset="0"/>
                </a:defRPr>
              </a:lvl4pPr>
              <a:lvl5pPr>
                <a:tabLst>
                  <a:tab pos="673100" algn="ctr"/>
                  <a:tab pos="2197100" algn="ctr"/>
                  <a:tab pos="4191000" algn="ctr"/>
                  <a:tab pos="6096000" algn="ctr"/>
                  <a:tab pos="6959600" algn="ctr"/>
                  <a:tab pos="77216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673100" algn="ctr"/>
                  <a:tab pos="2197100" algn="ctr"/>
                  <a:tab pos="4191000" algn="ctr"/>
                  <a:tab pos="6096000" algn="ctr"/>
                  <a:tab pos="6959600" algn="ctr"/>
                  <a:tab pos="77216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673100" algn="ctr"/>
                  <a:tab pos="2197100" algn="ctr"/>
                  <a:tab pos="4191000" algn="ctr"/>
                  <a:tab pos="6096000" algn="ctr"/>
                  <a:tab pos="6959600" algn="ctr"/>
                  <a:tab pos="77216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673100" algn="ctr"/>
                  <a:tab pos="2197100" algn="ctr"/>
                  <a:tab pos="4191000" algn="ctr"/>
                  <a:tab pos="6096000" algn="ctr"/>
                  <a:tab pos="6959600" algn="ctr"/>
                  <a:tab pos="77216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673100" algn="ctr"/>
                  <a:tab pos="2197100" algn="ctr"/>
                  <a:tab pos="4191000" algn="ctr"/>
                  <a:tab pos="6096000" algn="ctr"/>
                  <a:tab pos="6959600" algn="ctr"/>
                  <a:tab pos="7721600" algn="ctr"/>
                </a:tabLst>
                <a:defRPr sz="2400">
                  <a:solidFill>
                    <a:schemeClr val="tx1"/>
                  </a:solidFill>
                  <a:latin typeface="Times" panose="02020603050405020304" pitchFamily="18" charset="0"/>
                </a:defRPr>
              </a:lvl9pPr>
            </a:lstStyle>
            <a:p>
              <a:r>
                <a:rPr lang="es-ES" altLang="es-ES" sz="1600" dirty="0">
                  <a:effectLst/>
                  <a:latin typeface="Arial" panose="020B0604020202020204" pitchFamily="34" charset="0"/>
                </a:rPr>
                <a:t>		</a:t>
              </a:r>
              <a:r>
                <a:rPr lang="es-ES" altLang="es-ES" sz="1600" dirty="0">
                  <a:latin typeface="Arial" panose="020B0604020202020204" pitchFamily="34" charset="0"/>
                </a:rPr>
                <a:t>Prueba tamaño lote</a:t>
              </a:r>
              <a:endParaRPr lang="es-ES" altLang="es-ES" sz="1600" dirty="0">
                <a:effectLst/>
                <a:latin typeface="Arial" panose="020B0604020202020204" pitchFamily="34" charset="0"/>
              </a:endParaRPr>
            </a:p>
            <a:p>
              <a:r>
                <a:rPr lang="es-ES" altLang="es-ES" sz="1600" dirty="0">
                  <a:effectLst/>
                  <a:latin typeface="Arial" panose="020B0604020202020204" pitchFamily="34" charset="0"/>
                </a:rPr>
                <a:t>	Períodos	(</a:t>
              </a:r>
              <a:r>
                <a:rPr lang="es-ES" altLang="es-ES" sz="1600" dirty="0">
                  <a:latin typeface="Arial" panose="020B0604020202020204" pitchFamily="34" charset="0"/>
                </a:rPr>
                <a:t>necesidades</a:t>
              </a:r>
              <a:r>
                <a:rPr lang="es-ES" altLang="es-ES" sz="1600" dirty="0">
                  <a:effectLst/>
                  <a:latin typeface="Arial" panose="020B0604020202020204" pitchFamily="34" charset="0"/>
                </a:rPr>
                <a:t> netas			  Costes</a:t>
              </a:r>
            </a:p>
            <a:p>
              <a:r>
                <a:rPr lang="es-ES" altLang="es-ES" sz="1600" dirty="0">
                  <a:effectLst/>
                  <a:latin typeface="Arial" panose="020B0604020202020204" pitchFamily="34" charset="0"/>
                </a:rPr>
                <a:t>	</a:t>
              </a:r>
              <a:r>
                <a:rPr lang="es-ES" altLang="es-ES" sz="1600" dirty="0">
                  <a:latin typeface="Arial" panose="020B0604020202020204" pitchFamily="34" charset="0"/>
                </a:rPr>
                <a:t>c</a:t>
              </a:r>
              <a:r>
                <a:rPr lang="es-ES" altLang="es-ES" sz="1600" dirty="0">
                  <a:effectLst/>
                  <a:latin typeface="Arial" panose="020B0604020202020204" pitchFamily="34" charset="0"/>
                </a:rPr>
                <a:t>ombinados	</a:t>
              </a:r>
              <a:r>
                <a:rPr lang="es-ES" altLang="es-ES" sz="1600" dirty="0">
                  <a:latin typeface="Arial" panose="020B0604020202020204" pitchFamily="34" charset="0"/>
                </a:rPr>
                <a:t>acumuladas</a:t>
              </a:r>
              <a:r>
                <a:rPr lang="es-ES" altLang="es-ES" sz="1600" dirty="0">
                  <a:effectLst/>
                  <a:latin typeface="Arial" panose="020B0604020202020204" pitchFamily="34" charset="0"/>
                </a:rPr>
                <a:t>)	</a:t>
              </a:r>
              <a:r>
                <a:rPr lang="es-ES" altLang="es-ES" sz="1600" dirty="0">
                  <a:latin typeface="Arial" panose="020B0604020202020204" pitchFamily="34" charset="0"/>
                </a:rPr>
                <a:t>Unidades-período</a:t>
              </a:r>
              <a:r>
                <a:rPr lang="es-ES" altLang="es-ES" sz="1600" dirty="0">
                  <a:effectLst/>
                  <a:latin typeface="Arial" panose="020B0604020202020204" pitchFamily="34" charset="0"/>
                </a:rPr>
                <a:t>	  </a:t>
              </a:r>
              <a:r>
                <a:rPr lang="es-ES" altLang="es-ES" sz="1600" dirty="0">
                  <a:latin typeface="Arial" panose="020B0604020202020204" pitchFamily="34" charset="0"/>
                </a:rPr>
                <a:t>Prepara.</a:t>
              </a:r>
              <a:r>
                <a:rPr lang="es-ES" altLang="es-ES" sz="1600" dirty="0">
                  <a:effectLst/>
                  <a:latin typeface="Arial" panose="020B0604020202020204" pitchFamily="34" charset="0"/>
                </a:rPr>
                <a:t>	  </a:t>
              </a:r>
              <a:r>
                <a:rPr lang="es-ES" altLang="es-ES" sz="1600" dirty="0">
                  <a:latin typeface="Arial" panose="020B0604020202020204" pitchFamily="34" charset="0"/>
                </a:rPr>
                <a:t>Posesión</a:t>
              </a:r>
              <a:r>
                <a:rPr lang="es-ES" altLang="es-ES" sz="1600" dirty="0">
                  <a:effectLst/>
                  <a:latin typeface="Arial" panose="020B0604020202020204" pitchFamily="34" charset="0"/>
                </a:rPr>
                <a:t>	  Total</a:t>
              </a:r>
            </a:p>
          </p:txBody>
        </p:sp>
        <p:sp>
          <p:nvSpPr>
            <p:cNvPr id="33" name="Line 156">
              <a:extLst>
                <a:ext uri="{FF2B5EF4-FFF2-40B4-BE49-F238E27FC236}">
                  <a16:creationId xmlns:a16="http://schemas.microsoft.com/office/drawing/2014/main" id="{24BB16E5-D0F2-4A6C-AF31-479C366378F7}"/>
                </a:ext>
              </a:extLst>
            </p:cNvPr>
            <p:cNvSpPr>
              <a:spLocks noChangeShapeType="1"/>
            </p:cNvSpPr>
            <p:nvPr/>
          </p:nvSpPr>
          <p:spPr bwMode="auto">
            <a:xfrm>
              <a:off x="472" y="424"/>
              <a:ext cx="49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4" name="Line 157">
              <a:extLst>
                <a:ext uri="{FF2B5EF4-FFF2-40B4-BE49-F238E27FC236}">
                  <a16:creationId xmlns:a16="http://schemas.microsoft.com/office/drawing/2014/main" id="{834CFE0E-F6E1-4FFC-A456-C84B101E807C}"/>
                </a:ext>
              </a:extLst>
            </p:cNvPr>
            <p:cNvSpPr>
              <a:spLocks noChangeShapeType="1"/>
            </p:cNvSpPr>
            <p:nvPr/>
          </p:nvSpPr>
          <p:spPr bwMode="auto">
            <a:xfrm>
              <a:off x="472" y="952"/>
              <a:ext cx="49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5" name="Line 158">
              <a:extLst>
                <a:ext uri="{FF2B5EF4-FFF2-40B4-BE49-F238E27FC236}">
                  <a16:creationId xmlns:a16="http://schemas.microsoft.com/office/drawing/2014/main" id="{2D53A30E-65CE-4199-AE15-010AB42065D2}"/>
                </a:ext>
              </a:extLst>
            </p:cNvPr>
            <p:cNvSpPr>
              <a:spLocks noChangeShapeType="1"/>
            </p:cNvSpPr>
            <p:nvPr/>
          </p:nvSpPr>
          <p:spPr bwMode="auto">
            <a:xfrm>
              <a:off x="4001" y="765"/>
              <a:ext cx="1473" cy="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36" name="Elipse 35">
            <a:extLst>
              <a:ext uri="{FF2B5EF4-FFF2-40B4-BE49-F238E27FC236}">
                <a16:creationId xmlns:a16="http://schemas.microsoft.com/office/drawing/2014/main" id="{0C86EE32-8C70-4BD2-9E01-5BB7F88178BA}"/>
              </a:ext>
            </a:extLst>
          </p:cNvPr>
          <p:cNvSpPr/>
          <p:nvPr/>
        </p:nvSpPr>
        <p:spPr>
          <a:xfrm>
            <a:off x="5174696" y="3069082"/>
            <a:ext cx="367553" cy="304801"/>
          </a:xfrm>
          <a:prstGeom prst="ellipse">
            <a:avLst/>
          </a:prstGeom>
          <a:noFill/>
          <a:ln w="381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7" name="Elipse 36">
            <a:extLst>
              <a:ext uri="{FF2B5EF4-FFF2-40B4-BE49-F238E27FC236}">
                <a16:creationId xmlns:a16="http://schemas.microsoft.com/office/drawing/2014/main" id="{B618BB09-1F59-460E-A077-C882065C1944}"/>
              </a:ext>
            </a:extLst>
          </p:cNvPr>
          <p:cNvSpPr/>
          <p:nvPr/>
        </p:nvSpPr>
        <p:spPr>
          <a:xfrm>
            <a:off x="5187256" y="5134615"/>
            <a:ext cx="480499" cy="304801"/>
          </a:xfrm>
          <a:prstGeom prst="ellipse">
            <a:avLst/>
          </a:prstGeom>
          <a:noFill/>
          <a:ln w="381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8" name="Abrir llave 37">
            <a:extLst>
              <a:ext uri="{FF2B5EF4-FFF2-40B4-BE49-F238E27FC236}">
                <a16:creationId xmlns:a16="http://schemas.microsoft.com/office/drawing/2014/main" id="{60730275-2B2B-4347-91B8-534A486B328C}"/>
              </a:ext>
            </a:extLst>
          </p:cNvPr>
          <p:cNvSpPr/>
          <p:nvPr/>
        </p:nvSpPr>
        <p:spPr>
          <a:xfrm rot="5400000">
            <a:off x="5899985" y="2271909"/>
            <a:ext cx="182036" cy="565209"/>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39" name="Abrir llave 38">
            <a:extLst>
              <a:ext uri="{FF2B5EF4-FFF2-40B4-BE49-F238E27FC236}">
                <a16:creationId xmlns:a16="http://schemas.microsoft.com/office/drawing/2014/main" id="{ACC9D86E-252F-4BC2-9671-C8DF57F0E859}"/>
              </a:ext>
            </a:extLst>
          </p:cNvPr>
          <p:cNvSpPr/>
          <p:nvPr/>
        </p:nvSpPr>
        <p:spPr>
          <a:xfrm rot="5400000">
            <a:off x="7295172" y="2843791"/>
            <a:ext cx="189251" cy="56521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41" name="Rectángulo 40">
            <a:extLst>
              <a:ext uri="{FF2B5EF4-FFF2-40B4-BE49-F238E27FC236}">
                <a16:creationId xmlns:a16="http://schemas.microsoft.com/office/drawing/2014/main" id="{8EC050C0-E233-4AEA-B746-CDAA949C7245}"/>
              </a:ext>
            </a:extLst>
          </p:cNvPr>
          <p:cNvSpPr/>
          <p:nvPr/>
        </p:nvSpPr>
        <p:spPr>
          <a:xfrm>
            <a:off x="7783404" y="2345722"/>
            <a:ext cx="3511661" cy="523220"/>
          </a:xfrm>
          <a:prstGeom prst="rect">
            <a:avLst/>
          </a:prstGeom>
        </p:spPr>
        <p:txBody>
          <a:bodyPr wrap="square">
            <a:spAutoFit/>
          </a:bodyPr>
          <a:lstStyle/>
          <a:p>
            <a:r>
              <a:rPr lang="es-ES" sz="1400" dirty="0">
                <a:solidFill>
                  <a:srgbClr val="000000"/>
                </a:solidFill>
                <a:latin typeface="Times-Bold"/>
              </a:rPr>
              <a:t>40 unidades almacenadas 1 período= 40€</a:t>
            </a:r>
            <a:r>
              <a:rPr lang="es-ES" sz="1400" dirty="0"/>
              <a:t> </a:t>
            </a:r>
            <a:br>
              <a:rPr lang="es-ES" sz="1400" dirty="0"/>
            </a:br>
            <a:endParaRPr lang="es-ES" sz="1400" dirty="0"/>
          </a:p>
        </p:txBody>
      </p:sp>
      <p:sp>
        <p:nvSpPr>
          <p:cNvPr id="42" name="Rectángulo 41">
            <a:extLst>
              <a:ext uri="{FF2B5EF4-FFF2-40B4-BE49-F238E27FC236}">
                <a16:creationId xmlns:a16="http://schemas.microsoft.com/office/drawing/2014/main" id="{A21C2349-CD02-4ECB-BB78-9AF516F6AA9A}"/>
              </a:ext>
            </a:extLst>
          </p:cNvPr>
          <p:cNvSpPr/>
          <p:nvPr/>
        </p:nvSpPr>
        <p:spPr>
          <a:xfrm>
            <a:off x="7783404" y="2663744"/>
            <a:ext cx="3638682" cy="523220"/>
          </a:xfrm>
          <a:prstGeom prst="rect">
            <a:avLst/>
          </a:prstGeom>
        </p:spPr>
        <p:txBody>
          <a:bodyPr wrap="square">
            <a:spAutoFit/>
          </a:bodyPr>
          <a:lstStyle/>
          <a:p>
            <a:r>
              <a:rPr lang="es-ES" sz="1400" dirty="0">
                <a:solidFill>
                  <a:srgbClr val="000000"/>
                </a:solidFill>
                <a:latin typeface="Times-Bold"/>
              </a:rPr>
              <a:t>10 unidades almacenadas 3 períodos= 30€</a:t>
            </a:r>
            <a:r>
              <a:rPr lang="es-ES" sz="1400" dirty="0"/>
              <a:t> </a:t>
            </a:r>
            <a:br>
              <a:rPr lang="es-ES" sz="1400" dirty="0"/>
            </a:br>
            <a:endParaRPr lang="es-ES" sz="1400" dirty="0"/>
          </a:p>
        </p:txBody>
      </p:sp>
      <p:cxnSp>
        <p:nvCxnSpPr>
          <p:cNvPr id="43" name="Conector recto de flecha 42">
            <a:extLst>
              <a:ext uri="{FF2B5EF4-FFF2-40B4-BE49-F238E27FC236}">
                <a16:creationId xmlns:a16="http://schemas.microsoft.com/office/drawing/2014/main" id="{CE332211-6526-4E9F-B6A8-19ACFED3AEC5}"/>
              </a:ext>
            </a:extLst>
          </p:cNvPr>
          <p:cNvCxnSpPr>
            <a:cxnSpLocks/>
          </p:cNvCxnSpPr>
          <p:nvPr/>
        </p:nvCxnSpPr>
        <p:spPr>
          <a:xfrm flipV="1">
            <a:off x="6391922" y="2463495"/>
            <a:ext cx="1456591" cy="108696"/>
          </a:xfrm>
          <a:prstGeom prst="straightConnector1">
            <a:avLst/>
          </a:prstGeom>
          <a:ln w="127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A4AC939B-0C47-44BD-97CD-A453BD7E4C97}"/>
              </a:ext>
            </a:extLst>
          </p:cNvPr>
          <p:cNvCxnSpPr>
            <a:cxnSpLocks/>
          </p:cNvCxnSpPr>
          <p:nvPr/>
        </p:nvCxnSpPr>
        <p:spPr>
          <a:xfrm flipV="1">
            <a:off x="7599285" y="2847975"/>
            <a:ext cx="249228" cy="239162"/>
          </a:xfrm>
          <a:prstGeom prst="straightConnector1">
            <a:avLst/>
          </a:prstGeom>
          <a:ln w="127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FEFDBFEA-5C5B-44C5-BADA-BAC6C1073DCA}"/>
              </a:ext>
            </a:extLst>
          </p:cNvPr>
          <p:cNvSpPr/>
          <p:nvPr/>
        </p:nvSpPr>
        <p:spPr>
          <a:xfrm>
            <a:off x="4074551" y="3087137"/>
            <a:ext cx="367553" cy="304801"/>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6" name="Elipse 45">
            <a:extLst>
              <a:ext uri="{FF2B5EF4-FFF2-40B4-BE49-F238E27FC236}">
                <a16:creationId xmlns:a16="http://schemas.microsoft.com/office/drawing/2014/main" id="{8209212B-F228-4D79-BB25-D2E99E60D42D}"/>
              </a:ext>
            </a:extLst>
          </p:cNvPr>
          <p:cNvSpPr/>
          <p:nvPr/>
        </p:nvSpPr>
        <p:spPr>
          <a:xfrm>
            <a:off x="4074550" y="6007381"/>
            <a:ext cx="367553" cy="304801"/>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7" name="Elipse 46">
            <a:extLst>
              <a:ext uri="{FF2B5EF4-FFF2-40B4-BE49-F238E27FC236}">
                <a16:creationId xmlns:a16="http://schemas.microsoft.com/office/drawing/2014/main" id="{25024424-65D7-431C-915A-F9A537F39AE7}"/>
              </a:ext>
            </a:extLst>
          </p:cNvPr>
          <p:cNvSpPr/>
          <p:nvPr/>
        </p:nvSpPr>
        <p:spPr>
          <a:xfrm>
            <a:off x="3961604" y="5133681"/>
            <a:ext cx="480499" cy="304801"/>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8" name="Elipse 47">
            <a:extLst>
              <a:ext uri="{FF2B5EF4-FFF2-40B4-BE49-F238E27FC236}">
                <a16:creationId xmlns:a16="http://schemas.microsoft.com/office/drawing/2014/main" id="{74B621A3-D5B4-486C-BA69-6D742858A6EB}"/>
              </a:ext>
            </a:extLst>
          </p:cNvPr>
          <p:cNvSpPr/>
          <p:nvPr/>
        </p:nvSpPr>
        <p:spPr>
          <a:xfrm>
            <a:off x="5008910" y="828930"/>
            <a:ext cx="2368433" cy="448330"/>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Elipse 48">
            <a:extLst>
              <a:ext uri="{FF2B5EF4-FFF2-40B4-BE49-F238E27FC236}">
                <a16:creationId xmlns:a16="http://schemas.microsoft.com/office/drawing/2014/main" id="{30CA5A48-2A9F-4503-BB68-D98166120B67}"/>
              </a:ext>
            </a:extLst>
          </p:cNvPr>
          <p:cNvSpPr/>
          <p:nvPr/>
        </p:nvSpPr>
        <p:spPr>
          <a:xfrm>
            <a:off x="7506543" y="855564"/>
            <a:ext cx="2368433" cy="420695"/>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0" name="Elipse 49">
            <a:extLst>
              <a:ext uri="{FF2B5EF4-FFF2-40B4-BE49-F238E27FC236}">
                <a16:creationId xmlns:a16="http://schemas.microsoft.com/office/drawing/2014/main" id="{ED535F32-DFD4-4E8F-9BDF-B3C01FC734B9}"/>
              </a:ext>
            </a:extLst>
          </p:cNvPr>
          <p:cNvSpPr/>
          <p:nvPr/>
        </p:nvSpPr>
        <p:spPr>
          <a:xfrm>
            <a:off x="9986420" y="865089"/>
            <a:ext cx="570743" cy="411170"/>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1" name="Line 138">
            <a:extLst>
              <a:ext uri="{FF2B5EF4-FFF2-40B4-BE49-F238E27FC236}">
                <a16:creationId xmlns:a16="http://schemas.microsoft.com/office/drawing/2014/main" id="{06093D56-F7A1-4FA6-B889-003EA0EDE460}"/>
              </a:ext>
            </a:extLst>
          </p:cNvPr>
          <p:cNvSpPr>
            <a:spLocks noChangeShapeType="1"/>
          </p:cNvSpPr>
          <p:nvPr/>
        </p:nvSpPr>
        <p:spPr bwMode="auto">
          <a:xfrm>
            <a:off x="2143772" y="6332425"/>
            <a:ext cx="78867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52" name="Elipse 51">
            <a:extLst>
              <a:ext uri="{FF2B5EF4-FFF2-40B4-BE49-F238E27FC236}">
                <a16:creationId xmlns:a16="http://schemas.microsoft.com/office/drawing/2014/main" id="{7B6C46E3-5DDB-422F-9257-FC0DB6B9AD2A}"/>
              </a:ext>
            </a:extLst>
          </p:cNvPr>
          <p:cNvSpPr/>
          <p:nvPr/>
        </p:nvSpPr>
        <p:spPr>
          <a:xfrm>
            <a:off x="5118944" y="6007381"/>
            <a:ext cx="367553" cy="304801"/>
          </a:xfrm>
          <a:prstGeom prst="ellipse">
            <a:avLst/>
          </a:prstGeom>
          <a:noFill/>
          <a:ln w="381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3" name="Rectángulo 52">
            <a:extLst>
              <a:ext uri="{FF2B5EF4-FFF2-40B4-BE49-F238E27FC236}">
                <a16:creationId xmlns:a16="http://schemas.microsoft.com/office/drawing/2014/main" id="{C85E7B82-5875-4A9B-AEC5-9365D60D756E}"/>
              </a:ext>
            </a:extLst>
          </p:cNvPr>
          <p:cNvSpPr/>
          <p:nvPr/>
        </p:nvSpPr>
        <p:spPr>
          <a:xfrm>
            <a:off x="6026842" y="6452025"/>
            <a:ext cx="4301177" cy="369332"/>
          </a:xfrm>
          <a:prstGeom prst="rect">
            <a:avLst/>
          </a:prstGeom>
        </p:spPr>
        <p:txBody>
          <a:bodyPr wrap="none">
            <a:spAutoFit/>
          </a:bodyPr>
          <a:lstStyle/>
          <a:p>
            <a:r>
              <a:rPr lang="es-ES" altLang="es-ES" dirty="0">
                <a:latin typeface="Arial" panose="020B0604020202020204" pitchFamily="34" charset="0"/>
              </a:rPr>
              <a:t>Coste Total	300 + (190x1) =  490</a:t>
            </a:r>
            <a:endParaRPr lang="es-ES" dirty="0"/>
          </a:p>
        </p:txBody>
      </p:sp>
    </p:spTree>
    <p:extLst>
      <p:ext uri="{BB962C8B-B14F-4D97-AF65-F5344CB8AC3E}">
        <p14:creationId xmlns:p14="http://schemas.microsoft.com/office/powerpoint/2010/main" val="4125993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par>
                          <p:cTn id="17" fill="hold">
                            <p:stCondLst>
                              <p:cond delay="0"/>
                            </p:stCondLst>
                            <p:childTnLst>
                              <p:par>
                                <p:cTn id="18" presetID="22" presetClass="entr" presetSubtype="8" fill="hold"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par>
                                <p:cTn id="21" presetID="22" presetClass="entr" presetSubtype="8"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left)">
                                      <p:cBhvr>
                                        <p:cTn id="23" dur="500"/>
                                        <p:tgtEl>
                                          <p:spTgt spid="4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500"/>
                                        <p:tgtEl>
                                          <p:spTgt spid="18"/>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wipe(left)">
                                      <p:cBhvr>
                                        <p:cTn id="72" dur="500"/>
                                        <p:tgtEl>
                                          <p:spTgt spid="51"/>
                                        </p:tgtEl>
                                      </p:cBhvr>
                                    </p:animEffec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3"/>
                                        </p:tgtEl>
                                        <p:attrNameLst>
                                          <p:attrName>style.visibility</p:attrName>
                                        </p:attrNameLst>
                                      </p:cBhvr>
                                      <p:to>
                                        <p:strVal val="visible"/>
                                      </p:to>
                                    </p:set>
                                    <p:animEffect transition="in" filter="wipe(left)">
                                      <p:cBhvr>
                                        <p:cTn id="8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1" grpId="0"/>
      <p:bldP spid="42" grpId="0"/>
      <p:bldP spid="45" grpId="0" animBg="1"/>
      <p:bldP spid="46" grpId="0" animBg="1"/>
      <p:bldP spid="47" grpId="0" animBg="1"/>
      <p:bldP spid="48" grpId="0" animBg="1"/>
      <p:bldP spid="49" grpId="0" animBg="1"/>
      <p:bldP spid="50" grpId="0" animBg="1"/>
      <p:bldP spid="51" grpId="0" animBg="1"/>
      <p:bldP spid="52" grpId="0" animBg="1"/>
      <p:bldP spid="5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7900D1B5-2FEA-44BE-BA3D-B48CBE948488}"/>
              </a:ext>
            </a:extLst>
          </p:cNvPr>
          <p:cNvSpPr txBox="1"/>
          <p:nvPr/>
        </p:nvSpPr>
        <p:spPr>
          <a:xfrm>
            <a:off x="2263649" y="330650"/>
            <a:ext cx="7217228" cy="461665"/>
          </a:xfrm>
          <a:prstGeom prst="rect">
            <a:avLst/>
          </a:prstGeom>
          <a:noFill/>
        </p:spPr>
        <p:txBody>
          <a:bodyPr wrap="square" rtlCol="0">
            <a:spAutoFit/>
          </a:bodyPr>
          <a:lstStyle/>
          <a:p>
            <a:pPr algn="ctr"/>
            <a:r>
              <a:rPr lang="es-ES" sz="2400" b="1" dirty="0"/>
              <a:t>EQUILIBRIO DE UNIDAD-PERÍODO (PPB)</a:t>
            </a:r>
          </a:p>
        </p:txBody>
      </p:sp>
      <p:graphicFrame>
        <p:nvGraphicFramePr>
          <p:cNvPr id="6" name="Group 838">
            <a:extLst>
              <a:ext uri="{FF2B5EF4-FFF2-40B4-BE49-F238E27FC236}">
                <a16:creationId xmlns:a16="http://schemas.microsoft.com/office/drawing/2014/main" id="{405400C2-90EF-479B-B844-063B4E7451A7}"/>
              </a:ext>
            </a:extLst>
          </p:cNvPr>
          <p:cNvGraphicFramePr>
            <a:graphicFrameLocks noGrp="1"/>
          </p:cNvGraphicFramePr>
          <p:nvPr>
            <p:extLst>
              <p:ext uri="{D42A27DB-BD31-4B8C-83A1-F6EECF244321}">
                <p14:modId xmlns:p14="http://schemas.microsoft.com/office/powerpoint/2010/main" val="3629022191"/>
              </p:ext>
            </p:extLst>
          </p:nvPr>
        </p:nvGraphicFramePr>
        <p:xfrm>
          <a:off x="1333144" y="940029"/>
          <a:ext cx="8765849" cy="4492080"/>
        </p:xfrm>
        <a:graphic>
          <a:graphicData uri="http://schemas.openxmlformats.org/drawingml/2006/table">
            <a:tbl>
              <a:tblPr/>
              <a:tblGrid>
                <a:gridCol w="1933643">
                  <a:extLst>
                    <a:ext uri="{9D8B030D-6E8A-4147-A177-3AD203B41FA5}">
                      <a16:colId xmlns:a16="http://schemas.microsoft.com/office/drawing/2014/main" val="20000"/>
                    </a:ext>
                  </a:extLst>
                </a:gridCol>
                <a:gridCol w="587254">
                  <a:extLst>
                    <a:ext uri="{9D8B030D-6E8A-4147-A177-3AD203B41FA5}">
                      <a16:colId xmlns:a16="http://schemas.microsoft.com/office/drawing/2014/main" val="20001"/>
                    </a:ext>
                  </a:extLst>
                </a:gridCol>
                <a:gridCol w="615901">
                  <a:extLst>
                    <a:ext uri="{9D8B030D-6E8A-4147-A177-3AD203B41FA5}">
                      <a16:colId xmlns:a16="http://schemas.microsoft.com/office/drawing/2014/main" val="20002"/>
                    </a:ext>
                  </a:extLst>
                </a:gridCol>
                <a:gridCol w="630225">
                  <a:extLst>
                    <a:ext uri="{9D8B030D-6E8A-4147-A177-3AD203B41FA5}">
                      <a16:colId xmlns:a16="http://schemas.microsoft.com/office/drawing/2014/main" val="20003"/>
                    </a:ext>
                  </a:extLst>
                </a:gridCol>
                <a:gridCol w="615901">
                  <a:extLst>
                    <a:ext uri="{9D8B030D-6E8A-4147-A177-3AD203B41FA5}">
                      <a16:colId xmlns:a16="http://schemas.microsoft.com/office/drawing/2014/main" val="20004"/>
                    </a:ext>
                  </a:extLst>
                </a:gridCol>
                <a:gridCol w="601577">
                  <a:extLst>
                    <a:ext uri="{9D8B030D-6E8A-4147-A177-3AD203B41FA5}">
                      <a16:colId xmlns:a16="http://schemas.microsoft.com/office/drawing/2014/main" val="20005"/>
                    </a:ext>
                  </a:extLst>
                </a:gridCol>
                <a:gridCol w="644548">
                  <a:extLst>
                    <a:ext uri="{9D8B030D-6E8A-4147-A177-3AD203B41FA5}">
                      <a16:colId xmlns:a16="http://schemas.microsoft.com/office/drawing/2014/main" val="20006"/>
                    </a:ext>
                  </a:extLst>
                </a:gridCol>
                <a:gridCol w="630225">
                  <a:extLst>
                    <a:ext uri="{9D8B030D-6E8A-4147-A177-3AD203B41FA5}">
                      <a16:colId xmlns:a16="http://schemas.microsoft.com/office/drawing/2014/main" val="20007"/>
                    </a:ext>
                  </a:extLst>
                </a:gridCol>
                <a:gridCol w="615901">
                  <a:extLst>
                    <a:ext uri="{9D8B030D-6E8A-4147-A177-3AD203B41FA5}">
                      <a16:colId xmlns:a16="http://schemas.microsoft.com/office/drawing/2014/main" val="20008"/>
                    </a:ext>
                  </a:extLst>
                </a:gridCol>
                <a:gridCol w="615901">
                  <a:extLst>
                    <a:ext uri="{9D8B030D-6E8A-4147-A177-3AD203B41FA5}">
                      <a16:colId xmlns:a16="http://schemas.microsoft.com/office/drawing/2014/main" val="20009"/>
                    </a:ext>
                  </a:extLst>
                </a:gridCol>
                <a:gridCol w="644548">
                  <a:extLst>
                    <a:ext uri="{9D8B030D-6E8A-4147-A177-3AD203B41FA5}">
                      <a16:colId xmlns:a16="http://schemas.microsoft.com/office/drawing/2014/main" val="20010"/>
                    </a:ext>
                  </a:extLst>
                </a:gridCol>
                <a:gridCol w="630225">
                  <a:extLst>
                    <a:ext uri="{9D8B030D-6E8A-4147-A177-3AD203B41FA5}">
                      <a16:colId xmlns:a16="http://schemas.microsoft.com/office/drawing/2014/main" val="20011"/>
                    </a:ext>
                  </a:extLst>
                </a:gridCol>
              </a:tblGrid>
              <a:tr h="446214">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endPar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cap="flat">
                      <a:noFill/>
                    </a:lnL>
                    <a:lnR>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6</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7</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8</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9</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1635">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Necesidades brutas</a:t>
                      </a:r>
                    </a:p>
                  </a:txBody>
                  <a:tcPr anchor="ctr" horzOverflow="overflow">
                    <a:lnL cap="flat">
                      <a:noFill/>
                    </a:lnL>
                    <a:lnR>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55</a:t>
                      </a:r>
                    </a:p>
                  </a:txBody>
                  <a:tcPr anchor="ctr" horzOverflow="overflow">
                    <a:lnL w="28575"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3337">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Recepción programada</a:t>
                      </a:r>
                    </a:p>
                  </a:txBody>
                  <a:tcPr anchor="ctr"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3337">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Disponible estimado</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50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60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3337">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Necesidades netas</a:t>
                      </a:r>
                    </a:p>
                  </a:txBody>
                  <a:tcPr anchor="ctr"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55</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4412">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Recepción de pedidos planificados</a:t>
                      </a:r>
                    </a:p>
                  </a:txBody>
                  <a:tcPr anchor="ctr"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80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100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55</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3337">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6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Emisión de pedidos planificados</a:t>
                      </a:r>
                    </a:p>
                  </a:txBody>
                  <a:tcPr anchor="ctr" horzOverflow="overflow">
                    <a:lnL cap="flat">
                      <a:noFill/>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80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100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55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6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 name="Rectangle 839">
            <a:extLst>
              <a:ext uri="{FF2B5EF4-FFF2-40B4-BE49-F238E27FC236}">
                <a16:creationId xmlns:a16="http://schemas.microsoft.com/office/drawing/2014/main" id="{E4C010C0-9714-43C0-AEC9-220F617AD9A0}"/>
              </a:ext>
            </a:extLst>
          </p:cNvPr>
          <p:cNvSpPr>
            <a:spLocks noChangeArrowheads="1"/>
          </p:cNvSpPr>
          <p:nvPr/>
        </p:nvSpPr>
        <p:spPr bwMode="auto">
          <a:xfrm>
            <a:off x="1683217" y="5441905"/>
            <a:ext cx="855227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 altLang="es-ES" sz="2000" dirty="0"/>
              <a:t>Coste almacenamiento = </a:t>
            </a:r>
            <a:r>
              <a:rPr lang="es-ES" altLang="es-ES" sz="2000" i="0" dirty="0"/>
              <a:t>1€</a:t>
            </a:r>
            <a:r>
              <a:rPr lang="es-ES" altLang="es-ES" sz="2000" dirty="0"/>
              <a:t>/unidad/semana; Coste de preparación = </a:t>
            </a:r>
            <a:r>
              <a:rPr lang="es-ES" altLang="es-ES" sz="2000" i="0" dirty="0"/>
              <a:t>100€</a:t>
            </a:r>
          </a:p>
          <a:p>
            <a:pPr algn="ctr"/>
            <a:r>
              <a:rPr lang="es-ES" altLang="es-ES" sz="2000" dirty="0"/>
              <a:t>Necesidades brutas medias por semana = 270/10 = 27; Plazo entrega = 1 semana</a:t>
            </a:r>
          </a:p>
        </p:txBody>
      </p:sp>
      <p:sp>
        <p:nvSpPr>
          <p:cNvPr id="8" name="Elipse 7">
            <a:extLst>
              <a:ext uri="{FF2B5EF4-FFF2-40B4-BE49-F238E27FC236}">
                <a16:creationId xmlns:a16="http://schemas.microsoft.com/office/drawing/2014/main" id="{25CBE3E4-E91A-4C9E-AA33-C7470861F79D}"/>
              </a:ext>
            </a:extLst>
          </p:cNvPr>
          <p:cNvSpPr/>
          <p:nvPr/>
        </p:nvSpPr>
        <p:spPr>
          <a:xfrm>
            <a:off x="4430332" y="2546639"/>
            <a:ext cx="5570764" cy="769121"/>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A4E04C3C-CEF8-46A3-A0E0-FDC3DCC81DB3}"/>
              </a:ext>
            </a:extLst>
          </p:cNvPr>
          <p:cNvSpPr/>
          <p:nvPr/>
        </p:nvSpPr>
        <p:spPr>
          <a:xfrm>
            <a:off x="3713157" y="4632371"/>
            <a:ext cx="6024098" cy="769121"/>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CuadroTexto 9">
            <a:extLst>
              <a:ext uri="{FF2B5EF4-FFF2-40B4-BE49-F238E27FC236}">
                <a16:creationId xmlns:a16="http://schemas.microsoft.com/office/drawing/2014/main" id="{71B0940F-9CE9-45BE-932B-E78F0F3EE40F}"/>
              </a:ext>
            </a:extLst>
          </p:cNvPr>
          <p:cNvSpPr txBox="1"/>
          <p:nvPr/>
        </p:nvSpPr>
        <p:spPr>
          <a:xfrm>
            <a:off x="-142658" y="6328764"/>
            <a:ext cx="12048566" cy="461665"/>
          </a:xfrm>
          <a:prstGeom prst="rect">
            <a:avLst/>
          </a:prstGeom>
          <a:noFill/>
        </p:spPr>
        <p:txBody>
          <a:bodyPr wrap="square" rtlCol="0">
            <a:spAutoFit/>
          </a:bodyPr>
          <a:lstStyle/>
          <a:p>
            <a:pPr algn="ctr"/>
            <a:r>
              <a:rPr lang="es-ES" sz="2400" b="1" dirty="0"/>
              <a:t>COSTE TOTAL = COSTE DE POSESIÓN + COSTE DE PREPARACIÓN = 190 + (3 x 100) = 490€</a:t>
            </a:r>
          </a:p>
        </p:txBody>
      </p:sp>
    </p:spTree>
    <p:extLst>
      <p:ext uri="{BB962C8B-B14F-4D97-AF65-F5344CB8AC3E}">
        <p14:creationId xmlns:p14="http://schemas.microsoft.com/office/powerpoint/2010/main" val="33606260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0"/>
                            </p:stCondLst>
                            <p:childTnLst>
                              <p:par>
                                <p:cTn id="19" presetID="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p:bldP spid="9" grpId="0" animBg="1"/>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6" name="Group 8">
            <a:extLst>
              <a:ext uri="{FF2B5EF4-FFF2-40B4-BE49-F238E27FC236}">
                <a16:creationId xmlns:a16="http://schemas.microsoft.com/office/drawing/2014/main" id="{D348A92C-028B-4729-9A8B-1104BCEDCC6A}"/>
              </a:ext>
            </a:extLst>
          </p:cNvPr>
          <p:cNvGrpSpPr>
            <a:grpSpLocks/>
          </p:cNvGrpSpPr>
          <p:nvPr/>
        </p:nvGrpSpPr>
        <p:grpSpPr bwMode="auto">
          <a:xfrm>
            <a:off x="2231790" y="1240545"/>
            <a:ext cx="7558091" cy="2554290"/>
            <a:chOff x="1682" y="1392"/>
            <a:chExt cx="4761" cy="1609"/>
          </a:xfrm>
        </p:grpSpPr>
        <p:sp>
          <p:nvSpPr>
            <p:cNvPr id="7" name="Rectangle 5">
              <a:extLst>
                <a:ext uri="{FF2B5EF4-FFF2-40B4-BE49-F238E27FC236}">
                  <a16:creationId xmlns:a16="http://schemas.microsoft.com/office/drawing/2014/main" id="{468B7387-3F66-4F76-8DBC-F47CA22E81D2}"/>
                </a:ext>
              </a:extLst>
            </p:cNvPr>
            <p:cNvSpPr>
              <a:spLocks noChangeArrowheads="1"/>
            </p:cNvSpPr>
            <p:nvPr/>
          </p:nvSpPr>
          <p:spPr bwMode="auto">
            <a:xfrm>
              <a:off x="1682" y="1392"/>
              <a:ext cx="4761" cy="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3619500" algn="r"/>
                </a:tabLst>
                <a:defRPr sz="2400">
                  <a:solidFill>
                    <a:schemeClr val="tx1"/>
                  </a:solidFill>
                  <a:latin typeface="Times" panose="02020603050405020304" pitchFamily="18" charset="0"/>
                </a:defRPr>
              </a:lvl1pPr>
              <a:lvl2pPr>
                <a:tabLst>
                  <a:tab pos="3619500" algn="r"/>
                </a:tabLst>
                <a:defRPr sz="2400">
                  <a:solidFill>
                    <a:schemeClr val="tx1"/>
                  </a:solidFill>
                  <a:latin typeface="Times" panose="02020603050405020304" pitchFamily="18" charset="0"/>
                </a:defRPr>
              </a:lvl2pPr>
              <a:lvl3pPr>
                <a:tabLst>
                  <a:tab pos="3619500" algn="r"/>
                </a:tabLst>
                <a:defRPr sz="2400">
                  <a:solidFill>
                    <a:schemeClr val="tx1"/>
                  </a:solidFill>
                  <a:latin typeface="Times" panose="02020603050405020304" pitchFamily="18" charset="0"/>
                </a:defRPr>
              </a:lvl3pPr>
              <a:lvl4pPr>
                <a:tabLst>
                  <a:tab pos="3619500" algn="r"/>
                </a:tabLst>
                <a:defRPr sz="2400">
                  <a:solidFill>
                    <a:schemeClr val="tx1"/>
                  </a:solidFill>
                  <a:latin typeface="Times" panose="02020603050405020304" pitchFamily="18" charset="0"/>
                </a:defRPr>
              </a:lvl4pPr>
              <a:lvl5pPr>
                <a:tabLst>
                  <a:tab pos="3619500" algn="r"/>
                </a:tabLst>
                <a:defRPr sz="2400">
                  <a:solidFill>
                    <a:schemeClr val="tx1"/>
                  </a:solidFill>
                  <a:latin typeface="Times" panose="02020603050405020304" pitchFamily="18" charset="0"/>
                </a:defRPr>
              </a:lvl5pPr>
              <a:lvl6pPr eaLnBrk="0" fontAlgn="base" hangingPunct="0">
                <a:spcBef>
                  <a:spcPct val="0"/>
                </a:spcBef>
                <a:spcAft>
                  <a:spcPct val="0"/>
                </a:spcAft>
                <a:tabLst>
                  <a:tab pos="3619500" algn="r"/>
                </a:tabLst>
                <a:defRPr sz="2400">
                  <a:solidFill>
                    <a:schemeClr val="tx1"/>
                  </a:solidFill>
                  <a:latin typeface="Times" panose="02020603050405020304" pitchFamily="18" charset="0"/>
                </a:defRPr>
              </a:lvl6pPr>
              <a:lvl7pPr eaLnBrk="0" fontAlgn="base" hangingPunct="0">
                <a:spcBef>
                  <a:spcPct val="0"/>
                </a:spcBef>
                <a:spcAft>
                  <a:spcPct val="0"/>
                </a:spcAft>
                <a:tabLst>
                  <a:tab pos="3619500" algn="r"/>
                </a:tabLst>
                <a:defRPr sz="2400">
                  <a:solidFill>
                    <a:schemeClr val="tx1"/>
                  </a:solidFill>
                  <a:latin typeface="Times" panose="02020603050405020304" pitchFamily="18" charset="0"/>
                </a:defRPr>
              </a:lvl7pPr>
              <a:lvl8pPr eaLnBrk="0" fontAlgn="base" hangingPunct="0">
                <a:spcBef>
                  <a:spcPct val="0"/>
                </a:spcBef>
                <a:spcAft>
                  <a:spcPct val="0"/>
                </a:spcAft>
                <a:tabLst>
                  <a:tab pos="3619500" algn="r"/>
                </a:tabLst>
                <a:defRPr sz="2400">
                  <a:solidFill>
                    <a:schemeClr val="tx1"/>
                  </a:solidFill>
                  <a:latin typeface="Times" panose="02020603050405020304" pitchFamily="18" charset="0"/>
                </a:defRPr>
              </a:lvl8pPr>
              <a:lvl9pPr eaLnBrk="0" fontAlgn="base" hangingPunct="0">
                <a:spcBef>
                  <a:spcPct val="0"/>
                </a:spcBef>
                <a:spcAft>
                  <a:spcPct val="0"/>
                </a:spcAft>
                <a:tabLst>
                  <a:tab pos="3619500" algn="r"/>
                </a:tabLst>
                <a:defRPr sz="2400">
                  <a:solidFill>
                    <a:schemeClr val="tx1"/>
                  </a:solidFill>
                  <a:latin typeface="Times" panose="02020603050405020304" pitchFamily="18" charset="0"/>
                </a:defRPr>
              </a:lvl9pPr>
            </a:lstStyle>
            <a:p>
              <a:r>
                <a:rPr lang="es-ES" altLang="es-ES" sz="1800" b="1" dirty="0">
                  <a:latin typeface="Arial" panose="020B0604020202020204" pitchFamily="34" charset="0"/>
                </a:rPr>
                <a:t>COSTE</a:t>
              </a:r>
              <a:r>
                <a:rPr lang="es-ES" altLang="es-ES" sz="3200" b="1" dirty="0">
                  <a:latin typeface="Arial" panose="020B0604020202020204" pitchFamily="34" charset="0"/>
                </a:rPr>
                <a:t>	</a:t>
              </a:r>
              <a:r>
                <a:rPr lang="es-ES" altLang="es-ES" sz="1400" b="1" dirty="0">
                  <a:latin typeface="Arial" panose="020B0604020202020204" pitchFamily="34" charset="0"/>
                </a:rPr>
                <a:t>POSESIÓN</a:t>
              </a:r>
              <a:r>
                <a:rPr lang="es-ES" altLang="es-ES" sz="1800" b="1" dirty="0">
                  <a:latin typeface="Arial" panose="020B0604020202020204" pitchFamily="34" charset="0"/>
                </a:rPr>
                <a:t>	</a:t>
              </a:r>
              <a:r>
                <a:rPr lang="es-ES" altLang="es-ES" sz="3200" b="1" dirty="0">
                  <a:latin typeface="Arial" panose="020B0604020202020204" pitchFamily="34" charset="0"/>
                </a:rPr>
                <a:t>	</a:t>
              </a:r>
              <a:r>
                <a:rPr lang="es-ES" altLang="es-ES" sz="1400" b="1" dirty="0">
                  <a:latin typeface="Arial" panose="020B0604020202020204" pitchFamily="34" charset="0"/>
                </a:rPr>
                <a:t>PREPARACIÓN</a:t>
              </a:r>
              <a:r>
                <a:rPr lang="es-ES" altLang="es-ES" sz="1800" b="1" dirty="0">
                  <a:latin typeface="Arial" panose="020B0604020202020204" pitchFamily="34" charset="0"/>
                </a:rPr>
                <a:t>	 TOTAL</a:t>
              </a:r>
            </a:p>
            <a:p>
              <a:r>
                <a:rPr lang="es-ES" altLang="es-ES" sz="3200" dirty="0">
                  <a:latin typeface="Arial" panose="020B0604020202020204" pitchFamily="34" charset="0"/>
                </a:rPr>
                <a:t>Lote a lote	0€		 700€	</a:t>
              </a:r>
              <a:r>
                <a:rPr lang="es-ES" altLang="es-ES" sz="3200" b="1" i="0" dirty="0">
                  <a:solidFill>
                    <a:srgbClr val="FF0000"/>
                  </a:solidFill>
                  <a:latin typeface="Arial" panose="020B0604020202020204" pitchFamily="34" charset="0"/>
                </a:rPr>
                <a:t>700€</a:t>
              </a:r>
            </a:p>
            <a:p>
              <a:r>
                <a:rPr lang="es-ES" altLang="es-ES" sz="3200" dirty="0">
                  <a:latin typeface="Arial" panose="020B0604020202020204" pitchFamily="34" charset="0"/>
                </a:rPr>
                <a:t>EOQ	375€		 </a:t>
              </a:r>
              <a:r>
                <a:rPr lang="es-ES" altLang="es-ES" sz="3200" i="0" dirty="0">
                  <a:latin typeface="Arial" panose="020B0604020202020204" pitchFamily="34" charset="0"/>
                </a:rPr>
                <a:t>400€	</a:t>
              </a:r>
              <a:r>
                <a:rPr lang="es-ES" altLang="es-ES" sz="3200" b="1" i="0" dirty="0">
                  <a:solidFill>
                    <a:srgbClr val="FF0000"/>
                  </a:solidFill>
                  <a:latin typeface="Arial" panose="020B0604020202020204" pitchFamily="34" charset="0"/>
                </a:rPr>
                <a:t>775€</a:t>
              </a:r>
            </a:p>
            <a:p>
              <a:r>
                <a:rPr lang="es-ES" altLang="es-ES" sz="3200" dirty="0">
                  <a:latin typeface="Arial" panose="020B0604020202020204" pitchFamily="34" charset="0"/>
                </a:rPr>
                <a:t>POQ	280€		 300€	</a:t>
              </a:r>
              <a:r>
                <a:rPr lang="es-ES" altLang="es-ES" sz="3200" b="1" dirty="0">
                  <a:solidFill>
                    <a:srgbClr val="FF0000"/>
                  </a:solidFill>
                  <a:latin typeface="Arial" panose="020B0604020202020204" pitchFamily="34" charset="0"/>
                </a:rPr>
                <a:t>580€</a:t>
              </a:r>
            </a:p>
            <a:p>
              <a:r>
                <a:rPr lang="es-ES" altLang="es-ES" sz="3200" dirty="0">
                  <a:latin typeface="Arial" panose="020B0604020202020204" pitchFamily="34" charset="0"/>
                </a:rPr>
                <a:t>PPB	190€		 30</a:t>
              </a:r>
              <a:r>
                <a:rPr lang="es-ES" altLang="es-ES" sz="3200" i="0" dirty="0">
                  <a:latin typeface="Arial" panose="020B0604020202020204" pitchFamily="34" charset="0"/>
                </a:rPr>
                <a:t>0€	</a:t>
              </a:r>
              <a:r>
                <a:rPr lang="es-ES" altLang="es-ES" sz="3200" b="1" i="0" dirty="0">
                  <a:solidFill>
                    <a:srgbClr val="FF0000"/>
                  </a:solidFill>
                  <a:latin typeface="Arial" panose="020B0604020202020204" pitchFamily="34" charset="0"/>
                </a:rPr>
                <a:t>490€</a:t>
              </a:r>
            </a:p>
          </p:txBody>
        </p:sp>
        <p:sp>
          <p:nvSpPr>
            <p:cNvPr id="8" name="Line 6">
              <a:extLst>
                <a:ext uri="{FF2B5EF4-FFF2-40B4-BE49-F238E27FC236}">
                  <a16:creationId xmlns:a16="http://schemas.microsoft.com/office/drawing/2014/main" id="{4B575E98-4C70-4D34-90A8-41D091486303}"/>
                </a:ext>
              </a:extLst>
            </p:cNvPr>
            <p:cNvSpPr>
              <a:spLocks noChangeShapeType="1"/>
            </p:cNvSpPr>
            <p:nvPr/>
          </p:nvSpPr>
          <p:spPr bwMode="auto">
            <a:xfrm flipV="1">
              <a:off x="1712" y="1710"/>
              <a:ext cx="4633"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9" name="Line 7">
              <a:extLst>
                <a:ext uri="{FF2B5EF4-FFF2-40B4-BE49-F238E27FC236}">
                  <a16:creationId xmlns:a16="http://schemas.microsoft.com/office/drawing/2014/main" id="{258395F7-0209-4E8D-853A-147ED49A4661}"/>
                </a:ext>
              </a:extLst>
            </p:cNvPr>
            <p:cNvSpPr>
              <a:spLocks noChangeShapeType="1"/>
            </p:cNvSpPr>
            <p:nvPr/>
          </p:nvSpPr>
          <p:spPr bwMode="auto">
            <a:xfrm flipV="1">
              <a:off x="1712" y="2944"/>
              <a:ext cx="4644" cy="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10" name="CuadroTexto 9">
            <a:extLst>
              <a:ext uri="{FF2B5EF4-FFF2-40B4-BE49-F238E27FC236}">
                <a16:creationId xmlns:a16="http://schemas.microsoft.com/office/drawing/2014/main" id="{ED37C55F-DF39-4B34-A5D7-01F563D6EE6B}"/>
              </a:ext>
            </a:extLst>
          </p:cNvPr>
          <p:cNvSpPr txBox="1"/>
          <p:nvPr/>
        </p:nvSpPr>
        <p:spPr>
          <a:xfrm>
            <a:off x="-1" y="4186404"/>
            <a:ext cx="12191999" cy="1938992"/>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Por lo general, debería utilizarse la técnica de Lote a lote siempre que sea más económico. Esta técnica es la meta.</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Cuando los costes de preparación son significativos y la demanda es razonablemente estable, el PPB o incluso el EOQ, deberían proporcionar resultados satisfactorios.</a:t>
            </a:r>
          </a:p>
        </p:txBody>
      </p:sp>
      <p:sp>
        <p:nvSpPr>
          <p:cNvPr id="11" name="CuadroTexto 10">
            <a:extLst>
              <a:ext uri="{FF2B5EF4-FFF2-40B4-BE49-F238E27FC236}">
                <a16:creationId xmlns:a16="http://schemas.microsoft.com/office/drawing/2014/main" id="{A6DB97AC-429D-4F97-BFB4-599CD4AB93F2}"/>
              </a:ext>
            </a:extLst>
          </p:cNvPr>
          <p:cNvSpPr txBox="1"/>
          <p:nvPr/>
        </p:nvSpPr>
        <p:spPr>
          <a:xfrm>
            <a:off x="2448309" y="875199"/>
            <a:ext cx="7217228" cy="461665"/>
          </a:xfrm>
          <a:prstGeom prst="rect">
            <a:avLst/>
          </a:prstGeom>
          <a:noFill/>
        </p:spPr>
        <p:txBody>
          <a:bodyPr wrap="square" rtlCol="0">
            <a:spAutoFit/>
          </a:bodyPr>
          <a:lstStyle/>
          <a:p>
            <a:pPr algn="ctr"/>
            <a:r>
              <a:rPr lang="es-ES" sz="2400" b="1" i="1" dirty="0"/>
              <a:t>RESUMEN DE LA LOTIFICACIÓN</a:t>
            </a:r>
          </a:p>
        </p:txBody>
      </p:sp>
    </p:spTree>
    <p:extLst>
      <p:ext uri="{BB962C8B-B14F-4D97-AF65-F5344CB8AC3E}">
        <p14:creationId xmlns:p14="http://schemas.microsoft.com/office/powerpoint/2010/main" val="9784826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1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80FEBA63-319D-40F2-9517-41DC909EE124}"/>
              </a:ext>
            </a:extLst>
          </p:cNvPr>
          <p:cNvSpPr txBox="1"/>
          <p:nvPr/>
        </p:nvSpPr>
        <p:spPr>
          <a:xfrm>
            <a:off x="2448309" y="579778"/>
            <a:ext cx="7217228" cy="461665"/>
          </a:xfrm>
          <a:prstGeom prst="rect">
            <a:avLst/>
          </a:prstGeom>
          <a:noFill/>
        </p:spPr>
        <p:txBody>
          <a:bodyPr wrap="square" rtlCol="0">
            <a:spAutoFit/>
          </a:bodyPr>
          <a:lstStyle/>
          <a:p>
            <a:pPr algn="ctr"/>
            <a:r>
              <a:rPr lang="es-ES" sz="2400" b="1" dirty="0"/>
              <a:t>ADMINISTRACIÓN DEL MRP</a:t>
            </a:r>
          </a:p>
        </p:txBody>
      </p:sp>
      <p:sp>
        <p:nvSpPr>
          <p:cNvPr id="5" name="CuadroTexto 4">
            <a:extLst>
              <a:ext uri="{FF2B5EF4-FFF2-40B4-BE49-F238E27FC236}">
                <a16:creationId xmlns:a16="http://schemas.microsoft.com/office/drawing/2014/main" id="{FD2C6C34-233A-4D12-BFEB-D64F223258FD}"/>
              </a:ext>
            </a:extLst>
          </p:cNvPr>
          <p:cNvSpPr txBox="1"/>
          <p:nvPr/>
        </p:nvSpPr>
        <p:spPr>
          <a:xfrm>
            <a:off x="-1" y="984597"/>
            <a:ext cx="12191999" cy="461665"/>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El plan de necesidades de materiales no es estático.</a:t>
            </a:r>
          </a:p>
        </p:txBody>
      </p:sp>
      <p:sp>
        <p:nvSpPr>
          <p:cNvPr id="6" name="CuadroTexto 5">
            <a:extLst>
              <a:ext uri="{FF2B5EF4-FFF2-40B4-BE49-F238E27FC236}">
                <a16:creationId xmlns:a16="http://schemas.microsoft.com/office/drawing/2014/main" id="{F64E9D14-8405-4F79-89B0-6B70DB66BACB}"/>
              </a:ext>
            </a:extLst>
          </p:cNvPr>
          <p:cNvSpPr txBox="1"/>
          <p:nvPr/>
        </p:nvSpPr>
        <p:spPr>
          <a:xfrm>
            <a:off x="2448309" y="1906144"/>
            <a:ext cx="7217228" cy="461665"/>
          </a:xfrm>
          <a:prstGeom prst="rect">
            <a:avLst/>
          </a:prstGeom>
          <a:noFill/>
        </p:spPr>
        <p:txBody>
          <a:bodyPr wrap="square" rtlCol="0">
            <a:spAutoFit/>
          </a:bodyPr>
          <a:lstStyle/>
          <a:p>
            <a:pPr algn="ctr"/>
            <a:r>
              <a:rPr lang="es-ES" sz="2400" b="1" dirty="0"/>
              <a:t>DINÁMICA DEL MRP</a:t>
            </a:r>
          </a:p>
        </p:txBody>
      </p:sp>
      <p:sp>
        <p:nvSpPr>
          <p:cNvPr id="7" name="CuadroTexto 6">
            <a:extLst>
              <a:ext uri="{FF2B5EF4-FFF2-40B4-BE49-F238E27FC236}">
                <a16:creationId xmlns:a16="http://schemas.microsoft.com/office/drawing/2014/main" id="{41856694-35FF-4906-B688-AFEFFEF5D1C1}"/>
              </a:ext>
            </a:extLst>
          </p:cNvPr>
          <p:cNvSpPr txBox="1"/>
          <p:nvPr/>
        </p:nvSpPr>
        <p:spPr>
          <a:xfrm>
            <a:off x="0" y="2258684"/>
            <a:ext cx="12191998" cy="4154984"/>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El MRP es un sistema dinámico.</a:t>
            </a:r>
          </a:p>
          <a:p>
            <a:pPr marL="285750" indent="-285750" algn="just">
              <a:buFont typeface="Arial" panose="020B0604020202020204" pitchFamily="34" charset="0"/>
              <a:buChar char="•"/>
            </a:pPr>
            <a:endParaRPr lang="es-ES" sz="1200" dirty="0"/>
          </a:p>
          <a:p>
            <a:pPr marL="342900" indent="-342900" algn="just">
              <a:buFont typeface="Arial" panose="020B0604020202020204" pitchFamily="34" charset="0"/>
              <a:buChar char="•"/>
            </a:pPr>
            <a:r>
              <a:rPr lang="es-ES" sz="2400" dirty="0"/>
              <a:t>Facilita la replanificación cuando ocurren cambios.</a:t>
            </a:r>
          </a:p>
          <a:p>
            <a:pPr marL="285750" indent="-285750" algn="just">
              <a:buFont typeface="Arial" panose="020B0604020202020204" pitchFamily="34" charset="0"/>
              <a:buChar char="•"/>
            </a:pPr>
            <a:endParaRPr lang="es-ES" sz="1200" dirty="0"/>
          </a:p>
          <a:p>
            <a:pPr marL="342900" indent="-342900" algn="just">
              <a:buFont typeface="Arial" panose="020B0604020202020204" pitchFamily="34" charset="0"/>
              <a:buChar char="•"/>
            </a:pPr>
            <a:r>
              <a:rPr lang="es-ES" sz="2400" dirty="0"/>
              <a:t>Frecuentes cambios producen lo que se conoce como “nerviosismo del sistema”.</a:t>
            </a:r>
          </a:p>
          <a:p>
            <a:pPr marL="285750" indent="-285750" algn="just">
              <a:buFont typeface="Arial" panose="020B0604020202020204" pitchFamily="34" charset="0"/>
              <a:buChar char="•"/>
            </a:pPr>
            <a:endParaRPr lang="es-ES" sz="1200" dirty="0"/>
          </a:p>
          <a:p>
            <a:pPr marL="342900" indent="-342900" algn="just">
              <a:buFont typeface="Arial" panose="020B0604020202020204" pitchFamily="34" charset="0"/>
              <a:buChar char="•"/>
            </a:pPr>
            <a:r>
              <a:rPr lang="es-ES" sz="2400" dirty="0"/>
              <a:t>Herramientas para reducir el nerviosismo del sistema:</a:t>
            </a:r>
          </a:p>
          <a:p>
            <a:pPr marL="800100" lvl="1" indent="-342900" algn="just">
              <a:buFont typeface="Wingdings" panose="05000000000000000000" pitchFamily="2" charset="2"/>
              <a:buChar char="ü"/>
            </a:pPr>
            <a:r>
              <a:rPr lang="es-ES" sz="2400" dirty="0"/>
              <a:t>Los intervalos de tiempo congelados: Una porción del PMP es “parte firme” (o congelada).</a:t>
            </a:r>
          </a:p>
          <a:p>
            <a:pPr marL="800100" lvl="1" indent="-342900" algn="just">
              <a:buFont typeface="Wingdings" panose="05000000000000000000" pitchFamily="2" charset="2"/>
              <a:buChar char="ü"/>
            </a:pPr>
            <a:r>
              <a:rPr lang="es-ES" sz="2400" dirty="0"/>
              <a:t>El </a:t>
            </a:r>
            <a:r>
              <a:rPr lang="es-ES" sz="2400" i="1" dirty="0"/>
              <a:t>pegging</a:t>
            </a:r>
            <a:r>
              <a:rPr lang="es-ES" sz="2400" dirty="0"/>
              <a:t> (trazabilidad del origen de las necesidades): rastrear hacia arriba en la lista de materiales, desde el componente hasta el artículo padre.</a:t>
            </a:r>
          </a:p>
          <a:p>
            <a:pPr marL="800100" lvl="1" indent="-342900" algn="just">
              <a:buFont typeface="Arial" panose="020B0604020202020204" pitchFamily="34" charset="0"/>
              <a:buChar char="•"/>
            </a:pPr>
            <a:endParaRPr lang="es-ES" sz="1200" dirty="0"/>
          </a:p>
          <a:p>
            <a:pPr marL="342900" indent="-342900" algn="just">
              <a:buFont typeface="Arial" panose="020B0604020202020204" pitchFamily="34" charset="0"/>
              <a:buChar char="•"/>
            </a:pPr>
            <a:r>
              <a:rPr lang="es-ES" sz="2400" dirty="0"/>
              <a:t>Si el nerviosismo del sistema está causado por cambios justificados hay que investigar el entorno de producción, y no arreglarlo vía MRP.</a:t>
            </a:r>
          </a:p>
        </p:txBody>
      </p:sp>
    </p:spTree>
    <p:extLst>
      <p:ext uri="{BB962C8B-B14F-4D97-AF65-F5344CB8AC3E}">
        <p14:creationId xmlns:p14="http://schemas.microsoft.com/office/powerpoint/2010/main" val="19935917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5.1. REQUERIMIENTOS DEL MODELO DE INVENTARIO CON DEMANDA DEPENDIENTE</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4" name="Grupo 3">
            <a:extLst>
              <a:ext uri="{FF2B5EF4-FFF2-40B4-BE49-F238E27FC236}">
                <a16:creationId xmlns:a16="http://schemas.microsoft.com/office/drawing/2014/main" id="{D83CCB07-0D21-4112-A3AE-3A78E38B3CAE}"/>
              </a:ext>
            </a:extLst>
          </p:cNvPr>
          <p:cNvGrpSpPr/>
          <p:nvPr/>
        </p:nvGrpSpPr>
        <p:grpSpPr>
          <a:xfrm>
            <a:off x="2383952" y="443111"/>
            <a:ext cx="8790630" cy="6069631"/>
            <a:chOff x="2383952" y="288363"/>
            <a:chExt cx="8790630" cy="6069631"/>
          </a:xfrm>
        </p:grpSpPr>
        <p:sp>
          <p:nvSpPr>
            <p:cNvPr id="5" name="AutoShape 127">
              <a:extLst>
                <a:ext uri="{FF2B5EF4-FFF2-40B4-BE49-F238E27FC236}">
                  <a16:creationId xmlns:a16="http://schemas.microsoft.com/office/drawing/2014/main" id="{C139E78C-5A95-4599-AF24-3E90CD813314}"/>
                </a:ext>
              </a:extLst>
            </p:cNvPr>
            <p:cNvSpPr>
              <a:spLocks/>
            </p:cNvSpPr>
            <p:nvPr/>
          </p:nvSpPr>
          <p:spPr bwMode="auto">
            <a:xfrm>
              <a:off x="9295050" y="350119"/>
              <a:ext cx="192157" cy="591566"/>
            </a:xfrm>
            <a:prstGeom prst="rightBrace">
              <a:avLst>
                <a:gd name="adj1" fmla="val 571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s-ES" b="0" dirty="0">
                <a:cs typeface="Arial" panose="020B0604020202020204" pitchFamily="34" charset="0"/>
              </a:endParaRPr>
            </a:p>
          </p:txBody>
        </p:sp>
        <p:sp>
          <p:nvSpPr>
            <p:cNvPr id="6" name="Rectangle 79">
              <a:extLst>
                <a:ext uri="{FF2B5EF4-FFF2-40B4-BE49-F238E27FC236}">
                  <a16:creationId xmlns:a16="http://schemas.microsoft.com/office/drawing/2014/main" id="{885237FD-D7F8-4566-8F86-C85888029196}"/>
                </a:ext>
              </a:extLst>
            </p:cNvPr>
            <p:cNvSpPr>
              <a:spLocks noChangeArrowheads="1"/>
            </p:cNvSpPr>
            <p:nvPr/>
          </p:nvSpPr>
          <p:spPr bwMode="auto">
            <a:xfrm>
              <a:off x="2383952" y="288363"/>
              <a:ext cx="6804692" cy="666241"/>
            </a:xfrm>
            <a:prstGeom prst="rect">
              <a:avLst/>
            </a:prstGeom>
            <a:solidFill>
              <a:schemeClr val="bg1"/>
            </a:solidFill>
            <a:ln w="6350" cap="rnd">
              <a:solidFill>
                <a:schemeClr val="tx1"/>
              </a:solidFill>
              <a:prstDash val="sysDot"/>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s-ES" dirty="0">
                <a:cs typeface="Arial" panose="020B0604020202020204" pitchFamily="34" charset="0"/>
              </a:endParaRPr>
            </a:p>
          </p:txBody>
        </p:sp>
        <p:sp>
          <p:nvSpPr>
            <p:cNvPr id="7" name="Rectangle 79">
              <a:extLst>
                <a:ext uri="{FF2B5EF4-FFF2-40B4-BE49-F238E27FC236}">
                  <a16:creationId xmlns:a16="http://schemas.microsoft.com/office/drawing/2014/main" id="{877F5FA8-B47B-4065-9D99-4D4FBC5776CD}"/>
                </a:ext>
              </a:extLst>
            </p:cNvPr>
            <p:cNvSpPr>
              <a:spLocks noChangeArrowheads="1"/>
            </p:cNvSpPr>
            <p:nvPr/>
          </p:nvSpPr>
          <p:spPr bwMode="auto">
            <a:xfrm>
              <a:off x="2383952" y="987817"/>
              <a:ext cx="6804692" cy="1406010"/>
            </a:xfrm>
            <a:prstGeom prst="rect">
              <a:avLst/>
            </a:prstGeom>
            <a:solidFill>
              <a:schemeClr val="bg1"/>
            </a:solidFill>
            <a:ln w="6350" cap="rnd">
              <a:solidFill>
                <a:schemeClr val="tx1"/>
              </a:solidFill>
              <a:prstDash val="sysDot"/>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s-ES" dirty="0">
                <a:cs typeface="Arial" panose="020B0604020202020204" pitchFamily="34" charset="0"/>
              </a:endParaRPr>
            </a:p>
          </p:txBody>
        </p:sp>
        <p:sp>
          <p:nvSpPr>
            <p:cNvPr id="8" name="Rectangle 80">
              <a:extLst>
                <a:ext uri="{FF2B5EF4-FFF2-40B4-BE49-F238E27FC236}">
                  <a16:creationId xmlns:a16="http://schemas.microsoft.com/office/drawing/2014/main" id="{3DCE3A42-ADC9-4B1A-A554-B4FA43A95B00}"/>
                </a:ext>
              </a:extLst>
            </p:cNvPr>
            <p:cNvSpPr>
              <a:spLocks noChangeArrowheads="1"/>
            </p:cNvSpPr>
            <p:nvPr/>
          </p:nvSpPr>
          <p:spPr bwMode="auto">
            <a:xfrm>
              <a:off x="2383952" y="4982163"/>
              <a:ext cx="6813414" cy="1354528"/>
            </a:xfrm>
            <a:prstGeom prst="rect">
              <a:avLst/>
            </a:prstGeom>
            <a:solidFill>
              <a:schemeClr val="bg1"/>
            </a:solidFill>
            <a:ln w="9525" cap="rnd">
              <a:solidFill>
                <a:schemeClr val="tx1"/>
              </a:solidFill>
              <a:prstDash val="sysDot"/>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en-GB" altLang="es-ES" sz="2000" dirty="0">
                <a:cs typeface="Arial" panose="020B0604020202020204" pitchFamily="34" charset="0"/>
              </a:endParaRPr>
            </a:p>
          </p:txBody>
        </p:sp>
        <p:sp>
          <p:nvSpPr>
            <p:cNvPr id="9" name="Rectangle 81">
              <a:extLst>
                <a:ext uri="{FF2B5EF4-FFF2-40B4-BE49-F238E27FC236}">
                  <a16:creationId xmlns:a16="http://schemas.microsoft.com/office/drawing/2014/main" id="{9DB0A104-CEFA-444B-ADF2-D7C6E3BAEB81}"/>
                </a:ext>
              </a:extLst>
            </p:cNvPr>
            <p:cNvSpPr>
              <a:spLocks noChangeArrowheads="1"/>
            </p:cNvSpPr>
            <p:nvPr/>
          </p:nvSpPr>
          <p:spPr bwMode="auto">
            <a:xfrm>
              <a:off x="2383952" y="3727051"/>
              <a:ext cx="6813414" cy="1255112"/>
            </a:xfrm>
            <a:prstGeom prst="rect">
              <a:avLst/>
            </a:prstGeom>
            <a:solidFill>
              <a:schemeClr val="bg1"/>
            </a:solidFill>
            <a:ln w="9525" cap="rnd">
              <a:solidFill>
                <a:schemeClr val="tx1"/>
              </a:solidFill>
              <a:prstDash val="sysDot"/>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en-GB" altLang="es-ES" sz="2000" dirty="0">
                <a:cs typeface="Arial" panose="020B0604020202020204" pitchFamily="34" charset="0"/>
              </a:endParaRPr>
            </a:p>
          </p:txBody>
        </p:sp>
        <p:sp>
          <p:nvSpPr>
            <p:cNvPr id="10" name="Rectangle 82">
              <a:extLst>
                <a:ext uri="{FF2B5EF4-FFF2-40B4-BE49-F238E27FC236}">
                  <a16:creationId xmlns:a16="http://schemas.microsoft.com/office/drawing/2014/main" id="{09FFF8E0-9A72-4E50-A066-7C5156FFAE1B}"/>
                </a:ext>
              </a:extLst>
            </p:cNvPr>
            <p:cNvSpPr>
              <a:spLocks noChangeArrowheads="1"/>
            </p:cNvSpPr>
            <p:nvPr/>
          </p:nvSpPr>
          <p:spPr bwMode="auto">
            <a:xfrm>
              <a:off x="2383952" y="2468388"/>
              <a:ext cx="6813414" cy="1258663"/>
            </a:xfrm>
            <a:prstGeom prst="rect">
              <a:avLst/>
            </a:prstGeom>
            <a:solidFill>
              <a:schemeClr val="bg1"/>
            </a:solidFill>
            <a:ln w="9525" cap="rnd">
              <a:solidFill>
                <a:schemeClr val="tx1"/>
              </a:solidFill>
              <a:prstDash val="sysDot"/>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en-GB" altLang="es-ES" sz="2000" dirty="0">
                <a:cs typeface="Arial" panose="020B0604020202020204" pitchFamily="34" charset="0"/>
              </a:endParaRPr>
            </a:p>
          </p:txBody>
        </p:sp>
        <p:sp>
          <p:nvSpPr>
            <p:cNvPr id="11" name="Text Box 85">
              <a:extLst>
                <a:ext uri="{FF2B5EF4-FFF2-40B4-BE49-F238E27FC236}">
                  <a16:creationId xmlns:a16="http://schemas.microsoft.com/office/drawing/2014/main" id="{162D7209-2FDF-4EC7-91CB-3329B5D2BEAE}"/>
                </a:ext>
              </a:extLst>
            </p:cNvPr>
            <p:cNvSpPr txBox="1">
              <a:spLocks noChangeArrowheads="1"/>
            </p:cNvSpPr>
            <p:nvPr/>
          </p:nvSpPr>
          <p:spPr bwMode="auto">
            <a:xfrm>
              <a:off x="8200755" y="1005570"/>
              <a:ext cx="97975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100" b="0" dirty="0">
                  <a:cs typeface="Arial" panose="020B0604020202020204" pitchFamily="34" charset="0"/>
                </a:rPr>
                <a:t>Planificación</a:t>
              </a:r>
            </a:p>
            <a:p>
              <a:pPr algn="ctr"/>
              <a:r>
                <a:rPr lang="es-ES_tradnl" altLang="es-ES" sz="1100" b="0" dirty="0">
                  <a:cs typeface="Arial" panose="020B0604020202020204" pitchFamily="34" charset="0"/>
                </a:rPr>
                <a:t>agregada</a:t>
              </a:r>
            </a:p>
          </p:txBody>
        </p:sp>
        <p:sp>
          <p:nvSpPr>
            <p:cNvPr id="12" name="Rectangle 86">
              <a:extLst>
                <a:ext uri="{FF2B5EF4-FFF2-40B4-BE49-F238E27FC236}">
                  <a16:creationId xmlns:a16="http://schemas.microsoft.com/office/drawing/2014/main" id="{DD2F4C05-E942-4AE9-84C5-4DDD7A628327}"/>
                </a:ext>
              </a:extLst>
            </p:cNvPr>
            <p:cNvSpPr>
              <a:spLocks noChangeArrowheads="1"/>
            </p:cNvSpPr>
            <p:nvPr/>
          </p:nvSpPr>
          <p:spPr bwMode="auto">
            <a:xfrm>
              <a:off x="4996982" y="353290"/>
              <a:ext cx="1651895" cy="559209"/>
            </a:xfrm>
            <a:prstGeom prst="rect">
              <a:avLst/>
            </a:prstGeom>
            <a:noFill/>
            <a:ln w="9525" algn="ctr">
              <a:solidFill>
                <a:schemeClr val="tx1"/>
              </a:solidFill>
              <a:miter lim="800000"/>
              <a:headEnd/>
              <a:tailEnd/>
            </a:ln>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100" b="0" dirty="0">
                  <a:cs typeface="Arial" panose="020B0604020202020204" pitchFamily="34" charset="0"/>
                </a:rPr>
                <a:t>Planificación estratégica</a:t>
              </a:r>
            </a:p>
          </p:txBody>
        </p:sp>
        <p:sp>
          <p:nvSpPr>
            <p:cNvPr id="13" name="Text Box 88">
              <a:extLst>
                <a:ext uri="{FF2B5EF4-FFF2-40B4-BE49-F238E27FC236}">
                  <a16:creationId xmlns:a16="http://schemas.microsoft.com/office/drawing/2014/main" id="{6C8023A5-75D0-474A-9E1F-402A68EB54C5}"/>
                </a:ext>
              </a:extLst>
            </p:cNvPr>
            <p:cNvSpPr txBox="1">
              <a:spLocks noChangeArrowheads="1"/>
            </p:cNvSpPr>
            <p:nvPr/>
          </p:nvSpPr>
          <p:spPr bwMode="auto">
            <a:xfrm>
              <a:off x="8172773" y="2498568"/>
              <a:ext cx="10631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100" b="0" dirty="0">
                  <a:cs typeface="Arial" panose="020B0604020202020204" pitchFamily="34" charset="0"/>
                </a:rPr>
                <a:t>Programación</a:t>
              </a:r>
            </a:p>
            <a:p>
              <a:pPr algn="ctr"/>
              <a:r>
                <a:rPr lang="es-ES_tradnl" altLang="es-ES" sz="1100" b="0" dirty="0">
                  <a:cs typeface="Arial" panose="020B0604020202020204" pitchFamily="34" charset="0"/>
                </a:rPr>
                <a:t>maestra</a:t>
              </a:r>
            </a:p>
          </p:txBody>
        </p:sp>
        <p:sp>
          <p:nvSpPr>
            <p:cNvPr id="14" name="Text Box 89">
              <a:extLst>
                <a:ext uri="{FF2B5EF4-FFF2-40B4-BE49-F238E27FC236}">
                  <a16:creationId xmlns:a16="http://schemas.microsoft.com/office/drawing/2014/main" id="{7211A285-90CF-40AA-A0B4-86BEB2F543A0}"/>
                </a:ext>
              </a:extLst>
            </p:cNvPr>
            <p:cNvSpPr txBox="1">
              <a:spLocks noChangeArrowheads="1"/>
            </p:cNvSpPr>
            <p:nvPr/>
          </p:nvSpPr>
          <p:spPr bwMode="auto">
            <a:xfrm>
              <a:off x="8090884" y="3712849"/>
              <a:ext cx="10631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100" b="0" dirty="0">
                  <a:cs typeface="Arial" panose="020B0604020202020204" pitchFamily="34" charset="0"/>
                </a:rPr>
                <a:t>Programación</a:t>
              </a:r>
            </a:p>
            <a:p>
              <a:pPr algn="ctr"/>
              <a:r>
                <a:rPr lang="es-ES_tradnl" altLang="es-ES" sz="1100" b="0" dirty="0">
                  <a:cs typeface="Arial" panose="020B0604020202020204" pitchFamily="34" charset="0"/>
                </a:rPr>
                <a:t>de materiales</a:t>
              </a:r>
            </a:p>
          </p:txBody>
        </p:sp>
        <p:sp>
          <p:nvSpPr>
            <p:cNvPr id="15" name="Text Box 90">
              <a:extLst>
                <a:ext uri="{FF2B5EF4-FFF2-40B4-BE49-F238E27FC236}">
                  <a16:creationId xmlns:a16="http://schemas.microsoft.com/office/drawing/2014/main" id="{F502F022-B51F-406D-876E-B06AAAF2FF5B}"/>
                </a:ext>
              </a:extLst>
            </p:cNvPr>
            <p:cNvSpPr txBox="1">
              <a:spLocks noChangeArrowheads="1"/>
            </p:cNvSpPr>
            <p:nvPr/>
          </p:nvSpPr>
          <p:spPr bwMode="auto">
            <a:xfrm>
              <a:off x="7996257" y="5003466"/>
              <a:ext cx="118814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100" b="0" dirty="0">
                  <a:cs typeface="Arial" panose="020B0604020202020204" pitchFamily="34" charset="0"/>
                </a:rPr>
                <a:t>Programación</a:t>
              </a:r>
            </a:p>
            <a:p>
              <a:pPr algn="ctr"/>
              <a:r>
                <a:rPr lang="es-ES_tradnl" altLang="es-ES" sz="1100" b="0" dirty="0">
                  <a:cs typeface="Arial" panose="020B0604020202020204" pitchFamily="34" charset="0"/>
                </a:rPr>
                <a:t>de operaciones,</a:t>
              </a:r>
            </a:p>
            <a:p>
              <a:pPr algn="ctr"/>
              <a:r>
                <a:rPr lang="es-ES_tradnl" altLang="es-ES" sz="1100" b="0" dirty="0">
                  <a:cs typeface="Arial" panose="020B0604020202020204" pitchFamily="34" charset="0"/>
                </a:rPr>
                <a:t>ejecución</a:t>
              </a:r>
            </a:p>
            <a:p>
              <a:pPr algn="ctr"/>
              <a:r>
                <a:rPr lang="es-ES_tradnl" altLang="es-ES" sz="1100" b="0" dirty="0">
                  <a:cs typeface="Arial" panose="020B0604020202020204" pitchFamily="34" charset="0"/>
                </a:rPr>
                <a:t>y control</a:t>
              </a:r>
            </a:p>
            <a:p>
              <a:pPr algn="ctr"/>
              <a:r>
                <a:rPr lang="es-ES_tradnl" altLang="es-ES" sz="1100" b="0" dirty="0">
                  <a:cs typeface="Arial" panose="020B0604020202020204" pitchFamily="34" charset="0"/>
                </a:rPr>
                <a:t>(Gestión</a:t>
              </a:r>
            </a:p>
            <a:p>
              <a:pPr algn="ctr"/>
              <a:r>
                <a:rPr lang="es-ES_tradnl" altLang="es-ES" sz="1100" b="0" dirty="0">
                  <a:cs typeface="Arial" panose="020B0604020202020204" pitchFamily="34" charset="0"/>
                </a:rPr>
                <a:t>de talleres)</a:t>
              </a:r>
            </a:p>
          </p:txBody>
        </p:sp>
        <p:sp>
          <p:nvSpPr>
            <p:cNvPr id="18" name="Rectangle 91">
              <a:extLst>
                <a:ext uri="{FF2B5EF4-FFF2-40B4-BE49-F238E27FC236}">
                  <a16:creationId xmlns:a16="http://schemas.microsoft.com/office/drawing/2014/main" id="{8B29D90F-F179-44A1-B665-CE86DEF7910D}"/>
                </a:ext>
              </a:extLst>
            </p:cNvPr>
            <p:cNvSpPr>
              <a:spLocks noChangeArrowheads="1"/>
            </p:cNvSpPr>
            <p:nvPr/>
          </p:nvSpPr>
          <p:spPr bwMode="auto">
            <a:xfrm>
              <a:off x="6504097" y="2186122"/>
              <a:ext cx="1140802" cy="509500"/>
            </a:xfrm>
            <a:prstGeom prst="rect">
              <a:avLst/>
            </a:prstGeom>
            <a:solidFill>
              <a:srgbClr val="FFFFFF"/>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900" b="0" dirty="0">
                  <a:cs typeface="Arial" panose="020B0604020202020204" pitchFamily="34" charset="0"/>
                </a:rPr>
                <a:t>Órdenes de clientes</a:t>
              </a:r>
            </a:p>
            <a:p>
              <a:pPr algn="ctr"/>
              <a:r>
                <a:rPr lang="es-ES_tradnl" altLang="es-ES" sz="900" b="0" dirty="0">
                  <a:cs typeface="Arial" panose="020B0604020202020204" pitchFamily="34" charset="0"/>
                </a:rPr>
                <a:t>y otras fuentes</a:t>
              </a:r>
            </a:p>
            <a:p>
              <a:pPr algn="ctr"/>
              <a:r>
                <a:rPr lang="es-ES_tradnl" altLang="es-ES" sz="900" b="0" dirty="0">
                  <a:cs typeface="Arial" panose="020B0604020202020204" pitchFamily="34" charset="0"/>
                </a:rPr>
                <a:t>de demanda</a:t>
              </a:r>
            </a:p>
          </p:txBody>
        </p:sp>
        <p:sp>
          <p:nvSpPr>
            <p:cNvPr id="19" name="Rectangle 93">
              <a:extLst>
                <a:ext uri="{FF2B5EF4-FFF2-40B4-BE49-F238E27FC236}">
                  <a16:creationId xmlns:a16="http://schemas.microsoft.com/office/drawing/2014/main" id="{4AB02369-5900-475A-AB5F-D7AFA75DB3D3}"/>
                </a:ext>
              </a:extLst>
            </p:cNvPr>
            <p:cNvSpPr>
              <a:spLocks noChangeArrowheads="1"/>
            </p:cNvSpPr>
            <p:nvPr/>
          </p:nvSpPr>
          <p:spPr bwMode="auto">
            <a:xfrm>
              <a:off x="7780958" y="362924"/>
              <a:ext cx="418643" cy="3147545"/>
            </a:xfrm>
            <a:prstGeom prst="rect">
              <a:avLst/>
            </a:prstGeom>
            <a:solidFill>
              <a:srgbClr val="FFFFFF"/>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s-ES" dirty="0">
                <a:cs typeface="Arial" panose="020B0604020202020204" pitchFamily="34" charset="0"/>
              </a:endParaRPr>
            </a:p>
          </p:txBody>
        </p:sp>
        <p:sp>
          <p:nvSpPr>
            <p:cNvPr id="20" name="Text Box 94">
              <a:extLst>
                <a:ext uri="{FF2B5EF4-FFF2-40B4-BE49-F238E27FC236}">
                  <a16:creationId xmlns:a16="http://schemas.microsoft.com/office/drawing/2014/main" id="{08759F0B-9356-496B-8D8C-E498B0B1B90D}"/>
                </a:ext>
              </a:extLst>
            </p:cNvPr>
            <p:cNvSpPr txBox="1">
              <a:spLocks noChangeArrowheads="1"/>
            </p:cNvSpPr>
            <p:nvPr/>
          </p:nvSpPr>
          <p:spPr bwMode="auto">
            <a:xfrm>
              <a:off x="7835032" y="456685"/>
              <a:ext cx="324448"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800" b="0" dirty="0">
                  <a:cs typeface="Arial" panose="020B0604020202020204" pitchFamily="34" charset="0"/>
                </a:rPr>
                <a:t>P</a:t>
              </a:r>
            </a:p>
            <a:p>
              <a:pPr algn="ctr"/>
              <a:r>
                <a:rPr lang="es-ES_tradnl" altLang="es-ES" sz="800" b="0" dirty="0">
                  <a:cs typeface="Arial" panose="020B0604020202020204" pitchFamily="34" charset="0"/>
                </a:rPr>
                <a:t>R</a:t>
              </a:r>
            </a:p>
            <a:p>
              <a:pPr algn="ctr"/>
              <a:r>
                <a:rPr lang="es-ES_tradnl" altLang="es-ES" sz="800" b="0" dirty="0">
                  <a:cs typeface="Arial" panose="020B0604020202020204" pitchFamily="34" charset="0"/>
                </a:rPr>
                <a:t>E</a:t>
              </a:r>
            </a:p>
            <a:p>
              <a:pPr algn="ctr"/>
              <a:r>
                <a:rPr lang="es-ES_tradnl" altLang="es-ES" sz="800" b="0" dirty="0">
                  <a:cs typeface="Arial" panose="020B0604020202020204" pitchFamily="34" charset="0"/>
                </a:rPr>
                <a:t>V</a:t>
              </a:r>
            </a:p>
            <a:p>
              <a:pPr algn="ctr"/>
              <a:r>
                <a:rPr lang="es-ES_tradnl" altLang="es-ES" sz="800" b="0" dirty="0">
                  <a:cs typeface="Arial" panose="020B0604020202020204" pitchFamily="34" charset="0"/>
                </a:rPr>
                <a:t>I</a:t>
              </a:r>
            </a:p>
            <a:p>
              <a:pPr algn="ctr"/>
              <a:r>
                <a:rPr lang="es-ES_tradnl" altLang="es-ES" sz="800" b="0" dirty="0">
                  <a:cs typeface="Arial" panose="020B0604020202020204" pitchFamily="34" charset="0"/>
                </a:rPr>
                <a:t>S</a:t>
              </a:r>
            </a:p>
            <a:p>
              <a:pPr algn="ctr"/>
              <a:r>
                <a:rPr lang="es-ES_tradnl" altLang="es-ES" sz="800" b="0" dirty="0">
                  <a:cs typeface="Arial" panose="020B0604020202020204" pitchFamily="34" charset="0"/>
                </a:rPr>
                <a:t>I</a:t>
              </a:r>
            </a:p>
            <a:p>
              <a:pPr algn="ctr"/>
              <a:r>
                <a:rPr lang="es-ES_tradnl" altLang="es-ES" sz="800" b="0" dirty="0">
                  <a:cs typeface="Arial" panose="020B0604020202020204" pitchFamily="34" charset="0"/>
                </a:rPr>
                <a:t>O</a:t>
              </a:r>
            </a:p>
            <a:p>
              <a:pPr algn="ctr"/>
              <a:r>
                <a:rPr lang="es-ES_tradnl" altLang="es-ES" sz="800" b="0" dirty="0">
                  <a:cs typeface="Arial" panose="020B0604020202020204" pitchFamily="34" charset="0"/>
                </a:rPr>
                <a:t>N</a:t>
              </a:r>
            </a:p>
            <a:p>
              <a:pPr algn="ctr"/>
              <a:r>
                <a:rPr lang="es-ES_tradnl" altLang="es-ES" sz="800" b="0" dirty="0">
                  <a:cs typeface="Arial" panose="020B0604020202020204" pitchFamily="34" charset="0"/>
                </a:rPr>
                <a:t>E</a:t>
              </a:r>
            </a:p>
            <a:p>
              <a:pPr algn="ctr"/>
              <a:r>
                <a:rPr lang="es-ES_tradnl" altLang="es-ES" sz="800" b="0" dirty="0">
                  <a:cs typeface="Arial" panose="020B0604020202020204" pitchFamily="34" charset="0"/>
                </a:rPr>
                <a:t>S</a:t>
              </a:r>
            </a:p>
            <a:p>
              <a:pPr algn="ctr"/>
              <a:endParaRPr lang="es-ES_tradnl" altLang="es-ES" sz="800" b="0" dirty="0">
                <a:cs typeface="Arial" panose="020B0604020202020204" pitchFamily="34" charset="0"/>
              </a:endParaRPr>
            </a:p>
            <a:p>
              <a:pPr algn="ctr"/>
              <a:r>
                <a:rPr lang="es-ES_tradnl" altLang="es-ES" sz="800" b="0" dirty="0">
                  <a:cs typeface="Arial" panose="020B0604020202020204" pitchFamily="34" charset="0"/>
                </a:rPr>
                <a:t>D</a:t>
              </a:r>
            </a:p>
            <a:p>
              <a:pPr algn="ctr"/>
              <a:r>
                <a:rPr lang="es-ES_tradnl" altLang="es-ES" sz="800" b="0" dirty="0">
                  <a:cs typeface="Arial" panose="020B0604020202020204" pitchFamily="34" charset="0"/>
                </a:rPr>
                <a:t>E</a:t>
              </a:r>
            </a:p>
            <a:p>
              <a:pPr algn="ctr"/>
              <a:endParaRPr lang="es-ES_tradnl" altLang="es-ES" sz="800" b="0" dirty="0">
                <a:cs typeface="Arial" panose="020B0604020202020204" pitchFamily="34" charset="0"/>
              </a:endParaRPr>
            </a:p>
            <a:p>
              <a:pPr algn="ctr"/>
              <a:r>
                <a:rPr lang="es-ES_tradnl" altLang="es-ES" sz="800" b="0" dirty="0">
                  <a:cs typeface="Arial" panose="020B0604020202020204" pitchFamily="34" charset="0"/>
                </a:rPr>
                <a:t>D</a:t>
              </a:r>
            </a:p>
            <a:p>
              <a:pPr algn="ctr"/>
              <a:r>
                <a:rPr lang="es-ES_tradnl" altLang="es-ES" sz="800" b="0" dirty="0">
                  <a:cs typeface="Arial" panose="020B0604020202020204" pitchFamily="34" charset="0"/>
                </a:rPr>
                <a:t>E</a:t>
              </a:r>
            </a:p>
            <a:p>
              <a:pPr algn="ctr"/>
              <a:r>
                <a:rPr lang="es-ES_tradnl" altLang="es-ES" sz="800" b="0" dirty="0">
                  <a:cs typeface="Arial" panose="020B0604020202020204" pitchFamily="34" charset="0"/>
                </a:rPr>
                <a:t>M</a:t>
              </a:r>
            </a:p>
            <a:p>
              <a:pPr algn="ctr"/>
              <a:r>
                <a:rPr lang="es-ES_tradnl" altLang="es-ES" sz="800" b="0" dirty="0">
                  <a:cs typeface="Arial" panose="020B0604020202020204" pitchFamily="34" charset="0"/>
                </a:rPr>
                <a:t>A</a:t>
              </a:r>
            </a:p>
            <a:p>
              <a:pPr algn="ctr"/>
              <a:r>
                <a:rPr lang="es-ES_tradnl" altLang="es-ES" sz="800" b="0" dirty="0">
                  <a:cs typeface="Arial" panose="020B0604020202020204" pitchFamily="34" charset="0"/>
                </a:rPr>
                <a:t>N</a:t>
              </a:r>
            </a:p>
            <a:p>
              <a:pPr algn="ctr"/>
              <a:r>
                <a:rPr lang="es-ES_tradnl" altLang="es-ES" sz="800" b="0" dirty="0">
                  <a:cs typeface="Arial" panose="020B0604020202020204" pitchFamily="34" charset="0"/>
                </a:rPr>
                <a:t>D</a:t>
              </a:r>
            </a:p>
            <a:p>
              <a:pPr algn="ctr"/>
              <a:r>
                <a:rPr lang="es-ES_tradnl" altLang="es-ES" sz="800" b="0" dirty="0">
                  <a:cs typeface="Arial" panose="020B0604020202020204" pitchFamily="34" charset="0"/>
                </a:rPr>
                <a:t>A</a:t>
              </a:r>
            </a:p>
          </p:txBody>
        </p:sp>
        <p:sp>
          <p:nvSpPr>
            <p:cNvPr id="21" name="Rectangle 95">
              <a:extLst>
                <a:ext uri="{FF2B5EF4-FFF2-40B4-BE49-F238E27FC236}">
                  <a16:creationId xmlns:a16="http://schemas.microsoft.com/office/drawing/2014/main" id="{EBB09F02-4AFD-4E41-9626-9F12464A82E4}"/>
                </a:ext>
              </a:extLst>
            </p:cNvPr>
            <p:cNvSpPr>
              <a:spLocks noChangeArrowheads="1"/>
            </p:cNvSpPr>
            <p:nvPr/>
          </p:nvSpPr>
          <p:spPr bwMode="auto">
            <a:xfrm>
              <a:off x="6914017" y="5394025"/>
              <a:ext cx="800655" cy="466895"/>
            </a:xfrm>
            <a:prstGeom prst="rect">
              <a:avLst/>
            </a:prstGeom>
            <a:solidFill>
              <a:srgbClr val="FFFFFF"/>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000" b="0" dirty="0">
                  <a:cs typeface="Arial" panose="020B0604020202020204" pitchFamily="34" charset="0"/>
                </a:rPr>
                <a:t>Órdenes</a:t>
              </a:r>
            </a:p>
            <a:p>
              <a:pPr algn="ctr"/>
              <a:r>
                <a:rPr lang="es-ES_tradnl" altLang="es-ES" sz="1000" b="0" dirty="0">
                  <a:cs typeface="Arial" panose="020B0604020202020204" pitchFamily="34" charset="0"/>
                </a:rPr>
                <a:t>de compras</a:t>
              </a:r>
            </a:p>
          </p:txBody>
        </p:sp>
        <p:cxnSp>
          <p:nvCxnSpPr>
            <p:cNvPr id="22" name="AutoShape 96">
              <a:extLst>
                <a:ext uri="{FF2B5EF4-FFF2-40B4-BE49-F238E27FC236}">
                  <a16:creationId xmlns:a16="http://schemas.microsoft.com/office/drawing/2014/main" id="{5FD36931-27C8-4D50-8CD5-2EE26F6B476E}"/>
                </a:ext>
              </a:extLst>
            </p:cNvPr>
            <p:cNvCxnSpPr>
              <a:cxnSpLocks noChangeShapeType="1"/>
              <a:stCxn id="28" idx="2"/>
              <a:endCxn id="21" idx="0"/>
            </p:cNvCxnSpPr>
            <p:nvPr/>
          </p:nvCxnSpPr>
          <p:spPr bwMode="auto">
            <a:xfrm rot="16200000" flipH="1">
              <a:off x="6206499" y="4285306"/>
              <a:ext cx="722532" cy="1494904"/>
            </a:xfrm>
            <a:prstGeom prst="bentConnector3">
              <a:avLst>
                <a:gd name="adj1" fmla="val 2726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 name="AutoShape 97">
              <a:extLst>
                <a:ext uri="{FF2B5EF4-FFF2-40B4-BE49-F238E27FC236}">
                  <a16:creationId xmlns:a16="http://schemas.microsoft.com/office/drawing/2014/main" id="{C4089525-32BF-42DC-8D6F-951E3A6C0CFD}"/>
                </a:ext>
              </a:extLst>
            </p:cNvPr>
            <p:cNvCxnSpPr>
              <a:cxnSpLocks noChangeShapeType="1"/>
              <a:stCxn id="12" idx="2"/>
              <a:endCxn id="39" idx="0"/>
            </p:cNvCxnSpPr>
            <p:nvPr/>
          </p:nvCxnSpPr>
          <p:spPr bwMode="auto">
            <a:xfrm flipH="1">
              <a:off x="5816824" y="912499"/>
              <a:ext cx="6105" cy="52801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98">
              <a:extLst>
                <a:ext uri="{FF2B5EF4-FFF2-40B4-BE49-F238E27FC236}">
                  <a16:creationId xmlns:a16="http://schemas.microsoft.com/office/drawing/2014/main" id="{3ED81234-6AC4-4668-B7DC-BF9AB6212A65}"/>
                </a:ext>
              </a:extLst>
            </p:cNvPr>
            <p:cNvCxnSpPr>
              <a:cxnSpLocks noChangeShapeType="1"/>
              <a:stCxn id="60" idx="3"/>
              <a:endCxn id="50" idx="3"/>
            </p:cNvCxnSpPr>
            <p:nvPr/>
          </p:nvCxnSpPr>
          <p:spPr bwMode="auto">
            <a:xfrm flipV="1">
              <a:off x="6634922" y="3762557"/>
              <a:ext cx="1037886" cy="2338023"/>
            </a:xfrm>
            <a:prstGeom prst="bentConnector3">
              <a:avLst>
                <a:gd name="adj1" fmla="val 12420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25" name="Group 99">
              <a:extLst>
                <a:ext uri="{FF2B5EF4-FFF2-40B4-BE49-F238E27FC236}">
                  <a16:creationId xmlns:a16="http://schemas.microsoft.com/office/drawing/2014/main" id="{7578CF9B-0D85-4E64-B24D-62175EE55BF6}"/>
                </a:ext>
              </a:extLst>
            </p:cNvPr>
            <p:cNvGrpSpPr>
              <a:grpSpLocks/>
            </p:cNvGrpSpPr>
            <p:nvPr/>
          </p:nvGrpSpPr>
          <p:grpSpPr bwMode="auto">
            <a:xfrm>
              <a:off x="5005703" y="5827356"/>
              <a:ext cx="1629219" cy="418797"/>
              <a:chOff x="2435" y="3952"/>
              <a:chExt cx="880" cy="224"/>
            </a:xfrm>
          </p:grpSpPr>
          <p:sp>
            <p:nvSpPr>
              <p:cNvPr id="60" name="Rectangle 100">
                <a:extLst>
                  <a:ext uri="{FF2B5EF4-FFF2-40B4-BE49-F238E27FC236}">
                    <a16:creationId xmlns:a16="http://schemas.microsoft.com/office/drawing/2014/main" id="{1C92AE21-D625-45C7-978B-A3E9B2F4FF24}"/>
                  </a:ext>
                </a:extLst>
              </p:cNvPr>
              <p:cNvSpPr>
                <a:spLocks noChangeArrowheads="1"/>
              </p:cNvSpPr>
              <p:nvPr/>
            </p:nvSpPr>
            <p:spPr bwMode="auto">
              <a:xfrm>
                <a:off x="2435" y="4020"/>
                <a:ext cx="880" cy="156"/>
              </a:xfrm>
              <a:prstGeom prst="rect">
                <a:avLst/>
              </a:prstGeom>
              <a:noFill/>
              <a:ln w="9525">
                <a:solidFill>
                  <a:schemeClr val="tx1"/>
                </a:solidFill>
                <a:miter lim="800000"/>
                <a:headEnd/>
                <a:tailEnd/>
              </a:ln>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000" b="0" dirty="0">
                    <a:cs typeface="Arial" panose="020B0604020202020204" pitchFamily="34" charset="0"/>
                  </a:rPr>
                  <a:t>Ejecución</a:t>
                </a:r>
              </a:p>
            </p:txBody>
          </p:sp>
          <p:cxnSp>
            <p:nvCxnSpPr>
              <p:cNvPr id="61" name="AutoShape 101">
                <a:extLst>
                  <a:ext uri="{FF2B5EF4-FFF2-40B4-BE49-F238E27FC236}">
                    <a16:creationId xmlns:a16="http://schemas.microsoft.com/office/drawing/2014/main" id="{C4948C45-360B-49DA-8A7B-10445037A720}"/>
                  </a:ext>
                </a:extLst>
              </p:cNvPr>
              <p:cNvCxnSpPr>
                <a:cxnSpLocks noChangeShapeType="1"/>
                <a:stCxn id="35" idx="2"/>
                <a:endCxn id="60" idx="0"/>
              </p:cNvCxnSpPr>
              <p:nvPr/>
            </p:nvCxnSpPr>
            <p:spPr bwMode="auto">
              <a:xfrm>
                <a:off x="2875" y="3952"/>
                <a:ext cx="0" cy="6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6" name="Rectangle 102">
              <a:extLst>
                <a:ext uri="{FF2B5EF4-FFF2-40B4-BE49-F238E27FC236}">
                  <a16:creationId xmlns:a16="http://schemas.microsoft.com/office/drawing/2014/main" id="{A4FDAA99-EB1D-4944-9E31-50231A0CDC52}"/>
                </a:ext>
              </a:extLst>
            </p:cNvPr>
            <p:cNvSpPr>
              <a:spLocks noChangeArrowheads="1"/>
            </p:cNvSpPr>
            <p:nvPr/>
          </p:nvSpPr>
          <p:spPr bwMode="auto">
            <a:xfrm>
              <a:off x="5005703" y="2818116"/>
              <a:ext cx="1629219" cy="639095"/>
            </a:xfrm>
            <a:prstGeom prst="rect">
              <a:avLst/>
            </a:prstGeom>
            <a:noFill/>
            <a:ln w="9525" algn="ctr">
              <a:solidFill>
                <a:schemeClr val="tx1"/>
              </a:solidFill>
              <a:miter lim="800000"/>
              <a:headEnd/>
              <a:tailEnd/>
            </a:ln>
            <a:effectLst/>
          </p:spPr>
          <p:txBody>
            <a:bodyPr wrap="none" anchor="ctr"/>
            <a:lstStyle/>
            <a:p>
              <a:pPr algn="ctr">
                <a:defRPr/>
              </a:pPr>
              <a:r>
                <a:rPr lang="es-ES_tradnl" sz="1200" dirty="0"/>
                <a:t>Programación maestra</a:t>
              </a:r>
            </a:p>
          </p:txBody>
        </p:sp>
        <p:cxnSp>
          <p:nvCxnSpPr>
            <p:cNvPr id="27" name="AutoShape 103">
              <a:extLst>
                <a:ext uri="{FF2B5EF4-FFF2-40B4-BE49-F238E27FC236}">
                  <a16:creationId xmlns:a16="http://schemas.microsoft.com/office/drawing/2014/main" id="{A0DBA9E6-4600-4F37-BDF4-CE8653F6FCC9}"/>
                </a:ext>
              </a:extLst>
            </p:cNvPr>
            <p:cNvCxnSpPr>
              <a:cxnSpLocks noChangeShapeType="1"/>
              <a:endCxn id="26" idx="0"/>
            </p:cNvCxnSpPr>
            <p:nvPr/>
          </p:nvCxnSpPr>
          <p:spPr bwMode="auto">
            <a:xfrm>
              <a:off x="5820313" y="2079606"/>
              <a:ext cx="0" cy="7385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104">
              <a:extLst>
                <a:ext uri="{FF2B5EF4-FFF2-40B4-BE49-F238E27FC236}">
                  <a16:creationId xmlns:a16="http://schemas.microsoft.com/office/drawing/2014/main" id="{05659F6D-B32B-4062-929A-B2B93DC9055D}"/>
                </a:ext>
              </a:extLst>
            </p:cNvPr>
            <p:cNvSpPr>
              <a:spLocks noChangeArrowheads="1"/>
            </p:cNvSpPr>
            <p:nvPr/>
          </p:nvSpPr>
          <p:spPr bwMode="auto">
            <a:xfrm>
              <a:off x="5005703" y="4082104"/>
              <a:ext cx="1629219" cy="589388"/>
            </a:xfrm>
            <a:prstGeom prst="rect">
              <a:avLst/>
            </a:prstGeom>
            <a:solidFill>
              <a:schemeClr val="accent2"/>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es-ES_tradnl" sz="1200" b="1" dirty="0"/>
                <a:t>Programación</a:t>
              </a:r>
            </a:p>
            <a:p>
              <a:pPr algn="ctr">
                <a:defRPr/>
              </a:pPr>
              <a:r>
                <a:rPr lang="es-ES_tradnl" sz="1200" b="1" dirty="0"/>
                <a:t>de materiales</a:t>
              </a:r>
            </a:p>
          </p:txBody>
        </p:sp>
        <p:grpSp>
          <p:nvGrpSpPr>
            <p:cNvPr id="29" name="Group 105">
              <a:extLst>
                <a:ext uri="{FF2B5EF4-FFF2-40B4-BE49-F238E27FC236}">
                  <a16:creationId xmlns:a16="http://schemas.microsoft.com/office/drawing/2014/main" id="{146E1829-D84E-461D-8721-AA2CB39EB714}"/>
                </a:ext>
              </a:extLst>
            </p:cNvPr>
            <p:cNvGrpSpPr>
              <a:grpSpLocks/>
            </p:cNvGrpSpPr>
            <p:nvPr/>
          </p:nvGrpSpPr>
          <p:grpSpPr bwMode="auto">
            <a:xfrm>
              <a:off x="4123069" y="1731654"/>
              <a:ext cx="873966" cy="3930329"/>
              <a:chOff x="1536" y="1776"/>
              <a:chExt cx="948" cy="2088"/>
            </a:xfrm>
          </p:grpSpPr>
          <p:sp>
            <p:nvSpPr>
              <p:cNvPr id="56" name="Line 106">
                <a:extLst>
                  <a:ext uri="{FF2B5EF4-FFF2-40B4-BE49-F238E27FC236}">
                    <a16:creationId xmlns:a16="http://schemas.microsoft.com/office/drawing/2014/main" id="{797B1699-DD74-4D21-BE7B-F676C771345C}"/>
                  </a:ext>
                </a:extLst>
              </p:cNvPr>
              <p:cNvSpPr>
                <a:spLocks noChangeShapeType="1"/>
              </p:cNvSpPr>
              <p:nvPr/>
            </p:nvSpPr>
            <p:spPr bwMode="auto">
              <a:xfrm>
                <a:off x="1566" y="1776"/>
                <a:ext cx="912"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ES" dirty="0"/>
              </a:p>
            </p:txBody>
          </p:sp>
          <p:sp>
            <p:nvSpPr>
              <p:cNvPr id="57" name="Line 107">
                <a:extLst>
                  <a:ext uri="{FF2B5EF4-FFF2-40B4-BE49-F238E27FC236}">
                    <a16:creationId xmlns:a16="http://schemas.microsoft.com/office/drawing/2014/main" id="{180488D9-2B32-4B6D-A225-9A0F21418364}"/>
                  </a:ext>
                </a:extLst>
              </p:cNvPr>
              <p:cNvSpPr>
                <a:spLocks noChangeShapeType="1"/>
              </p:cNvSpPr>
              <p:nvPr/>
            </p:nvSpPr>
            <p:spPr bwMode="auto">
              <a:xfrm>
                <a:off x="1561" y="2496"/>
                <a:ext cx="912"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ES" dirty="0"/>
              </a:p>
            </p:txBody>
          </p:sp>
          <p:sp>
            <p:nvSpPr>
              <p:cNvPr id="58" name="Line 108">
                <a:extLst>
                  <a:ext uri="{FF2B5EF4-FFF2-40B4-BE49-F238E27FC236}">
                    <a16:creationId xmlns:a16="http://schemas.microsoft.com/office/drawing/2014/main" id="{41684F55-EF23-4882-88F7-42D9B6909700}"/>
                  </a:ext>
                </a:extLst>
              </p:cNvPr>
              <p:cNvSpPr>
                <a:spLocks noChangeShapeType="1"/>
              </p:cNvSpPr>
              <p:nvPr/>
            </p:nvSpPr>
            <p:spPr bwMode="auto">
              <a:xfrm>
                <a:off x="1536" y="3192"/>
                <a:ext cx="912"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ES" dirty="0"/>
              </a:p>
            </p:txBody>
          </p:sp>
          <p:sp>
            <p:nvSpPr>
              <p:cNvPr id="59" name="Freeform 109">
                <a:extLst>
                  <a:ext uri="{FF2B5EF4-FFF2-40B4-BE49-F238E27FC236}">
                    <a16:creationId xmlns:a16="http://schemas.microsoft.com/office/drawing/2014/main" id="{7CE646FE-EDFD-4025-BF8E-0A7C0A0E88C1}"/>
                  </a:ext>
                </a:extLst>
              </p:cNvPr>
              <p:cNvSpPr>
                <a:spLocks/>
              </p:cNvSpPr>
              <p:nvPr/>
            </p:nvSpPr>
            <p:spPr bwMode="auto">
              <a:xfrm flipV="1">
                <a:off x="1537" y="3840"/>
                <a:ext cx="947" cy="24"/>
              </a:xfrm>
              <a:custGeom>
                <a:avLst/>
                <a:gdLst>
                  <a:gd name="T0" fmla="*/ 0 w 887"/>
                  <a:gd name="T1" fmla="*/ 0 h 1"/>
                  <a:gd name="T2" fmla="*/ 887 w 887"/>
                  <a:gd name="T3" fmla="*/ 0 h 1"/>
                  <a:gd name="T4" fmla="*/ 0 60000 65536"/>
                  <a:gd name="T5" fmla="*/ 0 60000 65536"/>
                  <a:gd name="T6" fmla="*/ 0 w 887"/>
                  <a:gd name="T7" fmla="*/ 0 h 1"/>
                  <a:gd name="T8" fmla="*/ 887 w 887"/>
                  <a:gd name="T9" fmla="*/ 1 h 1"/>
                </a:gdLst>
                <a:ahLst/>
                <a:cxnLst>
                  <a:cxn ang="T4">
                    <a:pos x="T0" y="T1"/>
                  </a:cxn>
                  <a:cxn ang="T5">
                    <a:pos x="T2" y="T3"/>
                  </a:cxn>
                </a:cxnLst>
                <a:rect l="T6" t="T7" r="T8" b="T9"/>
                <a:pathLst>
                  <a:path w="887" h="1">
                    <a:moveTo>
                      <a:pt x="0" y="0"/>
                    </a:moveTo>
                    <a:lnTo>
                      <a:pt x="887" y="0"/>
                    </a:ln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s-ES" dirty="0"/>
              </a:p>
            </p:txBody>
          </p:sp>
        </p:grpSp>
        <p:sp>
          <p:nvSpPr>
            <p:cNvPr id="30" name="Rectangle 110">
              <a:extLst>
                <a:ext uri="{FF2B5EF4-FFF2-40B4-BE49-F238E27FC236}">
                  <a16:creationId xmlns:a16="http://schemas.microsoft.com/office/drawing/2014/main" id="{173FCDCF-DCBA-4027-A5DA-BEDDCDF99985}"/>
                </a:ext>
              </a:extLst>
            </p:cNvPr>
            <p:cNvSpPr>
              <a:spLocks noChangeArrowheads="1"/>
            </p:cNvSpPr>
            <p:nvPr/>
          </p:nvSpPr>
          <p:spPr bwMode="auto">
            <a:xfrm>
              <a:off x="2588040" y="1417431"/>
              <a:ext cx="1545490" cy="663949"/>
            </a:xfrm>
            <a:prstGeom prst="rect">
              <a:avLst/>
            </a:prstGeom>
            <a:noFill/>
            <a:ln w="9525" algn="ctr">
              <a:solidFill>
                <a:schemeClr val="tx1"/>
              </a:solidFill>
              <a:miter lim="800000"/>
              <a:headEnd/>
              <a:tailEnd/>
            </a:ln>
            <a:effectLst/>
          </p:spPr>
          <p:txBody>
            <a:bodyPr wrap="none" anchor="ctr"/>
            <a:lstStyle/>
            <a:p>
              <a:pPr algn="ctr">
                <a:defRPr/>
              </a:pPr>
              <a:r>
                <a:rPr lang="es-ES_tradnl" sz="1200" dirty="0"/>
                <a:t>Planificación</a:t>
              </a:r>
            </a:p>
            <a:p>
              <a:pPr algn="ctr">
                <a:defRPr/>
              </a:pPr>
              <a:r>
                <a:rPr lang="es-ES_tradnl" sz="1200" dirty="0"/>
                <a:t>agregada de</a:t>
              </a:r>
            </a:p>
            <a:p>
              <a:pPr algn="ctr">
                <a:defRPr/>
              </a:pPr>
              <a:r>
                <a:rPr lang="es-ES_tradnl" sz="1200" dirty="0"/>
                <a:t>capacidad</a:t>
              </a:r>
            </a:p>
          </p:txBody>
        </p:sp>
        <p:sp>
          <p:nvSpPr>
            <p:cNvPr id="31" name="Rectangle 111">
              <a:extLst>
                <a:ext uri="{FF2B5EF4-FFF2-40B4-BE49-F238E27FC236}">
                  <a16:creationId xmlns:a16="http://schemas.microsoft.com/office/drawing/2014/main" id="{D9C1D93D-526E-4ECF-B988-2FA388CAE0B9}"/>
                </a:ext>
              </a:extLst>
            </p:cNvPr>
            <p:cNvSpPr>
              <a:spLocks noChangeArrowheads="1"/>
            </p:cNvSpPr>
            <p:nvPr/>
          </p:nvSpPr>
          <p:spPr bwMode="auto">
            <a:xfrm>
              <a:off x="2546176" y="4053700"/>
              <a:ext cx="1545490" cy="647971"/>
            </a:xfrm>
            <a:prstGeom prst="rect">
              <a:avLst/>
            </a:prstGeom>
            <a:solidFill>
              <a:srgbClr val="92D050"/>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es-ES_tradnl" sz="1200" b="1" dirty="0"/>
                <a:t>Planificación</a:t>
              </a:r>
            </a:p>
            <a:p>
              <a:pPr algn="ctr">
                <a:defRPr/>
              </a:pPr>
              <a:r>
                <a:rPr lang="es-ES_tradnl" sz="1200" b="1" dirty="0"/>
                <a:t>detallada de</a:t>
              </a:r>
            </a:p>
            <a:p>
              <a:pPr algn="ctr">
                <a:defRPr/>
              </a:pPr>
              <a:r>
                <a:rPr lang="es-ES_tradnl" sz="1200" b="1" dirty="0"/>
                <a:t>capacidad</a:t>
              </a:r>
            </a:p>
          </p:txBody>
        </p:sp>
        <p:sp>
          <p:nvSpPr>
            <p:cNvPr id="32" name="Rectangle 112">
              <a:extLst>
                <a:ext uri="{FF2B5EF4-FFF2-40B4-BE49-F238E27FC236}">
                  <a16:creationId xmlns:a16="http://schemas.microsoft.com/office/drawing/2014/main" id="{76BAAA26-DD64-4549-A421-FB88A3B679FA}"/>
                </a:ext>
              </a:extLst>
            </p:cNvPr>
            <p:cNvSpPr>
              <a:spLocks noChangeArrowheads="1"/>
            </p:cNvSpPr>
            <p:nvPr/>
          </p:nvSpPr>
          <p:spPr bwMode="auto">
            <a:xfrm>
              <a:off x="2588040" y="2782611"/>
              <a:ext cx="1545490" cy="642646"/>
            </a:xfrm>
            <a:prstGeom prst="rect">
              <a:avLst/>
            </a:prstGeom>
            <a:noFill/>
            <a:ln w="9525" algn="ctr">
              <a:solidFill>
                <a:schemeClr val="tx1"/>
              </a:solidFill>
              <a:miter lim="800000"/>
              <a:headEnd/>
              <a:tailEnd/>
            </a:ln>
            <a:effectLst/>
          </p:spPr>
          <p:txBody>
            <a:bodyPr wrap="none" anchor="ctr"/>
            <a:lstStyle/>
            <a:p>
              <a:pPr algn="ctr">
                <a:defRPr/>
              </a:pPr>
              <a:r>
                <a:rPr lang="es-ES_tradnl" sz="1200" dirty="0"/>
                <a:t>Planificación</a:t>
              </a:r>
            </a:p>
            <a:p>
              <a:pPr algn="ctr">
                <a:defRPr/>
              </a:pPr>
              <a:r>
                <a:rPr lang="es-ES_tradnl" sz="1200" dirty="0"/>
                <a:t>aproximada de</a:t>
              </a:r>
            </a:p>
            <a:p>
              <a:pPr algn="ctr">
                <a:defRPr/>
              </a:pPr>
              <a:r>
                <a:rPr lang="es-ES_tradnl" sz="1200" dirty="0"/>
                <a:t>capacidad</a:t>
              </a:r>
            </a:p>
          </p:txBody>
        </p:sp>
        <p:sp>
          <p:nvSpPr>
            <p:cNvPr id="33" name="Rectangle 113">
              <a:extLst>
                <a:ext uri="{FF2B5EF4-FFF2-40B4-BE49-F238E27FC236}">
                  <a16:creationId xmlns:a16="http://schemas.microsoft.com/office/drawing/2014/main" id="{C71FFB20-145C-4092-8B54-BF786B4CC083}"/>
                </a:ext>
              </a:extLst>
            </p:cNvPr>
            <p:cNvSpPr>
              <a:spLocks noChangeArrowheads="1"/>
            </p:cNvSpPr>
            <p:nvPr/>
          </p:nvSpPr>
          <p:spPr bwMode="auto">
            <a:xfrm>
              <a:off x="2546176" y="5324790"/>
              <a:ext cx="1547235" cy="619567"/>
            </a:xfrm>
            <a:prstGeom prst="rect">
              <a:avLst/>
            </a:prstGeom>
            <a:solidFill>
              <a:srgbClr val="FFFFFF"/>
            </a:solidFill>
            <a:ln w="9525" algn="ctr">
              <a:solidFill>
                <a:schemeClr val="tx1"/>
              </a:solidFill>
              <a:miter lim="800000"/>
              <a:headEnd/>
              <a:tailEnd/>
            </a:ln>
            <a:effectLst/>
          </p:spPr>
          <p:txBody>
            <a:bodyPr wrap="none" anchor="ctr"/>
            <a:lstStyle/>
            <a:p>
              <a:pPr algn="ctr">
                <a:defRPr/>
              </a:pPr>
              <a:r>
                <a:rPr lang="es-ES_tradnl" sz="1200" dirty="0"/>
                <a:t>Control</a:t>
              </a:r>
            </a:p>
            <a:p>
              <a:pPr algn="ctr">
                <a:defRPr/>
              </a:pPr>
              <a:r>
                <a:rPr lang="es-ES_tradnl" sz="1200" dirty="0"/>
                <a:t>de capacidad</a:t>
              </a:r>
            </a:p>
          </p:txBody>
        </p:sp>
        <p:grpSp>
          <p:nvGrpSpPr>
            <p:cNvPr id="34" name="Group 114">
              <a:extLst>
                <a:ext uri="{FF2B5EF4-FFF2-40B4-BE49-F238E27FC236}">
                  <a16:creationId xmlns:a16="http://schemas.microsoft.com/office/drawing/2014/main" id="{DD5CC5B2-C020-4124-B3FA-FF8BC20B8706}"/>
                </a:ext>
              </a:extLst>
            </p:cNvPr>
            <p:cNvGrpSpPr>
              <a:grpSpLocks/>
            </p:cNvGrpSpPr>
            <p:nvPr/>
          </p:nvGrpSpPr>
          <p:grpSpPr bwMode="auto">
            <a:xfrm>
              <a:off x="4077711" y="5166791"/>
              <a:ext cx="1308259" cy="184628"/>
              <a:chOff x="1942" y="1502"/>
              <a:chExt cx="706" cy="242"/>
            </a:xfrm>
          </p:grpSpPr>
          <p:sp>
            <p:nvSpPr>
              <p:cNvPr id="54" name="Freeform 115">
                <a:extLst>
                  <a:ext uri="{FF2B5EF4-FFF2-40B4-BE49-F238E27FC236}">
                    <a16:creationId xmlns:a16="http://schemas.microsoft.com/office/drawing/2014/main" id="{19AC6BBF-416C-4A81-9175-3571B0F590CB}"/>
                  </a:ext>
                </a:extLst>
              </p:cNvPr>
              <p:cNvSpPr>
                <a:spLocks/>
              </p:cNvSpPr>
              <p:nvPr/>
            </p:nvSpPr>
            <p:spPr bwMode="auto">
              <a:xfrm>
                <a:off x="2647" y="1502"/>
                <a:ext cx="1" cy="242"/>
              </a:xfrm>
              <a:custGeom>
                <a:avLst/>
                <a:gdLst>
                  <a:gd name="T0" fmla="*/ 1 w 1"/>
                  <a:gd name="T1" fmla="*/ 242 h 242"/>
                  <a:gd name="T2" fmla="*/ 0 w 1"/>
                  <a:gd name="T3" fmla="*/ 0 h 242"/>
                  <a:gd name="T4" fmla="*/ 0 60000 65536"/>
                  <a:gd name="T5" fmla="*/ 0 60000 65536"/>
                  <a:gd name="T6" fmla="*/ 0 w 1"/>
                  <a:gd name="T7" fmla="*/ 0 h 242"/>
                  <a:gd name="T8" fmla="*/ 1 w 1"/>
                  <a:gd name="T9" fmla="*/ 242 h 242"/>
                </a:gdLst>
                <a:ahLst/>
                <a:cxnLst>
                  <a:cxn ang="T4">
                    <a:pos x="T0" y="T1"/>
                  </a:cxn>
                  <a:cxn ang="T5">
                    <a:pos x="T2" y="T3"/>
                  </a:cxn>
                </a:cxnLst>
                <a:rect l="T6" t="T7" r="T8" b="T9"/>
                <a:pathLst>
                  <a:path w="1" h="242">
                    <a:moveTo>
                      <a:pt x="1" y="242"/>
                    </a:moveTo>
                    <a:lnTo>
                      <a:pt x="0" y="0"/>
                    </a:lnTo>
                  </a:path>
                </a:pathLst>
              </a:custGeom>
              <a:solidFill>
                <a:srgbClr val="FFFFFF"/>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dirty="0"/>
              </a:p>
            </p:txBody>
          </p:sp>
          <p:sp>
            <p:nvSpPr>
              <p:cNvPr id="55" name="Line 116">
                <a:extLst>
                  <a:ext uri="{FF2B5EF4-FFF2-40B4-BE49-F238E27FC236}">
                    <a16:creationId xmlns:a16="http://schemas.microsoft.com/office/drawing/2014/main" id="{442BE20B-F377-4E60-A681-F55F3DD97961}"/>
                  </a:ext>
                </a:extLst>
              </p:cNvPr>
              <p:cNvSpPr>
                <a:spLocks noChangeShapeType="1"/>
              </p:cNvSpPr>
              <p:nvPr/>
            </p:nvSpPr>
            <p:spPr bwMode="auto">
              <a:xfrm flipH="1">
                <a:off x="1942" y="1502"/>
                <a:ext cx="704" cy="0"/>
              </a:xfrm>
              <a:prstGeom prst="line">
                <a:avLst/>
              </a:prstGeom>
              <a:noFill/>
              <a:ln>
                <a:noFill/>
              </a:ln>
              <a:effectLst>
                <a:prstShdw prst="shdw17" dist="17961" dir="2700000">
                  <a:srgbClr val="999999"/>
                </a:prst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stealth" w="med" len="med"/>
                  </a14:hiddenLine>
                </a:ext>
              </a:extLst>
            </p:spPr>
            <p:txBody>
              <a:bodyPr wrap="none" anchor="ctr"/>
              <a:lstStyle/>
              <a:p>
                <a:endParaRPr lang="es-ES" dirty="0"/>
              </a:p>
            </p:txBody>
          </p:sp>
        </p:grpSp>
        <p:sp>
          <p:nvSpPr>
            <p:cNvPr id="35" name="Rectangle 117">
              <a:extLst>
                <a:ext uri="{FF2B5EF4-FFF2-40B4-BE49-F238E27FC236}">
                  <a16:creationId xmlns:a16="http://schemas.microsoft.com/office/drawing/2014/main" id="{7595EFBD-C984-4B12-AB03-CDCDFEDE7E00}"/>
                </a:ext>
              </a:extLst>
            </p:cNvPr>
            <p:cNvSpPr>
              <a:spLocks noChangeArrowheads="1"/>
            </p:cNvSpPr>
            <p:nvPr/>
          </p:nvSpPr>
          <p:spPr bwMode="auto">
            <a:xfrm>
              <a:off x="5005703" y="5241352"/>
              <a:ext cx="1629219" cy="585837"/>
            </a:xfrm>
            <a:prstGeom prst="rect">
              <a:avLst/>
            </a:prstGeom>
            <a:noFill/>
            <a:ln w="9525" algn="ctr">
              <a:solidFill>
                <a:schemeClr val="tx1"/>
              </a:solidFill>
              <a:miter lim="800000"/>
              <a:headEnd/>
              <a:tailEnd/>
            </a:ln>
            <a:effectLst/>
          </p:spPr>
          <p:txBody>
            <a:bodyPr wrap="none" anchor="ctr"/>
            <a:lstStyle/>
            <a:p>
              <a:pPr algn="ctr">
                <a:defRPr/>
              </a:pPr>
              <a:r>
                <a:rPr lang="es-ES_tradnl" sz="1200" dirty="0"/>
                <a:t>Programación</a:t>
              </a:r>
            </a:p>
            <a:p>
              <a:pPr algn="ctr">
                <a:defRPr/>
              </a:pPr>
              <a:r>
                <a:rPr lang="es-ES_tradnl" sz="1200" dirty="0"/>
                <a:t>de operaciones</a:t>
              </a:r>
            </a:p>
          </p:txBody>
        </p:sp>
        <p:cxnSp>
          <p:nvCxnSpPr>
            <p:cNvPr id="36" name="AutoShape 118">
              <a:extLst>
                <a:ext uri="{FF2B5EF4-FFF2-40B4-BE49-F238E27FC236}">
                  <a16:creationId xmlns:a16="http://schemas.microsoft.com/office/drawing/2014/main" id="{AB77DF00-46F2-4CAE-83DF-D9DD2EA72075}"/>
                </a:ext>
              </a:extLst>
            </p:cNvPr>
            <p:cNvCxnSpPr>
              <a:cxnSpLocks noChangeShapeType="1"/>
              <a:stCxn id="28" idx="2"/>
              <a:endCxn id="35" idx="0"/>
            </p:cNvCxnSpPr>
            <p:nvPr/>
          </p:nvCxnSpPr>
          <p:spPr bwMode="auto">
            <a:xfrm>
              <a:off x="5820313" y="4671492"/>
              <a:ext cx="0" cy="569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AutoShape 119">
              <a:extLst>
                <a:ext uri="{FF2B5EF4-FFF2-40B4-BE49-F238E27FC236}">
                  <a16:creationId xmlns:a16="http://schemas.microsoft.com/office/drawing/2014/main" id="{4B47A644-5F5B-4BC4-A3BA-C66CF219C3F7}"/>
                </a:ext>
              </a:extLst>
            </p:cNvPr>
            <p:cNvCxnSpPr>
              <a:cxnSpLocks noChangeShapeType="1"/>
              <a:stCxn id="18" idx="1"/>
              <a:endCxn id="43" idx="1"/>
            </p:cNvCxnSpPr>
            <p:nvPr/>
          </p:nvCxnSpPr>
          <p:spPr bwMode="auto">
            <a:xfrm rot="10800000">
              <a:off x="6163949" y="2093808"/>
              <a:ext cx="340148" cy="347952"/>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120">
              <a:extLst>
                <a:ext uri="{FF2B5EF4-FFF2-40B4-BE49-F238E27FC236}">
                  <a16:creationId xmlns:a16="http://schemas.microsoft.com/office/drawing/2014/main" id="{FAE62B71-162C-4C21-A303-FD2A5B080329}"/>
                </a:ext>
              </a:extLst>
            </p:cNvPr>
            <p:cNvCxnSpPr>
              <a:cxnSpLocks noChangeShapeType="1"/>
              <a:stCxn id="18" idx="1"/>
              <a:endCxn id="44" idx="0"/>
            </p:cNvCxnSpPr>
            <p:nvPr/>
          </p:nvCxnSpPr>
          <p:spPr bwMode="auto">
            <a:xfrm rot="10800000" flipV="1">
              <a:off x="6149994" y="2441760"/>
              <a:ext cx="354103" cy="362154"/>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 name="Rectangle 121">
              <a:extLst>
                <a:ext uri="{FF2B5EF4-FFF2-40B4-BE49-F238E27FC236}">
                  <a16:creationId xmlns:a16="http://schemas.microsoft.com/office/drawing/2014/main" id="{C86BBDB5-A7B5-4CE7-A5B1-2DE768089A69}"/>
                </a:ext>
              </a:extLst>
            </p:cNvPr>
            <p:cNvSpPr>
              <a:spLocks noChangeArrowheads="1"/>
            </p:cNvSpPr>
            <p:nvPr/>
          </p:nvSpPr>
          <p:spPr bwMode="auto">
            <a:xfrm>
              <a:off x="5002214" y="1440510"/>
              <a:ext cx="1629219" cy="639095"/>
            </a:xfrm>
            <a:prstGeom prst="rect">
              <a:avLst/>
            </a:prstGeom>
            <a:noFill/>
            <a:ln w="9525" algn="ctr">
              <a:solidFill>
                <a:schemeClr val="tx1"/>
              </a:solidFill>
              <a:miter lim="800000"/>
              <a:headEnd/>
              <a:tailEnd/>
            </a:ln>
            <a:effectLst/>
          </p:spPr>
          <p:txBody>
            <a:bodyPr wrap="none" anchor="ctr"/>
            <a:lstStyle/>
            <a:p>
              <a:pPr algn="ctr">
                <a:defRPr/>
              </a:pPr>
              <a:r>
                <a:rPr lang="es-ES_tradnl" sz="1200" dirty="0"/>
                <a:t>Planificación agregada</a:t>
              </a:r>
            </a:p>
          </p:txBody>
        </p:sp>
        <p:sp>
          <p:nvSpPr>
            <p:cNvPr id="40" name="Line 122">
              <a:extLst>
                <a:ext uri="{FF2B5EF4-FFF2-40B4-BE49-F238E27FC236}">
                  <a16:creationId xmlns:a16="http://schemas.microsoft.com/office/drawing/2014/main" id="{FC7BF214-D02C-4A0D-95E8-28ACDC57B8BF}"/>
                </a:ext>
              </a:extLst>
            </p:cNvPr>
            <p:cNvSpPr>
              <a:spLocks noChangeShapeType="1"/>
            </p:cNvSpPr>
            <p:nvPr/>
          </p:nvSpPr>
          <p:spPr bwMode="auto">
            <a:xfrm flipH="1">
              <a:off x="6665115" y="643417"/>
              <a:ext cx="110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dirty="0"/>
            </a:p>
          </p:txBody>
        </p:sp>
        <p:sp>
          <p:nvSpPr>
            <p:cNvPr id="41" name="Line 123">
              <a:extLst>
                <a:ext uri="{FF2B5EF4-FFF2-40B4-BE49-F238E27FC236}">
                  <a16:creationId xmlns:a16="http://schemas.microsoft.com/office/drawing/2014/main" id="{0676A3BA-3631-4663-B6F5-49DA415DD091}"/>
                </a:ext>
              </a:extLst>
            </p:cNvPr>
            <p:cNvSpPr>
              <a:spLocks noChangeShapeType="1"/>
            </p:cNvSpPr>
            <p:nvPr/>
          </p:nvSpPr>
          <p:spPr bwMode="auto">
            <a:xfrm flipH="1">
              <a:off x="6626086" y="1845271"/>
              <a:ext cx="11512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dirty="0"/>
            </a:p>
          </p:txBody>
        </p:sp>
        <p:sp>
          <p:nvSpPr>
            <p:cNvPr id="42" name="Line 124">
              <a:extLst>
                <a:ext uri="{FF2B5EF4-FFF2-40B4-BE49-F238E27FC236}">
                  <a16:creationId xmlns:a16="http://schemas.microsoft.com/office/drawing/2014/main" id="{4F117CEC-3472-4499-A28B-05AD10DEA9C3}"/>
                </a:ext>
              </a:extLst>
            </p:cNvPr>
            <p:cNvSpPr>
              <a:spLocks noChangeShapeType="1"/>
            </p:cNvSpPr>
            <p:nvPr/>
          </p:nvSpPr>
          <p:spPr bwMode="auto">
            <a:xfrm flipH="1">
              <a:off x="6627945" y="3162517"/>
              <a:ext cx="1130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dirty="0"/>
            </a:p>
          </p:txBody>
        </p:sp>
        <p:sp>
          <p:nvSpPr>
            <p:cNvPr id="43" name="Line 125">
              <a:extLst>
                <a:ext uri="{FF2B5EF4-FFF2-40B4-BE49-F238E27FC236}">
                  <a16:creationId xmlns:a16="http://schemas.microsoft.com/office/drawing/2014/main" id="{880FE903-552F-4B2C-8AF0-9422D3883CD7}"/>
                </a:ext>
              </a:extLst>
            </p:cNvPr>
            <p:cNvSpPr>
              <a:spLocks noChangeShapeType="1"/>
            </p:cNvSpPr>
            <p:nvPr/>
          </p:nvSpPr>
          <p:spPr bwMode="auto">
            <a:xfrm>
              <a:off x="6074988" y="2088481"/>
              <a:ext cx="88961" cy="53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44" name="Line 126">
              <a:extLst>
                <a:ext uri="{FF2B5EF4-FFF2-40B4-BE49-F238E27FC236}">
                  <a16:creationId xmlns:a16="http://schemas.microsoft.com/office/drawing/2014/main" id="{3C170342-15E9-41E1-86AC-1D8C1B852BC8}"/>
                </a:ext>
              </a:extLst>
            </p:cNvPr>
            <p:cNvSpPr>
              <a:spLocks noChangeShapeType="1"/>
            </p:cNvSpPr>
            <p:nvPr/>
          </p:nvSpPr>
          <p:spPr bwMode="auto">
            <a:xfrm>
              <a:off x="6149994" y="2803914"/>
              <a:ext cx="88962" cy="5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45" name="AutoShape 127">
              <a:extLst>
                <a:ext uri="{FF2B5EF4-FFF2-40B4-BE49-F238E27FC236}">
                  <a16:creationId xmlns:a16="http://schemas.microsoft.com/office/drawing/2014/main" id="{48BAF8EB-3C16-4942-9237-4E467976ED7F}"/>
                </a:ext>
              </a:extLst>
            </p:cNvPr>
            <p:cNvSpPr>
              <a:spLocks/>
            </p:cNvSpPr>
            <p:nvPr/>
          </p:nvSpPr>
          <p:spPr bwMode="auto">
            <a:xfrm>
              <a:off x="9295050" y="998469"/>
              <a:ext cx="204088" cy="1423762"/>
            </a:xfrm>
            <a:prstGeom prst="rightBrace">
              <a:avLst>
                <a:gd name="adj1" fmla="val 571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s-ES" b="0" dirty="0">
                <a:cs typeface="Arial" panose="020B0604020202020204" pitchFamily="34" charset="0"/>
              </a:endParaRPr>
            </a:p>
          </p:txBody>
        </p:sp>
        <p:sp>
          <p:nvSpPr>
            <p:cNvPr id="46" name="Rectangle 128">
              <a:extLst>
                <a:ext uri="{FF2B5EF4-FFF2-40B4-BE49-F238E27FC236}">
                  <a16:creationId xmlns:a16="http://schemas.microsoft.com/office/drawing/2014/main" id="{ABA018D8-40A4-4079-B441-8AA3F8655979}"/>
                </a:ext>
              </a:extLst>
            </p:cNvPr>
            <p:cNvSpPr>
              <a:spLocks noChangeArrowheads="1"/>
            </p:cNvSpPr>
            <p:nvPr/>
          </p:nvSpPr>
          <p:spPr bwMode="auto">
            <a:xfrm>
              <a:off x="9371801" y="1397904"/>
              <a:ext cx="14565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200" b="0" dirty="0">
                  <a:cs typeface="Arial" panose="020B0604020202020204" pitchFamily="34" charset="0"/>
                </a:rPr>
                <a:t>Planificación táctica</a:t>
              </a:r>
            </a:p>
            <a:p>
              <a:pPr algn="ctr"/>
              <a:r>
                <a:rPr lang="es-ES_tradnl" altLang="es-ES" sz="1200" b="0" dirty="0">
                  <a:cs typeface="Arial" panose="020B0604020202020204" pitchFamily="34" charset="0"/>
                </a:rPr>
                <a:t>(medio plazo)</a:t>
              </a:r>
            </a:p>
          </p:txBody>
        </p:sp>
        <p:sp>
          <p:nvSpPr>
            <p:cNvPr id="47" name="AutoShape 129">
              <a:extLst>
                <a:ext uri="{FF2B5EF4-FFF2-40B4-BE49-F238E27FC236}">
                  <a16:creationId xmlns:a16="http://schemas.microsoft.com/office/drawing/2014/main" id="{8D5A30D1-2FBB-4B1A-A6E6-B843904EE3AA}"/>
                </a:ext>
              </a:extLst>
            </p:cNvPr>
            <p:cNvSpPr>
              <a:spLocks/>
            </p:cNvSpPr>
            <p:nvPr/>
          </p:nvSpPr>
          <p:spPr bwMode="auto">
            <a:xfrm>
              <a:off x="9309005" y="2532298"/>
              <a:ext cx="218043" cy="3825696"/>
            </a:xfrm>
            <a:prstGeom prst="rightBrace">
              <a:avLst>
                <a:gd name="adj1" fmla="val 143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s-ES" b="0" dirty="0">
                <a:cs typeface="Arial" panose="020B0604020202020204" pitchFamily="34" charset="0"/>
              </a:endParaRPr>
            </a:p>
          </p:txBody>
        </p:sp>
        <p:sp>
          <p:nvSpPr>
            <p:cNvPr id="48" name="Rectangle 130">
              <a:extLst>
                <a:ext uri="{FF2B5EF4-FFF2-40B4-BE49-F238E27FC236}">
                  <a16:creationId xmlns:a16="http://schemas.microsoft.com/office/drawing/2014/main" id="{5598DAC1-DCF6-4961-A0ED-13891CBC805F}"/>
                </a:ext>
              </a:extLst>
            </p:cNvPr>
            <p:cNvSpPr>
              <a:spLocks noChangeArrowheads="1"/>
            </p:cNvSpPr>
            <p:nvPr/>
          </p:nvSpPr>
          <p:spPr bwMode="auto">
            <a:xfrm>
              <a:off x="9397094" y="4158982"/>
              <a:ext cx="17774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200" b="0" dirty="0">
                  <a:cs typeface="Arial" panose="020B0604020202020204" pitchFamily="34" charset="0"/>
                </a:rPr>
                <a:t>Planificación operativa</a:t>
              </a:r>
            </a:p>
            <a:p>
              <a:pPr algn="ctr"/>
              <a:r>
                <a:rPr lang="es-ES_tradnl" altLang="es-ES" sz="1200" b="0" dirty="0">
                  <a:cs typeface="Arial" panose="020B0604020202020204" pitchFamily="34" charset="0"/>
                </a:rPr>
                <a:t>(corto y muy corto plazo)</a:t>
              </a:r>
            </a:p>
          </p:txBody>
        </p:sp>
        <p:cxnSp>
          <p:nvCxnSpPr>
            <p:cNvPr id="49" name="AutoShape 131">
              <a:extLst>
                <a:ext uri="{FF2B5EF4-FFF2-40B4-BE49-F238E27FC236}">
                  <a16:creationId xmlns:a16="http://schemas.microsoft.com/office/drawing/2014/main" id="{AB5BCE91-72DA-4CD3-805A-71693199CB12}"/>
                </a:ext>
              </a:extLst>
            </p:cNvPr>
            <p:cNvCxnSpPr>
              <a:cxnSpLocks noChangeShapeType="1"/>
              <a:stCxn id="26" idx="2"/>
              <a:endCxn id="28" idx="0"/>
            </p:cNvCxnSpPr>
            <p:nvPr/>
          </p:nvCxnSpPr>
          <p:spPr bwMode="auto">
            <a:xfrm>
              <a:off x="5820313" y="3457211"/>
              <a:ext cx="0" cy="62489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 name="Rectangle 132">
              <a:extLst>
                <a:ext uri="{FF2B5EF4-FFF2-40B4-BE49-F238E27FC236}">
                  <a16:creationId xmlns:a16="http://schemas.microsoft.com/office/drawing/2014/main" id="{E15D141B-8F5D-4584-9A83-681CDD4967F4}"/>
                </a:ext>
              </a:extLst>
            </p:cNvPr>
            <p:cNvSpPr>
              <a:spLocks noChangeArrowheads="1"/>
            </p:cNvSpPr>
            <p:nvPr/>
          </p:nvSpPr>
          <p:spPr bwMode="auto">
            <a:xfrm>
              <a:off x="6532006" y="3506919"/>
              <a:ext cx="1140802" cy="509500"/>
            </a:xfrm>
            <a:prstGeom prst="rect">
              <a:avLst/>
            </a:prstGeom>
            <a:solidFill>
              <a:srgbClr val="FFFFFF"/>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000" b="0" dirty="0">
                  <a:cs typeface="Arial" panose="020B0604020202020204" pitchFamily="34" charset="0"/>
                </a:rPr>
                <a:t>Base de datos</a:t>
              </a:r>
            </a:p>
            <a:p>
              <a:pPr algn="ctr"/>
              <a:r>
                <a:rPr lang="es-ES_tradnl" altLang="es-ES" sz="1000" b="0" dirty="0">
                  <a:cs typeface="Arial" panose="020B0604020202020204" pitchFamily="34" charset="0"/>
                </a:rPr>
                <a:t>y registros</a:t>
              </a:r>
            </a:p>
            <a:p>
              <a:pPr algn="ctr"/>
              <a:r>
                <a:rPr lang="es-ES_tradnl" altLang="es-ES" sz="1000" b="0" dirty="0">
                  <a:cs typeface="Arial" panose="020B0604020202020204" pitchFamily="34" charset="0"/>
                </a:rPr>
                <a:t>de inventario</a:t>
              </a:r>
              <a:endParaRPr lang="es-ES_tradnl" altLang="es-ES" sz="1200" b="0" dirty="0">
                <a:cs typeface="Arial" panose="020B0604020202020204" pitchFamily="34" charset="0"/>
              </a:endParaRPr>
            </a:p>
          </p:txBody>
        </p:sp>
        <p:cxnSp>
          <p:nvCxnSpPr>
            <p:cNvPr id="51" name="AutoShape 133">
              <a:extLst>
                <a:ext uri="{FF2B5EF4-FFF2-40B4-BE49-F238E27FC236}">
                  <a16:creationId xmlns:a16="http://schemas.microsoft.com/office/drawing/2014/main" id="{7D717C4A-9E1C-41FB-84F8-08DA4C44473D}"/>
                </a:ext>
              </a:extLst>
            </p:cNvPr>
            <p:cNvCxnSpPr>
              <a:cxnSpLocks noChangeShapeType="1"/>
              <a:stCxn id="50" idx="1"/>
            </p:cNvCxnSpPr>
            <p:nvPr/>
          </p:nvCxnSpPr>
          <p:spPr bwMode="auto">
            <a:xfrm rot="10800000">
              <a:off x="6191858" y="3414605"/>
              <a:ext cx="340148" cy="347952"/>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 name="AutoShape 134">
              <a:extLst>
                <a:ext uri="{FF2B5EF4-FFF2-40B4-BE49-F238E27FC236}">
                  <a16:creationId xmlns:a16="http://schemas.microsoft.com/office/drawing/2014/main" id="{EE56CC99-9BA1-466B-859B-22CBE7EECDB2}"/>
                </a:ext>
              </a:extLst>
            </p:cNvPr>
            <p:cNvCxnSpPr>
              <a:cxnSpLocks noChangeShapeType="1"/>
              <a:stCxn id="50" idx="1"/>
            </p:cNvCxnSpPr>
            <p:nvPr/>
          </p:nvCxnSpPr>
          <p:spPr bwMode="auto">
            <a:xfrm rot="10800000" flipV="1">
              <a:off x="6177903" y="3762557"/>
              <a:ext cx="354103" cy="362154"/>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 name="Rectangle 128">
              <a:extLst>
                <a:ext uri="{FF2B5EF4-FFF2-40B4-BE49-F238E27FC236}">
                  <a16:creationId xmlns:a16="http://schemas.microsoft.com/office/drawing/2014/main" id="{DB66429D-DEFF-4CE9-8F09-9411B793BE32}"/>
                </a:ext>
              </a:extLst>
            </p:cNvPr>
            <p:cNvSpPr>
              <a:spLocks noChangeArrowheads="1"/>
            </p:cNvSpPr>
            <p:nvPr/>
          </p:nvSpPr>
          <p:spPr bwMode="auto">
            <a:xfrm>
              <a:off x="9347293" y="308280"/>
              <a:ext cx="14565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200" b="0" dirty="0">
                  <a:cs typeface="Arial" panose="020B0604020202020204" pitchFamily="34" charset="0"/>
                </a:rPr>
                <a:t>Planificación estratégica</a:t>
              </a:r>
            </a:p>
            <a:p>
              <a:pPr algn="ctr"/>
              <a:r>
                <a:rPr lang="es-ES_tradnl" altLang="es-ES" sz="1200" b="0" dirty="0">
                  <a:cs typeface="Arial" panose="020B0604020202020204" pitchFamily="34" charset="0"/>
                </a:rPr>
                <a:t>(largo plazo)</a:t>
              </a:r>
            </a:p>
          </p:txBody>
        </p:sp>
      </p:grpSp>
    </p:spTree>
    <p:extLst>
      <p:ext uri="{BB962C8B-B14F-4D97-AF65-F5344CB8AC3E}">
        <p14:creationId xmlns:p14="http://schemas.microsoft.com/office/powerpoint/2010/main" val="28065272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 calcmode="lin" valueType="num">
                                      <p:cBhvr>
                                        <p:cTn id="9"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CuadroTexto 13"/>
          <p:cNvSpPr txBox="1"/>
          <p:nvPr/>
        </p:nvSpPr>
        <p:spPr>
          <a:xfrm>
            <a:off x="2371397" y="372489"/>
            <a:ext cx="7217228" cy="461665"/>
          </a:xfrm>
          <a:prstGeom prst="rect">
            <a:avLst/>
          </a:prstGeom>
          <a:noFill/>
        </p:spPr>
        <p:txBody>
          <a:bodyPr wrap="square" rtlCol="0">
            <a:spAutoFit/>
          </a:bodyPr>
          <a:lstStyle/>
          <a:p>
            <a:pPr algn="ctr"/>
            <a:r>
              <a:rPr lang="es-ES" sz="2400" b="1" dirty="0"/>
              <a:t>MRP Y JIT</a:t>
            </a:r>
          </a:p>
        </p:txBody>
      </p:sp>
      <p:sp>
        <p:nvSpPr>
          <p:cNvPr id="15" name="CuadroTexto 14"/>
          <p:cNvSpPr txBox="1"/>
          <p:nvPr/>
        </p:nvSpPr>
        <p:spPr>
          <a:xfrm>
            <a:off x="0" y="772801"/>
            <a:ext cx="12191999" cy="6001643"/>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El plan de necesidades de materiales </a:t>
            </a:r>
            <a:r>
              <a:rPr lang="es-ES" sz="2400" b="1" dirty="0"/>
              <a:t>no es estático</a:t>
            </a:r>
            <a:r>
              <a:rPr lang="es-ES" sz="2400" dirty="0"/>
              <a:t>. Y debido a que los sistemas MRP se están integrando cada vez más con las técnicas justo a tiempo (</a:t>
            </a:r>
            <a:r>
              <a:rPr lang="es-ES" sz="2400" i="1" dirty="0"/>
              <a:t>Just in time, JIT</a:t>
            </a:r>
            <a:r>
              <a:rPr lang="es-ES" sz="2400" dirty="0"/>
              <a:t>), estudiaremos ahora estos dos conceptos.</a:t>
            </a:r>
            <a:endParaRPr lang="es-ES" sz="2400" b="1" dirty="0"/>
          </a:p>
          <a:p>
            <a:pPr marL="342900" indent="-342900" algn="just">
              <a:buFont typeface="Arial" panose="020B0604020202020204" pitchFamily="34" charset="0"/>
              <a:buChar char="•"/>
            </a:pPr>
            <a:r>
              <a:rPr lang="es-ES" sz="2400" b="1" dirty="0"/>
              <a:t>El MRP </a:t>
            </a:r>
            <a:r>
              <a:rPr lang="es-ES" sz="2400" dirty="0"/>
              <a:t>no proporciona una detallada programación temporal, </a:t>
            </a:r>
            <a:r>
              <a:rPr lang="es-ES" sz="2400" b="1" dirty="0"/>
              <a:t>sólo planifica</a:t>
            </a:r>
            <a:r>
              <a:rPr lang="es-ES" sz="2400" dirty="0"/>
              <a:t>.</a:t>
            </a:r>
          </a:p>
          <a:p>
            <a:pPr marL="342900" indent="-342900" algn="just">
              <a:buFont typeface="Arial" panose="020B0604020202020204" pitchFamily="34" charset="0"/>
              <a:buChar char="•"/>
            </a:pPr>
            <a:r>
              <a:rPr lang="es-ES" sz="2400" dirty="0"/>
              <a:t>El MRP utiliza </a:t>
            </a:r>
            <a:r>
              <a:rPr lang="es-ES" sz="2400" b="1" dirty="0"/>
              <a:t>plazos de entrega (o aprovisionamiento) fijos</a:t>
            </a:r>
            <a:r>
              <a:rPr lang="es-ES" sz="2400" dirty="0"/>
              <a:t>. Dichos plazos pueden ser una limitación en función del tamaño del lote.</a:t>
            </a:r>
          </a:p>
          <a:p>
            <a:pPr marL="800100" lvl="1" indent="-342900" algn="just">
              <a:buFont typeface="Wingdings" panose="05000000000000000000" pitchFamily="2" charset="2"/>
              <a:buChar char="ü"/>
            </a:pPr>
            <a:r>
              <a:rPr lang="es-ES" sz="2400" dirty="0"/>
              <a:t>Necesitamos que el MRP mueva rápidamente los materiales en pequeños lotes a través del sistema, por lo que necesitamos combinarlo con el sistema JIT (tema </a:t>
            </a:r>
            <a:r>
              <a:rPr lang="es-ES" sz="2400" i="1" dirty="0"/>
              <a:t>Lean</a:t>
            </a:r>
            <a:r>
              <a:rPr lang="es-ES" sz="2400" dirty="0"/>
              <a:t>).</a:t>
            </a:r>
          </a:p>
          <a:p>
            <a:pPr marL="800100" lvl="1" indent="-342900" algn="just">
              <a:buFont typeface="Wingdings" panose="05000000000000000000" pitchFamily="2" charset="2"/>
              <a:buChar char="ü"/>
            </a:pPr>
            <a:r>
              <a:rPr lang="es-ES" sz="2400" dirty="0"/>
              <a:t>El </a:t>
            </a:r>
            <a:r>
              <a:rPr lang="es-ES" sz="2400" b="1" dirty="0"/>
              <a:t>MRP proporciona el plan </a:t>
            </a:r>
            <a:r>
              <a:rPr lang="es-ES" sz="2400" dirty="0"/>
              <a:t>y un panorama exacto de las necesidades; a continuación el </a:t>
            </a:r>
            <a:r>
              <a:rPr lang="es-ES" sz="2400" b="1" dirty="0"/>
              <a:t>JIT mueve rápidamente los materiales </a:t>
            </a:r>
            <a:r>
              <a:rPr lang="es-ES" sz="2400" dirty="0"/>
              <a:t>en pequeños lotes, reduciendo el inventario de producto en curso.</a:t>
            </a:r>
          </a:p>
          <a:p>
            <a:pPr marL="800100" lvl="1" indent="-342900" algn="just">
              <a:buFont typeface="Wingdings" panose="05000000000000000000" pitchFamily="2" charset="2"/>
              <a:buChar char="ü"/>
            </a:pPr>
            <a:r>
              <a:rPr lang="es-ES" sz="2400" dirty="0"/>
              <a:t>Planteamientos que integran ambos sistemas:</a:t>
            </a:r>
          </a:p>
          <a:p>
            <a:pPr marL="1828800" lvl="3" indent="-457200" algn="just">
              <a:buFont typeface="+mj-lt"/>
              <a:buAutoNum type="arabicPeriod"/>
            </a:pPr>
            <a:r>
              <a:rPr lang="es-ES" sz="2400" dirty="0"/>
              <a:t>Programación a capacidad finita.</a:t>
            </a:r>
          </a:p>
          <a:p>
            <a:pPr marL="1828800" lvl="3" indent="-457200" algn="just">
              <a:buFont typeface="+mj-lt"/>
              <a:buAutoNum type="arabicPeriod"/>
            </a:pPr>
            <a:r>
              <a:rPr lang="es-ES" sz="2400" dirty="0"/>
              <a:t>Enfoque de pequeños </a:t>
            </a:r>
            <a:r>
              <a:rPr lang="es-ES" sz="2400" i="1" dirty="0"/>
              <a:t>bucket</a:t>
            </a:r>
            <a:r>
              <a:rPr lang="es-ES" sz="2400" dirty="0"/>
              <a:t>s.</a:t>
            </a:r>
          </a:p>
          <a:p>
            <a:pPr marL="1828800" lvl="3" indent="-457200" algn="just">
              <a:buFont typeface="+mj-lt"/>
              <a:buAutoNum type="arabicPeriod"/>
            </a:pPr>
            <a:r>
              <a:rPr lang="es-ES" sz="2400" dirty="0"/>
              <a:t>Enfoque del flujo equilibrado.</a:t>
            </a:r>
          </a:p>
          <a:p>
            <a:pPr marL="1828800" lvl="3" indent="-457200" algn="just">
              <a:buFont typeface="+mj-lt"/>
              <a:buAutoNum type="arabicPeriod"/>
            </a:pPr>
            <a:r>
              <a:rPr lang="es-ES" sz="2400" dirty="0"/>
              <a:t>Supermercado.</a:t>
            </a:r>
          </a:p>
        </p:txBody>
      </p:sp>
      <p:sp>
        <p:nvSpPr>
          <p:cNvPr id="8" name="Rectángulo 7">
            <a:extLst>
              <a:ext uri="{FF2B5EF4-FFF2-40B4-BE49-F238E27FC236}">
                <a16:creationId xmlns:a16="http://schemas.microsoft.com/office/drawing/2014/main" id="{1A486448-0E8F-4DA5-B8A5-A859D80922ED}"/>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9" name="Imagen 8">
            <a:extLst>
              <a:ext uri="{FF2B5EF4-FFF2-40B4-BE49-F238E27FC236}">
                <a16:creationId xmlns:a16="http://schemas.microsoft.com/office/drawing/2014/main" id="{13D5F93A-3F60-490B-B551-DA3B447437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15004073"/>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1076771"/>
            <a:ext cx="12192000" cy="5262979"/>
          </a:xfrm>
          <a:prstGeom prst="rect">
            <a:avLst/>
          </a:prstGeom>
          <a:noFill/>
        </p:spPr>
        <p:txBody>
          <a:bodyPr wrap="square" rtlCol="0">
            <a:spAutoFit/>
          </a:bodyPr>
          <a:lstStyle/>
          <a:p>
            <a:pPr marL="342900" indent="-342900" algn="just">
              <a:buAutoNum type="arabicPeriod"/>
            </a:pPr>
            <a:r>
              <a:rPr lang="es-ES" sz="2400" b="1" dirty="0"/>
              <a:t>PROGRAMACIÓN A CAPACIDAD FINITA</a:t>
            </a:r>
          </a:p>
          <a:p>
            <a:pPr marL="342900" indent="-342900" algn="just">
              <a:buFont typeface="Courier New" panose="02070309020205020404" pitchFamily="49" charset="0"/>
              <a:buChar char="o"/>
            </a:pPr>
            <a:endParaRPr lang="es-ES" sz="2400" dirty="0"/>
          </a:p>
          <a:p>
            <a:pPr marL="342900" indent="-342900" algn="just">
              <a:buFont typeface="Arial" panose="020B0604020202020204" pitchFamily="34" charset="0"/>
              <a:buChar char="•"/>
            </a:pPr>
            <a:r>
              <a:rPr lang="es-ES" sz="2400" dirty="0"/>
              <a:t>Los sistemas MRP </a:t>
            </a:r>
            <a:r>
              <a:rPr lang="es-ES" sz="2400" b="1" dirty="0"/>
              <a:t>no consideran la capacidad </a:t>
            </a:r>
            <a:r>
              <a:rPr lang="es-ES" sz="2400" dirty="0"/>
              <a:t>durante los ciclos normales de producción. Realizan la carga de trabajo sin ninguna restricción en los </a:t>
            </a:r>
            <a:r>
              <a:rPr lang="es-ES" sz="2400" i="1" dirty="0"/>
              <a:t>buckets</a:t>
            </a:r>
            <a:r>
              <a:rPr lang="es-ES" sz="2400" dirty="0"/>
              <a:t> (unidades de tiempo en un sistema MRP: cubos de tiempo).</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Por ello se considera al MRP un sistema de capacidad </a:t>
            </a:r>
            <a:r>
              <a:rPr lang="es-ES" sz="2400" i="1" dirty="0"/>
              <a:t>infinita</a:t>
            </a:r>
            <a:r>
              <a:rPr lang="es-ES" sz="2400" dirty="0"/>
              <a:t>.</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La planificación a capacidad finita (</a:t>
            </a:r>
            <a:r>
              <a:rPr lang="es-ES" sz="2400" i="1" dirty="0"/>
              <a:t>Finite Capacity Scheduling, </a:t>
            </a:r>
            <a:r>
              <a:rPr lang="es-ES" sz="2400" dirty="0"/>
              <a:t>FCS) reconoce los límites reales de la capacidad (Tema de la programación a corto plazo).</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Al combinar MRP y FCS, se crea un cronograma </a:t>
            </a:r>
            <a:r>
              <a:rPr lang="es-ES" sz="2400" b="1" dirty="0"/>
              <a:t>finito</a:t>
            </a:r>
            <a:r>
              <a:rPr lang="es-ES" sz="2400" dirty="0"/>
              <a:t> con capacidades factibles que facilita el movimiento rápido del material.</a:t>
            </a:r>
          </a:p>
          <a:p>
            <a:pPr algn="just"/>
            <a:endParaRPr lang="es-ES" sz="2400" dirty="0"/>
          </a:p>
        </p:txBody>
      </p:sp>
      <p:sp>
        <p:nvSpPr>
          <p:cNvPr id="9" name="Rectángulo 8">
            <a:extLst>
              <a:ext uri="{FF2B5EF4-FFF2-40B4-BE49-F238E27FC236}">
                <a16:creationId xmlns:a16="http://schemas.microsoft.com/office/drawing/2014/main" id="{1586A925-C725-4F48-A31A-B40279001CA2}"/>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0" name="Imagen 9">
            <a:extLst>
              <a:ext uri="{FF2B5EF4-FFF2-40B4-BE49-F238E27FC236}">
                <a16:creationId xmlns:a16="http://schemas.microsoft.com/office/drawing/2014/main" id="{939618AB-58D4-40A9-BC13-BE2855A377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1" name="CuadroTexto 10">
            <a:extLst>
              <a:ext uri="{FF2B5EF4-FFF2-40B4-BE49-F238E27FC236}">
                <a16:creationId xmlns:a16="http://schemas.microsoft.com/office/drawing/2014/main" id="{E4D0952F-1E90-4EC4-BABD-55C573BA3ED9}"/>
              </a:ext>
            </a:extLst>
          </p:cNvPr>
          <p:cNvSpPr txBox="1"/>
          <p:nvPr/>
        </p:nvSpPr>
        <p:spPr>
          <a:xfrm>
            <a:off x="2371397" y="372489"/>
            <a:ext cx="7217228" cy="461665"/>
          </a:xfrm>
          <a:prstGeom prst="rect">
            <a:avLst/>
          </a:prstGeom>
          <a:noFill/>
        </p:spPr>
        <p:txBody>
          <a:bodyPr wrap="square" rtlCol="0">
            <a:spAutoFit/>
          </a:bodyPr>
          <a:lstStyle/>
          <a:p>
            <a:pPr algn="ctr"/>
            <a:r>
              <a:rPr lang="es-ES" sz="2400" b="1" dirty="0"/>
              <a:t>MRP Y JIT</a:t>
            </a:r>
          </a:p>
        </p:txBody>
      </p:sp>
    </p:spTree>
    <p:extLst>
      <p:ext uri="{BB962C8B-B14F-4D97-AF65-F5344CB8AC3E}">
        <p14:creationId xmlns:p14="http://schemas.microsoft.com/office/powerpoint/2010/main" val="4187664095"/>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1" y="829883"/>
            <a:ext cx="12191998" cy="6001643"/>
          </a:xfrm>
          <a:prstGeom prst="rect">
            <a:avLst/>
          </a:prstGeom>
          <a:noFill/>
        </p:spPr>
        <p:txBody>
          <a:bodyPr wrap="square" rtlCol="0">
            <a:spAutoFit/>
          </a:bodyPr>
          <a:lstStyle/>
          <a:p>
            <a:pPr marL="457200" indent="-457200" algn="just">
              <a:buFont typeface="+mj-lt"/>
              <a:buAutoNum type="arabicPeriod" startAt="2"/>
            </a:pPr>
            <a:r>
              <a:rPr lang="es-ES" sz="2400" b="1" dirty="0"/>
              <a:t>ENFOQUE DE PEQUEÑOS BUCKETS</a:t>
            </a:r>
          </a:p>
          <a:p>
            <a:pPr algn="just"/>
            <a:endParaRPr lang="es-ES" sz="2400" dirty="0"/>
          </a:p>
          <a:p>
            <a:pPr marL="800100" lvl="1" indent="-342900" algn="just">
              <a:buFont typeface="Arial" panose="020B0604020202020204" pitchFamily="34" charset="0"/>
              <a:buChar char="•"/>
            </a:pPr>
            <a:r>
              <a:rPr lang="es-ES" sz="2400" b="1" dirty="0"/>
              <a:t>Paso 1</a:t>
            </a:r>
            <a:r>
              <a:rPr lang="es-ES" sz="2400" dirty="0"/>
              <a:t>: Reducir los </a:t>
            </a:r>
            <a:r>
              <a:rPr lang="es-ES" sz="2400" i="1" dirty="0"/>
              <a:t>buckets</a:t>
            </a:r>
            <a:r>
              <a:rPr lang="es-ES" sz="2400" dirty="0"/>
              <a:t> del MRP de semanales a </a:t>
            </a:r>
            <a:r>
              <a:rPr lang="es-ES" sz="2400" b="1" dirty="0"/>
              <a:t>diarios o  incluso horarios </a:t>
            </a:r>
            <a:r>
              <a:rPr lang="es-ES" sz="2400" dirty="0"/>
              <a:t>(el período de planificación más común es semanal).</a:t>
            </a:r>
          </a:p>
          <a:p>
            <a:pPr marL="800100" lvl="1" indent="-342900" algn="just">
              <a:buFont typeface="Arial" panose="020B0604020202020204" pitchFamily="34" charset="0"/>
              <a:buChar char="•"/>
            </a:pPr>
            <a:endParaRPr lang="es-ES" sz="2400" dirty="0"/>
          </a:p>
          <a:p>
            <a:pPr marL="800100" lvl="1" indent="-342900" algn="just">
              <a:buFont typeface="Arial" panose="020B0604020202020204" pitchFamily="34" charset="0"/>
              <a:buChar char="•"/>
            </a:pPr>
            <a:r>
              <a:rPr lang="es-ES" sz="2400" b="1" dirty="0"/>
              <a:t>Paso 2</a:t>
            </a:r>
            <a:r>
              <a:rPr lang="es-ES" sz="2400" dirty="0"/>
              <a:t>: Las recepciones planificadas se utilizan internamente para secuenciar la producción.</a:t>
            </a:r>
          </a:p>
          <a:p>
            <a:pPr marL="800100" lvl="1" indent="-342900" algn="just">
              <a:buFont typeface="Arial" panose="020B0604020202020204" pitchFamily="34" charset="0"/>
              <a:buChar char="•"/>
            </a:pPr>
            <a:endParaRPr lang="es-ES" sz="2400" dirty="0"/>
          </a:p>
          <a:p>
            <a:pPr marL="800100" lvl="1" indent="-342900" algn="just">
              <a:buFont typeface="Arial" panose="020B0604020202020204" pitchFamily="34" charset="0"/>
              <a:buChar char="•"/>
            </a:pPr>
            <a:r>
              <a:rPr lang="es-ES" sz="2400" b="1" dirty="0"/>
              <a:t>Paso 3</a:t>
            </a:r>
            <a:r>
              <a:rPr lang="es-ES" sz="2400" dirty="0"/>
              <a:t>: El inventario se mueve a través de la fábrica siguiendo un sistema JIT.</a:t>
            </a:r>
          </a:p>
          <a:p>
            <a:pPr marL="800100" lvl="1" indent="-342900" algn="just">
              <a:buFont typeface="Arial" panose="020B0604020202020204" pitchFamily="34" charset="0"/>
              <a:buChar char="•"/>
            </a:pPr>
            <a:endParaRPr lang="es-ES" sz="2400" dirty="0"/>
          </a:p>
          <a:p>
            <a:pPr marL="800100" lvl="1" indent="-342900" algn="just">
              <a:buFont typeface="Arial" panose="020B0604020202020204" pitchFamily="34" charset="0"/>
              <a:buChar char="•"/>
            </a:pPr>
            <a:r>
              <a:rPr lang="es-ES" sz="2400" b="1" dirty="0"/>
              <a:t>Paso 4</a:t>
            </a:r>
            <a:r>
              <a:rPr lang="es-ES" sz="2400" dirty="0"/>
              <a:t>: Cuando los productos están terminados se trasladan al inventario final reduciendo las cantidades necesarias para las próximas órdenes planificadas.</a:t>
            </a:r>
          </a:p>
          <a:p>
            <a:pPr marL="800100" lvl="1" indent="-342900" algn="just">
              <a:buFont typeface="Arial" panose="020B0604020202020204" pitchFamily="34" charset="0"/>
              <a:buChar char="•"/>
            </a:pPr>
            <a:endParaRPr lang="es-ES" sz="2400" dirty="0"/>
          </a:p>
          <a:p>
            <a:pPr marL="800100" lvl="1" indent="-342900" algn="just">
              <a:buFont typeface="Arial" panose="020B0604020202020204" pitchFamily="34" charset="0"/>
              <a:buChar char="•"/>
            </a:pPr>
            <a:r>
              <a:rPr lang="es-ES" sz="2400" b="1" dirty="0"/>
              <a:t>Paso 5</a:t>
            </a:r>
            <a:r>
              <a:rPr lang="es-ES" sz="2400" dirty="0"/>
              <a:t>: Se usa un sistema conocido como </a:t>
            </a:r>
            <a:r>
              <a:rPr lang="es-ES" sz="2400" b="1" dirty="0"/>
              <a:t>deducción posterior </a:t>
            </a:r>
            <a:r>
              <a:rPr lang="es-ES" sz="2400" dirty="0"/>
              <a:t>(</a:t>
            </a:r>
            <a:r>
              <a:rPr lang="es-ES" sz="2400" i="1" dirty="0"/>
              <a:t>back flush</a:t>
            </a:r>
            <a:r>
              <a:rPr lang="es-ES" sz="2400" dirty="0"/>
              <a:t>) para rebajar el volumen de inventario. Se utiliza la Lista de materiales para reducir el inventario que se utilizó en la producción.</a:t>
            </a:r>
          </a:p>
        </p:txBody>
      </p:sp>
      <p:sp>
        <p:nvSpPr>
          <p:cNvPr id="9" name="Rectángulo 8">
            <a:extLst>
              <a:ext uri="{FF2B5EF4-FFF2-40B4-BE49-F238E27FC236}">
                <a16:creationId xmlns:a16="http://schemas.microsoft.com/office/drawing/2014/main" id="{77031257-DB6B-45BC-BA07-280AC69D2A76}"/>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0" name="Imagen 9">
            <a:extLst>
              <a:ext uri="{FF2B5EF4-FFF2-40B4-BE49-F238E27FC236}">
                <a16:creationId xmlns:a16="http://schemas.microsoft.com/office/drawing/2014/main" id="{A32054C9-86FB-4A97-B0E8-2506D4D07E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1" name="CuadroTexto 10">
            <a:extLst>
              <a:ext uri="{FF2B5EF4-FFF2-40B4-BE49-F238E27FC236}">
                <a16:creationId xmlns:a16="http://schemas.microsoft.com/office/drawing/2014/main" id="{98A59100-38CC-46B0-8ECB-55A481C03CFD}"/>
              </a:ext>
            </a:extLst>
          </p:cNvPr>
          <p:cNvSpPr txBox="1"/>
          <p:nvPr/>
        </p:nvSpPr>
        <p:spPr>
          <a:xfrm>
            <a:off x="2371397" y="372489"/>
            <a:ext cx="7217228" cy="461665"/>
          </a:xfrm>
          <a:prstGeom prst="rect">
            <a:avLst/>
          </a:prstGeom>
          <a:noFill/>
        </p:spPr>
        <p:txBody>
          <a:bodyPr wrap="square" rtlCol="0">
            <a:spAutoFit/>
          </a:bodyPr>
          <a:lstStyle/>
          <a:p>
            <a:pPr algn="ctr"/>
            <a:r>
              <a:rPr lang="es-ES" sz="2400" b="1" dirty="0"/>
              <a:t>MRP Y JIT</a:t>
            </a:r>
          </a:p>
        </p:txBody>
      </p:sp>
    </p:spTree>
    <p:extLst>
      <p:ext uri="{BB962C8B-B14F-4D97-AF65-F5344CB8AC3E}">
        <p14:creationId xmlns:p14="http://schemas.microsoft.com/office/powerpoint/2010/main" val="1293244177"/>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1273329"/>
            <a:ext cx="12192000" cy="3785652"/>
          </a:xfrm>
          <a:prstGeom prst="rect">
            <a:avLst/>
          </a:prstGeom>
          <a:noFill/>
        </p:spPr>
        <p:txBody>
          <a:bodyPr wrap="square" rtlCol="0">
            <a:spAutoFit/>
          </a:bodyPr>
          <a:lstStyle/>
          <a:p>
            <a:pPr marL="457200" indent="-457200" algn="just">
              <a:buFont typeface="+mj-lt"/>
              <a:buAutoNum type="arabicPeriod" startAt="3"/>
            </a:pPr>
            <a:r>
              <a:rPr lang="es-ES" sz="2400" b="1" dirty="0"/>
              <a:t>ENFOQUE DEL FLUJO EQUILIBRADO</a:t>
            </a:r>
          </a:p>
          <a:p>
            <a:pPr marL="342900" indent="-342900" algn="just">
              <a:buFont typeface="Courier New" panose="02070309020205020404" pitchFamily="49" charset="0"/>
              <a:buChar char="o"/>
            </a:pPr>
            <a:endParaRPr lang="es-ES" sz="2400" dirty="0"/>
          </a:p>
          <a:p>
            <a:pPr marL="342900" indent="-342900" algn="just">
              <a:buFont typeface="Arial" panose="020B0604020202020204" pitchFamily="34" charset="0"/>
              <a:buChar char="•"/>
            </a:pPr>
            <a:r>
              <a:rPr lang="es-ES" sz="2400" dirty="0"/>
              <a:t>Se usa en operaciones repetitivas (líneas de montaje).</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La planificación MRP se combina con la ejecución JIT. La parte JIT utiliza el sistema </a:t>
            </a:r>
            <a:r>
              <a:rPr lang="es-ES" sz="2400" i="1" dirty="0"/>
              <a:t>kanbans</a:t>
            </a:r>
            <a:r>
              <a:rPr lang="es-ES" sz="2400" dirty="0"/>
              <a:t> (fichas de reposición), señales visibles y proveedores fiables, para “estirar” los materiales a través de la fábrica.</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La ejecución se consigue manteniendo un cuidadosamente equilibrado flujo de material hacia las áreas de montaje con </a:t>
            </a:r>
            <a:r>
              <a:rPr lang="es-ES" sz="2400" b="1" dirty="0"/>
              <a:t>reducidos tamaños de lote</a:t>
            </a:r>
            <a:r>
              <a:rPr lang="es-ES" sz="2400" dirty="0"/>
              <a:t>.</a:t>
            </a:r>
          </a:p>
        </p:txBody>
      </p:sp>
      <p:sp>
        <p:nvSpPr>
          <p:cNvPr id="9" name="Rectángulo 8">
            <a:extLst>
              <a:ext uri="{FF2B5EF4-FFF2-40B4-BE49-F238E27FC236}">
                <a16:creationId xmlns:a16="http://schemas.microsoft.com/office/drawing/2014/main" id="{68B02053-39B8-4802-9381-FF5EBCB9C9E1}"/>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0" name="Imagen 9">
            <a:extLst>
              <a:ext uri="{FF2B5EF4-FFF2-40B4-BE49-F238E27FC236}">
                <a16:creationId xmlns:a16="http://schemas.microsoft.com/office/drawing/2014/main" id="{06224033-A17A-41AB-A16A-BFB9959333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1" name="CuadroTexto 10">
            <a:extLst>
              <a:ext uri="{FF2B5EF4-FFF2-40B4-BE49-F238E27FC236}">
                <a16:creationId xmlns:a16="http://schemas.microsoft.com/office/drawing/2014/main" id="{62FAD64C-B22A-447D-A0DE-47F0426120FA}"/>
              </a:ext>
            </a:extLst>
          </p:cNvPr>
          <p:cNvSpPr txBox="1"/>
          <p:nvPr/>
        </p:nvSpPr>
        <p:spPr>
          <a:xfrm>
            <a:off x="2371397" y="372489"/>
            <a:ext cx="7217228" cy="461665"/>
          </a:xfrm>
          <a:prstGeom prst="rect">
            <a:avLst/>
          </a:prstGeom>
          <a:noFill/>
        </p:spPr>
        <p:txBody>
          <a:bodyPr wrap="square" rtlCol="0">
            <a:spAutoFit/>
          </a:bodyPr>
          <a:lstStyle/>
          <a:p>
            <a:pPr algn="ctr"/>
            <a:r>
              <a:rPr lang="es-ES" sz="2400" b="1" dirty="0"/>
              <a:t>MRP Y JIT</a:t>
            </a:r>
          </a:p>
        </p:txBody>
      </p:sp>
    </p:spTree>
    <p:extLst>
      <p:ext uri="{BB962C8B-B14F-4D97-AF65-F5344CB8AC3E}">
        <p14:creationId xmlns:p14="http://schemas.microsoft.com/office/powerpoint/2010/main" val="1407411301"/>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p:cNvSpPr txBox="1"/>
          <p:nvPr/>
        </p:nvSpPr>
        <p:spPr>
          <a:xfrm>
            <a:off x="0" y="1273329"/>
            <a:ext cx="12192000" cy="3785652"/>
          </a:xfrm>
          <a:prstGeom prst="rect">
            <a:avLst/>
          </a:prstGeom>
          <a:noFill/>
        </p:spPr>
        <p:txBody>
          <a:bodyPr wrap="square" rtlCol="0">
            <a:spAutoFit/>
          </a:bodyPr>
          <a:lstStyle/>
          <a:p>
            <a:pPr marL="457200" indent="-457200" algn="just">
              <a:buFont typeface="+mj-lt"/>
              <a:buAutoNum type="arabicPeriod" startAt="4"/>
            </a:pPr>
            <a:r>
              <a:rPr lang="es-ES" sz="2400" b="1" dirty="0"/>
              <a:t>SUPERMERCADO</a:t>
            </a:r>
          </a:p>
          <a:p>
            <a:pPr marL="342900" indent="-342900" algn="just">
              <a:buFont typeface="Courier New" panose="02070309020205020404" pitchFamily="49" charset="0"/>
              <a:buChar char="o"/>
            </a:pPr>
            <a:endParaRPr lang="es-ES" sz="2400" dirty="0"/>
          </a:p>
          <a:p>
            <a:pPr marL="342900" indent="-342900" algn="just">
              <a:buFont typeface="Arial" panose="020B0604020202020204" pitchFamily="34" charset="0"/>
              <a:buChar char="•"/>
            </a:pPr>
            <a:r>
              <a:rPr lang="es-ES" sz="2400" dirty="0"/>
              <a:t>Los artículos </a:t>
            </a:r>
            <a:r>
              <a:rPr lang="es-ES" sz="2400" b="1" dirty="0"/>
              <a:t>usados por muchos productos </a:t>
            </a:r>
            <a:r>
              <a:rPr lang="es-ES" sz="2400" dirty="0"/>
              <a:t>se almacenan en un </a:t>
            </a:r>
            <a:r>
              <a:rPr lang="es-ES" sz="2400" b="1" dirty="0"/>
              <a:t>área común </a:t>
            </a:r>
            <a:r>
              <a:rPr lang="es-ES" sz="2400" dirty="0"/>
              <a:t>denominado supermercado.</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Los artículos se retiran según sea necesario.</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El inventario se reabastece siguiendo el sistema </a:t>
            </a:r>
            <a:r>
              <a:rPr lang="es-ES" sz="2400" i="1" dirty="0"/>
              <a:t>kanban</a:t>
            </a:r>
            <a:r>
              <a:rPr lang="es-ES" sz="2400" dirty="0"/>
              <a:t> (subsistema del JIT).</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Estos artículos comunes </a:t>
            </a:r>
            <a:r>
              <a:rPr lang="es-ES" sz="2400" b="1" dirty="0"/>
              <a:t>no se planifican en el MRP</a:t>
            </a:r>
            <a:r>
              <a:rPr lang="es-ES" sz="2400" dirty="0"/>
              <a:t>.</a:t>
            </a:r>
          </a:p>
        </p:txBody>
      </p:sp>
      <p:sp>
        <p:nvSpPr>
          <p:cNvPr id="9" name="Rectángulo 8">
            <a:extLst>
              <a:ext uri="{FF2B5EF4-FFF2-40B4-BE49-F238E27FC236}">
                <a16:creationId xmlns:a16="http://schemas.microsoft.com/office/drawing/2014/main" id="{CC7D195F-82F3-4A63-9407-BE900413A12E}"/>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5.2. ESTRUCTURA Y ADMINISTRACIÓN DEL MRP</a:t>
            </a:r>
          </a:p>
        </p:txBody>
      </p:sp>
      <p:pic>
        <p:nvPicPr>
          <p:cNvPr id="10" name="Imagen 9">
            <a:extLst>
              <a:ext uri="{FF2B5EF4-FFF2-40B4-BE49-F238E27FC236}">
                <a16:creationId xmlns:a16="http://schemas.microsoft.com/office/drawing/2014/main" id="{5200E219-DDE7-4E78-B39F-BF07E0244A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1" name="CuadroTexto 10">
            <a:extLst>
              <a:ext uri="{FF2B5EF4-FFF2-40B4-BE49-F238E27FC236}">
                <a16:creationId xmlns:a16="http://schemas.microsoft.com/office/drawing/2014/main" id="{359DFAFF-47FF-4E88-8BAA-3896A0F13D0C}"/>
              </a:ext>
            </a:extLst>
          </p:cNvPr>
          <p:cNvSpPr txBox="1"/>
          <p:nvPr/>
        </p:nvSpPr>
        <p:spPr>
          <a:xfrm>
            <a:off x="2371397" y="372489"/>
            <a:ext cx="7217228" cy="461665"/>
          </a:xfrm>
          <a:prstGeom prst="rect">
            <a:avLst/>
          </a:prstGeom>
          <a:noFill/>
        </p:spPr>
        <p:txBody>
          <a:bodyPr wrap="square" rtlCol="0">
            <a:spAutoFit/>
          </a:bodyPr>
          <a:lstStyle/>
          <a:p>
            <a:pPr algn="ctr"/>
            <a:r>
              <a:rPr lang="es-ES" sz="2400" b="1" dirty="0"/>
              <a:t>MRP Y JIT</a:t>
            </a:r>
          </a:p>
        </p:txBody>
      </p:sp>
    </p:spTree>
    <p:extLst>
      <p:ext uri="{BB962C8B-B14F-4D97-AF65-F5344CB8AC3E}">
        <p14:creationId xmlns:p14="http://schemas.microsoft.com/office/powerpoint/2010/main" val="1422712965"/>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2922700"/>
            <a:ext cx="11347387" cy="1446550"/>
          </a:xfrm>
          <a:prstGeom prst="rect">
            <a:avLst/>
          </a:prstGeom>
          <a:noFill/>
        </p:spPr>
        <p:txBody>
          <a:bodyPr wrap="square" rtlCol="0">
            <a:spAutoFit/>
          </a:bodyPr>
          <a:lstStyle/>
          <a:p>
            <a:r>
              <a:rPr lang="es-ES" sz="2200" dirty="0"/>
              <a:t>5.1. REQUERIMIENTOS DEL MODELO DE INVENTARIO CON DEMANDA DEPENDIENTE</a:t>
            </a:r>
          </a:p>
          <a:p>
            <a:r>
              <a:rPr lang="es-ES" sz="2200" dirty="0"/>
              <a:t>5.2. ESTRUCTURA Y ADMINISTRACIÓN DEL MRP</a:t>
            </a:r>
          </a:p>
          <a:p>
            <a:r>
              <a:rPr lang="es-ES" sz="2200" dirty="0"/>
              <a:t>5.3. EVOLUCIÓN DEL MRP</a:t>
            </a:r>
          </a:p>
          <a:p>
            <a:r>
              <a:rPr lang="es-ES" sz="2200" dirty="0"/>
              <a:t>5.4. PLANIFICACIÓN DETALLADA DE CAPACIDAD</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3844" y="3240154"/>
            <a:ext cx="578413" cy="578413"/>
          </a:xfrm>
          <a:prstGeom prst="rect">
            <a:avLst/>
          </a:prstGeom>
          <a:effectLst>
            <a:outerShdw blurRad="50800" dist="38100" dir="2700000" algn="tl" rotWithShape="0">
              <a:prstClr val="black">
                <a:alpha val="40000"/>
              </a:prstClr>
            </a:outerShdw>
          </a:effectLst>
        </p:spPr>
      </p:pic>
      <p:sp>
        <p:nvSpPr>
          <p:cNvPr id="15" name="CuadroTexto 14">
            <a:extLst>
              <a:ext uri="{FF2B5EF4-FFF2-40B4-BE49-F238E27FC236}">
                <a16:creationId xmlns:a16="http://schemas.microsoft.com/office/drawing/2014/main" id="{58DD4A17-C2DA-4582-917A-AD778602CBEC}"/>
              </a:ext>
            </a:extLst>
          </p:cNvPr>
          <p:cNvSpPr txBox="1"/>
          <p:nvPr/>
        </p:nvSpPr>
        <p:spPr>
          <a:xfrm>
            <a:off x="981910" y="550363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4.</a:t>
            </a:r>
          </a:p>
          <a:p>
            <a:pPr marL="285750" indent="-285750">
              <a:buFont typeface="Wingdings" panose="05000000000000000000" pitchFamily="2" charset="2"/>
              <a:buChar char="ü"/>
            </a:pPr>
            <a:r>
              <a:rPr lang="es-ES" dirty="0"/>
              <a:t>Principios de Administración de Operaciones (7ª Ed.). (Heizer, J. y Render, B.) Cap. 14.</a:t>
            </a:r>
          </a:p>
          <a:p>
            <a:pPr marL="285750" indent="-285750">
              <a:buFont typeface="Wingdings" panose="05000000000000000000" pitchFamily="2" charset="2"/>
              <a:buChar char="ü"/>
            </a:pPr>
            <a:r>
              <a:rPr lang="es-ES" dirty="0"/>
              <a:t>Dirección de Operaciones. Aspectos tácticos y operativos. (Domínguez Machuca, J.A. y otros) Caps. 4 y 5.</a:t>
            </a:r>
          </a:p>
        </p:txBody>
      </p:sp>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918235"/>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2" name="CuadroTexto 11">
            <a:extLst>
              <a:ext uri="{FF2B5EF4-FFF2-40B4-BE49-F238E27FC236}">
                <a16:creationId xmlns:a16="http://schemas.microsoft.com/office/drawing/2014/main" id="{3DF2ADDB-9E43-46FB-9048-A0D7CD2F992E}"/>
              </a:ext>
            </a:extLst>
          </p:cNvPr>
          <p:cNvSpPr txBox="1"/>
          <p:nvPr/>
        </p:nvSpPr>
        <p:spPr>
          <a:xfrm>
            <a:off x="2172267" y="968036"/>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dirty="0"/>
              <a:t>LA PROGRAMACIÓN DE MATERIALES (MRP)</a:t>
            </a:r>
            <a:endParaRPr lang="en-US" sz="2800" b="1" kern="1200" dirty="0">
              <a:latin typeface="+mn-lt"/>
              <a:ea typeface="+mn-ea"/>
              <a:cs typeface="+mn-cs"/>
            </a:endParaRPr>
          </a:p>
        </p:txBody>
      </p:sp>
      <p:sp>
        <p:nvSpPr>
          <p:cNvPr id="13" name="Título 1">
            <a:extLst>
              <a:ext uri="{FF2B5EF4-FFF2-40B4-BE49-F238E27FC236}">
                <a16:creationId xmlns:a16="http://schemas.microsoft.com/office/drawing/2014/main" id="{C3CB3FD3-CC28-4800-A885-ED2507DEFC46}"/>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5</a:t>
            </a:r>
          </a:p>
        </p:txBody>
      </p:sp>
    </p:spTree>
    <p:extLst>
      <p:ext uri="{BB962C8B-B14F-4D97-AF65-F5344CB8AC3E}">
        <p14:creationId xmlns:p14="http://schemas.microsoft.com/office/powerpoint/2010/main" val="2558637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5.3. EVOLUCIÓN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70" name="CuadroTexto 169">
            <a:extLst>
              <a:ext uri="{FF2B5EF4-FFF2-40B4-BE49-F238E27FC236}">
                <a16:creationId xmlns:a16="http://schemas.microsoft.com/office/drawing/2014/main" id="{AAD7D645-E031-4CE1-8C8B-C6C12406B534}"/>
              </a:ext>
            </a:extLst>
          </p:cNvPr>
          <p:cNvSpPr txBox="1"/>
          <p:nvPr/>
        </p:nvSpPr>
        <p:spPr>
          <a:xfrm>
            <a:off x="2487385" y="285123"/>
            <a:ext cx="7217228" cy="461665"/>
          </a:xfrm>
          <a:prstGeom prst="rect">
            <a:avLst/>
          </a:prstGeom>
          <a:noFill/>
        </p:spPr>
        <p:txBody>
          <a:bodyPr wrap="square" rtlCol="0">
            <a:spAutoFit/>
          </a:bodyPr>
          <a:lstStyle/>
          <a:p>
            <a:pPr algn="ctr"/>
            <a:r>
              <a:rPr lang="es-ES" sz="2400" b="1" dirty="0"/>
              <a:t> MRP DE BUCLE CERRADO</a:t>
            </a:r>
          </a:p>
        </p:txBody>
      </p:sp>
      <p:grpSp>
        <p:nvGrpSpPr>
          <p:cNvPr id="172" name="Group 37">
            <a:extLst>
              <a:ext uri="{FF2B5EF4-FFF2-40B4-BE49-F238E27FC236}">
                <a16:creationId xmlns:a16="http://schemas.microsoft.com/office/drawing/2014/main" id="{A5E7EAC4-5D99-408B-B52F-66A85D910C4B}"/>
              </a:ext>
            </a:extLst>
          </p:cNvPr>
          <p:cNvGrpSpPr>
            <a:grpSpLocks/>
          </p:cNvGrpSpPr>
          <p:nvPr/>
        </p:nvGrpSpPr>
        <p:grpSpPr bwMode="auto">
          <a:xfrm>
            <a:off x="2018255" y="2717309"/>
            <a:ext cx="8756649" cy="3957637"/>
            <a:chOff x="156" y="843"/>
            <a:chExt cx="5516" cy="2493"/>
          </a:xfrm>
          <a:effectLst>
            <a:outerShdw blurRad="50800" dist="38100" dir="2700000" algn="tl" rotWithShape="0">
              <a:prstClr val="black">
                <a:alpha val="40000"/>
              </a:prstClr>
            </a:outerShdw>
          </a:effectLst>
        </p:grpSpPr>
        <p:sp>
          <p:nvSpPr>
            <p:cNvPr id="173" name="Rectangle 12">
              <a:extLst>
                <a:ext uri="{FF2B5EF4-FFF2-40B4-BE49-F238E27FC236}">
                  <a16:creationId xmlns:a16="http://schemas.microsoft.com/office/drawing/2014/main" id="{A74CA47F-7510-4FCB-8804-DA0F21FA00BB}"/>
                </a:ext>
              </a:extLst>
            </p:cNvPr>
            <p:cNvSpPr>
              <a:spLocks noChangeArrowheads="1"/>
            </p:cNvSpPr>
            <p:nvPr/>
          </p:nvSpPr>
          <p:spPr bwMode="auto">
            <a:xfrm>
              <a:off x="531" y="1360"/>
              <a:ext cx="1908" cy="1976"/>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74" name="Text Box 7">
              <a:extLst>
                <a:ext uri="{FF2B5EF4-FFF2-40B4-BE49-F238E27FC236}">
                  <a16:creationId xmlns:a16="http://schemas.microsoft.com/office/drawing/2014/main" id="{2F022249-D769-4CD6-AE7E-6FA0933E5632}"/>
                </a:ext>
              </a:extLst>
            </p:cNvPr>
            <p:cNvSpPr txBox="1">
              <a:spLocks noChangeArrowheads="1"/>
            </p:cNvSpPr>
            <p:nvPr/>
          </p:nvSpPr>
          <p:spPr bwMode="auto">
            <a:xfrm>
              <a:off x="526" y="1360"/>
              <a:ext cx="1908" cy="330"/>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lIns="612000" rIns="612000">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es-ES" sz="1400" b="1" i="0" u="none" strike="noStrike" kern="0" cap="none" spc="0" normalizeH="0" baseline="0" dirty="0">
                  <a:ln>
                    <a:noFill/>
                  </a:ln>
                  <a:solidFill>
                    <a:srgbClr val="000000"/>
                  </a:solidFill>
                  <a:effectLst/>
                  <a:uLnTx/>
                  <a:uFillTx/>
                  <a:latin typeface="Arial" charset="0"/>
                  <a:ea typeface="ＭＳ Ｐゴシック" charset="0"/>
                  <a:cs typeface="Arial" charset="0"/>
                </a:rPr>
                <a:t>Planificación de la prioridad</a:t>
              </a:r>
            </a:p>
          </p:txBody>
        </p:sp>
        <p:sp>
          <p:nvSpPr>
            <p:cNvPr id="175" name="Text Box 9">
              <a:extLst>
                <a:ext uri="{FF2B5EF4-FFF2-40B4-BE49-F238E27FC236}">
                  <a16:creationId xmlns:a16="http://schemas.microsoft.com/office/drawing/2014/main" id="{FF1531CC-2856-490A-A45C-D74DCEB2C42A}"/>
                </a:ext>
              </a:extLst>
            </p:cNvPr>
            <p:cNvSpPr txBox="1">
              <a:spLocks noChangeArrowheads="1"/>
            </p:cNvSpPr>
            <p:nvPr/>
          </p:nvSpPr>
          <p:spPr bwMode="auto">
            <a:xfrm>
              <a:off x="564" y="1760"/>
              <a:ext cx="1845" cy="1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lang="es-ES" sz="1400" kern="0" dirty="0">
                  <a:solidFill>
                    <a:srgbClr val="000000"/>
                  </a:solidFill>
                </a:rPr>
                <a:t>Desarrollar el programa maestro</a:t>
              </a:r>
            </a:p>
            <a:p>
              <a:pPr marL="0" marR="0" lvl="0" indent="0" algn="ctr" defTabSz="457200" eaLnBrk="1" fontAlgn="base" latinLnBrk="0" hangingPunct="1">
                <a:lnSpc>
                  <a:spcPct val="100000"/>
                </a:lnSpc>
                <a:spcBef>
                  <a:spcPct val="0"/>
                </a:spcBef>
                <a:spcAft>
                  <a:spcPct val="0"/>
                </a:spcAft>
                <a:buClrTx/>
                <a:buSzTx/>
                <a:buFontTx/>
                <a:buNone/>
                <a:tabLst/>
                <a:defRPr/>
              </a:pPr>
              <a:r>
                <a:rPr lang="es-ES" sz="1400" kern="0" dirty="0">
                  <a:solidFill>
                    <a:srgbClr val="000000"/>
                  </a:solidFill>
                </a:rPr>
                <a:t>d</a:t>
              </a:r>
              <a:r>
                <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e producción</a:t>
              </a: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a:p>
              <a:pPr marL="0" marR="0" lvl="0" indent="0" algn="ctr" defTabSz="4572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Preparar el plan de</a:t>
              </a:r>
              <a:br>
                <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br>
              <a:r>
                <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requerimientos de materiales</a:t>
              </a: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a:p>
              <a:pPr marL="0" marR="0" lvl="0" indent="0" algn="ctr" defTabSz="4572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Control de las</a:t>
              </a:r>
              <a:r>
                <a:rPr lang="es-ES" sz="1400" kern="0" dirty="0">
                  <a:solidFill>
                    <a:srgbClr val="000000"/>
                  </a:solidFill>
                </a:rPr>
                <a:t> prioridades de</a:t>
              </a:r>
            </a:p>
            <a:p>
              <a:pPr marL="0" marR="0" lvl="0" indent="0" algn="ctr" defTabSz="457200" eaLnBrk="1" fontAlgn="base" latinLnBrk="0" hangingPunct="1">
                <a:lnSpc>
                  <a:spcPct val="100000"/>
                </a:lnSpc>
                <a:spcBef>
                  <a:spcPct val="0"/>
                </a:spcBef>
                <a:spcAft>
                  <a:spcPct val="0"/>
                </a:spcAft>
                <a:buClrTx/>
                <a:buSzTx/>
                <a:buFontTx/>
                <a:buNone/>
                <a:tabLst/>
                <a:defRPr/>
              </a:pPr>
              <a:r>
                <a:rPr lang="es-ES" sz="1400" kern="0" dirty="0">
                  <a:solidFill>
                    <a:srgbClr val="000000"/>
                  </a:solidFill>
                </a:rPr>
                <a:t>producción detallada</a:t>
              </a:r>
              <a:br>
                <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br>
              <a:r>
                <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(Programación/despacho de taller)</a:t>
              </a:r>
            </a:p>
          </p:txBody>
        </p:sp>
        <p:grpSp>
          <p:nvGrpSpPr>
            <p:cNvPr id="176" name="Group 14">
              <a:extLst>
                <a:ext uri="{FF2B5EF4-FFF2-40B4-BE49-F238E27FC236}">
                  <a16:creationId xmlns:a16="http://schemas.microsoft.com/office/drawing/2014/main" id="{708D097E-DC6F-4FB0-BD15-9B636E61054E}"/>
                </a:ext>
              </a:extLst>
            </p:cNvPr>
            <p:cNvGrpSpPr>
              <a:grpSpLocks/>
            </p:cNvGrpSpPr>
            <p:nvPr/>
          </p:nvGrpSpPr>
          <p:grpSpPr bwMode="auto">
            <a:xfrm>
              <a:off x="2739" y="1360"/>
              <a:ext cx="1984" cy="1976"/>
              <a:chOff x="3192" y="1360"/>
              <a:chExt cx="1984" cy="1976"/>
            </a:xfrm>
          </p:grpSpPr>
          <p:sp>
            <p:nvSpPr>
              <p:cNvPr id="197" name="Rectangle 11">
                <a:extLst>
                  <a:ext uri="{FF2B5EF4-FFF2-40B4-BE49-F238E27FC236}">
                    <a16:creationId xmlns:a16="http://schemas.microsoft.com/office/drawing/2014/main" id="{E456EC98-6B96-406D-8DD0-325C642A866B}"/>
                  </a:ext>
                </a:extLst>
              </p:cNvPr>
              <p:cNvSpPr>
                <a:spLocks noChangeArrowheads="1"/>
              </p:cNvSpPr>
              <p:nvPr/>
            </p:nvSpPr>
            <p:spPr bwMode="auto">
              <a:xfrm>
                <a:off x="3192" y="1360"/>
                <a:ext cx="1984" cy="1976"/>
              </a:xfrm>
              <a:prstGeom prst="rect">
                <a:avLst/>
              </a:prstGeom>
              <a:solidFill>
                <a:schemeClr val="accent2"/>
              </a:solidFill>
              <a:ln>
                <a:noFill/>
              </a:ln>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198" name="Text Box 8">
                <a:extLst>
                  <a:ext uri="{FF2B5EF4-FFF2-40B4-BE49-F238E27FC236}">
                    <a16:creationId xmlns:a16="http://schemas.microsoft.com/office/drawing/2014/main" id="{6DB642B3-6088-4016-9F09-2C6E563D0B44}"/>
                  </a:ext>
                </a:extLst>
              </p:cNvPr>
              <p:cNvSpPr txBox="1">
                <a:spLocks noChangeArrowheads="1"/>
              </p:cNvSpPr>
              <p:nvPr/>
            </p:nvSpPr>
            <p:spPr bwMode="auto">
              <a:xfrm>
                <a:off x="3192" y="1360"/>
                <a:ext cx="1984" cy="330"/>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lIns="612000" rIns="612000">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lang="es-ES" sz="1400" b="1" kern="0" dirty="0">
                    <a:solidFill>
                      <a:srgbClr val="000000"/>
                    </a:solidFill>
                  </a:rPr>
                  <a:t>Planificación de la capacidad</a:t>
                </a:r>
                <a:endParaRPr kumimoji="0" lang="es-ES" sz="1400" b="1"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99" name="Text Box 10">
                <a:extLst>
                  <a:ext uri="{FF2B5EF4-FFF2-40B4-BE49-F238E27FC236}">
                    <a16:creationId xmlns:a16="http://schemas.microsoft.com/office/drawing/2014/main" id="{3239E270-D352-403D-8375-B6FAABCC3C17}"/>
                  </a:ext>
                </a:extLst>
              </p:cNvPr>
              <p:cNvSpPr txBox="1">
                <a:spLocks noChangeArrowheads="1"/>
              </p:cNvSpPr>
              <p:nvPr/>
            </p:nvSpPr>
            <p:spPr bwMode="auto">
              <a:xfrm>
                <a:off x="3206" y="1849"/>
                <a:ext cx="1953" cy="1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Evaluar la disponibilidad de recursos</a:t>
                </a:r>
              </a:p>
              <a:p>
                <a:pPr marL="0" marR="0" lvl="0" indent="0" algn="ctr" defTabSz="457200" eaLnBrk="1" fontAlgn="base" latinLnBrk="0" hangingPunct="1">
                  <a:lnSpc>
                    <a:spcPct val="100000"/>
                  </a:lnSpc>
                  <a:spcBef>
                    <a:spcPct val="0"/>
                  </a:spcBef>
                  <a:spcAft>
                    <a:spcPct val="0"/>
                  </a:spcAft>
                  <a:buClrTx/>
                  <a:buSzTx/>
                  <a:buFontTx/>
                  <a:buNone/>
                  <a:tabLst/>
                  <a:defRPr/>
                </a:pPr>
                <a:r>
                  <a:rPr lang="es-ES" sz="1400" kern="0" dirty="0">
                    <a:solidFill>
                      <a:srgbClr val="000000"/>
                    </a:solidFill>
                  </a:rPr>
                  <a:t>(primer corte)</a:t>
                </a:r>
                <a:endPar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a:p>
                <a:pPr marL="0" marR="0" lvl="0" indent="0" algn="ctr" defTabSz="4572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Determinar la disponibilidad</a:t>
                </a:r>
              </a:p>
              <a:p>
                <a:pPr marL="0" marR="0" lvl="0" indent="0" algn="ctr" defTabSz="457200" eaLnBrk="1" fontAlgn="base" latinLnBrk="0" hangingPunct="1">
                  <a:lnSpc>
                    <a:spcPct val="100000"/>
                  </a:lnSpc>
                  <a:spcBef>
                    <a:spcPct val="0"/>
                  </a:spcBef>
                  <a:spcAft>
                    <a:spcPct val="0"/>
                  </a:spcAft>
                  <a:buClrTx/>
                  <a:buSzTx/>
                  <a:buFontTx/>
                  <a:buNone/>
                  <a:tabLst/>
                  <a:defRPr/>
                </a:pPr>
                <a:r>
                  <a:rPr lang="es-ES" sz="1400" kern="0" dirty="0">
                    <a:solidFill>
                      <a:srgbClr val="000000"/>
                    </a:solidFill>
                  </a:rPr>
                  <a:t>de capacidad</a:t>
                </a:r>
                <a:endPar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a:p>
                <a:pPr marL="0" marR="0" lvl="0" indent="0" algn="ctr" defTabSz="4572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Implementar el </a:t>
                </a:r>
              </a:p>
              <a:p>
                <a:pPr marL="0" marR="0" lvl="0" indent="0" algn="ctr" defTabSz="4572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Control </a:t>
                </a:r>
                <a:r>
                  <a:rPr kumimoji="0" lang="es-ES" sz="1400" b="0" i="1" u="none" strike="noStrike" kern="0" cap="none" spc="0" normalizeH="0" baseline="0" noProof="0" dirty="0">
                    <a:ln>
                      <a:noFill/>
                    </a:ln>
                    <a:solidFill>
                      <a:srgbClr val="000000"/>
                    </a:solidFill>
                    <a:effectLst/>
                    <a:uLnTx/>
                    <a:uFillTx/>
                    <a:latin typeface="Arial" charset="0"/>
                    <a:ea typeface="ＭＳ Ｐゴシック" charset="0"/>
                    <a:cs typeface="Arial" charset="0"/>
                  </a:rPr>
                  <a:t>Input</a:t>
                </a:r>
                <a:r>
                  <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r>
                  <a:rPr kumimoji="0" lang="es-ES" sz="1400" b="0" i="1" u="none" strike="noStrike" kern="0" cap="none" spc="0" normalizeH="0" baseline="0" noProof="0" dirty="0">
                    <a:ln>
                      <a:noFill/>
                    </a:ln>
                    <a:solidFill>
                      <a:srgbClr val="000000"/>
                    </a:solidFill>
                    <a:effectLst/>
                    <a:uLnTx/>
                    <a:uFillTx/>
                    <a:latin typeface="Arial" charset="0"/>
                    <a:ea typeface="ＭＳ Ｐゴシック" charset="0"/>
                    <a:cs typeface="Arial" charset="0"/>
                  </a:rPr>
                  <a:t>Output</a:t>
                </a:r>
              </a:p>
            </p:txBody>
          </p:sp>
        </p:grpSp>
        <p:sp>
          <p:nvSpPr>
            <p:cNvPr id="177" name="AutoShape 15">
              <a:extLst>
                <a:ext uri="{FF2B5EF4-FFF2-40B4-BE49-F238E27FC236}">
                  <a16:creationId xmlns:a16="http://schemas.microsoft.com/office/drawing/2014/main" id="{3C7946F5-AF1E-49DC-B0D3-FAD218E5E72D}"/>
                </a:ext>
              </a:extLst>
            </p:cNvPr>
            <p:cNvSpPr>
              <a:spLocks noChangeArrowheads="1"/>
            </p:cNvSpPr>
            <p:nvPr/>
          </p:nvSpPr>
          <p:spPr bwMode="auto">
            <a:xfrm>
              <a:off x="1446" y="1088"/>
              <a:ext cx="256" cy="264"/>
            </a:xfrm>
            <a:prstGeom prst="downArrow">
              <a:avLst>
                <a:gd name="adj1" fmla="val 50000"/>
                <a:gd name="adj2" fmla="val 25781"/>
              </a:avLst>
            </a:prstGeom>
            <a:solidFill>
              <a:srgbClr val="17509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anchor="ct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78" name="AutoShape 16">
              <a:extLst>
                <a:ext uri="{FF2B5EF4-FFF2-40B4-BE49-F238E27FC236}">
                  <a16:creationId xmlns:a16="http://schemas.microsoft.com/office/drawing/2014/main" id="{70984C2E-46A2-4AAE-9FFC-DC813C50D0AA}"/>
                </a:ext>
              </a:extLst>
            </p:cNvPr>
            <p:cNvSpPr>
              <a:spLocks noChangeArrowheads="1"/>
            </p:cNvSpPr>
            <p:nvPr/>
          </p:nvSpPr>
          <p:spPr bwMode="auto">
            <a:xfrm>
              <a:off x="3597" y="1088"/>
              <a:ext cx="256" cy="264"/>
            </a:xfrm>
            <a:prstGeom prst="downArrow">
              <a:avLst>
                <a:gd name="adj1" fmla="val 50000"/>
                <a:gd name="adj2" fmla="val 25781"/>
              </a:avLst>
            </a:prstGeom>
            <a:solidFill>
              <a:srgbClr val="17509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anchor="ct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79" name="Text Box 6">
              <a:extLst>
                <a:ext uri="{FF2B5EF4-FFF2-40B4-BE49-F238E27FC236}">
                  <a16:creationId xmlns:a16="http://schemas.microsoft.com/office/drawing/2014/main" id="{80304E6C-D602-440D-BDDC-B9190CFE6857}"/>
                </a:ext>
              </a:extLst>
            </p:cNvPr>
            <p:cNvSpPr txBox="1">
              <a:spLocks noChangeArrowheads="1"/>
            </p:cNvSpPr>
            <p:nvPr/>
          </p:nvSpPr>
          <p:spPr bwMode="auto">
            <a:xfrm>
              <a:off x="536" y="843"/>
              <a:ext cx="4098" cy="241"/>
            </a:xfrm>
            <a:prstGeom prst="rect">
              <a:avLst/>
            </a:prstGeom>
            <a:solidFill>
              <a:srgbClr val="0070C0"/>
            </a:solidFill>
            <a:ln w="28575">
              <a:solidFill>
                <a:srgbClr val="000000"/>
              </a:solidFill>
              <a:miter lim="800000"/>
              <a:headEnd/>
              <a:tailEnd/>
            </a:ln>
            <a:effectLst/>
          </p:spPr>
          <p:txBody>
            <a:bodyPr wrap="square" lIns="2160000" tIns="82800" rIns="2160000" bIns="8280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ES" sz="1400" b="1" i="0" u="none" strike="noStrike" kern="0" cap="none" spc="0" normalizeH="0" baseline="0" noProof="0" dirty="0">
                  <a:ln>
                    <a:noFill/>
                  </a:ln>
                  <a:solidFill>
                    <a:srgbClr val="000000"/>
                  </a:solidFill>
                  <a:effectLst/>
                  <a:uLnTx/>
                  <a:uFillTx/>
                  <a:ea typeface="ＭＳ Ｐゴシック" charset="0"/>
                  <a:cs typeface="Arial" charset="0"/>
                </a:rPr>
                <a:t>Plan agregado de producción</a:t>
              </a:r>
            </a:p>
          </p:txBody>
        </p:sp>
        <p:sp>
          <p:nvSpPr>
            <p:cNvPr id="180" name="AutoShape 17">
              <a:extLst>
                <a:ext uri="{FF2B5EF4-FFF2-40B4-BE49-F238E27FC236}">
                  <a16:creationId xmlns:a16="http://schemas.microsoft.com/office/drawing/2014/main" id="{8499416E-7877-462B-A8A1-974ED5BA463A}"/>
                </a:ext>
              </a:extLst>
            </p:cNvPr>
            <p:cNvSpPr>
              <a:spLocks noChangeArrowheads="1"/>
            </p:cNvSpPr>
            <p:nvPr/>
          </p:nvSpPr>
          <p:spPr bwMode="auto">
            <a:xfrm>
              <a:off x="1358" y="2060"/>
              <a:ext cx="256" cy="270"/>
            </a:xfrm>
            <a:prstGeom prst="downArrow">
              <a:avLst>
                <a:gd name="adj1" fmla="val 50000"/>
                <a:gd name="adj2" fmla="val 26367"/>
              </a:avLst>
            </a:prstGeom>
            <a:solidFill>
              <a:srgbClr val="17509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anchor="ct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181" name="Group 22">
              <a:extLst>
                <a:ext uri="{FF2B5EF4-FFF2-40B4-BE49-F238E27FC236}">
                  <a16:creationId xmlns:a16="http://schemas.microsoft.com/office/drawing/2014/main" id="{0E61E737-6AAD-46AC-A3DE-5170CD1448BB}"/>
                </a:ext>
              </a:extLst>
            </p:cNvPr>
            <p:cNvGrpSpPr>
              <a:grpSpLocks/>
            </p:cNvGrpSpPr>
            <p:nvPr/>
          </p:nvGrpSpPr>
          <p:grpSpPr bwMode="auto">
            <a:xfrm>
              <a:off x="156" y="1075"/>
              <a:ext cx="423" cy="847"/>
              <a:chOff x="156" y="1075"/>
              <a:chExt cx="423" cy="847"/>
            </a:xfrm>
          </p:grpSpPr>
          <p:sp>
            <p:nvSpPr>
              <p:cNvPr id="195" name="Freeform 20">
                <a:extLst>
                  <a:ext uri="{FF2B5EF4-FFF2-40B4-BE49-F238E27FC236}">
                    <a16:creationId xmlns:a16="http://schemas.microsoft.com/office/drawing/2014/main" id="{C88F9F7C-02B6-4397-982B-1122859910FC}"/>
                  </a:ext>
                </a:extLst>
              </p:cNvPr>
              <p:cNvSpPr>
                <a:spLocks/>
              </p:cNvSpPr>
              <p:nvPr/>
            </p:nvSpPr>
            <p:spPr bwMode="auto">
              <a:xfrm>
                <a:off x="191" y="1075"/>
                <a:ext cx="321" cy="847"/>
              </a:xfrm>
              <a:custGeom>
                <a:avLst/>
                <a:gdLst>
                  <a:gd name="T0" fmla="*/ 321 w 321"/>
                  <a:gd name="T1" fmla="*/ 656 h 656"/>
                  <a:gd name="T2" fmla="*/ 181 w 321"/>
                  <a:gd name="T3" fmla="*/ 602 h 656"/>
                  <a:gd name="T4" fmla="*/ 59 w 321"/>
                  <a:gd name="T5" fmla="*/ 494 h 656"/>
                  <a:gd name="T6" fmla="*/ 3 w 321"/>
                  <a:gd name="T7" fmla="*/ 326 h 656"/>
                  <a:gd name="T8" fmla="*/ 75 w 321"/>
                  <a:gd name="T9" fmla="*/ 138 h 656"/>
                  <a:gd name="T10" fmla="*/ 289 w 321"/>
                  <a:gd name="T11" fmla="*/ 0 h 656"/>
                  <a:gd name="T12" fmla="*/ 0 60000 65536"/>
                  <a:gd name="T13" fmla="*/ 0 60000 65536"/>
                  <a:gd name="T14" fmla="*/ 0 60000 65536"/>
                  <a:gd name="T15" fmla="*/ 0 60000 65536"/>
                  <a:gd name="T16" fmla="*/ 0 60000 65536"/>
                  <a:gd name="T17" fmla="*/ 0 60000 65536"/>
                  <a:gd name="T18" fmla="*/ 0 w 321"/>
                  <a:gd name="T19" fmla="*/ 0 h 656"/>
                  <a:gd name="T20" fmla="*/ 321 w 321"/>
                  <a:gd name="T21" fmla="*/ 656 h 656"/>
                </a:gdLst>
                <a:ahLst/>
                <a:cxnLst>
                  <a:cxn ang="T12">
                    <a:pos x="T0" y="T1"/>
                  </a:cxn>
                  <a:cxn ang="T13">
                    <a:pos x="T2" y="T3"/>
                  </a:cxn>
                  <a:cxn ang="T14">
                    <a:pos x="T4" y="T5"/>
                  </a:cxn>
                  <a:cxn ang="T15">
                    <a:pos x="T6" y="T7"/>
                  </a:cxn>
                  <a:cxn ang="T16">
                    <a:pos x="T8" y="T9"/>
                  </a:cxn>
                  <a:cxn ang="T17">
                    <a:pos x="T10" y="T11"/>
                  </a:cxn>
                </a:cxnLst>
                <a:rect l="T18" t="T19" r="T20" b="T21"/>
                <a:pathLst>
                  <a:path w="321" h="656">
                    <a:moveTo>
                      <a:pt x="321" y="656"/>
                    </a:moveTo>
                    <a:cubicBezTo>
                      <a:pt x="298" y="647"/>
                      <a:pt x="225" y="629"/>
                      <a:pt x="181" y="602"/>
                    </a:cubicBezTo>
                    <a:cubicBezTo>
                      <a:pt x="137" y="575"/>
                      <a:pt x="89" y="540"/>
                      <a:pt x="59" y="494"/>
                    </a:cubicBezTo>
                    <a:cubicBezTo>
                      <a:pt x="29" y="448"/>
                      <a:pt x="0" y="385"/>
                      <a:pt x="3" y="326"/>
                    </a:cubicBezTo>
                    <a:cubicBezTo>
                      <a:pt x="6" y="267"/>
                      <a:pt x="27" y="192"/>
                      <a:pt x="75" y="138"/>
                    </a:cubicBezTo>
                    <a:cubicBezTo>
                      <a:pt x="123" y="84"/>
                      <a:pt x="245" y="29"/>
                      <a:pt x="289" y="0"/>
                    </a:cubicBezTo>
                  </a:path>
                </a:pathLst>
              </a:custGeom>
              <a:noFill/>
              <a:ln w="57150" cmpd="sng">
                <a:solidFill>
                  <a:srgbClr val="175097"/>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96" name="Text Box 21">
                <a:extLst>
                  <a:ext uri="{FF2B5EF4-FFF2-40B4-BE49-F238E27FC236}">
                    <a16:creationId xmlns:a16="http://schemas.microsoft.com/office/drawing/2014/main" id="{D93ADEF0-26FA-497A-A124-7649FEC0F901}"/>
                  </a:ext>
                </a:extLst>
              </p:cNvPr>
              <p:cNvSpPr txBox="1">
                <a:spLocks noChangeArrowheads="1"/>
              </p:cNvSpPr>
              <p:nvPr/>
            </p:nvSpPr>
            <p:spPr bwMode="auto">
              <a:xfrm>
                <a:off x="156" y="1376"/>
                <a:ext cx="423" cy="302"/>
              </a:xfrm>
              <a:prstGeom prst="rect">
                <a:avLst/>
              </a:prstGeom>
              <a:noFill/>
              <a:ln>
                <a:noFill/>
              </a:ln>
              <a:effec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marL="0" marR="0" lvl="0" indent="0" algn="ctr" defTabSz="457200" eaLnBrk="1" fontAlgn="base" latinLnBrk="0" hangingPunct="1">
                  <a:lnSpc>
                    <a:spcPct val="90000"/>
                  </a:lnSpc>
                  <a:spcBef>
                    <a:spcPct val="0"/>
                  </a:spcBef>
                  <a:spcAft>
                    <a:spcPct val="0"/>
                  </a:spcAft>
                  <a:buClrTx/>
                  <a:buSzTx/>
                  <a:buFontTx/>
                  <a:buNone/>
                  <a:tabLst/>
                  <a:defRPr/>
                </a:pPr>
                <a:r>
                  <a:rPr kumimoji="0" lang="es-ES" sz="1400" b="1" i="0" u="none" strike="noStrike" kern="0" cap="none" spc="0" normalizeH="0" baseline="0" noProof="0" dirty="0">
                    <a:ln>
                      <a:noFill/>
                    </a:ln>
                    <a:solidFill>
                      <a:srgbClr val="D33320"/>
                    </a:solidFill>
                    <a:effectLst>
                      <a:outerShdw blurRad="38100" dist="38100" dir="2700000" algn="tl">
                        <a:srgbClr val="DDDDDD"/>
                      </a:outerShdw>
                    </a:effectLst>
                    <a:uLnTx/>
                    <a:uFillTx/>
                    <a:latin typeface="Arial" charset="0"/>
                    <a:ea typeface="ＭＳ Ｐゴシック" charset="0"/>
                    <a:cs typeface="Arial" charset="0"/>
                  </a:rPr>
                  <a:t>¿OK?</a:t>
                </a:r>
              </a:p>
              <a:p>
                <a:pPr marL="0" marR="0" lvl="0" indent="0" algn="ctr" defTabSz="457200" eaLnBrk="1" fontAlgn="base" latinLnBrk="0" hangingPunct="1">
                  <a:lnSpc>
                    <a:spcPct val="90000"/>
                  </a:lnSpc>
                  <a:spcBef>
                    <a:spcPct val="0"/>
                  </a:spcBef>
                  <a:spcAft>
                    <a:spcPct val="0"/>
                  </a:spcAft>
                  <a:buClrTx/>
                  <a:buSzTx/>
                  <a:buFontTx/>
                  <a:buNone/>
                  <a:tabLst/>
                  <a:defRPr/>
                </a:pPr>
                <a:r>
                  <a:rPr kumimoji="0" lang="es-ES" sz="1400" b="1" i="0" u="none" strike="noStrike" kern="0" cap="none" spc="0" normalizeH="0" baseline="0" noProof="0" dirty="0">
                    <a:ln>
                      <a:noFill/>
                    </a:ln>
                    <a:solidFill>
                      <a:srgbClr val="D33320"/>
                    </a:solidFill>
                    <a:effectLst>
                      <a:outerShdw blurRad="38100" dist="38100" dir="2700000" algn="tl">
                        <a:srgbClr val="DDDDDD"/>
                      </a:outerShdw>
                    </a:effectLst>
                    <a:uLnTx/>
                    <a:uFillTx/>
                    <a:latin typeface="Arial" charset="0"/>
                    <a:ea typeface="ＭＳ Ｐゴシック" charset="0"/>
                    <a:cs typeface="Arial" charset="0"/>
                  </a:rPr>
                  <a:t>NO</a:t>
                </a:r>
              </a:p>
            </p:txBody>
          </p:sp>
        </p:grpSp>
        <p:grpSp>
          <p:nvGrpSpPr>
            <p:cNvPr id="182" name="Group 26">
              <a:extLst>
                <a:ext uri="{FF2B5EF4-FFF2-40B4-BE49-F238E27FC236}">
                  <a16:creationId xmlns:a16="http://schemas.microsoft.com/office/drawing/2014/main" id="{85182E7B-B95E-49A6-B29F-4DB5A40FE5CC}"/>
                </a:ext>
              </a:extLst>
            </p:cNvPr>
            <p:cNvGrpSpPr>
              <a:grpSpLocks/>
            </p:cNvGrpSpPr>
            <p:nvPr/>
          </p:nvGrpSpPr>
          <p:grpSpPr bwMode="auto">
            <a:xfrm>
              <a:off x="156" y="2032"/>
              <a:ext cx="423" cy="700"/>
              <a:chOff x="156" y="2032"/>
              <a:chExt cx="423" cy="700"/>
            </a:xfrm>
          </p:grpSpPr>
          <p:sp>
            <p:nvSpPr>
              <p:cNvPr id="193" name="Freeform 24">
                <a:extLst>
                  <a:ext uri="{FF2B5EF4-FFF2-40B4-BE49-F238E27FC236}">
                    <a16:creationId xmlns:a16="http://schemas.microsoft.com/office/drawing/2014/main" id="{C1FD7BEF-3A56-4789-9029-A499EC89CC86}"/>
                  </a:ext>
                </a:extLst>
              </p:cNvPr>
              <p:cNvSpPr>
                <a:spLocks/>
              </p:cNvSpPr>
              <p:nvPr/>
            </p:nvSpPr>
            <p:spPr bwMode="auto">
              <a:xfrm>
                <a:off x="191" y="2032"/>
                <a:ext cx="321" cy="700"/>
              </a:xfrm>
              <a:custGeom>
                <a:avLst/>
                <a:gdLst>
                  <a:gd name="T0" fmla="*/ 321 w 321"/>
                  <a:gd name="T1" fmla="*/ 576 h 656"/>
                  <a:gd name="T2" fmla="*/ 181 w 321"/>
                  <a:gd name="T3" fmla="*/ 529 h 656"/>
                  <a:gd name="T4" fmla="*/ 59 w 321"/>
                  <a:gd name="T5" fmla="*/ 434 h 656"/>
                  <a:gd name="T6" fmla="*/ 3 w 321"/>
                  <a:gd name="T7" fmla="*/ 286 h 656"/>
                  <a:gd name="T8" fmla="*/ 75 w 321"/>
                  <a:gd name="T9" fmla="*/ 121 h 656"/>
                  <a:gd name="T10" fmla="*/ 289 w 321"/>
                  <a:gd name="T11" fmla="*/ 0 h 656"/>
                  <a:gd name="T12" fmla="*/ 0 60000 65536"/>
                  <a:gd name="T13" fmla="*/ 0 60000 65536"/>
                  <a:gd name="T14" fmla="*/ 0 60000 65536"/>
                  <a:gd name="T15" fmla="*/ 0 60000 65536"/>
                  <a:gd name="T16" fmla="*/ 0 60000 65536"/>
                  <a:gd name="T17" fmla="*/ 0 60000 65536"/>
                  <a:gd name="T18" fmla="*/ 0 w 321"/>
                  <a:gd name="T19" fmla="*/ 0 h 656"/>
                  <a:gd name="T20" fmla="*/ 321 w 321"/>
                  <a:gd name="T21" fmla="*/ 656 h 656"/>
                </a:gdLst>
                <a:ahLst/>
                <a:cxnLst>
                  <a:cxn ang="T12">
                    <a:pos x="T0" y="T1"/>
                  </a:cxn>
                  <a:cxn ang="T13">
                    <a:pos x="T2" y="T3"/>
                  </a:cxn>
                  <a:cxn ang="T14">
                    <a:pos x="T4" y="T5"/>
                  </a:cxn>
                  <a:cxn ang="T15">
                    <a:pos x="T6" y="T7"/>
                  </a:cxn>
                  <a:cxn ang="T16">
                    <a:pos x="T8" y="T9"/>
                  </a:cxn>
                  <a:cxn ang="T17">
                    <a:pos x="T10" y="T11"/>
                  </a:cxn>
                </a:cxnLst>
                <a:rect l="T18" t="T19" r="T20" b="T21"/>
                <a:pathLst>
                  <a:path w="321" h="656">
                    <a:moveTo>
                      <a:pt x="321" y="656"/>
                    </a:moveTo>
                    <a:cubicBezTo>
                      <a:pt x="298" y="647"/>
                      <a:pt x="225" y="629"/>
                      <a:pt x="181" y="602"/>
                    </a:cubicBezTo>
                    <a:cubicBezTo>
                      <a:pt x="137" y="575"/>
                      <a:pt x="89" y="540"/>
                      <a:pt x="59" y="494"/>
                    </a:cubicBezTo>
                    <a:cubicBezTo>
                      <a:pt x="29" y="448"/>
                      <a:pt x="0" y="385"/>
                      <a:pt x="3" y="326"/>
                    </a:cubicBezTo>
                    <a:cubicBezTo>
                      <a:pt x="6" y="267"/>
                      <a:pt x="27" y="192"/>
                      <a:pt x="75" y="138"/>
                    </a:cubicBezTo>
                    <a:cubicBezTo>
                      <a:pt x="123" y="84"/>
                      <a:pt x="245" y="29"/>
                      <a:pt x="289" y="0"/>
                    </a:cubicBezTo>
                  </a:path>
                </a:pathLst>
              </a:custGeom>
              <a:noFill/>
              <a:ln w="57150" cmpd="sng">
                <a:solidFill>
                  <a:srgbClr val="175097"/>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94" name="Text Box 25">
                <a:extLst>
                  <a:ext uri="{FF2B5EF4-FFF2-40B4-BE49-F238E27FC236}">
                    <a16:creationId xmlns:a16="http://schemas.microsoft.com/office/drawing/2014/main" id="{9BDEFB72-1B8D-4D7D-8134-384F35786762}"/>
                  </a:ext>
                </a:extLst>
              </p:cNvPr>
              <p:cNvSpPr txBox="1">
                <a:spLocks noChangeArrowheads="1"/>
              </p:cNvSpPr>
              <p:nvPr/>
            </p:nvSpPr>
            <p:spPr bwMode="auto">
              <a:xfrm>
                <a:off x="156" y="2286"/>
                <a:ext cx="423" cy="302"/>
              </a:xfrm>
              <a:prstGeom prst="rect">
                <a:avLst/>
              </a:prstGeom>
              <a:noFill/>
              <a:ln>
                <a:noFill/>
              </a:ln>
              <a:effec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marL="0" marR="0" lvl="0" indent="0" algn="ctr" defTabSz="457200" eaLnBrk="1" fontAlgn="base" latinLnBrk="0" hangingPunct="1">
                  <a:lnSpc>
                    <a:spcPct val="90000"/>
                  </a:lnSpc>
                  <a:spcBef>
                    <a:spcPct val="0"/>
                  </a:spcBef>
                  <a:spcAft>
                    <a:spcPct val="0"/>
                  </a:spcAft>
                  <a:buClrTx/>
                  <a:buSzTx/>
                  <a:buFontTx/>
                  <a:buNone/>
                  <a:tabLst/>
                  <a:defRPr/>
                </a:pPr>
                <a:r>
                  <a:rPr kumimoji="0" lang="es-ES" sz="1400" b="1" i="0" u="none" strike="noStrike" kern="0" cap="none" spc="0" normalizeH="0" baseline="0" noProof="0" dirty="0">
                    <a:ln>
                      <a:noFill/>
                    </a:ln>
                    <a:solidFill>
                      <a:srgbClr val="D33320"/>
                    </a:solidFill>
                    <a:effectLst>
                      <a:outerShdw blurRad="38100" dist="38100" dir="2700000" algn="tl">
                        <a:srgbClr val="DDDDDD"/>
                      </a:outerShdw>
                    </a:effectLst>
                    <a:uLnTx/>
                    <a:uFillTx/>
                    <a:latin typeface="Arial" charset="0"/>
                    <a:ea typeface="ＭＳ Ｐゴシック" charset="0"/>
                    <a:cs typeface="Arial" charset="0"/>
                  </a:rPr>
                  <a:t>¿OK?</a:t>
                </a:r>
              </a:p>
              <a:p>
                <a:pPr marL="0" marR="0" lvl="0" indent="0" algn="ctr" defTabSz="457200" eaLnBrk="1" fontAlgn="base" latinLnBrk="0" hangingPunct="1">
                  <a:lnSpc>
                    <a:spcPct val="90000"/>
                  </a:lnSpc>
                  <a:spcBef>
                    <a:spcPct val="0"/>
                  </a:spcBef>
                  <a:spcAft>
                    <a:spcPct val="0"/>
                  </a:spcAft>
                  <a:buClrTx/>
                  <a:buSzTx/>
                  <a:buFontTx/>
                  <a:buNone/>
                  <a:tabLst/>
                  <a:defRPr/>
                </a:pPr>
                <a:r>
                  <a:rPr kumimoji="0" lang="es-ES" sz="1400" b="1" i="0" u="none" strike="noStrike" kern="0" cap="none" spc="0" normalizeH="0" baseline="0" noProof="0" dirty="0">
                    <a:ln>
                      <a:noFill/>
                    </a:ln>
                    <a:solidFill>
                      <a:srgbClr val="D33320"/>
                    </a:solidFill>
                    <a:effectLst>
                      <a:outerShdw blurRad="38100" dist="38100" dir="2700000" algn="tl">
                        <a:srgbClr val="DDDDDD"/>
                      </a:outerShdw>
                    </a:effectLst>
                    <a:uLnTx/>
                    <a:uFillTx/>
                    <a:latin typeface="Arial" charset="0"/>
                    <a:ea typeface="ＭＳ Ｐゴシック" charset="0"/>
                    <a:cs typeface="Arial" charset="0"/>
                  </a:rPr>
                  <a:t>NO</a:t>
                </a:r>
              </a:p>
            </p:txBody>
          </p:sp>
        </p:grpSp>
        <p:sp>
          <p:nvSpPr>
            <p:cNvPr id="183" name="Text Box 27">
              <a:extLst>
                <a:ext uri="{FF2B5EF4-FFF2-40B4-BE49-F238E27FC236}">
                  <a16:creationId xmlns:a16="http://schemas.microsoft.com/office/drawing/2014/main" id="{516587C2-6A87-4BEF-8524-1886A4563895}"/>
                </a:ext>
              </a:extLst>
            </p:cNvPr>
            <p:cNvSpPr txBox="1">
              <a:spLocks noChangeArrowheads="1"/>
            </p:cNvSpPr>
            <p:nvPr/>
          </p:nvSpPr>
          <p:spPr bwMode="auto">
            <a:xfrm>
              <a:off x="702" y="2077"/>
              <a:ext cx="562" cy="194"/>
            </a:xfrm>
            <a:prstGeom prst="rect">
              <a:avLst/>
            </a:prstGeom>
            <a:noFill/>
            <a:ln>
              <a:noFill/>
            </a:ln>
            <a:effec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s-ES" sz="1400" b="1" i="0" u="none" strike="noStrike" kern="0" cap="none" spc="0" normalizeH="0" baseline="0" noProof="0" dirty="0">
                  <a:ln>
                    <a:noFill/>
                  </a:ln>
                  <a:solidFill>
                    <a:srgbClr val="D33320"/>
                  </a:solidFill>
                  <a:effectLst>
                    <a:outerShdw blurRad="38100" dist="38100" dir="2700000" algn="tl">
                      <a:srgbClr val="DDDDDD"/>
                    </a:outerShdw>
                  </a:effectLst>
                  <a:uLnTx/>
                  <a:uFillTx/>
                  <a:latin typeface="Arial" charset="0"/>
                  <a:ea typeface="ＭＳ Ｐゴシック" charset="0"/>
                  <a:cs typeface="Arial" charset="0"/>
                </a:rPr>
                <a:t>¿OK? SÍ</a:t>
              </a:r>
            </a:p>
          </p:txBody>
        </p:sp>
        <p:sp>
          <p:nvSpPr>
            <p:cNvPr id="184" name="AutoShape 28">
              <a:extLst>
                <a:ext uri="{FF2B5EF4-FFF2-40B4-BE49-F238E27FC236}">
                  <a16:creationId xmlns:a16="http://schemas.microsoft.com/office/drawing/2014/main" id="{B3E83FF4-32DF-4F8D-B5EC-BEF10153D4F9}"/>
                </a:ext>
              </a:extLst>
            </p:cNvPr>
            <p:cNvSpPr>
              <a:spLocks noChangeArrowheads="1"/>
            </p:cNvSpPr>
            <p:nvPr/>
          </p:nvSpPr>
          <p:spPr bwMode="auto">
            <a:xfrm>
              <a:off x="1358" y="2604"/>
              <a:ext cx="256" cy="270"/>
            </a:xfrm>
            <a:prstGeom prst="downArrow">
              <a:avLst>
                <a:gd name="adj1" fmla="val 50000"/>
                <a:gd name="adj2" fmla="val 26367"/>
              </a:avLst>
            </a:prstGeom>
            <a:solidFill>
              <a:srgbClr val="17509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anchor="ct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85" name="Text Box 29">
              <a:extLst>
                <a:ext uri="{FF2B5EF4-FFF2-40B4-BE49-F238E27FC236}">
                  <a16:creationId xmlns:a16="http://schemas.microsoft.com/office/drawing/2014/main" id="{7E7B9050-AB1B-4553-94EF-7A8034F37C49}"/>
                </a:ext>
              </a:extLst>
            </p:cNvPr>
            <p:cNvSpPr txBox="1">
              <a:spLocks noChangeArrowheads="1"/>
            </p:cNvSpPr>
            <p:nvPr/>
          </p:nvSpPr>
          <p:spPr bwMode="auto">
            <a:xfrm>
              <a:off x="702" y="2618"/>
              <a:ext cx="562" cy="194"/>
            </a:xfrm>
            <a:prstGeom prst="rect">
              <a:avLst/>
            </a:prstGeom>
            <a:noFill/>
            <a:ln>
              <a:noFill/>
            </a:ln>
            <a:effec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s-ES" sz="1400" b="1" i="0" u="none" strike="noStrike" kern="0" cap="none" spc="0" normalizeH="0" baseline="0" noProof="0" dirty="0">
                  <a:ln>
                    <a:noFill/>
                  </a:ln>
                  <a:solidFill>
                    <a:srgbClr val="D33320"/>
                  </a:solidFill>
                  <a:effectLst>
                    <a:outerShdw blurRad="38100" dist="38100" dir="2700000" algn="tl">
                      <a:srgbClr val="DDDDDD"/>
                    </a:outerShdw>
                  </a:effectLst>
                  <a:uLnTx/>
                  <a:uFillTx/>
                  <a:latin typeface="Arial" charset="0"/>
                  <a:ea typeface="ＭＳ Ｐゴシック" charset="0"/>
                  <a:cs typeface="Arial" charset="0"/>
                </a:rPr>
                <a:t>¿OK? SÍ</a:t>
              </a:r>
            </a:p>
          </p:txBody>
        </p:sp>
        <p:sp>
          <p:nvSpPr>
            <p:cNvPr id="186" name="AutoShape 30">
              <a:extLst>
                <a:ext uri="{FF2B5EF4-FFF2-40B4-BE49-F238E27FC236}">
                  <a16:creationId xmlns:a16="http://schemas.microsoft.com/office/drawing/2014/main" id="{BF7B2D33-BEF7-4092-AD9C-8E4A0598720B}"/>
                </a:ext>
              </a:extLst>
            </p:cNvPr>
            <p:cNvSpPr>
              <a:spLocks/>
            </p:cNvSpPr>
            <p:nvPr/>
          </p:nvSpPr>
          <p:spPr bwMode="auto">
            <a:xfrm>
              <a:off x="4764" y="1608"/>
              <a:ext cx="121" cy="1083"/>
            </a:xfrm>
            <a:prstGeom prst="rightBrace">
              <a:avLst>
                <a:gd name="adj1" fmla="val 70312"/>
                <a:gd name="adj2" fmla="val 50000"/>
              </a:avLst>
            </a:prstGeom>
            <a:noFill/>
            <a:ln w="57150">
              <a:solidFill>
                <a:srgbClr val="175097"/>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87" name="AutoShape 31">
              <a:extLst>
                <a:ext uri="{FF2B5EF4-FFF2-40B4-BE49-F238E27FC236}">
                  <a16:creationId xmlns:a16="http://schemas.microsoft.com/office/drawing/2014/main" id="{B76307DB-639A-41A8-9B52-1880E2F1849D}"/>
                </a:ext>
              </a:extLst>
            </p:cNvPr>
            <p:cNvSpPr>
              <a:spLocks/>
            </p:cNvSpPr>
            <p:nvPr/>
          </p:nvSpPr>
          <p:spPr bwMode="auto">
            <a:xfrm>
              <a:off x="4760" y="2812"/>
              <a:ext cx="92" cy="504"/>
            </a:xfrm>
            <a:prstGeom prst="rightBrace">
              <a:avLst>
                <a:gd name="adj1" fmla="val 70312"/>
                <a:gd name="adj2" fmla="val 50000"/>
              </a:avLst>
            </a:prstGeom>
            <a:noFill/>
            <a:ln w="57150">
              <a:solidFill>
                <a:srgbClr val="175097"/>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88" name="AutoShape 32">
              <a:extLst>
                <a:ext uri="{FF2B5EF4-FFF2-40B4-BE49-F238E27FC236}">
                  <a16:creationId xmlns:a16="http://schemas.microsoft.com/office/drawing/2014/main" id="{297D4165-8AE1-4051-BD30-89CE4646AB48}"/>
                </a:ext>
              </a:extLst>
            </p:cNvPr>
            <p:cNvSpPr>
              <a:spLocks noChangeArrowheads="1"/>
            </p:cNvSpPr>
            <p:nvPr/>
          </p:nvSpPr>
          <p:spPr bwMode="auto">
            <a:xfrm>
              <a:off x="2434" y="1846"/>
              <a:ext cx="308" cy="201"/>
            </a:xfrm>
            <a:prstGeom prst="leftRightArrow">
              <a:avLst>
                <a:gd name="adj1" fmla="val 50000"/>
                <a:gd name="adj2" fmla="val 30647"/>
              </a:avLst>
            </a:prstGeom>
            <a:solidFill>
              <a:srgbClr val="17509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89" name="AutoShape 33">
              <a:extLst>
                <a:ext uri="{FF2B5EF4-FFF2-40B4-BE49-F238E27FC236}">
                  <a16:creationId xmlns:a16="http://schemas.microsoft.com/office/drawing/2014/main" id="{F824251F-61A3-4DFF-9D22-1A32DBDA5040}"/>
                </a:ext>
              </a:extLst>
            </p:cNvPr>
            <p:cNvSpPr>
              <a:spLocks noChangeArrowheads="1"/>
            </p:cNvSpPr>
            <p:nvPr/>
          </p:nvSpPr>
          <p:spPr bwMode="auto">
            <a:xfrm>
              <a:off x="2434" y="2918"/>
              <a:ext cx="308" cy="201"/>
            </a:xfrm>
            <a:prstGeom prst="leftRightArrow">
              <a:avLst>
                <a:gd name="adj1" fmla="val 50000"/>
                <a:gd name="adj2" fmla="val 30647"/>
              </a:avLst>
            </a:prstGeom>
            <a:solidFill>
              <a:srgbClr val="17509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90" name="AutoShape 34">
              <a:extLst>
                <a:ext uri="{FF2B5EF4-FFF2-40B4-BE49-F238E27FC236}">
                  <a16:creationId xmlns:a16="http://schemas.microsoft.com/office/drawing/2014/main" id="{15D3A54D-D437-45F1-A1DC-F0A70422878A}"/>
                </a:ext>
              </a:extLst>
            </p:cNvPr>
            <p:cNvSpPr>
              <a:spLocks noChangeArrowheads="1"/>
            </p:cNvSpPr>
            <p:nvPr/>
          </p:nvSpPr>
          <p:spPr bwMode="auto">
            <a:xfrm>
              <a:off x="2434" y="2385"/>
              <a:ext cx="308" cy="201"/>
            </a:xfrm>
            <a:prstGeom prst="leftRightArrow">
              <a:avLst>
                <a:gd name="adj1" fmla="val 50000"/>
                <a:gd name="adj2" fmla="val 30647"/>
              </a:avLst>
            </a:prstGeom>
            <a:solidFill>
              <a:srgbClr val="17509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91" name="Text Box 35">
              <a:extLst>
                <a:ext uri="{FF2B5EF4-FFF2-40B4-BE49-F238E27FC236}">
                  <a16:creationId xmlns:a16="http://schemas.microsoft.com/office/drawing/2014/main" id="{774478A6-00A4-4702-A78C-447744320FB3}"/>
                </a:ext>
              </a:extLst>
            </p:cNvPr>
            <p:cNvSpPr txBox="1">
              <a:spLocks noChangeArrowheads="1"/>
            </p:cNvSpPr>
            <p:nvPr/>
          </p:nvSpPr>
          <p:spPr bwMode="auto">
            <a:xfrm>
              <a:off x="4888" y="2066"/>
              <a:ext cx="750"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marL="0" marR="0" lvl="0" indent="0" defTabSz="457200" eaLnBrk="1" fontAlgn="base" latinLnBrk="0" hangingPunct="1">
                <a:lnSpc>
                  <a:spcPct val="90000"/>
                </a:lnSpc>
                <a:spcBef>
                  <a:spcPct val="0"/>
                </a:spcBef>
                <a:spcAft>
                  <a:spcPct val="0"/>
                </a:spcAft>
                <a:buClrTx/>
                <a:buSzTx/>
                <a:buFontTx/>
                <a:buNone/>
                <a:tabLst/>
                <a:defRPr/>
              </a:pPr>
              <a:r>
                <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Planificación</a:t>
              </a:r>
            </a:p>
          </p:txBody>
        </p:sp>
        <p:sp>
          <p:nvSpPr>
            <p:cNvPr id="192" name="Text Box 36">
              <a:extLst>
                <a:ext uri="{FF2B5EF4-FFF2-40B4-BE49-F238E27FC236}">
                  <a16:creationId xmlns:a16="http://schemas.microsoft.com/office/drawing/2014/main" id="{FFB712AD-8643-4BD8-883E-5D06E029F402}"/>
                </a:ext>
              </a:extLst>
            </p:cNvPr>
            <p:cNvSpPr txBox="1">
              <a:spLocks noChangeArrowheads="1"/>
            </p:cNvSpPr>
            <p:nvPr/>
          </p:nvSpPr>
          <p:spPr bwMode="auto">
            <a:xfrm>
              <a:off x="4852" y="2974"/>
              <a:ext cx="820"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marL="0" marR="0" lvl="0" indent="0" defTabSz="457200" eaLnBrk="1" fontAlgn="base" latinLnBrk="0" hangingPunct="1">
                <a:lnSpc>
                  <a:spcPct val="90000"/>
                </a:lnSpc>
                <a:spcBef>
                  <a:spcPct val="0"/>
                </a:spcBef>
                <a:spcAft>
                  <a:spcPct val="0"/>
                </a:spcAft>
                <a:buClrTx/>
                <a:buSzTx/>
                <a:buFontTx/>
                <a:buNone/>
                <a:tabLst/>
                <a:defRPr/>
              </a:pPr>
              <a:r>
                <a:rPr lang="es-ES" sz="1400" kern="0" dirty="0">
                  <a:solidFill>
                    <a:srgbClr val="000000"/>
                  </a:solidFill>
                </a:rPr>
                <a:t>Ejecución</a:t>
              </a:r>
              <a:endParaRPr kumimoji="0" lang="es-ES" sz="14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3" name="Rectángulo 2">
            <a:extLst>
              <a:ext uri="{FF2B5EF4-FFF2-40B4-BE49-F238E27FC236}">
                <a16:creationId xmlns:a16="http://schemas.microsoft.com/office/drawing/2014/main" id="{D41FDA2E-3523-43D2-BA04-CC50E72DA289}"/>
              </a:ext>
            </a:extLst>
          </p:cNvPr>
          <p:cNvSpPr/>
          <p:nvPr/>
        </p:nvSpPr>
        <p:spPr>
          <a:xfrm>
            <a:off x="0" y="680093"/>
            <a:ext cx="12191998" cy="1938992"/>
          </a:xfrm>
          <a:prstGeom prst="rect">
            <a:avLst/>
          </a:prstGeom>
        </p:spPr>
        <p:txBody>
          <a:bodyPr wrap="square">
            <a:spAutoFit/>
          </a:bodyPr>
          <a:lstStyle/>
          <a:p>
            <a:pPr marL="285750" indent="-285750" algn="just">
              <a:buFont typeface="Arial" panose="020B0604020202020204" pitchFamily="34" charset="0"/>
              <a:buChar char="•"/>
            </a:pPr>
            <a:r>
              <a:rPr lang="es-ES" sz="2400" dirty="0"/>
              <a:t>La planificación de las necesidades de materiales de bucle cerrado es un sistema MRP que proporciona </a:t>
            </a:r>
            <a:r>
              <a:rPr lang="es-ES" sz="2400" i="1" dirty="0"/>
              <a:t>feedback</a:t>
            </a:r>
            <a:r>
              <a:rPr lang="es-ES" sz="2400" dirty="0"/>
              <a:t> a partir del sistema de control de inventarios a:</a:t>
            </a:r>
          </a:p>
          <a:p>
            <a:pPr marL="1200150" lvl="2" indent="-285750" algn="just">
              <a:buFont typeface="Wingdings" panose="05000000000000000000" pitchFamily="2" charset="2"/>
              <a:buChar char="ü"/>
            </a:pPr>
            <a:r>
              <a:rPr lang="es-ES" sz="2400" dirty="0"/>
              <a:t>El plan de capacidad de producción.</a:t>
            </a:r>
          </a:p>
          <a:p>
            <a:pPr marL="1200150" lvl="2" indent="-285750" algn="just">
              <a:buFont typeface="Wingdings" panose="05000000000000000000" pitchFamily="2" charset="2"/>
              <a:buChar char="ü"/>
            </a:pPr>
            <a:r>
              <a:rPr lang="es-ES" sz="2400" dirty="0"/>
              <a:t>El programa maestro de producción.</a:t>
            </a:r>
          </a:p>
          <a:p>
            <a:pPr marL="1200150" lvl="2" indent="-285750" algn="just">
              <a:buFont typeface="Wingdings" panose="05000000000000000000" pitchFamily="2" charset="2"/>
              <a:buChar char="ü"/>
            </a:pPr>
            <a:r>
              <a:rPr lang="es-ES" sz="2400" dirty="0"/>
              <a:t>El plan agregado de producción.</a:t>
            </a:r>
          </a:p>
        </p:txBody>
      </p:sp>
    </p:spTree>
    <p:extLst>
      <p:ext uri="{BB962C8B-B14F-4D97-AF65-F5344CB8AC3E}">
        <p14:creationId xmlns:p14="http://schemas.microsoft.com/office/powerpoint/2010/main" val="406761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172"/>
                                        </p:tgtEl>
                                        <p:attrNameLst>
                                          <p:attrName>style.visibility</p:attrName>
                                        </p:attrNameLst>
                                      </p:cBhvr>
                                      <p:to>
                                        <p:strVal val="visible"/>
                                      </p:to>
                                    </p:set>
                                    <p:animEffect transition="in" filter="wipe(up)">
                                      <p:cBhvr>
                                        <p:cTn id="7"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5.3. EVOLUCIÓN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EBC53A1B-441B-4D4D-AD82-7963EF8FE9A0}"/>
              </a:ext>
            </a:extLst>
          </p:cNvPr>
          <p:cNvSpPr txBox="1"/>
          <p:nvPr/>
        </p:nvSpPr>
        <p:spPr>
          <a:xfrm>
            <a:off x="2487385" y="285123"/>
            <a:ext cx="7217228" cy="461665"/>
          </a:xfrm>
          <a:prstGeom prst="rect">
            <a:avLst/>
          </a:prstGeom>
          <a:noFill/>
        </p:spPr>
        <p:txBody>
          <a:bodyPr wrap="square" rtlCol="0">
            <a:spAutoFit/>
          </a:bodyPr>
          <a:lstStyle/>
          <a:p>
            <a:pPr algn="ctr"/>
            <a:r>
              <a:rPr lang="es-ES" sz="2400" b="1" dirty="0"/>
              <a:t> MRP DE BUCLE CERRADO</a:t>
            </a:r>
          </a:p>
        </p:txBody>
      </p:sp>
      <p:sp>
        <p:nvSpPr>
          <p:cNvPr id="5" name="CuadroTexto 4">
            <a:extLst>
              <a:ext uri="{FF2B5EF4-FFF2-40B4-BE49-F238E27FC236}">
                <a16:creationId xmlns:a16="http://schemas.microsoft.com/office/drawing/2014/main" id="{85313C64-7638-4978-B781-CF0A9B9A70C2}"/>
              </a:ext>
            </a:extLst>
          </p:cNvPr>
          <p:cNvSpPr txBox="1"/>
          <p:nvPr/>
        </p:nvSpPr>
        <p:spPr>
          <a:xfrm>
            <a:off x="0" y="691567"/>
            <a:ext cx="12339961" cy="1384995"/>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Planificación de la capacidad:</a:t>
            </a:r>
          </a:p>
          <a:p>
            <a:pPr marL="800100" lvl="1" indent="-342900" algn="just">
              <a:buFont typeface="Wingdings" panose="05000000000000000000" pitchFamily="2" charset="2"/>
              <a:buChar char="ü"/>
            </a:pPr>
            <a:r>
              <a:rPr lang="es-ES" sz="2000" dirty="0"/>
              <a:t>El MRP genera un </a:t>
            </a:r>
            <a:r>
              <a:rPr lang="es-ES" sz="2000" b="1" dirty="0"/>
              <a:t>informe de carga </a:t>
            </a:r>
            <a:r>
              <a:rPr lang="es-ES" sz="2000" dirty="0"/>
              <a:t>que detalla los requisitos de la capacidad para los centros de trabajo (CT).</a:t>
            </a:r>
          </a:p>
          <a:p>
            <a:pPr marL="800100" lvl="1" indent="-342900" algn="just">
              <a:buFont typeface="Wingdings" panose="05000000000000000000" pitchFamily="2" charset="2"/>
              <a:buChar char="ü"/>
            </a:pPr>
            <a:r>
              <a:rPr lang="es-ES" sz="2000" dirty="0"/>
              <a:t>Esto permite mover el trabajo entre los períodos de tiempo para alisar la carga o ajustarla a la capacidad.</a:t>
            </a:r>
          </a:p>
          <a:p>
            <a:pPr marL="800100" lvl="1" indent="-342900" algn="just">
              <a:buFont typeface="Wingdings" panose="05000000000000000000" pitchFamily="2" charset="2"/>
              <a:buChar char="ü"/>
            </a:pPr>
            <a:r>
              <a:rPr lang="es-ES" sz="2000" dirty="0"/>
              <a:t>El sistema MRP de bucle cerrado </a:t>
            </a:r>
            <a:r>
              <a:rPr lang="es-ES" sz="2000" b="1" dirty="0"/>
              <a:t>puede reprogramar </a:t>
            </a:r>
            <a:r>
              <a:rPr lang="es-ES" sz="2000" dirty="0"/>
              <a:t>todos los artículos en el plan de necesidades netas.</a:t>
            </a:r>
          </a:p>
        </p:txBody>
      </p:sp>
      <p:sp>
        <p:nvSpPr>
          <p:cNvPr id="6" name="CuadroTexto 5">
            <a:extLst>
              <a:ext uri="{FF2B5EF4-FFF2-40B4-BE49-F238E27FC236}">
                <a16:creationId xmlns:a16="http://schemas.microsoft.com/office/drawing/2014/main" id="{C3D5FF8E-4823-4907-B9E6-3714C68873A3}"/>
              </a:ext>
            </a:extLst>
          </p:cNvPr>
          <p:cNvSpPr txBox="1"/>
          <p:nvPr/>
        </p:nvSpPr>
        <p:spPr>
          <a:xfrm>
            <a:off x="2880104" y="2225667"/>
            <a:ext cx="7217228" cy="461665"/>
          </a:xfrm>
          <a:prstGeom prst="rect">
            <a:avLst/>
          </a:prstGeom>
          <a:noFill/>
        </p:spPr>
        <p:txBody>
          <a:bodyPr wrap="square" rtlCol="0">
            <a:spAutoFit/>
          </a:bodyPr>
          <a:lstStyle/>
          <a:p>
            <a:pPr algn="ctr"/>
            <a:r>
              <a:rPr lang="es-ES" sz="2400" b="1" i="1" dirty="0"/>
              <a:t> PERFIL DE NECESIDADES DE RECURSOS</a:t>
            </a:r>
          </a:p>
        </p:txBody>
      </p:sp>
      <p:grpSp>
        <p:nvGrpSpPr>
          <p:cNvPr id="7" name="Group 265">
            <a:extLst>
              <a:ext uri="{FF2B5EF4-FFF2-40B4-BE49-F238E27FC236}">
                <a16:creationId xmlns:a16="http://schemas.microsoft.com/office/drawing/2014/main" id="{060489F2-22AB-4164-BA3A-0758FE0CA100}"/>
              </a:ext>
            </a:extLst>
          </p:cNvPr>
          <p:cNvGrpSpPr>
            <a:grpSpLocks/>
          </p:cNvGrpSpPr>
          <p:nvPr/>
        </p:nvGrpSpPr>
        <p:grpSpPr bwMode="auto">
          <a:xfrm>
            <a:off x="1943932" y="3430849"/>
            <a:ext cx="3267075" cy="2574926"/>
            <a:chOff x="635" y="1733"/>
            <a:chExt cx="2058" cy="1622"/>
          </a:xfrm>
          <a:effectLst>
            <a:outerShdw blurRad="50800" dist="38100" dir="2700000" algn="tl" rotWithShape="0">
              <a:prstClr val="black">
                <a:alpha val="40000"/>
              </a:prstClr>
            </a:outerShdw>
          </a:effectLst>
        </p:grpSpPr>
        <p:sp>
          <p:nvSpPr>
            <p:cNvPr id="8" name="Rectangle 131">
              <a:extLst>
                <a:ext uri="{FF2B5EF4-FFF2-40B4-BE49-F238E27FC236}">
                  <a16:creationId xmlns:a16="http://schemas.microsoft.com/office/drawing/2014/main" id="{57A4551A-A91A-4376-8F2E-DA1519D4E3EB}"/>
                </a:ext>
              </a:extLst>
            </p:cNvPr>
            <p:cNvSpPr>
              <a:spLocks noChangeArrowheads="1"/>
            </p:cNvSpPr>
            <p:nvPr/>
          </p:nvSpPr>
          <p:spPr bwMode="auto">
            <a:xfrm>
              <a:off x="672" y="1875"/>
              <a:ext cx="248" cy="146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9" name="Rectangle 137">
              <a:extLst>
                <a:ext uri="{FF2B5EF4-FFF2-40B4-BE49-F238E27FC236}">
                  <a16:creationId xmlns:a16="http://schemas.microsoft.com/office/drawing/2014/main" id="{56D0D33E-2A69-4F55-876C-9945C0C64346}"/>
                </a:ext>
              </a:extLst>
            </p:cNvPr>
            <p:cNvSpPr>
              <a:spLocks noChangeArrowheads="1"/>
            </p:cNvSpPr>
            <p:nvPr/>
          </p:nvSpPr>
          <p:spPr bwMode="auto">
            <a:xfrm>
              <a:off x="2170" y="2359"/>
              <a:ext cx="248" cy="98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0" name="Rectangle 132">
              <a:extLst>
                <a:ext uri="{FF2B5EF4-FFF2-40B4-BE49-F238E27FC236}">
                  <a16:creationId xmlns:a16="http://schemas.microsoft.com/office/drawing/2014/main" id="{50B2D80F-F1BC-4F6D-A14A-91B03261EACB}"/>
                </a:ext>
              </a:extLst>
            </p:cNvPr>
            <p:cNvSpPr>
              <a:spLocks noChangeArrowheads="1"/>
            </p:cNvSpPr>
            <p:nvPr/>
          </p:nvSpPr>
          <p:spPr bwMode="auto">
            <a:xfrm>
              <a:off x="919" y="2043"/>
              <a:ext cx="245" cy="9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1" name="Rectangle 140">
              <a:extLst>
                <a:ext uri="{FF2B5EF4-FFF2-40B4-BE49-F238E27FC236}">
                  <a16:creationId xmlns:a16="http://schemas.microsoft.com/office/drawing/2014/main" id="{2BCB0BF4-8719-49AD-9501-146D77FC4115}"/>
                </a:ext>
              </a:extLst>
            </p:cNvPr>
            <p:cNvSpPr>
              <a:spLocks noChangeArrowheads="1"/>
            </p:cNvSpPr>
            <p:nvPr/>
          </p:nvSpPr>
          <p:spPr bwMode="auto">
            <a:xfrm>
              <a:off x="918" y="2986"/>
              <a:ext cx="247" cy="35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2" name="Rectangle 133">
              <a:extLst>
                <a:ext uri="{FF2B5EF4-FFF2-40B4-BE49-F238E27FC236}">
                  <a16:creationId xmlns:a16="http://schemas.microsoft.com/office/drawing/2014/main" id="{F2CC295F-200E-4997-A7D5-0BB3FBE0F0E5}"/>
                </a:ext>
              </a:extLst>
            </p:cNvPr>
            <p:cNvSpPr>
              <a:spLocks noChangeArrowheads="1"/>
            </p:cNvSpPr>
            <p:nvPr/>
          </p:nvSpPr>
          <p:spPr bwMode="auto">
            <a:xfrm>
              <a:off x="1163" y="2070"/>
              <a:ext cx="256" cy="9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3" name="Rectangle 141">
              <a:extLst>
                <a:ext uri="{FF2B5EF4-FFF2-40B4-BE49-F238E27FC236}">
                  <a16:creationId xmlns:a16="http://schemas.microsoft.com/office/drawing/2014/main" id="{FDFB51EA-6561-40CE-8A8A-06D0BA374A3A}"/>
                </a:ext>
              </a:extLst>
            </p:cNvPr>
            <p:cNvSpPr>
              <a:spLocks noChangeArrowheads="1"/>
            </p:cNvSpPr>
            <p:nvPr/>
          </p:nvSpPr>
          <p:spPr bwMode="auto">
            <a:xfrm>
              <a:off x="1163" y="3045"/>
              <a:ext cx="256" cy="29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4" name="Rectangle 135">
              <a:extLst>
                <a:ext uri="{FF2B5EF4-FFF2-40B4-BE49-F238E27FC236}">
                  <a16:creationId xmlns:a16="http://schemas.microsoft.com/office/drawing/2014/main" id="{50BA0405-A833-4ABB-8C81-2FABE7B5379D}"/>
                </a:ext>
              </a:extLst>
            </p:cNvPr>
            <p:cNvSpPr>
              <a:spLocks noChangeArrowheads="1"/>
            </p:cNvSpPr>
            <p:nvPr/>
          </p:nvSpPr>
          <p:spPr bwMode="auto">
            <a:xfrm>
              <a:off x="1669" y="2381"/>
              <a:ext cx="248" cy="9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5" name="Rectangle 143">
              <a:extLst>
                <a:ext uri="{FF2B5EF4-FFF2-40B4-BE49-F238E27FC236}">
                  <a16:creationId xmlns:a16="http://schemas.microsoft.com/office/drawing/2014/main" id="{93DC22A8-9933-4D5B-A4A6-F8AAA03E2FA1}"/>
                </a:ext>
              </a:extLst>
            </p:cNvPr>
            <p:cNvSpPr>
              <a:spLocks noChangeArrowheads="1"/>
            </p:cNvSpPr>
            <p:nvPr/>
          </p:nvSpPr>
          <p:spPr bwMode="auto">
            <a:xfrm>
              <a:off x="1669" y="2066"/>
              <a:ext cx="248" cy="32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8" name="Rectangle 138">
              <a:extLst>
                <a:ext uri="{FF2B5EF4-FFF2-40B4-BE49-F238E27FC236}">
                  <a16:creationId xmlns:a16="http://schemas.microsoft.com/office/drawing/2014/main" id="{8A95E5E8-227C-4F10-AA1B-D628D62BA7D2}"/>
                </a:ext>
              </a:extLst>
            </p:cNvPr>
            <p:cNvSpPr>
              <a:spLocks noChangeArrowheads="1"/>
            </p:cNvSpPr>
            <p:nvPr/>
          </p:nvSpPr>
          <p:spPr bwMode="auto">
            <a:xfrm>
              <a:off x="2416" y="2131"/>
              <a:ext cx="251" cy="5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9" name="Rectangle 145">
              <a:extLst>
                <a:ext uri="{FF2B5EF4-FFF2-40B4-BE49-F238E27FC236}">
                  <a16:creationId xmlns:a16="http://schemas.microsoft.com/office/drawing/2014/main" id="{0D8F7FB1-62CC-411B-91A9-2F9F0CAE8DDA}"/>
                </a:ext>
              </a:extLst>
            </p:cNvPr>
            <p:cNvSpPr>
              <a:spLocks noChangeArrowheads="1"/>
            </p:cNvSpPr>
            <p:nvPr/>
          </p:nvSpPr>
          <p:spPr bwMode="auto">
            <a:xfrm>
              <a:off x="2416" y="2656"/>
              <a:ext cx="252" cy="68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0" name="Rectangle 134">
              <a:extLst>
                <a:ext uri="{FF2B5EF4-FFF2-40B4-BE49-F238E27FC236}">
                  <a16:creationId xmlns:a16="http://schemas.microsoft.com/office/drawing/2014/main" id="{5676BDF2-373D-4507-BB63-339489FDFF1D}"/>
                </a:ext>
              </a:extLst>
            </p:cNvPr>
            <p:cNvSpPr>
              <a:spLocks noChangeArrowheads="1"/>
            </p:cNvSpPr>
            <p:nvPr/>
          </p:nvSpPr>
          <p:spPr bwMode="auto">
            <a:xfrm>
              <a:off x="1419" y="2084"/>
              <a:ext cx="251" cy="6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1" name="Rectangle 142">
              <a:extLst>
                <a:ext uri="{FF2B5EF4-FFF2-40B4-BE49-F238E27FC236}">
                  <a16:creationId xmlns:a16="http://schemas.microsoft.com/office/drawing/2014/main" id="{9AA992DD-3561-4561-8DAA-08EC751F2C63}"/>
                </a:ext>
              </a:extLst>
            </p:cNvPr>
            <p:cNvSpPr>
              <a:spLocks noChangeArrowheads="1"/>
            </p:cNvSpPr>
            <p:nvPr/>
          </p:nvSpPr>
          <p:spPr bwMode="auto">
            <a:xfrm>
              <a:off x="1421" y="2689"/>
              <a:ext cx="248" cy="6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2" name="Rectangle 146">
              <a:extLst>
                <a:ext uri="{FF2B5EF4-FFF2-40B4-BE49-F238E27FC236}">
                  <a16:creationId xmlns:a16="http://schemas.microsoft.com/office/drawing/2014/main" id="{CDB0848C-9216-4215-86A4-C2F45D312C29}"/>
                </a:ext>
              </a:extLst>
            </p:cNvPr>
            <p:cNvSpPr>
              <a:spLocks noChangeArrowheads="1"/>
            </p:cNvSpPr>
            <p:nvPr/>
          </p:nvSpPr>
          <p:spPr bwMode="auto">
            <a:xfrm>
              <a:off x="1419" y="1770"/>
              <a:ext cx="251" cy="321"/>
            </a:xfrm>
            <a:prstGeom prst="rect">
              <a:avLst/>
            </a:prstGeom>
            <a:solidFill>
              <a:srgbClr val="FED8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3" name="Rectangle 136">
              <a:extLst>
                <a:ext uri="{FF2B5EF4-FFF2-40B4-BE49-F238E27FC236}">
                  <a16:creationId xmlns:a16="http://schemas.microsoft.com/office/drawing/2014/main" id="{4644F85C-F58D-44FB-96FA-426FE90FBCE8}"/>
                </a:ext>
              </a:extLst>
            </p:cNvPr>
            <p:cNvSpPr>
              <a:spLocks noChangeArrowheads="1"/>
            </p:cNvSpPr>
            <p:nvPr/>
          </p:nvSpPr>
          <p:spPr bwMode="auto">
            <a:xfrm>
              <a:off x="1918" y="2028"/>
              <a:ext cx="252" cy="6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4" name="Rectangle 144">
              <a:extLst>
                <a:ext uri="{FF2B5EF4-FFF2-40B4-BE49-F238E27FC236}">
                  <a16:creationId xmlns:a16="http://schemas.microsoft.com/office/drawing/2014/main" id="{CA9D9EAF-CB2C-488C-8AD1-FF315813319C}"/>
                </a:ext>
              </a:extLst>
            </p:cNvPr>
            <p:cNvSpPr>
              <a:spLocks noChangeArrowheads="1"/>
            </p:cNvSpPr>
            <p:nvPr/>
          </p:nvSpPr>
          <p:spPr bwMode="auto">
            <a:xfrm>
              <a:off x="1918" y="2691"/>
              <a:ext cx="253" cy="6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5" name="Rectangle 147">
              <a:extLst>
                <a:ext uri="{FF2B5EF4-FFF2-40B4-BE49-F238E27FC236}">
                  <a16:creationId xmlns:a16="http://schemas.microsoft.com/office/drawing/2014/main" id="{BCB3FC98-1A7C-478E-92C5-A40249D02B48}"/>
                </a:ext>
              </a:extLst>
            </p:cNvPr>
            <p:cNvSpPr>
              <a:spLocks noChangeArrowheads="1"/>
            </p:cNvSpPr>
            <p:nvPr/>
          </p:nvSpPr>
          <p:spPr bwMode="auto">
            <a:xfrm>
              <a:off x="1918" y="1736"/>
              <a:ext cx="252" cy="293"/>
            </a:xfrm>
            <a:prstGeom prst="rect">
              <a:avLst/>
            </a:prstGeom>
            <a:solidFill>
              <a:srgbClr val="FED8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6" name="Rectangle 156">
              <a:extLst>
                <a:ext uri="{FF2B5EF4-FFF2-40B4-BE49-F238E27FC236}">
                  <a16:creationId xmlns:a16="http://schemas.microsoft.com/office/drawing/2014/main" id="{CDF7474F-E893-40E4-9BB6-FEEA641B67A9}"/>
                </a:ext>
              </a:extLst>
            </p:cNvPr>
            <p:cNvSpPr>
              <a:spLocks noChangeArrowheads="1"/>
            </p:cNvSpPr>
            <p:nvPr/>
          </p:nvSpPr>
          <p:spPr bwMode="auto">
            <a:xfrm>
              <a:off x="635" y="2551"/>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1</a:t>
              </a:r>
            </a:p>
          </p:txBody>
        </p:sp>
        <p:sp>
          <p:nvSpPr>
            <p:cNvPr id="27" name="Rectangle 157">
              <a:extLst>
                <a:ext uri="{FF2B5EF4-FFF2-40B4-BE49-F238E27FC236}">
                  <a16:creationId xmlns:a16="http://schemas.microsoft.com/office/drawing/2014/main" id="{A81C4384-3A82-4D2D-BCAD-FE323A0DC4A5}"/>
                </a:ext>
              </a:extLst>
            </p:cNvPr>
            <p:cNvSpPr>
              <a:spLocks noChangeArrowheads="1"/>
            </p:cNvSpPr>
            <p:nvPr/>
          </p:nvSpPr>
          <p:spPr bwMode="auto">
            <a:xfrm>
              <a:off x="885" y="2461"/>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2</a:t>
              </a:r>
            </a:p>
          </p:txBody>
        </p:sp>
        <p:sp>
          <p:nvSpPr>
            <p:cNvPr id="28" name="Rectangle 158">
              <a:extLst>
                <a:ext uri="{FF2B5EF4-FFF2-40B4-BE49-F238E27FC236}">
                  <a16:creationId xmlns:a16="http://schemas.microsoft.com/office/drawing/2014/main" id="{E9D108C2-BE12-436B-9FB6-269CBBACCEB2}"/>
                </a:ext>
              </a:extLst>
            </p:cNvPr>
            <p:cNvSpPr>
              <a:spLocks noChangeArrowheads="1"/>
            </p:cNvSpPr>
            <p:nvPr/>
          </p:nvSpPr>
          <p:spPr bwMode="auto">
            <a:xfrm>
              <a:off x="1137" y="2521"/>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4</a:t>
              </a:r>
            </a:p>
          </p:txBody>
        </p:sp>
        <p:sp>
          <p:nvSpPr>
            <p:cNvPr id="29" name="Rectangle 159">
              <a:extLst>
                <a:ext uri="{FF2B5EF4-FFF2-40B4-BE49-F238E27FC236}">
                  <a16:creationId xmlns:a16="http://schemas.microsoft.com/office/drawing/2014/main" id="{05F3D52A-C00F-4F89-8F9E-B18E8CE6D403}"/>
                </a:ext>
              </a:extLst>
            </p:cNvPr>
            <p:cNvSpPr>
              <a:spLocks noChangeArrowheads="1"/>
            </p:cNvSpPr>
            <p:nvPr/>
          </p:nvSpPr>
          <p:spPr bwMode="auto">
            <a:xfrm>
              <a:off x="1382" y="2272"/>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7</a:t>
              </a:r>
            </a:p>
          </p:txBody>
        </p:sp>
        <p:sp>
          <p:nvSpPr>
            <p:cNvPr id="30" name="Rectangle 160">
              <a:extLst>
                <a:ext uri="{FF2B5EF4-FFF2-40B4-BE49-F238E27FC236}">
                  <a16:creationId xmlns:a16="http://schemas.microsoft.com/office/drawing/2014/main" id="{2CF1C73A-03B1-434A-A696-D997D9EF8B9C}"/>
                </a:ext>
              </a:extLst>
            </p:cNvPr>
            <p:cNvSpPr>
              <a:spLocks noChangeArrowheads="1"/>
            </p:cNvSpPr>
            <p:nvPr/>
          </p:nvSpPr>
          <p:spPr bwMode="auto">
            <a:xfrm>
              <a:off x="1381" y="2921"/>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8</a:t>
              </a:r>
            </a:p>
          </p:txBody>
        </p:sp>
        <p:sp>
          <p:nvSpPr>
            <p:cNvPr id="31" name="Rectangle 161">
              <a:extLst>
                <a:ext uri="{FF2B5EF4-FFF2-40B4-BE49-F238E27FC236}">
                  <a16:creationId xmlns:a16="http://schemas.microsoft.com/office/drawing/2014/main" id="{87E66442-B544-42B0-8108-63676191C84F}"/>
                </a:ext>
              </a:extLst>
            </p:cNvPr>
            <p:cNvSpPr>
              <a:spLocks noChangeArrowheads="1"/>
            </p:cNvSpPr>
            <p:nvPr/>
          </p:nvSpPr>
          <p:spPr bwMode="auto">
            <a:xfrm>
              <a:off x="887" y="3031"/>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3</a:t>
              </a:r>
            </a:p>
          </p:txBody>
        </p:sp>
        <p:sp>
          <p:nvSpPr>
            <p:cNvPr id="32" name="Rectangle 162">
              <a:extLst>
                <a:ext uri="{FF2B5EF4-FFF2-40B4-BE49-F238E27FC236}">
                  <a16:creationId xmlns:a16="http://schemas.microsoft.com/office/drawing/2014/main" id="{B47E8047-1B3A-4570-B05E-D351E02519AE}"/>
                </a:ext>
              </a:extLst>
            </p:cNvPr>
            <p:cNvSpPr>
              <a:spLocks noChangeArrowheads="1"/>
            </p:cNvSpPr>
            <p:nvPr/>
          </p:nvSpPr>
          <p:spPr bwMode="auto">
            <a:xfrm>
              <a:off x="1136" y="3067"/>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5</a:t>
              </a:r>
            </a:p>
          </p:txBody>
        </p:sp>
        <p:sp>
          <p:nvSpPr>
            <p:cNvPr id="33" name="Rectangle 163">
              <a:extLst>
                <a:ext uri="{FF2B5EF4-FFF2-40B4-BE49-F238E27FC236}">
                  <a16:creationId xmlns:a16="http://schemas.microsoft.com/office/drawing/2014/main" id="{513E1E20-02AA-4D36-9150-D356A57580C1}"/>
                </a:ext>
              </a:extLst>
            </p:cNvPr>
            <p:cNvSpPr>
              <a:spLocks noChangeArrowheads="1"/>
            </p:cNvSpPr>
            <p:nvPr/>
          </p:nvSpPr>
          <p:spPr bwMode="auto">
            <a:xfrm>
              <a:off x="1633" y="2781"/>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10</a:t>
              </a:r>
            </a:p>
          </p:txBody>
        </p:sp>
        <p:sp>
          <p:nvSpPr>
            <p:cNvPr id="34" name="Rectangle 164">
              <a:extLst>
                <a:ext uri="{FF2B5EF4-FFF2-40B4-BE49-F238E27FC236}">
                  <a16:creationId xmlns:a16="http://schemas.microsoft.com/office/drawing/2014/main" id="{47599FDE-5C02-47C7-A4E8-E5C288D58596}"/>
                </a:ext>
              </a:extLst>
            </p:cNvPr>
            <p:cNvSpPr>
              <a:spLocks noChangeArrowheads="1"/>
            </p:cNvSpPr>
            <p:nvPr/>
          </p:nvSpPr>
          <p:spPr bwMode="auto">
            <a:xfrm>
              <a:off x="1878" y="2904"/>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13</a:t>
              </a:r>
            </a:p>
          </p:txBody>
        </p:sp>
        <p:sp>
          <p:nvSpPr>
            <p:cNvPr id="35" name="Rectangle 165">
              <a:extLst>
                <a:ext uri="{FF2B5EF4-FFF2-40B4-BE49-F238E27FC236}">
                  <a16:creationId xmlns:a16="http://schemas.microsoft.com/office/drawing/2014/main" id="{C39DE787-2852-41AF-A17D-EE80322B7E7E}"/>
                </a:ext>
              </a:extLst>
            </p:cNvPr>
            <p:cNvSpPr>
              <a:spLocks noChangeArrowheads="1"/>
            </p:cNvSpPr>
            <p:nvPr/>
          </p:nvSpPr>
          <p:spPr bwMode="auto">
            <a:xfrm>
              <a:off x="1628" y="2126"/>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9</a:t>
              </a:r>
            </a:p>
          </p:txBody>
        </p:sp>
        <p:sp>
          <p:nvSpPr>
            <p:cNvPr id="36" name="Rectangle 166">
              <a:extLst>
                <a:ext uri="{FF2B5EF4-FFF2-40B4-BE49-F238E27FC236}">
                  <a16:creationId xmlns:a16="http://schemas.microsoft.com/office/drawing/2014/main" id="{00C2F05E-0EEB-4D0D-AACB-19C48E3EA118}"/>
                </a:ext>
              </a:extLst>
            </p:cNvPr>
            <p:cNvSpPr>
              <a:spLocks noChangeArrowheads="1"/>
            </p:cNvSpPr>
            <p:nvPr/>
          </p:nvSpPr>
          <p:spPr bwMode="auto">
            <a:xfrm>
              <a:off x="1880" y="2268"/>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12</a:t>
              </a:r>
            </a:p>
          </p:txBody>
        </p:sp>
        <p:sp>
          <p:nvSpPr>
            <p:cNvPr id="37" name="Rectangle 167">
              <a:extLst>
                <a:ext uri="{FF2B5EF4-FFF2-40B4-BE49-F238E27FC236}">
                  <a16:creationId xmlns:a16="http://schemas.microsoft.com/office/drawing/2014/main" id="{F6FAC5B0-CD78-4C63-BD2D-59EE2B9FC537}"/>
                </a:ext>
              </a:extLst>
            </p:cNvPr>
            <p:cNvSpPr>
              <a:spLocks noChangeArrowheads="1"/>
            </p:cNvSpPr>
            <p:nvPr/>
          </p:nvSpPr>
          <p:spPr bwMode="auto">
            <a:xfrm>
              <a:off x="2121" y="2782"/>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14</a:t>
              </a:r>
            </a:p>
          </p:txBody>
        </p:sp>
        <p:sp>
          <p:nvSpPr>
            <p:cNvPr id="38" name="Rectangle 168">
              <a:extLst>
                <a:ext uri="{FF2B5EF4-FFF2-40B4-BE49-F238E27FC236}">
                  <a16:creationId xmlns:a16="http://schemas.microsoft.com/office/drawing/2014/main" id="{D63B912C-81ED-464F-B779-42B8485CE72C}"/>
                </a:ext>
              </a:extLst>
            </p:cNvPr>
            <p:cNvSpPr>
              <a:spLocks noChangeArrowheads="1"/>
            </p:cNvSpPr>
            <p:nvPr/>
          </p:nvSpPr>
          <p:spPr bwMode="auto">
            <a:xfrm>
              <a:off x="2371" y="2886"/>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16</a:t>
              </a:r>
            </a:p>
          </p:txBody>
        </p:sp>
        <p:sp>
          <p:nvSpPr>
            <p:cNvPr id="39" name="Rectangle 169">
              <a:extLst>
                <a:ext uri="{FF2B5EF4-FFF2-40B4-BE49-F238E27FC236}">
                  <a16:creationId xmlns:a16="http://schemas.microsoft.com/office/drawing/2014/main" id="{96A56E5D-E62A-4952-AD2C-3D25F6A4E001}"/>
                </a:ext>
              </a:extLst>
            </p:cNvPr>
            <p:cNvSpPr>
              <a:spLocks noChangeArrowheads="1"/>
            </p:cNvSpPr>
            <p:nvPr/>
          </p:nvSpPr>
          <p:spPr bwMode="auto">
            <a:xfrm>
              <a:off x="1381" y="1737"/>
              <a:ext cx="3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endParaRPr lang="es-ES" altLang="es-ES" sz="400" dirty="0">
                <a:effectLst/>
              </a:endParaRPr>
            </a:p>
            <a:p>
              <a:pPr algn="ctr"/>
              <a:r>
                <a:rPr lang="es-ES" altLang="es-ES" sz="1200" dirty="0">
                  <a:effectLst/>
                </a:rPr>
                <a:t>6</a:t>
              </a:r>
            </a:p>
          </p:txBody>
        </p:sp>
        <p:sp>
          <p:nvSpPr>
            <p:cNvPr id="40" name="Rectangle 170">
              <a:extLst>
                <a:ext uri="{FF2B5EF4-FFF2-40B4-BE49-F238E27FC236}">
                  <a16:creationId xmlns:a16="http://schemas.microsoft.com/office/drawing/2014/main" id="{EEC61B5C-50FE-4C8C-A58D-3BF84415136B}"/>
                </a:ext>
              </a:extLst>
            </p:cNvPr>
            <p:cNvSpPr>
              <a:spLocks noChangeArrowheads="1"/>
            </p:cNvSpPr>
            <p:nvPr/>
          </p:nvSpPr>
          <p:spPr bwMode="auto">
            <a:xfrm>
              <a:off x="2373" y="2191"/>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15</a:t>
              </a:r>
            </a:p>
          </p:txBody>
        </p:sp>
        <p:sp>
          <p:nvSpPr>
            <p:cNvPr id="41" name="Rectangle 171">
              <a:extLst>
                <a:ext uri="{FF2B5EF4-FFF2-40B4-BE49-F238E27FC236}">
                  <a16:creationId xmlns:a16="http://schemas.microsoft.com/office/drawing/2014/main" id="{978EE473-9C0D-48BD-9AF5-87E18965BF46}"/>
                </a:ext>
              </a:extLst>
            </p:cNvPr>
            <p:cNvSpPr>
              <a:spLocks noChangeArrowheads="1"/>
            </p:cNvSpPr>
            <p:nvPr/>
          </p:nvSpPr>
          <p:spPr bwMode="auto">
            <a:xfrm>
              <a:off x="1876" y="1733"/>
              <a:ext cx="3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endParaRPr lang="es-ES" altLang="es-ES" sz="400" dirty="0">
                <a:effectLst/>
              </a:endParaRPr>
            </a:p>
            <a:p>
              <a:pPr algn="ctr"/>
              <a:r>
                <a:rPr lang="es-ES" altLang="es-ES" sz="1200" dirty="0">
                  <a:effectLst/>
                </a:rPr>
                <a:t>11</a:t>
              </a:r>
            </a:p>
          </p:txBody>
        </p:sp>
      </p:grpSp>
      <p:grpSp>
        <p:nvGrpSpPr>
          <p:cNvPr id="42" name="Group 177">
            <a:extLst>
              <a:ext uri="{FF2B5EF4-FFF2-40B4-BE49-F238E27FC236}">
                <a16:creationId xmlns:a16="http://schemas.microsoft.com/office/drawing/2014/main" id="{EC218411-56B2-41CD-B93A-8CABAD40583F}"/>
              </a:ext>
            </a:extLst>
          </p:cNvPr>
          <p:cNvGrpSpPr>
            <a:grpSpLocks/>
          </p:cNvGrpSpPr>
          <p:nvPr/>
        </p:nvGrpSpPr>
        <p:grpSpPr bwMode="auto">
          <a:xfrm>
            <a:off x="2021721" y="3394341"/>
            <a:ext cx="3831088" cy="584201"/>
            <a:chOff x="684" y="1574"/>
            <a:chExt cx="2311" cy="368"/>
          </a:xfrm>
        </p:grpSpPr>
        <p:sp>
          <p:nvSpPr>
            <p:cNvPr id="43" name="Line 130">
              <a:extLst>
                <a:ext uri="{FF2B5EF4-FFF2-40B4-BE49-F238E27FC236}">
                  <a16:creationId xmlns:a16="http://schemas.microsoft.com/office/drawing/2014/main" id="{6185E02C-C011-4963-9179-BC428A6E1C97}"/>
                </a:ext>
              </a:extLst>
            </p:cNvPr>
            <p:cNvSpPr>
              <a:spLocks noChangeShapeType="1"/>
            </p:cNvSpPr>
            <p:nvPr/>
          </p:nvSpPr>
          <p:spPr bwMode="auto">
            <a:xfrm>
              <a:off x="684" y="1760"/>
              <a:ext cx="207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4" name="Rectangle 173">
              <a:extLst>
                <a:ext uri="{FF2B5EF4-FFF2-40B4-BE49-F238E27FC236}">
                  <a16:creationId xmlns:a16="http://schemas.microsoft.com/office/drawing/2014/main" id="{5082DBE1-5AB4-40AC-9BC3-9A98D19EAC3B}"/>
                </a:ext>
              </a:extLst>
            </p:cNvPr>
            <p:cNvSpPr>
              <a:spLocks noChangeArrowheads="1"/>
            </p:cNvSpPr>
            <p:nvPr/>
          </p:nvSpPr>
          <p:spPr bwMode="auto">
            <a:xfrm>
              <a:off x="1977" y="1574"/>
              <a:ext cx="101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600" dirty="0">
                  <a:effectLst>
                    <a:outerShdw blurRad="38100" dist="38100" dir="2700000" algn="tl">
                      <a:srgbClr val="C0C0C0"/>
                    </a:outerShdw>
                  </a:effectLst>
                </a:rPr>
                <a:t>Capacidad disponible</a:t>
              </a:r>
            </a:p>
          </p:txBody>
        </p:sp>
      </p:grpSp>
      <p:grpSp>
        <p:nvGrpSpPr>
          <p:cNvPr id="45" name="Group 176">
            <a:extLst>
              <a:ext uri="{FF2B5EF4-FFF2-40B4-BE49-F238E27FC236}">
                <a16:creationId xmlns:a16="http://schemas.microsoft.com/office/drawing/2014/main" id="{5B11F25B-44CE-4635-B9EB-AB826253A68E}"/>
              </a:ext>
            </a:extLst>
          </p:cNvPr>
          <p:cNvGrpSpPr>
            <a:grpSpLocks/>
          </p:cNvGrpSpPr>
          <p:nvPr/>
        </p:nvGrpSpPr>
        <p:grpSpPr bwMode="auto">
          <a:xfrm>
            <a:off x="3483807" y="2794261"/>
            <a:ext cx="2001837" cy="658813"/>
            <a:chOff x="1605" y="1212"/>
            <a:chExt cx="1261" cy="415"/>
          </a:xfrm>
        </p:grpSpPr>
        <p:sp>
          <p:nvSpPr>
            <p:cNvPr id="46" name="Rectangle 172">
              <a:extLst>
                <a:ext uri="{FF2B5EF4-FFF2-40B4-BE49-F238E27FC236}">
                  <a16:creationId xmlns:a16="http://schemas.microsoft.com/office/drawing/2014/main" id="{196AB3F5-D626-4D72-97D7-F7F95E732DE7}"/>
                </a:ext>
              </a:extLst>
            </p:cNvPr>
            <p:cNvSpPr>
              <a:spLocks noChangeArrowheads="1"/>
            </p:cNvSpPr>
            <p:nvPr/>
          </p:nvSpPr>
          <p:spPr bwMode="auto">
            <a:xfrm>
              <a:off x="1691" y="1212"/>
              <a:ext cx="117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5000"/>
                </a:lnSpc>
              </a:pPr>
              <a:r>
                <a:rPr lang="es-ES" altLang="es-ES" sz="1400" dirty="0">
                  <a:effectLst>
                    <a:outerShdw blurRad="38100" dist="38100" dir="2700000" algn="tl">
                      <a:srgbClr val="C0C0C0"/>
                    </a:outerShdw>
                  </a:effectLst>
                </a:rPr>
                <a:t>Capacidad rebasada en los períodos 4 y 6</a:t>
              </a:r>
            </a:p>
          </p:txBody>
        </p:sp>
        <p:sp>
          <p:nvSpPr>
            <p:cNvPr id="47" name="Freeform 174">
              <a:extLst>
                <a:ext uri="{FF2B5EF4-FFF2-40B4-BE49-F238E27FC236}">
                  <a16:creationId xmlns:a16="http://schemas.microsoft.com/office/drawing/2014/main" id="{1E616766-0046-4C0B-9132-1A168F2949E9}"/>
                </a:ext>
              </a:extLst>
            </p:cNvPr>
            <p:cNvSpPr>
              <a:spLocks/>
            </p:cNvSpPr>
            <p:nvPr/>
          </p:nvSpPr>
          <p:spPr bwMode="auto">
            <a:xfrm>
              <a:off x="1605" y="1403"/>
              <a:ext cx="240" cy="224"/>
            </a:xfrm>
            <a:custGeom>
              <a:avLst/>
              <a:gdLst>
                <a:gd name="T0" fmla="*/ 240 w 240"/>
                <a:gd name="T1" fmla="*/ 0 h 224"/>
                <a:gd name="T2" fmla="*/ 112 w 240"/>
                <a:gd name="T3" fmla="*/ 96 h 224"/>
                <a:gd name="T4" fmla="*/ 0 w 240"/>
                <a:gd name="T5" fmla="*/ 224 h 224"/>
              </a:gdLst>
              <a:ahLst/>
              <a:cxnLst>
                <a:cxn ang="0">
                  <a:pos x="T0" y="T1"/>
                </a:cxn>
                <a:cxn ang="0">
                  <a:pos x="T2" y="T3"/>
                </a:cxn>
                <a:cxn ang="0">
                  <a:pos x="T4" y="T5"/>
                </a:cxn>
              </a:cxnLst>
              <a:rect l="0" t="0" r="r" b="b"/>
              <a:pathLst>
                <a:path w="240" h="224">
                  <a:moveTo>
                    <a:pt x="240" y="0"/>
                  </a:moveTo>
                  <a:cubicBezTo>
                    <a:pt x="196" y="29"/>
                    <a:pt x="152" y="59"/>
                    <a:pt x="112" y="96"/>
                  </a:cubicBezTo>
                  <a:cubicBezTo>
                    <a:pt x="72" y="133"/>
                    <a:pt x="36" y="178"/>
                    <a:pt x="0" y="224"/>
                  </a:cubicBezTo>
                </a:path>
              </a:pathLst>
            </a:custGeom>
            <a:noFill/>
            <a:ln w="57150">
              <a:solidFill>
                <a:schemeClr val="tx1"/>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8" name="Freeform 175">
              <a:extLst>
                <a:ext uri="{FF2B5EF4-FFF2-40B4-BE49-F238E27FC236}">
                  <a16:creationId xmlns:a16="http://schemas.microsoft.com/office/drawing/2014/main" id="{F68B04FF-1D4A-4F34-BF3E-2CF500A85CC7}"/>
                </a:ext>
              </a:extLst>
            </p:cNvPr>
            <p:cNvSpPr>
              <a:spLocks/>
            </p:cNvSpPr>
            <p:nvPr/>
          </p:nvSpPr>
          <p:spPr bwMode="auto">
            <a:xfrm>
              <a:off x="2037" y="1473"/>
              <a:ext cx="43" cy="134"/>
            </a:xfrm>
            <a:custGeom>
              <a:avLst/>
              <a:gdLst>
                <a:gd name="T0" fmla="*/ 240 w 240"/>
                <a:gd name="T1" fmla="*/ 0 h 224"/>
                <a:gd name="T2" fmla="*/ 112 w 240"/>
                <a:gd name="T3" fmla="*/ 96 h 224"/>
                <a:gd name="T4" fmla="*/ 0 w 240"/>
                <a:gd name="T5" fmla="*/ 224 h 224"/>
              </a:gdLst>
              <a:ahLst/>
              <a:cxnLst>
                <a:cxn ang="0">
                  <a:pos x="T0" y="T1"/>
                </a:cxn>
                <a:cxn ang="0">
                  <a:pos x="T2" y="T3"/>
                </a:cxn>
                <a:cxn ang="0">
                  <a:pos x="T4" y="T5"/>
                </a:cxn>
              </a:cxnLst>
              <a:rect l="0" t="0" r="r" b="b"/>
              <a:pathLst>
                <a:path w="240" h="224">
                  <a:moveTo>
                    <a:pt x="240" y="0"/>
                  </a:moveTo>
                  <a:cubicBezTo>
                    <a:pt x="196" y="29"/>
                    <a:pt x="152" y="59"/>
                    <a:pt x="112" y="96"/>
                  </a:cubicBezTo>
                  <a:cubicBezTo>
                    <a:pt x="72" y="133"/>
                    <a:pt x="36" y="178"/>
                    <a:pt x="0" y="224"/>
                  </a:cubicBezTo>
                </a:path>
              </a:pathLst>
            </a:custGeom>
            <a:noFill/>
            <a:ln w="57150">
              <a:solidFill>
                <a:schemeClr val="tx1"/>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nvGrpSpPr>
          <p:cNvPr id="49" name="Group 264">
            <a:extLst>
              <a:ext uri="{FF2B5EF4-FFF2-40B4-BE49-F238E27FC236}">
                <a16:creationId xmlns:a16="http://schemas.microsoft.com/office/drawing/2014/main" id="{A10D775F-4613-41B8-97A9-6E3ABA7C02A0}"/>
              </a:ext>
            </a:extLst>
          </p:cNvPr>
          <p:cNvGrpSpPr>
            <a:grpSpLocks/>
          </p:cNvGrpSpPr>
          <p:nvPr/>
        </p:nvGrpSpPr>
        <p:grpSpPr bwMode="auto">
          <a:xfrm>
            <a:off x="7322112" y="3647728"/>
            <a:ext cx="3267075" cy="2349500"/>
            <a:chOff x="3323" y="1875"/>
            <a:chExt cx="2058" cy="1480"/>
          </a:xfrm>
          <a:effectLst>
            <a:outerShdw blurRad="50800" dist="38100" dir="2700000" algn="tl" rotWithShape="0">
              <a:prstClr val="black">
                <a:alpha val="40000"/>
              </a:prstClr>
            </a:outerShdw>
          </a:effectLst>
        </p:grpSpPr>
        <p:sp>
          <p:nvSpPr>
            <p:cNvPr id="50" name="Rectangle 178">
              <a:extLst>
                <a:ext uri="{FF2B5EF4-FFF2-40B4-BE49-F238E27FC236}">
                  <a16:creationId xmlns:a16="http://schemas.microsoft.com/office/drawing/2014/main" id="{BB85E7B8-E2AB-4D68-82EF-6F7AEFA743BE}"/>
                </a:ext>
              </a:extLst>
            </p:cNvPr>
            <p:cNvSpPr>
              <a:spLocks noChangeArrowheads="1"/>
            </p:cNvSpPr>
            <p:nvPr/>
          </p:nvSpPr>
          <p:spPr bwMode="auto">
            <a:xfrm>
              <a:off x="3360" y="1875"/>
              <a:ext cx="248" cy="146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51" name="Rectangle 179">
              <a:extLst>
                <a:ext uri="{FF2B5EF4-FFF2-40B4-BE49-F238E27FC236}">
                  <a16:creationId xmlns:a16="http://schemas.microsoft.com/office/drawing/2014/main" id="{701D1F15-906E-4A66-B53C-F292225B4A08}"/>
                </a:ext>
              </a:extLst>
            </p:cNvPr>
            <p:cNvSpPr>
              <a:spLocks noChangeArrowheads="1"/>
            </p:cNvSpPr>
            <p:nvPr/>
          </p:nvSpPr>
          <p:spPr bwMode="auto">
            <a:xfrm>
              <a:off x="4861" y="2363"/>
              <a:ext cx="248" cy="97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52" name="Rectangle 181">
              <a:extLst>
                <a:ext uri="{FF2B5EF4-FFF2-40B4-BE49-F238E27FC236}">
                  <a16:creationId xmlns:a16="http://schemas.microsoft.com/office/drawing/2014/main" id="{76FA1509-6D58-439D-8B8E-755F7FB5A1ED}"/>
                </a:ext>
              </a:extLst>
            </p:cNvPr>
            <p:cNvSpPr>
              <a:spLocks noChangeArrowheads="1"/>
            </p:cNvSpPr>
            <p:nvPr/>
          </p:nvSpPr>
          <p:spPr bwMode="auto">
            <a:xfrm>
              <a:off x="3607" y="2027"/>
              <a:ext cx="252" cy="96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53" name="Rectangle 182">
              <a:extLst>
                <a:ext uri="{FF2B5EF4-FFF2-40B4-BE49-F238E27FC236}">
                  <a16:creationId xmlns:a16="http://schemas.microsoft.com/office/drawing/2014/main" id="{5A43A065-02D7-46E8-A0CA-7773E180D157}"/>
                </a:ext>
              </a:extLst>
            </p:cNvPr>
            <p:cNvSpPr>
              <a:spLocks noChangeArrowheads="1"/>
            </p:cNvSpPr>
            <p:nvPr/>
          </p:nvSpPr>
          <p:spPr bwMode="auto">
            <a:xfrm>
              <a:off x="3606" y="2990"/>
              <a:ext cx="253" cy="35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54" name="Rectangle 184">
              <a:extLst>
                <a:ext uri="{FF2B5EF4-FFF2-40B4-BE49-F238E27FC236}">
                  <a16:creationId xmlns:a16="http://schemas.microsoft.com/office/drawing/2014/main" id="{E90B7539-08B4-4DC1-B7A7-460D04752C9D}"/>
                </a:ext>
              </a:extLst>
            </p:cNvPr>
            <p:cNvSpPr>
              <a:spLocks noChangeArrowheads="1"/>
            </p:cNvSpPr>
            <p:nvPr/>
          </p:nvSpPr>
          <p:spPr bwMode="auto">
            <a:xfrm>
              <a:off x="3861" y="2078"/>
              <a:ext cx="252" cy="96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55" name="Rectangle 185">
              <a:extLst>
                <a:ext uri="{FF2B5EF4-FFF2-40B4-BE49-F238E27FC236}">
                  <a16:creationId xmlns:a16="http://schemas.microsoft.com/office/drawing/2014/main" id="{B491EBE2-6F19-48F9-A7A6-3F631DCE0BFF}"/>
                </a:ext>
              </a:extLst>
            </p:cNvPr>
            <p:cNvSpPr>
              <a:spLocks noChangeArrowheads="1"/>
            </p:cNvSpPr>
            <p:nvPr/>
          </p:nvSpPr>
          <p:spPr bwMode="auto">
            <a:xfrm>
              <a:off x="3861" y="3045"/>
              <a:ext cx="253" cy="29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56" name="Rectangle 187">
              <a:extLst>
                <a:ext uri="{FF2B5EF4-FFF2-40B4-BE49-F238E27FC236}">
                  <a16:creationId xmlns:a16="http://schemas.microsoft.com/office/drawing/2014/main" id="{0C71713D-2C36-43F4-BB88-A65892B74770}"/>
                </a:ext>
              </a:extLst>
            </p:cNvPr>
            <p:cNvSpPr>
              <a:spLocks noChangeArrowheads="1"/>
            </p:cNvSpPr>
            <p:nvPr/>
          </p:nvSpPr>
          <p:spPr bwMode="auto">
            <a:xfrm>
              <a:off x="4356" y="2381"/>
              <a:ext cx="252" cy="9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57" name="Rectangle 188">
              <a:extLst>
                <a:ext uri="{FF2B5EF4-FFF2-40B4-BE49-F238E27FC236}">
                  <a16:creationId xmlns:a16="http://schemas.microsoft.com/office/drawing/2014/main" id="{2DBC920D-C135-421D-9BFB-53F194D2E624}"/>
                </a:ext>
              </a:extLst>
            </p:cNvPr>
            <p:cNvSpPr>
              <a:spLocks noChangeArrowheads="1"/>
            </p:cNvSpPr>
            <p:nvPr/>
          </p:nvSpPr>
          <p:spPr bwMode="auto">
            <a:xfrm>
              <a:off x="4360" y="2082"/>
              <a:ext cx="248" cy="3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58" name="Rectangle 190">
              <a:extLst>
                <a:ext uri="{FF2B5EF4-FFF2-40B4-BE49-F238E27FC236}">
                  <a16:creationId xmlns:a16="http://schemas.microsoft.com/office/drawing/2014/main" id="{4042EDBB-A423-433B-9EE4-8EC7C0C666ED}"/>
                </a:ext>
              </a:extLst>
            </p:cNvPr>
            <p:cNvSpPr>
              <a:spLocks noChangeArrowheads="1"/>
            </p:cNvSpPr>
            <p:nvPr/>
          </p:nvSpPr>
          <p:spPr bwMode="auto">
            <a:xfrm>
              <a:off x="5107" y="2131"/>
              <a:ext cx="252" cy="5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59" name="Rectangle 191">
              <a:extLst>
                <a:ext uri="{FF2B5EF4-FFF2-40B4-BE49-F238E27FC236}">
                  <a16:creationId xmlns:a16="http://schemas.microsoft.com/office/drawing/2014/main" id="{DBBD2AA7-17F9-44BE-9DDF-8C1C1A27E046}"/>
                </a:ext>
              </a:extLst>
            </p:cNvPr>
            <p:cNvSpPr>
              <a:spLocks noChangeArrowheads="1"/>
            </p:cNvSpPr>
            <p:nvPr/>
          </p:nvSpPr>
          <p:spPr bwMode="auto">
            <a:xfrm>
              <a:off x="5107" y="2680"/>
              <a:ext cx="252" cy="6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60" name="Rectangle 193">
              <a:extLst>
                <a:ext uri="{FF2B5EF4-FFF2-40B4-BE49-F238E27FC236}">
                  <a16:creationId xmlns:a16="http://schemas.microsoft.com/office/drawing/2014/main" id="{AD770F02-529F-4681-A30B-861E3AB5EF0E}"/>
                </a:ext>
              </a:extLst>
            </p:cNvPr>
            <p:cNvSpPr>
              <a:spLocks noChangeArrowheads="1"/>
            </p:cNvSpPr>
            <p:nvPr/>
          </p:nvSpPr>
          <p:spPr bwMode="auto">
            <a:xfrm>
              <a:off x="4113" y="2084"/>
              <a:ext cx="248" cy="6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61" name="Rectangle 194">
              <a:extLst>
                <a:ext uri="{FF2B5EF4-FFF2-40B4-BE49-F238E27FC236}">
                  <a16:creationId xmlns:a16="http://schemas.microsoft.com/office/drawing/2014/main" id="{1B7D769E-E885-4BBF-BDD1-CA74EE278EC0}"/>
                </a:ext>
              </a:extLst>
            </p:cNvPr>
            <p:cNvSpPr>
              <a:spLocks noChangeArrowheads="1"/>
            </p:cNvSpPr>
            <p:nvPr/>
          </p:nvSpPr>
          <p:spPr bwMode="auto">
            <a:xfrm>
              <a:off x="4112" y="2689"/>
              <a:ext cx="248" cy="6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62" name="Rectangle 195">
              <a:extLst>
                <a:ext uri="{FF2B5EF4-FFF2-40B4-BE49-F238E27FC236}">
                  <a16:creationId xmlns:a16="http://schemas.microsoft.com/office/drawing/2014/main" id="{6F0B6656-F96B-4CC1-AD6F-7DECFF0C49C8}"/>
                </a:ext>
              </a:extLst>
            </p:cNvPr>
            <p:cNvSpPr>
              <a:spLocks noChangeArrowheads="1"/>
            </p:cNvSpPr>
            <p:nvPr/>
          </p:nvSpPr>
          <p:spPr bwMode="auto">
            <a:xfrm>
              <a:off x="4113" y="1898"/>
              <a:ext cx="248" cy="193"/>
            </a:xfrm>
            <a:prstGeom prst="rect">
              <a:avLst/>
            </a:prstGeom>
            <a:solidFill>
              <a:srgbClr val="FED8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63" name="Rectangle 197">
              <a:extLst>
                <a:ext uri="{FF2B5EF4-FFF2-40B4-BE49-F238E27FC236}">
                  <a16:creationId xmlns:a16="http://schemas.microsoft.com/office/drawing/2014/main" id="{E7F3DC60-5D9E-4069-AC42-4D1C363A76DC}"/>
                </a:ext>
              </a:extLst>
            </p:cNvPr>
            <p:cNvSpPr>
              <a:spLocks noChangeArrowheads="1"/>
            </p:cNvSpPr>
            <p:nvPr/>
          </p:nvSpPr>
          <p:spPr bwMode="auto">
            <a:xfrm>
              <a:off x="4609" y="2024"/>
              <a:ext cx="252" cy="66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64" name="Rectangle 198">
              <a:extLst>
                <a:ext uri="{FF2B5EF4-FFF2-40B4-BE49-F238E27FC236}">
                  <a16:creationId xmlns:a16="http://schemas.microsoft.com/office/drawing/2014/main" id="{8B0CE14D-1B2D-4706-9B6F-8DAEE86E0719}"/>
                </a:ext>
              </a:extLst>
            </p:cNvPr>
            <p:cNvSpPr>
              <a:spLocks noChangeArrowheads="1"/>
            </p:cNvSpPr>
            <p:nvPr/>
          </p:nvSpPr>
          <p:spPr bwMode="auto">
            <a:xfrm>
              <a:off x="4609" y="2691"/>
              <a:ext cx="253" cy="6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65" name="Rectangle 199">
              <a:extLst>
                <a:ext uri="{FF2B5EF4-FFF2-40B4-BE49-F238E27FC236}">
                  <a16:creationId xmlns:a16="http://schemas.microsoft.com/office/drawing/2014/main" id="{5A611318-E4A7-4CD3-A571-18C71928877A}"/>
                </a:ext>
              </a:extLst>
            </p:cNvPr>
            <p:cNvSpPr>
              <a:spLocks noChangeArrowheads="1"/>
            </p:cNvSpPr>
            <p:nvPr/>
          </p:nvSpPr>
          <p:spPr bwMode="auto">
            <a:xfrm>
              <a:off x="4861" y="2060"/>
              <a:ext cx="248" cy="305"/>
            </a:xfrm>
            <a:prstGeom prst="rect">
              <a:avLst/>
            </a:prstGeom>
            <a:solidFill>
              <a:srgbClr val="FED8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66" name="Rectangle 213">
              <a:extLst>
                <a:ext uri="{FF2B5EF4-FFF2-40B4-BE49-F238E27FC236}">
                  <a16:creationId xmlns:a16="http://schemas.microsoft.com/office/drawing/2014/main" id="{83B99A7D-56A1-48FD-AF48-FF8697C6059A}"/>
                </a:ext>
              </a:extLst>
            </p:cNvPr>
            <p:cNvSpPr>
              <a:spLocks noChangeArrowheads="1"/>
            </p:cNvSpPr>
            <p:nvPr/>
          </p:nvSpPr>
          <p:spPr bwMode="auto">
            <a:xfrm>
              <a:off x="3323" y="2551"/>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1</a:t>
              </a:r>
            </a:p>
          </p:txBody>
        </p:sp>
        <p:sp>
          <p:nvSpPr>
            <p:cNvPr id="67" name="Rectangle 214">
              <a:extLst>
                <a:ext uri="{FF2B5EF4-FFF2-40B4-BE49-F238E27FC236}">
                  <a16:creationId xmlns:a16="http://schemas.microsoft.com/office/drawing/2014/main" id="{40969526-546B-4913-95B3-3C95EFA0B0F7}"/>
                </a:ext>
              </a:extLst>
            </p:cNvPr>
            <p:cNvSpPr>
              <a:spLocks noChangeArrowheads="1"/>
            </p:cNvSpPr>
            <p:nvPr/>
          </p:nvSpPr>
          <p:spPr bwMode="auto">
            <a:xfrm>
              <a:off x="3573" y="2461"/>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2</a:t>
              </a:r>
            </a:p>
          </p:txBody>
        </p:sp>
        <p:sp>
          <p:nvSpPr>
            <p:cNvPr id="68" name="Rectangle 215">
              <a:extLst>
                <a:ext uri="{FF2B5EF4-FFF2-40B4-BE49-F238E27FC236}">
                  <a16:creationId xmlns:a16="http://schemas.microsoft.com/office/drawing/2014/main" id="{83C7504C-FDE6-400C-AA00-DCB890A7C878}"/>
                </a:ext>
              </a:extLst>
            </p:cNvPr>
            <p:cNvSpPr>
              <a:spLocks noChangeArrowheads="1"/>
            </p:cNvSpPr>
            <p:nvPr/>
          </p:nvSpPr>
          <p:spPr bwMode="auto">
            <a:xfrm>
              <a:off x="3825" y="2521"/>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4</a:t>
              </a:r>
            </a:p>
          </p:txBody>
        </p:sp>
        <p:sp>
          <p:nvSpPr>
            <p:cNvPr id="69" name="Rectangle 216">
              <a:extLst>
                <a:ext uri="{FF2B5EF4-FFF2-40B4-BE49-F238E27FC236}">
                  <a16:creationId xmlns:a16="http://schemas.microsoft.com/office/drawing/2014/main" id="{7145CAF0-0BFA-4A1E-8363-89B95A060D25}"/>
                </a:ext>
              </a:extLst>
            </p:cNvPr>
            <p:cNvSpPr>
              <a:spLocks noChangeArrowheads="1"/>
            </p:cNvSpPr>
            <p:nvPr/>
          </p:nvSpPr>
          <p:spPr bwMode="auto">
            <a:xfrm>
              <a:off x="4070" y="2272"/>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7</a:t>
              </a:r>
            </a:p>
          </p:txBody>
        </p:sp>
        <p:sp>
          <p:nvSpPr>
            <p:cNvPr id="70" name="Rectangle 217">
              <a:extLst>
                <a:ext uri="{FF2B5EF4-FFF2-40B4-BE49-F238E27FC236}">
                  <a16:creationId xmlns:a16="http://schemas.microsoft.com/office/drawing/2014/main" id="{203F7796-6DC7-4610-AF45-D39EC6473C89}"/>
                </a:ext>
              </a:extLst>
            </p:cNvPr>
            <p:cNvSpPr>
              <a:spLocks noChangeArrowheads="1"/>
            </p:cNvSpPr>
            <p:nvPr/>
          </p:nvSpPr>
          <p:spPr bwMode="auto">
            <a:xfrm>
              <a:off x="4069" y="2921"/>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8</a:t>
              </a:r>
            </a:p>
          </p:txBody>
        </p:sp>
        <p:sp>
          <p:nvSpPr>
            <p:cNvPr id="71" name="Rectangle 218">
              <a:extLst>
                <a:ext uri="{FF2B5EF4-FFF2-40B4-BE49-F238E27FC236}">
                  <a16:creationId xmlns:a16="http://schemas.microsoft.com/office/drawing/2014/main" id="{67E507BA-C9A8-4223-86D9-E04F1B0DF9DF}"/>
                </a:ext>
              </a:extLst>
            </p:cNvPr>
            <p:cNvSpPr>
              <a:spLocks noChangeArrowheads="1"/>
            </p:cNvSpPr>
            <p:nvPr/>
          </p:nvSpPr>
          <p:spPr bwMode="auto">
            <a:xfrm>
              <a:off x="3575" y="3025"/>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3</a:t>
              </a:r>
            </a:p>
          </p:txBody>
        </p:sp>
        <p:sp>
          <p:nvSpPr>
            <p:cNvPr id="72" name="Rectangle 219">
              <a:extLst>
                <a:ext uri="{FF2B5EF4-FFF2-40B4-BE49-F238E27FC236}">
                  <a16:creationId xmlns:a16="http://schemas.microsoft.com/office/drawing/2014/main" id="{6B1428FD-FABF-4614-86F6-853EA8DDA38C}"/>
                </a:ext>
              </a:extLst>
            </p:cNvPr>
            <p:cNvSpPr>
              <a:spLocks noChangeArrowheads="1"/>
            </p:cNvSpPr>
            <p:nvPr/>
          </p:nvSpPr>
          <p:spPr bwMode="auto">
            <a:xfrm>
              <a:off x="3824" y="3067"/>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5</a:t>
              </a:r>
            </a:p>
          </p:txBody>
        </p:sp>
        <p:sp>
          <p:nvSpPr>
            <p:cNvPr id="73" name="Rectangle 220">
              <a:extLst>
                <a:ext uri="{FF2B5EF4-FFF2-40B4-BE49-F238E27FC236}">
                  <a16:creationId xmlns:a16="http://schemas.microsoft.com/office/drawing/2014/main" id="{CB5A1B98-D934-46B6-9B49-C35596A31D64}"/>
                </a:ext>
              </a:extLst>
            </p:cNvPr>
            <p:cNvSpPr>
              <a:spLocks noChangeArrowheads="1"/>
            </p:cNvSpPr>
            <p:nvPr/>
          </p:nvSpPr>
          <p:spPr bwMode="auto">
            <a:xfrm>
              <a:off x="4321" y="2781"/>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10</a:t>
              </a:r>
            </a:p>
          </p:txBody>
        </p:sp>
        <p:sp>
          <p:nvSpPr>
            <p:cNvPr id="74" name="Rectangle 221">
              <a:extLst>
                <a:ext uri="{FF2B5EF4-FFF2-40B4-BE49-F238E27FC236}">
                  <a16:creationId xmlns:a16="http://schemas.microsoft.com/office/drawing/2014/main" id="{8886B05F-7CD9-45A8-8EBE-8EC3A68C4E8B}"/>
                </a:ext>
              </a:extLst>
            </p:cNvPr>
            <p:cNvSpPr>
              <a:spLocks noChangeArrowheads="1"/>
            </p:cNvSpPr>
            <p:nvPr/>
          </p:nvSpPr>
          <p:spPr bwMode="auto">
            <a:xfrm>
              <a:off x="4566" y="2904"/>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13</a:t>
              </a:r>
            </a:p>
          </p:txBody>
        </p:sp>
        <p:sp>
          <p:nvSpPr>
            <p:cNvPr id="75" name="Rectangle 222">
              <a:extLst>
                <a:ext uri="{FF2B5EF4-FFF2-40B4-BE49-F238E27FC236}">
                  <a16:creationId xmlns:a16="http://schemas.microsoft.com/office/drawing/2014/main" id="{9BE1F82F-D530-4E15-86CA-C243077CC7EB}"/>
                </a:ext>
              </a:extLst>
            </p:cNvPr>
            <p:cNvSpPr>
              <a:spLocks noChangeArrowheads="1"/>
            </p:cNvSpPr>
            <p:nvPr/>
          </p:nvSpPr>
          <p:spPr bwMode="auto">
            <a:xfrm>
              <a:off x="4316" y="2126"/>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9</a:t>
              </a:r>
            </a:p>
          </p:txBody>
        </p:sp>
        <p:sp>
          <p:nvSpPr>
            <p:cNvPr id="76" name="Rectangle 223">
              <a:extLst>
                <a:ext uri="{FF2B5EF4-FFF2-40B4-BE49-F238E27FC236}">
                  <a16:creationId xmlns:a16="http://schemas.microsoft.com/office/drawing/2014/main" id="{C224F821-179B-49F3-B03C-3DDEF583C647}"/>
                </a:ext>
              </a:extLst>
            </p:cNvPr>
            <p:cNvSpPr>
              <a:spLocks noChangeArrowheads="1"/>
            </p:cNvSpPr>
            <p:nvPr/>
          </p:nvSpPr>
          <p:spPr bwMode="auto">
            <a:xfrm>
              <a:off x="4568" y="2268"/>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12</a:t>
              </a:r>
            </a:p>
          </p:txBody>
        </p:sp>
        <p:sp>
          <p:nvSpPr>
            <p:cNvPr id="77" name="Rectangle 224">
              <a:extLst>
                <a:ext uri="{FF2B5EF4-FFF2-40B4-BE49-F238E27FC236}">
                  <a16:creationId xmlns:a16="http://schemas.microsoft.com/office/drawing/2014/main" id="{00248871-0314-48EE-82EB-ABF262D14CA4}"/>
                </a:ext>
              </a:extLst>
            </p:cNvPr>
            <p:cNvSpPr>
              <a:spLocks noChangeArrowheads="1"/>
            </p:cNvSpPr>
            <p:nvPr/>
          </p:nvSpPr>
          <p:spPr bwMode="auto">
            <a:xfrm>
              <a:off x="4809" y="2782"/>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14</a:t>
              </a:r>
            </a:p>
          </p:txBody>
        </p:sp>
        <p:sp>
          <p:nvSpPr>
            <p:cNvPr id="78" name="Rectangle 225">
              <a:extLst>
                <a:ext uri="{FF2B5EF4-FFF2-40B4-BE49-F238E27FC236}">
                  <a16:creationId xmlns:a16="http://schemas.microsoft.com/office/drawing/2014/main" id="{D3A75399-F52A-4799-A26F-0B19AB0A7B89}"/>
                </a:ext>
              </a:extLst>
            </p:cNvPr>
            <p:cNvSpPr>
              <a:spLocks noChangeArrowheads="1"/>
            </p:cNvSpPr>
            <p:nvPr/>
          </p:nvSpPr>
          <p:spPr bwMode="auto">
            <a:xfrm>
              <a:off x="5059" y="2886"/>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16</a:t>
              </a:r>
            </a:p>
          </p:txBody>
        </p:sp>
        <p:sp>
          <p:nvSpPr>
            <p:cNvPr id="79" name="Rectangle 226">
              <a:extLst>
                <a:ext uri="{FF2B5EF4-FFF2-40B4-BE49-F238E27FC236}">
                  <a16:creationId xmlns:a16="http://schemas.microsoft.com/office/drawing/2014/main" id="{528362B6-788F-48A5-805C-6C3F4FC32B8A}"/>
                </a:ext>
              </a:extLst>
            </p:cNvPr>
            <p:cNvSpPr>
              <a:spLocks noChangeArrowheads="1"/>
            </p:cNvSpPr>
            <p:nvPr/>
          </p:nvSpPr>
          <p:spPr bwMode="auto">
            <a:xfrm>
              <a:off x="4069" y="1902"/>
              <a:ext cx="32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s-ES" altLang="es-ES" sz="1000" dirty="0">
                  <a:effectLst/>
                </a:rPr>
                <a:t>Lote</a:t>
              </a:r>
            </a:p>
            <a:p>
              <a:pPr algn="ctr">
                <a:lnSpc>
                  <a:spcPct val="85000"/>
                </a:lnSpc>
              </a:pPr>
              <a:r>
                <a:rPr lang="es-ES" altLang="es-ES" sz="1000" dirty="0">
                  <a:effectLst/>
                </a:rPr>
                <a:t>6</a:t>
              </a:r>
            </a:p>
          </p:txBody>
        </p:sp>
        <p:sp>
          <p:nvSpPr>
            <p:cNvPr id="80" name="Rectangle 227">
              <a:extLst>
                <a:ext uri="{FF2B5EF4-FFF2-40B4-BE49-F238E27FC236}">
                  <a16:creationId xmlns:a16="http://schemas.microsoft.com/office/drawing/2014/main" id="{F5088977-E580-44F3-97DE-1A6390649BA6}"/>
                </a:ext>
              </a:extLst>
            </p:cNvPr>
            <p:cNvSpPr>
              <a:spLocks noChangeArrowheads="1"/>
            </p:cNvSpPr>
            <p:nvPr/>
          </p:nvSpPr>
          <p:spPr bwMode="auto">
            <a:xfrm>
              <a:off x="5061" y="2227"/>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15</a:t>
              </a:r>
            </a:p>
          </p:txBody>
        </p:sp>
        <p:sp>
          <p:nvSpPr>
            <p:cNvPr id="81" name="Rectangle 228">
              <a:extLst>
                <a:ext uri="{FF2B5EF4-FFF2-40B4-BE49-F238E27FC236}">
                  <a16:creationId xmlns:a16="http://schemas.microsoft.com/office/drawing/2014/main" id="{271C03FD-7D13-49D3-A7E5-9B00B2FC890C}"/>
                </a:ext>
              </a:extLst>
            </p:cNvPr>
            <p:cNvSpPr>
              <a:spLocks noChangeArrowheads="1"/>
            </p:cNvSpPr>
            <p:nvPr/>
          </p:nvSpPr>
          <p:spPr bwMode="auto">
            <a:xfrm>
              <a:off x="4820" y="2050"/>
              <a:ext cx="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200" dirty="0">
                  <a:effectLst/>
                </a:rPr>
                <a:t>Lote</a:t>
              </a:r>
            </a:p>
            <a:p>
              <a:pPr algn="ctr"/>
              <a:r>
                <a:rPr lang="es-ES" altLang="es-ES" sz="1200" dirty="0">
                  <a:effectLst/>
                </a:rPr>
                <a:t>11</a:t>
              </a:r>
            </a:p>
          </p:txBody>
        </p:sp>
        <p:sp>
          <p:nvSpPr>
            <p:cNvPr id="82" name="Rectangle 239">
              <a:extLst>
                <a:ext uri="{FF2B5EF4-FFF2-40B4-BE49-F238E27FC236}">
                  <a16:creationId xmlns:a16="http://schemas.microsoft.com/office/drawing/2014/main" id="{BDC507C1-FF8A-4033-9497-EB20FDA7A77E}"/>
                </a:ext>
              </a:extLst>
            </p:cNvPr>
            <p:cNvSpPr>
              <a:spLocks noChangeArrowheads="1"/>
            </p:cNvSpPr>
            <p:nvPr/>
          </p:nvSpPr>
          <p:spPr bwMode="auto">
            <a:xfrm>
              <a:off x="3861" y="1943"/>
              <a:ext cx="248" cy="133"/>
            </a:xfrm>
            <a:prstGeom prst="rect">
              <a:avLst/>
            </a:prstGeom>
            <a:solidFill>
              <a:srgbClr val="FED8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sz="800" dirty="0"/>
                <a:t>Lote</a:t>
              </a:r>
            </a:p>
            <a:p>
              <a:pPr algn="ctr"/>
              <a:r>
                <a:rPr lang="es-ES" sz="800" dirty="0"/>
                <a:t>6</a:t>
              </a:r>
            </a:p>
          </p:txBody>
        </p:sp>
      </p:grpSp>
      <p:grpSp>
        <p:nvGrpSpPr>
          <p:cNvPr id="83" name="Group 243">
            <a:extLst>
              <a:ext uri="{FF2B5EF4-FFF2-40B4-BE49-F238E27FC236}">
                <a16:creationId xmlns:a16="http://schemas.microsoft.com/office/drawing/2014/main" id="{1DDD548F-B69E-4039-A28F-EE34711D6913}"/>
              </a:ext>
            </a:extLst>
          </p:cNvPr>
          <p:cNvGrpSpPr>
            <a:grpSpLocks/>
          </p:cNvGrpSpPr>
          <p:nvPr/>
        </p:nvGrpSpPr>
        <p:grpSpPr bwMode="auto">
          <a:xfrm>
            <a:off x="7394879" y="3385795"/>
            <a:ext cx="3758349" cy="584201"/>
            <a:chOff x="3372" y="1590"/>
            <a:chExt cx="2331" cy="368"/>
          </a:xfrm>
        </p:grpSpPr>
        <p:sp>
          <p:nvSpPr>
            <p:cNvPr id="84" name="Line 230">
              <a:extLst>
                <a:ext uri="{FF2B5EF4-FFF2-40B4-BE49-F238E27FC236}">
                  <a16:creationId xmlns:a16="http://schemas.microsoft.com/office/drawing/2014/main" id="{9B7DE275-8E44-47E3-9F50-5DC6AF12B6EC}"/>
                </a:ext>
              </a:extLst>
            </p:cNvPr>
            <p:cNvSpPr>
              <a:spLocks noChangeShapeType="1"/>
            </p:cNvSpPr>
            <p:nvPr/>
          </p:nvSpPr>
          <p:spPr bwMode="auto">
            <a:xfrm>
              <a:off x="3372" y="1773"/>
              <a:ext cx="2108" cy="5"/>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85" name="Rectangle 231">
              <a:extLst>
                <a:ext uri="{FF2B5EF4-FFF2-40B4-BE49-F238E27FC236}">
                  <a16:creationId xmlns:a16="http://schemas.microsoft.com/office/drawing/2014/main" id="{72A255DE-F475-4A43-A779-B3B30864BA91}"/>
                </a:ext>
              </a:extLst>
            </p:cNvPr>
            <p:cNvSpPr>
              <a:spLocks noChangeArrowheads="1"/>
            </p:cNvSpPr>
            <p:nvPr/>
          </p:nvSpPr>
          <p:spPr bwMode="auto">
            <a:xfrm>
              <a:off x="4685" y="1590"/>
              <a:ext cx="101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altLang="es-ES" sz="1600" dirty="0">
                  <a:effectLst>
                    <a:outerShdw blurRad="38100" dist="38100" dir="2700000" algn="tl">
                      <a:srgbClr val="C0C0C0"/>
                    </a:outerShdw>
                  </a:effectLst>
                </a:rPr>
                <a:t>Capacidad disponible</a:t>
              </a:r>
            </a:p>
          </p:txBody>
        </p:sp>
      </p:grpSp>
      <p:grpSp>
        <p:nvGrpSpPr>
          <p:cNvPr id="86" name="Group 242">
            <a:extLst>
              <a:ext uri="{FF2B5EF4-FFF2-40B4-BE49-F238E27FC236}">
                <a16:creationId xmlns:a16="http://schemas.microsoft.com/office/drawing/2014/main" id="{C18AF0FE-4114-4D6D-90A3-EF2DE050A1BA}"/>
              </a:ext>
            </a:extLst>
          </p:cNvPr>
          <p:cNvGrpSpPr>
            <a:grpSpLocks/>
          </p:cNvGrpSpPr>
          <p:nvPr/>
        </p:nvGrpSpPr>
        <p:grpSpPr bwMode="auto">
          <a:xfrm>
            <a:off x="8412687" y="2738090"/>
            <a:ext cx="2889251" cy="1196975"/>
            <a:chOff x="4010" y="1182"/>
            <a:chExt cx="1820" cy="754"/>
          </a:xfrm>
        </p:grpSpPr>
        <p:sp>
          <p:nvSpPr>
            <p:cNvPr id="87" name="Rectangle 233">
              <a:extLst>
                <a:ext uri="{FF2B5EF4-FFF2-40B4-BE49-F238E27FC236}">
                  <a16:creationId xmlns:a16="http://schemas.microsoft.com/office/drawing/2014/main" id="{084569D9-DF60-416C-A8B6-6F0445217AAE}"/>
                </a:ext>
              </a:extLst>
            </p:cNvPr>
            <p:cNvSpPr>
              <a:spLocks noChangeArrowheads="1"/>
            </p:cNvSpPr>
            <p:nvPr/>
          </p:nvSpPr>
          <p:spPr bwMode="auto">
            <a:xfrm>
              <a:off x="4552" y="1182"/>
              <a:ext cx="1278"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5000"/>
                </a:lnSpc>
              </a:pPr>
              <a:r>
                <a:rPr lang="es-ES" altLang="es-ES" sz="1400" dirty="0">
                  <a:effectLst>
                    <a:outerShdw blurRad="38100" dist="38100" dir="2700000" algn="tl">
                      <a:srgbClr val="C0C0C0"/>
                    </a:outerShdw>
                  </a:effectLst>
                </a:rPr>
                <a:t>Lote 6 dividido</a:t>
              </a:r>
            </a:p>
            <a:p>
              <a:pPr>
                <a:lnSpc>
                  <a:spcPct val="85000"/>
                </a:lnSpc>
              </a:pPr>
              <a:r>
                <a:rPr lang="es-ES" altLang="es-ES" sz="1400" dirty="0">
                  <a:effectLst>
                    <a:outerShdw blurRad="38100" dist="38100" dir="2700000" algn="tl">
                      <a:srgbClr val="C0C0C0"/>
                    </a:outerShdw>
                  </a:effectLst>
                </a:rPr>
                <a:t>            </a:t>
              </a:r>
            </a:p>
            <a:p>
              <a:pPr>
                <a:lnSpc>
                  <a:spcPct val="85000"/>
                </a:lnSpc>
              </a:pPr>
              <a:r>
                <a:rPr lang="es-ES" altLang="es-ES" sz="1400" dirty="0">
                  <a:effectLst>
                    <a:outerShdw blurRad="38100" dist="38100" dir="2700000" algn="tl">
                      <a:srgbClr val="C0C0C0"/>
                    </a:outerShdw>
                  </a:effectLst>
                </a:rPr>
                <a:t>           Lote 11 trasladado </a:t>
              </a:r>
            </a:p>
          </p:txBody>
        </p:sp>
        <p:sp>
          <p:nvSpPr>
            <p:cNvPr id="88" name="Freeform 234">
              <a:extLst>
                <a:ext uri="{FF2B5EF4-FFF2-40B4-BE49-F238E27FC236}">
                  <a16:creationId xmlns:a16="http://schemas.microsoft.com/office/drawing/2014/main" id="{5EAA89DD-F64E-442E-9BF3-8CC92C02EA5A}"/>
                </a:ext>
              </a:extLst>
            </p:cNvPr>
            <p:cNvSpPr>
              <a:spLocks/>
            </p:cNvSpPr>
            <p:nvPr/>
          </p:nvSpPr>
          <p:spPr bwMode="auto">
            <a:xfrm>
              <a:off x="4010" y="1288"/>
              <a:ext cx="575" cy="451"/>
            </a:xfrm>
            <a:custGeom>
              <a:avLst/>
              <a:gdLst>
                <a:gd name="T0" fmla="*/ 575 w 575"/>
                <a:gd name="T1" fmla="*/ 0 h 331"/>
                <a:gd name="T2" fmla="*/ 359 w 575"/>
                <a:gd name="T3" fmla="*/ 36 h 331"/>
                <a:gd name="T4" fmla="*/ 163 w 575"/>
                <a:gd name="T5" fmla="*/ 144 h 331"/>
                <a:gd name="T6" fmla="*/ 0 w 575"/>
                <a:gd name="T7" fmla="*/ 331 h 331"/>
              </a:gdLst>
              <a:ahLst/>
              <a:cxnLst>
                <a:cxn ang="0">
                  <a:pos x="T0" y="T1"/>
                </a:cxn>
                <a:cxn ang="0">
                  <a:pos x="T2" y="T3"/>
                </a:cxn>
                <a:cxn ang="0">
                  <a:pos x="T4" y="T5"/>
                </a:cxn>
                <a:cxn ang="0">
                  <a:pos x="T6" y="T7"/>
                </a:cxn>
              </a:cxnLst>
              <a:rect l="0" t="0" r="r" b="b"/>
              <a:pathLst>
                <a:path w="575" h="331">
                  <a:moveTo>
                    <a:pt x="575" y="0"/>
                  </a:moveTo>
                  <a:cubicBezTo>
                    <a:pt x="539" y="6"/>
                    <a:pt x="428" y="12"/>
                    <a:pt x="359" y="36"/>
                  </a:cubicBezTo>
                  <a:cubicBezTo>
                    <a:pt x="290" y="60"/>
                    <a:pt x="223" y="95"/>
                    <a:pt x="163" y="144"/>
                  </a:cubicBezTo>
                  <a:cubicBezTo>
                    <a:pt x="103" y="193"/>
                    <a:pt x="34" y="292"/>
                    <a:pt x="0" y="331"/>
                  </a:cubicBezTo>
                </a:path>
              </a:pathLst>
            </a:custGeom>
            <a:noFill/>
            <a:ln w="57150">
              <a:solidFill>
                <a:schemeClr val="tx1"/>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89" name="Freeform 240">
              <a:extLst>
                <a:ext uri="{FF2B5EF4-FFF2-40B4-BE49-F238E27FC236}">
                  <a16:creationId xmlns:a16="http://schemas.microsoft.com/office/drawing/2014/main" id="{9AF0053B-DC47-4A14-BE45-3562444D5EB9}"/>
                </a:ext>
              </a:extLst>
            </p:cNvPr>
            <p:cNvSpPr>
              <a:spLocks/>
            </p:cNvSpPr>
            <p:nvPr/>
          </p:nvSpPr>
          <p:spPr bwMode="auto">
            <a:xfrm>
              <a:off x="4182" y="1300"/>
              <a:ext cx="403" cy="431"/>
            </a:xfrm>
            <a:custGeom>
              <a:avLst/>
              <a:gdLst>
                <a:gd name="T0" fmla="*/ 575 w 575"/>
                <a:gd name="T1" fmla="*/ 0 h 331"/>
                <a:gd name="T2" fmla="*/ 359 w 575"/>
                <a:gd name="T3" fmla="*/ 36 h 331"/>
                <a:gd name="T4" fmla="*/ 163 w 575"/>
                <a:gd name="T5" fmla="*/ 144 h 331"/>
                <a:gd name="T6" fmla="*/ 0 w 575"/>
                <a:gd name="T7" fmla="*/ 331 h 331"/>
              </a:gdLst>
              <a:ahLst/>
              <a:cxnLst>
                <a:cxn ang="0">
                  <a:pos x="T0" y="T1"/>
                </a:cxn>
                <a:cxn ang="0">
                  <a:pos x="T2" y="T3"/>
                </a:cxn>
                <a:cxn ang="0">
                  <a:pos x="T4" y="T5"/>
                </a:cxn>
                <a:cxn ang="0">
                  <a:pos x="T6" y="T7"/>
                </a:cxn>
              </a:cxnLst>
              <a:rect l="0" t="0" r="r" b="b"/>
              <a:pathLst>
                <a:path w="575" h="331">
                  <a:moveTo>
                    <a:pt x="575" y="0"/>
                  </a:moveTo>
                  <a:cubicBezTo>
                    <a:pt x="539" y="6"/>
                    <a:pt x="428" y="12"/>
                    <a:pt x="359" y="36"/>
                  </a:cubicBezTo>
                  <a:cubicBezTo>
                    <a:pt x="290" y="60"/>
                    <a:pt x="223" y="95"/>
                    <a:pt x="163" y="144"/>
                  </a:cubicBezTo>
                  <a:cubicBezTo>
                    <a:pt x="103" y="193"/>
                    <a:pt x="34" y="292"/>
                    <a:pt x="0" y="331"/>
                  </a:cubicBezTo>
                </a:path>
              </a:pathLst>
            </a:custGeom>
            <a:noFill/>
            <a:ln w="57150">
              <a:solidFill>
                <a:schemeClr val="tx1"/>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90" name="Freeform 241">
              <a:extLst>
                <a:ext uri="{FF2B5EF4-FFF2-40B4-BE49-F238E27FC236}">
                  <a16:creationId xmlns:a16="http://schemas.microsoft.com/office/drawing/2014/main" id="{5CD0FBBD-0AE7-4667-9FC8-FA3B26A59CE3}"/>
                </a:ext>
              </a:extLst>
            </p:cNvPr>
            <p:cNvSpPr>
              <a:spLocks/>
            </p:cNvSpPr>
            <p:nvPr/>
          </p:nvSpPr>
          <p:spPr bwMode="auto">
            <a:xfrm>
              <a:off x="4790" y="1480"/>
              <a:ext cx="130" cy="456"/>
            </a:xfrm>
            <a:custGeom>
              <a:avLst/>
              <a:gdLst>
                <a:gd name="T0" fmla="*/ 74 w 130"/>
                <a:gd name="T1" fmla="*/ 0 h 456"/>
                <a:gd name="T2" fmla="*/ 18 w 130"/>
                <a:gd name="T3" fmla="*/ 83 h 456"/>
                <a:gd name="T4" fmla="*/ 19 w 130"/>
                <a:gd name="T5" fmla="*/ 224 h 456"/>
                <a:gd name="T6" fmla="*/ 130 w 130"/>
                <a:gd name="T7" fmla="*/ 456 h 456"/>
              </a:gdLst>
              <a:ahLst/>
              <a:cxnLst>
                <a:cxn ang="0">
                  <a:pos x="T0" y="T1"/>
                </a:cxn>
                <a:cxn ang="0">
                  <a:pos x="T2" y="T3"/>
                </a:cxn>
                <a:cxn ang="0">
                  <a:pos x="T4" y="T5"/>
                </a:cxn>
                <a:cxn ang="0">
                  <a:pos x="T6" y="T7"/>
                </a:cxn>
              </a:cxnLst>
              <a:rect l="0" t="0" r="r" b="b"/>
              <a:pathLst>
                <a:path w="130" h="456">
                  <a:moveTo>
                    <a:pt x="74" y="0"/>
                  </a:moveTo>
                  <a:cubicBezTo>
                    <a:pt x="64" y="14"/>
                    <a:pt x="27" y="46"/>
                    <a:pt x="18" y="83"/>
                  </a:cubicBezTo>
                  <a:cubicBezTo>
                    <a:pt x="9" y="120"/>
                    <a:pt x="0" y="162"/>
                    <a:pt x="19" y="224"/>
                  </a:cubicBezTo>
                  <a:cubicBezTo>
                    <a:pt x="38" y="286"/>
                    <a:pt x="83" y="370"/>
                    <a:pt x="130" y="456"/>
                  </a:cubicBezTo>
                </a:path>
              </a:pathLst>
            </a:custGeom>
            <a:noFill/>
            <a:ln w="57150" cmpd="sng">
              <a:solidFill>
                <a:schemeClr val="tx1"/>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nvGrpSpPr>
          <p:cNvPr id="91" name="Group 244">
            <a:extLst>
              <a:ext uri="{FF2B5EF4-FFF2-40B4-BE49-F238E27FC236}">
                <a16:creationId xmlns:a16="http://schemas.microsoft.com/office/drawing/2014/main" id="{7ABD444E-1273-4E4C-9B71-703E055CCB38}"/>
              </a:ext>
            </a:extLst>
          </p:cNvPr>
          <p:cNvGrpSpPr>
            <a:grpSpLocks/>
          </p:cNvGrpSpPr>
          <p:nvPr/>
        </p:nvGrpSpPr>
        <p:grpSpPr bwMode="auto">
          <a:xfrm>
            <a:off x="1197809" y="2362460"/>
            <a:ext cx="4624389" cy="4252913"/>
            <a:chOff x="165" y="956"/>
            <a:chExt cx="2913" cy="2679"/>
          </a:xfrm>
        </p:grpSpPr>
        <p:sp>
          <p:nvSpPr>
            <p:cNvPr id="92" name="Rectangle 117">
              <a:extLst>
                <a:ext uri="{FF2B5EF4-FFF2-40B4-BE49-F238E27FC236}">
                  <a16:creationId xmlns:a16="http://schemas.microsoft.com/office/drawing/2014/main" id="{914F14E7-3B28-4523-9340-177AAF3DACD6}"/>
                </a:ext>
              </a:extLst>
            </p:cNvPr>
            <p:cNvSpPr>
              <a:spLocks noChangeArrowheads="1"/>
            </p:cNvSpPr>
            <p:nvPr/>
          </p:nvSpPr>
          <p:spPr bwMode="auto">
            <a:xfrm>
              <a:off x="366" y="956"/>
              <a:ext cx="436" cy="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313000"/>
                </a:lnSpc>
              </a:pPr>
              <a:r>
                <a:rPr lang="es-ES" altLang="es-ES" sz="1600" dirty="0">
                  <a:effectLst>
                    <a:outerShdw blurRad="38100" dist="38100" dir="2700000" algn="tl">
                      <a:srgbClr val="C0C0C0"/>
                    </a:outerShdw>
                  </a:effectLst>
                </a:rPr>
                <a:t>200  </a:t>
              </a:r>
              <a:r>
                <a:rPr lang="es-ES" altLang="es-ES" sz="1600" dirty="0">
                  <a:effectLst/>
                </a:rPr>
                <a:t>–</a:t>
              </a:r>
              <a:endParaRPr lang="es-ES" altLang="es-ES" sz="1600" dirty="0">
                <a:effectLst>
                  <a:outerShdw blurRad="38100" dist="38100" dir="2700000" algn="tl">
                    <a:srgbClr val="C0C0C0"/>
                  </a:outerShdw>
                </a:effectLst>
              </a:endParaRPr>
            </a:p>
            <a:p>
              <a:pPr algn="r">
                <a:lnSpc>
                  <a:spcPct val="313000"/>
                </a:lnSpc>
              </a:pPr>
              <a:r>
                <a:rPr lang="es-ES" altLang="es-ES" sz="1600" dirty="0">
                  <a:effectLst>
                    <a:outerShdw blurRad="38100" dist="38100" dir="2700000" algn="tl">
                      <a:srgbClr val="C0C0C0"/>
                    </a:outerShdw>
                  </a:effectLst>
                </a:rPr>
                <a:t>150  </a:t>
              </a:r>
              <a:r>
                <a:rPr lang="es-ES" altLang="es-ES" sz="1600" dirty="0">
                  <a:effectLst/>
                </a:rPr>
                <a:t>–</a:t>
              </a:r>
              <a:endParaRPr lang="es-ES" altLang="es-ES" sz="1600" dirty="0">
                <a:effectLst>
                  <a:outerShdw blurRad="38100" dist="38100" dir="2700000" algn="tl">
                    <a:srgbClr val="C0C0C0"/>
                  </a:outerShdw>
                </a:effectLst>
              </a:endParaRPr>
            </a:p>
            <a:p>
              <a:pPr algn="r">
                <a:lnSpc>
                  <a:spcPct val="313000"/>
                </a:lnSpc>
              </a:pPr>
              <a:r>
                <a:rPr lang="es-ES" altLang="es-ES" sz="1600" dirty="0">
                  <a:effectLst>
                    <a:outerShdw blurRad="38100" dist="38100" dir="2700000" algn="tl">
                      <a:srgbClr val="C0C0C0"/>
                    </a:outerShdw>
                  </a:effectLst>
                </a:rPr>
                <a:t>100  </a:t>
              </a:r>
              <a:r>
                <a:rPr lang="es-ES" altLang="es-ES" sz="1600" dirty="0">
                  <a:effectLst/>
                </a:rPr>
                <a:t>–</a:t>
              </a:r>
              <a:endParaRPr lang="es-ES" altLang="es-ES" sz="1600" dirty="0">
                <a:effectLst>
                  <a:outerShdw blurRad="38100" dist="38100" dir="2700000" algn="tl">
                    <a:srgbClr val="C0C0C0"/>
                  </a:outerShdw>
                </a:effectLst>
              </a:endParaRPr>
            </a:p>
            <a:p>
              <a:pPr algn="r">
                <a:lnSpc>
                  <a:spcPct val="313000"/>
                </a:lnSpc>
              </a:pPr>
              <a:r>
                <a:rPr lang="es-ES" altLang="es-ES" sz="1600" dirty="0">
                  <a:effectLst>
                    <a:outerShdw blurRad="38100" dist="38100" dir="2700000" algn="tl">
                      <a:srgbClr val="C0C0C0"/>
                    </a:outerShdw>
                  </a:effectLst>
                </a:rPr>
                <a:t>50  </a:t>
              </a:r>
              <a:r>
                <a:rPr lang="es-ES" altLang="es-ES" sz="1600" dirty="0">
                  <a:effectLst/>
                </a:rPr>
                <a:t>–</a:t>
              </a:r>
              <a:endParaRPr lang="es-ES" altLang="es-ES" sz="1600" dirty="0">
                <a:effectLst>
                  <a:outerShdw blurRad="38100" dist="38100" dir="2700000" algn="tl">
                    <a:srgbClr val="C0C0C0"/>
                  </a:outerShdw>
                </a:effectLst>
              </a:endParaRPr>
            </a:p>
            <a:p>
              <a:pPr algn="r">
                <a:lnSpc>
                  <a:spcPct val="313000"/>
                </a:lnSpc>
              </a:pPr>
              <a:r>
                <a:rPr lang="es-ES" altLang="es-ES" sz="1600" dirty="0">
                  <a:effectLst/>
                </a:rPr>
                <a:t>–</a:t>
              </a:r>
            </a:p>
          </p:txBody>
        </p:sp>
        <p:grpSp>
          <p:nvGrpSpPr>
            <p:cNvPr id="93" name="Group 155">
              <a:extLst>
                <a:ext uri="{FF2B5EF4-FFF2-40B4-BE49-F238E27FC236}">
                  <a16:creationId xmlns:a16="http://schemas.microsoft.com/office/drawing/2014/main" id="{FD538328-CAB2-4509-9C49-7EB476950C74}"/>
                </a:ext>
              </a:extLst>
            </p:cNvPr>
            <p:cNvGrpSpPr>
              <a:grpSpLocks/>
            </p:cNvGrpSpPr>
            <p:nvPr/>
          </p:nvGrpSpPr>
          <p:grpSpPr bwMode="auto">
            <a:xfrm>
              <a:off x="165" y="1272"/>
              <a:ext cx="2913" cy="2363"/>
              <a:chOff x="165" y="1256"/>
              <a:chExt cx="2913" cy="2363"/>
            </a:xfrm>
          </p:grpSpPr>
          <p:sp>
            <p:nvSpPr>
              <p:cNvPr id="94" name="Freeform 116">
                <a:extLst>
                  <a:ext uri="{FF2B5EF4-FFF2-40B4-BE49-F238E27FC236}">
                    <a16:creationId xmlns:a16="http://schemas.microsoft.com/office/drawing/2014/main" id="{E0A14889-DBE0-46E2-A929-3A2B4C65FD95}"/>
                  </a:ext>
                </a:extLst>
              </p:cNvPr>
              <p:cNvSpPr>
                <a:spLocks/>
              </p:cNvSpPr>
              <p:nvPr/>
            </p:nvSpPr>
            <p:spPr bwMode="auto">
              <a:xfrm>
                <a:off x="672" y="1256"/>
                <a:ext cx="2032" cy="1960"/>
              </a:xfrm>
              <a:custGeom>
                <a:avLst/>
                <a:gdLst>
                  <a:gd name="T0" fmla="*/ 0 w 1984"/>
                  <a:gd name="T1" fmla="*/ 0 h 1928"/>
                  <a:gd name="T2" fmla="*/ 0 w 1984"/>
                  <a:gd name="T3" fmla="*/ 1928 h 1928"/>
                  <a:gd name="T4" fmla="*/ 1984 w 1984"/>
                  <a:gd name="T5" fmla="*/ 1928 h 1928"/>
                </a:gdLst>
                <a:ahLst/>
                <a:cxnLst>
                  <a:cxn ang="0">
                    <a:pos x="T0" y="T1"/>
                  </a:cxn>
                  <a:cxn ang="0">
                    <a:pos x="T2" y="T3"/>
                  </a:cxn>
                  <a:cxn ang="0">
                    <a:pos x="T4" y="T5"/>
                  </a:cxn>
                </a:cxnLst>
                <a:rect l="0" t="0" r="r" b="b"/>
                <a:pathLst>
                  <a:path w="1984" h="1928">
                    <a:moveTo>
                      <a:pt x="0" y="0"/>
                    </a:moveTo>
                    <a:lnTo>
                      <a:pt x="0" y="1928"/>
                    </a:lnTo>
                    <a:lnTo>
                      <a:pt x="1984" y="1928"/>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nvGrpSpPr>
              <p:cNvPr id="95" name="Group 126">
                <a:extLst>
                  <a:ext uri="{FF2B5EF4-FFF2-40B4-BE49-F238E27FC236}">
                    <a16:creationId xmlns:a16="http://schemas.microsoft.com/office/drawing/2014/main" id="{C184B227-4F46-42A0-9C32-123F9969D8D2}"/>
                  </a:ext>
                </a:extLst>
              </p:cNvPr>
              <p:cNvGrpSpPr>
                <a:grpSpLocks/>
              </p:cNvGrpSpPr>
              <p:nvPr/>
            </p:nvGrpSpPr>
            <p:grpSpPr bwMode="auto">
              <a:xfrm>
                <a:off x="702" y="3230"/>
                <a:ext cx="1923" cy="212"/>
                <a:chOff x="702" y="3230"/>
                <a:chExt cx="1923" cy="212"/>
              </a:xfrm>
            </p:grpSpPr>
            <p:sp>
              <p:nvSpPr>
                <p:cNvPr id="98" name="Rectangle 118">
                  <a:extLst>
                    <a:ext uri="{FF2B5EF4-FFF2-40B4-BE49-F238E27FC236}">
                      <a16:creationId xmlns:a16="http://schemas.microsoft.com/office/drawing/2014/main" id="{3CE397E2-569C-4DC5-B4F8-A20F00EDCF02}"/>
                    </a:ext>
                  </a:extLst>
                </p:cNvPr>
                <p:cNvSpPr>
                  <a:spLocks noChangeArrowheads="1"/>
                </p:cNvSpPr>
                <p:nvPr/>
              </p:nvSpPr>
              <p:spPr bwMode="auto">
                <a:xfrm>
                  <a:off x="702" y="323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1</a:t>
                  </a:r>
                </a:p>
              </p:txBody>
            </p:sp>
            <p:sp>
              <p:nvSpPr>
                <p:cNvPr id="99" name="Rectangle 119">
                  <a:extLst>
                    <a:ext uri="{FF2B5EF4-FFF2-40B4-BE49-F238E27FC236}">
                      <a16:creationId xmlns:a16="http://schemas.microsoft.com/office/drawing/2014/main" id="{2253CE3C-63FC-4D2B-8314-44A18C826CF3}"/>
                    </a:ext>
                  </a:extLst>
                </p:cNvPr>
                <p:cNvSpPr>
                  <a:spLocks noChangeArrowheads="1"/>
                </p:cNvSpPr>
                <p:nvPr/>
              </p:nvSpPr>
              <p:spPr bwMode="auto">
                <a:xfrm>
                  <a:off x="950" y="323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2</a:t>
                  </a:r>
                </a:p>
              </p:txBody>
            </p:sp>
            <p:sp>
              <p:nvSpPr>
                <p:cNvPr id="100" name="Rectangle 120">
                  <a:extLst>
                    <a:ext uri="{FF2B5EF4-FFF2-40B4-BE49-F238E27FC236}">
                      <a16:creationId xmlns:a16="http://schemas.microsoft.com/office/drawing/2014/main" id="{08437FF0-F91F-4EB3-97BB-E3D40EEB44B7}"/>
                    </a:ext>
                  </a:extLst>
                </p:cNvPr>
                <p:cNvSpPr>
                  <a:spLocks noChangeArrowheads="1"/>
                </p:cNvSpPr>
                <p:nvPr/>
              </p:nvSpPr>
              <p:spPr bwMode="auto">
                <a:xfrm>
                  <a:off x="1198" y="323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3</a:t>
                  </a:r>
                </a:p>
              </p:txBody>
            </p:sp>
            <p:sp>
              <p:nvSpPr>
                <p:cNvPr id="101" name="Rectangle 121">
                  <a:extLst>
                    <a:ext uri="{FF2B5EF4-FFF2-40B4-BE49-F238E27FC236}">
                      <a16:creationId xmlns:a16="http://schemas.microsoft.com/office/drawing/2014/main" id="{68496041-B529-4A77-8D20-553F4A61D87E}"/>
                    </a:ext>
                  </a:extLst>
                </p:cNvPr>
                <p:cNvSpPr>
                  <a:spLocks noChangeArrowheads="1"/>
                </p:cNvSpPr>
                <p:nvPr/>
              </p:nvSpPr>
              <p:spPr bwMode="auto">
                <a:xfrm>
                  <a:off x="1446" y="323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4</a:t>
                  </a:r>
                </a:p>
              </p:txBody>
            </p:sp>
            <p:sp>
              <p:nvSpPr>
                <p:cNvPr id="102" name="Rectangle 122">
                  <a:extLst>
                    <a:ext uri="{FF2B5EF4-FFF2-40B4-BE49-F238E27FC236}">
                      <a16:creationId xmlns:a16="http://schemas.microsoft.com/office/drawing/2014/main" id="{5DB37658-368E-43D2-9C46-847919A8263A}"/>
                    </a:ext>
                  </a:extLst>
                </p:cNvPr>
                <p:cNvSpPr>
                  <a:spLocks noChangeArrowheads="1"/>
                </p:cNvSpPr>
                <p:nvPr/>
              </p:nvSpPr>
              <p:spPr bwMode="auto">
                <a:xfrm>
                  <a:off x="1694" y="323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5</a:t>
                  </a:r>
                </a:p>
              </p:txBody>
            </p:sp>
            <p:sp>
              <p:nvSpPr>
                <p:cNvPr id="103" name="Rectangle 123">
                  <a:extLst>
                    <a:ext uri="{FF2B5EF4-FFF2-40B4-BE49-F238E27FC236}">
                      <a16:creationId xmlns:a16="http://schemas.microsoft.com/office/drawing/2014/main" id="{59520093-BB30-4F2C-80B2-9B4DB3DE4E01}"/>
                    </a:ext>
                  </a:extLst>
                </p:cNvPr>
                <p:cNvSpPr>
                  <a:spLocks noChangeArrowheads="1"/>
                </p:cNvSpPr>
                <p:nvPr/>
              </p:nvSpPr>
              <p:spPr bwMode="auto">
                <a:xfrm>
                  <a:off x="1942" y="323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6</a:t>
                  </a:r>
                </a:p>
              </p:txBody>
            </p:sp>
            <p:sp>
              <p:nvSpPr>
                <p:cNvPr id="104" name="Rectangle 124">
                  <a:extLst>
                    <a:ext uri="{FF2B5EF4-FFF2-40B4-BE49-F238E27FC236}">
                      <a16:creationId xmlns:a16="http://schemas.microsoft.com/office/drawing/2014/main" id="{F8CE634E-5404-49D7-81E9-96E6FC88AE83}"/>
                    </a:ext>
                  </a:extLst>
                </p:cNvPr>
                <p:cNvSpPr>
                  <a:spLocks noChangeArrowheads="1"/>
                </p:cNvSpPr>
                <p:nvPr/>
              </p:nvSpPr>
              <p:spPr bwMode="auto">
                <a:xfrm>
                  <a:off x="2190" y="323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7</a:t>
                  </a:r>
                </a:p>
              </p:txBody>
            </p:sp>
            <p:sp>
              <p:nvSpPr>
                <p:cNvPr id="105" name="Rectangle 125">
                  <a:extLst>
                    <a:ext uri="{FF2B5EF4-FFF2-40B4-BE49-F238E27FC236}">
                      <a16:creationId xmlns:a16="http://schemas.microsoft.com/office/drawing/2014/main" id="{9CE94468-B753-4198-8E12-0E7A650A5031}"/>
                    </a:ext>
                  </a:extLst>
                </p:cNvPr>
                <p:cNvSpPr>
                  <a:spLocks noChangeArrowheads="1"/>
                </p:cNvSpPr>
                <p:nvPr/>
              </p:nvSpPr>
              <p:spPr bwMode="auto">
                <a:xfrm>
                  <a:off x="2438" y="323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8</a:t>
                  </a:r>
                </a:p>
              </p:txBody>
            </p:sp>
          </p:grpSp>
          <p:sp>
            <p:nvSpPr>
              <p:cNvPr id="96" name="Rectangle 127">
                <a:extLst>
                  <a:ext uri="{FF2B5EF4-FFF2-40B4-BE49-F238E27FC236}">
                    <a16:creationId xmlns:a16="http://schemas.microsoft.com/office/drawing/2014/main" id="{5E731239-3DA5-4AB0-9B0F-6D7D76D5B4B5}"/>
                  </a:ext>
                </a:extLst>
              </p:cNvPr>
              <p:cNvSpPr>
                <a:spLocks noChangeArrowheads="1"/>
              </p:cNvSpPr>
              <p:nvPr/>
            </p:nvSpPr>
            <p:spPr bwMode="auto">
              <a:xfrm>
                <a:off x="635" y="3406"/>
                <a:ext cx="244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ES" altLang="es-ES" sz="1600" dirty="0"/>
                  <a:t>Perfil </a:t>
                </a:r>
                <a:r>
                  <a:rPr lang="es-ES" altLang="es-ES" sz="1600" b="1" dirty="0"/>
                  <a:t>inicial</a:t>
                </a:r>
                <a:r>
                  <a:rPr lang="es-ES" altLang="es-ES" sz="1600" dirty="0"/>
                  <a:t> de las necesidades de recursos</a:t>
                </a:r>
              </a:p>
            </p:txBody>
          </p:sp>
          <p:sp>
            <p:nvSpPr>
              <p:cNvPr id="97" name="Rectangle 128">
                <a:extLst>
                  <a:ext uri="{FF2B5EF4-FFF2-40B4-BE49-F238E27FC236}">
                    <a16:creationId xmlns:a16="http://schemas.microsoft.com/office/drawing/2014/main" id="{3A950A0F-7F13-4E39-97CC-9F6E6A0672DA}"/>
                  </a:ext>
                </a:extLst>
              </p:cNvPr>
              <p:cNvSpPr>
                <a:spLocks noChangeArrowheads="1"/>
              </p:cNvSpPr>
              <p:nvPr/>
            </p:nvSpPr>
            <p:spPr bwMode="auto">
              <a:xfrm rot="16200000">
                <a:off x="-645" y="2090"/>
                <a:ext cx="183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t>Horas estándar de mano de obra</a:t>
                </a:r>
              </a:p>
            </p:txBody>
          </p:sp>
        </p:grpSp>
      </p:grpSp>
      <p:grpSp>
        <p:nvGrpSpPr>
          <p:cNvPr id="106" name="Group 245">
            <a:extLst>
              <a:ext uri="{FF2B5EF4-FFF2-40B4-BE49-F238E27FC236}">
                <a16:creationId xmlns:a16="http://schemas.microsoft.com/office/drawing/2014/main" id="{D3854F46-623F-4FF2-8353-B27BFC72CB9A}"/>
              </a:ext>
            </a:extLst>
          </p:cNvPr>
          <p:cNvGrpSpPr>
            <a:grpSpLocks/>
          </p:cNvGrpSpPr>
          <p:nvPr/>
        </p:nvGrpSpPr>
        <p:grpSpPr bwMode="auto">
          <a:xfrm>
            <a:off x="6575989" y="2353914"/>
            <a:ext cx="4392614" cy="4252913"/>
            <a:chOff x="165" y="956"/>
            <a:chExt cx="2767" cy="2679"/>
          </a:xfrm>
        </p:grpSpPr>
        <p:sp>
          <p:nvSpPr>
            <p:cNvPr id="107" name="Rectangle 246">
              <a:extLst>
                <a:ext uri="{FF2B5EF4-FFF2-40B4-BE49-F238E27FC236}">
                  <a16:creationId xmlns:a16="http://schemas.microsoft.com/office/drawing/2014/main" id="{6F274C55-6D4C-47DE-8A50-3B09F600CF00}"/>
                </a:ext>
              </a:extLst>
            </p:cNvPr>
            <p:cNvSpPr>
              <a:spLocks noChangeArrowheads="1"/>
            </p:cNvSpPr>
            <p:nvPr/>
          </p:nvSpPr>
          <p:spPr bwMode="auto">
            <a:xfrm>
              <a:off x="366" y="956"/>
              <a:ext cx="436" cy="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313000"/>
                </a:lnSpc>
              </a:pPr>
              <a:r>
                <a:rPr lang="es-ES" altLang="es-ES" sz="1600" dirty="0">
                  <a:effectLst>
                    <a:outerShdw blurRad="38100" dist="38100" dir="2700000" algn="tl">
                      <a:srgbClr val="C0C0C0"/>
                    </a:outerShdw>
                  </a:effectLst>
                </a:rPr>
                <a:t>200  </a:t>
              </a:r>
              <a:r>
                <a:rPr lang="es-ES" altLang="es-ES" sz="1600" dirty="0">
                  <a:effectLst/>
                </a:rPr>
                <a:t>–</a:t>
              </a:r>
              <a:endParaRPr lang="es-ES" altLang="es-ES" sz="1600" dirty="0">
                <a:effectLst>
                  <a:outerShdw blurRad="38100" dist="38100" dir="2700000" algn="tl">
                    <a:srgbClr val="C0C0C0"/>
                  </a:outerShdw>
                </a:effectLst>
              </a:endParaRPr>
            </a:p>
            <a:p>
              <a:pPr algn="r">
                <a:lnSpc>
                  <a:spcPct val="313000"/>
                </a:lnSpc>
              </a:pPr>
              <a:r>
                <a:rPr lang="es-ES" altLang="es-ES" sz="1600" dirty="0">
                  <a:effectLst>
                    <a:outerShdw blurRad="38100" dist="38100" dir="2700000" algn="tl">
                      <a:srgbClr val="C0C0C0"/>
                    </a:outerShdw>
                  </a:effectLst>
                </a:rPr>
                <a:t>150  </a:t>
              </a:r>
              <a:r>
                <a:rPr lang="es-ES" altLang="es-ES" sz="1600" dirty="0">
                  <a:effectLst/>
                </a:rPr>
                <a:t>–</a:t>
              </a:r>
              <a:endParaRPr lang="es-ES" altLang="es-ES" sz="1600" dirty="0">
                <a:effectLst>
                  <a:outerShdw blurRad="38100" dist="38100" dir="2700000" algn="tl">
                    <a:srgbClr val="C0C0C0"/>
                  </a:outerShdw>
                </a:effectLst>
              </a:endParaRPr>
            </a:p>
            <a:p>
              <a:pPr algn="r">
                <a:lnSpc>
                  <a:spcPct val="313000"/>
                </a:lnSpc>
              </a:pPr>
              <a:r>
                <a:rPr lang="es-ES" altLang="es-ES" sz="1600" dirty="0">
                  <a:effectLst>
                    <a:outerShdw blurRad="38100" dist="38100" dir="2700000" algn="tl">
                      <a:srgbClr val="C0C0C0"/>
                    </a:outerShdw>
                  </a:effectLst>
                </a:rPr>
                <a:t>100  </a:t>
              </a:r>
              <a:r>
                <a:rPr lang="es-ES" altLang="es-ES" sz="1600" dirty="0">
                  <a:effectLst/>
                </a:rPr>
                <a:t>–</a:t>
              </a:r>
              <a:endParaRPr lang="es-ES" altLang="es-ES" sz="1600" dirty="0">
                <a:effectLst>
                  <a:outerShdw blurRad="38100" dist="38100" dir="2700000" algn="tl">
                    <a:srgbClr val="C0C0C0"/>
                  </a:outerShdw>
                </a:effectLst>
              </a:endParaRPr>
            </a:p>
            <a:p>
              <a:pPr algn="r">
                <a:lnSpc>
                  <a:spcPct val="313000"/>
                </a:lnSpc>
              </a:pPr>
              <a:r>
                <a:rPr lang="es-ES" altLang="es-ES" sz="1600" dirty="0">
                  <a:effectLst>
                    <a:outerShdw blurRad="38100" dist="38100" dir="2700000" algn="tl">
                      <a:srgbClr val="C0C0C0"/>
                    </a:outerShdw>
                  </a:effectLst>
                </a:rPr>
                <a:t>50  </a:t>
              </a:r>
              <a:r>
                <a:rPr lang="es-ES" altLang="es-ES" sz="1600" dirty="0">
                  <a:effectLst/>
                </a:rPr>
                <a:t>–</a:t>
              </a:r>
              <a:endParaRPr lang="es-ES" altLang="es-ES" sz="1600" dirty="0">
                <a:effectLst>
                  <a:outerShdw blurRad="38100" dist="38100" dir="2700000" algn="tl">
                    <a:srgbClr val="C0C0C0"/>
                  </a:outerShdw>
                </a:effectLst>
              </a:endParaRPr>
            </a:p>
            <a:p>
              <a:pPr algn="r">
                <a:lnSpc>
                  <a:spcPct val="313000"/>
                </a:lnSpc>
              </a:pPr>
              <a:r>
                <a:rPr lang="es-ES" altLang="es-ES" sz="1600" dirty="0">
                  <a:effectLst/>
                </a:rPr>
                <a:t>–</a:t>
              </a:r>
            </a:p>
          </p:txBody>
        </p:sp>
        <p:grpSp>
          <p:nvGrpSpPr>
            <p:cNvPr id="108" name="Group 247">
              <a:extLst>
                <a:ext uri="{FF2B5EF4-FFF2-40B4-BE49-F238E27FC236}">
                  <a16:creationId xmlns:a16="http://schemas.microsoft.com/office/drawing/2014/main" id="{92A76B69-6258-4244-B031-98588335E4E9}"/>
                </a:ext>
              </a:extLst>
            </p:cNvPr>
            <p:cNvGrpSpPr>
              <a:grpSpLocks/>
            </p:cNvGrpSpPr>
            <p:nvPr/>
          </p:nvGrpSpPr>
          <p:grpSpPr bwMode="auto">
            <a:xfrm>
              <a:off x="165" y="1272"/>
              <a:ext cx="2767" cy="2363"/>
              <a:chOff x="165" y="1256"/>
              <a:chExt cx="2767" cy="2363"/>
            </a:xfrm>
          </p:grpSpPr>
          <p:sp>
            <p:nvSpPr>
              <p:cNvPr id="109" name="Freeform 248">
                <a:extLst>
                  <a:ext uri="{FF2B5EF4-FFF2-40B4-BE49-F238E27FC236}">
                    <a16:creationId xmlns:a16="http://schemas.microsoft.com/office/drawing/2014/main" id="{0B3893D7-44B6-4752-ADC9-12DBDDC3D048}"/>
                  </a:ext>
                </a:extLst>
              </p:cNvPr>
              <p:cNvSpPr>
                <a:spLocks/>
              </p:cNvSpPr>
              <p:nvPr/>
            </p:nvSpPr>
            <p:spPr bwMode="auto">
              <a:xfrm>
                <a:off x="672" y="1256"/>
                <a:ext cx="2032" cy="1960"/>
              </a:xfrm>
              <a:custGeom>
                <a:avLst/>
                <a:gdLst>
                  <a:gd name="T0" fmla="*/ 0 w 1984"/>
                  <a:gd name="T1" fmla="*/ 0 h 1928"/>
                  <a:gd name="T2" fmla="*/ 0 w 1984"/>
                  <a:gd name="T3" fmla="*/ 1928 h 1928"/>
                  <a:gd name="T4" fmla="*/ 1984 w 1984"/>
                  <a:gd name="T5" fmla="*/ 1928 h 1928"/>
                </a:gdLst>
                <a:ahLst/>
                <a:cxnLst>
                  <a:cxn ang="0">
                    <a:pos x="T0" y="T1"/>
                  </a:cxn>
                  <a:cxn ang="0">
                    <a:pos x="T2" y="T3"/>
                  </a:cxn>
                  <a:cxn ang="0">
                    <a:pos x="T4" y="T5"/>
                  </a:cxn>
                </a:cxnLst>
                <a:rect l="0" t="0" r="r" b="b"/>
                <a:pathLst>
                  <a:path w="1984" h="1928">
                    <a:moveTo>
                      <a:pt x="0" y="0"/>
                    </a:moveTo>
                    <a:lnTo>
                      <a:pt x="0" y="1928"/>
                    </a:lnTo>
                    <a:lnTo>
                      <a:pt x="1984" y="1928"/>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nvGrpSpPr>
              <p:cNvPr id="110" name="Group 249">
                <a:extLst>
                  <a:ext uri="{FF2B5EF4-FFF2-40B4-BE49-F238E27FC236}">
                    <a16:creationId xmlns:a16="http://schemas.microsoft.com/office/drawing/2014/main" id="{30EE7C5D-7E56-4AA3-875F-47770BCE6CA1}"/>
                  </a:ext>
                </a:extLst>
              </p:cNvPr>
              <p:cNvGrpSpPr>
                <a:grpSpLocks/>
              </p:cNvGrpSpPr>
              <p:nvPr/>
            </p:nvGrpSpPr>
            <p:grpSpPr bwMode="auto">
              <a:xfrm>
                <a:off x="702" y="3230"/>
                <a:ext cx="1923" cy="212"/>
                <a:chOff x="702" y="3230"/>
                <a:chExt cx="1923" cy="212"/>
              </a:xfrm>
            </p:grpSpPr>
            <p:sp>
              <p:nvSpPr>
                <p:cNvPr id="113" name="Rectangle 250">
                  <a:extLst>
                    <a:ext uri="{FF2B5EF4-FFF2-40B4-BE49-F238E27FC236}">
                      <a16:creationId xmlns:a16="http://schemas.microsoft.com/office/drawing/2014/main" id="{C938A66E-132E-442D-99A6-71E0F130D9A4}"/>
                    </a:ext>
                  </a:extLst>
                </p:cNvPr>
                <p:cNvSpPr>
                  <a:spLocks noChangeArrowheads="1"/>
                </p:cNvSpPr>
                <p:nvPr/>
              </p:nvSpPr>
              <p:spPr bwMode="auto">
                <a:xfrm>
                  <a:off x="702" y="323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1</a:t>
                  </a:r>
                </a:p>
              </p:txBody>
            </p:sp>
            <p:sp>
              <p:nvSpPr>
                <p:cNvPr id="114" name="Rectangle 251">
                  <a:extLst>
                    <a:ext uri="{FF2B5EF4-FFF2-40B4-BE49-F238E27FC236}">
                      <a16:creationId xmlns:a16="http://schemas.microsoft.com/office/drawing/2014/main" id="{C1E96E4A-D518-41E2-BAA1-6187368B7E6F}"/>
                    </a:ext>
                  </a:extLst>
                </p:cNvPr>
                <p:cNvSpPr>
                  <a:spLocks noChangeArrowheads="1"/>
                </p:cNvSpPr>
                <p:nvPr/>
              </p:nvSpPr>
              <p:spPr bwMode="auto">
                <a:xfrm>
                  <a:off x="950" y="323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2</a:t>
                  </a:r>
                </a:p>
              </p:txBody>
            </p:sp>
            <p:sp>
              <p:nvSpPr>
                <p:cNvPr id="115" name="Rectangle 252">
                  <a:extLst>
                    <a:ext uri="{FF2B5EF4-FFF2-40B4-BE49-F238E27FC236}">
                      <a16:creationId xmlns:a16="http://schemas.microsoft.com/office/drawing/2014/main" id="{34D0C69F-60B5-407A-8F95-A15F2AC2FD34}"/>
                    </a:ext>
                  </a:extLst>
                </p:cNvPr>
                <p:cNvSpPr>
                  <a:spLocks noChangeArrowheads="1"/>
                </p:cNvSpPr>
                <p:nvPr/>
              </p:nvSpPr>
              <p:spPr bwMode="auto">
                <a:xfrm>
                  <a:off x="1198" y="323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3</a:t>
                  </a:r>
                </a:p>
              </p:txBody>
            </p:sp>
            <p:sp>
              <p:nvSpPr>
                <p:cNvPr id="116" name="Rectangle 253">
                  <a:extLst>
                    <a:ext uri="{FF2B5EF4-FFF2-40B4-BE49-F238E27FC236}">
                      <a16:creationId xmlns:a16="http://schemas.microsoft.com/office/drawing/2014/main" id="{FC72BECB-7E25-48A0-A2F7-08202511F84F}"/>
                    </a:ext>
                  </a:extLst>
                </p:cNvPr>
                <p:cNvSpPr>
                  <a:spLocks noChangeArrowheads="1"/>
                </p:cNvSpPr>
                <p:nvPr/>
              </p:nvSpPr>
              <p:spPr bwMode="auto">
                <a:xfrm>
                  <a:off x="1446" y="323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4</a:t>
                  </a:r>
                </a:p>
              </p:txBody>
            </p:sp>
            <p:sp>
              <p:nvSpPr>
                <p:cNvPr id="117" name="Rectangle 254">
                  <a:extLst>
                    <a:ext uri="{FF2B5EF4-FFF2-40B4-BE49-F238E27FC236}">
                      <a16:creationId xmlns:a16="http://schemas.microsoft.com/office/drawing/2014/main" id="{50B93166-74AF-43CE-82F6-5C14145BD48E}"/>
                    </a:ext>
                  </a:extLst>
                </p:cNvPr>
                <p:cNvSpPr>
                  <a:spLocks noChangeArrowheads="1"/>
                </p:cNvSpPr>
                <p:nvPr/>
              </p:nvSpPr>
              <p:spPr bwMode="auto">
                <a:xfrm>
                  <a:off x="1694" y="323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5</a:t>
                  </a:r>
                </a:p>
              </p:txBody>
            </p:sp>
            <p:sp>
              <p:nvSpPr>
                <p:cNvPr id="118" name="Rectangle 255">
                  <a:extLst>
                    <a:ext uri="{FF2B5EF4-FFF2-40B4-BE49-F238E27FC236}">
                      <a16:creationId xmlns:a16="http://schemas.microsoft.com/office/drawing/2014/main" id="{2C434B7B-49A7-4981-8900-4CA250951472}"/>
                    </a:ext>
                  </a:extLst>
                </p:cNvPr>
                <p:cNvSpPr>
                  <a:spLocks noChangeArrowheads="1"/>
                </p:cNvSpPr>
                <p:nvPr/>
              </p:nvSpPr>
              <p:spPr bwMode="auto">
                <a:xfrm>
                  <a:off x="1942" y="323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6</a:t>
                  </a:r>
                </a:p>
              </p:txBody>
            </p:sp>
            <p:sp>
              <p:nvSpPr>
                <p:cNvPr id="119" name="Rectangle 256">
                  <a:extLst>
                    <a:ext uri="{FF2B5EF4-FFF2-40B4-BE49-F238E27FC236}">
                      <a16:creationId xmlns:a16="http://schemas.microsoft.com/office/drawing/2014/main" id="{630F9337-F552-4877-B3E1-3B262FD7A891}"/>
                    </a:ext>
                  </a:extLst>
                </p:cNvPr>
                <p:cNvSpPr>
                  <a:spLocks noChangeArrowheads="1"/>
                </p:cNvSpPr>
                <p:nvPr/>
              </p:nvSpPr>
              <p:spPr bwMode="auto">
                <a:xfrm>
                  <a:off x="2190" y="323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7</a:t>
                  </a:r>
                </a:p>
              </p:txBody>
            </p:sp>
            <p:sp>
              <p:nvSpPr>
                <p:cNvPr id="120" name="Rectangle 257">
                  <a:extLst>
                    <a:ext uri="{FF2B5EF4-FFF2-40B4-BE49-F238E27FC236}">
                      <a16:creationId xmlns:a16="http://schemas.microsoft.com/office/drawing/2014/main" id="{17F26414-C1F1-469D-ADB7-FB10E1DDAA4B}"/>
                    </a:ext>
                  </a:extLst>
                </p:cNvPr>
                <p:cNvSpPr>
                  <a:spLocks noChangeArrowheads="1"/>
                </p:cNvSpPr>
                <p:nvPr/>
              </p:nvSpPr>
              <p:spPr bwMode="auto">
                <a:xfrm>
                  <a:off x="2438" y="323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effectLst>
                        <a:outerShdw blurRad="38100" dist="38100" dir="2700000" algn="tl">
                          <a:srgbClr val="C0C0C0"/>
                        </a:outerShdw>
                      </a:effectLst>
                    </a:rPr>
                    <a:t>8</a:t>
                  </a:r>
                </a:p>
              </p:txBody>
            </p:sp>
          </p:grpSp>
          <p:sp>
            <p:nvSpPr>
              <p:cNvPr id="111" name="Rectangle 258">
                <a:extLst>
                  <a:ext uri="{FF2B5EF4-FFF2-40B4-BE49-F238E27FC236}">
                    <a16:creationId xmlns:a16="http://schemas.microsoft.com/office/drawing/2014/main" id="{964D5FDA-3C87-4561-B224-3810D627C373}"/>
                  </a:ext>
                </a:extLst>
              </p:cNvPr>
              <p:cNvSpPr>
                <a:spLocks noChangeArrowheads="1"/>
              </p:cNvSpPr>
              <p:nvPr/>
            </p:nvSpPr>
            <p:spPr bwMode="auto">
              <a:xfrm>
                <a:off x="495" y="3406"/>
                <a:ext cx="243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 altLang="es-ES" sz="1600" dirty="0"/>
                  <a:t>Perfil </a:t>
                </a:r>
                <a:r>
                  <a:rPr lang="es-ES" altLang="es-ES" sz="1600" b="1" dirty="0"/>
                  <a:t>alisado</a:t>
                </a:r>
                <a:r>
                  <a:rPr lang="es-ES" altLang="es-ES" sz="1600" dirty="0"/>
                  <a:t> de las necesidades de recursos</a:t>
                </a:r>
              </a:p>
            </p:txBody>
          </p:sp>
          <p:sp>
            <p:nvSpPr>
              <p:cNvPr id="112" name="Rectangle 259">
                <a:extLst>
                  <a:ext uri="{FF2B5EF4-FFF2-40B4-BE49-F238E27FC236}">
                    <a16:creationId xmlns:a16="http://schemas.microsoft.com/office/drawing/2014/main" id="{23BFCE77-08C0-4F77-863E-C5BF97A3F82E}"/>
                  </a:ext>
                </a:extLst>
              </p:cNvPr>
              <p:cNvSpPr>
                <a:spLocks noChangeArrowheads="1"/>
              </p:cNvSpPr>
              <p:nvPr/>
            </p:nvSpPr>
            <p:spPr bwMode="auto">
              <a:xfrm rot="16200000">
                <a:off x="-645" y="2087"/>
                <a:ext cx="183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t>Horas estándar de mano de obra</a:t>
                </a:r>
              </a:p>
            </p:txBody>
          </p:sp>
        </p:grpSp>
      </p:grpSp>
    </p:spTree>
    <p:extLst>
      <p:ext uri="{BB962C8B-B14F-4D97-AF65-F5344CB8AC3E}">
        <p14:creationId xmlns:p14="http://schemas.microsoft.com/office/powerpoint/2010/main" val="14122437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0"/>
                            </p:stCondLst>
                            <p:childTnLst>
                              <p:par>
                                <p:cTn id="26" presetID="18" presetClass="entr" presetSubtype="3" fill="hold" nodeType="after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strips(upRight)">
                                      <p:cBhvr>
                                        <p:cTn id="28" dur="500"/>
                                        <p:tgtEl>
                                          <p:spTgt spid="91"/>
                                        </p:tgtEl>
                                      </p:cBhvr>
                                    </p:animEffect>
                                  </p:childTnLst>
                                </p:cTn>
                              </p:par>
                            </p:childTnLst>
                          </p:cTn>
                        </p:par>
                        <p:par>
                          <p:cTn id="29" fill="hold">
                            <p:stCondLst>
                              <p:cond delay="500"/>
                            </p:stCondLst>
                            <p:childTnLst>
                              <p:par>
                                <p:cTn id="30" presetID="18" presetClass="entr" presetSubtype="3" fill="hold" nodeType="afterEffect">
                                  <p:stCondLst>
                                    <p:cond delay="1000"/>
                                  </p:stCondLst>
                                  <p:childTnLst>
                                    <p:set>
                                      <p:cBhvr>
                                        <p:cTn id="31" dur="1" fill="hold">
                                          <p:stCondLst>
                                            <p:cond delay="0"/>
                                          </p:stCondLst>
                                        </p:cTn>
                                        <p:tgtEl>
                                          <p:spTgt spid="7"/>
                                        </p:tgtEl>
                                        <p:attrNameLst>
                                          <p:attrName>style.visibility</p:attrName>
                                        </p:attrNameLst>
                                      </p:cBhvr>
                                      <p:to>
                                        <p:strVal val="visible"/>
                                      </p:to>
                                    </p:set>
                                    <p:animEffect transition="in" filter="strips(upRight)">
                                      <p:cBhvr>
                                        <p:cTn id="32" dur="500"/>
                                        <p:tgtEl>
                                          <p:spTgt spid="7"/>
                                        </p:tgtEl>
                                      </p:cBhvr>
                                    </p:animEffect>
                                  </p:childTnLst>
                                </p:cTn>
                              </p:par>
                            </p:childTnLst>
                          </p:cTn>
                        </p:par>
                        <p:par>
                          <p:cTn id="33" fill="hold">
                            <p:stCondLst>
                              <p:cond delay="2000"/>
                            </p:stCondLst>
                            <p:childTnLst>
                              <p:par>
                                <p:cTn id="34" presetID="22" presetClass="entr" presetSubtype="8" fill="hold" nodeType="afterEffect">
                                  <p:stCondLst>
                                    <p:cond delay="1000"/>
                                  </p:stCondLst>
                                  <p:childTnLst>
                                    <p:set>
                                      <p:cBhvr>
                                        <p:cTn id="35" dur="1" fill="hold">
                                          <p:stCondLst>
                                            <p:cond delay="0"/>
                                          </p:stCondLst>
                                        </p:cTn>
                                        <p:tgtEl>
                                          <p:spTgt spid="42"/>
                                        </p:tgtEl>
                                        <p:attrNameLst>
                                          <p:attrName>style.visibility</p:attrName>
                                        </p:attrNameLst>
                                      </p:cBhvr>
                                      <p:to>
                                        <p:strVal val="visible"/>
                                      </p:to>
                                    </p:set>
                                    <p:animEffect transition="in" filter="wipe(left)">
                                      <p:cBhvr>
                                        <p:cTn id="36" dur="500"/>
                                        <p:tgtEl>
                                          <p:spTgt spid="42"/>
                                        </p:tgtEl>
                                      </p:cBhvr>
                                    </p:animEffect>
                                  </p:childTnLst>
                                </p:cTn>
                              </p:par>
                            </p:childTnLst>
                          </p:cTn>
                        </p:par>
                        <p:par>
                          <p:cTn id="37" fill="hold">
                            <p:stCondLst>
                              <p:cond delay="3500"/>
                            </p:stCondLst>
                            <p:childTnLst>
                              <p:par>
                                <p:cTn id="38" presetID="18" presetClass="entr" presetSubtype="12" fill="hold" nodeType="afterEffect">
                                  <p:stCondLst>
                                    <p:cond delay="1000"/>
                                  </p:stCondLst>
                                  <p:childTnLst>
                                    <p:set>
                                      <p:cBhvr>
                                        <p:cTn id="39" dur="1" fill="hold">
                                          <p:stCondLst>
                                            <p:cond delay="0"/>
                                          </p:stCondLst>
                                        </p:cTn>
                                        <p:tgtEl>
                                          <p:spTgt spid="45"/>
                                        </p:tgtEl>
                                        <p:attrNameLst>
                                          <p:attrName>style.visibility</p:attrName>
                                        </p:attrNameLst>
                                      </p:cBhvr>
                                      <p:to>
                                        <p:strVal val="visible"/>
                                      </p:to>
                                    </p:set>
                                    <p:animEffect transition="in" filter="strips(downLeft)">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3"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animEffect transition="in" filter="strips(upRight)">
                                      <p:cBhvr>
                                        <p:cTn id="45" dur="500"/>
                                        <p:tgtEl>
                                          <p:spTgt spid="106"/>
                                        </p:tgtEl>
                                      </p:cBhvr>
                                    </p:animEffect>
                                  </p:childTnLst>
                                </p:cTn>
                              </p:par>
                            </p:childTnLst>
                          </p:cTn>
                        </p:par>
                        <p:par>
                          <p:cTn id="46" fill="hold">
                            <p:stCondLst>
                              <p:cond delay="500"/>
                            </p:stCondLst>
                            <p:childTnLst>
                              <p:par>
                                <p:cTn id="47" presetID="18" presetClass="entr" presetSubtype="3" fill="hold" nodeType="afterEffect">
                                  <p:stCondLst>
                                    <p:cond delay="1000"/>
                                  </p:stCondLst>
                                  <p:childTnLst>
                                    <p:set>
                                      <p:cBhvr>
                                        <p:cTn id="48" dur="1" fill="hold">
                                          <p:stCondLst>
                                            <p:cond delay="0"/>
                                          </p:stCondLst>
                                        </p:cTn>
                                        <p:tgtEl>
                                          <p:spTgt spid="49"/>
                                        </p:tgtEl>
                                        <p:attrNameLst>
                                          <p:attrName>style.visibility</p:attrName>
                                        </p:attrNameLst>
                                      </p:cBhvr>
                                      <p:to>
                                        <p:strVal val="visible"/>
                                      </p:to>
                                    </p:set>
                                    <p:animEffect transition="in" filter="strips(upRight)">
                                      <p:cBhvr>
                                        <p:cTn id="49" dur="500"/>
                                        <p:tgtEl>
                                          <p:spTgt spid="49"/>
                                        </p:tgtEl>
                                      </p:cBhvr>
                                    </p:animEffect>
                                  </p:childTnLst>
                                </p:cTn>
                              </p:par>
                            </p:childTnLst>
                          </p:cTn>
                        </p:par>
                        <p:par>
                          <p:cTn id="50" fill="hold">
                            <p:stCondLst>
                              <p:cond delay="2000"/>
                            </p:stCondLst>
                            <p:childTnLst>
                              <p:par>
                                <p:cTn id="51" presetID="22" presetClass="entr" presetSubtype="8" fill="hold" nodeType="afterEffect">
                                  <p:stCondLst>
                                    <p:cond delay="1000"/>
                                  </p:stCondLst>
                                  <p:childTnLst>
                                    <p:set>
                                      <p:cBhvr>
                                        <p:cTn id="52" dur="1" fill="hold">
                                          <p:stCondLst>
                                            <p:cond delay="0"/>
                                          </p:stCondLst>
                                        </p:cTn>
                                        <p:tgtEl>
                                          <p:spTgt spid="83"/>
                                        </p:tgtEl>
                                        <p:attrNameLst>
                                          <p:attrName>style.visibility</p:attrName>
                                        </p:attrNameLst>
                                      </p:cBhvr>
                                      <p:to>
                                        <p:strVal val="visible"/>
                                      </p:to>
                                    </p:set>
                                    <p:animEffect transition="in" filter="wipe(left)">
                                      <p:cBhvr>
                                        <p:cTn id="53" dur="500"/>
                                        <p:tgtEl>
                                          <p:spTgt spid="83"/>
                                        </p:tgtEl>
                                      </p:cBhvr>
                                    </p:animEffect>
                                  </p:childTnLst>
                                </p:cTn>
                              </p:par>
                            </p:childTnLst>
                          </p:cTn>
                        </p:par>
                        <p:par>
                          <p:cTn id="54" fill="hold">
                            <p:stCondLst>
                              <p:cond delay="3500"/>
                            </p:stCondLst>
                            <p:childTnLst>
                              <p:par>
                                <p:cTn id="55" presetID="18" presetClass="entr" presetSubtype="12" fill="hold" nodeType="afterEffect">
                                  <p:stCondLst>
                                    <p:cond delay="1000"/>
                                  </p:stCondLst>
                                  <p:childTnLst>
                                    <p:set>
                                      <p:cBhvr>
                                        <p:cTn id="56" dur="1" fill="hold">
                                          <p:stCondLst>
                                            <p:cond delay="0"/>
                                          </p:stCondLst>
                                        </p:cTn>
                                        <p:tgtEl>
                                          <p:spTgt spid="86"/>
                                        </p:tgtEl>
                                        <p:attrNameLst>
                                          <p:attrName>style.visibility</p:attrName>
                                        </p:attrNameLst>
                                      </p:cBhvr>
                                      <p:to>
                                        <p:strVal val="visible"/>
                                      </p:to>
                                    </p:set>
                                    <p:animEffect transition="in" filter="strips(downLeft)">
                                      <p:cBhvr>
                                        <p:cTn id="5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5.3. EVOLUCIÓN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D8660AA9-2113-4E46-8724-33D82DE406B5}"/>
              </a:ext>
            </a:extLst>
          </p:cNvPr>
          <p:cNvSpPr txBox="1"/>
          <p:nvPr/>
        </p:nvSpPr>
        <p:spPr>
          <a:xfrm>
            <a:off x="2487385" y="285123"/>
            <a:ext cx="7217228" cy="461665"/>
          </a:xfrm>
          <a:prstGeom prst="rect">
            <a:avLst/>
          </a:prstGeom>
          <a:noFill/>
        </p:spPr>
        <p:txBody>
          <a:bodyPr wrap="square" rtlCol="0">
            <a:spAutoFit/>
          </a:bodyPr>
          <a:lstStyle/>
          <a:p>
            <a:pPr algn="ctr"/>
            <a:r>
              <a:rPr lang="es-ES" sz="2400" b="1" dirty="0"/>
              <a:t> MRP DE BUCLE CERRADO</a:t>
            </a:r>
          </a:p>
        </p:txBody>
      </p:sp>
      <p:sp>
        <p:nvSpPr>
          <p:cNvPr id="5" name="CuadroTexto 4">
            <a:extLst>
              <a:ext uri="{FF2B5EF4-FFF2-40B4-BE49-F238E27FC236}">
                <a16:creationId xmlns:a16="http://schemas.microsoft.com/office/drawing/2014/main" id="{E25BC703-EAEF-4A6E-936C-B03E73907946}"/>
              </a:ext>
            </a:extLst>
          </p:cNvPr>
          <p:cNvSpPr txBox="1"/>
          <p:nvPr/>
        </p:nvSpPr>
        <p:spPr>
          <a:xfrm>
            <a:off x="1" y="943040"/>
            <a:ext cx="12191998" cy="4647426"/>
          </a:xfrm>
          <a:prstGeom prst="rect">
            <a:avLst/>
          </a:prstGeom>
          <a:noFill/>
        </p:spPr>
        <p:txBody>
          <a:bodyPr wrap="square" rtlCol="0">
            <a:spAutoFit/>
          </a:bodyPr>
          <a:lstStyle/>
          <a:p>
            <a:pPr algn="ctr"/>
            <a:r>
              <a:rPr lang="es-ES" sz="2400" b="1" dirty="0"/>
              <a:t>TÁCTICAS PARA ALISAR LA CARGA Y MINIMIZAR EL EFECTO DE VARIAR EL PLAZO:</a:t>
            </a:r>
          </a:p>
          <a:p>
            <a:pPr marL="285750" indent="-285750" algn="just">
              <a:buFont typeface="Courier New" panose="02070309020205020404" pitchFamily="49" charset="0"/>
              <a:buChar char="o"/>
            </a:pPr>
            <a:endParaRPr lang="es-ES" sz="800" dirty="0"/>
          </a:p>
          <a:p>
            <a:pPr marL="914400" lvl="1" indent="-457200" algn="just">
              <a:buFont typeface="+mj-lt"/>
              <a:buAutoNum type="arabicPeriod"/>
            </a:pPr>
            <a:r>
              <a:rPr lang="es-ES" sz="2400" b="1" dirty="0"/>
              <a:t>Solapamiento</a:t>
            </a:r>
            <a:r>
              <a:rPr lang="es-ES" sz="2400" dirty="0"/>
              <a:t>:</a:t>
            </a:r>
          </a:p>
          <a:p>
            <a:pPr marL="1257300" lvl="2" indent="-342900" algn="just">
              <a:buFont typeface="Wingdings" panose="05000000000000000000" pitchFamily="2" charset="2"/>
              <a:buChar char="ü"/>
            </a:pPr>
            <a:r>
              <a:rPr lang="es-ES" sz="2400" dirty="0"/>
              <a:t>Envía piezas a la siguiente operación antes de que el lote se haya completado en la primera operación.</a:t>
            </a:r>
          </a:p>
          <a:p>
            <a:pPr marL="1257300" lvl="2" indent="-342900" algn="just">
              <a:buFont typeface="Wingdings" panose="05000000000000000000" pitchFamily="2" charset="2"/>
              <a:buChar char="ü"/>
            </a:pPr>
            <a:r>
              <a:rPr lang="es-ES" sz="2400" dirty="0"/>
              <a:t>Reduce el tiempo de entrega.</a:t>
            </a:r>
          </a:p>
          <a:p>
            <a:pPr marL="1257300" lvl="2" indent="-342900" algn="just">
              <a:buFont typeface="Wingdings" panose="05000000000000000000" pitchFamily="2" charset="2"/>
              <a:buChar char="ü"/>
            </a:pPr>
            <a:endParaRPr lang="es-ES" sz="2400" dirty="0"/>
          </a:p>
          <a:p>
            <a:pPr marL="914400" lvl="1" indent="-457200" algn="just">
              <a:buFont typeface="+mj-lt"/>
              <a:buAutoNum type="arabicPeriod"/>
            </a:pPr>
            <a:r>
              <a:rPr lang="es-ES" sz="2400" b="1" dirty="0"/>
              <a:t>División de operaciones</a:t>
            </a:r>
            <a:r>
              <a:rPr lang="es-ES" sz="2400" dirty="0"/>
              <a:t>:</a:t>
            </a:r>
          </a:p>
          <a:p>
            <a:pPr marL="1257300" lvl="2" indent="-342900" algn="just">
              <a:buFont typeface="Wingdings" panose="05000000000000000000" pitchFamily="2" charset="2"/>
              <a:buChar char="ü"/>
            </a:pPr>
            <a:r>
              <a:rPr lang="es-ES" sz="2400" dirty="0"/>
              <a:t>Envía el lote a dos máquinas diferentes que realizan la misma operación.</a:t>
            </a:r>
          </a:p>
          <a:p>
            <a:pPr marL="1257300" lvl="2" indent="-342900" algn="just">
              <a:buFont typeface="Wingdings" panose="05000000000000000000" pitchFamily="2" charset="2"/>
              <a:buChar char="ü"/>
            </a:pPr>
            <a:r>
              <a:rPr lang="es-ES" sz="2400" dirty="0"/>
              <a:t>Implica menor tiempo de procesamiento, pero mayores costes de configuración.</a:t>
            </a:r>
          </a:p>
          <a:p>
            <a:pPr lvl="2" algn="just"/>
            <a:endParaRPr lang="es-ES" sz="2400" dirty="0"/>
          </a:p>
          <a:p>
            <a:pPr marL="914400" lvl="1" indent="-457200" algn="just">
              <a:buFont typeface="+mj-lt"/>
              <a:buAutoNum type="arabicPeriod"/>
            </a:pPr>
            <a:r>
              <a:rPr lang="es-ES" sz="2400" b="1" dirty="0"/>
              <a:t>División del lote</a:t>
            </a:r>
            <a:r>
              <a:rPr lang="es-ES" sz="2400" dirty="0"/>
              <a:t>:</a:t>
            </a:r>
          </a:p>
          <a:p>
            <a:pPr marL="1257300" lvl="2" indent="-342900" algn="just">
              <a:buFont typeface="Wingdings" panose="05000000000000000000" pitchFamily="2" charset="2"/>
              <a:buChar char="ü"/>
            </a:pPr>
            <a:r>
              <a:rPr lang="es-ES" sz="2400" dirty="0"/>
              <a:t>Implica dividir la orden y llevar a cabo parte del lote por anticipado.</a:t>
            </a:r>
          </a:p>
        </p:txBody>
      </p:sp>
      <p:sp>
        <p:nvSpPr>
          <p:cNvPr id="6" name="CuadroTexto 5">
            <a:extLst>
              <a:ext uri="{FF2B5EF4-FFF2-40B4-BE49-F238E27FC236}">
                <a16:creationId xmlns:a16="http://schemas.microsoft.com/office/drawing/2014/main" id="{2A19E42A-A8BB-4493-93B8-568036438045}"/>
              </a:ext>
            </a:extLst>
          </p:cNvPr>
          <p:cNvSpPr txBox="1"/>
          <p:nvPr/>
        </p:nvSpPr>
        <p:spPr>
          <a:xfrm>
            <a:off x="205099" y="5940902"/>
            <a:ext cx="3204673" cy="646331"/>
          </a:xfrm>
          <a:prstGeom prst="rect">
            <a:avLst/>
          </a:prstGeom>
          <a:noFill/>
        </p:spPr>
        <p:txBody>
          <a:bodyPr wrap="square" rtlCol="0">
            <a:spAutoFit/>
          </a:bodyPr>
          <a:lstStyle/>
          <a:p>
            <a:pPr algn="ctr"/>
            <a:r>
              <a:rPr lang="es-ES" b="1" dirty="0"/>
              <a:t>Si la carga de trabajo sobrepasa continuamente la capacidad</a:t>
            </a:r>
          </a:p>
        </p:txBody>
      </p:sp>
      <p:sp>
        <p:nvSpPr>
          <p:cNvPr id="7" name="Flecha derecha 6">
            <a:extLst>
              <a:ext uri="{FF2B5EF4-FFF2-40B4-BE49-F238E27FC236}">
                <a16:creationId xmlns:a16="http://schemas.microsoft.com/office/drawing/2014/main" id="{D1EA485F-C411-4FC8-AC46-6F9894593596}"/>
              </a:ext>
            </a:extLst>
          </p:cNvPr>
          <p:cNvSpPr/>
          <p:nvPr/>
        </p:nvSpPr>
        <p:spPr>
          <a:xfrm>
            <a:off x="3391628" y="6124636"/>
            <a:ext cx="990544" cy="278862"/>
          </a:xfrm>
          <a:prstGeom prst="rightArrow">
            <a:avLst/>
          </a:prstGeom>
          <a:solidFill>
            <a:srgbClr val="0070C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B69ED07E-253E-4E4E-9DBA-79E80B2DFDD2}"/>
              </a:ext>
            </a:extLst>
          </p:cNvPr>
          <p:cNvSpPr txBox="1"/>
          <p:nvPr/>
        </p:nvSpPr>
        <p:spPr>
          <a:xfrm>
            <a:off x="3852716" y="6083854"/>
            <a:ext cx="3204673" cy="369332"/>
          </a:xfrm>
          <a:prstGeom prst="rect">
            <a:avLst/>
          </a:prstGeom>
          <a:noFill/>
        </p:spPr>
        <p:txBody>
          <a:bodyPr wrap="square" rtlCol="0">
            <a:spAutoFit/>
          </a:bodyPr>
          <a:lstStyle/>
          <a:p>
            <a:pPr algn="ctr"/>
            <a:r>
              <a:rPr lang="es-ES" b="1" dirty="0"/>
              <a:t>Tácticas para alisar</a:t>
            </a:r>
          </a:p>
        </p:txBody>
      </p:sp>
      <p:sp>
        <p:nvSpPr>
          <p:cNvPr id="9" name="Flecha derecha 47">
            <a:extLst>
              <a:ext uri="{FF2B5EF4-FFF2-40B4-BE49-F238E27FC236}">
                <a16:creationId xmlns:a16="http://schemas.microsoft.com/office/drawing/2014/main" id="{A7C235E2-5E2A-451C-8076-BBCA066B63C3}"/>
              </a:ext>
            </a:extLst>
          </p:cNvPr>
          <p:cNvSpPr/>
          <p:nvPr/>
        </p:nvSpPr>
        <p:spPr>
          <a:xfrm>
            <a:off x="6517485" y="6124636"/>
            <a:ext cx="990544" cy="278862"/>
          </a:xfrm>
          <a:prstGeom prst="rightArrow">
            <a:avLst/>
          </a:prstGeom>
          <a:solidFill>
            <a:srgbClr val="0070C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Multiplicar 7">
            <a:extLst>
              <a:ext uri="{FF2B5EF4-FFF2-40B4-BE49-F238E27FC236}">
                <a16:creationId xmlns:a16="http://schemas.microsoft.com/office/drawing/2014/main" id="{74169A98-9365-4213-895A-EF5E474B1BB6}"/>
              </a:ext>
            </a:extLst>
          </p:cNvPr>
          <p:cNvSpPr/>
          <p:nvPr/>
        </p:nvSpPr>
        <p:spPr>
          <a:xfrm>
            <a:off x="4791125" y="6083854"/>
            <a:ext cx="1344608" cy="394230"/>
          </a:xfrm>
          <a:prstGeom prst="mathMultiply">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CuadroTexto 10">
            <a:extLst>
              <a:ext uri="{FF2B5EF4-FFF2-40B4-BE49-F238E27FC236}">
                <a16:creationId xmlns:a16="http://schemas.microsoft.com/office/drawing/2014/main" id="{EA6B16DE-943C-4BD4-826E-3C50258C4F60}"/>
              </a:ext>
            </a:extLst>
          </p:cNvPr>
          <p:cNvSpPr txBox="1"/>
          <p:nvPr/>
        </p:nvSpPr>
        <p:spPr>
          <a:xfrm>
            <a:off x="7225176" y="6077308"/>
            <a:ext cx="2737529" cy="369332"/>
          </a:xfrm>
          <a:prstGeom prst="rect">
            <a:avLst/>
          </a:prstGeom>
          <a:noFill/>
        </p:spPr>
        <p:txBody>
          <a:bodyPr wrap="square" rtlCol="0">
            <a:spAutoFit/>
          </a:bodyPr>
          <a:lstStyle/>
          <a:p>
            <a:pPr algn="ctr"/>
            <a:r>
              <a:rPr lang="es-ES" b="1" dirty="0"/>
              <a:t>AMPLIAR CAPACIDAD</a:t>
            </a:r>
          </a:p>
        </p:txBody>
      </p:sp>
      <p:sp>
        <p:nvSpPr>
          <p:cNvPr id="12" name="CuadroTexto 11">
            <a:extLst>
              <a:ext uri="{FF2B5EF4-FFF2-40B4-BE49-F238E27FC236}">
                <a16:creationId xmlns:a16="http://schemas.microsoft.com/office/drawing/2014/main" id="{FF690B82-085C-4382-A37A-C98EAB75065A}"/>
              </a:ext>
            </a:extLst>
          </p:cNvPr>
          <p:cNvSpPr txBox="1"/>
          <p:nvPr/>
        </p:nvSpPr>
        <p:spPr>
          <a:xfrm>
            <a:off x="9597171" y="5810477"/>
            <a:ext cx="1895728" cy="954107"/>
          </a:xfrm>
          <a:prstGeom prst="rect">
            <a:avLst/>
          </a:prstGeom>
          <a:noFill/>
        </p:spPr>
        <p:txBody>
          <a:bodyPr wrap="square" rtlCol="0">
            <a:spAutoFit/>
          </a:bodyPr>
          <a:lstStyle/>
          <a:p>
            <a:pPr marL="285750" indent="-285750">
              <a:buFont typeface="Arial" panose="020B0604020202020204" pitchFamily="34" charset="0"/>
              <a:buChar char="•"/>
            </a:pPr>
            <a:r>
              <a:rPr lang="es-ES" sz="1400" dirty="0"/>
              <a:t>Personal</a:t>
            </a:r>
          </a:p>
          <a:p>
            <a:pPr marL="285750" indent="-285750">
              <a:buFont typeface="Arial" panose="020B0604020202020204" pitchFamily="34" charset="0"/>
              <a:buChar char="•"/>
            </a:pPr>
            <a:r>
              <a:rPr lang="es-ES" sz="1400" dirty="0"/>
              <a:t>Maquinaria</a:t>
            </a:r>
          </a:p>
          <a:p>
            <a:pPr marL="285750" indent="-285750">
              <a:buFont typeface="Arial" panose="020B0604020202020204" pitchFamily="34" charset="0"/>
              <a:buChar char="•"/>
            </a:pPr>
            <a:r>
              <a:rPr lang="es-ES" sz="1400" dirty="0"/>
              <a:t>Horas extras</a:t>
            </a:r>
          </a:p>
          <a:p>
            <a:pPr marL="285750" indent="-285750">
              <a:buFont typeface="Arial" panose="020B0604020202020204" pitchFamily="34" charset="0"/>
              <a:buChar char="•"/>
            </a:pPr>
            <a:r>
              <a:rPr lang="es-ES" sz="1400" dirty="0"/>
              <a:t>Subcontratación</a:t>
            </a:r>
          </a:p>
        </p:txBody>
      </p:sp>
    </p:spTree>
    <p:extLst>
      <p:ext uri="{BB962C8B-B14F-4D97-AF65-F5344CB8AC3E}">
        <p14:creationId xmlns:p14="http://schemas.microsoft.com/office/powerpoint/2010/main" val="10846964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500"/>
                                  </p:stCondLst>
                                  <p:childTnLst>
                                    <p:set>
                                      <p:cBhvr>
                                        <p:cTn id="19" dur="1" fill="hold">
                                          <p:stCondLst>
                                            <p:cond delay="0"/>
                                          </p:stCondLst>
                                        </p:cTn>
                                        <p:tgtEl>
                                          <p:spTgt spid="5">
                                            <p:txEl>
                                              <p:pRg st="6" end="6"/>
                                            </p:txEl>
                                          </p:spTgt>
                                        </p:tgtEl>
                                        <p:attrNameLst>
                                          <p:attrName>style.visibility</p:attrName>
                                        </p:attrNameLst>
                                      </p:cBhvr>
                                      <p:to>
                                        <p:strVal val="visible"/>
                                      </p:to>
                                    </p:set>
                                    <p:anim calcmode="lin" valueType="num">
                                      <p:cBhvr additive="base">
                                        <p:cTn id="20"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500"/>
                                  </p:stCondLst>
                                  <p:childTnLst>
                                    <p:set>
                                      <p:cBhvr>
                                        <p:cTn id="23" dur="1" fill="hold">
                                          <p:stCondLst>
                                            <p:cond delay="0"/>
                                          </p:stCondLst>
                                        </p:cTn>
                                        <p:tgtEl>
                                          <p:spTgt spid="5">
                                            <p:txEl>
                                              <p:pRg st="7" end="7"/>
                                            </p:txEl>
                                          </p:spTgt>
                                        </p:tgtEl>
                                        <p:attrNameLst>
                                          <p:attrName>style.visibility</p:attrName>
                                        </p:attrNameLst>
                                      </p:cBhvr>
                                      <p:to>
                                        <p:strVal val="visible"/>
                                      </p:to>
                                    </p:set>
                                    <p:anim calcmode="lin" valueType="num">
                                      <p:cBhvr additive="base">
                                        <p:cTn id="24"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5">
                                            <p:txEl>
                                              <p:pRg st="8" end="8"/>
                                            </p:txEl>
                                          </p:spTgt>
                                        </p:tgtEl>
                                        <p:attrNameLst>
                                          <p:attrName>style.visibility</p:attrName>
                                        </p:attrNameLst>
                                      </p:cBhvr>
                                      <p:to>
                                        <p:strVal val="visible"/>
                                      </p:to>
                                    </p:set>
                                    <p:anim calcmode="lin" valueType="num">
                                      <p:cBhvr additive="base">
                                        <p:cTn id="28"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nodeType="afterEffect">
                                  <p:stCondLst>
                                    <p:cond delay="500"/>
                                  </p:stCondLst>
                                  <p:childTnLst>
                                    <p:set>
                                      <p:cBhvr>
                                        <p:cTn id="32" dur="1" fill="hold">
                                          <p:stCondLst>
                                            <p:cond delay="0"/>
                                          </p:stCondLst>
                                        </p:cTn>
                                        <p:tgtEl>
                                          <p:spTgt spid="5">
                                            <p:txEl>
                                              <p:pRg st="10" end="10"/>
                                            </p:txEl>
                                          </p:spTgt>
                                        </p:tgtEl>
                                        <p:attrNameLst>
                                          <p:attrName>style.visibility</p:attrName>
                                        </p:attrNameLst>
                                      </p:cBhvr>
                                      <p:to>
                                        <p:strVal val="visible"/>
                                      </p:to>
                                    </p:set>
                                    <p:anim calcmode="lin" valueType="num">
                                      <p:cBhvr additive="base">
                                        <p:cTn id="3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50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par>
                          <p:cTn id="43" fill="hold">
                            <p:stCondLst>
                              <p:cond delay="0"/>
                            </p:stCondLst>
                            <p:childTnLst>
                              <p:par>
                                <p:cTn id="44" presetID="22" presetClass="entr" presetSubtype="8"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par>
                          <p:cTn id="55" fill="hold">
                            <p:stCondLst>
                              <p:cond delay="0"/>
                            </p:stCondLst>
                            <p:childTnLst>
                              <p:par>
                                <p:cTn id="56" presetID="22" presetClass="entr" presetSubtype="8" fill="hold" grpId="0" nodeType="afterEffect">
                                  <p:stCondLst>
                                    <p:cond delay="500"/>
                                  </p:stCondLst>
                                  <p:childTnLst>
                                    <p:set>
                                      <p:cBhvr>
                                        <p:cTn id="57" dur="1" fill="hold">
                                          <p:stCondLst>
                                            <p:cond delay="0"/>
                                          </p:stCondLst>
                                        </p:cTn>
                                        <p:tgtEl>
                                          <p:spTgt spid="9"/>
                                        </p:tgtEl>
                                        <p:attrNameLst>
                                          <p:attrName>style.visibility</p:attrName>
                                        </p:attrNameLst>
                                      </p:cBhvr>
                                      <p:to>
                                        <p:strVal val="visible"/>
                                      </p:to>
                                    </p:set>
                                    <p:animEffect transition="in" filter="wipe(left)">
                                      <p:cBhvr>
                                        <p:cTn id="58" dur="500"/>
                                        <p:tgtEl>
                                          <p:spTgt spid="9"/>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childTnLst>
                          </p:cTn>
                        </p:par>
                        <p:par>
                          <p:cTn id="63" fill="hold">
                            <p:stCondLst>
                              <p:cond delay="1500"/>
                            </p:stCondLst>
                            <p:childTnLst>
                              <p:par>
                                <p:cTn id="64" presetID="22" presetClass="entr" presetSubtype="8" fill="hold" grpId="0"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P spid="10" grpId="0" animBg="1"/>
      <p:bldP spid="11"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5.3. EVOLUCIÓN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D8660AA9-2113-4E46-8724-33D82DE406B5}"/>
              </a:ext>
            </a:extLst>
          </p:cNvPr>
          <p:cNvSpPr txBox="1"/>
          <p:nvPr/>
        </p:nvSpPr>
        <p:spPr>
          <a:xfrm>
            <a:off x="2487385" y="285123"/>
            <a:ext cx="7217228" cy="461665"/>
          </a:xfrm>
          <a:prstGeom prst="rect">
            <a:avLst/>
          </a:prstGeom>
          <a:noFill/>
        </p:spPr>
        <p:txBody>
          <a:bodyPr wrap="square" rtlCol="0">
            <a:spAutoFit/>
          </a:bodyPr>
          <a:lstStyle/>
          <a:p>
            <a:pPr algn="ctr"/>
            <a:r>
              <a:rPr lang="es-ES" sz="2400" b="1" dirty="0"/>
              <a:t> MRP II</a:t>
            </a:r>
          </a:p>
        </p:txBody>
      </p:sp>
      <p:sp>
        <p:nvSpPr>
          <p:cNvPr id="5" name="CuadroTexto 4">
            <a:extLst>
              <a:ext uri="{FF2B5EF4-FFF2-40B4-BE49-F238E27FC236}">
                <a16:creationId xmlns:a16="http://schemas.microsoft.com/office/drawing/2014/main" id="{691EDBB9-2619-470B-9BA2-F513AC0731D9}"/>
              </a:ext>
            </a:extLst>
          </p:cNvPr>
          <p:cNvSpPr txBox="1"/>
          <p:nvPr/>
        </p:nvSpPr>
        <p:spPr>
          <a:xfrm>
            <a:off x="0" y="711159"/>
            <a:ext cx="12191999" cy="6001643"/>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Una vez que una empresa tiene un MRP en marcha, los datos de inventario se pueden completar con:</a:t>
            </a:r>
          </a:p>
          <a:p>
            <a:pPr marL="800100" lvl="1" indent="-342900" algn="just">
              <a:buFont typeface="Wingdings" panose="05000000000000000000" pitchFamily="2" charset="2"/>
              <a:buChar char="ü"/>
            </a:pPr>
            <a:r>
              <a:rPr lang="es-ES" sz="2400" dirty="0"/>
              <a:t>Las horas de mano de obra.</a:t>
            </a:r>
          </a:p>
          <a:p>
            <a:pPr marL="800100" lvl="1" indent="-342900" algn="just">
              <a:buFont typeface="Wingdings" panose="05000000000000000000" pitchFamily="2" charset="2"/>
              <a:buChar char="ü"/>
            </a:pPr>
            <a:r>
              <a:rPr lang="es-ES" sz="2400" dirty="0"/>
              <a:t>El coste de los materiales.</a:t>
            </a:r>
          </a:p>
          <a:p>
            <a:pPr marL="800100" lvl="1" indent="-342900" algn="just">
              <a:buFont typeface="Wingdings" panose="05000000000000000000" pitchFamily="2" charset="2"/>
              <a:buChar char="ü"/>
            </a:pPr>
            <a:r>
              <a:rPr lang="es-ES" sz="2400" dirty="0"/>
              <a:t>El coste del capital.</a:t>
            </a:r>
          </a:p>
          <a:p>
            <a:pPr marL="800100" lvl="1" indent="-342900" algn="just">
              <a:buFont typeface="Wingdings" panose="05000000000000000000" pitchFamily="2" charset="2"/>
              <a:buChar char="ü"/>
            </a:pPr>
            <a:r>
              <a:rPr lang="es-ES" sz="2400" dirty="0"/>
              <a:t>O con prácticamente cualquier otro recurso.</a:t>
            </a:r>
          </a:p>
          <a:p>
            <a:pPr marL="285750" indent="-285750" algn="just">
              <a:buFont typeface="Courier New" panose="02070309020205020404" pitchFamily="49" charset="0"/>
              <a:buChar char="o"/>
            </a:pPr>
            <a:endParaRPr lang="es-ES" sz="1200" dirty="0"/>
          </a:p>
          <a:p>
            <a:pPr marL="342900" indent="-342900" algn="just">
              <a:buFont typeface="Arial" panose="020B0604020202020204" pitchFamily="34" charset="0"/>
              <a:buChar char="•"/>
            </a:pPr>
            <a:r>
              <a:rPr lang="es-ES" sz="2400" dirty="0"/>
              <a:t>El sistema se denomina MRP II, en donde la palabra “necesidades” es sustituida por “recursos”. Ahora MRP significa planificación de recursos materiales.</a:t>
            </a:r>
          </a:p>
          <a:p>
            <a:pPr marL="285750" indent="-285750" algn="just">
              <a:buFont typeface="Arial" panose="020B0604020202020204" pitchFamily="34" charset="0"/>
              <a:buChar char="•"/>
            </a:pPr>
            <a:endParaRPr lang="es-ES" sz="1200" dirty="0"/>
          </a:p>
          <a:p>
            <a:pPr marL="342900" indent="-342900" algn="just">
              <a:buFont typeface="Arial" panose="020B0604020202020204" pitchFamily="34" charset="0"/>
              <a:buChar char="•"/>
            </a:pPr>
            <a:r>
              <a:rPr lang="es-ES" sz="2400" dirty="0"/>
              <a:t>Cada uno de estos recursos pueden utilizarse en un formato MRP de la misma forma que se ha utilizado anteriormente para requerir las cantidades.</a:t>
            </a:r>
          </a:p>
          <a:p>
            <a:pPr marL="285750" indent="-285750" algn="just">
              <a:buFont typeface="Arial" panose="020B0604020202020204" pitchFamily="34" charset="0"/>
              <a:buChar char="•"/>
            </a:pPr>
            <a:endParaRPr lang="es-ES" sz="1200" dirty="0"/>
          </a:p>
          <a:p>
            <a:pPr marL="342900" indent="-342900" algn="just">
              <a:buFont typeface="Arial" panose="020B0604020202020204" pitchFamily="34" charset="0"/>
              <a:buChar char="•"/>
            </a:pPr>
            <a:r>
              <a:rPr lang="es-ES" sz="2400" dirty="0"/>
              <a:t>Estas necesidades de recursos se comparan con sus capacidades respectivas.</a:t>
            </a:r>
          </a:p>
          <a:p>
            <a:pPr marL="285750" indent="-285750" algn="just">
              <a:buFont typeface="Arial" panose="020B0604020202020204" pitchFamily="34" charset="0"/>
              <a:buChar char="•"/>
            </a:pPr>
            <a:endParaRPr lang="es-ES" sz="1200" dirty="0"/>
          </a:p>
          <a:p>
            <a:pPr marL="342900" indent="-342900" algn="just">
              <a:buFont typeface="Arial" panose="020B0604020202020204" pitchFamily="34" charset="0"/>
              <a:buChar char="•"/>
            </a:pPr>
            <a:r>
              <a:rPr lang="es-ES" sz="2400" dirty="0"/>
              <a:t>La mayoría de los programas informáticos MRP II disponen de vínculos con otros archivos informáticos que reciben datos del sistema MRP (compras, planificación de la producción, gestión de almacenes, etc…).</a:t>
            </a:r>
          </a:p>
        </p:txBody>
      </p:sp>
    </p:spTree>
    <p:extLst>
      <p:ext uri="{BB962C8B-B14F-4D97-AF65-F5344CB8AC3E}">
        <p14:creationId xmlns:p14="http://schemas.microsoft.com/office/powerpoint/2010/main" val="25892415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 calcmode="lin" valueType="num">
                                      <p:cBhvr additive="base">
                                        <p:cTn id="2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 calcmode="lin" valueType="num">
                                      <p:cBhvr additive="base">
                                        <p:cTn id="3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 calcmode="lin" valueType="num">
                                      <p:cBhvr additive="base">
                                        <p:cTn id="4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anim calcmode="lin" valueType="num">
                                      <p:cBhvr additive="base">
                                        <p:cTn id="4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5.1. REQUERIMIENTOS DEL MODELO DE INVENTARIO CON DEMANDA DEPENDIENTE</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2" name="CuadroTexto 1">
            <a:extLst>
              <a:ext uri="{FF2B5EF4-FFF2-40B4-BE49-F238E27FC236}">
                <a16:creationId xmlns:a16="http://schemas.microsoft.com/office/drawing/2014/main" id="{6F147EC1-ABA3-4097-AB6F-6DB0D48E4611}"/>
              </a:ext>
            </a:extLst>
          </p:cNvPr>
          <p:cNvSpPr txBox="1"/>
          <p:nvPr/>
        </p:nvSpPr>
        <p:spPr>
          <a:xfrm>
            <a:off x="0" y="562701"/>
            <a:ext cx="12191999" cy="5632311"/>
          </a:xfrm>
          <a:prstGeom prst="rect">
            <a:avLst/>
          </a:prstGeom>
          <a:noFill/>
        </p:spPr>
        <p:txBody>
          <a:bodyPr wrap="square" rtlCol="0">
            <a:spAutoFit/>
          </a:bodyPr>
          <a:lstStyle/>
          <a:p>
            <a:pPr algn="ctr"/>
            <a:r>
              <a:rPr lang="es-ES" sz="2400" b="1" dirty="0"/>
              <a:t>INTRODUCCIÓN</a:t>
            </a:r>
          </a:p>
          <a:p>
            <a:pPr marL="342900" indent="-342900" algn="just">
              <a:buFont typeface="Arial" panose="020B0604020202020204" pitchFamily="34" charset="0"/>
              <a:buChar char="•"/>
            </a:pPr>
            <a:r>
              <a:rPr lang="es-ES" sz="2400" b="1" dirty="0"/>
              <a:t>Demanda dependiente</a:t>
            </a:r>
            <a:r>
              <a:rPr lang="es-ES" sz="2400" dirty="0"/>
              <a:t>: Demanda interna de un artículo que está </a:t>
            </a:r>
            <a:r>
              <a:rPr lang="es-ES" sz="2400" b="1" dirty="0"/>
              <a:t>relacionada con la demanda de otro artículo de nivel superior </a:t>
            </a:r>
            <a:r>
              <a:rPr lang="es-ES" sz="2400" dirty="0"/>
              <a:t>: (mmpp, componentes...).</a:t>
            </a:r>
          </a:p>
          <a:p>
            <a:pPr marL="342900" indent="-342900" algn="just">
              <a:buFont typeface="Arial" panose="020B0604020202020204" pitchFamily="34" charset="0"/>
              <a:buChar char="•"/>
            </a:pPr>
            <a:r>
              <a:rPr lang="es-ES" sz="2400" dirty="0"/>
              <a:t>Dada una cantidad para el artículo final, se pueden calcular las cantidades necesarias de todos los componentes.</a:t>
            </a:r>
          </a:p>
          <a:p>
            <a:pPr marL="342900" indent="-342900" algn="just">
              <a:buFont typeface="Arial" panose="020B0604020202020204" pitchFamily="34" charset="0"/>
              <a:buChar char="•"/>
            </a:pPr>
            <a:r>
              <a:rPr lang="es-ES" sz="2400" dirty="0"/>
              <a:t>En general, para cualquier artículo para el que se puede establecer un programa, deben utilizarse las técnicas dependientes.</a:t>
            </a:r>
          </a:p>
          <a:p>
            <a:pPr marL="342900" indent="-342900" algn="just">
              <a:buFont typeface="Arial" panose="020B0604020202020204" pitchFamily="34" charset="0"/>
              <a:buChar char="•"/>
            </a:pPr>
            <a:r>
              <a:rPr lang="es-ES" sz="2400" b="1" dirty="0"/>
              <a:t>MRP</a:t>
            </a:r>
            <a:r>
              <a:rPr lang="es-ES" sz="2400" dirty="0"/>
              <a:t> (</a:t>
            </a:r>
            <a:r>
              <a:rPr lang="es-ES" sz="2400" i="1" dirty="0"/>
              <a:t>Material Requirements Planning</a:t>
            </a:r>
            <a:r>
              <a:rPr lang="es-ES" sz="2400" dirty="0"/>
              <a:t>/Planificación de las necesidades de materiales) es la técnica utilizada.</a:t>
            </a:r>
          </a:p>
          <a:p>
            <a:pPr marL="342900" indent="-342900" algn="just">
              <a:buFont typeface="Arial" panose="020B0604020202020204" pitchFamily="34" charset="0"/>
              <a:buChar char="•"/>
            </a:pPr>
            <a:endParaRPr lang="es-ES" sz="2400" dirty="0"/>
          </a:p>
          <a:p>
            <a:pPr algn="ctr"/>
            <a:r>
              <a:rPr lang="es-ES" sz="2400" b="1" dirty="0"/>
              <a:t>BENEFICIOS DEL MRP</a:t>
            </a:r>
          </a:p>
          <a:p>
            <a:pPr marL="342900" indent="-342900" algn="just">
              <a:buFont typeface="Arial" panose="020B0604020202020204" pitchFamily="34" charset="0"/>
              <a:buChar char="•"/>
            </a:pPr>
            <a:r>
              <a:rPr lang="es-ES" sz="2400" dirty="0"/>
              <a:t>Una mejor respuesta a los pedidos de los clientes.</a:t>
            </a:r>
          </a:p>
          <a:p>
            <a:pPr marL="342900" indent="-342900" algn="just">
              <a:buFont typeface="Arial" panose="020B0604020202020204" pitchFamily="34" charset="0"/>
              <a:buChar char="•"/>
            </a:pPr>
            <a:r>
              <a:rPr lang="es-ES" sz="2400" dirty="0"/>
              <a:t>Una respuesta más rápida a los cambios del mercado.</a:t>
            </a:r>
          </a:p>
          <a:p>
            <a:pPr marL="342900" indent="-342900" algn="just">
              <a:buFont typeface="Arial" panose="020B0604020202020204" pitchFamily="34" charset="0"/>
              <a:buChar char="•"/>
            </a:pPr>
            <a:r>
              <a:rPr lang="es-ES" sz="2400" dirty="0"/>
              <a:t>Una mejor utilización de las instalaciones y de la mano de obra.</a:t>
            </a:r>
          </a:p>
          <a:p>
            <a:pPr marL="342900" indent="-342900" algn="just">
              <a:buFont typeface="Arial" panose="020B0604020202020204" pitchFamily="34" charset="0"/>
              <a:buChar char="•"/>
            </a:pPr>
            <a:r>
              <a:rPr lang="es-ES" sz="2400" dirty="0"/>
              <a:t>Una reducción de los niveles de inventario.</a:t>
            </a:r>
          </a:p>
        </p:txBody>
      </p:sp>
    </p:spTree>
    <p:extLst>
      <p:ext uri="{BB962C8B-B14F-4D97-AF65-F5344CB8AC3E}">
        <p14:creationId xmlns:p14="http://schemas.microsoft.com/office/powerpoint/2010/main" val="399879235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5.3. EVOLUCIÓN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D8660AA9-2113-4E46-8724-33D82DE406B5}"/>
              </a:ext>
            </a:extLst>
          </p:cNvPr>
          <p:cNvSpPr txBox="1"/>
          <p:nvPr/>
        </p:nvSpPr>
        <p:spPr>
          <a:xfrm>
            <a:off x="2487385" y="285123"/>
            <a:ext cx="7217228" cy="461665"/>
          </a:xfrm>
          <a:prstGeom prst="rect">
            <a:avLst/>
          </a:prstGeom>
          <a:noFill/>
        </p:spPr>
        <p:txBody>
          <a:bodyPr wrap="square" rtlCol="0">
            <a:spAutoFit/>
          </a:bodyPr>
          <a:lstStyle/>
          <a:p>
            <a:pPr algn="ctr"/>
            <a:r>
              <a:rPr lang="es-ES" sz="2400" b="1" dirty="0"/>
              <a:t> MRP II</a:t>
            </a:r>
          </a:p>
        </p:txBody>
      </p:sp>
      <p:grpSp>
        <p:nvGrpSpPr>
          <p:cNvPr id="5" name="Group 35">
            <a:extLst>
              <a:ext uri="{FF2B5EF4-FFF2-40B4-BE49-F238E27FC236}">
                <a16:creationId xmlns:a16="http://schemas.microsoft.com/office/drawing/2014/main" id="{0E122E34-6A24-4165-A904-CE9E625CEB6E}"/>
              </a:ext>
            </a:extLst>
          </p:cNvPr>
          <p:cNvGrpSpPr>
            <a:grpSpLocks/>
          </p:cNvGrpSpPr>
          <p:nvPr/>
        </p:nvGrpSpPr>
        <p:grpSpPr bwMode="auto">
          <a:xfrm>
            <a:off x="2165348" y="1092760"/>
            <a:ext cx="8174038" cy="4949824"/>
            <a:chOff x="334" y="959"/>
            <a:chExt cx="5149" cy="3118"/>
          </a:xfrm>
        </p:grpSpPr>
        <p:sp>
          <p:nvSpPr>
            <p:cNvPr id="6" name="Rectangle 24">
              <a:extLst>
                <a:ext uri="{FF2B5EF4-FFF2-40B4-BE49-F238E27FC236}">
                  <a16:creationId xmlns:a16="http://schemas.microsoft.com/office/drawing/2014/main" id="{78ABFF42-028E-42E5-AA4D-878058C19930}"/>
                </a:ext>
              </a:extLst>
            </p:cNvPr>
            <p:cNvSpPr>
              <a:spLocks noChangeArrowheads="1"/>
            </p:cNvSpPr>
            <p:nvPr/>
          </p:nvSpPr>
          <p:spPr bwMode="auto">
            <a:xfrm>
              <a:off x="3110" y="959"/>
              <a:ext cx="22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71500" algn="ctr"/>
                  <a:tab pos="1435100" algn="ctr"/>
                  <a:tab pos="1905000" algn="ctr"/>
                  <a:tab pos="2387600" algn="ctr"/>
                  <a:tab pos="3238500" algn="ctr"/>
                </a:tabLst>
                <a:defRPr sz="2400">
                  <a:solidFill>
                    <a:schemeClr val="tx1"/>
                  </a:solidFill>
                  <a:latin typeface="Times" panose="02020603050405020304" pitchFamily="18" charset="0"/>
                </a:defRPr>
              </a:lvl1pPr>
              <a:lvl2pPr>
                <a:tabLst>
                  <a:tab pos="571500" algn="ctr"/>
                  <a:tab pos="1435100" algn="ctr"/>
                  <a:tab pos="1905000" algn="ctr"/>
                  <a:tab pos="2387600" algn="ctr"/>
                  <a:tab pos="3238500" algn="ctr"/>
                </a:tabLst>
                <a:defRPr sz="2400">
                  <a:solidFill>
                    <a:schemeClr val="tx1"/>
                  </a:solidFill>
                  <a:latin typeface="Times" panose="02020603050405020304" pitchFamily="18" charset="0"/>
                </a:defRPr>
              </a:lvl2pPr>
              <a:lvl3pPr>
                <a:tabLst>
                  <a:tab pos="571500" algn="ctr"/>
                  <a:tab pos="1435100" algn="ctr"/>
                  <a:tab pos="1905000" algn="ctr"/>
                  <a:tab pos="2387600" algn="ctr"/>
                  <a:tab pos="3238500" algn="ctr"/>
                </a:tabLst>
                <a:defRPr sz="2400">
                  <a:solidFill>
                    <a:schemeClr val="tx1"/>
                  </a:solidFill>
                  <a:latin typeface="Times" panose="02020603050405020304" pitchFamily="18" charset="0"/>
                </a:defRPr>
              </a:lvl3pPr>
              <a:lvl4pPr>
                <a:tabLst>
                  <a:tab pos="571500" algn="ctr"/>
                  <a:tab pos="1435100" algn="ctr"/>
                  <a:tab pos="1905000" algn="ctr"/>
                  <a:tab pos="2387600" algn="ctr"/>
                  <a:tab pos="3238500" algn="ctr"/>
                </a:tabLst>
                <a:defRPr sz="2400">
                  <a:solidFill>
                    <a:schemeClr val="tx1"/>
                  </a:solidFill>
                  <a:latin typeface="Times" panose="02020603050405020304" pitchFamily="18" charset="0"/>
                </a:defRPr>
              </a:lvl4pPr>
              <a:lvl5pPr>
                <a:tabLst>
                  <a:tab pos="571500" algn="ctr"/>
                  <a:tab pos="1435100" algn="ctr"/>
                  <a:tab pos="1905000" algn="ctr"/>
                  <a:tab pos="2387600" algn="ctr"/>
                  <a:tab pos="32385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571500" algn="ctr"/>
                  <a:tab pos="1435100" algn="ctr"/>
                  <a:tab pos="1905000" algn="ctr"/>
                  <a:tab pos="2387600" algn="ctr"/>
                  <a:tab pos="32385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571500" algn="ctr"/>
                  <a:tab pos="1435100" algn="ctr"/>
                  <a:tab pos="1905000" algn="ctr"/>
                  <a:tab pos="2387600" algn="ctr"/>
                  <a:tab pos="32385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571500" algn="ctr"/>
                  <a:tab pos="1435100" algn="ctr"/>
                  <a:tab pos="1905000" algn="ctr"/>
                  <a:tab pos="2387600" algn="ctr"/>
                  <a:tab pos="32385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571500" algn="ctr"/>
                  <a:tab pos="1435100" algn="ctr"/>
                  <a:tab pos="1905000" algn="ctr"/>
                  <a:tab pos="2387600" algn="ctr"/>
                  <a:tab pos="3238500" algn="ctr"/>
                </a:tabLst>
                <a:defRPr sz="2400">
                  <a:solidFill>
                    <a:schemeClr val="tx1"/>
                  </a:solidFill>
                  <a:latin typeface="Times" panose="02020603050405020304" pitchFamily="18" charset="0"/>
                </a:defRPr>
              </a:lvl9pPr>
            </a:lstStyle>
            <a:p>
              <a:r>
                <a:rPr lang="es-ES" altLang="es-ES" sz="1800" dirty="0">
                  <a:effectLst>
                    <a:outerShdw blurRad="38100" dist="38100" dir="2700000" algn="tl">
                      <a:srgbClr val="C0C0C0"/>
                    </a:outerShdw>
                  </a:effectLst>
                  <a:latin typeface="Arial" panose="020B0604020202020204" pitchFamily="34" charset="0"/>
                </a:rPr>
                <a:t>			Semana</a:t>
              </a:r>
            </a:p>
            <a:p>
              <a:r>
                <a:rPr lang="es-ES" altLang="es-ES" sz="1800" dirty="0">
                  <a:effectLst>
                    <a:outerShdw blurRad="38100" dist="38100" dir="2700000" algn="tl">
                      <a:srgbClr val="C0C0C0"/>
                    </a:outerShdw>
                  </a:effectLst>
                  <a:latin typeface="Arial" panose="020B0604020202020204" pitchFamily="34" charset="0"/>
                </a:rPr>
                <a:t>	5	6		7	8</a:t>
              </a:r>
            </a:p>
          </p:txBody>
        </p:sp>
        <p:sp>
          <p:nvSpPr>
            <p:cNvPr id="7" name="Rectangle 25">
              <a:extLst>
                <a:ext uri="{FF2B5EF4-FFF2-40B4-BE49-F238E27FC236}">
                  <a16:creationId xmlns:a16="http://schemas.microsoft.com/office/drawing/2014/main" id="{21C3D8A7-DF2E-46A9-9CFF-1A4DFEC7FAD8}"/>
                </a:ext>
              </a:extLst>
            </p:cNvPr>
            <p:cNvSpPr>
              <a:spLocks noChangeArrowheads="1"/>
            </p:cNvSpPr>
            <p:nvPr/>
          </p:nvSpPr>
          <p:spPr bwMode="auto">
            <a:xfrm>
              <a:off x="334" y="1349"/>
              <a:ext cx="5149" cy="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tabLst>
                  <a:tab pos="5245100" algn="r"/>
                  <a:tab pos="6007100" algn="r"/>
                  <a:tab pos="7048500" algn="r"/>
                  <a:tab pos="7912100" algn="r"/>
                </a:tabLst>
                <a:defRPr sz="2400">
                  <a:solidFill>
                    <a:schemeClr val="tx1"/>
                  </a:solidFill>
                  <a:latin typeface="Times" panose="02020603050405020304" pitchFamily="18" charset="0"/>
                </a:defRPr>
              </a:lvl1pPr>
              <a:lvl2pPr marL="914400" indent="-457200">
                <a:tabLst>
                  <a:tab pos="5245100" algn="r"/>
                  <a:tab pos="6007100" algn="r"/>
                  <a:tab pos="7048500" algn="r"/>
                  <a:tab pos="7912100" algn="r"/>
                </a:tabLst>
                <a:defRPr sz="2400">
                  <a:solidFill>
                    <a:schemeClr val="tx1"/>
                  </a:solidFill>
                  <a:latin typeface="Times" panose="02020603050405020304" pitchFamily="18" charset="0"/>
                </a:defRPr>
              </a:lvl2pPr>
              <a:lvl3pPr marL="1371600" indent="-457200">
                <a:tabLst>
                  <a:tab pos="5245100" algn="r"/>
                  <a:tab pos="6007100" algn="r"/>
                  <a:tab pos="7048500" algn="r"/>
                  <a:tab pos="7912100" algn="r"/>
                </a:tabLst>
                <a:defRPr sz="2400">
                  <a:solidFill>
                    <a:schemeClr val="tx1"/>
                  </a:solidFill>
                  <a:latin typeface="Times" panose="02020603050405020304" pitchFamily="18" charset="0"/>
                </a:defRPr>
              </a:lvl3pPr>
              <a:lvl4pPr marL="1828800" indent="-457200">
                <a:tabLst>
                  <a:tab pos="5245100" algn="r"/>
                  <a:tab pos="6007100" algn="r"/>
                  <a:tab pos="7048500" algn="r"/>
                  <a:tab pos="7912100" algn="r"/>
                </a:tabLst>
                <a:defRPr sz="2400">
                  <a:solidFill>
                    <a:schemeClr val="tx1"/>
                  </a:solidFill>
                  <a:latin typeface="Times" panose="02020603050405020304" pitchFamily="18" charset="0"/>
                </a:defRPr>
              </a:lvl4pPr>
              <a:lvl5pPr marL="2286000" indent="-457200">
                <a:tabLst>
                  <a:tab pos="5245100" algn="r"/>
                  <a:tab pos="6007100" algn="r"/>
                  <a:tab pos="7048500" algn="r"/>
                  <a:tab pos="7912100" algn="r"/>
                </a:tabLst>
                <a:defRPr sz="2400">
                  <a:solidFill>
                    <a:schemeClr val="tx1"/>
                  </a:solidFill>
                  <a:latin typeface="Times" panose="02020603050405020304" pitchFamily="18" charset="0"/>
                </a:defRPr>
              </a:lvl5pPr>
              <a:lvl6pPr marL="2743200" indent="-457200" eaLnBrk="0" fontAlgn="base" hangingPunct="0">
                <a:spcBef>
                  <a:spcPct val="0"/>
                </a:spcBef>
                <a:spcAft>
                  <a:spcPct val="0"/>
                </a:spcAft>
                <a:tabLst>
                  <a:tab pos="5245100" algn="r"/>
                  <a:tab pos="6007100" algn="r"/>
                  <a:tab pos="7048500" algn="r"/>
                  <a:tab pos="7912100" algn="r"/>
                </a:tabLst>
                <a:defRPr sz="2400">
                  <a:solidFill>
                    <a:schemeClr val="tx1"/>
                  </a:solidFill>
                  <a:latin typeface="Times" panose="02020603050405020304" pitchFamily="18" charset="0"/>
                </a:defRPr>
              </a:lvl6pPr>
              <a:lvl7pPr marL="3200400" indent="-457200" eaLnBrk="0" fontAlgn="base" hangingPunct="0">
                <a:spcBef>
                  <a:spcPct val="0"/>
                </a:spcBef>
                <a:spcAft>
                  <a:spcPct val="0"/>
                </a:spcAft>
                <a:tabLst>
                  <a:tab pos="5245100" algn="r"/>
                  <a:tab pos="6007100" algn="r"/>
                  <a:tab pos="7048500" algn="r"/>
                  <a:tab pos="7912100" algn="r"/>
                </a:tabLst>
                <a:defRPr sz="2400">
                  <a:solidFill>
                    <a:schemeClr val="tx1"/>
                  </a:solidFill>
                  <a:latin typeface="Times" panose="02020603050405020304" pitchFamily="18" charset="0"/>
                </a:defRPr>
              </a:lvl7pPr>
              <a:lvl8pPr marL="3657600" indent="-457200" eaLnBrk="0" fontAlgn="base" hangingPunct="0">
                <a:spcBef>
                  <a:spcPct val="0"/>
                </a:spcBef>
                <a:spcAft>
                  <a:spcPct val="0"/>
                </a:spcAft>
                <a:tabLst>
                  <a:tab pos="5245100" algn="r"/>
                  <a:tab pos="6007100" algn="r"/>
                  <a:tab pos="7048500" algn="r"/>
                  <a:tab pos="7912100" algn="r"/>
                </a:tabLst>
                <a:defRPr sz="2400">
                  <a:solidFill>
                    <a:schemeClr val="tx1"/>
                  </a:solidFill>
                  <a:latin typeface="Times" panose="02020603050405020304" pitchFamily="18" charset="0"/>
                </a:defRPr>
              </a:lvl8pPr>
              <a:lvl9pPr marL="4114800" indent="-457200" eaLnBrk="0" fontAlgn="base" hangingPunct="0">
                <a:spcBef>
                  <a:spcPct val="0"/>
                </a:spcBef>
                <a:spcAft>
                  <a:spcPct val="0"/>
                </a:spcAft>
                <a:tabLst>
                  <a:tab pos="5245100" algn="r"/>
                  <a:tab pos="6007100" algn="r"/>
                  <a:tab pos="7048500" algn="r"/>
                  <a:tab pos="7912100" algn="r"/>
                </a:tabLst>
                <a:defRPr sz="2400">
                  <a:solidFill>
                    <a:schemeClr val="tx1"/>
                  </a:solidFill>
                  <a:latin typeface="Times" panose="02020603050405020304" pitchFamily="18" charset="0"/>
                </a:defRPr>
              </a:lvl9pPr>
            </a:lstStyle>
            <a:p>
              <a:pPr>
                <a:lnSpc>
                  <a:spcPct val="90000"/>
                </a:lnSpc>
                <a:buFont typeface="Times" panose="02020603050405020304" pitchFamily="18" charset="0"/>
                <a:buAutoNum type="alphaUcPeriod"/>
              </a:pPr>
              <a:r>
                <a:rPr lang="es-ES" altLang="es-ES" sz="1800" b="1" dirty="0">
                  <a:effectLst>
                    <a:outerShdw blurRad="38100" dist="38100" dir="2700000" algn="tl">
                      <a:srgbClr val="C0C0C0"/>
                    </a:outerShdw>
                  </a:effectLst>
                  <a:latin typeface="Arial" panose="020B0604020202020204" pitchFamily="34" charset="0"/>
                </a:rPr>
                <a:t>Unidades</a:t>
              </a:r>
              <a:r>
                <a:rPr lang="es-ES" altLang="es-ES" sz="1800" dirty="0">
                  <a:effectLst>
                    <a:outerShdw blurRad="38100" dist="38100" dir="2700000" algn="tl">
                      <a:srgbClr val="C0C0C0"/>
                    </a:outerShdw>
                  </a:effectLst>
                  <a:latin typeface="Arial" panose="020B0604020202020204" pitchFamily="34" charset="0"/>
                </a:rPr>
                <a:t> (plazo de fabricación </a:t>
              </a:r>
              <a:r>
                <a:rPr lang="es-ES" altLang="es-ES" sz="1800" i="0" dirty="0">
                  <a:effectLst>
                    <a:outerShdw blurRad="38100" dist="38100" dir="2700000" algn="tl">
                      <a:srgbClr val="C0C0C0"/>
                    </a:outerShdw>
                  </a:effectLst>
                  <a:latin typeface="Arial" panose="020B0604020202020204" pitchFamily="34" charset="0"/>
                </a:rPr>
                <a:t>1</a:t>
              </a:r>
              <a:r>
                <a:rPr lang="es-ES" altLang="es-ES" sz="1800" dirty="0">
                  <a:effectLst>
                    <a:outerShdw blurRad="38100" dist="38100" dir="2700000" algn="tl">
                      <a:srgbClr val="C0C0C0"/>
                    </a:outerShdw>
                  </a:effectLst>
                  <a:latin typeface="Arial" panose="020B0604020202020204" pitchFamily="34" charset="0"/>
                </a:rPr>
                <a:t> semana)			</a:t>
              </a:r>
              <a:r>
                <a:rPr lang="es-ES" altLang="es-ES" sz="1800" i="0" dirty="0">
                  <a:effectLst>
                    <a:outerShdw blurRad="38100" dist="38100" dir="2700000" algn="tl">
                      <a:srgbClr val="C0C0C0"/>
                    </a:outerShdw>
                  </a:effectLst>
                  <a:latin typeface="Arial" panose="020B0604020202020204" pitchFamily="34" charset="0"/>
                </a:rPr>
                <a:t>	100</a:t>
              </a:r>
            </a:p>
            <a:p>
              <a:pPr>
                <a:lnSpc>
                  <a:spcPct val="90000"/>
                </a:lnSpc>
                <a:buFont typeface="Times" panose="02020603050405020304" pitchFamily="18" charset="0"/>
                <a:buNone/>
              </a:pPr>
              <a:r>
                <a:rPr lang="es-ES" altLang="es-ES" sz="1800" dirty="0">
                  <a:effectLst>
                    <a:outerShdw blurRad="38100" dist="38100" dir="2700000" algn="tl">
                      <a:srgbClr val="C0C0C0"/>
                    </a:outerShdw>
                  </a:effectLst>
                  <a:latin typeface="Arial" panose="020B0604020202020204" pitchFamily="34" charset="0"/>
                </a:rPr>
                <a:t>	</a:t>
              </a:r>
              <a:r>
                <a:rPr lang="es-ES" altLang="es-ES" sz="1800" b="1" dirty="0">
                  <a:effectLst>
                    <a:outerShdw blurRad="38100" dist="38100" dir="2700000" algn="tl">
                      <a:srgbClr val="C0C0C0"/>
                    </a:outerShdw>
                  </a:effectLst>
                  <a:latin typeface="Arial" panose="020B0604020202020204" pitchFamily="34" charset="0"/>
                </a:rPr>
                <a:t>Mano de obra</a:t>
              </a:r>
              <a:r>
                <a:rPr lang="es-ES" altLang="es-ES" sz="1800" dirty="0">
                  <a:effectLst>
                    <a:outerShdw blurRad="38100" dist="38100" dir="2700000" algn="tl">
                      <a:srgbClr val="C0C0C0"/>
                    </a:outerShdw>
                  </a:effectLst>
                  <a:latin typeface="Arial" panose="020B0604020202020204" pitchFamily="34" charset="0"/>
                </a:rPr>
                <a:t>: 1</a:t>
              </a:r>
              <a:r>
                <a:rPr lang="es-ES" altLang="es-ES" sz="1800" i="0" dirty="0">
                  <a:effectLst>
                    <a:outerShdw blurRad="38100" dist="38100" dir="2700000" algn="tl">
                      <a:srgbClr val="C0C0C0"/>
                    </a:outerShdw>
                  </a:effectLst>
                  <a:latin typeface="Arial" panose="020B0604020202020204" pitchFamily="34" charset="0"/>
                </a:rPr>
                <a:t>0</a:t>
              </a:r>
              <a:r>
                <a:rPr lang="es-ES" altLang="es-ES" sz="1800" dirty="0">
                  <a:effectLst>
                    <a:outerShdw blurRad="38100" dist="38100" dir="2700000" algn="tl">
                      <a:srgbClr val="C0C0C0"/>
                    </a:outerShdw>
                  </a:effectLst>
                  <a:latin typeface="Arial" panose="020B0604020202020204" pitchFamily="34" charset="0"/>
                </a:rPr>
                <a:t> horas/unidad				</a:t>
              </a:r>
              <a:r>
                <a:rPr lang="es-ES" altLang="es-ES" sz="1800" i="0" dirty="0">
                  <a:effectLst>
                    <a:outerShdw blurRad="38100" dist="38100" dir="2700000" algn="tl">
                      <a:srgbClr val="C0C0C0"/>
                    </a:outerShdw>
                  </a:effectLst>
                  <a:latin typeface="Arial" panose="020B0604020202020204" pitchFamily="34" charset="0"/>
                </a:rPr>
                <a:t>1.000</a:t>
              </a:r>
              <a:endParaRPr lang="es-ES" altLang="es-ES" sz="1800" dirty="0">
                <a:effectLst>
                  <a:outerShdw blurRad="38100" dist="38100" dir="2700000" algn="tl">
                    <a:srgbClr val="C0C0C0"/>
                  </a:outerShdw>
                </a:effectLst>
                <a:latin typeface="Arial" panose="020B0604020202020204" pitchFamily="34" charset="0"/>
              </a:endParaRPr>
            </a:p>
            <a:p>
              <a:pPr>
                <a:lnSpc>
                  <a:spcPct val="90000"/>
                </a:lnSpc>
                <a:buFont typeface="Times" panose="02020603050405020304" pitchFamily="18" charset="0"/>
                <a:buNone/>
              </a:pPr>
              <a:r>
                <a:rPr lang="es-ES" altLang="es-ES" sz="1800" dirty="0">
                  <a:effectLst>
                    <a:outerShdw blurRad="38100" dist="38100" dir="2700000" algn="tl">
                      <a:srgbClr val="C0C0C0"/>
                    </a:outerShdw>
                  </a:effectLst>
                  <a:latin typeface="Arial" panose="020B0604020202020204" pitchFamily="34" charset="0"/>
                </a:rPr>
                <a:t>	</a:t>
              </a:r>
              <a:r>
                <a:rPr lang="es-ES" altLang="es-ES" sz="1800" b="1" dirty="0">
                  <a:effectLst>
                    <a:outerShdw blurRad="38100" dist="38100" dir="2700000" algn="tl">
                      <a:srgbClr val="C0C0C0"/>
                    </a:outerShdw>
                  </a:effectLst>
                  <a:latin typeface="Arial" panose="020B0604020202020204" pitchFamily="34" charset="0"/>
                </a:rPr>
                <a:t>Maquinaria</a:t>
              </a:r>
              <a:r>
                <a:rPr lang="es-ES" altLang="es-ES" sz="1800" dirty="0">
                  <a:effectLst>
                    <a:outerShdw blurRad="38100" dist="38100" dir="2700000" algn="tl">
                      <a:srgbClr val="C0C0C0"/>
                    </a:outerShdw>
                  </a:effectLst>
                  <a:latin typeface="Arial" panose="020B0604020202020204" pitchFamily="34" charset="0"/>
                </a:rPr>
                <a:t>: </a:t>
              </a:r>
              <a:r>
                <a:rPr lang="es-ES" altLang="es-ES" sz="1800" i="0" dirty="0">
                  <a:effectLst>
                    <a:outerShdw blurRad="38100" dist="38100" dir="2700000" algn="tl">
                      <a:srgbClr val="C0C0C0"/>
                    </a:outerShdw>
                  </a:effectLst>
                  <a:latin typeface="Arial" panose="020B0604020202020204" pitchFamily="34" charset="0"/>
                </a:rPr>
                <a:t>2</a:t>
              </a:r>
              <a:r>
                <a:rPr lang="es-ES" altLang="es-ES" sz="1800" dirty="0">
                  <a:effectLst>
                    <a:outerShdw blurRad="38100" dist="38100" dir="2700000" algn="tl">
                      <a:srgbClr val="C0C0C0"/>
                    </a:outerShdw>
                  </a:effectLst>
                  <a:latin typeface="Arial" panose="020B0604020202020204" pitchFamily="34" charset="0"/>
                </a:rPr>
                <a:t> horas/unidad				</a:t>
              </a:r>
              <a:r>
                <a:rPr lang="es-ES" altLang="es-ES" sz="1800" i="0" dirty="0">
                  <a:effectLst>
                    <a:outerShdw blurRad="38100" dist="38100" dir="2700000" algn="tl">
                      <a:srgbClr val="C0C0C0"/>
                    </a:outerShdw>
                  </a:effectLst>
                  <a:latin typeface="Arial" panose="020B0604020202020204" pitchFamily="34" charset="0"/>
                </a:rPr>
                <a:t>200</a:t>
              </a:r>
              <a:endParaRPr lang="es-ES" altLang="es-ES" sz="1800" dirty="0">
                <a:effectLst>
                  <a:outerShdw blurRad="38100" dist="38100" dir="2700000" algn="tl">
                    <a:srgbClr val="C0C0C0"/>
                  </a:outerShdw>
                </a:effectLst>
                <a:latin typeface="Arial" panose="020B0604020202020204" pitchFamily="34" charset="0"/>
              </a:endParaRPr>
            </a:p>
            <a:p>
              <a:pPr>
                <a:lnSpc>
                  <a:spcPct val="90000"/>
                </a:lnSpc>
                <a:spcAft>
                  <a:spcPct val="30000"/>
                </a:spcAft>
                <a:buFont typeface="Times" panose="02020603050405020304" pitchFamily="18" charset="0"/>
                <a:buNone/>
              </a:pPr>
              <a:r>
                <a:rPr lang="es-ES" altLang="es-ES" sz="1800" dirty="0">
                  <a:effectLst>
                    <a:outerShdw blurRad="38100" dist="38100" dir="2700000" algn="tl">
                      <a:srgbClr val="C0C0C0"/>
                    </a:outerShdw>
                  </a:effectLst>
                  <a:latin typeface="Arial" panose="020B0604020202020204" pitchFamily="34" charset="0"/>
                </a:rPr>
                <a:t>	</a:t>
              </a:r>
              <a:r>
                <a:rPr lang="es-ES" altLang="es-ES" sz="1800" b="1" dirty="0">
                  <a:effectLst>
                    <a:outerShdw blurRad="38100" dist="38100" dir="2700000" algn="tl">
                      <a:srgbClr val="C0C0C0"/>
                    </a:outerShdw>
                  </a:effectLst>
                  <a:latin typeface="Arial" panose="020B0604020202020204" pitchFamily="34" charset="0"/>
                </a:rPr>
                <a:t>Cuentas a pagar</a:t>
              </a:r>
              <a:r>
                <a:rPr lang="es-ES" altLang="es-ES" sz="1800" dirty="0">
                  <a:effectLst>
                    <a:outerShdw blurRad="38100" dist="38100" dir="2700000" algn="tl">
                      <a:srgbClr val="C0C0C0"/>
                    </a:outerShdw>
                  </a:effectLst>
                  <a:latin typeface="Arial" panose="020B0604020202020204" pitchFamily="34" charset="0"/>
                </a:rPr>
                <a:t>: 0€/unidad				</a:t>
              </a:r>
              <a:r>
                <a:rPr lang="es-ES" altLang="es-ES" sz="1800" i="0" dirty="0">
                  <a:effectLst>
                    <a:outerShdw blurRad="38100" dist="38100" dir="2700000" algn="tl">
                      <a:srgbClr val="C0C0C0"/>
                    </a:outerShdw>
                  </a:effectLst>
                  <a:latin typeface="Arial" panose="020B0604020202020204" pitchFamily="34" charset="0"/>
                </a:rPr>
                <a:t>0</a:t>
              </a:r>
              <a:endParaRPr lang="es-ES" altLang="es-ES" sz="1800" dirty="0">
                <a:effectLst>
                  <a:outerShdw blurRad="38100" dist="38100" dir="2700000" algn="tl">
                    <a:srgbClr val="C0C0C0"/>
                  </a:outerShdw>
                </a:effectLst>
                <a:latin typeface="Arial" panose="020B0604020202020204" pitchFamily="34" charset="0"/>
              </a:endParaRPr>
            </a:p>
            <a:p>
              <a:pPr>
                <a:lnSpc>
                  <a:spcPct val="90000"/>
                </a:lnSpc>
                <a:buFont typeface="Times" panose="02020603050405020304" pitchFamily="18" charset="0"/>
                <a:buAutoNum type="alphaUcPeriod" startAt="2"/>
              </a:pPr>
              <a:r>
                <a:rPr lang="es-ES" altLang="es-ES" sz="1800" b="1" dirty="0">
                  <a:effectLst>
                    <a:outerShdw blurRad="38100" dist="38100" dir="2700000" algn="tl">
                      <a:srgbClr val="C0C0C0"/>
                    </a:outerShdw>
                  </a:effectLst>
                  <a:latin typeface="Arial" panose="020B0604020202020204" pitchFamily="34" charset="0"/>
                </a:rPr>
                <a:t>Unidades</a:t>
              </a:r>
              <a:r>
                <a:rPr lang="es-ES" altLang="es-ES" sz="1800" dirty="0">
                  <a:effectLst>
                    <a:outerShdw blurRad="38100" dist="38100" dir="2700000" algn="tl">
                      <a:srgbClr val="C0C0C0"/>
                    </a:outerShdw>
                  </a:effectLst>
                  <a:latin typeface="Arial" panose="020B0604020202020204" pitchFamily="34" charset="0"/>
                </a:rPr>
                <a:t>: (plazo de entrega </a:t>
              </a:r>
              <a:r>
                <a:rPr lang="es-ES" altLang="es-ES" sz="1800" i="0" dirty="0">
                  <a:effectLst>
                    <a:outerShdw blurRad="38100" dist="38100" dir="2700000" algn="tl">
                      <a:srgbClr val="C0C0C0"/>
                    </a:outerShdw>
                  </a:effectLst>
                  <a:latin typeface="Arial" panose="020B0604020202020204" pitchFamily="34" charset="0"/>
                </a:rPr>
                <a:t>2</a:t>
              </a:r>
              <a:r>
                <a:rPr lang="es-ES" altLang="es-ES" sz="1800" dirty="0">
                  <a:effectLst>
                    <a:outerShdw blurRad="38100" dist="38100" dir="2700000" algn="tl">
                      <a:srgbClr val="C0C0C0"/>
                    </a:outerShdw>
                  </a:effectLst>
                  <a:latin typeface="Arial" panose="020B0604020202020204" pitchFamily="34" charset="0"/>
                </a:rPr>
                <a:t> semanas, </a:t>
              </a:r>
            </a:p>
            <a:p>
              <a:pPr>
                <a:lnSpc>
                  <a:spcPct val="90000"/>
                </a:lnSpc>
                <a:buFont typeface="Times" panose="02020603050405020304" pitchFamily="18" charset="0"/>
                <a:buNone/>
              </a:pPr>
              <a:r>
                <a:rPr lang="es-ES" altLang="es-ES" sz="1800" dirty="0">
                  <a:effectLst>
                    <a:outerShdw blurRad="38100" dist="38100" dir="2700000" algn="tl">
                      <a:srgbClr val="C0C0C0"/>
                    </a:outerShdw>
                  </a:effectLst>
                  <a:latin typeface="Arial" panose="020B0604020202020204" pitchFamily="34" charset="0"/>
                </a:rPr>
                <a:t>	cada A requiere 2 unidades de B)			</a:t>
              </a:r>
              <a:r>
                <a:rPr lang="es-ES" altLang="es-ES" sz="1800" i="0" dirty="0">
                  <a:effectLst>
                    <a:outerShdw blurRad="38100" dist="38100" dir="2700000" algn="tl">
                      <a:srgbClr val="C0C0C0"/>
                    </a:outerShdw>
                  </a:effectLst>
                  <a:latin typeface="Arial" panose="020B0604020202020204" pitchFamily="34" charset="0"/>
                </a:rPr>
                <a:t>200</a:t>
              </a:r>
              <a:endParaRPr lang="es-ES" altLang="es-ES" sz="1800" dirty="0">
                <a:effectLst>
                  <a:outerShdw blurRad="38100" dist="38100" dir="2700000" algn="tl">
                    <a:srgbClr val="C0C0C0"/>
                  </a:outerShdw>
                </a:effectLst>
                <a:latin typeface="Arial" panose="020B0604020202020204" pitchFamily="34" charset="0"/>
              </a:endParaRPr>
            </a:p>
            <a:p>
              <a:pPr>
                <a:lnSpc>
                  <a:spcPct val="90000"/>
                </a:lnSpc>
                <a:buFont typeface="Times" panose="02020603050405020304" pitchFamily="18" charset="0"/>
                <a:buNone/>
              </a:pPr>
              <a:r>
                <a:rPr lang="es-ES" altLang="es-ES" sz="1800" dirty="0">
                  <a:effectLst>
                    <a:outerShdw blurRad="38100" dist="38100" dir="2700000" algn="tl">
                      <a:srgbClr val="C0C0C0"/>
                    </a:outerShdw>
                  </a:effectLst>
                  <a:latin typeface="Arial" panose="020B0604020202020204" pitchFamily="34" charset="0"/>
                </a:rPr>
                <a:t>	</a:t>
              </a:r>
              <a:r>
                <a:rPr lang="es-ES" altLang="es-ES" sz="1800" b="1" dirty="0">
                  <a:effectLst>
                    <a:outerShdw blurRad="38100" dist="38100" dir="2700000" algn="tl">
                      <a:srgbClr val="C0C0C0"/>
                    </a:outerShdw>
                  </a:effectLst>
                  <a:latin typeface="Arial" panose="020B0604020202020204" pitchFamily="34" charset="0"/>
                </a:rPr>
                <a:t>Mano de obra</a:t>
              </a:r>
              <a:r>
                <a:rPr lang="es-ES" altLang="es-ES" sz="1800" dirty="0">
                  <a:effectLst>
                    <a:outerShdw blurRad="38100" dist="38100" dir="2700000" algn="tl">
                      <a:srgbClr val="C0C0C0"/>
                    </a:outerShdw>
                  </a:effectLst>
                  <a:latin typeface="Arial" panose="020B0604020202020204" pitchFamily="34" charset="0"/>
                </a:rPr>
                <a:t>: </a:t>
              </a:r>
              <a:r>
                <a:rPr lang="es-ES" altLang="es-ES" sz="1800" i="0" dirty="0">
                  <a:effectLst>
                    <a:outerShdw blurRad="38100" dist="38100" dir="2700000" algn="tl">
                      <a:srgbClr val="C0C0C0"/>
                    </a:outerShdw>
                  </a:effectLst>
                  <a:latin typeface="Arial" panose="020B0604020202020204" pitchFamily="34" charset="0"/>
                </a:rPr>
                <a:t>10</a:t>
              </a:r>
              <a:r>
                <a:rPr lang="es-ES" altLang="es-ES" sz="1800" dirty="0">
                  <a:effectLst>
                    <a:outerShdw blurRad="38100" dist="38100" dir="2700000" algn="tl">
                      <a:srgbClr val="C0C0C0"/>
                    </a:outerShdw>
                  </a:effectLst>
                  <a:latin typeface="Arial" panose="020B0604020202020204" pitchFamily="34" charset="0"/>
                </a:rPr>
                <a:t> horas/unidad			</a:t>
              </a:r>
              <a:r>
                <a:rPr lang="es-ES" altLang="es-ES" sz="1800" i="0" dirty="0">
                  <a:effectLst>
                    <a:outerShdw blurRad="38100" dist="38100" dir="2700000" algn="tl">
                      <a:srgbClr val="C0C0C0"/>
                    </a:outerShdw>
                  </a:effectLst>
                  <a:latin typeface="Arial" panose="020B0604020202020204" pitchFamily="34" charset="0"/>
                </a:rPr>
                <a:t>2.000</a:t>
              </a:r>
              <a:endParaRPr lang="es-ES" altLang="es-ES" sz="1800" dirty="0">
                <a:effectLst>
                  <a:outerShdw blurRad="38100" dist="38100" dir="2700000" algn="tl">
                    <a:srgbClr val="C0C0C0"/>
                  </a:outerShdw>
                </a:effectLst>
                <a:latin typeface="Arial" panose="020B0604020202020204" pitchFamily="34" charset="0"/>
              </a:endParaRPr>
            </a:p>
            <a:p>
              <a:pPr>
                <a:lnSpc>
                  <a:spcPct val="90000"/>
                </a:lnSpc>
                <a:buFont typeface="Times" panose="02020603050405020304" pitchFamily="18" charset="0"/>
                <a:buNone/>
              </a:pPr>
              <a:r>
                <a:rPr lang="es-ES" altLang="es-ES" sz="1800" dirty="0">
                  <a:effectLst>
                    <a:outerShdw blurRad="38100" dist="38100" dir="2700000" algn="tl">
                      <a:srgbClr val="C0C0C0"/>
                    </a:outerShdw>
                  </a:effectLst>
                  <a:latin typeface="Arial" panose="020B0604020202020204" pitchFamily="34" charset="0"/>
                </a:rPr>
                <a:t>	</a:t>
              </a:r>
              <a:r>
                <a:rPr lang="es-ES" altLang="es-ES" sz="1800" b="1" dirty="0">
                  <a:effectLst>
                    <a:outerShdw blurRad="38100" dist="38100" dir="2700000" algn="tl">
                      <a:srgbClr val="C0C0C0"/>
                    </a:outerShdw>
                  </a:effectLst>
                  <a:latin typeface="Arial" panose="020B0604020202020204" pitchFamily="34" charset="0"/>
                </a:rPr>
                <a:t>Maquinaria</a:t>
              </a:r>
              <a:r>
                <a:rPr lang="es-ES" altLang="es-ES" sz="1800" dirty="0">
                  <a:effectLst>
                    <a:outerShdw blurRad="38100" dist="38100" dir="2700000" algn="tl">
                      <a:srgbClr val="C0C0C0"/>
                    </a:outerShdw>
                  </a:effectLst>
                  <a:latin typeface="Arial" panose="020B0604020202020204" pitchFamily="34" charset="0"/>
                </a:rPr>
                <a:t>: </a:t>
              </a:r>
              <a:r>
                <a:rPr lang="es-ES" altLang="es-ES" sz="1800" i="0" dirty="0">
                  <a:effectLst>
                    <a:outerShdw blurRad="38100" dist="38100" dir="2700000" algn="tl">
                      <a:srgbClr val="C0C0C0"/>
                    </a:outerShdw>
                  </a:effectLst>
                  <a:latin typeface="Arial" panose="020B0604020202020204" pitchFamily="34" charset="0"/>
                </a:rPr>
                <a:t>2</a:t>
              </a:r>
              <a:r>
                <a:rPr lang="es-ES" altLang="es-ES" sz="1800" dirty="0">
                  <a:effectLst>
                    <a:outerShdw blurRad="38100" dist="38100" dir="2700000" algn="tl">
                      <a:srgbClr val="C0C0C0"/>
                    </a:outerShdw>
                  </a:effectLst>
                  <a:latin typeface="Arial" panose="020B0604020202020204" pitchFamily="34" charset="0"/>
                </a:rPr>
                <a:t> horas/unidad			</a:t>
              </a:r>
              <a:r>
                <a:rPr lang="es-ES" altLang="es-ES" sz="1800" i="0" dirty="0">
                  <a:effectLst>
                    <a:outerShdw blurRad="38100" dist="38100" dir="2700000" algn="tl">
                      <a:srgbClr val="C0C0C0"/>
                    </a:outerShdw>
                  </a:effectLst>
                  <a:latin typeface="Arial" panose="020B0604020202020204" pitchFamily="34" charset="0"/>
                </a:rPr>
                <a:t>400</a:t>
              </a:r>
              <a:endParaRPr lang="es-ES" altLang="es-ES" sz="1800" dirty="0">
                <a:effectLst>
                  <a:outerShdw blurRad="38100" dist="38100" dir="2700000" algn="tl">
                    <a:srgbClr val="C0C0C0"/>
                  </a:outerShdw>
                </a:effectLst>
                <a:latin typeface="Arial" panose="020B0604020202020204" pitchFamily="34" charset="0"/>
              </a:endParaRPr>
            </a:p>
            <a:p>
              <a:pPr>
                <a:lnSpc>
                  <a:spcPct val="90000"/>
                </a:lnSpc>
                <a:spcAft>
                  <a:spcPct val="30000"/>
                </a:spcAft>
                <a:buFont typeface="Times" panose="02020603050405020304" pitchFamily="18" charset="0"/>
                <a:buNone/>
              </a:pPr>
              <a:r>
                <a:rPr lang="es-ES" altLang="es-ES" sz="1800" dirty="0">
                  <a:effectLst>
                    <a:outerShdw blurRad="38100" dist="38100" dir="2700000" algn="tl">
                      <a:srgbClr val="C0C0C0"/>
                    </a:outerShdw>
                  </a:effectLst>
                  <a:latin typeface="Arial" panose="020B0604020202020204" pitchFamily="34" charset="0"/>
                </a:rPr>
                <a:t>	</a:t>
              </a:r>
              <a:r>
                <a:rPr lang="es-ES" altLang="es-ES" sz="1800" b="1" dirty="0">
                  <a:effectLst>
                    <a:outerShdw blurRad="38100" dist="38100" dir="2700000" algn="tl">
                      <a:srgbClr val="C0C0C0"/>
                    </a:outerShdw>
                  </a:effectLst>
                  <a:latin typeface="Arial" panose="020B0604020202020204" pitchFamily="34" charset="0"/>
                </a:rPr>
                <a:t>Cuentas a pagar</a:t>
              </a:r>
              <a:r>
                <a:rPr lang="es-ES" altLang="es-ES" sz="1800" dirty="0">
                  <a:effectLst>
                    <a:outerShdw blurRad="38100" dist="38100" dir="2700000" algn="tl">
                      <a:srgbClr val="C0C0C0"/>
                    </a:outerShdw>
                  </a:effectLst>
                  <a:latin typeface="Arial" panose="020B0604020202020204" pitchFamily="34" charset="0"/>
                </a:rPr>
                <a:t>: materias primas</a:t>
              </a:r>
            </a:p>
            <a:p>
              <a:pPr>
                <a:lnSpc>
                  <a:spcPct val="90000"/>
                </a:lnSpc>
                <a:spcAft>
                  <a:spcPct val="30000"/>
                </a:spcAft>
                <a:buFont typeface="Times" panose="02020603050405020304" pitchFamily="18" charset="0"/>
                <a:buNone/>
              </a:pPr>
              <a:r>
                <a:rPr lang="es-ES" altLang="es-ES" sz="1800" dirty="0">
                  <a:effectLst>
                    <a:outerShdw blurRad="38100" dist="38100" dir="2700000" algn="tl">
                      <a:srgbClr val="C0C0C0"/>
                    </a:outerShdw>
                  </a:effectLst>
                  <a:latin typeface="Arial" panose="020B0604020202020204" pitchFamily="34" charset="0"/>
                </a:rPr>
                <a:t>	a 5 €/unidad			1.000</a:t>
              </a:r>
            </a:p>
            <a:p>
              <a:pPr>
                <a:lnSpc>
                  <a:spcPct val="90000"/>
                </a:lnSpc>
                <a:buFont typeface="Times" panose="02020603050405020304" pitchFamily="18" charset="0"/>
                <a:buAutoNum type="alphaUcPeriod" startAt="3"/>
              </a:pPr>
              <a:r>
                <a:rPr lang="es-ES" altLang="es-ES" sz="1800" b="1" dirty="0">
                  <a:effectLst>
                    <a:outerShdw blurRad="38100" dist="38100" dir="2700000" algn="tl">
                      <a:srgbClr val="C0C0C0"/>
                    </a:outerShdw>
                  </a:effectLst>
                  <a:latin typeface="Arial" panose="020B0604020202020204" pitchFamily="34" charset="0"/>
                </a:rPr>
                <a:t>Unidades</a:t>
              </a:r>
              <a:r>
                <a:rPr lang="es-ES" altLang="es-ES" sz="1800" dirty="0">
                  <a:effectLst>
                    <a:outerShdw blurRad="38100" dist="38100" dir="2700000" algn="tl">
                      <a:srgbClr val="C0C0C0"/>
                    </a:outerShdw>
                  </a:effectLst>
                  <a:latin typeface="Arial" panose="020B0604020202020204" pitchFamily="34" charset="0"/>
                </a:rPr>
                <a:t>: (plazo de entrega </a:t>
              </a:r>
              <a:r>
                <a:rPr lang="es-ES" altLang="es-ES" sz="1800" i="0" dirty="0">
                  <a:effectLst>
                    <a:outerShdw blurRad="38100" dist="38100" dir="2700000" algn="tl">
                      <a:srgbClr val="C0C0C0"/>
                    </a:outerShdw>
                  </a:effectLst>
                  <a:latin typeface="Arial" panose="020B0604020202020204" pitchFamily="34" charset="0"/>
                </a:rPr>
                <a:t>4</a:t>
              </a:r>
              <a:r>
                <a:rPr lang="es-ES" altLang="es-ES" sz="1800" dirty="0">
                  <a:effectLst>
                    <a:outerShdw blurRad="38100" dist="38100" dir="2700000" algn="tl">
                      <a:srgbClr val="C0C0C0"/>
                    </a:outerShdw>
                  </a:effectLst>
                  <a:latin typeface="Arial" panose="020B0604020202020204" pitchFamily="34" charset="0"/>
                </a:rPr>
                <a:t> semanas, </a:t>
              </a:r>
            </a:p>
            <a:p>
              <a:pPr>
                <a:lnSpc>
                  <a:spcPct val="90000"/>
                </a:lnSpc>
                <a:buFont typeface="Times" panose="02020603050405020304" pitchFamily="18" charset="0"/>
                <a:buNone/>
              </a:pPr>
              <a:r>
                <a:rPr lang="es-ES" altLang="es-ES" sz="1800" dirty="0">
                  <a:effectLst>
                    <a:outerShdw blurRad="38100" dist="38100" dir="2700000" algn="tl">
                      <a:srgbClr val="C0C0C0"/>
                    </a:outerShdw>
                  </a:effectLst>
                  <a:latin typeface="Arial" panose="020B0604020202020204" pitchFamily="34" charset="0"/>
                </a:rPr>
                <a:t>	cada A requiere 3 unidades de C)	</a:t>
              </a:r>
              <a:r>
                <a:rPr lang="es-ES" altLang="es-ES" sz="1800" i="0" dirty="0">
                  <a:effectLst>
                    <a:outerShdw blurRad="38100" dist="38100" dir="2700000" algn="tl">
                      <a:srgbClr val="C0C0C0"/>
                    </a:outerShdw>
                  </a:effectLst>
                  <a:latin typeface="Arial" panose="020B0604020202020204" pitchFamily="34" charset="0"/>
                </a:rPr>
                <a:t>300</a:t>
              </a:r>
              <a:endParaRPr lang="es-ES" altLang="es-ES" sz="1800" dirty="0">
                <a:effectLst>
                  <a:outerShdw blurRad="38100" dist="38100" dir="2700000" algn="tl">
                    <a:srgbClr val="C0C0C0"/>
                  </a:outerShdw>
                </a:effectLst>
                <a:latin typeface="Arial" panose="020B0604020202020204" pitchFamily="34" charset="0"/>
              </a:endParaRPr>
            </a:p>
            <a:p>
              <a:pPr>
                <a:lnSpc>
                  <a:spcPct val="90000"/>
                </a:lnSpc>
                <a:buFont typeface="Times" panose="02020603050405020304" pitchFamily="18" charset="0"/>
                <a:buNone/>
              </a:pPr>
              <a:r>
                <a:rPr lang="es-ES" altLang="es-ES" sz="1800" dirty="0">
                  <a:effectLst>
                    <a:outerShdw blurRad="38100" dist="38100" dir="2700000" algn="tl">
                      <a:srgbClr val="C0C0C0"/>
                    </a:outerShdw>
                  </a:effectLst>
                  <a:latin typeface="Arial" panose="020B0604020202020204" pitchFamily="34" charset="0"/>
                </a:rPr>
                <a:t>	</a:t>
              </a:r>
              <a:r>
                <a:rPr lang="es-ES" altLang="es-ES" sz="1800" b="1" dirty="0">
                  <a:effectLst>
                    <a:outerShdw blurRad="38100" dist="38100" dir="2700000" algn="tl">
                      <a:srgbClr val="C0C0C0"/>
                    </a:outerShdw>
                  </a:effectLst>
                  <a:latin typeface="Arial" panose="020B0604020202020204" pitchFamily="34" charset="0"/>
                </a:rPr>
                <a:t>Mano de obra</a:t>
              </a:r>
              <a:r>
                <a:rPr lang="es-ES" altLang="es-ES" sz="1800" dirty="0">
                  <a:effectLst>
                    <a:outerShdw blurRad="38100" dist="38100" dir="2700000" algn="tl">
                      <a:srgbClr val="C0C0C0"/>
                    </a:outerShdw>
                  </a:effectLst>
                  <a:latin typeface="Arial" panose="020B0604020202020204" pitchFamily="34" charset="0"/>
                </a:rPr>
                <a:t>: </a:t>
              </a:r>
              <a:r>
                <a:rPr lang="es-ES" altLang="es-ES" sz="1800" i="0" dirty="0">
                  <a:effectLst>
                    <a:outerShdw blurRad="38100" dist="38100" dir="2700000" algn="tl">
                      <a:srgbClr val="C0C0C0"/>
                    </a:outerShdw>
                  </a:effectLst>
                  <a:latin typeface="Arial" panose="020B0604020202020204" pitchFamily="34" charset="0"/>
                </a:rPr>
                <a:t>2</a:t>
              </a:r>
              <a:r>
                <a:rPr lang="es-ES" altLang="es-ES" sz="1800" dirty="0">
                  <a:effectLst>
                    <a:outerShdw blurRad="38100" dist="38100" dir="2700000" algn="tl">
                      <a:srgbClr val="C0C0C0"/>
                    </a:outerShdw>
                  </a:effectLst>
                  <a:latin typeface="Arial" panose="020B0604020202020204" pitchFamily="34" charset="0"/>
                </a:rPr>
                <a:t> horas/unidad	</a:t>
              </a:r>
              <a:r>
                <a:rPr lang="es-ES" altLang="es-ES" sz="1800" i="0" dirty="0">
                  <a:effectLst>
                    <a:outerShdw blurRad="38100" dist="38100" dir="2700000" algn="tl">
                      <a:srgbClr val="C0C0C0"/>
                    </a:outerShdw>
                  </a:effectLst>
                  <a:latin typeface="Arial" panose="020B0604020202020204" pitchFamily="34" charset="0"/>
                </a:rPr>
                <a:t>600</a:t>
              </a:r>
              <a:endParaRPr lang="es-ES" altLang="es-ES" sz="1800" dirty="0">
                <a:effectLst>
                  <a:outerShdw blurRad="38100" dist="38100" dir="2700000" algn="tl">
                    <a:srgbClr val="C0C0C0"/>
                  </a:outerShdw>
                </a:effectLst>
                <a:latin typeface="Arial" panose="020B0604020202020204" pitchFamily="34" charset="0"/>
              </a:endParaRPr>
            </a:p>
            <a:p>
              <a:pPr>
                <a:lnSpc>
                  <a:spcPct val="90000"/>
                </a:lnSpc>
                <a:buFont typeface="Times" panose="02020603050405020304" pitchFamily="18" charset="0"/>
                <a:buNone/>
              </a:pPr>
              <a:r>
                <a:rPr lang="es-ES" altLang="es-ES" sz="1800" dirty="0">
                  <a:effectLst>
                    <a:outerShdw blurRad="38100" dist="38100" dir="2700000" algn="tl">
                      <a:srgbClr val="C0C0C0"/>
                    </a:outerShdw>
                  </a:effectLst>
                  <a:latin typeface="Arial" panose="020B0604020202020204" pitchFamily="34" charset="0"/>
                </a:rPr>
                <a:t>	</a:t>
              </a:r>
              <a:r>
                <a:rPr lang="es-ES" altLang="es-ES" sz="1800" b="1" dirty="0">
                  <a:effectLst>
                    <a:outerShdw blurRad="38100" dist="38100" dir="2700000" algn="tl">
                      <a:srgbClr val="C0C0C0"/>
                    </a:outerShdw>
                  </a:effectLst>
                  <a:latin typeface="Arial" panose="020B0604020202020204" pitchFamily="34" charset="0"/>
                </a:rPr>
                <a:t>Maquinaria</a:t>
              </a:r>
              <a:r>
                <a:rPr lang="es-ES" altLang="es-ES" sz="1800" dirty="0">
                  <a:effectLst>
                    <a:outerShdw blurRad="38100" dist="38100" dir="2700000" algn="tl">
                      <a:srgbClr val="C0C0C0"/>
                    </a:outerShdw>
                  </a:effectLst>
                  <a:latin typeface="Arial" panose="020B0604020202020204" pitchFamily="34" charset="0"/>
                </a:rPr>
                <a:t>: </a:t>
              </a:r>
              <a:r>
                <a:rPr lang="es-ES" altLang="es-ES" sz="1800" i="0" dirty="0">
                  <a:effectLst>
                    <a:outerShdw blurRad="38100" dist="38100" dir="2700000" algn="tl">
                      <a:srgbClr val="C0C0C0"/>
                    </a:outerShdw>
                  </a:effectLst>
                  <a:latin typeface="Arial" panose="020B0604020202020204" pitchFamily="34" charset="0"/>
                </a:rPr>
                <a:t>1</a:t>
              </a:r>
              <a:r>
                <a:rPr lang="es-ES" altLang="es-ES" sz="1800" dirty="0">
                  <a:effectLst>
                    <a:outerShdw blurRad="38100" dist="38100" dir="2700000" algn="tl">
                      <a:srgbClr val="C0C0C0"/>
                    </a:outerShdw>
                  </a:effectLst>
                  <a:latin typeface="Arial" panose="020B0604020202020204" pitchFamily="34" charset="0"/>
                </a:rPr>
                <a:t> hora/unidad	</a:t>
              </a:r>
              <a:r>
                <a:rPr lang="es-ES" altLang="es-ES" sz="1800" i="0" dirty="0">
                  <a:effectLst>
                    <a:outerShdw blurRad="38100" dist="38100" dir="2700000" algn="tl">
                      <a:srgbClr val="C0C0C0"/>
                    </a:outerShdw>
                  </a:effectLst>
                  <a:latin typeface="Arial" panose="020B0604020202020204" pitchFamily="34" charset="0"/>
                </a:rPr>
                <a:t>300</a:t>
              </a:r>
              <a:endParaRPr lang="es-ES" altLang="es-ES" sz="1800" dirty="0">
                <a:effectLst>
                  <a:outerShdw blurRad="38100" dist="38100" dir="2700000" algn="tl">
                    <a:srgbClr val="C0C0C0"/>
                  </a:outerShdw>
                </a:effectLst>
                <a:latin typeface="Arial" panose="020B0604020202020204" pitchFamily="34" charset="0"/>
              </a:endParaRPr>
            </a:p>
            <a:p>
              <a:pPr>
                <a:lnSpc>
                  <a:spcPct val="90000"/>
                </a:lnSpc>
                <a:buFont typeface="Times" panose="02020603050405020304" pitchFamily="18" charset="0"/>
                <a:buNone/>
              </a:pPr>
              <a:r>
                <a:rPr lang="es-ES" altLang="es-ES" sz="1800" dirty="0">
                  <a:effectLst>
                    <a:outerShdw blurRad="38100" dist="38100" dir="2700000" algn="tl">
                      <a:srgbClr val="C0C0C0"/>
                    </a:outerShdw>
                  </a:effectLst>
                  <a:latin typeface="Arial" panose="020B0604020202020204" pitchFamily="34" charset="0"/>
                </a:rPr>
                <a:t>	</a:t>
              </a:r>
              <a:r>
                <a:rPr lang="es-ES" altLang="es-ES" sz="1800" b="1" dirty="0">
                  <a:effectLst>
                    <a:outerShdw blurRad="38100" dist="38100" dir="2700000" algn="tl">
                      <a:srgbClr val="C0C0C0"/>
                    </a:outerShdw>
                  </a:effectLst>
                  <a:latin typeface="Arial" panose="020B0604020202020204" pitchFamily="34" charset="0"/>
                </a:rPr>
                <a:t>Cuentas a pagar</a:t>
              </a:r>
              <a:r>
                <a:rPr lang="es-ES" altLang="es-ES" sz="1800" dirty="0">
                  <a:effectLst>
                    <a:outerShdw blurRad="38100" dist="38100" dir="2700000" algn="tl">
                      <a:srgbClr val="C0C0C0"/>
                    </a:outerShdw>
                  </a:effectLst>
                  <a:latin typeface="Arial" panose="020B0604020202020204" pitchFamily="34" charset="0"/>
                </a:rPr>
                <a:t>: materias primas</a:t>
              </a:r>
            </a:p>
            <a:p>
              <a:pPr>
                <a:lnSpc>
                  <a:spcPct val="90000"/>
                </a:lnSpc>
                <a:buFont typeface="Times" panose="02020603050405020304" pitchFamily="18" charset="0"/>
                <a:buNone/>
              </a:pPr>
              <a:r>
                <a:rPr lang="es-ES" altLang="es-ES" sz="1800" dirty="0">
                  <a:effectLst>
                    <a:outerShdw blurRad="38100" dist="38100" dir="2700000" algn="tl">
                      <a:srgbClr val="C0C0C0"/>
                    </a:outerShdw>
                  </a:effectLst>
                  <a:latin typeface="Arial" panose="020B0604020202020204" pitchFamily="34" charset="0"/>
                </a:rPr>
                <a:t> 	a 10 €/unidad	3.000</a:t>
              </a:r>
            </a:p>
          </p:txBody>
        </p:sp>
        <p:sp>
          <p:nvSpPr>
            <p:cNvPr id="8" name="Line 27">
              <a:extLst>
                <a:ext uri="{FF2B5EF4-FFF2-40B4-BE49-F238E27FC236}">
                  <a16:creationId xmlns:a16="http://schemas.microsoft.com/office/drawing/2014/main" id="{49E1E7FC-7776-47FF-BFDD-3222A4C79843}"/>
                </a:ext>
              </a:extLst>
            </p:cNvPr>
            <p:cNvSpPr>
              <a:spLocks noChangeShapeType="1"/>
            </p:cNvSpPr>
            <p:nvPr/>
          </p:nvSpPr>
          <p:spPr bwMode="auto">
            <a:xfrm>
              <a:off x="388" y="1352"/>
              <a:ext cx="5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9" name="Line 28">
              <a:extLst>
                <a:ext uri="{FF2B5EF4-FFF2-40B4-BE49-F238E27FC236}">
                  <a16:creationId xmlns:a16="http://schemas.microsoft.com/office/drawing/2014/main" id="{A2620671-EAAC-45AB-A9EA-E9A163CB236F}"/>
                </a:ext>
              </a:extLst>
            </p:cNvPr>
            <p:cNvSpPr>
              <a:spLocks noChangeShapeType="1"/>
            </p:cNvSpPr>
            <p:nvPr/>
          </p:nvSpPr>
          <p:spPr bwMode="auto">
            <a:xfrm>
              <a:off x="388" y="2040"/>
              <a:ext cx="5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0" name="Line 29">
              <a:extLst>
                <a:ext uri="{FF2B5EF4-FFF2-40B4-BE49-F238E27FC236}">
                  <a16:creationId xmlns:a16="http://schemas.microsoft.com/office/drawing/2014/main" id="{3C8909EE-9257-43A7-816E-18CF0BB56852}"/>
                </a:ext>
              </a:extLst>
            </p:cNvPr>
            <p:cNvSpPr>
              <a:spLocks noChangeShapeType="1"/>
            </p:cNvSpPr>
            <p:nvPr/>
          </p:nvSpPr>
          <p:spPr bwMode="auto">
            <a:xfrm>
              <a:off x="388" y="3052"/>
              <a:ext cx="5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1" name="Line 30">
              <a:extLst>
                <a:ext uri="{FF2B5EF4-FFF2-40B4-BE49-F238E27FC236}">
                  <a16:creationId xmlns:a16="http://schemas.microsoft.com/office/drawing/2014/main" id="{1F230138-4517-4E7F-AAFC-9A1099EEE714}"/>
                </a:ext>
              </a:extLst>
            </p:cNvPr>
            <p:cNvSpPr>
              <a:spLocks noChangeShapeType="1"/>
            </p:cNvSpPr>
            <p:nvPr/>
          </p:nvSpPr>
          <p:spPr bwMode="auto">
            <a:xfrm>
              <a:off x="388" y="4034"/>
              <a:ext cx="5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2" name="Line 31">
              <a:extLst>
                <a:ext uri="{FF2B5EF4-FFF2-40B4-BE49-F238E27FC236}">
                  <a16:creationId xmlns:a16="http://schemas.microsoft.com/office/drawing/2014/main" id="{73EC9B0F-59C7-4527-8E0C-3845B6063426}"/>
                </a:ext>
              </a:extLst>
            </p:cNvPr>
            <p:cNvSpPr>
              <a:spLocks noChangeShapeType="1"/>
            </p:cNvSpPr>
            <p:nvPr/>
          </p:nvSpPr>
          <p:spPr bwMode="auto">
            <a:xfrm>
              <a:off x="388" y="960"/>
              <a:ext cx="5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3" name="Line 33">
              <a:extLst>
                <a:ext uri="{FF2B5EF4-FFF2-40B4-BE49-F238E27FC236}">
                  <a16:creationId xmlns:a16="http://schemas.microsoft.com/office/drawing/2014/main" id="{366C63EA-7714-4ED5-B96F-310AE7DF86D8}"/>
                </a:ext>
              </a:extLst>
            </p:cNvPr>
            <p:cNvSpPr>
              <a:spLocks noChangeShapeType="1"/>
            </p:cNvSpPr>
            <p:nvPr/>
          </p:nvSpPr>
          <p:spPr bwMode="auto">
            <a:xfrm>
              <a:off x="3204" y="1160"/>
              <a:ext cx="21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Tree>
    <p:extLst>
      <p:ext uri="{BB962C8B-B14F-4D97-AF65-F5344CB8AC3E}">
        <p14:creationId xmlns:p14="http://schemas.microsoft.com/office/powerpoint/2010/main" val="26939772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5.3. EVOLUCIÓN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D8660AA9-2113-4E46-8724-33D82DE406B5}"/>
              </a:ext>
            </a:extLst>
          </p:cNvPr>
          <p:cNvSpPr txBox="1"/>
          <p:nvPr/>
        </p:nvSpPr>
        <p:spPr>
          <a:xfrm>
            <a:off x="1933009" y="292267"/>
            <a:ext cx="8325979" cy="461665"/>
          </a:xfrm>
          <a:prstGeom prst="rect">
            <a:avLst/>
          </a:prstGeom>
          <a:noFill/>
        </p:spPr>
        <p:txBody>
          <a:bodyPr wrap="square" rtlCol="0">
            <a:spAutoFit/>
          </a:bodyPr>
          <a:lstStyle/>
          <a:p>
            <a:pPr algn="ctr"/>
            <a:r>
              <a:rPr lang="es-ES" sz="2400" b="1" dirty="0"/>
              <a:t> MRP II</a:t>
            </a:r>
          </a:p>
        </p:txBody>
      </p:sp>
      <p:sp>
        <p:nvSpPr>
          <p:cNvPr id="5" name="CuadroTexto 4">
            <a:extLst>
              <a:ext uri="{FF2B5EF4-FFF2-40B4-BE49-F238E27FC236}">
                <a16:creationId xmlns:a16="http://schemas.microsoft.com/office/drawing/2014/main" id="{D12444CB-A82B-45A3-AB9A-CCE536EC88A5}"/>
              </a:ext>
            </a:extLst>
          </p:cNvPr>
          <p:cNvSpPr txBox="1"/>
          <p:nvPr/>
        </p:nvSpPr>
        <p:spPr>
          <a:xfrm>
            <a:off x="0" y="1089172"/>
            <a:ext cx="12191999" cy="5262979"/>
          </a:xfrm>
          <a:prstGeom prst="rect">
            <a:avLst/>
          </a:prstGeom>
          <a:noFill/>
        </p:spPr>
        <p:txBody>
          <a:bodyPr wrap="square" rtlCol="0">
            <a:spAutoFit/>
          </a:bodyPr>
          <a:lstStyle/>
          <a:p>
            <a:pPr marL="342900" indent="-342900" algn="just">
              <a:buFont typeface="Arial" panose="020B0604020202020204" pitchFamily="34" charset="0"/>
              <a:buChar char="•"/>
            </a:pPr>
            <a:r>
              <a:rPr lang="es-ES" sz="2400" b="1" dirty="0"/>
              <a:t>Funciones directas:</a:t>
            </a:r>
          </a:p>
          <a:p>
            <a:pPr marL="800100" lvl="1" indent="-342900" algn="just">
              <a:buFont typeface="Wingdings" panose="05000000000000000000" pitchFamily="2" charset="2"/>
              <a:buChar char="ü"/>
            </a:pPr>
            <a:r>
              <a:rPr lang="es-ES" sz="2400" dirty="0"/>
              <a:t>Informatización del proceso de planificación de la producción.</a:t>
            </a:r>
          </a:p>
          <a:p>
            <a:pPr marL="800100" lvl="1" indent="-342900" algn="just">
              <a:buFont typeface="Wingdings" panose="05000000000000000000" pitchFamily="2" charset="2"/>
              <a:buChar char="ü"/>
            </a:pPr>
            <a:r>
              <a:rPr lang="es-ES" sz="2400" dirty="0"/>
              <a:t>Elaboración de planes y programas de producción.</a:t>
            </a:r>
          </a:p>
          <a:p>
            <a:pPr marL="800100" lvl="1" indent="-342900" algn="just">
              <a:buFont typeface="Wingdings" panose="05000000000000000000" pitchFamily="2" charset="2"/>
              <a:buChar char="ü"/>
            </a:pPr>
            <a:r>
              <a:rPr lang="es-ES" sz="2400" dirty="0"/>
              <a:t>Cálculo de costes.</a:t>
            </a:r>
          </a:p>
          <a:p>
            <a:pPr marL="800100" lvl="1" indent="-342900" algn="just">
              <a:buFont typeface="Wingdings" panose="05000000000000000000" pitchFamily="2" charset="2"/>
              <a:buChar char="ü"/>
            </a:pPr>
            <a:r>
              <a:rPr lang="es-ES" sz="2400" dirty="0"/>
              <a:t>Planificación y control de la capacidad.</a:t>
            </a:r>
          </a:p>
          <a:p>
            <a:pPr marL="800100" lvl="1" indent="-342900" algn="just">
              <a:buFont typeface="Wingdings" panose="05000000000000000000" pitchFamily="2" charset="2"/>
              <a:buChar char="ü"/>
            </a:pPr>
            <a:r>
              <a:rPr lang="es-ES" sz="2400" dirty="0"/>
              <a:t>Gestión de inventarios.</a:t>
            </a:r>
          </a:p>
          <a:p>
            <a:pPr marL="800100" lvl="1" indent="-342900" algn="just">
              <a:buFont typeface="Wingdings" panose="05000000000000000000" pitchFamily="2" charset="2"/>
              <a:buChar char="ü"/>
            </a:pPr>
            <a:r>
              <a:rPr lang="es-ES" sz="2400" dirty="0"/>
              <a:t>Programación de proveedores.</a:t>
            </a:r>
          </a:p>
          <a:p>
            <a:pPr marL="800100" lvl="1" indent="-342900" algn="just">
              <a:buFont typeface="Wingdings" panose="05000000000000000000" pitchFamily="2" charset="2"/>
              <a:buChar char="ü"/>
            </a:pPr>
            <a:r>
              <a:rPr lang="es-ES" sz="2400" dirty="0"/>
              <a:t>Elaboración de presupuestos</a:t>
            </a:r>
          </a:p>
          <a:p>
            <a:pPr marL="800100" lvl="1" indent="-342900" algn="just">
              <a:buFont typeface="Wingdings" panose="05000000000000000000" pitchFamily="2" charset="2"/>
              <a:buChar char="ü"/>
            </a:pPr>
            <a:r>
              <a:rPr lang="es-ES" sz="2400" dirty="0"/>
              <a:t>Simulación de la actividad empresarial.</a:t>
            </a:r>
          </a:p>
          <a:p>
            <a:pPr marL="800100" lvl="1"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b="1" dirty="0"/>
              <a:t>Funciones indirectas:</a:t>
            </a:r>
          </a:p>
          <a:p>
            <a:pPr marL="800100" lvl="1" indent="-342900" algn="just">
              <a:buFont typeface="Wingdings" panose="05000000000000000000" pitchFamily="2" charset="2"/>
              <a:buChar char="ü"/>
            </a:pPr>
            <a:r>
              <a:rPr lang="es-ES" sz="2400" dirty="0"/>
              <a:t>Apoyo a la alta dirección.</a:t>
            </a:r>
          </a:p>
          <a:p>
            <a:pPr marL="800100" lvl="1" indent="-342900" algn="just">
              <a:buFont typeface="Wingdings" panose="05000000000000000000" pitchFamily="2" charset="2"/>
              <a:buChar char="ü"/>
            </a:pPr>
            <a:r>
              <a:rPr lang="es-ES" sz="2400" dirty="0"/>
              <a:t>Información para la toma de decisiones.</a:t>
            </a:r>
          </a:p>
          <a:p>
            <a:pPr marL="800100" lvl="1" indent="-342900" algn="just">
              <a:buFont typeface="Wingdings" panose="05000000000000000000" pitchFamily="2" charset="2"/>
              <a:buChar char="ü"/>
            </a:pPr>
            <a:r>
              <a:rPr lang="es-ES" sz="2400" dirty="0"/>
              <a:t>Información útil para otras áreas funcionales distintas a la de producción.</a:t>
            </a:r>
          </a:p>
        </p:txBody>
      </p:sp>
    </p:spTree>
    <p:extLst>
      <p:ext uri="{BB962C8B-B14F-4D97-AF65-F5344CB8AC3E}">
        <p14:creationId xmlns:p14="http://schemas.microsoft.com/office/powerpoint/2010/main" val="868094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additive="base">
                                        <p:cTn id="3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 calcmode="lin" valueType="num">
                                      <p:cBhvr additive="base">
                                        <p:cTn id="42"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 calcmode="lin" valueType="num">
                                      <p:cBhvr additive="base">
                                        <p:cTn id="52"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nodeType="afterEffect">
                                  <p:stCondLst>
                                    <p:cond delay="0"/>
                                  </p:stCondLst>
                                  <p:childTnLst>
                                    <p:set>
                                      <p:cBhvr>
                                        <p:cTn id="61" dur="1" fill="hold">
                                          <p:stCondLst>
                                            <p:cond delay="0"/>
                                          </p:stCondLst>
                                        </p:cTn>
                                        <p:tgtEl>
                                          <p:spTgt spid="5">
                                            <p:txEl>
                                              <p:pRg st="12" end="12"/>
                                            </p:txEl>
                                          </p:spTgt>
                                        </p:tgtEl>
                                        <p:attrNameLst>
                                          <p:attrName>style.visibility</p:attrName>
                                        </p:attrNameLst>
                                      </p:cBhvr>
                                      <p:to>
                                        <p:strVal val="visible"/>
                                      </p:to>
                                    </p:set>
                                    <p:anim calcmode="lin" valueType="num">
                                      <p:cBhvr additive="base">
                                        <p:cTn id="62"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5">
                                            <p:txEl>
                                              <p:pRg st="13" end="13"/>
                                            </p:txEl>
                                          </p:spTgt>
                                        </p:tgtEl>
                                        <p:attrNameLst>
                                          <p:attrName>style.visibility</p:attrName>
                                        </p:attrNameLst>
                                      </p:cBhvr>
                                      <p:to>
                                        <p:strVal val="visible"/>
                                      </p:to>
                                    </p:set>
                                    <p:anim calcmode="lin" valueType="num">
                                      <p:cBhvr additive="base">
                                        <p:cTn id="67"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5.3. EVOLUCIÓN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D8660AA9-2113-4E46-8724-33D82DE406B5}"/>
              </a:ext>
            </a:extLst>
          </p:cNvPr>
          <p:cNvSpPr txBox="1"/>
          <p:nvPr/>
        </p:nvSpPr>
        <p:spPr>
          <a:xfrm>
            <a:off x="1933009" y="292267"/>
            <a:ext cx="8325979" cy="461665"/>
          </a:xfrm>
          <a:prstGeom prst="rect">
            <a:avLst/>
          </a:prstGeom>
          <a:noFill/>
        </p:spPr>
        <p:txBody>
          <a:bodyPr wrap="square" rtlCol="0">
            <a:spAutoFit/>
          </a:bodyPr>
          <a:lstStyle/>
          <a:p>
            <a:pPr algn="ctr"/>
            <a:r>
              <a:rPr lang="es-ES" sz="2400" b="1" dirty="0"/>
              <a:t> MRP II</a:t>
            </a:r>
          </a:p>
        </p:txBody>
      </p:sp>
      <p:graphicFrame>
        <p:nvGraphicFramePr>
          <p:cNvPr id="7" name="Tabla 2">
            <a:extLst>
              <a:ext uri="{FF2B5EF4-FFF2-40B4-BE49-F238E27FC236}">
                <a16:creationId xmlns:a16="http://schemas.microsoft.com/office/drawing/2014/main" id="{B9B70F66-896C-4B5D-99EA-36B430719045}"/>
              </a:ext>
            </a:extLst>
          </p:cNvPr>
          <p:cNvGraphicFramePr>
            <a:graphicFrameLocks noGrp="1"/>
          </p:cNvGraphicFramePr>
          <p:nvPr>
            <p:extLst>
              <p:ext uri="{D42A27DB-BD31-4B8C-83A1-F6EECF244321}">
                <p14:modId xmlns:p14="http://schemas.microsoft.com/office/powerpoint/2010/main" val="435752655"/>
              </p:ext>
            </p:extLst>
          </p:nvPr>
        </p:nvGraphicFramePr>
        <p:xfrm>
          <a:off x="472437" y="868680"/>
          <a:ext cx="11247122" cy="5120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623561">
                  <a:extLst>
                    <a:ext uri="{9D8B030D-6E8A-4147-A177-3AD203B41FA5}">
                      <a16:colId xmlns:a16="http://schemas.microsoft.com/office/drawing/2014/main" val="643914648"/>
                    </a:ext>
                  </a:extLst>
                </a:gridCol>
                <a:gridCol w="5623561">
                  <a:extLst>
                    <a:ext uri="{9D8B030D-6E8A-4147-A177-3AD203B41FA5}">
                      <a16:colId xmlns:a16="http://schemas.microsoft.com/office/drawing/2014/main" val="426374446"/>
                    </a:ext>
                  </a:extLst>
                </a:gridCol>
              </a:tblGrid>
              <a:tr h="370840">
                <a:tc>
                  <a:txBody>
                    <a:bodyPr/>
                    <a:lstStyle/>
                    <a:p>
                      <a:pPr algn="ctr"/>
                      <a:r>
                        <a:rPr lang="es-ES" sz="2400" dirty="0">
                          <a:solidFill>
                            <a:schemeClr val="tx1"/>
                          </a:solidFill>
                          <a:latin typeface="+mn-lt"/>
                        </a:rPr>
                        <a:t>VENTAJAS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s-ES" sz="2400" dirty="0">
                          <a:solidFill>
                            <a:schemeClr val="tx1"/>
                          </a:solidFill>
                          <a:latin typeface="+mn-lt"/>
                        </a:rPr>
                        <a:t>INCONVENIENTES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330395136"/>
                  </a:ext>
                </a:extLst>
              </a:tr>
              <a:tr h="370840">
                <a:tc>
                  <a:txBody>
                    <a:bodyPr/>
                    <a:lstStyle/>
                    <a:p>
                      <a:pPr marL="342900" indent="-342900" algn="just">
                        <a:buFont typeface="Arial" panose="020B0604020202020204" pitchFamily="34" charset="0"/>
                        <a:buChar char="•"/>
                      </a:pPr>
                      <a:r>
                        <a:rPr lang="es-ES" sz="2000" dirty="0">
                          <a:latin typeface="+mn-lt"/>
                        </a:rPr>
                        <a:t>Apoyo a la dirección y gestión de la empresa al permitir una gestión anticipativa.</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effectLst/>
                          <a:latin typeface="+mn-lt"/>
                        </a:rPr>
                        <a:t>Exactitud en los datos utilizados y en las informaciones que genera.</a:t>
                      </a:r>
                      <a:endParaRPr lang="es-ES" sz="2000" dirty="0">
                        <a:effectLst/>
                        <a:latin typeface="+mn-lt"/>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effectLst/>
                          <a:latin typeface="+mn-lt"/>
                        </a:rPr>
                        <a:t>Permite disponer de los inventarios necesarios justo a tiempo, reduciendo el coste asociado a la gestión de inventarios.</a:t>
                      </a:r>
                      <a:endParaRPr lang="es-ES" sz="2000" dirty="0">
                        <a:effectLst/>
                        <a:latin typeface="+mn-lt"/>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effectLst/>
                          <a:latin typeface="+mn-lt"/>
                        </a:rPr>
                        <a:t>Disminución de tiempo de suministro al cliente y mejor cumplimiento con la fecha de entrega prevista.</a:t>
                      </a:r>
                      <a:endParaRPr lang="es-ES" sz="2000" dirty="0">
                        <a:effectLst/>
                        <a:latin typeface="+mn-lt"/>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effectLst/>
                          <a:latin typeface="+mn-lt"/>
                        </a:rPr>
                        <a:t>Mejoras en la productividad del trabajo, sobre todo en la mano de obra directa.</a:t>
                      </a:r>
                      <a:endParaRPr lang="es-ES" sz="2000" dirty="0">
                        <a:effectLst/>
                        <a:latin typeface="+mn-lt"/>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effectLst/>
                          <a:latin typeface="+mn-lt"/>
                        </a:rPr>
                        <a:t>Mejoras en la función de compras con la consiguiente reducción del coste de las compras.</a:t>
                      </a:r>
                      <a:endParaRPr lang="es-ES" sz="2000" dirty="0">
                        <a:effectLst/>
                        <a:latin typeface="+mn-lt"/>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effectLst/>
                          <a:latin typeface="+mn-lt"/>
                        </a:rPr>
                        <a:t>Reducción en el coste de transporte.</a:t>
                      </a:r>
                      <a:endParaRPr lang="es-ES" sz="2000" dirty="0">
                        <a:effectLst/>
                        <a:latin typeface="+mn-lt"/>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effectLst/>
                          <a:latin typeface="+mn-lt"/>
                        </a:rPr>
                        <a:t>Elevado coste de implementación.</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2000" dirty="0">
                        <a:effectLst/>
                        <a:latin typeface="+mn-lt"/>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effectLst/>
                          <a:latin typeface="+mn-lt"/>
                        </a:rPr>
                        <a:t>Dificultad de implementación y desarrollo del sistema.</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2000" dirty="0">
                        <a:effectLst/>
                        <a:latin typeface="+mn-lt"/>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effectLst/>
                          <a:latin typeface="+mn-lt"/>
                        </a:rPr>
                        <a:t>Posibles defectos técnicos.</a:t>
                      </a:r>
                      <a:endParaRPr lang="es-ES" sz="2000" dirty="0">
                        <a:effectLst/>
                        <a:latin typeface="+mn-lt"/>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s-E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1633"/>
                  </a:ext>
                </a:extLst>
              </a:tr>
            </a:tbl>
          </a:graphicData>
        </a:graphic>
      </p:graphicFrame>
    </p:spTree>
    <p:extLst>
      <p:ext uri="{BB962C8B-B14F-4D97-AF65-F5344CB8AC3E}">
        <p14:creationId xmlns:p14="http://schemas.microsoft.com/office/powerpoint/2010/main" val="3087114696"/>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5.3. EVOLUCIÓN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D8660AA9-2113-4E46-8724-33D82DE406B5}"/>
              </a:ext>
            </a:extLst>
          </p:cNvPr>
          <p:cNvSpPr txBox="1"/>
          <p:nvPr/>
        </p:nvSpPr>
        <p:spPr>
          <a:xfrm>
            <a:off x="1933009" y="292267"/>
            <a:ext cx="8325979" cy="461665"/>
          </a:xfrm>
          <a:prstGeom prst="rect">
            <a:avLst/>
          </a:prstGeom>
          <a:noFill/>
        </p:spPr>
        <p:txBody>
          <a:bodyPr wrap="square" rtlCol="0">
            <a:spAutoFit/>
          </a:bodyPr>
          <a:lstStyle/>
          <a:p>
            <a:pPr algn="ctr"/>
            <a:r>
              <a:rPr lang="es-ES" sz="2400" b="1" dirty="0"/>
              <a:t> PLANIFICACIÓN DE LOS RECURSOS DE LA EMPRESA (ERP)</a:t>
            </a:r>
          </a:p>
        </p:txBody>
      </p:sp>
      <p:sp>
        <p:nvSpPr>
          <p:cNvPr id="5" name="CuadroTexto 4">
            <a:extLst>
              <a:ext uri="{FF2B5EF4-FFF2-40B4-BE49-F238E27FC236}">
                <a16:creationId xmlns:a16="http://schemas.microsoft.com/office/drawing/2014/main" id="{D12444CB-A82B-45A3-AB9A-CCE536EC88A5}"/>
              </a:ext>
            </a:extLst>
          </p:cNvPr>
          <p:cNvSpPr txBox="1"/>
          <p:nvPr/>
        </p:nvSpPr>
        <p:spPr>
          <a:xfrm>
            <a:off x="0" y="920356"/>
            <a:ext cx="12191999" cy="5632311"/>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Es un sistema de información para identificar y planificar todos los recursos de la organización necesarios para tomar, hacer, enviar y contabilizar los pedidos de los clientes.</a:t>
            </a:r>
          </a:p>
          <a:p>
            <a:pPr marL="285750" indent="-285750" algn="just">
              <a:buFont typeface="Courier New" panose="02070309020205020404" pitchFamily="49" charset="0"/>
              <a:buChar char="o"/>
            </a:pPr>
            <a:endParaRPr lang="es-ES" sz="1200" dirty="0"/>
          </a:p>
          <a:p>
            <a:pPr marL="342900" indent="-342900" algn="just">
              <a:buFont typeface="Arial" panose="020B0604020202020204" pitchFamily="34" charset="0"/>
              <a:buChar char="•"/>
            </a:pPr>
            <a:r>
              <a:rPr lang="es-ES" sz="2400" dirty="0"/>
              <a:t>La planificación de los recursos de la empresa (</a:t>
            </a:r>
            <a:r>
              <a:rPr lang="es-ES" sz="2400" i="1" dirty="0"/>
              <a:t>Enterprise Resource Planning</a:t>
            </a:r>
            <a:r>
              <a:rPr lang="es-ES" sz="2400" dirty="0"/>
              <a:t>, </a:t>
            </a:r>
            <a:r>
              <a:rPr lang="es-ES" sz="2400" b="1" dirty="0"/>
              <a:t>ERP</a:t>
            </a:r>
            <a:r>
              <a:rPr lang="es-ES" sz="2400" dirty="0"/>
              <a:t>) permite:</a:t>
            </a:r>
          </a:p>
          <a:p>
            <a:pPr marL="800100" lvl="1" indent="-342900" algn="just">
              <a:buFont typeface="Wingdings" panose="05000000000000000000" pitchFamily="2" charset="2"/>
              <a:buChar char="ü"/>
            </a:pPr>
            <a:r>
              <a:rPr lang="es-ES" sz="2400" dirty="0"/>
              <a:t>Automatizar e integrar muchos de sus procesos de negocios.</a:t>
            </a:r>
          </a:p>
          <a:p>
            <a:pPr marL="800100" lvl="1" indent="-342900" algn="just">
              <a:buFont typeface="Wingdings" panose="05000000000000000000" pitchFamily="2" charset="2"/>
              <a:buChar char="ü"/>
            </a:pPr>
            <a:r>
              <a:rPr lang="es-ES" sz="2400" dirty="0"/>
              <a:t>Compartir una base de datos y unas prácticas empresariales comunes.</a:t>
            </a:r>
          </a:p>
          <a:p>
            <a:pPr marL="800100" lvl="1" indent="-342900" algn="just">
              <a:buFont typeface="Wingdings" panose="05000000000000000000" pitchFamily="2" charset="2"/>
              <a:buChar char="ü"/>
            </a:pPr>
            <a:r>
              <a:rPr lang="es-ES" sz="2400" dirty="0"/>
              <a:t>Producir información en tiempo real.</a:t>
            </a:r>
          </a:p>
          <a:p>
            <a:pPr marL="800100" lvl="1" indent="-342900" algn="just">
              <a:buFont typeface="Wingdings" panose="05000000000000000000" pitchFamily="2" charset="2"/>
              <a:buChar char="ü"/>
            </a:pPr>
            <a:endParaRPr lang="es-ES" sz="1200" dirty="0"/>
          </a:p>
          <a:p>
            <a:pPr marL="342900" indent="-342900" algn="just">
              <a:buFont typeface="Arial" panose="020B0604020202020204" pitchFamily="34" charset="0"/>
              <a:buChar char="•"/>
            </a:pPr>
            <a:r>
              <a:rPr lang="es-ES" sz="2400" dirty="0"/>
              <a:t>El objetivo de un sistema ERP es coordinar todas las actividades de negocio de una empresa, desde la evaluación de los proveedores hasta la facturación a los clientes.</a:t>
            </a:r>
          </a:p>
          <a:p>
            <a:pPr marL="285750" indent="-285750" algn="just">
              <a:buFont typeface="Courier New" panose="02070309020205020404" pitchFamily="49" charset="0"/>
              <a:buChar char="o"/>
            </a:pPr>
            <a:endParaRPr lang="es-ES" sz="1200" dirty="0"/>
          </a:p>
          <a:p>
            <a:pPr marL="342900" indent="-342900" algn="just">
              <a:buFont typeface="Arial" panose="020B0604020202020204" pitchFamily="34" charset="0"/>
              <a:buChar char="•"/>
            </a:pPr>
            <a:r>
              <a:rPr lang="es-ES" sz="2400" dirty="0"/>
              <a:t>El sistema ERP tiene el potencial de:</a:t>
            </a:r>
          </a:p>
          <a:p>
            <a:pPr marL="800100" lvl="1" indent="-342900" algn="just">
              <a:buFont typeface="Wingdings" panose="05000000000000000000" pitchFamily="2" charset="2"/>
              <a:buChar char="ü"/>
            </a:pPr>
            <a:r>
              <a:rPr lang="es-ES" sz="2400" dirty="0"/>
              <a:t>Reducir los costes de transacción.</a:t>
            </a:r>
          </a:p>
          <a:p>
            <a:pPr marL="800100" lvl="1" indent="-342900" algn="just">
              <a:buFont typeface="Wingdings" panose="05000000000000000000" pitchFamily="2" charset="2"/>
              <a:buChar char="ü"/>
            </a:pPr>
            <a:r>
              <a:rPr lang="es-ES" sz="2400" dirty="0"/>
              <a:t>Aumentar la velocidad y exactitud de la información.</a:t>
            </a:r>
          </a:p>
          <a:p>
            <a:pPr marL="800100" lvl="1" indent="-342900" algn="just">
              <a:buFont typeface="Arial" panose="020B0604020202020204" pitchFamily="34" charset="0"/>
              <a:buChar char="•"/>
            </a:pPr>
            <a:endParaRPr lang="es-ES" sz="1200" dirty="0"/>
          </a:p>
          <a:p>
            <a:pPr marL="342900" indent="-342900" algn="just">
              <a:buFont typeface="Arial" panose="020B0604020202020204" pitchFamily="34" charset="0"/>
              <a:buChar char="•"/>
            </a:pPr>
            <a:r>
              <a:rPr lang="es-ES" sz="2400" dirty="0"/>
              <a:t>La importancia estratégica dada a los sistemas JIT y a la unión con proveedores y distribuidores impulsa el deseo de integración.</a:t>
            </a:r>
          </a:p>
        </p:txBody>
      </p:sp>
    </p:spTree>
    <p:extLst>
      <p:ext uri="{BB962C8B-B14F-4D97-AF65-F5344CB8AC3E}">
        <p14:creationId xmlns:p14="http://schemas.microsoft.com/office/powerpoint/2010/main" val="10197657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 calcmode="lin" valueType="num">
                                      <p:cBhvr additive="base">
                                        <p:cTn id="3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 calcmode="lin" valueType="num">
                                      <p:cBhvr additive="base">
                                        <p:cTn id="4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anim calcmode="lin" valueType="num">
                                      <p:cBhvr additive="base">
                                        <p:cTn id="45"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anim calcmode="lin" valueType="num">
                                      <p:cBhvr additive="base">
                                        <p:cTn id="5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5.3. EVOLUCIÓN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D8660AA9-2113-4E46-8724-33D82DE406B5}"/>
              </a:ext>
            </a:extLst>
          </p:cNvPr>
          <p:cNvSpPr txBox="1"/>
          <p:nvPr/>
        </p:nvSpPr>
        <p:spPr>
          <a:xfrm>
            <a:off x="1933009" y="292267"/>
            <a:ext cx="8325979" cy="461665"/>
          </a:xfrm>
          <a:prstGeom prst="rect">
            <a:avLst/>
          </a:prstGeom>
          <a:noFill/>
        </p:spPr>
        <p:txBody>
          <a:bodyPr wrap="square" rtlCol="0">
            <a:spAutoFit/>
          </a:bodyPr>
          <a:lstStyle/>
          <a:p>
            <a:pPr algn="ctr"/>
            <a:r>
              <a:rPr lang="es-ES" sz="2400" b="1" dirty="0"/>
              <a:t> PLANIFICACIÓN DE LOS RECURSOS DE LA EMPRESA (ERP)</a:t>
            </a:r>
          </a:p>
        </p:txBody>
      </p:sp>
      <p:sp>
        <p:nvSpPr>
          <p:cNvPr id="5" name="CuadroTexto 4">
            <a:extLst>
              <a:ext uri="{FF2B5EF4-FFF2-40B4-BE49-F238E27FC236}">
                <a16:creationId xmlns:a16="http://schemas.microsoft.com/office/drawing/2014/main" id="{0F8DE249-A6AE-42F9-B0E3-99C628086AB9}"/>
              </a:ext>
            </a:extLst>
          </p:cNvPr>
          <p:cNvSpPr txBox="1"/>
          <p:nvPr/>
        </p:nvSpPr>
        <p:spPr>
          <a:xfrm>
            <a:off x="1" y="1077203"/>
            <a:ext cx="12191998" cy="5262979"/>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Los módulos incluidos en un sistema ERP son:</a:t>
            </a:r>
          </a:p>
          <a:p>
            <a:pPr marL="800100" lvl="1" indent="-342900" algn="just">
              <a:buFont typeface="Wingdings" panose="05000000000000000000" pitchFamily="2" charset="2"/>
              <a:buChar char="ü"/>
            </a:pPr>
            <a:r>
              <a:rPr lang="es-ES" sz="2400" dirty="0"/>
              <a:t>MRP.</a:t>
            </a:r>
          </a:p>
          <a:p>
            <a:pPr marL="800100" lvl="1" indent="-342900" algn="just">
              <a:buFont typeface="Wingdings" panose="05000000000000000000" pitchFamily="2" charset="2"/>
              <a:buChar char="ü"/>
            </a:pPr>
            <a:r>
              <a:rPr lang="es-ES" sz="2400" dirty="0"/>
              <a:t>Gestión de las finanzas.</a:t>
            </a:r>
          </a:p>
          <a:p>
            <a:pPr marL="800100" lvl="1" indent="-342900" algn="just">
              <a:buFont typeface="Wingdings" panose="05000000000000000000" pitchFamily="2" charset="2"/>
              <a:buChar char="ü"/>
            </a:pPr>
            <a:r>
              <a:rPr lang="es-ES" sz="2400" dirty="0"/>
              <a:t>Gestión de recursos humanos (</a:t>
            </a:r>
            <a:r>
              <a:rPr lang="es-ES" sz="2400" i="1" dirty="0"/>
              <a:t>Human Resources</a:t>
            </a:r>
            <a:r>
              <a:rPr lang="es-ES" sz="2400" dirty="0"/>
              <a:t>, HR).</a:t>
            </a:r>
          </a:p>
          <a:p>
            <a:pPr marL="800100" lvl="1" indent="-342900" algn="just">
              <a:buFont typeface="Wingdings" panose="05000000000000000000" pitchFamily="2" charset="2"/>
              <a:buChar char="ü"/>
            </a:pPr>
            <a:r>
              <a:rPr lang="es-ES" sz="2400" dirty="0"/>
              <a:t>Gestión de la cadena de suministro (</a:t>
            </a:r>
            <a:r>
              <a:rPr lang="es-ES" sz="2400" i="1" dirty="0"/>
              <a:t>Supply Chain Management</a:t>
            </a:r>
            <a:r>
              <a:rPr lang="es-ES" sz="2400" dirty="0"/>
              <a:t>, SCM).</a:t>
            </a:r>
          </a:p>
          <a:p>
            <a:pPr marL="800100" lvl="1" indent="-342900" algn="just">
              <a:buFont typeface="Wingdings" panose="05000000000000000000" pitchFamily="2" charset="2"/>
              <a:buChar char="ü"/>
            </a:pPr>
            <a:r>
              <a:rPr lang="es-ES" sz="2400" dirty="0"/>
              <a:t>Gestión de las relaciones con los clientes (</a:t>
            </a:r>
            <a:r>
              <a:rPr lang="es-ES" sz="2400" i="1" dirty="0"/>
              <a:t>Customer Relationship Management</a:t>
            </a:r>
            <a:r>
              <a:rPr lang="es-ES" sz="2400" dirty="0"/>
              <a:t>, CRM).</a:t>
            </a:r>
          </a:p>
          <a:p>
            <a:pPr marL="800100" lvl="1" indent="-342900" algn="just">
              <a:buFont typeface="Wingdings" panose="05000000000000000000" pitchFamily="2" charset="2"/>
              <a:buChar char="ü"/>
            </a:pPr>
            <a:endParaRPr lang="es-ES" sz="2400" dirty="0"/>
          </a:p>
          <a:p>
            <a:pPr marL="342900" indent="-342900" algn="just">
              <a:buFont typeface="Arial" panose="020B0604020202020204" pitchFamily="34" charset="0"/>
              <a:buChar char="•"/>
            </a:pPr>
            <a:r>
              <a:rPr lang="es-ES" sz="2400" dirty="0"/>
              <a:t>El sistema ERP puede ser altamente personalizado para cumplir con los requisitos del negocio. El ERP puede integrarse con otros sistemas como:</a:t>
            </a:r>
          </a:p>
          <a:p>
            <a:pPr marL="800100" lvl="1" indent="-342900" algn="just">
              <a:buFont typeface="Wingdings" panose="05000000000000000000" pitchFamily="2" charset="2"/>
              <a:buChar char="ü"/>
            </a:pPr>
            <a:r>
              <a:rPr lang="es-ES" sz="2400" dirty="0"/>
              <a:t>Gestión de almacenes.</a:t>
            </a:r>
          </a:p>
          <a:p>
            <a:pPr marL="800100" lvl="1" indent="-342900" algn="just">
              <a:buFont typeface="Wingdings" panose="05000000000000000000" pitchFamily="2" charset="2"/>
              <a:buChar char="ü"/>
            </a:pPr>
            <a:r>
              <a:rPr lang="es-ES" sz="2400" dirty="0"/>
              <a:t>Logística.</a:t>
            </a:r>
          </a:p>
          <a:p>
            <a:pPr marL="800100" lvl="1" indent="-342900" algn="just">
              <a:buFont typeface="Wingdings" panose="05000000000000000000" pitchFamily="2" charset="2"/>
              <a:buChar char="ü"/>
            </a:pPr>
            <a:r>
              <a:rPr lang="es-ES" sz="2400" dirty="0"/>
              <a:t>Catálogos electrónicos.</a:t>
            </a:r>
          </a:p>
          <a:p>
            <a:pPr marL="800100" lvl="1" indent="-342900" algn="just">
              <a:buFont typeface="Wingdings" panose="05000000000000000000" pitchFamily="2" charset="2"/>
              <a:buChar char="ü"/>
            </a:pPr>
            <a:r>
              <a:rPr lang="es-ES" sz="2400" dirty="0"/>
              <a:t>Gestión de calidad.</a:t>
            </a:r>
          </a:p>
          <a:p>
            <a:pPr marL="800100" lvl="1" indent="-342900" algn="just">
              <a:buFont typeface="Wingdings" panose="05000000000000000000" pitchFamily="2" charset="2"/>
              <a:buChar char="ü"/>
            </a:pPr>
            <a:r>
              <a:rPr lang="es-ES" sz="2400" dirty="0"/>
              <a:t>Gestión del ciclo de vida del producto.</a:t>
            </a:r>
          </a:p>
        </p:txBody>
      </p:sp>
    </p:spTree>
    <p:extLst>
      <p:ext uri="{BB962C8B-B14F-4D97-AF65-F5344CB8AC3E}">
        <p14:creationId xmlns:p14="http://schemas.microsoft.com/office/powerpoint/2010/main" val="1528676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 calcmode="lin" valueType="num">
                                      <p:cBhvr additive="base">
                                        <p:cTn id="4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11" end="11"/>
                                            </p:txEl>
                                          </p:spTgt>
                                        </p:tgtEl>
                                        <p:attrNameLst>
                                          <p:attrName>style.visibility</p:attrName>
                                        </p:attrNameLst>
                                      </p:cBhvr>
                                      <p:to>
                                        <p:strVal val="visible"/>
                                      </p:to>
                                    </p:set>
                                    <p:anim calcmode="lin" valueType="num">
                                      <p:cBhvr additive="base">
                                        <p:cTn id="4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12" end="12"/>
                                            </p:txEl>
                                          </p:spTgt>
                                        </p:tgtEl>
                                        <p:attrNameLst>
                                          <p:attrName>style.visibility</p:attrName>
                                        </p:attrNameLst>
                                      </p:cBhvr>
                                      <p:to>
                                        <p:strVal val="visible"/>
                                      </p:to>
                                    </p:set>
                                    <p:anim calcmode="lin" valueType="num">
                                      <p:cBhvr additive="base">
                                        <p:cTn id="5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5.3. EVOLUCIÓN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Rectángulo 5">
            <a:extLst>
              <a:ext uri="{FF2B5EF4-FFF2-40B4-BE49-F238E27FC236}">
                <a16:creationId xmlns:a16="http://schemas.microsoft.com/office/drawing/2014/main" id="{F17326E2-440A-4EF5-AFFC-B35243EFA0D5}"/>
              </a:ext>
            </a:extLst>
          </p:cNvPr>
          <p:cNvSpPr/>
          <p:nvPr/>
        </p:nvSpPr>
        <p:spPr>
          <a:xfrm>
            <a:off x="59390" y="314055"/>
            <a:ext cx="11668834" cy="6487680"/>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ángulo 6">
            <a:extLst>
              <a:ext uri="{FF2B5EF4-FFF2-40B4-BE49-F238E27FC236}">
                <a16:creationId xmlns:a16="http://schemas.microsoft.com/office/drawing/2014/main" id="{19875E55-BE5D-4DE6-B0B9-1F8C28A6791D}"/>
              </a:ext>
            </a:extLst>
          </p:cNvPr>
          <p:cNvSpPr/>
          <p:nvPr/>
        </p:nvSpPr>
        <p:spPr>
          <a:xfrm>
            <a:off x="2345756" y="5909726"/>
            <a:ext cx="8558801" cy="807872"/>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7">
            <a:extLst>
              <a:ext uri="{FF2B5EF4-FFF2-40B4-BE49-F238E27FC236}">
                <a16:creationId xmlns:a16="http://schemas.microsoft.com/office/drawing/2014/main" id="{F7DCE794-4F41-46E5-9CD4-0D78D03561BA}"/>
              </a:ext>
            </a:extLst>
          </p:cNvPr>
          <p:cNvSpPr/>
          <p:nvPr/>
        </p:nvSpPr>
        <p:spPr>
          <a:xfrm>
            <a:off x="2345757" y="1985640"/>
            <a:ext cx="8558801" cy="3868131"/>
          </a:xfrm>
          <a:prstGeom prst="rect">
            <a:avLst/>
          </a:prstGeom>
          <a:solidFill>
            <a:schemeClr val="accent6">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8">
            <a:extLst>
              <a:ext uri="{FF2B5EF4-FFF2-40B4-BE49-F238E27FC236}">
                <a16:creationId xmlns:a16="http://schemas.microsoft.com/office/drawing/2014/main" id="{B426B9DB-4F80-48AD-AB3E-CA4F750A85FD}"/>
              </a:ext>
            </a:extLst>
          </p:cNvPr>
          <p:cNvSpPr/>
          <p:nvPr/>
        </p:nvSpPr>
        <p:spPr>
          <a:xfrm>
            <a:off x="2345757" y="908049"/>
            <a:ext cx="8558801" cy="1008455"/>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Rectángulo 9">
            <a:extLst>
              <a:ext uri="{FF2B5EF4-FFF2-40B4-BE49-F238E27FC236}">
                <a16:creationId xmlns:a16="http://schemas.microsoft.com/office/drawing/2014/main" id="{D7D80177-7ED7-42F5-B508-D5CBA217A969}"/>
              </a:ext>
            </a:extLst>
          </p:cNvPr>
          <p:cNvSpPr/>
          <p:nvPr/>
        </p:nvSpPr>
        <p:spPr>
          <a:xfrm>
            <a:off x="162043" y="369332"/>
            <a:ext cx="1666757" cy="4806863"/>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CuadroTexto 10">
            <a:extLst>
              <a:ext uri="{FF2B5EF4-FFF2-40B4-BE49-F238E27FC236}">
                <a16:creationId xmlns:a16="http://schemas.microsoft.com/office/drawing/2014/main" id="{2B69ADAB-0E76-447A-BEC2-E6132BF1A72B}"/>
              </a:ext>
            </a:extLst>
          </p:cNvPr>
          <p:cNvSpPr txBox="1"/>
          <p:nvPr/>
        </p:nvSpPr>
        <p:spPr>
          <a:xfrm>
            <a:off x="2755949" y="327203"/>
            <a:ext cx="7731250" cy="461665"/>
          </a:xfrm>
          <a:prstGeom prst="rect">
            <a:avLst/>
          </a:prstGeom>
          <a:noFill/>
        </p:spPr>
        <p:txBody>
          <a:bodyPr wrap="square" rtlCol="0">
            <a:spAutoFit/>
          </a:bodyPr>
          <a:lstStyle/>
          <a:p>
            <a:pPr algn="ctr"/>
            <a:r>
              <a:rPr lang="es-ES" sz="2400" b="1" dirty="0">
                <a:effectLst>
                  <a:outerShdw blurRad="38100" dist="38100" dir="2700000" algn="tl">
                    <a:srgbClr val="000000">
                      <a:alpha val="43137"/>
                    </a:srgbClr>
                  </a:outerShdw>
                </a:effectLst>
              </a:rPr>
              <a:t> FLUJOS DE INFORMACIÓN DE ERP Y MRP</a:t>
            </a:r>
          </a:p>
        </p:txBody>
      </p:sp>
      <p:sp>
        <p:nvSpPr>
          <p:cNvPr id="12" name="Rectángulo 11">
            <a:extLst>
              <a:ext uri="{FF2B5EF4-FFF2-40B4-BE49-F238E27FC236}">
                <a16:creationId xmlns:a16="http://schemas.microsoft.com/office/drawing/2014/main" id="{E673CECB-B66C-4E0C-9676-5FE67EF4DBC9}"/>
              </a:ext>
            </a:extLst>
          </p:cNvPr>
          <p:cNvSpPr/>
          <p:nvPr/>
        </p:nvSpPr>
        <p:spPr>
          <a:xfrm>
            <a:off x="2755950" y="1146411"/>
            <a:ext cx="1310185" cy="668740"/>
          </a:xfrm>
          <a:prstGeom prst="rect">
            <a:avLst/>
          </a:prstGeom>
          <a:solidFill>
            <a:srgbClr val="0070C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Facturación</a:t>
            </a:r>
          </a:p>
        </p:txBody>
      </p:sp>
      <p:sp>
        <p:nvSpPr>
          <p:cNvPr id="13" name="Rectángulo 12">
            <a:extLst>
              <a:ext uri="{FF2B5EF4-FFF2-40B4-BE49-F238E27FC236}">
                <a16:creationId xmlns:a16="http://schemas.microsoft.com/office/drawing/2014/main" id="{17558F91-FBA6-453A-A2AF-9137DFDF82AD}"/>
              </a:ext>
            </a:extLst>
          </p:cNvPr>
          <p:cNvSpPr/>
          <p:nvPr/>
        </p:nvSpPr>
        <p:spPr>
          <a:xfrm>
            <a:off x="4785939" y="1146411"/>
            <a:ext cx="2598627" cy="668740"/>
          </a:xfrm>
          <a:prstGeom prst="rect">
            <a:avLst/>
          </a:prstGeom>
          <a:solidFill>
            <a:srgbClr val="0070C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Órdenes de ventas</a:t>
            </a:r>
          </a:p>
          <a:p>
            <a:pPr algn="ctr"/>
            <a:r>
              <a:rPr lang="es-ES" sz="1600" dirty="0">
                <a:solidFill>
                  <a:schemeClr val="tx1"/>
                </a:solidFill>
              </a:rPr>
              <a:t>(Entradas de pedidos)</a:t>
            </a:r>
          </a:p>
        </p:txBody>
      </p:sp>
      <p:sp>
        <p:nvSpPr>
          <p:cNvPr id="14" name="Rectángulo 13">
            <a:extLst>
              <a:ext uri="{FF2B5EF4-FFF2-40B4-BE49-F238E27FC236}">
                <a16:creationId xmlns:a16="http://schemas.microsoft.com/office/drawing/2014/main" id="{CE01FB23-C200-4B03-BBFC-CAB18C729921}"/>
              </a:ext>
            </a:extLst>
          </p:cNvPr>
          <p:cNvSpPr/>
          <p:nvPr/>
        </p:nvSpPr>
        <p:spPr>
          <a:xfrm>
            <a:off x="8104370" y="1146411"/>
            <a:ext cx="2598627" cy="668740"/>
          </a:xfrm>
          <a:prstGeom prst="rect">
            <a:avLst/>
          </a:prstGeom>
          <a:solidFill>
            <a:srgbClr val="0070C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Envíos</a:t>
            </a:r>
          </a:p>
          <a:p>
            <a:pPr algn="ctr"/>
            <a:r>
              <a:rPr lang="es-ES" sz="1600" dirty="0">
                <a:solidFill>
                  <a:schemeClr val="tx1"/>
                </a:solidFill>
              </a:rPr>
              <a:t>(Distribuidores minoristas)</a:t>
            </a:r>
          </a:p>
        </p:txBody>
      </p:sp>
      <p:sp>
        <p:nvSpPr>
          <p:cNvPr id="15" name="Rectángulo 14">
            <a:extLst>
              <a:ext uri="{FF2B5EF4-FFF2-40B4-BE49-F238E27FC236}">
                <a16:creationId xmlns:a16="http://schemas.microsoft.com/office/drawing/2014/main" id="{EC4C46B6-B2F1-4729-B4B0-36C63D9CCD8D}"/>
              </a:ext>
            </a:extLst>
          </p:cNvPr>
          <p:cNvSpPr/>
          <p:nvPr/>
        </p:nvSpPr>
        <p:spPr>
          <a:xfrm>
            <a:off x="5430159" y="2063080"/>
            <a:ext cx="1310185" cy="832516"/>
          </a:xfrm>
          <a:prstGeom prst="rect">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Programa maestro de</a:t>
            </a:r>
          </a:p>
          <a:p>
            <a:pPr algn="ctr"/>
            <a:r>
              <a:rPr lang="es-ES" dirty="0">
                <a:solidFill>
                  <a:schemeClr val="tx1"/>
                </a:solidFill>
              </a:rPr>
              <a:t>producción</a:t>
            </a:r>
          </a:p>
        </p:txBody>
      </p:sp>
      <p:sp>
        <p:nvSpPr>
          <p:cNvPr id="18" name="Rectángulo 17">
            <a:extLst>
              <a:ext uri="{FF2B5EF4-FFF2-40B4-BE49-F238E27FC236}">
                <a16:creationId xmlns:a16="http://schemas.microsoft.com/office/drawing/2014/main" id="{58A2145E-E087-4D5B-AB27-6DEB9FFA7788}"/>
              </a:ext>
            </a:extLst>
          </p:cNvPr>
          <p:cNvSpPr/>
          <p:nvPr/>
        </p:nvSpPr>
        <p:spPr>
          <a:xfrm>
            <a:off x="4130846" y="3068467"/>
            <a:ext cx="1310185" cy="668740"/>
          </a:xfrm>
          <a:prstGeom prst="rect">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Gestión de inventarios</a:t>
            </a:r>
          </a:p>
        </p:txBody>
      </p:sp>
      <p:sp>
        <p:nvSpPr>
          <p:cNvPr id="19" name="Rectángulo 18">
            <a:extLst>
              <a:ext uri="{FF2B5EF4-FFF2-40B4-BE49-F238E27FC236}">
                <a16:creationId xmlns:a16="http://schemas.microsoft.com/office/drawing/2014/main" id="{BFF5B2B4-EE63-49DE-A805-D1AFE021167B}"/>
              </a:ext>
            </a:extLst>
          </p:cNvPr>
          <p:cNvSpPr/>
          <p:nvPr/>
        </p:nvSpPr>
        <p:spPr>
          <a:xfrm>
            <a:off x="6794185" y="3012445"/>
            <a:ext cx="1310185" cy="668740"/>
          </a:xfrm>
          <a:prstGeom prst="rect">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Lista de materiales</a:t>
            </a:r>
          </a:p>
        </p:txBody>
      </p:sp>
      <p:sp>
        <p:nvSpPr>
          <p:cNvPr id="20" name="Rectángulo 19">
            <a:extLst>
              <a:ext uri="{FF2B5EF4-FFF2-40B4-BE49-F238E27FC236}">
                <a16:creationId xmlns:a16="http://schemas.microsoft.com/office/drawing/2014/main" id="{CD74DAD9-0416-4591-AF98-D2E15EF81F84}"/>
              </a:ext>
            </a:extLst>
          </p:cNvPr>
          <p:cNvSpPr/>
          <p:nvPr/>
        </p:nvSpPr>
        <p:spPr>
          <a:xfrm>
            <a:off x="6794185" y="4055654"/>
            <a:ext cx="1310185" cy="668740"/>
          </a:xfrm>
          <a:prstGeom prst="rect">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Órdenes de trabajo</a:t>
            </a:r>
          </a:p>
        </p:txBody>
      </p:sp>
      <p:sp>
        <p:nvSpPr>
          <p:cNvPr id="21" name="Rectángulo 20">
            <a:extLst>
              <a:ext uri="{FF2B5EF4-FFF2-40B4-BE49-F238E27FC236}">
                <a16:creationId xmlns:a16="http://schemas.microsoft.com/office/drawing/2014/main" id="{2E3E088D-8FD0-4229-877F-E37CC723C8BF}"/>
              </a:ext>
            </a:extLst>
          </p:cNvPr>
          <p:cNvSpPr/>
          <p:nvPr/>
        </p:nvSpPr>
        <p:spPr>
          <a:xfrm>
            <a:off x="4130846" y="5098863"/>
            <a:ext cx="1310185" cy="668740"/>
          </a:xfrm>
          <a:prstGeom prst="rect">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Compras y plazos</a:t>
            </a:r>
          </a:p>
        </p:txBody>
      </p:sp>
      <p:sp>
        <p:nvSpPr>
          <p:cNvPr id="22" name="Rectángulo 21">
            <a:extLst>
              <a:ext uri="{FF2B5EF4-FFF2-40B4-BE49-F238E27FC236}">
                <a16:creationId xmlns:a16="http://schemas.microsoft.com/office/drawing/2014/main" id="{9709D574-634A-4B9A-A8C5-D8B85F5C6A04}"/>
              </a:ext>
            </a:extLst>
          </p:cNvPr>
          <p:cNvSpPr/>
          <p:nvPr/>
        </p:nvSpPr>
        <p:spPr>
          <a:xfrm>
            <a:off x="6800632" y="5098863"/>
            <a:ext cx="1310185" cy="668740"/>
          </a:xfrm>
          <a:prstGeom prst="rect">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Rutas y plazos</a:t>
            </a:r>
          </a:p>
        </p:txBody>
      </p:sp>
      <p:sp>
        <p:nvSpPr>
          <p:cNvPr id="23" name="Rectángulo 22">
            <a:extLst>
              <a:ext uri="{FF2B5EF4-FFF2-40B4-BE49-F238E27FC236}">
                <a16:creationId xmlns:a16="http://schemas.microsoft.com/office/drawing/2014/main" id="{58FCB572-37A7-4869-8808-C540EC683220}"/>
              </a:ext>
            </a:extLst>
          </p:cNvPr>
          <p:cNvSpPr/>
          <p:nvPr/>
        </p:nvSpPr>
        <p:spPr>
          <a:xfrm>
            <a:off x="2755949" y="5982419"/>
            <a:ext cx="7947048" cy="668740"/>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effectLst>
                  <a:outerShdw blurRad="38100" dist="38100" dir="2700000" algn="tl">
                    <a:srgbClr val="000000">
                      <a:alpha val="43137"/>
                    </a:srgbClr>
                  </a:outerShdw>
                </a:effectLst>
              </a:rPr>
              <a:t>Gestión de la cadena de suministros</a:t>
            </a:r>
          </a:p>
          <a:p>
            <a:pPr algn="ctr"/>
            <a:r>
              <a:rPr lang="es-ES" sz="1600" dirty="0">
                <a:solidFill>
                  <a:schemeClr val="tx1"/>
                </a:solidFill>
              </a:rPr>
              <a:t>Comunicación con suministradores (programas, avisos anticipados de envíos, etc…)</a:t>
            </a:r>
          </a:p>
        </p:txBody>
      </p:sp>
      <p:sp>
        <p:nvSpPr>
          <p:cNvPr id="24" name="Rectángulo 23">
            <a:extLst>
              <a:ext uri="{FF2B5EF4-FFF2-40B4-BE49-F238E27FC236}">
                <a16:creationId xmlns:a16="http://schemas.microsoft.com/office/drawing/2014/main" id="{D375420D-69AA-4891-ADB6-D81A439DFD05}"/>
              </a:ext>
            </a:extLst>
          </p:cNvPr>
          <p:cNvSpPr/>
          <p:nvPr/>
        </p:nvSpPr>
        <p:spPr>
          <a:xfrm>
            <a:off x="285714" y="1023579"/>
            <a:ext cx="1310185" cy="668740"/>
          </a:xfrm>
          <a:prstGeom prst="rect">
            <a:avLst/>
          </a:prstGeom>
          <a:solidFill>
            <a:srgbClr val="92D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Cuentas a cobrar</a:t>
            </a:r>
          </a:p>
        </p:txBody>
      </p:sp>
      <p:sp>
        <p:nvSpPr>
          <p:cNvPr id="25" name="Rectángulo 24">
            <a:extLst>
              <a:ext uri="{FF2B5EF4-FFF2-40B4-BE49-F238E27FC236}">
                <a16:creationId xmlns:a16="http://schemas.microsoft.com/office/drawing/2014/main" id="{5CF38FD0-A0AF-46F6-98F2-FF5B8F9C8565}"/>
              </a:ext>
            </a:extLst>
          </p:cNvPr>
          <p:cNvSpPr/>
          <p:nvPr/>
        </p:nvSpPr>
        <p:spPr>
          <a:xfrm>
            <a:off x="340306" y="4205782"/>
            <a:ext cx="1310185" cy="668740"/>
          </a:xfrm>
          <a:prstGeom prst="rect">
            <a:avLst/>
          </a:prstGeom>
          <a:solidFill>
            <a:srgbClr val="92D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Nómina</a:t>
            </a:r>
          </a:p>
        </p:txBody>
      </p:sp>
      <p:sp>
        <p:nvSpPr>
          <p:cNvPr id="26" name="Rectángulo 25">
            <a:extLst>
              <a:ext uri="{FF2B5EF4-FFF2-40B4-BE49-F238E27FC236}">
                <a16:creationId xmlns:a16="http://schemas.microsoft.com/office/drawing/2014/main" id="{CA1486CF-B9C9-4493-A7B4-90654232DF3B}"/>
              </a:ext>
            </a:extLst>
          </p:cNvPr>
          <p:cNvSpPr/>
          <p:nvPr/>
        </p:nvSpPr>
        <p:spPr>
          <a:xfrm>
            <a:off x="340305" y="3162573"/>
            <a:ext cx="1310185" cy="668740"/>
          </a:xfrm>
          <a:prstGeom prst="rect">
            <a:avLst/>
          </a:prstGeom>
          <a:solidFill>
            <a:srgbClr val="92D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Cuentas a pagar</a:t>
            </a:r>
          </a:p>
        </p:txBody>
      </p:sp>
      <p:sp>
        <p:nvSpPr>
          <p:cNvPr id="27" name="Rectángulo 26">
            <a:extLst>
              <a:ext uri="{FF2B5EF4-FFF2-40B4-BE49-F238E27FC236}">
                <a16:creationId xmlns:a16="http://schemas.microsoft.com/office/drawing/2014/main" id="{E4763857-6976-40E1-B3DA-0EE44FB51124}"/>
              </a:ext>
            </a:extLst>
          </p:cNvPr>
          <p:cNvSpPr/>
          <p:nvPr/>
        </p:nvSpPr>
        <p:spPr>
          <a:xfrm>
            <a:off x="285712" y="2226856"/>
            <a:ext cx="1406610" cy="668740"/>
          </a:xfrm>
          <a:prstGeom prst="rect">
            <a:avLst/>
          </a:prstGeom>
          <a:solidFill>
            <a:srgbClr val="92D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Contabilidad general</a:t>
            </a:r>
          </a:p>
        </p:txBody>
      </p:sp>
      <p:sp>
        <p:nvSpPr>
          <p:cNvPr id="28" name="CuadroTexto 27">
            <a:extLst>
              <a:ext uri="{FF2B5EF4-FFF2-40B4-BE49-F238E27FC236}">
                <a16:creationId xmlns:a16="http://schemas.microsoft.com/office/drawing/2014/main" id="{74378A5B-79DB-4515-A9A1-73BA573CA86C}"/>
              </a:ext>
            </a:extLst>
          </p:cNvPr>
          <p:cNvSpPr txBox="1"/>
          <p:nvPr/>
        </p:nvSpPr>
        <p:spPr>
          <a:xfrm>
            <a:off x="203825" y="433145"/>
            <a:ext cx="1461199" cy="646331"/>
          </a:xfrm>
          <a:prstGeom prst="rect">
            <a:avLst/>
          </a:prstGeom>
          <a:noFill/>
        </p:spPr>
        <p:txBody>
          <a:bodyPr wrap="square" rtlCol="0">
            <a:spAutoFit/>
          </a:bodyPr>
          <a:lstStyle/>
          <a:p>
            <a:pPr algn="ctr"/>
            <a:r>
              <a:rPr lang="es-ES" b="1" dirty="0">
                <a:effectLst>
                  <a:outerShdw blurRad="38100" dist="38100" dir="2700000" algn="tl">
                    <a:srgbClr val="000000">
                      <a:alpha val="43137"/>
                    </a:srgbClr>
                  </a:outerShdw>
                </a:effectLst>
              </a:rPr>
              <a:t>Finanzas /</a:t>
            </a:r>
          </a:p>
          <a:p>
            <a:pPr algn="ctr"/>
            <a:r>
              <a:rPr lang="es-ES" b="1" dirty="0">
                <a:effectLst>
                  <a:outerShdw blurRad="38100" dist="38100" dir="2700000" algn="tl">
                    <a:srgbClr val="000000">
                      <a:alpha val="43137"/>
                    </a:srgbClr>
                  </a:outerShdw>
                </a:effectLst>
              </a:rPr>
              <a:t>Contabilidad</a:t>
            </a:r>
          </a:p>
        </p:txBody>
      </p:sp>
      <p:sp>
        <p:nvSpPr>
          <p:cNvPr id="29" name="CuadroTexto 28">
            <a:extLst>
              <a:ext uri="{FF2B5EF4-FFF2-40B4-BE49-F238E27FC236}">
                <a16:creationId xmlns:a16="http://schemas.microsoft.com/office/drawing/2014/main" id="{B61D450F-660E-4503-B238-97FCCF451F78}"/>
              </a:ext>
            </a:extLst>
          </p:cNvPr>
          <p:cNvSpPr txBox="1"/>
          <p:nvPr/>
        </p:nvSpPr>
        <p:spPr>
          <a:xfrm>
            <a:off x="3634025" y="838913"/>
            <a:ext cx="5224500" cy="369332"/>
          </a:xfrm>
          <a:prstGeom prst="rect">
            <a:avLst/>
          </a:prstGeom>
          <a:noFill/>
        </p:spPr>
        <p:txBody>
          <a:bodyPr wrap="square" rtlCol="0">
            <a:spAutoFit/>
          </a:bodyPr>
          <a:lstStyle/>
          <a:p>
            <a:pPr algn="ctr"/>
            <a:r>
              <a:rPr lang="es-ES" b="1" dirty="0">
                <a:effectLst>
                  <a:outerShdw blurRad="38100" dist="38100" dir="2700000" algn="tl">
                    <a:srgbClr val="000000">
                      <a:alpha val="43137"/>
                    </a:srgbClr>
                  </a:outerShdw>
                </a:effectLst>
              </a:rPr>
              <a:t>Gestión de las relaciones con los clientes</a:t>
            </a:r>
          </a:p>
        </p:txBody>
      </p:sp>
      <p:sp>
        <p:nvSpPr>
          <p:cNvPr id="30" name="Cerrar llave 29">
            <a:extLst>
              <a:ext uri="{FF2B5EF4-FFF2-40B4-BE49-F238E27FC236}">
                <a16:creationId xmlns:a16="http://schemas.microsoft.com/office/drawing/2014/main" id="{8BAF3FE2-B807-44EF-9E21-B9B2434DBB24}"/>
              </a:ext>
            </a:extLst>
          </p:cNvPr>
          <p:cNvSpPr/>
          <p:nvPr/>
        </p:nvSpPr>
        <p:spPr>
          <a:xfrm>
            <a:off x="10945501" y="1985640"/>
            <a:ext cx="128519" cy="386813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31" name="CuadroTexto 30">
            <a:extLst>
              <a:ext uri="{FF2B5EF4-FFF2-40B4-BE49-F238E27FC236}">
                <a16:creationId xmlns:a16="http://schemas.microsoft.com/office/drawing/2014/main" id="{5FDAA7F2-39CB-4177-B244-18E03BC988B6}"/>
              </a:ext>
            </a:extLst>
          </p:cNvPr>
          <p:cNvSpPr txBox="1"/>
          <p:nvPr/>
        </p:nvSpPr>
        <p:spPr>
          <a:xfrm>
            <a:off x="11017748" y="3706164"/>
            <a:ext cx="683513" cy="400110"/>
          </a:xfrm>
          <a:prstGeom prst="rect">
            <a:avLst/>
          </a:prstGeom>
          <a:noFill/>
        </p:spPr>
        <p:txBody>
          <a:bodyPr wrap="square" rtlCol="0">
            <a:spAutoFit/>
          </a:bodyPr>
          <a:lstStyle/>
          <a:p>
            <a:r>
              <a:rPr lang="es-ES" sz="2000" b="1" dirty="0"/>
              <a:t>MRP</a:t>
            </a:r>
          </a:p>
        </p:txBody>
      </p:sp>
      <p:sp>
        <p:nvSpPr>
          <p:cNvPr id="32" name="CuadroTexto 31">
            <a:extLst>
              <a:ext uri="{FF2B5EF4-FFF2-40B4-BE49-F238E27FC236}">
                <a16:creationId xmlns:a16="http://schemas.microsoft.com/office/drawing/2014/main" id="{82616C95-73C0-4BEA-B551-6625262DAA05}"/>
              </a:ext>
            </a:extLst>
          </p:cNvPr>
          <p:cNvSpPr txBox="1"/>
          <p:nvPr/>
        </p:nvSpPr>
        <p:spPr>
          <a:xfrm>
            <a:off x="11666388" y="3701614"/>
            <a:ext cx="683513" cy="400110"/>
          </a:xfrm>
          <a:prstGeom prst="rect">
            <a:avLst/>
          </a:prstGeom>
          <a:noFill/>
        </p:spPr>
        <p:txBody>
          <a:bodyPr wrap="square" rtlCol="0">
            <a:spAutoFit/>
          </a:bodyPr>
          <a:lstStyle/>
          <a:p>
            <a:r>
              <a:rPr lang="es-ES" sz="2000" b="1" dirty="0"/>
              <a:t>ERP</a:t>
            </a:r>
          </a:p>
        </p:txBody>
      </p:sp>
      <p:cxnSp>
        <p:nvCxnSpPr>
          <p:cNvPr id="33" name="Conector recto de flecha 32">
            <a:extLst>
              <a:ext uri="{FF2B5EF4-FFF2-40B4-BE49-F238E27FC236}">
                <a16:creationId xmlns:a16="http://schemas.microsoft.com/office/drawing/2014/main" id="{6AF0370A-FD9C-46A9-B665-D4921D6F92BE}"/>
              </a:ext>
            </a:extLst>
          </p:cNvPr>
          <p:cNvCxnSpPr>
            <a:stCxn id="14" idx="1"/>
            <a:endCxn id="13" idx="3"/>
          </p:cNvCxnSpPr>
          <p:nvPr/>
        </p:nvCxnSpPr>
        <p:spPr>
          <a:xfrm flipH="1">
            <a:off x="7384566" y="1480781"/>
            <a:ext cx="719804" cy="0"/>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37E1EEE3-78B8-4233-AA62-70BF9835DAFE}"/>
              </a:ext>
            </a:extLst>
          </p:cNvPr>
          <p:cNvCxnSpPr/>
          <p:nvPr/>
        </p:nvCxnSpPr>
        <p:spPr>
          <a:xfrm flipH="1">
            <a:off x="4066134" y="1480781"/>
            <a:ext cx="719804" cy="0"/>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B3B255CB-C264-4BEF-A9CA-1E27AFE081ED}"/>
              </a:ext>
            </a:extLst>
          </p:cNvPr>
          <p:cNvCxnSpPr/>
          <p:nvPr/>
        </p:nvCxnSpPr>
        <p:spPr>
          <a:xfrm flipH="1">
            <a:off x="1613675" y="1480781"/>
            <a:ext cx="1152000" cy="14229"/>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083416E2-6D91-4D2B-B950-E72E1264B4EF}"/>
              </a:ext>
            </a:extLst>
          </p:cNvPr>
          <p:cNvCxnSpPr>
            <a:stCxn id="24" idx="2"/>
          </p:cNvCxnSpPr>
          <p:nvPr/>
        </p:nvCxnSpPr>
        <p:spPr>
          <a:xfrm flipH="1">
            <a:off x="934424" y="1692319"/>
            <a:ext cx="6383" cy="534537"/>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2E8995E6-5123-49F7-A035-8CF9209A2BE6}"/>
              </a:ext>
            </a:extLst>
          </p:cNvPr>
          <p:cNvCxnSpPr/>
          <p:nvPr/>
        </p:nvCxnSpPr>
        <p:spPr>
          <a:xfrm>
            <a:off x="963030" y="3831313"/>
            <a:ext cx="1" cy="374469"/>
          </a:xfrm>
          <a:prstGeom prst="straightConnector1">
            <a:avLst/>
          </a:prstGeom>
          <a:ln w="28575">
            <a:solidFill>
              <a:schemeClr val="tx1"/>
            </a:solidFill>
            <a:headEnd type="triangl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FFFEB744-E580-4CF7-A699-DD457CD58322}"/>
              </a:ext>
            </a:extLst>
          </p:cNvPr>
          <p:cNvCxnSpPr/>
          <p:nvPr/>
        </p:nvCxnSpPr>
        <p:spPr>
          <a:xfrm>
            <a:off x="972833" y="2895596"/>
            <a:ext cx="6381" cy="266977"/>
          </a:xfrm>
          <a:prstGeom prst="straightConnector1">
            <a:avLst/>
          </a:prstGeom>
          <a:ln w="28575">
            <a:solidFill>
              <a:schemeClr val="tx1"/>
            </a:solidFill>
            <a:headEnd type="triangl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8C76006E-1480-4035-B2EB-711343061CF1}"/>
              </a:ext>
            </a:extLst>
          </p:cNvPr>
          <p:cNvCxnSpPr>
            <a:stCxn id="13" idx="2"/>
          </p:cNvCxnSpPr>
          <p:nvPr/>
        </p:nvCxnSpPr>
        <p:spPr>
          <a:xfrm flipH="1">
            <a:off x="6085251" y="1815151"/>
            <a:ext cx="2" cy="24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angular 49">
            <a:extLst>
              <a:ext uri="{FF2B5EF4-FFF2-40B4-BE49-F238E27FC236}">
                <a16:creationId xmlns:a16="http://schemas.microsoft.com/office/drawing/2014/main" id="{183EBE37-D87B-4D2F-9E9A-F95F32CF3DBF}"/>
              </a:ext>
            </a:extLst>
          </p:cNvPr>
          <p:cNvCxnSpPr>
            <a:stCxn id="15" idx="1"/>
            <a:endCxn id="18" idx="0"/>
          </p:cNvCxnSpPr>
          <p:nvPr/>
        </p:nvCxnSpPr>
        <p:spPr>
          <a:xfrm rot="10800000" flipV="1">
            <a:off x="4785939" y="2479337"/>
            <a:ext cx="644220" cy="589129"/>
          </a:xfrm>
          <a:prstGeom prst="bentConnector2">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Conector angular 51">
            <a:extLst>
              <a:ext uri="{FF2B5EF4-FFF2-40B4-BE49-F238E27FC236}">
                <a16:creationId xmlns:a16="http://schemas.microsoft.com/office/drawing/2014/main" id="{3AB0ECCD-79FA-4C61-B187-500D13C4A760}"/>
              </a:ext>
            </a:extLst>
          </p:cNvPr>
          <p:cNvCxnSpPr>
            <a:stCxn id="15" idx="3"/>
            <a:endCxn id="19" idx="0"/>
          </p:cNvCxnSpPr>
          <p:nvPr/>
        </p:nvCxnSpPr>
        <p:spPr>
          <a:xfrm>
            <a:off x="6740344" y="2479338"/>
            <a:ext cx="708934" cy="533107"/>
          </a:xfrm>
          <a:prstGeom prst="bentConnector2">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Conector angular 54">
            <a:extLst>
              <a:ext uri="{FF2B5EF4-FFF2-40B4-BE49-F238E27FC236}">
                <a16:creationId xmlns:a16="http://schemas.microsoft.com/office/drawing/2014/main" id="{7E40CA61-AE99-4F9E-A96B-1584AB83841A}"/>
              </a:ext>
            </a:extLst>
          </p:cNvPr>
          <p:cNvCxnSpPr/>
          <p:nvPr/>
        </p:nvCxnSpPr>
        <p:spPr>
          <a:xfrm flipV="1">
            <a:off x="5100233" y="1815151"/>
            <a:ext cx="4295635" cy="1142018"/>
          </a:xfrm>
          <a:prstGeom prst="bentConnector2">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195241B5-3240-47EF-8AEC-DAACCBFBFCAC}"/>
              </a:ext>
            </a:extLst>
          </p:cNvPr>
          <p:cNvCxnSpPr/>
          <p:nvPr/>
        </p:nvCxnSpPr>
        <p:spPr>
          <a:xfrm>
            <a:off x="5110589" y="2963041"/>
            <a:ext cx="0" cy="991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26187550-9F28-4A49-9E7D-683A829E085B}"/>
              </a:ext>
            </a:extLst>
          </p:cNvPr>
          <p:cNvCxnSpPr>
            <a:stCxn id="18" idx="3"/>
          </p:cNvCxnSpPr>
          <p:nvPr/>
        </p:nvCxnSpPr>
        <p:spPr>
          <a:xfrm>
            <a:off x="5441031" y="3402837"/>
            <a:ext cx="1368000" cy="0"/>
          </a:xfrm>
          <a:prstGeom prst="straightConnector1">
            <a:avLst/>
          </a:prstGeom>
          <a:ln w="28575">
            <a:solidFill>
              <a:schemeClr val="tx1"/>
            </a:solidFill>
            <a:headEnd type="triangl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Conector recto de flecha 44">
            <a:extLst>
              <a:ext uri="{FF2B5EF4-FFF2-40B4-BE49-F238E27FC236}">
                <a16:creationId xmlns:a16="http://schemas.microsoft.com/office/drawing/2014/main" id="{59BC0D3E-C570-4AF0-9F0B-C336F58465FD}"/>
              </a:ext>
            </a:extLst>
          </p:cNvPr>
          <p:cNvCxnSpPr>
            <a:stCxn id="19" idx="2"/>
            <a:endCxn id="20" idx="0"/>
          </p:cNvCxnSpPr>
          <p:nvPr/>
        </p:nvCxnSpPr>
        <p:spPr>
          <a:xfrm>
            <a:off x="7449278" y="3681185"/>
            <a:ext cx="0" cy="374469"/>
          </a:xfrm>
          <a:prstGeom prst="straightConnector1">
            <a:avLst/>
          </a:prstGeom>
          <a:ln w="28575">
            <a:solidFill>
              <a:schemeClr val="tx1"/>
            </a:solidFill>
            <a:headEnd type="triangl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F076B8C3-2DCA-4858-98BB-0624DFE0FF6C}"/>
              </a:ext>
            </a:extLst>
          </p:cNvPr>
          <p:cNvCxnSpPr>
            <a:stCxn id="22" idx="0"/>
            <a:endCxn id="20" idx="2"/>
          </p:cNvCxnSpPr>
          <p:nvPr/>
        </p:nvCxnSpPr>
        <p:spPr>
          <a:xfrm flipH="1" flipV="1">
            <a:off x="7449278" y="4724394"/>
            <a:ext cx="6447" cy="374469"/>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F53CDFBA-2FC8-40CC-B3C3-A366C5E4E30C}"/>
              </a:ext>
            </a:extLst>
          </p:cNvPr>
          <p:cNvCxnSpPr>
            <a:stCxn id="18" idx="2"/>
            <a:endCxn id="21" idx="0"/>
          </p:cNvCxnSpPr>
          <p:nvPr/>
        </p:nvCxnSpPr>
        <p:spPr>
          <a:xfrm>
            <a:off x="4785939" y="3737207"/>
            <a:ext cx="0" cy="1361656"/>
          </a:xfrm>
          <a:prstGeom prst="straightConnector1">
            <a:avLst/>
          </a:prstGeom>
          <a:ln w="28575">
            <a:solidFill>
              <a:schemeClr val="tx1"/>
            </a:solidFill>
            <a:headEnd type="triangl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E66B4B49-98FF-4AB1-9E91-924025F20F96}"/>
              </a:ext>
            </a:extLst>
          </p:cNvPr>
          <p:cNvCxnSpPr>
            <a:stCxn id="21" idx="2"/>
          </p:cNvCxnSpPr>
          <p:nvPr/>
        </p:nvCxnSpPr>
        <p:spPr>
          <a:xfrm flipH="1">
            <a:off x="4785938" y="5767603"/>
            <a:ext cx="1" cy="214816"/>
          </a:xfrm>
          <a:prstGeom prst="straightConnector1">
            <a:avLst/>
          </a:prstGeom>
          <a:ln w="28575">
            <a:solidFill>
              <a:schemeClr val="tx1"/>
            </a:solidFill>
            <a:headEnd type="triangl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Conector recto de flecha 48">
            <a:extLst>
              <a:ext uri="{FF2B5EF4-FFF2-40B4-BE49-F238E27FC236}">
                <a16:creationId xmlns:a16="http://schemas.microsoft.com/office/drawing/2014/main" id="{D49DB1C9-0776-4D8A-A0E2-3C01F4C22FD7}"/>
              </a:ext>
            </a:extLst>
          </p:cNvPr>
          <p:cNvCxnSpPr/>
          <p:nvPr/>
        </p:nvCxnSpPr>
        <p:spPr>
          <a:xfrm flipH="1">
            <a:off x="1656932" y="4390024"/>
            <a:ext cx="5129161" cy="0"/>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0" name="Conector angular 74">
            <a:extLst>
              <a:ext uri="{FF2B5EF4-FFF2-40B4-BE49-F238E27FC236}">
                <a16:creationId xmlns:a16="http://schemas.microsoft.com/office/drawing/2014/main" id="{4A128987-F808-4A1F-B997-5438548B1AC6}"/>
              </a:ext>
            </a:extLst>
          </p:cNvPr>
          <p:cNvCxnSpPr>
            <a:stCxn id="21" idx="1"/>
            <a:endCxn id="26" idx="3"/>
          </p:cNvCxnSpPr>
          <p:nvPr/>
        </p:nvCxnSpPr>
        <p:spPr>
          <a:xfrm rot="10800000">
            <a:off x="1650490" y="3496943"/>
            <a:ext cx="2480356" cy="1936290"/>
          </a:xfrm>
          <a:prstGeom prst="bentConnector3">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6592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up)">
                                      <p:cBhvr>
                                        <p:cTn id="19" dur="500"/>
                                        <p:tgtEl>
                                          <p:spTgt spid="39"/>
                                        </p:tgtEl>
                                      </p:cBhvr>
                                    </p:animEffect>
                                  </p:childTnLst>
                                </p:cTn>
                              </p:par>
                            </p:childTnLst>
                          </p:cTn>
                        </p:par>
                        <p:par>
                          <p:cTn id="20" fill="hold">
                            <p:stCondLst>
                              <p:cond delay="500"/>
                            </p:stCondLst>
                            <p:childTnLst>
                              <p:par>
                                <p:cTn id="21" presetID="22" presetClass="entr" presetSubtype="4"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down)">
                                      <p:cBhvr>
                                        <p:cTn id="23" dur="500"/>
                                        <p:tgtEl>
                                          <p:spTgt spid="43"/>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par>
                          <p:cTn id="28" fill="hold">
                            <p:stCondLst>
                              <p:cond delay="1500"/>
                            </p:stCondLst>
                            <p:childTnLst>
                              <p:par>
                                <p:cTn id="29" presetID="22" presetClass="entr" presetSubtype="2"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right)">
                                      <p:cBhvr>
                                        <p:cTn id="31" dur="500"/>
                                        <p:tgtEl>
                                          <p:spTgt spid="33"/>
                                        </p:tgtEl>
                                      </p:cBhvr>
                                    </p:animEffect>
                                  </p:childTnLst>
                                </p:cTn>
                              </p:par>
                            </p:childTnLst>
                          </p:cTn>
                        </p:par>
                        <p:par>
                          <p:cTn id="32" fill="hold">
                            <p:stCondLst>
                              <p:cond delay="2000"/>
                            </p:stCondLst>
                            <p:childTnLst>
                              <p:par>
                                <p:cTn id="33" presetID="22" presetClass="entr" presetSubtype="2"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right)">
                                      <p:cBhvr>
                                        <p:cTn id="35" dur="500"/>
                                        <p:tgtEl>
                                          <p:spTgt spid="34"/>
                                        </p:tgtEl>
                                      </p:cBhvr>
                                    </p:animEffect>
                                  </p:childTnLst>
                                </p:cTn>
                              </p:par>
                            </p:childTnLst>
                          </p:cTn>
                        </p:par>
                        <p:par>
                          <p:cTn id="36" fill="hold">
                            <p:stCondLst>
                              <p:cond delay="2500"/>
                            </p:stCondLst>
                            <p:childTnLst>
                              <p:par>
                                <p:cTn id="37" presetID="22" presetClass="entr" presetSubtype="1" fill="hold"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up)">
                                      <p:cBhvr>
                                        <p:cTn id="39" dur="500"/>
                                        <p:tgtEl>
                                          <p:spTgt spid="48"/>
                                        </p:tgtEl>
                                      </p:cBhvr>
                                    </p:animEffect>
                                  </p:childTnLst>
                                </p:cTn>
                              </p:par>
                            </p:childTnLst>
                          </p:cTn>
                        </p:par>
                        <p:par>
                          <p:cTn id="40" fill="hold">
                            <p:stCondLst>
                              <p:cond delay="3000"/>
                            </p:stCondLst>
                            <p:childTnLst>
                              <p:par>
                                <p:cTn id="41" presetID="1"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right)">
                                      <p:cBhvr>
                                        <p:cTn id="63" dur="500"/>
                                        <p:tgtEl>
                                          <p:spTgt spid="35"/>
                                        </p:tgtEl>
                                      </p:cBhvr>
                                    </p:animEffect>
                                  </p:childTnLst>
                                </p:cTn>
                              </p:par>
                            </p:childTnLst>
                          </p:cTn>
                        </p:par>
                        <p:par>
                          <p:cTn id="64" fill="hold">
                            <p:stCondLst>
                              <p:cond delay="500"/>
                            </p:stCondLst>
                            <p:childTnLst>
                              <p:par>
                                <p:cTn id="65" presetID="22" presetClass="entr" presetSubtype="1" fill="hold"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up)">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right)">
                                      <p:cBhvr>
                                        <p:cTn id="72" dur="500"/>
                                        <p:tgtEl>
                                          <p:spTgt spid="49"/>
                                        </p:tgtEl>
                                      </p:cBhvr>
                                    </p:animEffect>
                                  </p:childTnLst>
                                </p:cTn>
                              </p:par>
                            </p:childTnLst>
                          </p:cTn>
                        </p:par>
                        <p:par>
                          <p:cTn id="73" fill="hold">
                            <p:stCondLst>
                              <p:cond delay="500"/>
                            </p:stCondLst>
                            <p:childTnLst>
                              <p:par>
                                <p:cTn id="74" presetID="22" presetClass="entr" presetSubtype="4" fill="hold" nodeType="after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down)">
                                      <p:cBhvr>
                                        <p:cTn id="76" dur="500"/>
                                        <p:tgtEl>
                                          <p:spTgt spid="37"/>
                                        </p:tgtEl>
                                      </p:cBhvr>
                                    </p:animEffect>
                                  </p:childTnLst>
                                </p:cTn>
                              </p:par>
                              <p:par>
                                <p:cTn id="77" presetID="22" presetClass="entr" presetSubtype="4" fill="hold"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wipe(down)">
                                      <p:cBhvr>
                                        <p:cTn id="79" dur="500"/>
                                        <p:tgtEl>
                                          <p:spTgt spid="50"/>
                                        </p:tgtEl>
                                      </p:cBhvr>
                                    </p:animEffect>
                                  </p:childTnLst>
                                </p:cTn>
                              </p:par>
                            </p:childTnLst>
                          </p:cTn>
                        </p:par>
                        <p:par>
                          <p:cTn id="80" fill="hold">
                            <p:stCondLst>
                              <p:cond delay="1000"/>
                            </p:stCondLst>
                            <p:childTnLst>
                              <p:par>
                                <p:cTn id="81" presetID="22" presetClass="entr" presetSubtype="4" fill="hold" nodeType="after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wipe(down)">
                                      <p:cBhvr>
                                        <p:cTn id="83" dur="500"/>
                                        <p:tgtEl>
                                          <p:spTgt spid="3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fade">
                                      <p:cBhvr>
                                        <p:cTn id="88" dur="500"/>
                                        <p:tgtEl>
                                          <p:spTgt spid="6"/>
                                        </p:tgtEl>
                                      </p:cBhvr>
                                    </p:animEffect>
                                  </p:childTnLst>
                                </p:cTn>
                              </p:par>
                              <p:par>
                                <p:cTn id="89" presetID="1"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3" grpId="0" animBg="1"/>
      <p:bldP spid="14" grpId="0" animBg="1"/>
      <p:bldP spid="23" grpId="0" animBg="1"/>
      <p:bldP spid="24" grpId="0" animBg="1"/>
      <p:bldP spid="25" grpId="0" animBg="1"/>
      <p:bldP spid="26" grpId="0" animBg="1"/>
      <p:bldP spid="27" grpId="0" animBg="1"/>
      <p:bldP spid="28" grpId="0"/>
      <p:bldP spid="29" grpId="0"/>
      <p:bldP spid="3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5.3. EVOLUCIÓN DEL MRP</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D8660AA9-2113-4E46-8724-33D82DE406B5}"/>
              </a:ext>
            </a:extLst>
          </p:cNvPr>
          <p:cNvSpPr txBox="1"/>
          <p:nvPr/>
        </p:nvSpPr>
        <p:spPr>
          <a:xfrm>
            <a:off x="1933009" y="292267"/>
            <a:ext cx="8325979" cy="461665"/>
          </a:xfrm>
          <a:prstGeom prst="rect">
            <a:avLst/>
          </a:prstGeom>
          <a:noFill/>
        </p:spPr>
        <p:txBody>
          <a:bodyPr wrap="square" rtlCol="0">
            <a:spAutoFit/>
          </a:bodyPr>
          <a:lstStyle/>
          <a:p>
            <a:pPr algn="ctr"/>
            <a:r>
              <a:rPr lang="es-ES" sz="2400" b="1" dirty="0"/>
              <a:t> PLANIFICACIÓN DE LOS RECURSOS DE LA EMPRESA (ERP)</a:t>
            </a:r>
          </a:p>
        </p:txBody>
      </p:sp>
      <p:graphicFrame>
        <p:nvGraphicFramePr>
          <p:cNvPr id="6" name="Tabla 2">
            <a:extLst>
              <a:ext uri="{FF2B5EF4-FFF2-40B4-BE49-F238E27FC236}">
                <a16:creationId xmlns:a16="http://schemas.microsoft.com/office/drawing/2014/main" id="{2AF3217A-A836-4E30-8494-322016F62B62}"/>
              </a:ext>
            </a:extLst>
          </p:cNvPr>
          <p:cNvGraphicFramePr>
            <a:graphicFrameLocks noGrp="1"/>
          </p:cNvGraphicFramePr>
          <p:nvPr>
            <p:extLst>
              <p:ext uri="{D42A27DB-BD31-4B8C-83A1-F6EECF244321}">
                <p14:modId xmlns:p14="http://schemas.microsoft.com/office/powerpoint/2010/main" val="3194592124"/>
              </p:ext>
            </p:extLst>
          </p:nvPr>
        </p:nvGraphicFramePr>
        <p:xfrm>
          <a:off x="472437" y="1304778"/>
          <a:ext cx="11247122" cy="4511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623561">
                  <a:extLst>
                    <a:ext uri="{9D8B030D-6E8A-4147-A177-3AD203B41FA5}">
                      <a16:colId xmlns:a16="http://schemas.microsoft.com/office/drawing/2014/main" val="643914648"/>
                    </a:ext>
                  </a:extLst>
                </a:gridCol>
                <a:gridCol w="5623561">
                  <a:extLst>
                    <a:ext uri="{9D8B030D-6E8A-4147-A177-3AD203B41FA5}">
                      <a16:colId xmlns:a16="http://schemas.microsoft.com/office/drawing/2014/main" val="426374446"/>
                    </a:ext>
                  </a:extLst>
                </a:gridCol>
              </a:tblGrid>
              <a:tr h="370840">
                <a:tc>
                  <a:txBody>
                    <a:bodyPr/>
                    <a:lstStyle/>
                    <a:p>
                      <a:pPr algn="ctr"/>
                      <a:r>
                        <a:rPr lang="es-ES" sz="2400" dirty="0">
                          <a:solidFill>
                            <a:schemeClr val="tx1"/>
                          </a:solidFill>
                          <a:latin typeface="+mn-lt"/>
                        </a:rPr>
                        <a:t>VENTAJAS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s-ES" sz="2400" dirty="0">
                          <a:solidFill>
                            <a:schemeClr val="tx1"/>
                          </a:solidFill>
                          <a:latin typeface="+mn-lt"/>
                        </a:rPr>
                        <a:t>INCONVENIENTES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330395136"/>
                  </a:ext>
                </a:extLst>
              </a:tr>
              <a:tr h="370840">
                <a:tc>
                  <a:txBody>
                    <a:bodyPr/>
                    <a:lstStyle/>
                    <a:p>
                      <a:pPr marL="342900" indent="-342900" algn="just">
                        <a:buFont typeface="Arial" panose="020B0604020202020204" pitchFamily="34" charset="0"/>
                        <a:buChar char="•"/>
                      </a:pPr>
                      <a:r>
                        <a:rPr lang="es-ES" sz="2000" dirty="0">
                          <a:latin typeface="+mn-lt"/>
                        </a:rPr>
                        <a:t>Permite la integración de los procesos de la cadena de suministros, producción y administración.</a:t>
                      </a:r>
                    </a:p>
                    <a:p>
                      <a:pPr marL="342900" indent="-342900" algn="just">
                        <a:buFont typeface="Arial" panose="020B0604020202020204" pitchFamily="34" charset="0"/>
                        <a:buChar char="•"/>
                      </a:pPr>
                      <a:r>
                        <a:rPr lang="es-ES" sz="2000" dirty="0">
                          <a:latin typeface="+mn-lt"/>
                        </a:rPr>
                        <a:t>Crea uniformidad en las bases de datos.</a:t>
                      </a:r>
                    </a:p>
                    <a:p>
                      <a:pPr marL="342900" indent="-342900" algn="just">
                        <a:buFont typeface="Arial" panose="020B0604020202020204" pitchFamily="34" charset="0"/>
                        <a:buChar char="•"/>
                      </a:pPr>
                      <a:r>
                        <a:rPr lang="es-ES" sz="2000" dirty="0">
                          <a:latin typeface="+mn-lt"/>
                        </a:rPr>
                        <a:t>Puede incorporar los mejores procesos remodelados.</a:t>
                      </a:r>
                    </a:p>
                    <a:p>
                      <a:pPr marL="342900" indent="-342900" algn="just">
                        <a:buFont typeface="Arial" panose="020B0604020202020204" pitchFamily="34" charset="0"/>
                        <a:buChar char="•"/>
                      </a:pPr>
                      <a:r>
                        <a:rPr lang="es-ES" sz="2000" dirty="0">
                          <a:latin typeface="+mn-lt"/>
                        </a:rPr>
                        <a:t>Aumenta la comunicación y la colaboración entre las unidades de negocio y los distintos emplazamientos.</a:t>
                      </a:r>
                    </a:p>
                    <a:p>
                      <a:pPr marL="342900" indent="-342900" algn="just">
                        <a:buFont typeface="Arial" panose="020B0604020202020204" pitchFamily="34" charset="0"/>
                        <a:buChar char="•"/>
                      </a:pPr>
                      <a:r>
                        <a:rPr lang="es-ES" sz="2000" dirty="0">
                          <a:latin typeface="+mn-lt"/>
                        </a:rPr>
                        <a:t>El software de la base de datos tiene una codificación estándar.</a:t>
                      </a:r>
                    </a:p>
                    <a:p>
                      <a:pPr marL="342900" indent="-342900" algn="just">
                        <a:buFont typeface="Arial" panose="020B0604020202020204" pitchFamily="34" charset="0"/>
                        <a:buChar char="•"/>
                      </a:pPr>
                      <a:r>
                        <a:rPr lang="es-ES" sz="2000" dirty="0">
                          <a:latin typeface="+mn-lt"/>
                        </a:rPr>
                        <a:t>Puede proporcionar una ventaja estratégica frente a los competidores.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effectLst/>
                          <a:latin typeface="+mn-lt"/>
                        </a:rPr>
                        <a:t>Es muy caro comprarlo, y aún más personalizarlo.</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effectLst/>
                          <a:latin typeface="+mn-lt"/>
                        </a:rPr>
                        <a:t>Fuerte resistencia al cambio por parte del personal.</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effectLst/>
                          <a:latin typeface="+mn-lt"/>
                        </a:rPr>
                        <a:t>Su implementación puede exigir grandes cambios en la empresa y sus procesos.</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effectLst/>
                          <a:latin typeface="+mn-lt"/>
                        </a:rPr>
                        <a:t>Es un sistema tan complejo que muchas empresas no se pueden adecuar a él.</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effectLst/>
                          <a:latin typeface="+mn-lt"/>
                        </a:rPr>
                        <a:t>Requiere un proceso continuo de implementación (a veces no termina jamás).</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effectLst/>
                          <a:latin typeface="+mn-lt"/>
                        </a:rPr>
                        <a:t>La contratación de personal competente para utilizar los sistemas ERP está limitada.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1633"/>
                  </a:ext>
                </a:extLst>
              </a:tr>
            </a:tbl>
          </a:graphicData>
        </a:graphic>
      </p:graphicFrame>
    </p:spTree>
    <p:extLst>
      <p:ext uri="{BB962C8B-B14F-4D97-AF65-F5344CB8AC3E}">
        <p14:creationId xmlns:p14="http://schemas.microsoft.com/office/powerpoint/2010/main" val="35218140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2922700"/>
            <a:ext cx="11347387" cy="1446550"/>
          </a:xfrm>
          <a:prstGeom prst="rect">
            <a:avLst/>
          </a:prstGeom>
          <a:noFill/>
        </p:spPr>
        <p:txBody>
          <a:bodyPr wrap="square" rtlCol="0">
            <a:spAutoFit/>
          </a:bodyPr>
          <a:lstStyle/>
          <a:p>
            <a:r>
              <a:rPr lang="es-ES" sz="2200" dirty="0"/>
              <a:t>5.1. REQUERIMIENTOS DEL MODELO DE INVENTARIO CON DEMANDA DEPENDIENTE</a:t>
            </a:r>
          </a:p>
          <a:p>
            <a:r>
              <a:rPr lang="es-ES" sz="2200" dirty="0"/>
              <a:t>5.2. ESTRUCTURA Y ADMINISTRACIÓN DEL MRP</a:t>
            </a:r>
          </a:p>
          <a:p>
            <a:r>
              <a:rPr lang="es-ES" sz="2200" dirty="0"/>
              <a:t>5.3. EVOLUCIÓN DEL MRP</a:t>
            </a:r>
          </a:p>
          <a:p>
            <a:r>
              <a:rPr lang="es-ES" sz="2200" dirty="0"/>
              <a:t>5.4. PLANIFICACIÓN DETALLADA DE CAPACIDAD</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7862" y="3571564"/>
            <a:ext cx="578413" cy="578413"/>
          </a:xfrm>
          <a:prstGeom prst="rect">
            <a:avLst/>
          </a:prstGeom>
          <a:effectLst>
            <a:outerShdw blurRad="50800" dist="38100" dir="2700000" algn="tl" rotWithShape="0">
              <a:prstClr val="black">
                <a:alpha val="40000"/>
              </a:prstClr>
            </a:outerShdw>
          </a:effectLst>
        </p:spPr>
      </p:pic>
      <p:sp>
        <p:nvSpPr>
          <p:cNvPr id="15" name="CuadroTexto 14">
            <a:extLst>
              <a:ext uri="{FF2B5EF4-FFF2-40B4-BE49-F238E27FC236}">
                <a16:creationId xmlns:a16="http://schemas.microsoft.com/office/drawing/2014/main" id="{58DD4A17-C2DA-4582-917A-AD778602CBEC}"/>
              </a:ext>
            </a:extLst>
          </p:cNvPr>
          <p:cNvSpPr txBox="1"/>
          <p:nvPr/>
        </p:nvSpPr>
        <p:spPr>
          <a:xfrm>
            <a:off x="981910" y="550363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4.</a:t>
            </a:r>
          </a:p>
          <a:p>
            <a:pPr marL="285750" indent="-285750">
              <a:buFont typeface="Wingdings" panose="05000000000000000000" pitchFamily="2" charset="2"/>
              <a:buChar char="ü"/>
            </a:pPr>
            <a:r>
              <a:rPr lang="es-ES" dirty="0"/>
              <a:t>Principios de Administración de Operaciones (7ª Ed.). (Heizer, J. y Render, B.) Cap. 14.</a:t>
            </a:r>
          </a:p>
          <a:p>
            <a:pPr marL="285750" indent="-285750">
              <a:buFont typeface="Wingdings" panose="05000000000000000000" pitchFamily="2" charset="2"/>
              <a:buChar char="ü"/>
            </a:pPr>
            <a:r>
              <a:rPr lang="es-ES" dirty="0"/>
              <a:t>Dirección de Operaciones. Aspectos tácticos y operativos. (Domínguez Machuca, J.A. y otros) Caps. 4 y 5.</a:t>
            </a:r>
          </a:p>
        </p:txBody>
      </p:sp>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918235"/>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2" name="CuadroTexto 11">
            <a:extLst>
              <a:ext uri="{FF2B5EF4-FFF2-40B4-BE49-F238E27FC236}">
                <a16:creationId xmlns:a16="http://schemas.microsoft.com/office/drawing/2014/main" id="{3DF2ADDB-9E43-46FB-9048-A0D7CD2F992E}"/>
              </a:ext>
            </a:extLst>
          </p:cNvPr>
          <p:cNvSpPr txBox="1"/>
          <p:nvPr/>
        </p:nvSpPr>
        <p:spPr>
          <a:xfrm>
            <a:off x="2172267" y="968036"/>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dirty="0"/>
              <a:t>LA PROGRAMACIÓN DE MATERIALES (MRP)</a:t>
            </a:r>
            <a:endParaRPr lang="en-US" sz="2800" b="1" kern="1200" dirty="0">
              <a:latin typeface="+mn-lt"/>
              <a:ea typeface="+mn-ea"/>
              <a:cs typeface="+mn-cs"/>
            </a:endParaRPr>
          </a:p>
        </p:txBody>
      </p:sp>
      <p:sp>
        <p:nvSpPr>
          <p:cNvPr id="13" name="Título 1">
            <a:extLst>
              <a:ext uri="{FF2B5EF4-FFF2-40B4-BE49-F238E27FC236}">
                <a16:creationId xmlns:a16="http://schemas.microsoft.com/office/drawing/2014/main" id="{C3CB3FD3-CC28-4800-A885-ED2507DEFC46}"/>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5</a:t>
            </a:r>
          </a:p>
        </p:txBody>
      </p:sp>
    </p:spTree>
    <p:extLst>
      <p:ext uri="{BB962C8B-B14F-4D97-AF65-F5344CB8AC3E}">
        <p14:creationId xmlns:p14="http://schemas.microsoft.com/office/powerpoint/2010/main" val="113690537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5.4. PLANIFICACIÓN DETALLADA DE CAPACIDAD</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70" name="CuadroTexto 169">
            <a:extLst>
              <a:ext uri="{FF2B5EF4-FFF2-40B4-BE49-F238E27FC236}">
                <a16:creationId xmlns:a16="http://schemas.microsoft.com/office/drawing/2014/main" id="{AAD7D645-E031-4CE1-8C8B-C6C12406B534}"/>
              </a:ext>
            </a:extLst>
          </p:cNvPr>
          <p:cNvSpPr txBox="1"/>
          <p:nvPr/>
        </p:nvSpPr>
        <p:spPr>
          <a:xfrm>
            <a:off x="2487385" y="285123"/>
            <a:ext cx="7217228" cy="461665"/>
          </a:xfrm>
          <a:prstGeom prst="rect">
            <a:avLst/>
          </a:prstGeom>
          <a:noFill/>
        </p:spPr>
        <p:txBody>
          <a:bodyPr wrap="square" rtlCol="0">
            <a:spAutoFit/>
          </a:bodyPr>
          <a:lstStyle/>
          <a:p>
            <a:pPr algn="ctr"/>
            <a:r>
              <a:rPr lang="es-ES" sz="2400" b="1" dirty="0"/>
              <a:t> PLANIFICACIÓN DE NECESIDADES DE CAPACIDAD (CRP)</a:t>
            </a:r>
          </a:p>
        </p:txBody>
      </p:sp>
      <p:sp>
        <p:nvSpPr>
          <p:cNvPr id="2" name="CuadroTexto 1">
            <a:extLst>
              <a:ext uri="{FF2B5EF4-FFF2-40B4-BE49-F238E27FC236}">
                <a16:creationId xmlns:a16="http://schemas.microsoft.com/office/drawing/2014/main" id="{34A01E7A-546D-4DBA-80BA-8F7F98ED8DA9}"/>
              </a:ext>
            </a:extLst>
          </p:cNvPr>
          <p:cNvSpPr txBox="1"/>
          <p:nvPr/>
        </p:nvSpPr>
        <p:spPr>
          <a:xfrm>
            <a:off x="-1" y="829990"/>
            <a:ext cx="12191999" cy="830997"/>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CRP (</a:t>
            </a:r>
            <a:r>
              <a:rPr lang="es-ES" sz="2400" i="1" dirty="0"/>
              <a:t>Capacity Requirements Planning</a:t>
            </a:r>
            <a:r>
              <a:rPr lang="es-ES" sz="2400" dirty="0"/>
              <a:t>) es una técnica que planifica las necesidades de capacidad de los pedidos planificados emitidos por MRP.</a:t>
            </a:r>
          </a:p>
        </p:txBody>
      </p:sp>
      <p:sp>
        <p:nvSpPr>
          <p:cNvPr id="6" name="Text Box 8">
            <a:extLst>
              <a:ext uri="{FF2B5EF4-FFF2-40B4-BE49-F238E27FC236}">
                <a16:creationId xmlns:a16="http://schemas.microsoft.com/office/drawing/2014/main" id="{8154A49E-3F41-4AF8-963E-B27B44935EA7}"/>
              </a:ext>
            </a:extLst>
          </p:cNvPr>
          <p:cNvSpPr txBox="1">
            <a:spLocks noChangeArrowheads="1"/>
          </p:cNvSpPr>
          <p:nvPr/>
        </p:nvSpPr>
        <p:spPr bwMode="auto">
          <a:xfrm rot="21407295">
            <a:off x="460323" y="1761827"/>
            <a:ext cx="11271346" cy="304698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wrap="square">
            <a:spAutoFit/>
          </a:bodyPr>
          <a:lstStyle/>
          <a:p>
            <a:pPr marL="342900" indent="-342900" algn="just">
              <a:buFont typeface="Arial" panose="020B0604020202020204" pitchFamily="34" charset="0"/>
              <a:buChar char="•"/>
            </a:pPr>
            <a:r>
              <a:rPr lang="es-ES" sz="2400" dirty="0"/>
              <a:t>Frente a las técnicas utilizadas en la planificación aproximada de capacidad (listas de capacidad y perfiles de recursos), CRP tiene en cuenta los pedidos planificados de todos los ítems (así como el dimensionado de sus lotes), y no solo los productos finales (requiere gran información de partida, aunque también es mucho más exacto el plan de capacidad que desarrolla).</a:t>
            </a:r>
          </a:p>
          <a:p>
            <a:pPr marL="342900" indent="-342900" algn="just">
              <a:buFont typeface="Arial" panose="020B0604020202020204" pitchFamily="34" charset="0"/>
              <a:buChar char="•"/>
            </a:pPr>
            <a:r>
              <a:rPr lang="es-ES" sz="2400" dirty="0"/>
              <a:t>Esta técnica convierte los pedidos a fabricar del plan de materiales del MRP en necesidades de capacidad en cada centro de trabajo, incluyendo, además, las necesidades derivadas de las recepciones programadas.</a:t>
            </a:r>
          </a:p>
        </p:txBody>
      </p:sp>
      <p:sp>
        <p:nvSpPr>
          <p:cNvPr id="7" name="CuadroTexto 6">
            <a:extLst>
              <a:ext uri="{FF2B5EF4-FFF2-40B4-BE49-F238E27FC236}">
                <a16:creationId xmlns:a16="http://schemas.microsoft.com/office/drawing/2014/main" id="{B958DDEF-8839-442D-A2F6-7099303D6D38}"/>
              </a:ext>
            </a:extLst>
          </p:cNvPr>
          <p:cNvSpPr txBox="1"/>
          <p:nvPr/>
        </p:nvSpPr>
        <p:spPr>
          <a:xfrm>
            <a:off x="-2" y="5179351"/>
            <a:ext cx="12191999" cy="1569660"/>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Al actuar a partir del plan de materiales, se replanificará con este, teniendo, además, los mismos cubos de tiempo (semanas).</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El resultado de este proceso es el denominado: plan detallado de capacidad.</a:t>
            </a:r>
          </a:p>
        </p:txBody>
      </p:sp>
    </p:spTree>
    <p:extLst>
      <p:ext uri="{BB962C8B-B14F-4D97-AF65-F5344CB8AC3E}">
        <p14:creationId xmlns:p14="http://schemas.microsoft.com/office/powerpoint/2010/main" val="40764993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5.4. PLANIFICACIÓN DETALLADA DE CAPACIDAD</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70" name="CuadroTexto 169">
            <a:extLst>
              <a:ext uri="{FF2B5EF4-FFF2-40B4-BE49-F238E27FC236}">
                <a16:creationId xmlns:a16="http://schemas.microsoft.com/office/drawing/2014/main" id="{AAD7D645-E031-4CE1-8C8B-C6C12406B534}"/>
              </a:ext>
            </a:extLst>
          </p:cNvPr>
          <p:cNvSpPr txBox="1"/>
          <p:nvPr/>
        </p:nvSpPr>
        <p:spPr>
          <a:xfrm>
            <a:off x="2487385" y="285123"/>
            <a:ext cx="7217228" cy="461665"/>
          </a:xfrm>
          <a:prstGeom prst="rect">
            <a:avLst/>
          </a:prstGeom>
          <a:noFill/>
        </p:spPr>
        <p:txBody>
          <a:bodyPr wrap="square" rtlCol="0">
            <a:spAutoFit/>
          </a:bodyPr>
          <a:lstStyle/>
          <a:p>
            <a:pPr algn="ctr"/>
            <a:r>
              <a:rPr lang="es-ES" sz="2400" b="1" dirty="0"/>
              <a:t> PLANIFICACIÓN DE NECESIDADES DE CAPACIDAD (CRP)</a:t>
            </a:r>
          </a:p>
        </p:txBody>
      </p:sp>
      <p:sp>
        <p:nvSpPr>
          <p:cNvPr id="2" name="CuadroTexto 1">
            <a:extLst>
              <a:ext uri="{FF2B5EF4-FFF2-40B4-BE49-F238E27FC236}">
                <a16:creationId xmlns:a16="http://schemas.microsoft.com/office/drawing/2014/main" id="{34A01E7A-546D-4DBA-80BA-8F7F98ED8DA9}"/>
              </a:ext>
            </a:extLst>
          </p:cNvPr>
          <p:cNvSpPr txBox="1"/>
          <p:nvPr/>
        </p:nvSpPr>
        <p:spPr>
          <a:xfrm>
            <a:off x="-1" y="1336439"/>
            <a:ext cx="12191999" cy="3847207"/>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En general, su mecánica siempre implicará cinco pasos fundamentales, aunque la forma de desarrollar las tres primeras fases puede variar en función de las características del caso:</a:t>
            </a:r>
          </a:p>
          <a:p>
            <a:pPr marL="342900" indent="-342900" algn="just">
              <a:buFont typeface="Arial" panose="020B0604020202020204" pitchFamily="34" charset="0"/>
              <a:buChar char="•"/>
            </a:pPr>
            <a:endParaRPr lang="es-ES" sz="2400" dirty="0"/>
          </a:p>
          <a:p>
            <a:pPr algn="just"/>
            <a:endParaRPr lang="es-ES" sz="1200" dirty="0"/>
          </a:p>
          <a:p>
            <a:pPr marL="800100" lvl="1" indent="-342900" algn="just">
              <a:buFont typeface="Wingdings" panose="05000000000000000000" pitchFamily="2" charset="2"/>
              <a:buChar char="ü"/>
            </a:pPr>
            <a:r>
              <a:rPr lang="es-ES" sz="2400" dirty="0"/>
              <a:t>Determinación de las cargas generadas por los pedidos planificados en cada CT.</a:t>
            </a:r>
          </a:p>
          <a:p>
            <a:pPr marL="800100" lvl="1" indent="-342900" algn="just">
              <a:buFont typeface="Wingdings" panose="05000000000000000000" pitchFamily="2" charset="2"/>
              <a:buChar char="ü"/>
            </a:pPr>
            <a:endParaRPr lang="es-ES" sz="1000" dirty="0"/>
          </a:p>
          <a:p>
            <a:pPr marL="800100" lvl="1" indent="-342900" algn="just">
              <a:buFont typeface="Wingdings" panose="05000000000000000000" pitchFamily="2" charset="2"/>
              <a:buChar char="ü"/>
            </a:pPr>
            <a:r>
              <a:rPr lang="es-ES" sz="2400" dirty="0"/>
              <a:t>Periodificación de las mismas a lo largo del tiempo de suministro.</a:t>
            </a:r>
          </a:p>
          <a:p>
            <a:pPr marL="800100" lvl="1" indent="-342900" algn="just">
              <a:buFont typeface="Wingdings" panose="05000000000000000000" pitchFamily="2" charset="2"/>
              <a:buChar char="ü"/>
            </a:pPr>
            <a:endParaRPr lang="es-ES" sz="1000" dirty="0"/>
          </a:p>
          <a:p>
            <a:pPr marL="800100" lvl="1" indent="-342900" algn="just">
              <a:buFont typeface="Wingdings" panose="05000000000000000000" pitchFamily="2" charset="2"/>
              <a:buChar char="ü"/>
            </a:pPr>
            <a:r>
              <a:rPr lang="es-ES" sz="2400" dirty="0"/>
              <a:t>Inclusión de la carga generada por las recepciones programadas.</a:t>
            </a:r>
          </a:p>
          <a:p>
            <a:pPr marL="800100" lvl="1" indent="-342900" algn="just">
              <a:buFont typeface="Wingdings" panose="05000000000000000000" pitchFamily="2" charset="2"/>
              <a:buChar char="ü"/>
            </a:pPr>
            <a:endParaRPr lang="es-ES" sz="1000" dirty="0"/>
          </a:p>
          <a:p>
            <a:pPr marL="800100" lvl="1" indent="-342900" algn="just">
              <a:buFont typeface="Wingdings" panose="05000000000000000000" pitchFamily="2" charset="2"/>
              <a:buChar char="ü"/>
            </a:pPr>
            <a:r>
              <a:rPr lang="es-ES" sz="2400" dirty="0"/>
              <a:t>Determinación de la capacidad necesaria por período en cada CT.</a:t>
            </a:r>
          </a:p>
          <a:p>
            <a:pPr marL="800100" lvl="1" indent="-342900" algn="just">
              <a:buFont typeface="Wingdings" panose="05000000000000000000" pitchFamily="2" charset="2"/>
              <a:buChar char="ü"/>
            </a:pPr>
            <a:endParaRPr lang="es-ES" sz="1000" dirty="0"/>
          </a:p>
          <a:p>
            <a:pPr marL="800100" lvl="1" indent="-342900" algn="just">
              <a:buFont typeface="Wingdings" panose="05000000000000000000" pitchFamily="2" charset="2"/>
              <a:buChar char="ü"/>
            </a:pPr>
            <a:r>
              <a:rPr lang="es-ES" sz="2400" dirty="0"/>
              <a:t>Comparación con la capacidad disponible y determinación de desviaciones.</a:t>
            </a:r>
          </a:p>
        </p:txBody>
      </p:sp>
      <p:sp>
        <p:nvSpPr>
          <p:cNvPr id="6" name="CuadroTexto 5">
            <a:extLst>
              <a:ext uri="{FF2B5EF4-FFF2-40B4-BE49-F238E27FC236}">
                <a16:creationId xmlns:a16="http://schemas.microsoft.com/office/drawing/2014/main" id="{ED811BCD-90C1-4445-9749-896D725043D0}"/>
              </a:ext>
            </a:extLst>
          </p:cNvPr>
          <p:cNvSpPr txBox="1"/>
          <p:nvPr/>
        </p:nvSpPr>
        <p:spPr>
          <a:xfrm>
            <a:off x="103712" y="6089017"/>
            <a:ext cx="11666995" cy="646331"/>
          </a:xfrm>
          <a:prstGeom prst="rect">
            <a:avLst/>
          </a:prstGeom>
          <a:solidFill>
            <a:srgbClr val="7030A0"/>
          </a:solidFill>
          <a:ln>
            <a:solidFill>
              <a:schemeClr val="tx1"/>
            </a:solidFill>
          </a:ln>
          <a:effectLst>
            <a:outerShdw blurRad="50800" dist="38100" dir="2700000" algn="tl" rotWithShape="0">
              <a:prstClr val="black">
                <a:alpha val="40000"/>
              </a:prstClr>
            </a:outerShdw>
          </a:effectLst>
        </p:spPr>
        <p:txBody>
          <a:bodyPr wrap="square">
            <a:spAutoFit/>
          </a:bodyPr>
          <a:lstStyle/>
          <a:p>
            <a:pPr marL="285750" indent="-285750">
              <a:buFont typeface="Wingdings" panose="05000000000000000000" pitchFamily="2" charset="2"/>
              <a:buChar char="ü"/>
            </a:pPr>
            <a:r>
              <a:rPr lang="es-ES" dirty="0"/>
              <a:t>Para ampliar conocimientos: Dirección de Operaciones. Aspectos tácticos y operativos. (Domínguez Machuca, J.A. y otros) Cap. 5.</a:t>
            </a:r>
          </a:p>
        </p:txBody>
      </p:sp>
    </p:spTree>
    <p:extLst>
      <p:ext uri="{BB962C8B-B14F-4D97-AF65-F5344CB8AC3E}">
        <p14:creationId xmlns:p14="http://schemas.microsoft.com/office/powerpoint/2010/main" val="11639303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5.1. REQUERIMIENTOS DEL MODELO DE INVENTARIO CON DEMANDA DEPENDIENTE</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2" name="Rectángulo 1">
            <a:extLst>
              <a:ext uri="{FF2B5EF4-FFF2-40B4-BE49-F238E27FC236}">
                <a16:creationId xmlns:a16="http://schemas.microsoft.com/office/drawing/2014/main" id="{7A25550B-EC0A-4A9B-AB6D-F5123FBDB94C}"/>
              </a:ext>
            </a:extLst>
          </p:cNvPr>
          <p:cNvSpPr/>
          <p:nvPr/>
        </p:nvSpPr>
        <p:spPr>
          <a:xfrm>
            <a:off x="-1" y="676045"/>
            <a:ext cx="12191999" cy="4893647"/>
          </a:xfrm>
          <a:prstGeom prst="rect">
            <a:avLst/>
          </a:prstGeom>
        </p:spPr>
        <p:txBody>
          <a:bodyPr wrap="square">
            <a:spAutoFit/>
          </a:bodyPr>
          <a:lstStyle/>
          <a:p>
            <a:pPr marL="342900" indent="-342900" algn="just">
              <a:buFont typeface="Arial" panose="020B0604020202020204" pitchFamily="34" charset="0"/>
              <a:buChar char="•"/>
            </a:pPr>
            <a:r>
              <a:rPr lang="es-ES" sz="2400" dirty="0"/>
              <a:t>La utilización eficaz de los modelos de inventario dependiente exige que el director de operaciones conozca:</a:t>
            </a:r>
          </a:p>
          <a:p>
            <a:pPr marL="342900" indent="-342900" algn="just">
              <a:buFont typeface="Courier New" panose="02070309020205020404" pitchFamily="49" charset="0"/>
              <a:buChar char="o"/>
            </a:pPr>
            <a:endParaRPr lang="es-ES" sz="2400" dirty="0"/>
          </a:p>
          <a:p>
            <a:pPr marL="914400" lvl="1" indent="-457200" algn="just">
              <a:buFont typeface="+mj-lt"/>
              <a:buAutoNum type="arabicPeriod"/>
            </a:pPr>
            <a:r>
              <a:rPr lang="es-ES" sz="2400" b="1" dirty="0"/>
              <a:t>El programa maestro de producción (PMP) </a:t>
            </a:r>
            <a:r>
              <a:rPr lang="es-ES" sz="2400" dirty="0"/>
              <a:t>(qué se va a hacer y cuándo).</a:t>
            </a:r>
          </a:p>
          <a:p>
            <a:pPr marL="914400" lvl="1" indent="-457200" algn="just">
              <a:buFont typeface="+mj-lt"/>
              <a:buAutoNum type="arabicPeriod"/>
            </a:pPr>
            <a:endParaRPr lang="es-ES" sz="2400" dirty="0"/>
          </a:p>
          <a:p>
            <a:pPr marL="914400" lvl="1" indent="-457200" algn="just">
              <a:buFont typeface="+mj-lt"/>
              <a:buAutoNum type="arabicPeriod"/>
            </a:pPr>
            <a:r>
              <a:rPr lang="es-ES" sz="2400" b="1" dirty="0"/>
              <a:t>Las listas de materiales (</a:t>
            </a:r>
            <a:r>
              <a:rPr lang="es-ES" sz="2400" b="1" i="1" dirty="0"/>
              <a:t>bills of materials</a:t>
            </a:r>
            <a:r>
              <a:rPr lang="es-ES" sz="2400" b="1" dirty="0"/>
              <a:t>, BOM) o especificaciones </a:t>
            </a:r>
            <a:r>
              <a:rPr lang="es-ES" sz="2400" dirty="0"/>
              <a:t>(los materiales y partes necesarias para producir el producto).</a:t>
            </a:r>
          </a:p>
          <a:p>
            <a:pPr marL="914400" lvl="1" indent="-457200" algn="just">
              <a:buFont typeface="+mj-lt"/>
              <a:buAutoNum type="arabicPeriod"/>
            </a:pPr>
            <a:endParaRPr lang="es-ES" sz="2400" dirty="0"/>
          </a:p>
          <a:p>
            <a:pPr marL="914400" lvl="1" indent="-457200" algn="just">
              <a:buFont typeface="+mj-lt"/>
              <a:buAutoNum type="arabicPeriod"/>
            </a:pPr>
            <a:r>
              <a:rPr lang="es-ES" sz="2400" b="1" dirty="0"/>
              <a:t>La disponibilidad de inventario</a:t>
            </a:r>
            <a:r>
              <a:rPr lang="es-ES" sz="2400" dirty="0"/>
              <a:t> (qué hay en </a:t>
            </a:r>
            <a:r>
              <a:rPr lang="es-ES" sz="2400" i="1" dirty="0"/>
              <a:t>stock</a:t>
            </a:r>
            <a:r>
              <a:rPr lang="es-ES" sz="2400" dirty="0"/>
              <a:t>).</a:t>
            </a:r>
          </a:p>
          <a:p>
            <a:pPr marL="914400" lvl="1" indent="-457200" algn="just">
              <a:buFont typeface="+mj-lt"/>
              <a:buAutoNum type="arabicPeriod"/>
            </a:pPr>
            <a:endParaRPr lang="es-ES" sz="2400" dirty="0"/>
          </a:p>
          <a:p>
            <a:pPr marL="914400" lvl="1" indent="-457200" algn="just">
              <a:buFont typeface="+mj-lt"/>
              <a:buAutoNum type="arabicPeriod"/>
            </a:pPr>
            <a:r>
              <a:rPr lang="es-ES" sz="2400" b="1" dirty="0"/>
              <a:t>Las órdenes de compra/fabricación pendientes </a:t>
            </a:r>
            <a:r>
              <a:rPr lang="es-ES" sz="2400" dirty="0"/>
              <a:t>(qué está ya pedido).</a:t>
            </a:r>
          </a:p>
          <a:p>
            <a:pPr marL="914400" lvl="1" indent="-457200" algn="just">
              <a:buFont typeface="+mj-lt"/>
              <a:buAutoNum type="arabicPeriod"/>
            </a:pPr>
            <a:endParaRPr lang="es-ES" sz="2400" dirty="0"/>
          </a:p>
          <a:p>
            <a:pPr marL="914400" lvl="1" indent="-457200" algn="just">
              <a:buFont typeface="+mj-lt"/>
              <a:buAutoNum type="arabicPeriod"/>
            </a:pPr>
            <a:r>
              <a:rPr lang="es-ES" sz="2400" b="1" dirty="0"/>
              <a:t>Los plazos </a:t>
            </a:r>
            <a:r>
              <a:rPr lang="es-ES" sz="2400" dirty="0"/>
              <a:t>(cuánto tiempo se necesita para tener los distintos componentes).</a:t>
            </a:r>
          </a:p>
        </p:txBody>
      </p:sp>
      <p:sp>
        <p:nvSpPr>
          <p:cNvPr id="5" name="Rectángulo 4">
            <a:extLst>
              <a:ext uri="{FF2B5EF4-FFF2-40B4-BE49-F238E27FC236}">
                <a16:creationId xmlns:a16="http://schemas.microsoft.com/office/drawing/2014/main" id="{36E9286A-D0E7-4709-B58E-3E4929066C08}"/>
              </a:ext>
            </a:extLst>
          </p:cNvPr>
          <p:cNvSpPr/>
          <p:nvPr/>
        </p:nvSpPr>
        <p:spPr>
          <a:xfrm>
            <a:off x="1207475" y="5984617"/>
            <a:ext cx="9777046" cy="646331"/>
          </a:xfrm>
          <a:prstGeom prst="rect">
            <a:avLst/>
          </a:prstGeom>
          <a:ln>
            <a:solidFill>
              <a:schemeClr val="tx1"/>
            </a:solidFill>
            <a:prstDash val="lgDash"/>
          </a:ln>
        </p:spPr>
        <p:txBody>
          <a:bodyPr wrap="square">
            <a:spAutoFit/>
          </a:bodyPr>
          <a:lstStyle/>
          <a:p>
            <a:pPr algn="just"/>
            <a:r>
              <a:rPr lang="es-ES" i="1" dirty="0"/>
              <a:t>Nota</a:t>
            </a:r>
            <a:r>
              <a:rPr lang="es-ES" dirty="0"/>
              <a:t>: Se va a trabajar bajo el supuesto de que en todas las operaciones el factor de Aprovechamiento (</a:t>
            </a:r>
            <a:r>
              <a:rPr lang="es-ES" i="1" dirty="0"/>
              <a:t>A</a:t>
            </a:r>
            <a:r>
              <a:rPr lang="es-ES" dirty="0"/>
              <a:t>) es del 100% para simplificar los cálculos.</a:t>
            </a:r>
          </a:p>
        </p:txBody>
      </p:sp>
    </p:spTree>
    <p:extLst>
      <p:ext uri="{BB962C8B-B14F-4D97-AF65-F5344CB8AC3E}">
        <p14:creationId xmlns:p14="http://schemas.microsoft.com/office/powerpoint/2010/main" val="44997338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5.1. REQUERIMIENTOS DEL MODELO DE INVENTARIO CON DEMANDA DEPENDIENTE</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D6E557E6-2B90-44EC-904F-58E32D676591}"/>
              </a:ext>
            </a:extLst>
          </p:cNvPr>
          <p:cNvSpPr txBox="1"/>
          <p:nvPr/>
        </p:nvSpPr>
        <p:spPr>
          <a:xfrm>
            <a:off x="-1" y="768231"/>
            <a:ext cx="12191999" cy="5262979"/>
          </a:xfrm>
          <a:prstGeom prst="rect">
            <a:avLst/>
          </a:prstGeom>
          <a:noFill/>
        </p:spPr>
        <p:txBody>
          <a:bodyPr wrap="square" rtlCol="0">
            <a:spAutoFit/>
          </a:bodyPr>
          <a:lstStyle/>
          <a:p>
            <a:pPr marL="457200" indent="-457200" algn="ctr">
              <a:buFont typeface="+mj-lt"/>
              <a:buAutoNum type="arabicPeriod"/>
            </a:pPr>
            <a:r>
              <a:rPr lang="es-ES" sz="2400" b="1" dirty="0"/>
              <a:t>EL PROGRAMA MAESTRO DE PRODUCCIÓN</a:t>
            </a:r>
          </a:p>
          <a:p>
            <a:pPr marL="457200" indent="-457200" algn="just">
              <a:buFont typeface="Arial" panose="020B0604020202020204" pitchFamily="34" charset="0"/>
              <a:buChar char="•"/>
            </a:pPr>
            <a:r>
              <a:rPr lang="es-ES" sz="2400" dirty="0"/>
              <a:t>EL PMP detalla qué se va a hacer y cuándo va a hacerse (semanas).</a:t>
            </a:r>
          </a:p>
          <a:p>
            <a:pPr marL="457200" indent="-457200" algn="just">
              <a:buFont typeface="Arial" panose="020B0604020202020204" pitchFamily="34" charset="0"/>
              <a:buChar char="•"/>
            </a:pPr>
            <a:endParaRPr lang="es-ES" sz="2400" dirty="0"/>
          </a:p>
          <a:p>
            <a:pPr algn="just"/>
            <a:endParaRPr lang="es-ES" sz="2400" dirty="0"/>
          </a:p>
          <a:p>
            <a:pPr marL="457200" indent="-457200" algn="ctr">
              <a:buFont typeface="+mj-lt"/>
              <a:buAutoNum type="arabicPeriod" startAt="2"/>
            </a:pPr>
            <a:r>
              <a:rPr lang="es-ES" sz="2400" b="1" dirty="0"/>
              <a:t>LAS LISTAS DE MATERIALES (BOM)</a:t>
            </a:r>
          </a:p>
          <a:p>
            <a:pPr marL="342900" indent="-342900" algn="just">
              <a:buFont typeface="Arial" panose="020B0604020202020204" pitchFamily="34" charset="0"/>
              <a:buChar char="•"/>
            </a:pPr>
            <a:r>
              <a:rPr lang="es-ES" sz="2400" dirty="0"/>
              <a:t>Es una lista con las cantidades de componentes, ingredientes y materiales necesarios para elaborar un producto.</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Los planos individuales no solo describen las dimensiones físicas, sino también cualquier proceso especial, así como las materias primas que constituyen cada parte componente del producto.</a:t>
            </a:r>
          </a:p>
          <a:p>
            <a:pPr algn="just"/>
            <a:endParaRPr lang="es-ES" sz="2400" dirty="0"/>
          </a:p>
          <a:p>
            <a:pPr marL="342900" indent="-342900" algn="just">
              <a:buFont typeface="Arial" panose="020B0604020202020204" pitchFamily="34" charset="0"/>
              <a:buChar char="•"/>
            </a:pPr>
            <a:r>
              <a:rPr lang="es-ES" sz="2400" dirty="0"/>
              <a:t>Son útiles para calcular costes y pueden servir como una lista de artículos para ser entregados al personal de producción o de montaje.</a:t>
            </a:r>
          </a:p>
        </p:txBody>
      </p:sp>
    </p:spTree>
    <p:extLst>
      <p:ext uri="{BB962C8B-B14F-4D97-AF65-F5344CB8AC3E}">
        <p14:creationId xmlns:p14="http://schemas.microsoft.com/office/powerpoint/2010/main" val="249063119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5.1. REQUERIMIENTOS DEL MODELO DE INVENTARIO CON DEMANDA DEPENDIENTE</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4" name="Grupo 3">
            <a:extLst>
              <a:ext uri="{FF2B5EF4-FFF2-40B4-BE49-F238E27FC236}">
                <a16:creationId xmlns:a16="http://schemas.microsoft.com/office/drawing/2014/main" id="{D0E63455-1BDD-4638-ABE3-3532C197D515}"/>
              </a:ext>
            </a:extLst>
          </p:cNvPr>
          <p:cNvGrpSpPr/>
          <p:nvPr/>
        </p:nvGrpSpPr>
        <p:grpSpPr>
          <a:xfrm>
            <a:off x="165548" y="357951"/>
            <a:ext cx="2503475" cy="914400"/>
            <a:chOff x="4217964" y="760727"/>
            <a:chExt cx="2190136" cy="914400"/>
          </a:xfrm>
          <a:effectLst>
            <a:outerShdw blurRad="50800" dist="38100" dir="2700000" algn="tl" rotWithShape="0">
              <a:prstClr val="black">
                <a:alpha val="40000"/>
              </a:prstClr>
            </a:outerShdw>
          </a:effectLst>
        </p:grpSpPr>
        <p:pic>
          <p:nvPicPr>
            <p:cNvPr id="5" name="Gráfico 4" descr="Pizarra">
              <a:extLst>
                <a:ext uri="{FF2B5EF4-FFF2-40B4-BE49-F238E27FC236}">
                  <a16:creationId xmlns:a16="http://schemas.microsoft.com/office/drawing/2014/main" id="{A3DB7B77-60A3-43E0-93E4-5E05E52573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7964" y="760727"/>
              <a:ext cx="914400" cy="914400"/>
            </a:xfrm>
            <a:prstGeom prst="rect">
              <a:avLst/>
            </a:prstGeom>
            <a:effectLst/>
          </p:spPr>
        </p:pic>
        <p:sp>
          <p:nvSpPr>
            <p:cNvPr id="6" name="Text Box 53">
              <a:extLst>
                <a:ext uri="{FF2B5EF4-FFF2-40B4-BE49-F238E27FC236}">
                  <a16:creationId xmlns:a16="http://schemas.microsoft.com/office/drawing/2014/main" id="{9385C4FC-5EEF-411B-B9EA-AD0FE3B3A7B6}"/>
                </a:ext>
              </a:extLst>
            </p:cNvPr>
            <p:cNvSpPr txBox="1">
              <a:spLocks noChangeArrowheads="1"/>
            </p:cNvSpPr>
            <p:nvPr/>
          </p:nvSpPr>
          <p:spPr bwMode="auto">
            <a:xfrm>
              <a:off x="5062023" y="1017872"/>
              <a:ext cx="1346077" cy="400110"/>
            </a:xfrm>
            <a:prstGeom prst="rect">
              <a:avLst/>
            </a:prstGeom>
            <a:noFill/>
            <a:ln w="9525">
              <a:noFill/>
              <a:miter lim="800000"/>
              <a:headEnd/>
              <a:tailEnd/>
            </a:ln>
            <a:effectLst/>
          </p:spPr>
          <p:txBody>
            <a:bodyPr wrap="square">
              <a:spAutoFit/>
            </a:bodyPr>
            <a:lstStyle/>
            <a:p>
              <a:pPr algn="ctr">
                <a:spcBef>
                  <a:spcPct val="50000"/>
                </a:spcBef>
              </a:pPr>
              <a:r>
                <a:rPr lang="es-ES" altLang="es-ES" sz="2000" b="1" dirty="0"/>
                <a:t>Ejemplo 5.1</a:t>
              </a:r>
            </a:p>
          </p:txBody>
        </p:sp>
      </p:grpSp>
      <p:sp>
        <p:nvSpPr>
          <p:cNvPr id="2" name="Rectángulo 1">
            <a:extLst>
              <a:ext uri="{FF2B5EF4-FFF2-40B4-BE49-F238E27FC236}">
                <a16:creationId xmlns:a16="http://schemas.microsoft.com/office/drawing/2014/main" id="{3EDDB1FF-F4A3-4996-BE88-6FDF56827E19}"/>
              </a:ext>
            </a:extLst>
          </p:cNvPr>
          <p:cNvSpPr/>
          <p:nvPr/>
        </p:nvSpPr>
        <p:spPr>
          <a:xfrm>
            <a:off x="0" y="1289111"/>
            <a:ext cx="12191998" cy="5262979"/>
          </a:xfrm>
          <a:prstGeom prst="rect">
            <a:avLst/>
          </a:prstGeom>
        </p:spPr>
        <p:txBody>
          <a:bodyPr wrap="square">
            <a:spAutoFit/>
          </a:bodyPr>
          <a:lstStyle/>
          <a:p>
            <a:pPr algn="just"/>
            <a:r>
              <a:rPr lang="es-ES" sz="2400" dirty="0"/>
              <a:t>Speaker Kits, Inc., empaqueta componentes de equipos de alta fidelidad para pedidos por correo.</a:t>
            </a:r>
          </a:p>
          <a:p>
            <a:pPr algn="just"/>
            <a:r>
              <a:rPr lang="es-ES" sz="2400" dirty="0"/>
              <a:t>Los componentes de su mejor kit de altavoces, el “Awesome (Formidable)” (A), incluye dos kits de altavoz estándar de 12 pulgadas (B) y tres kits de altavoz con dispositivos de amplificación (C). Cada B consta de dos altavoces (D) y dos cajas de envío cada una con un kit de instalación (E). Cada uno de los tres kits estéreo de 300 vatios (C) tiene dos altavoces con dispositivo de amplificación (F) y dos kits de instalación (E). Cada altavoz con dispositivo de amplificador(F) incluye dos altavoces (D) y un dispositivo de amplificación (G).</a:t>
            </a:r>
          </a:p>
          <a:p>
            <a:pPr algn="just"/>
            <a:r>
              <a:rPr lang="es-ES" sz="2400" dirty="0"/>
              <a:t>Se considera que el factor de Aprovechamiento (</a:t>
            </a:r>
            <a:r>
              <a:rPr lang="es-ES" sz="2400" i="1" dirty="0"/>
              <a:t>A</a:t>
            </a:r>
            <a:r>
              <a:rPr lang="es-ES" sz="2400" dirty="0"/>
              <a:t>) en todas las operaciones es del 100% y la técnica de lotificación seleccionada por la dirección es Lote a lote.</a:t>
            </a:r>
          </a:p>
          <a:p>
            <a:pPr algn="just"/>
            <a:endParaRPr lang="es-ES" sz="2400" dirty="0"/>
          </a:p>
          <a:p>
            <a:pPr algn="just"/>
            <a:r>
              <a:rPr lang="es-ES" sz="2400" dirty="0"/>
              <a:t>Elaborar la estructura de producto de Awesome y determinar el número de unidades de cada artículo que son necesarias para satisfacer la demanda de un nuevo pedido de 50 kits de altavoces de dicho producto.</a:t>
            </a:r>
          </a:p>
        </p:txBody>
      </p:sp>
      <p:sp>
        <p:nvSpPr>
          <p:cNvPr id="60" name="CuadroTexto 59">
            <a:extLst>
              <a:ext uri="{FF2B5EF4-FFF2-40B4-BE49-F238E27FC236}">
                <a16:creationId xmlns:a16="http://schemas.microsoft.com/office/drawing/2014/main" id="{A064BCDC-4C01-4B33-A3E5-40F4C6B9B7C4}"/>
              </a:ext>
            </a:extLst>
          </p:cNvPr>
          <p:cNvSpPr txBox="1"/>
          <p:nvPr/>
        </p:nvSpPr>
        <p:spPr>
          <a:xfrm>
            <a:off x="2480343" y="399652"/>
            <a:ext cx="8581292" cy="830997"/>
          </a:xfrm>
          <a:prstGeom prst="rect">
            <a:avLst/>
          </a:prstGeom>
          <a:noFill/>
        </p:spPr>
        <p:txBody>
          <a:bodyPr wrap="square" rtlCol="0">
            <a:spAutoFit/>
          </a:bodyPr>
          <a:lstStyle/>
          <a:p>
            <a:pPr algn="ctr"/>
            <a:r>
              <a:rPr lang="es-ES" sz="2400" b="1" dirty="0"/>
              <a:t>DESARROLLO DE LA ESTRUCTURA DE UN PRODUCTO Y LAS NECESIDADES DE SUS COMPONENTES</a:t>
            </a:r>
          </a:p>
        </p:txBody>
      </p:sp>
    </p:spTree>
    <p:extLst>
      <p:ext uri="{BB962C8B-B14F-4D97-AF65-F5344CB8AC3E}">
        <p14:creationId xmlns:p14="http://schemas.microsoft.com/office/powerpoint/2010/main" val="147963373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5.1. REQUERIMIENTOS DEL MODELO DE INVENTARIO CON DEMANDA DEPENDIENTE</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2" name="Rectángulo 1">
            <a:extLst>
              <a:ext uri="{FF2B5EF4-FFF2-40B4-BE49-F238E27FC236}">
                <a16:creationId xmlns:a16="http://schemas.microsoft.com/office/drawing/2014/main" id="{3EDDB1FF-F4A3-4996-BE88-6FDF56827E19}"/>
              </a:ext>
            </a:extLst>
          </p:cNvPr>
          <p:cNvSpPr/>
          <p:nvPr/>
        </p:nvSpPr>
        <p:spPr>
          <a:xfrm>
            <a:off x="0" y="360640"/>
            <a:ext cx="12191998" cy="1631216"/>
          </a:xfrm>
          <a:prstGeom prst="rect">
            <a:avLst/>
          </a:prstGeom>
        </p:spPr>
        <p:txBody>
          <a:bodyPr wrap="square">
            <a:spAutoFit/>
          </a:bodyPr>
          <a:lstStyle/>
          <a:p>
            <a:pPr algn="just"/>
            <a:r>
              <a:rPr lang="es-ES" sz="2000" dirty="0"/>
              <a:t>Los componentes de “Awesome (Formidable)” (A), incluye dos kits de altavoz estándar de 12 pulgadas (B) y tres kits de altavoz con dispositivos de amplificación (C). Cada B consta de dos altavoces (D) y dos cajas de envío cada una con un kit de instalación (E). Cada uno de los tres kits estéreo de 300 vatios (C) tiene dos altavoces con dispositivo de amplificación (F) y dos kits de instalación (E). Cada altavoz con dispositivo de amplificador(F) incluye dos altavoces (D) y un dispositivo de amplificación (G).</a:t>
            </a:r>
          </a:p>
        </p:txBody>
      </p:sp>
      <p:grpSp>
        <p:nvGrpSpPr>
          <p:cNvPr id="8" name="Group 58">
            <a:extLst>
              <a:ext uri="{FF2B5EF4-FFF2-40B4-BE49-F238E27FC236}">
                <a16:creationId xmlns:a16="http://schemas.microsoft.com/office/drawing/2014/main" id="{E6FF2E0F-4EAF-4B40-A9A0-ADD54A14EA6D}"/>
              </a:ext>
            </a:extLst>
          </p:cNvPr>
          <p:cNvGrpSpPr>
            <a:grpSpLocks/>
          </p:cNvGrpSpPr>
          <p:nvPr/>
        </p:nvGrpSpPr>
        <p:grpSpPr bwMode="auto">
          <a:xfrm>
            <a:off x="2267583" y="2777746"/>
            <a:ext cx="8296275" cy="787400"/>
            <a:chOff x="262" y="1550"/>
            <a:chExt cx="5226" cy="496"/>
          </a:xfrm>
        </p:grpSpPr>
        <p:grpSp>
          <p:nvGrpSpPr>
            <p:cNvPr id="9" name="Group 47">
              <a:extLst>
                <a:ext uri="{FF2B5EF4-FFF2-40B4-BE49-F238E27FC236}">
                  <a16:creationId xmlns:a16="http://schemas.microsoft.com/office/drawing/2014/main" id="{709A6365-6C8F-420C-BDD7-C8A5A0C0DCE0}"/>
                </a:ext>
              </a:extLst>
            </p:cNvPr>
            <p:cNvGrpSpPr>
              <a:grpSpLocks/>
            </p:cNvGrpSpPr>
            <p:nvPr/>
          </p:nvGrpSpPr>
          <p:grpSpPr bwMode="auto">
            <a:xfrm>
              <a:off x="814" y="1550"/>
              <a:ext cx="4674" cy="496"/>
              <a:chOff x="814" y="1550"/>
              <a:chExt cx="4674" cy="496"/>
            </a:xfrm>
          </p:grpSpPr>
          <p:sp>
            <p:nvSpPr>
              <p:cNvPr id="11" name="Rectangle 10">
                <a:extLst>
                  <a:ext uri="{FF2B5EF4-FFF2-40B4-BE49-F238E27FC236}">
                    <a16:creationId xmlns:a16="http://schemas.microsoft.com/office/drawing/2014/main" id="{3F0DAC00-6D41-4831-85C6-732E29160781}"/>
                  </a:ext>
                </a:extLst>
              </p:cNvPr>
              <p:cNvSpPr>
                <a:spLocks noChangeArrowheads="1"/>
              </p:cNvSpPr>
              <p:nvPr/>
            </p:nvSpPr>
            <p:spPr bwMode="auto">
              <a:xfrm>
                <a:off x="814" y="1781"/>
                <a:ext cx="1897"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s-ES" altLang="es-ES" sz="1800" dirty="0"/>
                  <a:t>B</a:t>
                </a:r>
                <a:r>
                  <a:rPr lang="es-ES" altLang="es-ES" sz="1800" i="0" baseline="-25000" dirty="0"/>
                  <a:t>(2)</a:t>
                </a:r>
                <a:r>
                  <a:rPr lang="es-ES" altLang="es-ES" sz="1800" dirty="0"/>
                  <a:t> </a:t>
                </a:r>
                <a:r>
                  <a:rPr lang="es-ES" altLang="es-ES" sz="1600" dirty="0"/>
                  <a:t>Kit de altavoz estándar de 12”</a:t>
                </a:r>
              </a:p>
            </p:txBody>
          </p:sp>
          <p:sp>
            <p:nvSpPr>
              <p:cNvPr id="12" name="Rectangle 11">
                <a:extLst>
                  <a:ext uri="{FF2B5EF4-FFF2-40B4-BE49-F238E27FC236}">
                    <a16:creationId xmlns:a16="http://schemas.microsoft.com/office/drawing/2014/main" id="{874462AB-CE9F-4C87-A582-78E95CFCCF99}"/>
                  </a:ext>
                </a:extLst>
              </p:cNvPr>
              <p:cNvSpPr>
                <a:spLocks noChangeArrowheads="1"/>
              </p:cNvSpPr>
              <p:nvPr/>
            </p:nvSpPr>
            <p:spPr bwMode="auto">
              <a:xfrm>
                <a:off x="3614" y="1781"/>
                <a:ext cx="302"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s-ES" altLang="es-ES" sz="1800" dirty="0"/>
                  <a:t>C</a:t>
                </a:r>
                <a:r>
                  <a:rPr lang="es-ES" altLang="es-ES" sz="1800" i="0" baseline="-25000" dirty="0"/>
                  <a:t>(3)</a:t>
                </a:r>
                <a:endParaRPr lang="es-ES" altLang="es-ES" sz="1800" dirty="0"/>
              </a:p>
            </p:txBody>
          </p:sp>
          <p:sp>
            <p:nvSpPr>
              <p:cNvPr id="13" name="Rectangle 12">
                <a:extLst>
                  <a:ext uri="{FF2B5EF4-FFF2-40B4-BE49-F238E27FC236}">
                    <a16:creationId xmlns:a16="http://schemas.microsoft.com/office/drawing/2014/main" id="{DB317C64-3CEF-473C-A4C6-11A27C284087}"/>
                  </a:ext>
                </a:extLst>
              </p:cNvPr>
              <p:cNvSpPr>
                <a:spLocks noChangeArrowheads="1"/>
              </p:cNvSpPr>
              <p:nvPr/>
            </p:nvSpPr>
            <p:spPr bwMode="auto">
              <a:xfrm>
                <a:off x="3966" y="1724"/>
                <a:ext cx="1522"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s-ES" altLang="es-ES" sz="1600" dirty="0"/>
                  <a:t>Kit de altavoz estándar de 12” con amplificador</a:t>
                </a:r>
              </a:p>
            </p:txBody>
          </p:sp>
          <p:grpSp>
            <p:nvGrpSpPr>
              <p:cNvPr id="14" name="Group 40">
                <a:extLst>
                  <a:ext uri="{FF2B5EF4-FFF2-40B4-BE49-F238E27FC236}">
                    <a16:creationId xmlns:a16="http://schemas.microsoft.com/office/drawing/2014/main" id="{7D726EF9-668E-4A87-836B-9CE3993BB2AE}"/>
                  </a:ext>
                </a:extLst>
              </p:cNvPr>
              <p:cNvGrpSpPr>
                <a:grpSpLocks/>
              </p:cNvGrpSpPr>
              <p:nvPr/>
            </p:nvGrpSpPr>
            <p:grpSpPr bwMode="auto">
              <a:xfrm>
                <a:off x="1000" y="1550"/>
                <a:ext cx="2800" cy="240"/>
                <a:chOff x="1000" y="1550"/>
                <a:chExt cx="2800" cy="240"/>
              </a:xfrm>
            </p:grpSpPr>
            <p:sp>
              <p:nvSpPr>
                <p:cNvPr id="15" name="Freeform 32">
                  <a:extLst>
                    <a:ext uri="{FF2B5EF4-FFF2-40B4-BE49-F238E27FC236}">
                      <a16:creationId xmlns:a16="http://schemas.microsoft.com/office/drawing/2014/main" id="{2ECB5BD5-53FC-4C12-BF23-585744F3CF52}"/>
                    </a:ext>
                  </a:extLst>
                </p:cNvPr>
                <p:cNvSpPr>
                  <a:spLocks/>
                </p:cNvSpPr>
                <p:nvPr/>
              </p:nvSpPr>
              <p:spPr bwMode="auto">
                <a:xfrm>
                  <a:off x="1000" y="1680"/>
                  <a:ext cx="2800" cy="110"/>
                </a:xfrm>
                <a:custGeom>
                  <a:avLst/>
                  <a:gdLst>
                    <a:gd name="T0" fmla="*/ 0 w 2800"/>
                    <a:gd name="T1" fmla="*/ 109 h 110"/>
                    <a:gd name="T2" fmla="*/ 0 w 2800"/>
                    <a:gd name="T3" fmla="*/ 0 h 110"/>
                    <a:gd name="T4" fmla="*/ 2800 w 2800"/>
                    <a:gd name="T5" fmla="*/ 0 h 110"/>
                    <a:gd name="T6" fmla="*/ 2800 w 2800"/>
                    <a:gd name="T7" fmla="*/ 110 h 110"/>
                  </a:gdLst>
                  <a:ahLst/>
                  <a:cxnLst>
                    <a:cxn ang="0">
                      <a:pos x="T0" y="T1"/>
                    </a:cxn>
                    <a:cxn ang="0">
                      <a:pos x="T2" y="T3"/>
                    </a:cxn>
                    <a:cxn ang="0">
                      <a:pos x="T4" y="T5"/>
                    </a:cxn>
                    <a:cxn ang="0">
                      <a:pos x="T6" y="T7"/>
                    </a:cxn>
                  </a:cxnLst>
                  <a:rect l="0" t="0" r="r" b="b"/>
                  <a:pathLst>
                    <a:path w="2800" h="110">
                      <a:moveTo>
                        <a:pt x="0" y="109"/>
                      </a:moveTo>
                      <a:lnTo>
                        <a:pt x="0" y="0"/>
                      </a:lnTo>
                      <a:lnTo>
                        <a:pt x="2800" y="0"/>
                      </a:lnTo>
                      <a:lnTo>
                        <a:pt x="2800" y="110"/>
                      </a:lnTo>
                    </a:path>
                  </a:pathLst>
                </a:custGeom>
                <a:noFill/>
                <a:ln w="38100" cmpd="sng">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sp>
              <p:nvSpPr>
                <p:cNvPr id="18" name="Line 33">
                  <a:extLst>
                    <a:ext uri="{FF2B5EF4-FFF2-40B4-BE49-F238E27FC236}">
                      <a16:creationId xmlns:a16="http://schemas.microsoft.com/office/drawing/2014/main" id="{34D53EEE-C3D1-4DE8-9B6E-FC75CB21C11D}"/>
                    </a:ext>
                  </a:extLst>
                </p:cNvPr>
                <p:cNvSpPr>
                  <a:spLocks noChangeShapeType="1"/>
                </p:cNvSpPr>
                <p:nvPr/>
              </p:nvSpPr>
              <p:spPr bwMode="auto">
                <a:xfrm>
                  <a:off x="2392" y="1550"/>
                  <a:ext cx="0" cy="1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sp>
          <p:nvSpPr>
            <p:cNvPr id="10" name="Rectangle 51">
              <a:extLst>
                <a:ext uri="{FF2B5EF4-FFF2-40B4-BE49-F238E27FC236}">
                  <a16:creationId xmlns:a16="http://schemas.microsoft.com/office/drawing/2014/main" id="{D0B432E3-04A5-4D6F-95A6-DE4B2BA46E88}"/>
                </a:ext>
              </a:extLst>
            </p:cNvPr>
            <p:cNvSpPr>
              <a:spLocks noChangeArrowheads="1"/>
            </p:cNvSpPr>
            <p:nvPr/>
          </p:nvSpPr>
          <p:spPr bwMode="auto">
            <a:xfrm>
              <a:off x="262" y="175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800" dirty="0">
                  <a:effectLst>
                    <a:outerShdw blurRad="38100" dist="38100" dir="2700000" algn="tl">
                      <a:srgbClr val="C0C0C0"/>
                    </a:outerShdw>
                  </a:effectLst>
                </a:rPr>
                <a:t>1</a:t>
              </a:r>
            </a:p>
          </p:txBody>
        </p:sp>
      </p:grpSp>
      <p:grpSp>
        <p:nvGrpSpPr>
          <p:cNvPr id="19" name="Group 59">
            <a:extLst>
              <a:ext uri="{FF2B5EF4-FFF2-40B4-BE49-F238E27FC236}">
                <a16:creationId xmlns:a16="http://schemas.microsoft.com/office/drawing/2014/main" id="{D8D0667B-95A1-4E20-8A24-06E3A442BC56}"/>
              </a:ext>
            </a:extLst>
          </p:cNvPr>
          <p:cNvGrpSpPr>
            <a:grpSpLocks/>
          </p:cNvGrpSpPr>
          <p:nvPr/>
        </p:nvGrpSpPr>
        <p:grpSpPr bwMode="auto">
          <a:xfrm>
            <a:off x="2267583" y="3387347"/>
            <a:ext cx="8562975" cy="2109788"/>
            <a:chOff x="262" y="1934"/>
            <a:chExt cx="5394" cy="1329"/>
          </a:xfrm>
        </p:grpSpPr>
        <p:grpSp>
          <p:nvGrpSpPr>
            <p:cNvPr id="20" name="Group 48">
              <a:extLst>
                <a:ext uri="{FF2B5EF4-FFF2-40B4-BE49-F238E27FC236}">
                  <a16:creationId xmlns:a16="http://schemas.microsoft.com/office/drawing/2014/main" id="{CCC1B229-286C-49D3-9778-1A3A68D135BB}"/>
                </a:ext>
              </a:extLst>
            </p:cNvPr>
            <p:cNvGrpSpPr>
              <a:grpSpLocks/>
            </p:cNvGrpSpPr>
            <p:nvPr/>
          </p:nvGrpSpPr>
          <p:grpSpPr bwMode="auto">
            <a:xfrm>
              <a:off x="696" y="1934"/>
              <a:ext cx="4960" cy="1329"/>
              <a:chOff x="696" y="1934"/>
              <a:chExt cx="4960" cy="1329"/>
            </a:xfrm>
          </p:grpSpPr>
          <p:grpSp>
            <p:nvGrpSpPr>
              <p:cNvPr id="22" name="Group 41">
                <a:extLst>
                  <a:ext uri="{FF2B5EF4-FFF2-40B4-BE49-F238E27FC236}">
                    <a16:creationId xmlns:a16="http://schemas.microsoft.com/office/drawing/2014/main" id="{427F7041-9C78-4E5D-8B0F-9715891FDBEE}"/>
                  </a:ext>
                </a:extLst>
              </p:cNvPr>
              <p:cNvGrpSpPr>
                <a:grpSpLocks/>
              </p:cNvGrpSpPr>
              <p:nvPr/>
            </p:nvGrpSpPr>
            <p:grpSpPr bwMode="auto">
              <a:xfrm>
                <a:off x="696" y="2033"/>
                <a:ext cx="728" cy="908"/>
                <a:chOff x="696" y="2033"/>
                <a:chExt cx="728" cy="908"/>
              </a:xfrm>
            </p:grpSpPr>
            <p:sp>
              <p:nvSpPr>
                <p:cNvPr id="35" name="Freeform 36">
                  <a:extLst>
                    <a:ext uri="{FF2B5EF4-FFF2-40B4-BE49-F238E27FC236}">
                      <a16:creationId xmlns:a16="http://schemas.microsoft.com/office/drawing/2014/main" id="{B721EBBC-EFD5-4053-AFC5-DA5E2D6FF896}"/>
                    </a:ext>
                  </a:extLst>
                </p:cNvPr>
                <p:cNvSpPr>
                  <a:spLocks/>
                </p:cNvSpPr>
                <p:nvPr/>
              </p:nvSpPr>
              <p:spPr bwMode="auto">
                <a:xfrm>
                  <a:off x="696" y="2160"/>
                  <a:ext cx="728" cy="781"/>
                </a:xfrm>
                <a:custGeom>
                  <a:avLst/>
                  <a:gdLst>
                    <a:gd name="T0" fmla="*/ 0 w 784"/>
                    <a:gd name="T1" fmla="*/ 781 h 781"/>
                    <a:gd name="T2" fmla="*/ 0 w 784"/>
                    <a:gd name="T3" fmla="*/ 0 h 781"/>
                    <a:gd name="T4" fmla="*/ 784 w 784"/>
                    <a:gd name="T5" fmla="*/ 0 h 781"/>
                    <a:gd name="T6" fmla="*/ 784 w 784"/>
                    <a:gd name="T7" fmla="*/ 195 h 781"/>
                  </a:gdLst>
                  <a:ahLst/>
                  <a:cxnLst>
                    <a:cxn ang="0">
                      <a:pos x="T0" y="T1"/>
                    </a:cxn>
                    <a:cxn ang="0">
                      <a:pos x="T2" y="T3"/>
                    </a:cxn>
                    <a:cxn ang="0">
                      <a:pos x="T4" y="T5"/>
                    </a:cxn>
                    <a:cxn ang="0">
                      <a:pos x="T6" y="T7"/>
                    </a:cxn>
                  </a:cxnLst>
                  <a:rect l="0" t="0" r="r" b="b"/>
                  <a:pathLst>
                    <a:path w="784" h="781">
                      <a:moveTo>
                        <a:pt x="0" y="781"/>
                      </a:moveTo>
                      <a:lnTo>
                        <a:pt x="0" y="0"/>
                      </a:lnTo>
                      <a:lnTo>
                        <a:pt x="784" y="0"/>
                      </a:lnTo>
                      <a:lnTo>
                        <a:pt x="784" y="195"/>
                      </a:lnTo>
                    </a:path>
                  </a:pathLst>
                </a:custGeom>
                <a:noFill/>
                <a:ln w="38100" cmpd="sng">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sp>
              <p:nvSpPr>
                <p:cNvPr id="36" name="Line 39">
                  <a:extLst>
                    <a:ext uri="{FF2B5EF4-FFF2-40B4-BE49-F238E27FC236}">
                      <a16:creationId xmlns:a16="http://schemas.microsoft.com/office/drawing/2014/main" id="{572AE682-95CB-4249-A70D-972B6EB89941}"/>
                    </a:ext>
                  </a:extLst>
                </p:cNvPr>
                <p:cNvSpPr>
                  <a:spLocks noChangeShapeType="1"/>
                </p:cNvSpPr>
                <p:nvPr/>
              </p:nvSpPr>
              <p:spPr bwMode="auto">
                <a:xfrm>
                  <a:off x="1000" y="2033"/>
                  <a:ext cx="0" cy="1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nvGrpSpPr>
              <p:cNvPr id="23" name="Group 46">
                <a:extLst>
                  <a:ext uri="{FF2B5EF4-FFF2-40B4-BE49-F238E27FC236}">
                    <a16:creationId xmlns:a16="http://schemas.microsoft.com/office/drawing/2014/main" id="{F2927BF0-679B-4749-ACB8-373A970B9A7B}"/>
                  </a:ext>
                </a:extLst>
              </p:cNvPr>
              <p:cNvGrpSpPr>
                <a:grpSpLocks/>
              </p:cNvGrpSpPr>
              <p:nvPr/>
            </p:nvGrpSpPr>
            <p:grpSpPr bwMode="auto">
              <a:xfrm>
                <a:off x="1246" y="1934"/>
                <a:ext cx="4410" cy="1329"/>
                <a:chOff x="1246" y="1934"/>
                <a:chExt cx="4410" cy="1329"/>
              </a:xfrm>
            </p:grpSpPr>
            <p:pic>
              <p:nvPicPr>
                <p:cNvPr id="24" name="Picture 6">
                  <a:extLst>
                    <a:ext uri="{FF2B5EF4-FFF2-40B4-BE49-F238E27FC236}">
                      <a16:creationId xmlns:a16="http://schemas.microsoft.com/office/drawing/2014/main" id="{E09BAA9E-1806-4C28-91C9-A2E8C0021D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8" y="1934"/>
                  <a:ext cx="1637" cy="9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5" name="Rectangle 13">
                  <a:extLst>
                    <a:ext uri="{FF2B5EF4-FFF2-40B4-BE49-F238E27FC236}">
                      <a16:creationId xmlns:a16="http://schemas.microsoft.com/office/drawing/2014/main" id="{DFF71A7E-C43C-40E1-B3A7-C245F31D07B2}"/>
                    </a:ext>
                  </a:extLst>
                </p:cNvPr>
                <p:cNvSpPr>
                  <a:spLocks noChangeArrowheads="1"/>
                </p:cNvSpPr>
                <p:nvPr/>
              </p:nvSpPr>
              <p:spPr bwMode="auto">
                <a:xfrm>
                  <a:off x="3198" y="2365"/>
                  <a:ext cx="295"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s-ES" altLang="es-ES" sz="1800" dirty="0"/>
                    <a:t>E</a:t>
                  </a:r>
                  <a:r>
                    <a:rPr lang="es-ES" altLang="es-ES" sz="1800" i="0" baseline="-25000" dirty="0"/>
                    <a:t>(2)</a:t>
                  </a:r>
                  <a:endParaRPr lang="es-ES" altLang="es-ES" sz="1800" dirty="0"/>
                </a:p>
              </p:txBody>
            </p:sp>
            <p:sp>
              <p:nvSpPr>
                <p:cNvPr id="26" name="Rectangle 14">
                  <a:extLst>
                    <a:ext uri="{FF2B5EF4-FFF2-40B4-BE49-F238E27FC236}">
                      <a16:creationId xmlns:a16="http://schemas.microsoft.com/office/drawing/2014/main" id="{5C580123-09F4-4471-AAC4-AAB54087DF3E}"/>
                    </a:ext>
                  </a:extLst>
                </p:cNvPr>
                <p:cNvSpPr>
                  <a:spLocks noChangeArrowheads="1"/>
                </p:cNvSpPr>
                <p:nvPr/>
              </p:nvSpPr>
              <p:spPr bwMode="auto">
                <a:xfrm>
                  <a:off x="1246" y="2365"/>
                  <a:ext cx="295"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s-ES" altLang="es-ES" sz="1800" dirty="0"/>
                    <a:t>E</a:t>
                  </a:r>
                  <a:r>
                    <a:rPr lang="es-ES" altLang="es-ES" sz="1800" i="0" baseline="-25000" dirty="0"/>
                    <a:t>(2)</a:t>
                  </a:r>
                  <a:endParaRPr lang="es-ES" altLang="es-ES" sz="1800" dirty="0"/>
                </a:p>
              </p:txBody>
            </p:sp>
            <p:sp>
              <p:nvSpPr>
                <p:cNvPr id="27" name="Rectangle 15">
                  <a:extLst>
                    <a:ext uri="{FF2B5EF4-FFF2-40B4-BE49-F238E27FC236}">
                      <a16:creationId xmlns:a16="http://schemas.microsoft.com/office/drawing/2014/main" id="{2A2302E6-F754-443D-BA88-0809D1911E6B}"/>
                    </a:ext>
                  </a:extLst>
                </p:cNvPr>
                <p:cNvSpPr>
                  <a:spLocks noChangeArrowheads="1"/>
                </p:cNvSpPr>
                <p:nvPr/>
              </p:nvSpPr>
              <p:spPr bwMode="auto">
                <a:xfrm>
                  <a:off x="4142" y="2365"/>
                  <a:ext cx="291"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s-ES" altLang="es-ES" sz="1800" dirty="0"/>
                    <a:t>F</a:t>
                  </a:r>
                  <a:r>
                    <a:rPr lang="es-ES" altLang="es-ES" sz="1800" i="0" baseline="-25000" dirty="0"/>
                    <a:t>(2)</a:t>
                  </a:r>
                  <a:endParaRPr lang="es-ES" altLang="es-ES" sz="1800" dirty="0"/>
                </a:p>
              </p:txBody>
            </p:sp>
            <p:sp>
              <p:nvSpPr>
                <p:cNvPr id="28" name="Rectangle 22">
                  <a:extLst>
                    <a:ext uri="{FF2B5EF4-FFF2-40B4-BE49-F238E27FC236}">
                      <a16:creationId xmlns:a16="http://schemas.microsoft.com/office/drawing/2014/main" id="{BCC3EA69-F62D-461F-9134-2A47C002CE33}"/>
                    </a:ext>
                  </a:extLst>
                </p:cNvPr>
                <p:cNvSpPr>
                  <a:spLocks noChangeArrowheads="1"/>
                </p:cNvSpPr>
                <p:nvPr/>
              </p:nvSpPr>
              <p:spPr bwMode="auto">
                <a:xfrm>
                  <a:off x="1571" y="2809"/>
                  <a:ext cx="1649"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s-ES" altLang="es-ES" sz="1600" dirty="0"/>
                    <a:t>Caja de empaquetar y kit de instalación con cables, tornillos y tuercas</a:t>
                  </a:r>
                </a:p>
              </p:txBody>
            </p:sp>
            <p:sp>
              <p:nvSpPr>
                <p:cNvPr id="29" name="Rectangle 23">
                  <a:extLst>
                    <a:ext uri="{FF2B5EF4-FFF2-40B4-BE49-F238E27FC236}">
                      <a16:creationId xmlns:a16="http://schemas.microsoft.com/office/drawing/2014/main" id="{ED79F76B-65AC-4E6B-894E-532E37259316}"/>
                    </a:ext>
                  </a:extLst>
                </p:cNvPr>
                <p:cNvSpPr>
                  <a:spLocks noChangeArrowheads="1"/>
                </p:cNvSpPr>
                <p:nvPr/>
              </p:nvSpPr>
              <p:spPr bwMode="auto">
                <a:xfrm>
                  <a:off x="4426" y="2240"/>
                  <a:ext cx="1230"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s-ES" altLang="es-ES" sz="1600" dirty="0"/>
                    <a:t>Conjunto de altavoz estándar de 12” con amplificador</a:t>
                  </a:r>
                </a:p>
              </p:txBody>
            </p:sp>
            <p:grpSp>
              <p:nvGrpSpPr>
                <p:cNvPr id="30" name="Group 42">
                  <a:extLst>
                    <a:ext uri="{FF2B5EF4-FFF2-40B4-BE49-F238E27FC236}">
                      <a16:creationId xmlns:a16="http://schemas.microsoft.com/office/drawing/2014/main" id="{DE1DCFFE-D48F-4253-BAF6-BE126BC3920F}"/>
                    </a:ext>
                  </a:extLst>
                </p:cNvPr>
                <p:cNvGrpSpPr>
                  <a:grpSpLocks/>
                </p:cNvGrpSpPr>
                <p:nvPr/>
              </p:nvGrpSpPr>
              <p:grpSpPr bwMode="auto">
                <a:xfrm>
                  <a:off x="3373" y="2032"/>
                  <a:ext cx="939" cy="323"/>
                  <a:chOff x="3373" y="2032"/>
                  <a:chExt cx="939" cy="323"/>
                </a:xfrm>
              </p:grpSpPr>
              <p:sp>
                <p:nvSpPr>
                  <p:cNvPr id="33" name="Freeform 34">
                    <a:extLst>
                      <a:ext uri="{FF2B5EF4-FFF2-40B4-BE49-F238E27FC236}">
                        <a16:creationId xmlns:a16="http://schemas.microsoft.com/office/drawing/2014/main" id="{D6F297EC-B6A0-449E-9515-D16B1C9448DE}"/>
                      </a:ext>
                    </a:extLst>
                  </p:cNvPr>
                  <p:cNvSpPr>
                    <a:spLocks/>
                  </p:cNvSpPr>
                  <p:nvPr/>
                </p:nvSpPr>
                <p:spPr bwMode="auto">
                  <a:xfrm>
                    <a:off x="3373" y="2160"/>
                    <a:ext cx="939" cy="195"/>
                  </a:xfrm>
                  <a:custGeom>
                    <a:avLst/>
                    <a:gdLst>
                      <a:gd name="T0" fmla="*/ 0 w 939"/>
                      <a:gd name="T1" fmla="*/ 188 h 195"/>
                      <a:gd name="T2" fmla="*/ 3 w 939"/>
                      <a:gd name="T3" fmla="*/ 0 h 195"/>
                      <a:gd name="T4" fmla="*/ 939 w 939"/>
                      <a:gd name="T5" fmla="*/ 0 h 195"/>
                      <a:gd name="T6" fmla="*/ 939 w 939"/>
                      <a:gd name="T7" fmla="*/ 195 h 195"/>
                    </a:gdLst>
                    <a:ahLst/>
                    <a:cxnLst>
                      <a:cxn ang="0">
                        <a:pos x="T0" y="T1"/>
                      </a:cxn>
                      <a:cxn ang="0">
                        <a:pos x="T2" y="T3"/>
                      </a:cxn>
                      <a:cxn ang="0">
                        <a:pos x="T4" y="T5"/>
                      </a:cxn>
                      <a:cxn ang="0">
                        <a:pos x="T6" y="T7"/>
                      </a:cxn>
                    </a:cxnLst>
                    <a:rect l="0" t="0" r="r" b="b"/>
                    <a:pathLst>
                      <a:path w="939" h="195">
                        <a:moveTo>
                          <a:pt x="0" y="188"/>
                        </a:moveTo>
                        <a:lnTo>
                          <a:pt x="3" y="0"/>
                        </a:lnTo>
                        <a:lnTo>
                          <a:pt x="939" y="0"/>
                        </a:lnTo>
                        <a:lnTo>
                          <a:pt x="939" y="195"/>
                        </a:lnTo>
                      </a:path>
                    </a:pathLst>
                  </a:custGeom>
                  <a:noFill/>
                  <a:ln w="38100" cmpd="sng">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sp>
                <p:nvSpPr>
                  <p:cNvPr id="34" name="Line 38">
                    <a:extLst>
                      <a:ext uri="{FF2B5EF4-FFF2-40B4-BE49-F238E27FC236}">
                        <a16:creationId xmlns:a16="http://schemas.microsoft.com/office/drawing/2014/main" id="{3BD58DA5-8FFE-45D8-B952-034765284310}"/>
                      </a:ext>
                    </a:extLst>
                  </p:cNvPr>
                  <p:cNvSpPr>
                    <a:spLocks noChangeShapeType="1"/>
                  </p:cNvSpPr>
                  <p:nvPr/>
                </p:nvSpPr>
                <p:spPr bwMode="auto">
                  <a:xfrm>
                    <a:off x="3801" y="2032"/>
                    <a:ext cx="0" cy="1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31" name="Line 44">
                  <a:extLst>
                    <a:ext uri="{FF2B5EF4-FFF2-40B4-BE49-F238E27FC236}">
                      <a16:creationId xmlns:a16="http://schemas.microsoft.com/office/drawing/2014/main" id="{00339B05-325D-46D1-8089-4AAADF7E07CF}"/>
                    </a:ext>
                  </a:extLst>
                </p:cNvPr>
                <p:cNvSpPr>
                  <a:spLocks noChangeShapeType="1"/>
                </p:cNvSpPr>
                <p:nvPr/>
              </p:nvSpPr>
              <p:spPr bwMode="auto">
                <a:xfrm flipH="1" flipV="1">
                  <a:off x="1560" y="2504"/>
                  <a:ext cx="360" cy="80"/>
                </a:xfrm>
                <a:prstGeom prst="line">
                  <a:avLst/>
                </a:prstGeom>
                <a:noFill/>
                <a:ln w="38100">
                  <a:solidFill>
                    <a:schemeClr val="tx1"/>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32" name="Line 45">
                  <a:extLst>
                    <a:ext uri="{FF2B5EF4-FFF2-40B4-BE49-F238E27FC236}">
                      <a16:creationId xmlns:a16="http://schemas.microsoft.com/office/drawing/2014/main" id="{CDC49EF2-7CC4-497D-BBFC-C108F089BE97}"/>
                    </a:ext>
                  </a:extLst>
                </p:cNvPr>
                <p:cNvSpPr>
                  <a:spLocks noChangeShapeType="1"/>
                </p:cNvSpPr>
                <p:nvPr/>
              </p:nvSpPr>
              <p:spPr bwMode="auto">
                <a:xfrm flipV="1">
                  <a:off x="2832" y="2504"/>
                  <a:ext cx="360" cy="80"/>
                </a:xfrm>
                <a:prstGeom prst="line">
                  <a:avLst/>
                </a:prstGeom>
                <a:noFill/>
                <a:ln w="38100">
                  <a:solidFill>
                    <a:schemeClr val="tx1"/>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grpSp>
        </p:grpSp>
        <p:sp>
          <p:nvSpPr>
            <p:cNvPr id="21" name="Rectangle 52">
              <a:extLst>
                <a:ext uri="{FF2B5EF4-FFF2-40B4-BE49-F238E27FC236}">
                  <a16:creationId xmlns:a16="http://schemas.microsoft.com/office/drawing/2014/main" id="{D2BD4E32-B16D-4CDD-9402-CEACD62E5DAA}"/>
                </a:ext>
              </a:extLst>
            </p:cNvPr>
            <p:cNvSpPr>
              <a:spLocks noChangeArrowheads="1"/>
            </p:cNvSpPr>
            <p:nvPr/>
          </p:nvSpPr>
          <p:spPr bwMode="auto">
            <a:xfrm>
              <a:off x="262" y="234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800" dirty="0">
                  <a:effectLst>
                    <a:outerShdw blurRad="38100" dist="38100" dir="2700000" algn="tl">
                      <a:srgbClr val="C0C0C0"/>
                    </a:outerShdw>
                  </a:effectLst>
                </a:rPr>
                <a:t>2</a:t>
              </a:r>
            </a:p>
          </p:txBody>
        </p:sp>
      </p:grpSp>
      <p:grpSp>
        <p:nvGrpSpPr>
          <p:cNvPr id="37" name="Group 60">
            <a:extLst>
              <a:ext uri="{FF2B5EF4-FFF2-40B4-BE49-F238E27FC236}">
                <a16:creationId xmlns:a16="http://schemas.microsoft.com/office/drawing/2014/main" id="{539C91EB-C7C3-49C2-A18C-979B067900FD}"/>
              </a:ext>
            </a:extLst>
          </p:cNvPr>
          <p:cNvGrpSpPr>
            <a:grpSpLocks/>
          </p:cNvGrpSpPr>
          <p:nvPr/>
        </p:nvGrpSpPr>
        <p:grpSpPr bwMode="auto">
          <a:xfrm>
            <a:off x="2267583" y="4481135"/>
            <a:ext cx="8172450" cy="2178050"/>
            <a:chOff x="262" y="2623"/>
            <a:chExt cx="5148" cy="1372"/>
          </a:xfrm>
        </p:grpSpPr>
        <p:grpSp>
          <p:nvGrpSpPr>
            <p:cNvPr id="38" name="Group 49">
              <a:extLst>
                <a:ext uri="{FF2B5EF4-FFF2-40B4-BE49-F238E27FC236}">
                  <a16:creationId xmlns:a16="http://schemas.microsoft.com/office/drawing/2014/main" id="{28775227-21B1-4DE3-A701-68329893E005}"/>
                </a:ext>
              </a:extLst>
            </p:cNvPr>
            <p:cNvGrpSpPr>
              <a:grpSpLocks/>
            </p:cNvGrpSpPr>
            <p:nvPr/>
          </p:nvGrpSpPr>
          <p:grpSpPr bwMode="auto">
            <a:xfrm>
              <a:off x="518" y="2623"/>
              <a:ext cx="4892" cy="1372"/>
              <a:chOff x="518" y="2623"/>
              <a:chExt cx="4892" cy="1372"/>
            </a:xfrm>
          </p:grpSpPr>
          <p:grpSp>
            <p:nvGrpSpPr>
              <p:cNvPr id="40" name="Group 24">
                <a:extLst>
                  <a:ext uri="{FF2B5EF4-FFF2-40B4-BE49-F238E27FC236}">
                    <a16:creationId xmlns:a16="http://schemas.microsoft.com/office/drawing/2014/main" id="{363DDA26-3FD9-48E3-94B1-4CA23DDF96E6}"/>
                  </a:ext>
                </a:extLst>
              </p:cNvPr>
              <p:cNvGrpSpPr>
                <a:grpSpLocks/>
              </p:cNvGrpSpPr>
              <p:nvPr/>
            </p:nvGrpSpPr>
            <p:grpSpPr bwMode="auto">
              <a:xfrm>
                <a:off x="518" y="2837"/>
                <a:ext cx="1036" cy="1158"/>
                <a:chOff x="486" y="2741"/>
                <a:chExt cx="1036" cy="1158"/>
              </a:xfrm>
            </p:grpSpPr>
            <p:pic>
              <p:nvPicPr>
                <p:cNvPr id="52" name="Picture 5">
                  <a:extLst>
                    <a:ext uri="{FF2B5EF4-FFF2-40B4-BE49-F238E27FC236}">
                      <a16:creationId xmlns:a16="http://schemas.microsoft.com/office/drawing/2014/main" id="{C99343EC-7148-462B-8F50-CD6D36B581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 y="2741"/>
                  <a:ext cx="847" cy="106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3" name="Rectangle 16">
                  <a:extLst>
                    <a:ext uri="{FF2B5EF4-FFF2-40B4-BE49-F238E27FC236}">
                      <a16:creationId xmlns:a16="http://schemas.microsoft.com/office/drawing/2014/main" id="{D3ECDDB5-CE63-4493-9962-B8FB9606B902}"/>
                    </a:ext>
                  </a:extLst>
                </p:cNvPr>
                <p:cNvSpPr>
                  <a:spLocks noChangeArrowheads="1"/>
                </p:cNvSpPr>
                <p:nvPr/>
              </p:nvSpPr>
              <p:spPr bwMode="auto">
                <a:xfrm>
                  <a:off x="486" y="2836"/>
                  <a:ext cx="314"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s-ES" altLang="es-ES" sz="1800" dirty="0"/>
                    <a:t>D</a:t>
                  </a:r>
                  <a:r>
                    <a:rPr lang="es-ES" altLang="es-ES" sz="1800" i="0" baseline="-25000" dirty="0"/>
                    <a:t>(2)</a:t>
                  </a:r>
                  <a:endParaRPr lang="es-ES" altLang="es-ES" sz="1800" dirty="0"/>
                </a:p>
              </p:txBody>
            </p:sp>
            <p:sp>
              <p:nvSpPr>
                <p:cNvPr id="54" name="Rectangle 20">
                  <a:extLst>
                    <a:ext uri="{FF2B5EF4-FFF2-40B4-BE49-F238E27FC236}">
                      <a16:creationId xmlns:a16="http://schemas.microsoft.com/office/drawing/2014/main" id="{AD0CB96A-306E-46B3-A1DE-137D75076E6A}"/>
                    </a:ext>
                  </a:extLst>
                </p:cNvPr>
                <p:cNvSpPr>
                  <a:spLocks noChangeArrowheads="1"/>
                </p:cNvSpPr>
                <p:nvPr/>
              </p:nvSpPr>
              <p:spPr bwMode="auto">
                <a:xfrm>
                  <a:off x="671" y="3709"/>
                  <a:ext cx="713"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s-ES" altLang="es-ES" sz="1600" dirty="0"/>
                    <a:t>Altavoz 12”</a:t>
                  </a:r>
                </a:p>
              </p:txBody>
            </p:sp>
          </p:grpSp>
          <p:grpSp>
            <p:nvGrpSpPr>
              <p:cNvPr id="41" name="Group 25">
                <a:extLst>
                  <a:ext uri="{FF2B5EF4-FFF2-40B4-BE49-F238E27FC236}">
                    <a16:creationId xmlns:a16="http://schemas.microsoft.com/office/drawing/2014/main" id="{731DC869-FD58-45CE-BFFC-EECE381DCDC1}"/>
                  </a:ext>
                </a:extLst>
              </p:cNvPr>
              <p:cNvGrpSpPr>
                <a:grpSpLocks/>
              </p:cNvGrpSpPr>
              <p:nvPr/>
            </p:nvGrpSpPr>
            <p:grpSpPr bwMode="auto">
              <a:xfrm>
                <a:off x="4374" y="2837"/>
                <a:ext cx="1036" cy="1158"/>
                <a:chOff x="486" y="2741"/>
                <a:chExt cx="1036" cy="1158"/>
              </a:xfrm>
            </p:grpSpPr>
            <p:pic>
              <p:nvPicPr>
                <p:cNvPr id="49" name="Picture 26">
                  <a:extLst>
                    <a:ext uri="{FF2B5EF4-FFF2-40B4-BE49-F238E27FC236}">
                      <a16:creationId xmlns:a16="http://schemas.microsoft.com/office/drawing/2014/main" id="{922500C4-7736-46F8-A050-2FF25C3A8F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 y="2741"/>
                  <a:ext cx="847" cy="106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0" name="Rectangle 27">
                  <a:extLst>
                    <a:ext uri="{FF2B5EF4-FFF2-40B4-BE49-F238E27FC236}">
                      <a16:creationId xmlns:a16="http://schemas.microsoft.com/office/drawing/2014/main" id="{7DEC2026-3A2B-48C9-8DC3-5263938701D3}"/>
                    </a:ext>
                  </a:extLst>
                </p:cNvPr>
                <p:cNvSpPr>
                  <a:spLocks noChangeArrowheads="1"/>
                </p:cNvSpPr>
                <p:nvPr/>
              </p:nvSpPr>
              <p:spPr bwMode="auto">
                <a:xfrm>
                  <a:off x="486" y="2836"/>
                  <a:ext cx="314"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s-ES" altLang="es-ES" sz="1800" dirty="0"/>
                    <a:t>D</a:t>
                  </a:r>
                  <a:r>
                    <a:rPr lang="es-ES" altLang="es-ES" sz="1800" i="0" baseline="-25000" dirty="0"/>
                    <a:t>(2)</a:t>
                  </a:r>
                  <a:endParaRPr lang="es-ES" altLang="es-ES" sz="1800" dirty="0"/>
                </a:p>
              </p:txBody>
            </p:sp>
            <p:sp>
              <p:nvSpPr>
                <p:cNvPr id="51" name="Rectangle 28">
                  <a:extLst>
                    <a:ext uri="{FF2B5EF4-FFF2-40B4-BE49-F238E27FC236}">
                      <a16:creationId xmlns:a16="http://schemas.microsoft.com/office/drawing/2014/main" id="{669592E1-23A9-43C7-9607-9B3C13FB1EE8}"/>
                    </a:ext>
                  </a:extLst>
                </p:cNvPr>
                <p:cNvSpPr>
                  <a:spLocks noChangeArrowheads="1"/>
                </p:cNvSpPr>
                <p:nvPr/>
              </p:nvSpPr>
              <p:spPr bwMode="auto">
                <a:xfrm>
                  <a:off x="671" y="3709"/>
                  <a:ext cx="713"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s-ES" altLang="es-ES" sz="1600" dirty="0"/>
                    <a:t>Altavoz 12”</a:t>
                  </a:r>
                </a:p>
              </p:txBody>
            </p:sp>
          </p:grpSp>
          <p:grpSp>
            <p:nvGrpSpPr>
              <p:cNvPr id="42" name="Group 30">
                <a:extLst>
                  <a:ext uri="{FF2B5EF4-FFF2-40B4-BE49-F238E27FC236}">
                    <a16:creationId xmlns:a16="http://schemas.microsoft.com/office/drawing/2014/main" id="{73396619-9802-459F-A0B0-8BC8A44EA9B7}"/>
                  </a:ext>
                </a:extLst>
              </p:cNvPr>
              <p:cNvGrpSpPr>
                <a:grpSpLocks/>
              </p:cNvGrpSpPr>
              <p:nvPr/>
            </p:nvGrpSpPr>
            <p:grpSpPr bwMode="auto">
              <a:xfrm>
                <a:off x="3027" y="2932"/>
                <a:ext cx="1513" cy="759"/>
                <a:chOff x="3171" y="2868"/>
                <a:chExt cx="1513" cy="759"/>
              </a:xfrm>
            </p:grpSpPr>
            <p:pic>
              <p:nvPicPr>
                <p:cNvPr id="46" name="Picture 7">
                  <a:extLst>
                    <a:ext uri="{FF2B5EF4-FFF2-40B4-BE49-F238E27FC236}">
                      <a16:creationId xmlns:a16="http://schemas.microsoft.com/office/drawing/2014/main" id="{F98CF0C9-5AC4-4D03-B39C-6DFF90E712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 y="3076"/>
                  <a:ext cx="1513" cy="42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7" name="Rectangle 18">
                  <a:extLst>
                    <a:ext uri="{FF2B5EF4-FFF2-40B4-BE49-F238E27FC236}">
                      <a16:creationId xmlns:a16="http://schemas.microsoft.com/office/drawing/2014/main" id="{1AE5B2A3-58D6-4F83-9D2D-3325B02EAB9C}"/>
                    </a:ext>
                  </a:extLst>
                </p:cNvPr>
                <p:cNvSpPr>
                  <a:spLocks noChangeArrowheads="1"/>
                </p:cNvSpPr>
                <p:nvPr/>
              </p:nvSpPr>
              <p:spPr bwMode="auto">
                <a:xfrm>
                  <a:off x="3755" y="2868"/>
                  <a:ext cx="316"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s-ES" altLang="es-ES" sz="1800" dirty="0"/>
                    <a:t>G</a:t>
                  </a:r>
                  <a:r>
                    <a:rPr lang="es-ES" altLang="es-ES" sz="1800" i="0" baseline="-25000" dirty="0"/>
                    <a:t>(1)</a:t>
                  </a:r>
                  <a:endParaRPr lang="es-ES" altLang="es-ES" sz="1800" dirty="0"/>
                </a:p>
              </p:txBody>
            </p:sp>
            <p:sp>
              <p:nvSpPr>
                <p:cNvPr id="48" name="Rectangle 29">
                  <a:extLst>
                    <a:ext uri="{FF2B5EF4-FFF2-40B4-BE49-F238E27FC236}">
                      <a16:creationId xmlns:a16="http://schemas.microsoft.com/office/drawing/2014/main" id="{365F7977-D92B-4D7A-B965-5CE01CA11F55}"/>
                    </a:ext>
                  </a:extLst>
                </p:cNvPr>
                <p:cNvSpPr>
                  <a:spLocks noChangeArrowheads="1"/>
                </p:cNvSpPr>
                <p:nvPr/>
              </p:nvSpPr>
              <p:spPr bwMode="auto">
                <a:xfrm>
                  <a:off x="3471" y="3414"/>
                  <a:ext cx="78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600" dirty="0"/>
                    <a:t>Amplificador</a:t>
                  </a:r>
                </a:p>
              </p:txBody>
            </p:sp>
          </p:grpSp>
          <p:grpSp>
            <p:nvGrpSpPr>
              <p:cNvPr id="43" name="Group 43">
                <a:extLst>
                  <a:ext uri="{FF2B5EF4-FFF2-40B4-BE49-F238E27FC236}">
                    <a16:creationId xmlns:a16="http://schemas.microsoft.com/office/drawing/2014/main" id="{DFD4C396-AFCC-464F-9912-BB67005EB05E}"/>
                  </a:ext>
                </a:extLst>
              </p:cNvPr>
              <p:cNvGrpSpPr>
                <a:grpSpLocks/>
              </p:cNvGrpSpPr>
              <p:nvPr/>
            </p:nvGrpSpPr>
            <p:grpSpPr bwMode="auto">
              <a:xfrm>
                <a:off x="3813" y="2623"/>
                <a:ext cx="755" cy="324"/>
                <a:chOff x="3813" y="2623"/>
                <a:chExt cx="755" cy="324"/>
              </a:xfrm>
            </p:grpSpPr>
            <p:sp>
              <p:nvSpPr>
                <p:cNvPr id="44" name="Freeform 35">
                  <a:extLst>
                    <a:ext uri="{FF2B5EF4-FFF2-40B4-BE49-F238E27FC236}">
                      <a16:creationId xmlns:a16="http://schemas.microsoft.com/office/drawing/2014/main" id="{B5B6771E-582D-467E-8295-70DDEC699606}"/>
                    </a:ext>
                  </a:extLst>
                </p:cNvPr>
                <p:cNvSpPr>
                  <a:spLocks/>
                </p:cNvSpPr>
                <p:nvPr/>
              </p:nvSpPr>
              <p:spPr bwMode="auto">
                <a:xfrm>
                  <a:off x="3813" y="2752"/>
                  <a:ext cx="755" cy="195"/>
                </a:xfrm>
                <a:custGeom>
                  <a:avLst/>
                  <a:gdLst>
                    <a:gd name="T0" fmla="*/ 0 w 939"/>
                    <a:gd name="T1" fmla="*/ 188 h 195"/>
                    <a:gd name="T2" fmla="*/ 3 w 939"/>
                    <a:gd name="T3" fmla="*/ 0 h 195"/>
                    <a:gd name="T4" fmla="*/ 939 w 939"/>
                    <a:gd name="T5" fmla="*/ 0 h 195"/>
                    <a:gd name="T6" fmla="*/ 939 w 939"/>
                    <a:gd name="T7" fmla="*/ 195 h 195"/>
                  </a:gdLst>
                  <a:ahLst/>
                  <a:cxnLst>
                    <a:cxn ang="0">
                      <a:pos x="T0" y="T1"/>
                    </a:cxn>
                    <a:cxn ang="0">
                      <a:pos x="T2" y="T3"/>
                    </a:cxn>
                    <a:cxn ang="0">
                      <a:pos x="T4" y="T5"/>
                    </a:cxn>
                    <a:cxn ang="0">
                      <a:pos x="T6" y="T7"/>
                    </a:cxn>
                  </a:cxnLst>
                  <a:rect l="0" t="0" r="r" b="b"/>
                  <a:pathLst>
                    <a:path w="939" h="195">
                      <a:moveTo>
                        <a:pt x="0" y="188"/>
                      </a:moveTo>
                      <a:lnTo>
                        <a:pt x="3" y="0"/>
                      </a:lnTo>
                      <a:lnTo>
                        <a:pt x="939" y="0"/>
                      </a:lnTo>
                      <a:lnTo>
                        <a:pt x="939" y="195"/>
                      </a:lnTo>
                    </a:path>
                  </a:pathLst>
                </a:custGeom>
                <a:noFill/>
                <a:ln w="38100" cmpd="sng">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s-ES" dirty="0"/>
                </a:p>
              </p:txBody>
            </p:sp>
            <p:sp>
              <p:nvSpPr>
                <p:cNvPr id="45" name="Line 37">
                  <a:extLst>
                    <a:ext uri="{FF2B5EF4-FFF2-40B4-BE49-F238E27FC236}">
                      <a16:creationId xmlns:a16="http://schemas.microsoft.com/office/drawing/2014/main" id="{C2A07AF3-5615-42E5-8467-CE5CE0E64188}"/>
                    </a:ext>
                  </a:extLst>
                </p:cNvPr>
                <p:cNvSpPr>
                  <a:spLocks noChangeShapeType="1"/>
                </p:cNvSpPr>
                <p:nvPr/>
              </p:nvSpPr>
              <p:spPr bwMode="auto">
                <a:xfrm>
                  <a:off x="4312" y="2623"/>
                  <a:ext cx="0" cy="1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sp>
          <p:nvSpPr>
            <p:cNvPr id="39" name="Rectangle 53">
              <a:extLst>
                <a:ext uri="{FF2B5EF4-FFF2-40B4-BE49-F238E27FC236}">
                  <a16:creationId xmlns:a16="http://schemas.microsoft.com/office/drawing/2014/main" id="{EF2AF779-19C5-46AF-A204-028B9B72AA6E}"/>
                </a:ext>
              </a:extLst>
            </p:cNvPr>
            <p:cNvSpPr>
              <a:spLocks noChangeArrowheads="1"/>
            </p:cNvSpPr>
            <p:nvPr/>
          </p:nvSpPr>
          <p:spPr bwMode="auto">
            <a:xfrm>
              <a:off x="262" y="29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800" dirty="0">
                  <a:effectLst>
                    <a:outerShdw blurRad="38100" dist="38100" dir="2700000" algn="tl">
                      <a:srgbClr val="C0C0C0"/>
                    </a:outerShdw>
                  </a:effectLst>
                </a:rPr>
                <a:t>3</a:t>
              </a:r>
            </a:p>
          </p:txBody>
        </p:sp>
      </p:grpSp>
      <p:grpSp>
        <p:nvGrpSpPr>
          <p:cNvPr id="55" name="Group 57">
            <a:extLst>
              <a:ext uri="{FF2B5EF4-FFF2-40B4-BE49-F238E27FC236}">
                <a16:creationId xmlns:a16="http://schemas.microsoft.com/office/drawing/2014/main" id="{5261F2A0-9849-4844-A95B-31623C29A891}"/>
              </a:ext>
            </a:extLst>
          </p:cNvPr>
          <p:cNvGrpSpPr>
            <a:grpSpLocks/>
          </p:cNvGrpSpPr>
          <p:nvPr/>
        </p:nvGrpSpPr>
        <p:grpSpPr bwMode="auto">
          <a:xfrm>
            <a:off x="2094546" y="2120523"/>
            <a:ext cx="6357939" cy="631825"/>
            <a:chOff x="153" y="1136"/>
            <a:chExt cx="4005" cy="398"/>
          </a:xfrm>
        </p:grpSpPr>
        <p:sp>
          <p:nvSpPr>
            <p:cNvPr id="56" name="Rectangle 8">
              <a:extLst>
                <a:ext uri="{FF2B5EF4-FFF2-40B4-BE49-F238E27FC236}">
                  <a16:creationId xmlns:a16="http://schemas.microsoft.com/office/drawing/2014/main" id="{3ADA0BD0-6F66-48F5-A15F-6807C737B0D4}"/>
                </a:ext>
              </a:extLst>
            </p:cNvPr>
            <p:cNvSpPr>
              <a:spLocks noChangeArrowheads="1"/>
            </p:cNvSpPr>
            <p:nvPr/>
          </p:nvSpPr>
          <p:spPr bwMode="auto">
            <a:xfrm>
              <a:off x="659" y="1136"/>
              <a:ext cx="3499"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2200" b="1" dirty="0"/>
                <a:t>ESTRUCTURA DEL PRODUCTO  “Awesome” </a:t>
              </a:r>
              <a:r>
                <a:rPr lang="es-ES" altLang="es-ES" sz="2200" b="1" i="0" dirty="0"/>
                <a:t>(</a:t>
              </a:r>
              <a:r>
                <a:rPr lang="es-ES" altLang="es-ES" sz="2200" b="1" dirty="0"/>
                <a:t>A</a:t>
              </a:r>
              <a:r>
                <a:rPr lang="es-ES" altLang="es-ES" sz="2200" b="1" i="0" dirty="0"/>
                <a:t>)</a:t>
              </a:r>
            </a:p>
          </p:txBody>
        </p:sp>
        <p:sp>
          <p:nvSpPr>
            <p:cNvPr id="57" name="Rectangle 9">
              <a:extLst>
                <a:ext uri="{FF2B5EF4-FFF2-40B4-BE49-F238E27FC236}">
                  <a16:creationId xmlns:a16="http://schemas.microsoft.com/office/drawing/2014/main" id="{1E40DF97-89E6-4DDB-9BE7-ACA3658D7AE4}"/>
                </a:ext>
              </a:extLst>
            </p:cNvPr>
            <p:cNvSpPr>
              <a:spLocks noChangeArrowheads="1"/>
            </p:cNvSpPr>
            <p:nvPr/>
          </p:nvSpPr>
          <p:spPr bwMode="auto">
            <a:xfrm>
              <a:off x="2286" y="1324"/>
              <a:ext cx="20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s-ES" altLang="es-ES" sz="1800" dirty="0">
                  <a:effectLst>
                    <a:outerShdw blurRad="38100" dist="38100" dir="2700000" algn="tl">
                      <a:srgbClr val="C0C0C0"/>
                    </a:outerShdw>
                  </a:effectLst>
                </a:rPr>
                <a:t>A</a:t>
              </a:r>
            </a:p>
          </p:txBody>
        </p:sp>
        <p:sp>
          <p:nvSpPr>
            <p:cNvPr id="58" name="Rectangle 50">
              <a:extLst>
                <a:ext uri="{FF2B5EF4-FFF2-40B4-BE49-F238E27FC236}">
                  <a16:creationId xmlns:a16="http://schemas.microsoft.com/office/drawing/2014/main" id="{BF9F652C-228F-435E-97CC-259329DAEB8E}"/>
                </a:ext>
              </a:extLst>
            </p:cNvPr>
            <p:cNvSpPr>
              <a:spLocks noChangeArrowheads="1"/>
            </p:cNvSpPr>
            <p:nvPr/>
          </p:nvSpPr>
          <p:spPr bwMode="auto">
            <a:xfrm>
              <a:off x="153" y="1142"/>
              <a:ext cx="41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u="sng" dirty="0"/>
                <a:t>Nivel</a:t>
              </a:r>
              <a:endParaRPr lang="es-ES" altLang="es-ES" sz="1800" u="sng" dirty="0"/>
            </a:p>
          </p:txBody>
        </p:sp>
        <p:sp>
          <p:nvSpPr>
            <p:cNvPr id="59" name="Rectangle 54">
              <a:extLst>
                <a:ext uri="{FF2B5EF4-FFF2-40B4-BE49-F238E27FC236}">
                  <a16:creationId xmlns:a16="http://schemas.microsoft.com/office/drawing/2014/main" id="{4D739476-B186-4FA1-BA2B-D86D991D2CAE}"/>
                </a:ext>
              </a:extLst>
            </p:cNvPr>
            <p:cNvSpPr>
              <a:spLocks noChangeArrowheads="1"/>
            </p:cNvSpPr>
            <p:nvPr/>
          </p:nvSpPr>
          <p:spPr bwMode="auto">
            <a:xfrm>
              <a:off x="262" y="13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800" dirty="0">
                  <a:effectLst>
                    <a:outerShdw blurRad="38100" dist="38100" dir="2700000" algn="tl">
                      <a:srgbClr val="C0C0C0"/>
                    </a:outerShdw>
                  </a:effectLst>
                </a:rPr>
                <a:t>0</a:t>
              </a:r>
            </a:p>
          </p:txBody>
        </p:sp>
      </p:grpSp>
    </p:spTree>
    <p:extLst>
      <p:ext uri="{BB962C8B-B14F-4D97-AF65-F5344CB8AC3E}">
        <p14:creationId xmlns:p14="http://schemas.microsoft.com/office/powerpoint/2010/main" val="13824598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1827</TotalTime>
  <Words>8406</Words>
  <Application>Microsoft Office PowerPoint</Application>
  <PresentationFormat>Panorámica</PresentationFormat>
  <Paragraphs>1846</Paragraphs>
  <Slides>59</Slides>
  <Notes>49</Notes>
  <HiddenSlides>5</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59</vt:i4>
      </vt:variant>
    </vt:vector>
  </HeadingPairs>
  <TitlesOfParts>
    <vt:vector size="68" baseType="lpstr">
      <vt:lpstr>Calibri</vt:lpstr>
      <vt:lpstr>Courier New</vt:lpstr>
      <vt:lpstr>Arial</vt:lpstr>
      <vt:lpstr>Calibri Light</vt:lpstr>
      <vt:lpstr>Times-Bold</vt:lpstr>
      <vt:lpstr>Wingdings</vt:lpstr>
      <vt:lpstr>Times</vt:lpstr>
      <vt:lpstr>Tema de Office</vt:lpstr>
      <vt:lpstr>Equation</vt:lpstr>
      <vt:lpstr>TEMA 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5 - La programación de materiales (MRP)</dc:title>
  <dc:creator>Agustín Ruiz Martín</dc:creator>
  <cp:lastModifiedBy>Agustín Ruiz Martín</cp:lastModifiedBy>
  <cp:revision>1</cp:revision>
  <dcterms:created xsi:type="dcterms:W3CDTF">2019-12-16T13:19:12Z</dcterms:created>
  <dcterms:modified xsi:type="dcterms:W3CDTF">2021-06-02T09:18:01Z</dcterms:modified>
</cp:coreProperties>
</file>