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2"/>
  </p:notesMasterIdLst>
  <p:sldIdLst>
    <p:sldId id="258" r:id="rId2"/>
    <p:sldId id="260" r:id="rId3"/>
    <p:sldId id="261" r:id="rId4"/>
    <p:sldId id="288" r:id="rId5"/>
    <p:sldId id="289" r:id="rId6"/>
    <p:sldId id="290" r:id="rId7"/>
    <p:sldId id="291" r:id="rId8"/>
    <p:sldId id="292" r:id="rId9"/>
    <p:sldId id="293" r:id="rId10"/>
    <p:sldId id="294" r:id="rId11"/>
    <p:sldId id="295" r:id="rId12"/>
    <p:sldId id="296" r:id="rId13"/>
    <p:sldId id="298" r:id="rId14"/>
    <p:sldId id="297" r:id="rId15"/>
    <p:sldId id="300" r:id="rId16"/>
    <p:sldId id="302" r:id="rId17"/>
    <p:sldId id="301" r:id="rId18"/>
    <p:sldId id="303" r:id="rId19"/>
    <p:sldId id="305" r:id="rId20"/>
    <p:sldId id="304" r:id="rId21"/>
    <p:sldId id="306" r:id="rId22"/>
    <p:sldId id="307" r:id="rId23"/>
    <p:sldId id="308" r:id="rId24"/>
    <p:sldId id="309" r:id="rId25"/>
    <p:sldId id="310" r:id="rId26"/>
    <p:sldId id="312" r:id="rId27"/>
    <p:sldId id="311" r:id="rId28"/>
    <p:sldId id="313" r:id="rId29"/>
    <p:sldId id="314" r:id="rId30"/>
    <p:sldId id="315" r:id="rId31"/>
    <p:sldId id="317" r:id="rId32"/>
    <p:sldId id="316" r:id="rId33"/>
    <p:sldId id="318" r:id="rId34"/>
    <p:sldId id="320" r:id="rId35"/>
    <p:sldId id="319" r:id="rId36"/>
    <p:sldId id="321" r:id="rId37"/>
    <p:sldId id="322" r:id="rId38"/>
    <p:sldId id="323" r:id="rId39"/>
    <p:sldId id="325" r:id="rId40"/>
    <p:sldId id="324"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40" r:id="rId55"/>
    <p:sldId id="339" r:id="rId56"/>
    <p:sldId id="341" r:id="rId57"/>
    <p:sldId id="342" r:id="rId58"/>
    <p:sldId id="343" r:id="rId59"/>
    <p:sldId id="344" r:id="rId60"/>
    <p:sldId id="345" r:id="rId61"/>
    <p:sldId id="346" r:id="rId62"/>
    <p:sldId id="347" r:id="rId63"/>
    <p:sldId id="350" r:id="rId64"/>
    <p:sldId id="349" r:id="rId65"/>
    <p:sldId id="352" r:id="rId66"/>
    <p:sldId id="351" r:id="rId67"/>
    <p:sldId id="348"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7" r:id="rId82"/>
    <p:sldId id="368" r:id="rId83"/>
    <p:sldId id="366" r:id="rId84"/>
    <p:sldId id="369" r:id="rId85"/>
    <p:sldId id="370" r:id="rId86"/>
    <p:sldId id="371" r:id="rId87"/>
    <p:sldId id="372" r:id="rId88"/>
    <p:sldId id="373" r:id="rId89"/>
    <p:sldId id="374" r:id="rId90"/>
    <p:sldId id="375" r:id="rId91"/>
  </p:sldIdLst>
  <p:sldSz cx="12192000" cy="6858000"/>
  <p:notesSz cx="6858000" cy="9144000"/>
  <p:embeddedFontLst>
    <p:embeddedFont>
      <p:font typeface="Arial Narrow" panose="020B0606020202030204" pitchFamily="34" charset="0"/>
      <p:regular r:id="rId93"/>
      <p:bold r:id="rId94"/>
      <p:italic r:id="rId95"/>
      <p:boldItalic r:id="rId96"/>
    </p:embeddedFont>
    <p:embeddedFont>
      <p:font typeface="Calibri" panose="020F0502020204030204" pitchFamily="34" charset="0"/>
      <p:regular r:id="rId97"/>
      <p:bold r:id="rId98"/>
      <p:italic r:id="rId99"/>
      <p:boldItalic r:id="rId100"/>
    </p:embeddedFont>
    <p:embeddedFont>
      <p:font typeface="Calibri Light" panose="020F0302020204030204" pitchFamily="34" charset="0"/>
      <p:regular r:id="rId101"/>
      <p:italic r:id="rId102"/>
    </p:embeddedFont>
  </p:embeddedFont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ustín Ruiz Martín" initials="ARM" lastIdx="1" clrIdx="0">
    <p:extLst>
      <p:ext uri="{19B8F6BF-5375-455C-9EA6-DF929625EA0E}">
        <p15:presenceInfo xmlns:p15="http://schemas.microsoft.com/office/powerpoint/2012/main" userId="42fb2f6dfcc8d8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ommentAuthors" Target="commentAuthors.xml"/><Relationship Id="rId10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8.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stín Ruiz Martín" userId="e54b14ac-9992-4b44-bb0f-8ee7a2060432" providerId="ADAL" clId="{244A57FC-3428-41E9-A08F-3D67F1DEE9A1}"/>
    <pc:docChg chg="modSld">
      <pc:chgData name="Agustín Ruiz Martín" userId="e54b14ac-9992-4b44-bb0f-8ee7a2060432" providerId="ADAL" clId="{244A57FC-3428-41E9-A08F-3D67F1DEE9A1}" dt="2022-08-22T09:41:41.964" v="1" actId="12"/>
      <pc:docMkLst>
        <pc:docMk/>
      </pc:docMkLst>
      <pc:sldChg chg="modSp mod">
        <pc:chgData name="Agustín Ruiz Martín" userId="e54b14ac-9992-4b44-bb0f-8ee7a2060432" providerId="ADAL" clId="{244A57FC-3428-41E9-A08F-3D67F1DEE9A1}" dt="2022-08-22T09:41:41.964" v="1" actId="12"/>
        <pc:sldMkLst>
          <pc:docMk/>
          <pc:sldMk cId="3249986919" sldId="366"/>
        </pc:sldMkLst>
        <pc:spChg chg="mod">
          <ac:chgData name="Agustín Ruiz Martín" userId="e54b14ac-9992-4b44-bb0f-8ee7a2060432" providerId="ADAL" clId="{244A57FC-3428-41E9-A08F-3D67F1DEE9A1}" dt="2022-08-22T09:41:41.964" v="1" actId="12"/>
          <ac:spMkLst>
            <pc:docMk/>
            <pc:sldMk cId="3249986919" sldId="366"/>
            <ac:spMk id="2" creationId="{23009676-C6F0-4CF9-B0E7-708256384AC7}"/>
          </ac:spMkLst>
        </pc:spChg>
      </pc:sldChg>
    </pc:docChg>
  </pc:docChgLst>
  <pc:docChgLst>
    <pc:chgData name="Agustín Ruiz Martín" userId="e54b14ac-9992-4b44-bb0f-8ee7a2060432" providerId="ADAL" clId="{2E60E01D-9D72-4D99-B04F-CA32FC0419BE}"/>
    <pc:docChg chg="undo redo custSel modSld">
      <pc:chgData name="Agustín Ruiz Martín" userId="e54b14ac-9992-4b44-bb0f-8ee7a2060432" providerId="ADAL" clId="{2E60E01D-9D72-4D99-B04F-CA32FC0419BE}" dt="2021-05-12T14:54:26.839" v="66" actId="20577"/>
      <pc:docMkLst>
        <pc:docMk/>
      </pc:docMkLst>
      <pc:sldChg chg="modSp mod">
        <pc:chgData name="Agustín Ruiz Martín" userId="e54b14ac-9992-4b44-bb0f-8ee7a2060432" providerId="ADAL" clId="{2E60E01D-9D72-4D99-B04F-CA32FC0419BE}" dt="2021-05-12T14:44:25.924" v="58" actId="20577"/>
        <pc:sldMkLst>
          <pc:docMk/>
          <pc:sldMk cId="2733041613" sldId="295"/>
        </pc:sldMkLst>
        <pc:spChg chg="mod">
          <ac:chgData name="Agustín Ruiz Martín" userId="e54b14ac-9992-4b44-bb0f-8ee7a2060432" providerId="ADAL" clId="{2E60E01D-9D72-4D99-B04F-CA32FC0419BE}" dt="2021-05-12T14:44:25.924" v="58" actId="20577"/>
          <ac:spMkLst>
            <pc:docMk/>
            <pc:sldMk cId="2733041613" sldId="295"/>
            <ac:spMk id="62" creationId="{9FCF1E46-B965-4587-8F23-C48DA39C87B9}"/>
          </ac:spMkLst>
        </pc:spChg>
      </pc:sldChg>
      <pc:sldChg chg="modSp mod">
        <pc:chgData name="Agustín Ruiz Martín" userId="e54b14ac-9992-4b44-bb0f-8ee7a2060432" providerId="ADAL" clId="{2E60E01D-9D72-4D99-B04F-CA32FC0419BE}" dt="2021-05-12T14:42:34.010" v="52" actId="1036"/>
        <pc:sldMkLst>
          <pc:docMk/>
          <pc:sldMk cId="1830551477" sldId="311"/>
        </pc:sldMkLst>
        <pc:graphicFrameChg chg="mod modGraphic">
          <ac:chgData name="Agustín Ruiz Martín" userId="e54b14ac-9992-4b44-bb0f-8ee7a2060432" providerId="ADAL" clId="{2E60E01D-9D72-4D99-B04F-CA32FC0419BE}" dt="2021-05-12T14:42:34.010" v="52" actId="1036"/>
          <ac:graphicFrameMkLst>
            <pc:docMk/>
            <pc:sldMk cId="1830551477" sldId="311"/>
            <ac:graphicFrameMk id="8" creationId="{123AEB40-A7C4-4AD4-8ECA-0E6B9D798796}"/>
          </ac:graphicFrameMkLst>
        </pc:graphicFrameChg>
      </pc:sldChg>
      <pc:sldChg chg="modSp mod">
        <pc:chgData name="Agustín Ruiz Martín" userId="e54b14ac-9992-4b44-bb0f-8ee7a2060432" providerId="ADAL" clId="{2E60E01D-9D72-4D99-B04F-CA32FC0419BE}" dt="2021-05-12T14:44:23.472" v="56" actId="1035"/>
        <pc:sldMkLst>
          <pc:docMk/>
          <pc:sldMk cId="2745503646" sldId="314"/>
        </pc:sldMkLst>
        <pc:graphicFrameChg chg="mod">
          <ac:chgData name="Agustín Ruiz Martín" userId="e54b14ac-9992-4b44-bb0f-8ee7a2060432" providerId="ADAL" clId="{2E60E01D-9D72-4D99-B04F-CA32FC0419BE}" dt="2021-05-12T14:44:23.472" v="56" actId="1035"/>
          <ac:graphicFrameMkLst>
            <pc:docMk/>
            <pc:sldMk cId="2745503646" sldId="314"/>
            <ac:graphicFrameMk id="23" creationId="{3BD7F1D4-94A8-4E58-815B-2A260903B5ED}"/>
          </ac:graphicFrameMkLst>
        </pc:graphicFrameChg>
      </pc:sldChg>
      <pc:sldChg chg="modSp mod">
        <pc:chgData name="Agustín Ruiz Martín" userId="e54b14ac-9992-4b44-bb0f-8ee7a2060432" providerId="ADAL" clId="{2E60E01D-9D72-4D99-B04F-CA32FC0419BE}" dt="2021-05-12T14:53:38.410" v="60" actId="20577"/>
        <pc:sldMkLst>
          <pc:docMk/>
          <pc:sldMk cId="1486186124" sldId="317"/>
        </pc:sldMkLst>
        <pc:spChg chg="mod">
          <ac:chgData name="Agustín Ruiz Martín" userId="e54b14ac-9992-4b44-bb0f-8ee7a2060432" providerId="ADAL" clId="{2E60E01D-9D72-4D99-B04F-CA32FC0419BE}" dt="2021-05-12T14:53:38.410" v="60" actId="20577"/>
          <ac:spMkLst>
            <pc:docMk/>
            <pc:sldMk cId="1486186124" sldId="317"/>
            <ac:spMk id="5" creationId="{F9D952EE-2BD8-4568-BC15-86A8BD4DFB65}"/>
          </ac:spMkLst>
        </pc:spChg>
        <pc:spChg chg="mod">
          <ac:chgData name="Agustín Ruiz Martín" userId="e54b14ac-9992-4b44-bb0f-8ee7a2060432" providerId="ADAL" clId="{2E60E01D-9D72-4D99-B04F-CA32FC0419BE}" dt="2021-05-12T14:53:31.085" v="59" actId="20577"/>
          <ac:spMkLst>
            <pc:docMk/>
            <pc:sldMk cId="1486186124" sldId="317"/>
            <ac:spMk id="56" creationId="{1E4B28F5-95A6-46DA-B4BF-698E1ED05344}"/>
          </ac:spMkLst>
        </pc:spChg>
      </pc:sldChg>
      <pc:sldChg chg="modSp mod">
        <pc:chgData name="Agustín Ruiz Martín" userId="e54b14ac-9992-4b44-bb0f-8ee7a2060432" providerId="ADAL" clId="{2E60E01D-9D72-4D99-B04F-CA32FC0419BE}" dt="2021-05-12T14:54:02.922" v="62" actId="20577"/>
        <pc:sldMkLst>
          <pc:docMk/>
          <pc:sldMk cId="3196021293" sldId="320"/>
        </pc:sldMkLst>
        <pc:spChg chg="mod">
          <ac:chgData name="Agustín Ruiz Martín" userId="e54b14ac-9992-4b44-bb0f-8ee7a2060432" providerId="ADAL" clId="{2E60E01D-9D72-4D99-B04F-CA32FC0419BE}" dt="2021-05-12T14:54:02.922" v="62" actId="20577"/>
          <ac:spMkLst>
            <pc:docMk/>
            <pc:sldMk cId="3196021293" sldId="320"/>
            <ac:spMk id="5" creationId="{F9D952EE-2BD8-4568-BC15-86A8BD4DFB65}"/>
          </ac:spMkLst>
        </pc:spChg>
        <pc:spChg chg="mod">
          <ac:chgData name="Agustín Ruiz Martín" userId="e54b14ac-9992-4b44-bb0f-8ee7a2060432" providerId="ADAL" clId="{2E60E01D-9D72-4D99-B04F-CA32FC0419BE}" dt="2021-05-12T14:53:59.017" v="61" actId="20577"/>
          <ac:spMkLst>
            <pc:docMk/>
            <pc:sldMk cId="3196021293" sldId="320"/>
            <ac:spMk id="56" creationId="{1E4B28F5-95A6-46DA-B4BF-698E1ED05344}"/>
          </ac:spMkLst>
        </pc:spChg>
      </pc:sldChg>
      <pc:sldChg chg="modSp mod">
        <pc:chgData name="Agustín Ruiz Martín" userId="e54b14ac-9992-4b44-bb0f-8ee7a2060432" providerId="ADAL" clId="{2E60E01D-9D72-4D99-B04F-CA32FC0419BE}" dt="2021-05-12T14:54:16.467" v="64" actId="20577"/>
        <pc:sldMkLst>
          <pc:docMk/>
          <pc:sldMk cId="3561890593" sldId="326"/>
        </pc:sldMkLst>
        <pc:spChg chg="mod">
          <ac:chgData name="Agustín Ruiz Martín" userId="e54b14ac-9992-4b44-bb0f-8ee7a2060432" providerId="ADAL" clId="{2E60E01D-9D72-4D99-B04F-CA32FC0419BE}" dt="2021-05-12T14:54:16.467" v="64" actId="20577"/>
          <ac:spMkLst>
            <pc:docMk/>
            <pc:sldMk cId="3561890593" sldId="326"/>
            <ac:spMk id="7" creationId="{4E7ECEFE-AADC-4350-B9A0-00D8A427C82B}"/>
          </ac:spMkLst>
        </pc:spChg>
        <pc:spChg chg="mod">
          <ac:chgData name="Agustín Ruiz Martín" userId="e54b14ac-9992-4b44-bb0f-8ee7a2060432" providerId="ADAL" clId="{2E60E01D-9D72-4D99-B04F-CA32FC0419BE}" dt="2021-05-12T14:54:14.654" v="63" actId="20577"/>
          <ac:spMkLst>
            <pc:docMk/>
            <pc:sldMk cId="3561890593" sldId="326"/>
            <ac:spMk id="56" creationId="{1E4B28F5-95A6-46DA-B4BF-698E1ED05344}"/>
          </ac:spMkLst>
        </pc:spChg>
      </pc:sldChg>
      <pc:sldChg chg="modSp mod">
        <pc:chgData name="Agustín Ruiz Martín" userId="e54b14ac-9992-4b44-bb0f-8ee7a2060432" providerId="ADAL" clId="{2E60E01D-9D72-4D99-B04F-CA32FC0419BE}" dt="2021-05-12T14:54:26.839" v="66" actId="20577"/>
        <pc:sldMkLst>
          <pc:docMk/>
          <pc:sldMk cId="1818836311" sldId="328"/>
        </pc:sldMkLst>
        <pc:spChg chg="mod">
          <ac:chgData name="Agustín Ruiz Martín" userId="e54b14ac-9992-4b44-bb0f-8ee7a2060432" providerId="ADAL" clId="{2E60E01D-9D72-4D99-B04F-CA32FC0419BE}" dt="2021-05-12T14:54:26.839" v="66" actId="20577"/>
          <ac:spMkLst>
            <pc:docMk/>
            <pc:sldMk cId="1818836311" sldId="328"/>
            <ac:spMk id="6" creationId="{43360554-D69A-46F6-95CA-77DE646C2FE2}"/>
          </ac:spMkLst>
        </pc:spChg>
        <pc:spChg chg="mod">
          <ac:chgData name="Agustín Ruiz Martín" userId="e54b14ac-9992-4b44-bb0f-8ee7a2060432" providerId="ADAL" clId="{2E60E01D-9D72-4D99-B04F-CA32FC0419BE}" dt="2021-05-12T14:54:24.901" v="65" actId="20577"/>
          <ac:spMkLst>
            <pc:docMk/>
            <pc:sldMk cId="1818836311" sldId="328"/>
            <ac:spMk id="7" creationId="{A9A48B8B-B833-4830-A05C-D1C917088204}"/>
          </ac:spMkLst>
        </pc:spChg>
      </pc:sldChg>
    </pc:docChg>
  </pc:docChgLst>
  <pc:docChgLst>
    <pc:chgData name="Agustín Ruiz Martín" userId="e54b14ac-9992-4b44-bb0f-8ee7a2060432" providerId="ADAL" clId="{B7381CE7-AB8D-46F1-ACAE-6CB1AAF72188}"/>
    <pc:docChg chg="undo redo custSel addSld delSld modSld sldOrd">
      <pc:chgData name="Agustín Ruiz Martín" userId="e54b14ac-9992-4b44-bb0f-8ee7a2060432" providerId="ADAL" clId="{B7381CE7-AB8D-46F1-ACAE-6CB1AAF72188}" dt="2021-05-02T16:44:47.331" v="22722" actId="12"/>
      <pc:docMkLst>
        <pc:docMk/>
      </pc:docMkLst>
      <pc:sldChg chg="modSp mod">
        <pc:chgData name="Agustín Ruiz Martín" userId="e54b14ac-9992-4b44-bb0f-8ee7a2060432" providerId="ADAL" clId="{B7381CE7-AB8D-46F1-ACAE-6CB1AAF72188}" dt="2021-04-29T17:14:59.133" v="830" actId="20577"/>
        <pc:sldMkLst>
          <pc:docMk/>
          <pc:sldMk cId="2047009461" sldId="260"/>
        </pc:sldMkLst>
        <pc:spChg chg="mod">
          <ac:chgData name="Agustín Ruiz Martín" userId="e54b14ac-9992-4b44-bb0f-8ee7a2060432" providerId="ADAL" clId="{B7381CE7-AB8D-46F1-ACAE-6CB1AAF72188}" dt="2021-04-29T17:14:59.133" v="830" actId="20577"/>
          <ac:spMkLst>
            <pc:docMk/>
            <pc:sldMk cId="2047009461" sldId="260"/>
            <ac:spMk id="3" creationId="{00000000-0000-0000-0000-000000000000}"/>
          </ac:spMkLst>
        </pc:spChg>
      </pc:sldChg>
      <pc:sldChg chg="modSp mod">
        <pc:chgData name="Agustín Ruiz Martín" userId="e54b14ac-9992-4b44-bb0f-8ee7a2060432" providerId="ADAL" clId="{B7381CE7-AB8D-46F1-ACAE-6CB1AAF72188}" dt="2021-04-29T17:42:10.957" v="1202" actId="1037"/>
        <pc:sldMkLst>
          <pc:docMk/>
          <pc:sldMk cId="3775993810" sldId="261"/>
        </pc:sldMkLst>
        <pc:spChg chg="mod">
          <ac:chgData name="Agustín Ruiz Martín" userId="e54b14ac-9992-4b44-bb0f-8ee7a2060432" providerId="ADAL" clId="{B7381CE7-AB8D-46F1-ACAE-6CB1AAF72188}" dt="2021-04-29T17:11:37.765" v="690" actId="20577"/>
          <ac:spMkLst>
            <pc:docMk/>
            <pc:sldMk cId="3775993810" sldId="261"/>
            <ac:spMk id="5" creationId="{00000000-0000-0000-0000-000000000000}"/>
          </ac:spMkLst>
        </pc:spChg>
        <pc:spChg chg="mod">
          <ac:chgData name="Agustín Ruiz Martín" userId="e54b14ac-9992-4b44-bb0f-8ee7a2060432" providerId="ADAL" clId="{B7381CE7-AB8D-46F1-ACAE-6CB1AAF72188}" dt="2021-04-29T17:11:53.982" v="704" actId="1035"/>
          <ac:spMkLst>
            <pc:docMk/>
            <pc:sldMk cId="3775993810" sldId="261"/>
            <ac:spMk id="12" creationId="{3DF2ADDB-9E43-46FB-9048-A0D7CD2F992E}"/>
          </ac:spMkLst>
        </pc:spChg>
        <pc:spChg chg="mod">
          <ac:chgData name="Agustín Ruiz Martín" userId="e54b14ac-9992-4b44-bb0f-8ee7a2060432" providerId="ADAL" clId="{B7381CE7-AB8D-46F1-ACAE-6CB1AAF72188}" dt="2021-04-29T17:11:51.014" v="700" actId="1035"/>
          <ac:spMkLst>
            <pc:docMk/>
            <pc:sldMk cId="3775993810" sldId="261"/>
            <ac:spMk id="13" creationId="{C3CB3FD3-CC28-4800-A885-ED2507DEFC46}"/>
          </ac:spMkLst>
        </pc:spChg>
        <pc:spChg chg="mod">
          <ac:chgData name="Agustín Ruiz Martín" userId="e54b14ac-9992-4b44-bb0f-8ee7a2060432" providerId="ADAL" clId="{B7381CE7-AB8D-46F1-ACAE-6CB1AAF72188}" dt="2021-04-29T17:08:40.069" v="552" actId="1036"/>
          <ac:spMkLst>
            <pc:docMk/>
            <pc:sldMk cId="3775993810" sldId="261"/>
            <ac:spMk id="15" creationId="{58DD4A17-C2DA-4582-917A-AD778602CBEC}"/>
          </ac:spMkLst>
        </pc:spChg>
        <pc:picChg chg="mod">
          <ac:chgData name="Agustín Ruiz Martín" userId="e54b14ac-9992-4b44-bb0f-8ee7a2060432" providerId="ADAL" clId="{B7381CE7-AB8D-46F1-ACAE-6CB1AAF72188}" dt="2021-04-29T17:08:40.069" v="552" actId="1036"/>
          <ac:picMkLst>
            <pc:docMk/>
            <pc:sldMk cId="3775993810" sldId="261"/>
            <ac:picMk id="3" creationId="{14D4E9B0-969F-426A-B5DA-254B6300F20E}"/>
          </ac:picMkLst>
        </pc:picChg>
        <pc:picChg chg="mod">
          <ac:chgData name="Agustín Ruiz Martín" userId="e54b14ac-9992-4b44-bb0f-8ee7a2060432" providerId="ADAL" clId="{B7381CE7-AB8D-46F1-ACAE-6CB1AAF72188}" dt="2021-04-29T17:42:10.957" v="1202" actId="1037"/>
          <ac:picMkLst>
            <pc:docMk/>
            <pc:sldMk cId="3775993810" sldId="261"/>
            <ac:picMk id="6" creationId="{9629398D-B36F-4B13-9B2C-DA877B688596}"/>
          </ac:picMkLst>
        </pc:picChg>
        <pc:picChg chg="mod">
          <ac:chgData name="Agustín Ruiz Martín" userId="e54b14ac-9992-4b44-bb0f-8ee7a2060432" providerId="ADAL" clId="{B7381CE7-AB8D-46F1-ACAE-6CB1AAF72188}" dt="2021-04-29T17:15:15.458" v="847" actId="1036"/>
          <ac:picMkLst>
            <pc:docMk/>
            <pc:sldMk cId="3775993810" sldId="261"/>
            <ac:picMk id="7" creationId="{2D2CE125-C407-4875-ADD1-EF9C3FC285FC}"/>
          </ac:picMkLst>
        </pc:picChg>
      </pc:sldChg>
      <pc:sldChg chg="modSp mod">
        <pc:chgData name="Agustín Ruiz Martín" userId="e54b14ac-9992-4b44-bb0f-8ee7a2060432" providerId="ADAL" clId="{B7381CE7-AB8D-46F1-ACAE-6CB1AAF72188}" dt="2021-04-29T17:16:12.757" v="848"/>
        <pc:sldMkLst>
          <pc:docMk/>
          <pc:sldMk cId="2806527216" sldId="288"/>
        </pc:sldMkLst>
        <pc:spChg chg="mod">
          <ac:chgData name="Agustín Ruiz Martín" userId="e54b14ac-9992-4b44-bb0f-8ee7a2060432" providerId="ADAL" clId="{B7381CE7-AB8D-46F1-ACAE-6CB1AAF72188}" dt="2021-04-29T17:16:12.757" v="848"/>
          <ac:spMkLst>
            <pc:docMk/>
            <pc:sldMk cId="2806527216" sldId="288"/>
            <ac:spMk id="16" creationId="{F3113336-B8E7-4437-BCDB-0A41C522594A}"/>
          </ac:spMkLst>
        </pc:spChg>
      </pc:sldChg>
      <pc:sldChg chg="addSp delSp modSp mod">
        <pc:chgData name="Agustín Ruiz Martín" userId="e54b14ac-9992-4b44-bb0f-8ee7a2060432" providerId="ADAL" clId="{B7381CE7-AB8D-46F1-ACAE-6CB1AAF72188}" dt="2021-04-29T17:27:00.579" v="914" actId="113"/>
        <pc:sldMkLst>
          <pc:docMk/>
          <pc:sldMk cId="3998792352" sldId="289"/>
        </pc:sldMkLst>
        <pc:spChg chg="del">
          <ac:chgData name="Agustín Ruiz Martín" userId="e54b14ac-9992-4b44-bb0f-8ee7a2060432" providerId="ADAL" clId="{B7381CE7-AB8D-46F1-ACAE-6CB1AAF72188}" dt="2021-04-29T17:22:05.854" v="849" actId="478"/>
          <ac:spMkLst>
            <pc:docMk/>
            <pc:sldMk cId="3998792352" sldId="289"/>
            <ac:spMk id="5" creationId="{54FB6FBD-5F66-4E22-A673-EAC886F719F5}"/>
          </ac:spMkLst>
        </pc:spChg>
        <pc:spChg chg="mod">
          <ac:chgData name="Agustín Ruiz Martín" userId="e54b14ac-9992-4b44-bb0f-8ee7a2060432" providerId="ADAL" clId="{B7381CE7-AB8D-46F1-ACAE-6CB1AAF72188}" dt="2021-04-29T17:27:00.579" v="914" actId="113"/>
          <ac:spMkLst>
            <pc:docMk/>
            <pc:sldMk cId="3998792352" sldId="289"/>
            <ac:spMk id="6" creationId="{A75F6C16-74D5-4DAC-80C7-25AFBD62F1C2}"/>
          </ac:spMkLst>
        </pc:spChg>
        <pc:spChg chg="add mod">
          <ac:chgData name="Agustín Ruiz Martín" userId="e54b14ac-9992-4b44-bb0f-8ee7a2060432" providerId="ADAL" clId="{B7381CE7-AB8D-46F1-ACAE-6CB1AAF72188}" dt="2021-04-29T17:22:06.963" v="850"/>
          <ac:spMkLst>
            <pc:docMk/>
            <pc:sldMk cId="3998792352" sldId="289"/>
            <ac:spMk id="7" creationId="{A057E791-08EF-4B8C-B62C-B9A3A329510B}"/>
          </ac:spMkLst>
        </pc:spChg>
      </pc:sldChg>
      <pc:sldChg chg="modSp mod">
        <pc:chgData name="Agustín Ruiz Martín" userId="e54b14ac-9992-4b44-bb0f-8ee7a2060432" providerId="ADAL" clId="{B7381CE7-AB8D-46F1-ACAE-6CB1AAF72188}" dt="2021-05-01T16:44:50.146" v="16611" actId="20577"/>
        <pc:sldMkLst>
          <pc:docMk/>
          <pc:sldMk cId="2873928375" sldId="290"/>
        </pc:sldMkLst>
        <pc:spChg chg="mod">
          <ac:chgData name="Agustín Ruiz Martín" userId="e54b14ac-9992-4b44-bb0f-8ee7a2060432" providerId="ADAL" clId="{B7381CE7-AB8D-46F1-ACAE-6CB1AAF72188}" dt="2021-04-29T17:41:06.657" v="1194"/>
          <ac:spMkLst>
            <pc:docMk/>
            <pc:sldMk cId="2873928375" sldId="290"/>
            <ac:spMk id="5" creationId="{54FB6FBD-5F66-4E22-A673-EAC886F719F5}"/>
          </ac:spMkLst>
        </pc:spChg>
        <pc:spChg chg="mod">
          <ac:chgData name="Agustín Ruiz Martín" userId="e54b14ac-9992-4b44-bb0f-8ee7a2060432" providerId="ADAL" clId="{B7381CE7-AB8D-46F1-ACAE-6CB1AAF72188}" dt="2021-05-01T16:44:50.146" v="16611" actId="20577"/>
          <ac:spMkLst>
            <pc:docMk/>
            <pc:sldMk cId="2873928375" sldId="290"/>
            <ac:spMk id="6" creationId="{A75F6C16-74D5-4DAC-80C7-25AFBD62F1C2}"/>
          </ac:spMkLst>
        </pc:spChg>
      </pc:sldChg>
      <pc:sldChg chg="addSp modSp mod modAnim">
        <pc:chgData name="Agustín Ruiz Martín" userId="e54b14ac-9992-4b44-bb0f-8ee7a2060432" providerId="ADAL" clId="{B7381CE7-AB8D-46F1-ACAE-6CB1AAF72188}" dt="2021-04-29T17:41:15.108" v="1195"/>
        <pc:sldMkLst>
          <pc:docMk/>
          <pc:sldMk cId="1651838931" sldId="291"/>
        </pc:sldMkLst>
        <pc:spChg chg="mod">
          <ac:chgData name="Agustín Ruiz Martín" userId="e54b14ac-9992-4b44-bb0f-8ee7a2060432" providerId="ADAL" clId="{B7381CE7-AB8D-46F1-ACAE-6CB1AAF72188}" dt="2021-04-29T17:41:15.108" v="1195"/>
          <ac:spMkLst>
            <pc:docMk/>
            <pc:sldMk cId="1651838931" sldId="291"/>
            <ac:spMk id="5" creationId="{54FB6FBD-5F66-4E22-A673-EAC886F719F5}"/>
          </ac:spMkLst>
        </pc:spChg>
        <pc:spChg chg="mod">
          <ac:chgData name="Agustín Ruiz Martín" userId="e54b14ac-9992-4b44-bb0f-8ee7a2060432" providerId="ADAL" clId="{B7381CE7-AB8D-46F1-ACAE-6CB1AAF72188}" dt="2021-04-29T17:38:58.466" v="1120" actId="20577"/>
          <ac:spMkLst>
            <pc:docMk/>
            <pc:sldMk cId="1651838931" sldId="291"/>
            <ac:spMk id="6" creationId="{A75F6C16-74D5-4DAC-80C7-25AFBD62F1C2}"/>
          </ac:spMkLst>
        </pc:spChg>
        <pc:spChg chg="add mod">
          <ac:chgData name="Agustín Ruiz Martín" userId="e54b14ac-9992-4b44-bb0f-8ee7a2060432" providerId="ADAL" clId="{B7381CE7-AB8D-46F1-ACAE-6CB1AAF72188}" dt="2021-04-29T17:38:36.891" v="1118" actId="1036"/>
          <ac:spMkLst>
            <pc:docMk/>
            <pc:sldMk cId="1651838931" sldId="291"/>
            <ac:spMk id="7" creationId="{8209FD9E-3EC1-4D84-9F1E-81F3FDEB8DA5}"/>
          </ac:spMkLst>
        </pc:spChg>
      </pc:sldChg>
      <pc:sldChg chg="modSp mod">
        <pc:chgData name="Agustín Ruiz Martín" userId="e54b14ac-9992-4b44-bb0f-8ee7a2060432" providerId="ADAL" clId="{B7381CE7-AB8D-46F1-ACAE-6CB1AAF72188}" dt="2021-04-29T18:45:29.206" v="1816" actId="20577"/>
        <pc:sldMkLst>
          <pc:docMk/>
          <pc:sldMk cId="3559114726" sldId="292"/>
        </pc:sldMkLst>
        <pc:spChg chg="mod">
          <ac:chgData name="Agustín Ruiz Martín" userId="e54b14ac-9992-4b44-bb0f-8ee7a2060432" providerId="ADAL" clId="{B7381CE7-AB8D-46F1-ACAE-6CB1AAF72188}" dt="2021-04-29T17:41:22.529" v="1196"/>
          <ac:spMkLst>
            <pc:docMk/>
            <pc:sldMk cId="3559114726" sldId="292"/>
            <ac:spMk id="5" creationId="{54FB6FBD-5F66-4E22-A673-EAC886F719F5}"/>
          </ac:spMkLst>
        </pc:spChg>
        <pc:spChg chg="mod">
          <ac:chgData name="Agustín Ruiz Martín" userId="e54b14ac-9992-4b44-bb0f-8ee7a2060432" providerId="ADAL" clId="{B7381CE7-AB8D-46F1-ACAE-6CB1AAF72188}" dt="2021-04-29T18:45:29.206" v="1816" actId="20577"/>
          <ac:spMkLst>
            <pc:docMk/>
            <pc:sldMk cId="3559114726" sldId="292"/>
            <ac:spMk id="6" creationId="{A75F6C16-74D5-4DAC-80C7-25AFBD62F1C2}"/>
          </ac:spMkLst>
        </pc:spChg>
      </pc:sldChg>
      <pc:sldChg chg="addSp delSp modSp add mod ord">
        <pc:chgData name="Agustín Ruiz Martín" userId="e54b14ac-9992-4b44-bb0f-8ee7a2060432" providerId="ADAL" clId="{B7381CE7-AB8D-46F1-ACAE-6CB1AAF72188}" dt="2021-04-29T18:45:35.232" v="1820" actId="20577"/>
        <pc:sldMkLst>
          <pc:docMk/>
          <pc:sldMk cId="1274994512" sldId="293"/>
        </pc:sldMkLst>
        <pc:spChg chg="del mod">
          <ac:chgData name="Agustín Ruiz Martín" userId="e54b14ac-9992-4b44-bb0f-8ee7a2060432" providerId="ADAL" clId="{B7381CE7-AB8D-46F1-ACAE-6CB1AAF72188}" dt="2021-04-29T18:16:22.669" v="1461" actId="478"/>
          <ac:spMkLst>
            <pc:docMk/>
            <pc:sldMk cId="1274994512" sldId="293"/>
            <ac:spMk id="6" creationId="{A75F6C16-74D5-4DAC-80C7-25AFBD62F1C2}"/>
          </ac:spMkLst>
        </pc:spChg>
        <pc:spChg chg="add mod">
          <ac:chgData name="Agustín Ruiz Martín" userId="e54b14ac-9992-4b44-bb0f-8ee7a2060432" providerId="ADAL" clId="{B7381CE7-AB8D-46F1-ACAE-6CB1AAF72188}" dt="2021-04-29T18:32:16.639" v="1655" actId="1036"/>
          <ac:spMkLst>
            <pc:docMk/>
            <pc:sldMk cId="1274994512" sldId="293"/>
            <ac:spMk id="8" creationId="{73625AA8-CD98-4E62-B804-FDD0B2C007F6}"/>
          </ac:spMkLst>
        </pc:spChg>
        <pc:graphicFrameChg chg="add mod modGraphic">
          <ac:chgData name="Agustín Ruiz Martín" userId="e54b14ac-9992-4b44-bb0f-8ee7a2060432" providerId="ADAL" clId="{B7381CE7-AB8D-46F1-ACAE-6CB1AAF72188}" dt="2021-04-29T18:45:35.232" v="1820" actId="20577"/>
          <ac:graphicFrameMkLst>
            <pc:docMk/>
            <pc:sldMk cId="1274994512" sldId="293"/>
            <ac:graphicFrameMk id="5" creationId="{0783DAE3-D592-4A8D-B7FC-13A3EE05AA86}"/>
          </ac:graphicFrameMkLst>
        </pc:graphicFrameChg>
      </pc:sldChg>
      <pc:sldChg chg="del">
        <pc:chgData name="Agustín Ruiz Martín" userId="e54b14ac-9992-4b44-bb0f-8ee7a2060432" providerId="ADAL" clId="{B7381CE7-AB8D-46F1-ACAE-6CB1AAF72188}" dt="2021-04-29T17:40:32.304" v="1193" actId="47"/>
        <pc:sldMkLst>
          <pc:docMk/>
          <pc:sldMk cId="3322428020" sldId="293"/>
        </pc:sldMkLst>
      </pc:sldChg>
      <pc:sldChg chg="del">
        <pc:chgData name="Agustín Ruiz Martín" userId="e54b14ac-9992-4b44-bb0f-8ee7a2060432" providerId="ADAL" clId="{B7381CE7-AB8D-46F1-ACAE-6CB1AAF72188}" dt="2021-04-29T17:40:32.304" v="1193" actId="47"/>
        <pc:sldMkLst>
          <pc:docMk/>
          <pc:sldMk cId="2025703736" sldId="294"/>
        </pc:sldMkLst>
      </pc:sldChg>
      <pc:sldChg chg="modSp add mod ord modTransition">
        <pc:chgData name="Agustín Ruiz Martín" userId="e54b14ac-9992-4b44-bb0f-8ee7a2060432" providerId="ADAL" clId="{B7381CE7-AB8D-46F1-ACAE-6CB1AAF72188}" dt="2021-04-29T18:33:07.832" v="1665"/>
        <pc:sldMkLst>
          <pc:docMk/>
          <pc:sldMk cId="2907686725" sldId="294"/>
        </pc:sldMkLst>
        <pc:picChg chg="mod">
          <ac:chgData name="Agustín Ruiz Martín" userId="e54b14ac-9992-4b44-bb0f-8ee7a2060432" providerId="ADAL" clId="{B7381CE7-AB8D-46F1-ACAE-6CB1AAF72188}" dt="2021-04-29T18:32:38.805" v="1659" actId="1076"/>
          <ac:picMkLst>
            <pc:docMk/>
            <pc:sldMk cId="2907686725" sldId="294"/>
            <ac:picMk id="6" creationId="{9629398D-B36F-4B13-9B2C-DA877B688596}"/>
          </ac:picMkLst>
        </pc:picChg>
      </pc:sldChg>
      <pc:sldChg chg="del">
        <pc:chgData name="Agustín Ruiz Martín" userId="e54b14ac-9992-4b44-bb0f-8ee7a2060432" providerId="ADAL" clId="{B7381CE7-AB8D-46F1-ACAE-6CB1AAF72188}" dt="2021-04-29T17:40:32.304" v="1193" actId="47"/>
        <pc:sldMkLst>
          <pc:docMk/>
          <pc:sldMk cId="1230983261" sldId="295"/>
        </pc:sldMkLst>
      </pc:sldChg>
      <pc:sldChg chg="addSp delSp modSp add mod ord modAnim">
        <pc:chgData name="Agustín Ruiz Martín" userId="e54b14ac-9992-4b44-bb0f-8ee7a2060432" providerId="ADAL" clId="{B7381CE7-AB8D-46F1-ACAE-6CB1AAF72188}" dt="2021-05-01T07:05:13.097" v="2047"/>
        <pc:sldMkLst>
          <pc:docMk/>
          <pc:sldMk cId="2733041613" sldId="295"/>
        </pc:sldMkLst>
        <pc:spChg chg="mod">
          <ac:chgData name="Agustín Ruiz Martín" userId="e54b14ac-9992-4b44-bb0f-8ee7a2060432" providerId="ADAL" clId="{B7381CE7-AB8D-46F1-ACAE-6CB1AAF72188}" dt="2021-04-29T18:35:11.312" v="1798" actId="20577"/>
          <ac:spMkLst>
            <pc:docMk/>
            <pc:sldMk cId="2733041613" sldId="295"/>
            <ac:spMk id="16" creationId="{F3113336-B8E7-4437-BCDB-0A41C522594A}"/>
          </ac:spMkLst>
        </pc:spChg>
        <pc:spChg chg="add mod">
          <ac:chgData name="Agustín Ruiz Martín" userId="e54b14ac-9992-4b44-bb0f-8ee7a2060432" providerId="ADAL" clId="{B7381CE7-AB8D-46F1-ACAE-6CB1AAF72188}" dt="2021-04-29T18:48:06.687" v="1939" actId="20577"/>
          <ac:spMkLst>
            <pc:docMk/>
            <pc:sldMk cId="2733041613" sldId="295"/>
            <ac:spMk id="62" creationId="{9FCF1E46-B965-4587-8F23-C48DA39C87B9}"/>
          </ac:spMkLst>
        </pc:spChg>
        <pc:grpChg chg="del">
          <ac:chgData name="Agustín Ruiz Martín" userId="e54b14ac-9992-4b44-bb0f-8ee7a2060432" providerId="ADAL" clId="{B7381CE7-AB8D-46F1-ACAE-6CB1AAF72188}" dt="2021-04-29T18:32:56.145" v="1663" actId="478"/>
          <ac:grpSpMkLst>
            <pc:docMk/>
            <pc:sldMk cId="2733041613" sldId="295"/>
            <ac:grpSpMk id="4" creationId="{D83CCB07-0D21-4112-A3AE-3A78E38B3CAE}"/>
          </ac:grpSpMkLst>
        </pc:grpChg>
      </pc:sldChg>
      <pc:sldChg chg="addSp delSp modSp add mod modTransition">
        <pc:chgData name="Agustín Ruiz Martín" userId="e54b14ac-9992-4b44-bb0f-8ee7a2060432" providerId="ADAL" clId="{B7381CE7-AB8D-46F1-ACAE-6CB1AAF72188}" dt="2021-05-01T16:47:30.995" v="16615" actId="20577"/>
        <pc:sldMkLst>
          <pc:docMk/>
          <pc:sldMk cId="3238311917" sldId="296"/>
        </pc:sldMkLst>
        <pc:spChg chg="add mod">
          <ac:chgData name="Agustín Ruiz Martín" userId="e54b14ac-9992-4b44-bb0f-8ee7a2060432" providerId="ADAL" clId="{B7381CE7-AB8D-46F1-ACAE-6CB1AAF72188}" dt="2021-05-01T16:47:30.995" v="16615" actId="20577"/>
          <ac:spMkLst>
            <pc:docMk/>
            <pc:sldMk cId="3238311917" sldId="296"/>
            <ac:spMk id="6" creationId="{C21C83E7-AEB6-4BAD-8EA9-D43C6343565B}"/>
          </ac:spMkLst>
        </pc:spChg>
        <pc:spChg chg="mod">
          <ac:chgData name="Agustín Ruiz Martín" userId="e54b14ac-9992-4b44-bb0f-8ee7a2060432" providerId="ADAL" clId="{B7381CE7-AB8D-46F1-ACAE-6CB1AAF72188}" dt="2021-04-29T18:47:47.106" v="1938" actId="20577"/>
          <ac:spMkLst>
            <pc:docMk/>
            <pc:sldMk cId="3238311917" sldId="296"/>
            <ac:spMk id="16" creationId="{F3113336-B8E7-4437-BCDB-0A41C522594A}"/>
          </ac:spMkLst>
        </pc:spChg>
        <pc:graphicFrameChg chg="add del mod modGraphic">
          <ac:chgData name="Agustín Ruiz Martín" userId="e54b14ac-9992-4b44-bb0f-8ee7a2060432" providerId="ADAL" clId="{B7381CE7-AB8D-46F1-ACAE-6CB1AAF72188}" dt="2021-05-01T06:56:55.642" v="1945"/>
          <ac:graphicFrameMkLst>
            <pc:docMk/>
            <pc:sldMk cId="3238311917" sldId="296"/>
            <ac:graphicFrameMk id="4" creationId="{78239D9D-4B50-471E-8049-2792E02BFEB5}"/>
          </ac:graphicFrameMkLst>
        </pc:graphicFrameChg>
        <pc:graphicFrameChg chg="add del mod modGraphic">
          <ac:chgData name="Agustín Ruiz Martín" userId="e54b14ac-9992-4b44-bb0f-8ee7a2060432" providerId="ADAL" clId="{B7381CE7-AB8D-46F1-ACAE-6CB1AAF72188}" dt="2021-05-01T07:01:38.946" v="1956" actId="478"/>
          <ac:graphicFrameMkLst>
            <pc:docMk/>
            <pc:sldMk cId="3238311917" sldId="296"/>
            <ac:graphicFrameMk id="5" creationId="{7E879B84-F4B3-48B6-AB82-6A405376CACB}"/>
          </ac:graphicFrameMkLst>
        </pc:graphicFrameChg>
      </pc:sldChg>
      <pc:sldChg chg="addSp delSp modSp add mod">
        <pc:chgData name="Agustín Ruiz Martín" userId="e54b14ac-9992-4b44-bb0f-8ee7a2060432" providerId="ADAL" clId="{B7381CE7-AB8D-46F1-ACAE-6CB1AAF72188}" dt="2021-05-01T08:22:51.087" v="5494" actId="1036"/>
        <pc:sldMkLst>
          <pc:docMk/>
          <pc:sldMk cId="1756777048" sldId="297"/>
        </pc:sldMkLst>
        <pc:spChg chg="add del mod">
          <ac:chgData name="Agustín Ruiz Martín" userId="e54b14ac-9992-4b44-bb0f-8ee7a2060432" providerId="ADAL" clId="{B7381CE7-AB8D-46F1-ACAE-6CB1AAF72188}" dt="2021-05-01T08:05:10.223" v="4173" actId="478"/>
          <ac:spMkLst>
            <pc:docMk/>
            <pc:sldMk cId="1756777048" sldId="297"/>
            <ac:spMk id="2" creationId="{58ED4F38-2523-4B95-BC17-26C7EA6029E9}"/>
          </ac:spMkLst>
        </pc:spChg>
        <pc:spChg chg="mod">
          <ac:chgData name="Agustín Ruiz Martín" userId="e54b14ac-9992-4b44-bb0f-8ee7a2060432" providerId="ADAL" clId="{B7381CE7-AB8D-46F1-ACAE-6CB1AAF72188}" dt="2021-05-01T07:13:24.197" v="2170" actId="20577"/>
          <ac:spMkLst>
            <pc:docMk/>
            <pc:sldMk cId="1756777048" sldId="297"/>
            <ac:spMk id="8" creationId="{C09442B5-3495-457B-9E44-67AC832ED2FE}"/>
          </ac:spMkLst>
        </pc:spChg>
        <pc:spChg chg="add mod">
          <ac:chgData name="Agustín Ruiz Martín" userId="e54b14ac-9992-4b44-bb0f-8ee7a2060432" providerId="ADAL" clId="{B7381CE7-AB8D-46F1-ACAE-6CB1AAF72188}" dt="2021-05-01T08:22:51.087" v="5494" actId="1036"/>
          <ac:spMkLst>
            <pc:docMk/>
            <pc:sldMk cId="1756777048" sldId="297"/>
            <ac:spMk id="9" creationId="{F03E6F9F-3BF1-45A8-BF3F-DA9CC0A8126E}"/>
          </ac:spMkLst>
        </pc:spChg>
        <pc:grpChg chg="add mod">
          <ac:chgData name="Agustín Ruiz Martín" userId="e54b14ac-9992-4b44-bb0f-8ee7a2060432" providerId="ADAL" clId="{B7381CE7-AB8D-46F1-ACAE-6CB1AAF72188}" dt="2021-05-01T07:30:30.968" v="2247" actId="1035"/>
          <ac:grpSpMkLst>
            <pc:docMk/>
            <pc:sldMk cId="1756777048" sldId="297"/>
            <ac:grpSpMk id="6" creationId="{DAE7E795-B2D0-43C9-85CE-5FF3D02421AA}"/>
          </ac:grpSpMkLst>
        </pc:grpChg>
        <pc:graphicFrameChg chg="del">
          <ac:chgData name="Agustín Ruiz Martín" userId="e54b14ac-9992-4b44-bb0f-8ee7a2060432" providerId="ADAL" clId="{B7381CE7-AB8D-46F1-ACAE-6CB1AAF72188}" dt="2021-05-01T07:13:17.460" v="2167" actId="478"/>
          <ac:graphicFrameMkLst>
            <pc:docMk/>
            <pc:sldMk cId="1756777048" sldId="297"/>
            <ac:graphicFrameMk id="5" creationId="{7E879B84-F4B3-48B6-AB82-6A405376CACB}"/>
          </ac:graphicFrameMkLst>
        </pc:graphicFrameChg>
        <pc:graphicFrameChg chg="add mod modGraphic">
          <ac:chgData name="Agustín Ruiz Martín" userId="e54b14ac-9992-4b44-bb0f-8ee7a2060432" providerId="ADAL" clId="{B7381CE7-AB8D-46F1-ACAE-6CB1AAF72188}" dt="2021-05-01T08:05:16.571" v="4192" actId="1035"/>
          <ac:graphicFrameMkLst>
            <pc:docMk/>
            <pc:sldMk cId="1756777048" sldId="297"/>
            <ac:graphicFrameMk id="10" creationId="{27B0F173-0973-4C33-9FAD-61A8F31D99F2}"/>
          </ac:graphicFrameMkLst>
        </pc:graphicFrameChg>
        <pc:picChg chg="mod">
          <ac:chgData name="Agustín Ruiz Martín" userId="e54b14ac-9992-4b44-bb0f-8ee7a2060432" providerId="ADAL" clId="{B7381CE7-AB8D-46F1-ACAE-6CB1AAF72188}" dt="2021-05-01T07:13:20.125" v="2168"/>
          <ac:picMkLst>
            <pc:docMk/>
            <pc:sldMk cId="1756777048" sldId="297"/>
            <ac:picMk id="7" creationId="{2CC17198-8BC3-43BA-BBAA-364E87EC2BF5}"/>
          </ac:picMkLst>
        </pc:picChg>
      </pc:sldChg>
      <pc:sldChg chg="addSp delSp modSp add mod">
        <pc:chgData name="Agustín Ruiz Martín" userId="e54b14ac-9992-4b44-bb0f-8ee7a2060432" providerId="ADAL" clId="{B7381CE7-AB8D-46F1-ACAE-6CB1AAF72188}" dt="2021-05-02T16:44:47.331" v="22722" actId="12"/>
        <pc:sldMkLst>
          <pc:docMk/>
          <pc:sldMk cId="3809361184" sldId="298"/>
        </pc:sldMkLst>
        <pc:spChg chg="add mod">
          <ac:chgData name="Agustín Ruiz Martín" userId="e54b14ac-9992-4b44-bb0f-8ee7a2060432" providerId="ADAL" clId="{B7381CE7-AB8D-46F1-ACAE-6CB1AAF72188}" dt="2021-05-02T16:44:47.331" v="22722" actId="12"/>
          <ac:spMkLst>
            <pc:docMk/>
            <pc:sldMk cId="3809361184" sldId="298"/>
            <ac:spMk id="5" creationId="{19D14B11-998D-40A2-9D33-9C6B455DAD95}"/>
          </ac:spMkLst>
        </pc:spChg>
        <pc:spChg chg="del">
          <ac:chgData name="Agustín Ruiz Martín" userId="e54b14ac-9992-4b44-bb0f-8ee7a2060432" providerId="ADAL" clId="{B7381CE7-AB8D-46F1-ACAE-6CB1AAF72188}" dt="2021-05-01T07:05:53.035" v="2049" actId="478"/>
          <ac:spMkLst>
            <pc:docMk/>
            <pc:sldMk cId="3809361184" sldId="298"/>
            <ac:spMk id="6" creationId="{C21C83E7-AEB6-4BAD-8EA9-D43C6343565B}"/>
          </ac:spMkLst>
        </pc:spChg>
      </pc:sldChg>
      <pc:sldChg chg="add del">
        <pc:chgData name="Agustín Ruiz Martín" userId="e54b14ac-9992-4b44-bb0f-8ee7a2060432" providerId="ADAL" clId="{B7381CE7-AB8D-46F1-ACAE-6CB1AAF72188}" dt="2021-05-01T07:27:27.297" v="2207" actId="2696"/>
        <pc:sldMkLst>
          <pc:docMk/>
          <pc:sldMk cId="853161221" sldId="299"/>
        </pc:sldMkLst>
      </pc:sldChg>
      <pc:sldChg chg="addSp delSp modSp add mod">
        <pc:chgData name="Agustín Ruiz Martín" userId="e54b14ac-9992-4b44-bb0f-8ee7a2060432" providerId="ADAL" clId="{B7381CE7-AB8D-46F1-ACAE-6CB1AAF72188}" dt="2021-05-01T08:20:40.617" v="5205" actId="1076"/>
        <pc:sldMkLst>
          <pc:docMk/>
          <pc:sldMk cId="3236793865" sldId="300"/>
        </pc:sldMkLst>
        <pc:spChg chg="add mod">
          <ac:chgData name="Agustín Ruiz Martín" userId="e54b14ac-9992-4b44-bb0f-8ee7a2060432" providerId="ADAL" clId="{B7381CE7-AB8D-46F1-ACAE-6CB1AAF72188}" dt="2021-05-01T08:20:40.617" v="5205" actId="1076"/>
          <ac:spMkLst>
            <pc:docMk/>
            <pc:sldMk cId="3236793865" sldId="300"/>
            <ac:spMk id="7" creationId="{4705FC41-16DE-4311-8A07-B9D2A3A23FB6}"/>
          </ac:spMkLst>
        </pc:spChg>
        <pc:spChg chg="add mod">
          <ac:chgData name="Agustín Ruiz Martín" userId="e54b14ac-9992-4b44-bb0f-8ee7a2060432" providerId="ADAL" clId="{B7381CE7-AB8D-46F1-ACAE-6CB1AAF72188}" dt="2021-05-01T07:36:44.537" v="2706" actId="1036"/>
          <ac:spMkLst>
            <pc:docMk/>
            <pc:sldMk cId="3236793865" sldId="300"/>
            <ac:spMk id="9" creationId="{298B37F9-D5DE-4E97-8255-DAFE110BA7B8}"/>
          </ac:spMkLst>
        </pc:spChg>
        <pc:spChg chg="add mod">
          <ac:chgData name="Agustín Ruiz Martín" userId="e54b14ac-9992-4b44-bb0f-8ee7a2060432" providerId="ADAL" clId="{B7381CE7-AB8D-46F1-ACAE-6CB1AAF72188}" dt="2021-05-01T07:36:41.595" v="2702" actId="1036"/>
          <ac:spMkLst>
            <pc:docMk/>
            <pc:sldMk cId="3236793865" sldId="300"/>
            <ac:spMk id="10" creationId="{C64BA85F-836B-44D9-A875-B4F27D046FBD}"/>
          </ac:spMkLst>
        </pc:spChg>
        <pc:graphicFrameChg chg="del modGraphic">
          <ac:chgData name="Agustín Ruiz Martín" userId="e54b14ac-9992-4b44-bb0f-8ee7a2060432" providerId="ADAL" clId="{B7381CE7-AB8D-46F1-ACAE-6CB1AAF72188}" dt="2021-05-01T07:25:42.781" v="2203" actId="478"/>
          <ac:graphicFrameMkLst>
            <pc:docMk/>
            <pc:sldMk cId="3236793865" sldId="300"/>
            <ac:graphicFrameMk id="5" creationId="{7E879B84-F4B3-48B6-AB82-6A405376CACB}"/>
          </ac:graphicFrameMkLst>
        </pc:graphicFrameChg>
        <pc:graphicFrameChg chg="add del mod">
          <ac:chgData name="Agustín Ruiz Martín" userId="e54b14ac-9992-4b44-bb0f-8ee7a2060432" providerId="ADAL" clId="{B7381CE7-AB8D-46F1-ACAE-6CB1AAF72188}" dt="2021-05-01T07:28:36.737" v="2210"/>
          <ac:graphicFrameMkLst>
            <pc:docMk/>
            <pc:sldMk cId="3236793865" sldId="300"/>
            <ac:graphicFrameMk id="6" creationId="{B7F1312F-47D2-4864-B607-7CEF1D0478F3}"/>
          </ac:graphicFrameMkLst>
        </pc:graphicFrameChg>
        <pc:graphicFrameChg chg="add mod modGraphic">
          <ac:chgData name="Agustín Ruiz Martín" userId="e54b14ac-9992-4b44-bb0f-8ee7a2060432" providerId="ADAL" clId="{B7381CE7-AB8D-46F1-ACAE-6CB1AAF72188}" dt="2021-05-01T07:36:41.595" v="2702" actId="1036"/>
          <ac:graphicFrameMkLst>
            <pc:docMk/>
            <pc:sldMk cId="3236793865" sldId="300"/>
            <ac:graphicFrameMk id="8" creationId="{0C2FAF14-18DA-4B77-AAC6-651BFA71ACE0}"/>
          </ac:graphicFrameMkLst>
        </pc:graphicFrameChg>
      </pc:sldChg>
      <pc:sldChg chg="addSp delSp modSp add mod ord">
        <pc:chgData name="Agustín Ruiz Martín" userId="e54b14ac-9992-4b44-bb0f-8ee7a2060432" providerId="ADAL" clId="{B7381CE7-AB8D-46F1-ACAE-6CB1AAF72188}" dt="2021-05-01T08:15:17.524" v="4935" actId="207"/>
        <pc:sldMkLst>
          <pc:docMk/>
          <pc:sldMk cId="2514333266" sldId="301"/>
        </pc:sldMkLst>
        <pc:spChg chg="add del mod">
          <ac:chgData name="Agustín Ruiz Martín" userId="e54b14ac-9992-4b44-bb0f-8ee7a2060432" providerId="ADAL" clId="{B7381CE7-AB8D-46F1-ACAE-6CB1AAF72188}" dt="2021-05-01T07:44:03.442" v="3121" actId="478"/>
          <ac:spMkLst>
            <pc:docMk/>
            <pc:sldMk cId="2514333266" sldId="301"/>
            <ac:spMk id="4" creationId="{E7B4F4B9-46BE-40F1-B7C5-AA9C74E310C1}"/>
          </ac:spMkLst>
        </pc:spChg>
        <pc:spChg chg="add del mod">
          <ac:chgData name="Agustín Ruiz Martín" userId="e54b14ac-9992-4b44-bb0f-8ee7a2060432" providerId="ADAL" clId="{B7381CE7-AB8D-46F1-ACAE-6CB1AAF72188}" dt="2021-05-01T07:44:03.442" v="3121" actId="478"/>
          <ac:spMkLst>
            <pc:docMk/>
            <pc:sldMk cId="2514333266" sldId="301"/>
            <ac:spMk id="5" creationId="{973261C2-4BFF-40F9-877B-AECD5C825A2C}"/>
          </ac:spMkLst>
        </pc:spChg>
        <pc:spChg chg="add del mod">
          <ac:chgData name="Agustín Ruiz Martín" userId="e54b14ac-9992-4b44-bb0f-8ee7a2060432" providerId="ADAL" clId="{B7381CE7-AB8D-46F1-ACAE-6CB1AAF72188}" dt="2021-05-01T07:44:03.442" v="3121" actId="478"/>
          <ac:spMkLst>
            <pc:docMk/>
            <pc:sldMk cId="2514333266" sldId="301"/>
            <ac:spMk id="6" creationId="{58554EF7-22C7-4E86-8840-7681981423C6}"/>
          </ac:spMkLst>
        </pc:spChg>
        <pc:spChg chg="add del mod">
          <ac:chgData name="Agustín Ruiz Martín" userId="e54b14ac-9992-4b44-bb0f-8ee7a2060432" providerId="ADAL" clId="{B7381CE7-AB8D-46F1-ACAE-6CB1AAF72188}" dt="2021-05-01T07:44:03.442" v="3121" actId="478"/>
          <ac:spMkLst>
            <pc:docMk/>
            <pc:sldMk cId="2514333266" sldId="301"/>
            <ac:spMk id="7" creationId="{BE7BD0FC-ABDC-4679-B8A8-3D0239FC93AD}"/>
          </ac:spMkLst>
        </pc:spChg>
        <pc:spChg chg="add del mod">
          <ac:chgData name="Agustín Ruiz Martín" userId="e54b14ac-9992-4b44-bb0f-8ee7a2060432" providerId="ADAL" clId="{B7381CE7-AB8D-46F1-ACAE-6CB1AAF72188}" dt="2021-05-01T07:44:03.442" v="3121" actId="478"/>
          <ac:spMkLst>
            <pc:docMk/>
            <pc:sldMk cId="2514333266" sldId="301"/>
            <ac:spMk id="8" creationId="{2B7AAC96-87C8-4235-98C7-988D0FBC3BB4}"/>
          </ac:spMkLst>
        </pc:spChg>
        <pc:spChg chg="add del mod">
          <ac:chgData name="Agustín Ruiz Martín" userId="e54b14ac-9992-4b44-bb0f-8ee7a2060432" providerId="ADAL" clId="{B7381CE7-AB8D-46F1-ACAE-6CB1AAF72188}" dt="2021-05-01T07:44:03.442" v="3121" actId="478"/>
          <ac:spMkLst>
            <pc:docMk/>
            <pc:sldMk cId="2514333266" sldId="301"/>
            <ac:spMk id="9" creationId="{1BE49AE1-D217-4840-B4EB-93D2434CC3BB}"/>
          </ac:spMkLst>
        </pc:spChg>
        <pc:spChg chg="add del mod">
          <ac:chgData name="Agustín Ruiz Martín" userId="e54b14ac-9992-4b44-bb0f-8ee7a2060432" providerId="ADAL" clId="{B7381CE7-AB8D-46F1-ACAE-6CB1AAF72188}" dt="2021-05-01T07:44:03.442" v="3121" actId="478"/>
          <ac:spMkLst>
            <pc:docMk/>
            <pc:sldMk cId="2514333266" sldId="301"/>
            <ac:spMk id="10" creationId="{9A9CF863-4248-4FC2-93CD-A68668957E2C}"/>
          </ac:spMkLst>
        </pc:spChg>
        <pc:spChg chg="add del mod">
          <ac:chgData name="Agustín Ruiz Martín" userId="e54b14ac-9992-4b44-bb0f-8ee7a2060432" providerId="ADAL" clId="{B7381CE7-AB8D-46F1-ACAE-6CB1AAF72188}" dt="2021-05-01T07:44:03.442" v="3121" actId="478"/>
          <ac:spMkLst>
            <pc:docMk/>
            <pc:sldMk cId="2514333266" sldId="301"/>
            <ac:spMk id="11" creationId="{D8E5C52A-1EB1-484B-AA04-DF65CB424431}"/>
          </ac:spMkLst>
        </pc:spChg>
        <pc:spChg chg="add del mod">
          <ac:chgData name="Agustín Ruiz Martín" userId="e54b14ac-9992-4b44-bb0f-8ee7a2060432" providerId="ADAL" clId="{B7381CE7-AB8D-46F1-ACAE-6CB1AAF72188}" dt="2021-05-01T07:44:03.442" v="3121" actId="478"/>
          <ac:spMkLst>
            <pc:docMk/>
            <pc:sldMk cId="2514333266" sldId="301"/>
            <ac:spMk id="12" creationId="{71550F13-FFE8-4A03-9957-8BFCB1AFED23}"/>
          </ac:spMkLst>
        </pc:spChg>
        <pc:spChg chg="add del mod">
          <ac:chgData name="Agustín Ruiz Martín" userId="e54b14ac-9992-4b44-bb0f-8ee7a2060432" providerId="ADAL" clId="{B7381CE7-AB8D-46F1-ACAE-6CB1AAF72188}" dt="2021-05-01T07:44:03.442" v="3121" actId="478"/>
          <ac:spMkLst>
            <pc:docMk/>
            <pc:sldMk cId="2514333266" sldId="301"/>
            <ac:spMk id="13" creationId="{B3DAF514-2D35-4146-9B1B-0A8A3F5FEDFB}"/>
          </ac:spMkLst>
        </pc:spChg>
        <pc:spChg chg="add del mod">
          <ac:chgData name="Agustín Ruiz Martín" userId="e54b14ac-9992-4b44-bb0f-8ee7a2060432" providerId="ADAL" clId="{B7381CE7-AB8D-46F1-ACAE-6CB1AAF72188}" dt="2021-05-01T07:44:03.442" v="3121" actId="478"/>
          <ac:spMkLst>
            <pc:docMk/>
            <pc:sldMk cId="2514333266" sldId="301"/>
            <ac:spMk id="14" creationId="{6B551486-08A1-48CD-BD54-6F41A8FD80E8}"/>
          </ac:spMkLst>
        </pc:spChg>
        <pc:spChg chg="add del mod">
          <ac:chgData name="Agustín Ruiz Martín" userId="e54b14ac-9992-4b44-bb0f-8ee7a2060432" providerId="ADAL" clId="{B7381CE7-AB8D-46F1-ACAE-6CB1AAF72188}" dt="2021-05-01T07:44:03.442" v="3121" actId="478"/>
          <ac:spMkLst>
            <pc:docMk/>
            <pc:sldMk cId="2514333266" sldId="301"/>
            <ac:spMk id="15" creationId="{1B5CCAD8-0BA9-4BC0-B5D7-0BFEEEB11E1A}"/>
          </ac:spMkLst>
        </pc:spChg>
        <pc:spChg chg="add del mod">
          <ac:chgData name="Agustín Ruiz Martín" userId="e54b14ac-9992-4b44-bb0f-8ee7a2060432" providerId="ADAL" clId="{B7381CE7-AB8D-46F1-ACAE-6CB1AAF72188}" dt="2021-05-01T07:44:03.442" v="3121" actId="478"/>
          <ac:spMkLst>
            <pc:docMk/>
            <pc:sldMk cId="2514333266" sldId="301"/>
            <ac:spMk id="18" creationId="{684F6BD8-E232-48F8-927B-93239CBDAE9D}"/>
          </ac:spMkLst>
        </pc:spChg>
        <pc:spChg chg="add del mod">
          <ac:chgData name="Agustín Ruiz Martín" userId="e54b14ac-9992-4b44-bb0f-8ee7a2060432" providerId="ADAL" clId="{B7381CE7-AB8D-46F1-ACAE-6CB1AAF72188}" dt="2021-05-01T07:44:03.442" v="3121" actId="478"/>
          <ac:spMkLst>
            <pc:docMk/>
            <pc:sldMk cId="2514333266" sldId="301"/>
            <ac:spMk id="19" creationId="{B52207BE-E95B-4B2C-8147-CF3160DA0BF7}"/>
          </ac:spMkLst>
        </pc:spChg>
        <pc:spChg chg="add del mod">
          <ac:chgData name="Agustín Ruiz Martín" userId="e54b14ac-9992-4b44-bb0f-8ee7a2060432" providerId="ADAL" clId="{B7381CE7-AB8D-46F1-ACAE-6CB1AAF72188}" dt="2021-05-01T07:44:03.442" v="3121" actId="478"/>
          <ac:spMkLst>
            <pc:docMk/>
            <pc:sldMk cId="2514333266" sldId="301"/>
            <ac:spMk id="20" creationId="{C575A944-F14C-4066-8424-1968898E539E}"/>
          </ac:spMkLst>
        </pc:spChg>
        <pc:spChg chg="add del mod">
          <ac:chgData name="Agustín Ruiz Martín" userId="e54b14ac-9992-4b44-bb0f-8ee7a2060432" providerId="ADAL" clId="{B7381CE7-AB8D-46F1-ACAE-6CB1AAF72188}" dt="2021-05-01T07:44:03.442" v="3121" actId="478"/>
          <ac:spMkLst>
            <pc:docMk/>
            <pc:sldMk cId="2514333266" sldId="301"/>
            <ac:spMk id="21" creationId="{1FF5ECD6-52FF-47F7-A49A-2E0852D8CEA5}"/>
          </ac:spMkLst>
        </pc:spChg>
        <pc:spChg chg="add del mod">
          <ac:chgData name="Agustín Ruiz Martín" userId="e54b14ac-9992-4b44-bb0f-8ee7a2060432" providerId="ADAL" clId="{B7381CE7-AB8D-46F1-ACAE-6CB1AAF72188}" dt="2021-05-01T07:44:03.442" v="3121" actId="478"/>
          <ac:spMkLst>
            <pc:docMk/>
            <pc:sldMk cId="2514333266" sldId="301"/>
            <ac:spMk id="22" creationId="{89CC967E-225A-4FE4-81DA-4318464D3377}"/>
          </ac:spMkLst>
        </pc:spChg>
        <pc:spChg chg="add del mod">
          <ac:chgData name="Agustín Ruiz Martín" userId="e54b14ac-9992-4b44-bb0f-8ee7a2060432" providerId="ADAL" clId="{B7381CE7-AB8D-46F1-ACAE-6CB1AAF72188}" dt="2021-05-01T07:44:03.442" v="3121" actId="478"/>
          <ac:spMkLst>
            <pc:docMk/>
            <pc:sldMk cId="2514333266" sldId="301"/>
            <ac:spMk id="23" creationId="{52FC73F4-4E9A-4473-8358-6ABBC30D8922}"/>
          </ac:spMkLst>
        </pc:spChg>
        <pc:spChg chg="add del mod">
          <ac:chgData name="Agustín Ruiz Martín" userId="e54b14ac-9992-4b44-bb0f-8ee7a2060432" providerId="ADAL" clId="{B7381CE7-AB8D-46F1-ACAE-6CB1AAF72188}" dt="2021-05-01T07:44:03.442" v="3121" actId="478"/>
          <ac:spMkLst>
            <pc:docMk/>
            <pc:sldMk cId="2514333266" sldId="301"/>
            <ac:spMk id="24" creationId="{C2D314FA-8E2D-447B-BFD7-3E8AD25D7234}"/>
          </ac:spMkLst>
        </pc:spChg>
        <pc:spChg chg="add del mod">
          <ac:chgData name="Agustín Ruiz Martín" userId="e54b14ac-9992-4b44-bb0f-8ee7a2060432" providerId="ADAL" clId="{B7381CE7-AB8D-46F1-ACAE-6CB1AAF72188}" dt="2021-05-01T07:44:03.442" v="3121" actId="478"/>
          <ac:spMkLst>
            <pc:docMk/>
            <pc:sldMk cId="2514333266" sldId="301"/>
            <ac:spMk id="25" creationId="{3CEA02B9-D7DB-4182-BEBE-87DCDC243297}"/>
          </ac:spMkLst>
        </pc:spChg>
        <pc:spChg chg="add del mod">
          <ac:chgData name="Agustín Ruiz Martín" userId="e54b14ac-9992-4b44-bb0f-8ee7a2060432" providerId="ADAL" clId="{B7381CE7-AB8D-46F1-ACAE-6CB1AAF72188}" dt="2021-05-01T07:44:03.442" v="3121" actId="478"/>
          <ac:spMkLst>
            <pc:docMk/>
            <pc:sldMk cId="2514333266" sldId="301"/>
            <ac:spMk id="26" creationId="{13AD3CFD-3DE1-425B-BF03-643E5F609CD9}"/>
          </ac:spMkLst>
        </pc:spChg>
        <pc:spChg chg="add del mod">
          <ac:chgData name="Agustín Ruiz Martín" userId="e54b14ac-9992-4b44-bb0f-8ee7a2060432" providerId="ADAL" clId="{B7381CE7-AB8D-46F1-ACAE-6CB1AAF72188}" dt="2021-05-01T07:44:03.442" v="3121" actId="478"/>
          <ac:spMkLst>
            <pc:docMk/>
            <pc:sldMk cId="2514333266" sldId="301"/>
            <ac:spMk id="27" creationId="{59F636DF-E8D5-4BE4-A6C5-E583E94C6058}"/>
          </ac:spMkLst>
        </pc:spChg>
        <pc:spChg chg="add del mod">
          <ac:chgData name="Agustín Ruiz Martín" userId="e54b14ac-9992-4b44-bb0f-8ee7a2060432" providerId="ADAL" clId="{B7381CE7-AB8D-46F1-ACAE-6CB1AAF72188}" dt="2021-05-01T07:44:03.442" v="3121" actId="478"/>
          <ac:spMkLst>
            <pc:docMk/>
            <pc:sldMk cId="2514333266" sldId="301"/>
            <ac:spMk id="28" creationId="{15ADA861-7CB3-4625-B240-EE3C3BB255B6}"/>
          </ac:spMkLst>
        </pc:spChg>
        <pc:spChg chg="add del mod">
          <ac:chgData name="Agustín Ruiz Martín" userId="e54b14ac-9992-4b44-bb0f-8ee7a2060432" providerId="ADAL" clId="{B7381CE7-AB8D-46F1-ACAE-6CB1AAF72188}" dt="2021-05-01T07:44:03.442" v="3121" actId="478"/>
          <ac:spMkLst>
            <pc:docMk/>
            <pc:sldMk cId="2514333266" sldId="301"/>
            <ac:spMk id="29" creationId="{65E4132F-E6F7-40F2-9ADC-8AB8832EF0AE}"/>
          </ac:spMkLst>
        </pc:spChg>
        <pc:spChg chg="add del mod">
          <ac:chgData name="Agustín Ruiz Martín" userId="e54b14ac-9992-4b44-bb0f-8ee7a2060432" providerId="ADAL" clId="{B7381CE7-AB8D-46F1-ACAE-6CB1AAF72188}" dt="2021-05-01T07:44:03.442" v="3121" actId="478"/>
          <ac:spMkLst>
            <pc:docMk/>
            <pc:sldMk cId="2514333266" sldId="301"/>
            <ac:spMk id="30" creationId="{4419AD40-BE7E-43A3-99F9-5F5B5BA1BE68}"/>
          </ac:spMkLst>
        </pc:spChg>
        <pc:spChg chg="add del mod">
          <ac:chgData name="Agustín Ruiz Martín" userId="e54b14ac-9992-4b44-bb0f-8ee7a2060432" providerId="ADAL" clId="{B7381CE7-AB8D-46F1-ACAE-6CB1AAF72188}" dt="2021-05-01T07:44:03.442" v="3121" actId="478"/>
          <ac:spMkLst>
            <pc:docMk/>
            <pc:sldMk cId="2514333266" sldId="301"/>
            <ac:spMk id="31" creationId="{E8D91C43-FC87-40FA-A0BA-778D49E8D4E5}"/>
          </ac:spMkLst>
        </pc:spChg>
        <pc:spChg chg="add del mod">
          <ac:chgData name="Agustín Ruiz Martín" userId="e54b14ac-9992-4b44-bb0f-8ee7a2060432" providerId="ADAL" clId="{B7381CE7-AB8D-46F1-ACAE-6CB1AAF72188}" dt="2021-05-01T07:44:03.442" v="3121" actId="478"/>
          <ac:spMkLst>
            <pc:docMk/>
            <pc:sldMk cId="2514333266" sldId="301"/>
            <ac:spMk id="32" creationId="{422E51BF-4F2C-4411-9688-ADBAD507E03B}"/>
          </ac:spMkLst>
        </pc:spChg>
        <pc:spChg chg="add del mod">
          <ac:chgData name="Agustín Ruiz Martín" userId="e54b14ac-9992-4b44-bb0f-8ee7a2060432" providerId="ADAL" clId="{B7381CE7-AB8D-46F1-ACAE-6CB1AAF72188}" dt="2021-05-01T07:44:03.442" v="3121" actId="478"/>
          <ac:spMkLst>
            <pc:docMk/>
            <pc:sldMk cId="2514333266" sldId="301"/>
            <ac:spMk id="33" creationId="{37AC2579-0A7C-40C0-8D80-45A2C4FD8101}"/>
          </ac:spMkLst>
        </pc:spChg>
        <pc:spChg chg="add del mod">
          <ac:chgData name="Agustín Ruiz Martín" userId="e54b14ac-9992-4b44-bb0f-8ee7a2060432" providerId="ADAL" clId="{B7381CE7-AB8D-46F1-ACAE-6CB1AAF72188}" dt="2021-05-01T07:44:03.442" v="3121" actId="478"/>
          <ac:spMkLst>
            <pc:docMk/>
            <pc:sldMk cId="2514333266" sldId="301"/>
            <ac:spMk id="34" creationId="{3CE1EB52-8257-49D5-90D3-7DE70D92BC39}"/>
          </ac:spMkLst>
        </pc:spChg>
        <pc:spChg chg="add del mod">
          <ac:chgData name="Agustín Ruiz Martín" userId="e54b14ac-9992-4b44-bb0f-8ee7a2060432" providerId="ADAL" clId="{B7381CE7-AB8D-46F1-ACAE-6CB1AAF72188}" dt="2021-05-01T07:44:03.442" v="3121" actId="478"/>
          <ac:spMkLst>
            <pc:docMk/>
            <pc:sldMk cId="2514333266" sldId="301"/>
            <ac:spMk id="35" creationId="{62F67AB4-3A01-4CB4-ADAA-D3A9376AC861}"/>
          </ac:spMkLst>
        </pc:spChg>
        <pc:spChg chg="add del mod">
          <ac:chgData name="Agustín Ruiz Martín" userId="e54b14ac-9992-4b44-bb0f-8ee7a2060432" providerId="ADAL" clId="{B7381CE7-AB8D-46F1-ACAE-6CB1AAF72188}" dt="2021-05-01T07:44:03.442" v="3121" actId="478"/>
          <ac:spMkLst>
            <pc:docMk/>
            <pc:sldMk cId="2514333266" sldId="301"/>
            <ac:spMk id="36" creationId="{BD27DC60-BCC8-4489-A94E-800401D17A3A}"/>
          </ac:spMkLst>
        </pc:spChg>
        <pc:spChg chg="add del mod">
          <ac:chgData name="Agustín Ruiz Martín" userId="e54b14ac-9992-4b44-bb0f-8ee7a2060432" providerId="ADAL" clId="{B7381CE7-AB8D-46F1-ACAE-6CB1AAF72188}" dt="2021-05-01T07:44:03.442" v="3121" actId="478"/>
          <ac:spMkLst>
            <pc:docMk/>
            <pc:sldMk cId="2514333266" sldId="301"/>
            <ac:spMk id="37" creationId="{67976991-D316-4CFE-BC53-F10EBA8CCEE2}"/>
          </ac:spMkLst>
        </pc:spChg>
        <pc:spChg chg="add del mod">
          <ac:chgData name="Agustín Ruiz Martín" userId="e54b14ac-9992-4b44-bb0f-8ee7a2060432" providerId="ADAL" clId="{B7381CE7-AB8D-46F1-ACAE-6CB1AAF72188}" dt="2021-05-01T07:44:03.442" v="3121" actId="478"/>
          <ac:spMkLst>
            <pc:docMk/>
            <pc:sldMk cId="2514333266" sldId="301"/>
            <ac:spMk id="38" creationId="{3DD50965-2C12-43CC-A664-CC62AB5E823A}"/>
          </ac:spMkLst>
        </pc:spChg>
        <pc:spChg chg="add del mod">
          <ac:chgData name="Agustín Ruiz Martín" userId="e54b14ac-9992-4b44-bb0f-8ee7a2060432" providerId="ADAL" clId="{B7381CE7-AB8D-46F1-ACAE-6CB1AAF72188}" dt="2021-05-01T07:44:03.442" v="3121" actId="478"/>
          <ac:spMkLst>
            <pc:docMk/>
            <pc:sldMk cId="2514333266" sldId="301"/>
            <ac:spMk id="39" creationId="{38E9BD4B-4C45-499D-A93C-F2E389FBE9CC}"/>
          </ac:spMkLst>
        </pc:spChg>
        <pc:spChg chg="add del mod">
          <ac:chgData name="Agustín Ruiz Martín" userId="e54b14ac-9992-4b44-bb0f-8ee7a2060432" providerId="ADAL" clId="{B7381CE7-AB8D-46F1-ACAE-6CB1AAF72188}" dt="2021-05-01T07:44:03.442" v="3121" actId="478"/>
          <ac:spMkLst>
            <pc:docMk/>
            <pc:sldMk cId="2514333266" sldId="301"/>
            <ac:spMk id="40" creationId="{7B16215D-3D00-4D54-8EE8-1279F9A24131}"/>
          </ac:spMkLst>
        </pc:spChg>
        <pc:spChg chg="add del mod">
          <ac:chgData name="Agustín Ruiz Martín" userId="e54b14ac-9992-4b44-bb0f-8ee7a2060432" providerId="ADAL" clId="{B7381CE7-AB8D-46F1-ACAE-6CB1AAF72188}" dt="2021-05-01T07:44:03.442" v="3121" actId="478"/>
          <ac:spMkLst>
            <pc:docMk/>
            <pc:sldMk cId="2514333266" sldId="301"/>
            <ac:spMk id="41" creationId="{CEC9CCDA-5EA6-4551-BB21-876F186DB2D2}"/>
          </ac:spMkLst>
        </pc:spChg>
        <pc:spChg chg="add del mod">
          <ac:chgData name="Agustín Ruiz Martín" userId="e54b14ac-9992-4b44-bb0f-8ee7a2060432" providerId="ADAL" clId="{B7381CE7-AB8D-46F1-ACAE-6CB1AAF72188}" dt="2021-05-01T07:44:03.442" v="3121" actId="478"/>
          <ac:spMkLst>
            <pc:docMk/>
            <pc:sldMk cId="2514333266" sldId="301"/>
            <ac:spMk id="42" creationId="{CF7F5560-9DBD-4EC8-8F5F-131DDEADD354}"/>
          </ac:spMkLst>
        </pc:spChg>
        <pc:spChg chg="add del mod">
          <ac:chgData name="Agustín Ruiz Martín" userId="e54b14ac-9992-4b44-bb0f-8ee7a2060432" providerId="ADAL" clId="{B7381CE7-AB8D-46F1-ACAE-6CB1AAF72188}" dt="2021-05-01T07:44:03.442" v="3121" actId="478"/>
          <ac:spMkLst>
            <pc:docMk/>
            <pc:sldMk cId="2514333266" sldId="301"/>
            <ac:spMk id="43" creationId="{AA2FF36C-0FCA-4D90-8B52-5E3CD675EA11}"/>
          </ac:spMkLst>
        </pc:spChg>
        <pc:spChg chg="add del mod">
          <ac:chgData name="Agustín Ruiz Martín" userId="e54b14ac-9992-4b44-bb0f-8ee7a2060432" providerId="ADAL" clId="{B7381CE7-AB8D-46F1-ACAE-6CB1AAF72188}" dt="2021-05-01T07:44:03.442" v="3121" actId="478"/>
          <ac:spMkLst>
            <pc:docMk/>
            <pc:sldMk cId="2514333266" sldId="301"/>
            <ac:spMk id="44" creationId="{87793C6A-4C54-4A39-8ECB-9A0C6EC9877F}"/>
          </ac:spMkLst>
        </pc:spChg>
        <pc:spChg chg="add del mod">
          <ac:chgData name="Agustín Ruiz Martín" userId="e54b14ac-9992-4b44-bb0f-8ee7a2060432" providerId="ADAL" clId="{B7381CE7-AB8D-46F1-ACAE-6CB1AAF72188}" dt="2021-05-01T07:44:03.442" v="3121" actId="478"/>
          <ac:spMkLst>
            <pc:docMk/>
            <pc:sldMk cId="2514333266" sldId="301"/>
            <ac:spMk id="45" creationId="{FB2DC082-F92C-4B7D-8560-6ABD3BF43F7B}"/>
          </ac:spMkLst>
        </pc:spChg>
        <pc:spChg chg="add del mod">
          <ac:chgData name="Agustín Ruiz Martín" userId="e54b14ac-9992-4b44-bb0f-8ee7a2060432" providerId="ADAL" clId="{B7381CE7-AB8D-46F1-ACAE-6CB1AAF72188}" dt="2021-05-01T07:44:03.442" v="3121" actId="478"/>
          <ac:spMkLst>
            <pc:docMk/>
            <pc:sldMk cId="2514333266" sldId="301"/>
            <ac:spMk id="46" creationId="{8F02692F-060A-40E6-ABB1-2D6DF7E91298}"/>
          </ac:spMkLst>
        </pc:spChg>
        <pc:spChg chg="add del mod">
          <ac:chgData name="Agustín Ruiz Martín" userId="e54b14ac-9992-4b44-bb0f-8ee7a2060432" providerId="ADAL" clId="{B7381CE7-AB8D-46F1-ACAE-6CB1AAF72188}" dt="2021-05-01T07:44:03.442" v="3121" actId="478"/>
          <ac:spMkLst>
            <pc:docMk/>
            <pc:sldMk cId="2514333266" sldId="301"/>
            <ac:spMk id="47" creationId="{0A76655C-00F5-4D52-BB3C-C602B82223E9}"/>
          </ac:spMkLst>
        </pc:spChg>
        <pc:spChg chg="add del mod">
          <ac:chgData name="Agustín Ruiz Martín" userId="e54b14ac-9992-4b44-bb0f-8ee7a2060432" providerId="ADAL" clId="{B7381CE7-AB8D-46F1-ACAE-6CB1AAF72188}" dt="2021-05-01T07:44:03.442" v="3121" actId="478"/>
          <ac:spMkLst>
            <pc:docMk/>
            <pc:sldMk cId="2514333266" sldId="301"/>
            <ac:spMk id="48" creationId="{768F637C-3AC3-4C09-8ADB-0E559793D787}"/>
          </ac:spMkLst>
        </pc:spChg>
        <pc:spChg chg="add del mod">
          <ac:chgData name="Agustín Ruiz Martín" userId="e54b14ac-9992-4b44-bb0f-8ee7a2060432" providerId="ADAL" clId="{B7381CE7-AB8D-46F1-ACAE-6CB1AAF72188}" dt="2021-05-01T07:44:03.442" v="3121" actId="478"/>
          <ac:spMkLst>
            <pc:docMk/>
            <pc:sldMk cId="2514333266" sldId="301"/>
            <ac:spMk id="49" creationId="{CC5166EE-DA83-4779-9F14-8C370C0D4809}"/>
          </ac:spMkLst>
        </pc:spChg>
        <pc:spChg chg="add del mod">
          <ac:chgData name="Agustín Ruiz Martín" userId="e54b14ac-9992-4b44-bb0f-8ee7a2060432" providerId="ADAL" clId="{B7381CE7-AB8D-46F1-ACAE-6CB1AAF72188}" dt="2021-05-01T07:44:03.442" v="3121" actId="478"/>
          <ac:spMkLst>
            <pc:docMk/>
            <pc:sldMk cId="2514333266" sldId="301"/>
            <ac:spMk id="50" creationId="{BEBA413C-1380-473A-A16A-40B87673F2C1}"/>
          </ac:spMkLst>
        </pc:spChg>
        <pc:spChg chg="add del mod">
          <ac:chgData name="Agustín Ruiz Martín" userId="e54b14ac-9992-4b44-bb0f-8ee7a2060432" providerId="ADAL" clId="{B7381CE7-AB8D-46F1-ACAE-6CB1AAF72188}" dt="2021-05-01T07:44:03.442" v="3121" actId="478"/>
          <ac:spMkLst>
            <pc:docMk/>
            <pc:sldMk cId="2514333266" sldId="301"/>
            <ac:spMk id="51" creationId="{E98EB490-6508-4993-B8C2-A966462057CE}"/>
          </ac:spMkLst>
        </pc:spChg>
        <pc:spChg chg="add del mod">
          <ac:chgData name="Agustín Ruiz Martín" userId="e54b14ac-9992-4b44-bb0f-8ee7a2060432" providerId="ADAL" clId="{B7381CE7-AB8D-46F1-ACAE-6CB1AAF72188}" dt="2021-05-01T07:44:03.442" v="3121" actId="478"/>
          <ac:spMkLst>
            <pc:docMk/>
            <pc:sldMk cId="2514333266" sldId="301"/>
            <ac:spMk id="52" creationId="{59D4A075-95F2-469B-9832-5FC9AC6C9B24}"/>
          </ac:spMkLst>
        </pc:spChg>
        <pc:spChg chg="add del mod">
          <ac:chgData name="Agustín Ruiz Martín" userId="e54b14ac-9992-4b44-bb0f-8ee7a2060432" providerId="ADAL" clId="{B7381CE7-AB8D-46F1-ACAE-6CB1AAF72188}" dt="2021-05-01T07:44:03.442" v="3121" actId="478"/>
          <ac:spMkLst>
            <pc:docMk/>
            <pc:sldMk cId="2514333266" sldId="301"/>
            <ac:spMk id="53" creationId="{02CE19A1-3242-4C92-9AC4-426699D9340A}"/>
          </ac:spMkLst>
        </pc:spChg>
        <pc:spChg chg="add del mod">
          <ac:chgData name="Agustín Ruiz Martín" userId="e54b14ac-9992-4b44-bb0f-8ee7a2060432" providerId="ADAL" clId="{B7381CE7-AB8D-46F1-ACAE-6CB1AAF72188}" dt="2021-05-01T07:44:03.442" v="3121" actId="478"/>
          <ac:spMkLst>
            <pc:docMk/>
            <pc:sldMk cId="2514333266" sldId="301"/>
            <ac:spMk id="54" creationId="{2F8BA33F-E38E-40BC-8E7A-7DED9EB3D2CF}"/>
          </ac:spMkLst>
        </pc:spChg>
        <pc:spChg chg="add del mod">
          <ac:chgData name="Agustín Ruiz Martín" userId="e54b14ac-9992-4b44-bb0f-8ee7a2060432" providerId="ADAL" clId="{B7381CE7-AB8D-46F1-ACAE-6CB1AAF72188}" dt="2021-05-01T07:38:15.213" v="2742" actId="478"/>
          <ac:spMkLst>
            <pc:docMk/>
            <pc:sldMk cId="2514333266" sldId="301"/>
            <ac:spMk id="55" creationId="{93309250-3F8B-4233-9365-F72B02C44043}"/>
          </ac:spMkLst>
        </pc:spChg>
        <pc:spChg chg="add mod">
          <ac:chgData name="Agustín Ruiz Martín" userId="e54b14ac-9992-4b44-bb0f-8ee7a2060432" providerId="ADAL" clId="{B7381CE7-AB8D-46F1-ACAE-6CB1AAF72188}" dt="2021-05-01T07:50:25.588" v="3683" actId="20577"/>
          <ac:spMkLst>
            <pc:docMk/>
            <pc:sldMk cId="2514333266" sldId="301"/>
            <ac:spMk id="56" creationId="{1E4B28F5-95A6-46DA-B4BF-698E1ED05344}"/>
          </ac:spMkLst>
        </pc:spChg>
        <pc:spChg chg="add mod">
          <ac:chgData name="Agustín Ruiz Martín" userId="e54b14ac-9992-4b44-bb0f-8ee7a2060432" providerId="ADAL" clId="{B7381CE7-AB8D-46F1-ACAE-6CB1AAF72188}" dt="2021-05-01T07:52:46.111" v="3694" actId="1076"/>
          <ac:spMkLst>
            <pc:docMk/>
            <pc:sldMk cId="2514333266" sldId="301"/>
            <ac:spMk id="59" creationId="{256E5768-53ED-4312-BF72-EE21543525AB}"/>
          </ac:spMkLst>
        </pc:spChg>
        <pc:graphicFrameChg chg="add mod modGraphic">
          <ac:chgData name="Agustín Ruiz Martín" userId="e54b14ac-9992-4b44-bb0f-8ee7a2060432" providerId="ADAL" clId="{B7381CE7-AB8D-46F1-ACAE-6CB1AAF72188}" dt="2021-05-01T08:15:17.524" v="4935" actId="207"/>
          <ac:graphicFrameMkLst>
            <pc:docMk/>
            <pc:sldMk cId="2514333266" sldId="301"/>
            <ac:graphicFrameMk id="58" creationId="{FDBC9267-DB7A-407C-B08D-1675696D8F44}"/>
          </ac:graphicFrameMkLst>
        </pc:graphicFrameChg>
        <pc:picChg chg="del mod">
          <ac:chgData name="Agustín Ruiz Martín" userId="e54b14ac-9992-4b44-bb0f-8ee7a2060432" providerId="ADAL" clId="{B7381CE7-AB8D-46F1-ACAE-6CB1AAF72188}" dt="2021-05-01T07:43:46.144" v="3119" actId="478"/>
          <ac:picMkLst>
            <pc:docMk/>
            <pc:sldMk cId="2514333266" sldId="301"/>
            <ac:picMk id="17" creationId="{430BCBD5-743E-4E14-BAC3-91ACA0B89841}"/>
          </ac:picMkLst>
        </pc:picChg>
        <pc:picChg chg="add mod">
          <ac:chgData name="Agustín Ruiz Martín" userId="e54b14ac-9992-4b44-bb0f-8ee7a2060432" providerId="ADAL" clId="{B7381CE7-AB8D-46F1-ACAE-6CB1AAF72188}" dt="2021-05-01T07:43:51.839" v="3120"/>
          <ac:picMkLst>
            <pc:docMk/>
            <pc:sldMk cId="2514333266" sldId="301"/>
            <ac:picMk id="57" creationId="{4B184A7C-48F2-401B-9C46-526BE590EE0E}"/>
          </ac:picMkLst>
        </pc:picChg>
      </pc:sldChg>
      <pc:sldChg chg="add">
        <pc:chgData name="Agustín Ruiz Martín" userId="e54b14ac-9992-4b44-bb0f-8ee7a2060432" providerId="ADAL" clId="{B7381CE7-AB8D-46F1-ACAE-6CB1AAF72188}" dt="2021-05-01T07:42:55.221" v="3118" actId="2890"/>
        <pc:sldMkLst>
          <pc:docMk/>
          <pc:sldMk cId="2774311042" sldId="302"/>
        </pc:sldMkLst>
      </pc:sldChg>
      <pc:sldChg chg="addSp modSp add mod">
        <pc:chgData name="Agustín Ruiz Martín" userId="e54b14ac-9992-4b44-bb0f-8ee7a2060432" providerId="ADAL" clId="{B7381CE7-AB8D-46F1-ACAE-6CB1AAF72188}" dt="2021-05-01T08:09:11.752" v="4637" actId="20577"/>
        <pc:sldMkLst>
          <pc:docMk/>
          <pc:sldMk cId="441309541" sldId="303"/>
        </pc:sldMkLst>
        <pc:spChg chg="add mod">
          <ac:chgData name="Agustín Ruiz Martín" userId="e54b14ac-9992-4b44-bb0f-8ee7a2060432" providerId="ADAL" clId="{B7381CE7-AB8D-46F1-ACAE-6CB1AAF72188}" dt="2021-05-01T07:56:37.630" v="3728" actId="1038"/>
          <ac:spMkLst>
            <pc:docMk/>
            <pc:sldMk cId="441309541" sldId="303"/>
            <ac:spMk id="5" creationId="{F4C60AC6-D0A7-46C7-9D0F-52E288D06383}"/>
          </ac:spMkLst>
        </pc:spChg>
        <pc:spChg chg="add mod">
          <ac:chgData name="Agustín Ruiz Martín" userId="e54b14ac-9992-4b44-bb0f-8ee7a2060432" providerId="ADAL" clId="{B7381CE7-AB8D-46F1-ACAE-6CB1AAF72188}" dt="2021-05-01T07:56:37.630" v="3728" actId="1038"/>
          <ac:spMkLst>
            <pc:docMk/>
            <pc:sldMk cId="441309541" sldId="303"/>
            <ac:spMk id="6" creationId="{2D01B750-7893-4B29-A361-A27C428082DC}"/>
          </ac:spMkLst>
        </pc:spChg>
        <pc:spChg chg="add mod">
          <ac:chgData name="Agustín Ruiz Martín" userId="e54b14ac-9992-4b44-bb0f-8ee7a2060432" providerId="ADAL" clId="{B7381CE7-AB8D-46F1-ACAE-6CB1AAF72188}" dt="2021-05-01T07:56:37.630" v="3728" actId="1038"/>
          <ac:spMkLst>
            <pc:docMk/>
            <pc:sldMk cId="441309541" sldId="303"/>
            <ac:spMk id="7" creationId="{7194CD0E-AD5D-4B59-B2B2-369C001617C2}"/>
          </ac:spMkLst>
        </pc:spChg>
        <pc:spChg chg="add mod">
          <ac:chgData name="Agustín Ruiz Martín" userId="e54b14ac-9992-4b44-bb0f-8ee7a2060432" providerId="ADAL" clId="{B7381CE7-AB8D-46F1-ACAE-6CB1AAF72188}" dt="2021-05-01T07:56:37.630" v="3728" actId="1038"/>
          <ac:spMkLst>
            <pc:docMk/>
            <pc:sldMk cId="441309541" sldId="303"/>
            <ac:spMk id="8" creationId="{93CD681E-397E-42A8-BAFA-7B01620D173A}"/>
          </ac:spMkLst>
        </pc:spChg>
        <pc:spChg chg="add mod">
          <ac:chgData name="Agustín Ruiz Martín" userId="e54b14ac-9992-4b44-bb0f-8ee7a2060432" providerId="ADAL" clId="{B7381CE7-AB8D-46F1-ACAE-6CB1AAF72188}" dt="2021-05-01T07:56:37.630" v="3728" actId="1038"/>
          <ac:spMkLst>
            <pc:docMk/>
            <pc:sldMk cId="441309541" sldId="303"/>
            <ac:spMk id="9" creationId="{E8E48BA3-35FB-4041-8520-F1D3445EB7BB}"/>
          </ac:spMkLst>
        </pc:spChg>
        <pc:spChg chg="add mod">
          <ac:chgData name="Agustín Ruiz Martín" userId="e54b14ac-9992-4b44-bb0f-8ee7a2060432" providerId="ADAL" clId="{B7381CE7-AB8D-46F1-ACAE-6CB1AAF72188}" dt="2021-05-01T07:56:37.630" v="3728" actId="1038"/>
          <ac:spMkLst>
            <pc:docMk/>
            <pc:sldMk cId="441309541" sldId="303"/>
            <ac:spMk id="10" creationId="{72A96734-8CA2-4B42-93A6-CC63D5C2588A}"/>
          </ac:spMkLst>
        </pc:spChg>
        <pc:spChg chg="add mod">
          <ac:chgData name="Agustín Ruiz Martín" userId="e54b14ac-9992-4b44-bb0f-8ee7a2060432" providerId="ADAL" clId="{B7381CE7-AB8D-46F1-ACAE-6CB1AAF72188}" dt="2021-05-01T07:56:37.630" v="3728" actId="1038"/>
          <ac:spMkLst>
            <pc:docMk/>
            <pc:sldMk cId="441309541" sldId="303"/>
            <ac:spMk id="11" creationId="{531C70B7-C1CD-457A-942E-623239649523}"/>
          </ac:spMkLst>
        </pc:spChg>
        <pc:spChg chg="add mod">
          <ac:chgData name="Agustín Ruiz Martín" userId="e54b14ac-9992-4b44-bb0f-8ee7a2060432" providerId="ADAL" clId="{B7381CE7-AB8D-46F1-ACAE-6CB1AAF72188}" dt="2021-05-01T07:56:37.630" v="3728" actId="1038"/>
          <ac:spMkLst>
            <pc:docMk/>
            <pc:sldMk cId="441309541" sldId="303"/>
            <ac:spMk id="12" creationId="{5B7C32C7-4B86-4D98-8AAC-8A19160451F3}"/>
          </ac:spMkLst>
        </pc:spChg>
        <pc:spChg chg="add mod">
          <ac:chgData name="Agustín Ruiz Martín" userId="e54b14ac-9992-4b44-bb0f-8ee7a2060432" providerId="ADAL" clId="{B7381CE7-AB8D-46F1-ACAE-6CB1AAF72188}" dt="2021-05-01T07:56:37.630" v="3728" actId="1038"/>
          <ac:spMkLst>
            <pc:docMk/>
            <pc:sldMk cId="441309541" sldId="303"/>
            <ac:spMk id="13" creationId="{40F09E19-411E-4151-88DF-B600397DC435}"/>
          </ac:spMkLst>
        </pc:spChg>
        <pc:spChg chg="add mod">
          <ac:chgData name="Agustín Ruiz Martín" userId="e54b14ac-9992-4b44-bb0f-8ee7a2060432" providerId="ADAL" clId="{B7381CE7-AB8D-46F1-ACAE-6CB1AAF72188}" dt="2021-05-01T07:56:37.630" v="3728" actId="1038"/>
          <ac:spMkLst>
            <pc:docMk/>
            <pc:sldMk cId="441309541" sldId="303"/>
            <ac:spMk id="14" creationId="{FCB312AF-AB47-415A-AF96-4629BCB0B2EA}"/>
          </ac:spMkLst>
        </pc:spChg>
        <pc:spChg chg="add mod">
          <ac:chgData name="Agustín Ruiz Martín" userId="e54b14ac-9992-4b44-bb0f-8ee7a2060432" providerId="ADAL" clId="{B7381CE7-AB8D-46F1-ACAE-6CB1AAF72188}" dt="2021-05-01T07:56:37.630" v="3728" actId="1038"/>
          <ac:spMkLst>
            <pc:docMk/>
            <pc:sldMk cId="441309541" sldId="303"/>
            <ac:spMk id="15" creationId="{9D680F4D-07D1-4189-B39A-1A0A13045F30}"/>
          </ac:spMkLst>
        </pc:spChg>
        <pc:spChg chg="add mod">
          <ac:chgData name="Agustín Ruiz Martín" userId="e54b14ac-9992-4b44-bb0f-8ee7a2060432" providerId="ADAL" clId="{B7381CE7-AB8D-46F1-ACAE-6CB1AAF72188}" dt="2021-05-01T07:56:37.630" v="3728" actId="1038"/>
          <ac:spMkLst>
            <pc:docMk/>
            <pc:sldMk cId="441309541" sldId="303"/>
            <ac:spMk id="17" creationId="{CD706898-84C9-416D-B020-6D827F9D29AE}"/>
          </ac:spMkLst>
        </pc:spChg>
        <pc:spChg chg="add mod">
          <ac:chgData name="Agustín Ruiz Martín" userId="e54b14ac-9992-4b44-bb0f-8ee7a2060432" providerId="ADAL" clId="{B7381CE7-AB8D-46F1-ACAE-6CB1AAF72188}" dt="2021-05-01T07:56:37.630" v="3728" actId="1038"/>
          <ac:spMkLst>
            <pc:docMk/>
            <pc:sldMk cId="441309541" sldId="303"/>
            <ac:spMk id="18" creationId="{38FAA50B-FE1B-4DFE-A553-04071753BC99}"/>
          </ac:spMkLst>
        </pc:spChg>
        <pc:spChg chg="add mod">
          <ac:chgData name="Agustín Ruiz Martín" userId="e54b14ac-9992-4b44-bb0f-8ee7a2060432" providerId="ADAL" clId="{B7381CE7-AB8D-46F1-ACAE-6CB1AAF72188}" dt="2021-05-01T07:56:37.630" v="3728" actId="1038"/>
          <ac:spMkLst>
            <pc:docMk/>
            <pc:sldMk cId="441309541" sldId="303"/>
            <ac:spMk id="19" creationId="{D8D194EF-7226-4F48-8E25-E258D9771771}"/>
          </ac:spMkLst>
        </pc:spChg>
        <pc:spChg chg="add mod">
          <ac:chgData name="Agustín Ruiz Martín" userId="e54b14ac-9992-4b44-bb0f-8ee7a2060432" providerId="ADAL" clId="{B7381CE7-AB8D-46F1-ACAE-6CB1AAF72188}" dt="2021-05-01T07:56:37.630" v="3728" actId="1038"/>
          <ac:spMkLst>
            <pc:docMk/>
            <pc:sldMk cId="441309541" sldId="303"/>
            <ac:spMk id="20" creationId="{ABA00756-D54B-42F7-A107-D076C9D66282}"/>
          </ac:spMkLst>
        </pc:spChg>
        <pc:spChg chg="add mod">
          <ac:chgData name="Agustín Ruiz Martín" userId="e54b14ac-9992-4b44-bb0f-8ee7a2060432" providerId="ADAL" clId="{B7381CE7-AB8D-46F1-ACAE-6CB1AAF72188}" dt="2021-05-01T07:56:37.630" v="3728" actId="1038"/>
          <ac:spMkLst>
            <pc:docMk/>
            <pc:sldMk cId="441309541" sldId="303"/>
            <ac:spMk id="21" creationId="{D7AA46B9-F1B3-4989-B836-BABE4F00BCF2}"/>
          </ac:spMkLst>
        </pc:spChg>
        <pc:spChg chg="add mod">
          <ac:chgData name="Agustín Ruiz Martín" userId="e54b14ac-9992-4b44-bb0f-8ee7a2060432" providerId="ADAL" clId="{B7381CE7-AB8D-46F1-ACAE-6CB1AAF72188}" dt="2021-05-01T07:56:37.630" v="3728" actId="1038"/>
          <ac:spMkLst>
            <pc:docMk/>
            <pc:sldMk cId="441309541" sldId="303"/>
            <ac:spMk id="22" creationId="{F69F4388-79B2-46CC-B16F-63656CD8FF1F}"/>
          </ac:spMkLst>
        </pc:spChg>
        <pc:spChg chg="add mod">
          <ac:chgData name="Agustín Ruiz Martín" userId="e54b14ac-9992-4b44-bb0f-8ee7a2060432" providerId="ADAL" clId="{B7381CE7-AB8D-46F1-ACAE-6CB1AAF72188}" dt="2021-05-01T07:56:37.630" v="3728" actId="1038"/>
          <ac:spMkLst>
            <pc:docMk/>
            <pc:sldMk cId="441309541" sldId="303"/>
            <ac:spMk id="23" creationId="{D1187350-A964-4284-AD3A-E606FF5DF2DE}"/>
          </ac:spMkLst>
        </pc:spChg>
        <pc:spChg chg="add mod">
          <ac:chgData name="Agustín Ruiz Martín" userId="e54b14ac-9992-4b44-bb0f-8ee7a2060432" providerId="ADAL" clId="{B7381CE7-AB8D-46F1-ACAE-6CB1AAF72188}" dt="2021-05-01T07:56:37.630" v="3728" actId="1038"/>
          <ac:spMkLst>
            <pc:docMk/>
            <pc:sldMk cId="441309541" sldId="303"/>
            <ac:spMk id="24" creationId="{B5589DB7-5816-4415-B0FF-10BF01C4D6DB}"/>
          </ac:spMkLst>
        </pc:spChg>
        <pc:spChg chg="add mod">
          <ac:chgData name="Agustín Ruiz Martín" userId="e54b14ac-9992-4b44-bb0f-8ee7a2060432" providerId="ADAL" clId="{B7381CE7-AB8D-46F1-ACAE-6CB1AAF72188}" dt="2021-05-01T07:56:37.630" v="3728" actId="1038"/>
          <ac:spMkLst>
            <pc:docMk/>
            <pc:sldMk cId="441309541" sldId="303"/>
            <ac:spMk id="25" creationId="{E4C797D6-6C50-433D-A26B-8D8C907F71BB}"/>
          </ac:spMkLst>
        </pc:spChg>
        <pc:spChg chg="add mod">
          <ac:chgData name="Agustín Ruiz Martín" userId="e54b14ac-9992-4b44-bb0f-8ee7a2060432" providerId="ADAL" clId="{B7381CE7-AB8D-46F1-ACAE-6CB1AAF72188}" dt="2021-05-01T07:56:37.630" v="3728" actId="1038"/>
          <ac:spMkLst>
            <pc:docMk/>
            <pc:sldMk cId="441309541" sldId="303"/>
            <ac:spMk id="26" creationId="{A347169A-4A28-4946-9722-37039DB7AB18}"/>
          </ac:spMkLst>
        </pc:spChg>
        <pc:spChg chg="add mod">
          <ac:chgData name="Agustín Ruiz Martín" userId="e54b14ac-9992-4b44-bb0f-8ee7a2060432" providerId="ADAL" clId="{B7381CE7-AB8D-46F1-ACAE-6CB1AAF72188}" dt="2021-05-01T07:56:37.630" v="3728" actId="1038"/>
          <ac:spMkLst>
            <pc:docMk/>
            <pc:sldMk cId="441309541" sldId="303"/>
            <ac:spMk id="27" creationId="{8BE04067-619A-444B-AD64-6D2E2A8AFE24}"/>
          </ac:spMkLst>
        </pc:spChg>
        <pc:spChg chg="add mod">
          <ac:chgData name="Agustín Ruiz Martín" userId="e54b14ac-9992-4b44-bb0f-8ee7a2060432" providerId="ADAL" clId="{B7381CE7-AB8D-46F1-ACAE-6CB1AAF72188}" dt="2021-05-01T07:56:37.630" v="3728" actId="1038"/>
          <ac:spMkLst>
            <pc:docMk/>
            <pc:sldMk cId="441309541" sldId="303"/>
            <ac:spMk id="28" creationId="{7BEBF5F7-46BF-4D78-A3BF-E8ED24CD5E12}"/>
          </ac:spMkLst>
        </pc:spChg>
        <pc:spChg chg="add mod">
          <ac:chgData name="Agustín Ruiz Martín" userId="e54b14ac-9992-4b44-bb0f-8ee7a2060432" providerId="ADAL" clId="{B7381CE7-AB8D-46F1-ACAE-6CB1AAF72188}" dt="2021-05-01T07:56:37.630" v="3728" actId="1038"/>
          <ac:spMkLst>
            <pc:docMk/>
            <pc:sldMk cId="441309541" sldId="303"/>
            <ac:spMk id="29" creationId="{71C821CA-EAA4-4C4E-B483-513B5F937373}"/>
          </ac:spMkLst>
        </pc:spChg>
        <pc:spChg chg="add mod">
          <ac:chgData name="Agustín Ruiz Martín" userId="e54b14ac-9992-4b44-bb0f-8ee7a2060432" providerId="ADAL" clId="{B7381CE7-AB8D-46F1-ACAE-6CB1AAF72188}" dt="2021-05-01T07:56:37.630" v="3728" actId="1038"/>
          <ac:spMkLst>
            <pc:docMk/>
            <pc:sldMk cId="441309541" sldId="303"/>
            <ac:spMk id="30" creationId="{681FB239-9DEE-4738-8862-234280F600D3}"/>
          </ac:spMkLst>
        </pc:spChg>
        <pc:spChg chg="add mod">
          <ac:chgData name="Agustín Ruiz Martín" userId="e54b14ac-9992-4b44-bb0f-8ee7a2060432" providerId="ADAL" clId="{B7381CE7-AB8D-46F1-ACAE-6CB1AAF72188}" dt="2021-05-01T07:56:37.630" v="3728" actId="1038"/>
          <ac:spMkLst>
            <pc:docMk/>
            <pc:sldMk cId="441309541" sldId="303"/>
            <ac:spMk id="31" creationId="{74DE05E4-2C35-4EB9-A67A-4C3FC1B295A6}"/>
          </ac:spMkLst>
        </pc:spChg>
        <pc:spChg chg="add mod">
          <ac:chgData name="Agustín Ruiz Martín" userId="e54b14ac-9992-4b44-bb0f-8ee7a2060432" providerId="ADAL" clId="{B7381CE7-AB8D-46F1-ACAE-6CB1AAF72188}" dt="2021-05-01T07:56:37.630" v="3728" actId="1038"/>
          <ac:spMkLst>
            <pc:docMk/>
            <pc:sldMk cId="441309541" sldId="303"/>
            <ac:spMk id="32" creationId="{1C6F8949-2095-491F-A374-44E4D7F68FDC}"/>
          </ac:spMkLst>
        </pc:spChg>
        <pc:spChg chg="add mod">
          <ac:chgData name="Agustín Ruiz Martín" userId="e54b14ac-9992-4b44-bb0f-8ee7a2060432" providerId="ADAL" clId="{B7381CE7-AB8D-46F1-ACAE-6CB1AAF72188}" dt="2021-05-01T07:56:37.630" v="3728" actId="1038"/>
          <ac:spMkLst>
            <pc:docMk/>
            <pc:sldMk cId="441309541" sldId="303"/>
            <ac:spMk id="33" creationId="{186E5412-3608-4FE8-B89A-382E67F191A5}"/>
          </ac:spMkLst>
        </pc:spChg>
        <pc:spChg chg="add mod">
          <ac:chgData name="Agustín Ruiz Martín" userId="e54b14ac-9992-4b44-bb0f-8ee7a2060432" providerId="ADAL" clId="{B7381CE7-AB8D-46F1-ACAE-6CB1AAF72188}" dt="2021-05-01T07:56:37.630" v="3728" actId="1038"/>
          <ac:spMkLst>
            <pc:docMk/>
            <pc:sldMk cId="441309541" sldId="303"/>
            <ac:spMk id="34" creationId="{B49B2268-3783-42F5-928D-73E1C382BAA4}"/>
          </ac:spMkLst>
        </pc:spChg>
        <pc:spChg chg="add mod">
          <ac:chgData name="Agustín Ruiz Martín" userId="e54b14ac-9992-4b44-bb0f-8ee7a2060432" providerId="ADAL" clId="{B7381CE7-AB8D-46F1-ACAE-6CB1AAF72188}" dt="2021-05-01T07:56:37.630" v="3728" actId="1038"/>
          <ac:spMkLst>
            <pc:docMk/>
            <pc:sldMk cId="441309541" sldId="303"/>
            <ac:spMk id="35" creationId="{17274EA9-A074-4744-B8AB-B7DBD86DEBEC}"/>
          </ac:spMkLst>
        </pc:spChg>
        <pc:spChg chg="add mod">
          <ac:chgData name="Agustín Ruiz Martín" userId="e54b14ac-9992-4b44-bb0f-8ee7a2060432" providerId="ADAL" clId="{B7381CE7-AB8D-46F1-ACAE-6CB1AAF72188}" dt="2021-05-01T07:56:37.630" v="3728" actId="1038"/>
          <ac:spMkLst>
            <pc:docMk/>
            <pc:sldMk cId="441309541" sldId="303"/>
            <ac:spMk id="36" creationId="{7ED3577F-CFC7-480E-96B6-EC19A8651F4C}"/>
          </ac:spMkLst>
        </pc:spChg>
        <pc:spChg chg="add mod">
          <ac:chgData name="Agustín Ruiz Martín" userId="e54b14ac-9992-4b44-bb0f-8ee7a2060432" providerId="ADAL" clId="{B7381CE7-AB8D-46F1-ACAE-6CB1AAF72188}" dt="2021-05-01T07:56:37.630" v="3728" actId="1038"/>
          <ac:spMkLst>
            <pc:docMk/>
            <pc:sldMk cId="441309541" sldId="303"/>
            <ac:spMk id="37" creationId="{F4059797-8F60-4375-ABD0-0AAB61E1B7E0}"/>
          </ac:spMkLst>
        </pc:spChg>
        <pc:spChg chg="add mod">
          <ac:chgData name="Agustín Ruiz Martín" userId="e54b14ac-9992-4b44-bb0f-8ee7a2060432" providerId="ADAL" clId="{B7381CE7-AB8D-46F1-ACAE-6CB1AAF72188}" dt="2021-05-01T07:56:37.630" v="3728" actId="1038"/>
          <ac:spMkLst>
            <pc:docMk/>
            <pc:sldMk cId="441309541" sldId="303"/>
            <ac:spMk id="38" creationId="{C404C8CB-88B4-4DC3-807A-7ED7E457A339}"/>
          </ac:spMkLst>
        </pc:spChg>
        <pc:spChg chg="add mod">
          <ac:chgData name="Agustín Ruiz Martín" userId="e54b14ac-9992-4b44-bb0f-8ee7a2060432" providerId="ADAL" clId="{B7381CE7-AB8D-46F1-ACAE-6CB1AAF72188}" dt="2021-05-01T07:56:37.630" v="3728" actId="1038"/>
          <ac:spMkLst>
            <pc:docMk/>
            <pc:sldMk cId="441309541" sldId="303"/>
            <ac:spMk id="39" creationId="{1666A771-0E7E-4851-8EEC-D4C77C343D3D}"/>
          </ac:spMkLst>
        </pc:spChg>
        <pc:spChg chg="add mod">
          <ac:chgData name="Agustín Ruiz Martín" userId="e54b14ac-9992-4b44-bb0f-8ee7a2060432" providerId="ADAL" clId="{B7381CE7-AB8D-46F1-ACAE-6CB1AAF72188}" dt="2021-05-01T07:56:37.630" v="3728" actId="1038"/>
          <ac:spMkLst>
            <pc:docMk/>
            <pc:sldMk cId="441309541" sldId="303"/>
            <ac:spMk id="40" creationId="{3A416D35-9379-4E2A-879D-0B6B27C751CF}"/>
          </ac:spMkLst>
        </pc:spChg>
        <pc:spChg chg="add mod">
          <ac:chgData name="Agustín Ruiz Martín" userId="e54b14ac-9992-4b44-bb0f-8ee7a2060432" providerId="ADAL" clId="{B7381CE7-AB8D-46F1-ACAE-6CB1AAF72188}" dt="2021-05-01T07:56:37.630" v="3728" actId="1038"/>
          <ac:spMkLst>
            <pc:docMk/>
            <pc:sldMk cId="441309541" sldId="303"/>
            <ac:spMk id="41" creationId="{ABE441DE-DD4D-46E4-B7FE-382CB4EC9F86}"/>
          </ac:spMkLst>
        </pc:spChg>
        <pc:spChg chg="add mod">
          <ac:chgData name="Agustín Ruiz Martín" userId="e54b14ac-9992-4b44-bb0f-8ee7a2060432" providerId="ADAL" clId="{B7381CE7-AB8D-46F1-ACAE-6CB1AAF72188}" dt="2021-05-01T07:56:37.630" v="3728" actId="1038"/>
          <ac:spMkLst>
            <pc:docMk/>
            <pc:sldMk cId="441309541" sldId="303"/>
            <ac:spMk id="42" creationId="{62725CF5-4616-4939-B6E9-92191A1E05D3}"/>
          </ac:spMkLst>
        </pc:spChg>
        <pc:spChg chg="add mod">
          <ac:chgData name="Agustín Ruiz Martín" userId="e54b14ac-9992-4b44-bb0f-8ee7a2060432" providerId="ADAL" clId="{B7381CE7-AB8D-46F1-ACAE-6CB1AAF72188}" dt="2021-05-01T07:56:37.630" v="3728" actId="1038"/>
          <ac:spMkLst>
            <pc:docMk/>
            <pc:sldMk cId="441309541" sldId="303"/>
            <ac:spMk id="43" creationId="{F6949C6B-81BB-4477-8D5F-85429416D267}"/>
          </ac:spMkLst>
        </pc:spChg>
        <pc:spChg chg="add mod">
          <ac:chgData name="Agustín Ruiz Martín" userId="e54b14ac-9992-4b44-bb0f-8ee7a2060432" providerId="ADAL" clId="{B7381CE7-AB8D-46F1-ACAE-6CB1AAF72188}" dt="2021-05-01T07:56:37.630" v="3728" actId="1038"/>
          <ac:spMkLst>
            <pc:docMk/>
            <pc:sldMk cId="441309541" sldId="303"/>
            <ac:spMk id="44" creationId="{E297A8A6-B241-4098-A2A4-12529136A449}"/>
          </ac:spMkLst>
        </pc:spChg>
        <pc:spChg chg="add mod">
          <ac:chgData name="Agustín Ruiz Martín" userId="e54b14ac-9992-4b44-bb0f-8ee7a2060432" providerId="ADAL" clId="{B7381CE7-AB8D-46F1-ACAE-6CB1AAF72188}" dt="2021-05-01T07:56:37.630" v="3728" actId="1038"/>
          <ac:spMkLst>
            <pc:docMk/>
            <pc:sldMk cId="441309541" sldId="303"/>
            <ac:spMk id="45" creationId="{A069E15A-5601-4169-87D4-5A5C6FCBDA04}"/>
          </ac:spMkLst>
        </pc:spChg>
        <pc:spChg chg="add mod">
          <ac:chgData name="Agustín Ruiz Martín" userId="e54b14ac-9992-4b44-bb0f-8ee7a2060432" providerId="ADAL" clId="{B7381CE7-AB8D-46F1-ACAE-6CB1AAF72188}" dt="2021-05-01T07:56:37.630" v="3728" actId="1038"/>
          <ac:spMkLst>
            <pc:docMk/>
            <pc:sldMk cId="441309541" sldId="303"/>
            <ac:spMk id="46" creationId="{08D53A4F-3BEF-4671-A52F-CD747DDAF117}"/>
          </ac:spMkLst>
        </pc:spChg>
        <pc:spChg chg="add mod">
          <ac:chgData name="Agustín Ruiz Martín" userId="e54b14ac-9992-4b44-bb0f-8ee7a2060432" providerId="ADAL" clId="{B7381CE7-AB8D-46F1-ACAE-6CB1AAF72188}" dt="2021-05-01T07:56:37.630" v="3728" actId="1038"/>
          <ac:spMkLst>
            <pc:docMk/>
            <pc:sldMk cId="441309541" sldId="303"/>
            <ac:spMk id="47" creationId="{511EAA4A-9914-4972-8E93-D599972EE7C0}"/>
          </ac:spMkLst>
        </pc:spChg>
        <pc:spChg chg="add mod">
          <ac:chgData name="Agustín Ruiz Martín" userId="e54b14ac-9992-4b44-bb0f-8ee7a2060432" providerId="ADAL" clId="{B7381CE7-AB8D-46F1-ACAE-6CB1AAF72188}" dt="2021-05-01T07:56:37.630" v="3728" actId="1038"/>
          <ac:spMkLst>
            <pc:docMk/>
            <pc:sldMk cId="441309541" sldId="303"/>
            <ac:spMk id="48" creationId="{3B32F0F5-7FEA-4912-8540-3ABF9DC409A8}"/>
          </ac:spMkLst>
        </pc:spChg>
        <pc:spChg chg="add mod">
          <ac:chgData name="Agustín Ruiz Martín" userId="e54b14ac-9992-4b44-bb0f-8ee7a2060432" providerId="ADAL" clId="{B7381CE7-AB8D-46F1-ACAE-6CB1AAF72188}" dt="2021-05-01T07:56:37.630" v="3728" actId="1038"/>
          <ac:spMkLst>
            <pc:docMk/>
            <pc:sldMk cId="441309541" sldId="303"/>
            <ac:spMk id="49" creationId="{03558107-7320-4909-9F19-ECD465F8C30C}"/>
          </ac:spMkLst>
        </pc:spChg>
        <pc:spChg chg="add mod">
          <ac:chgData name="Agustín Ruiz Martín" userId="e54b14ac-9992-4b44-bb0f-8ee7a2060432" providerId="ADAL" clId="{B7381CE7-AB8D-46F1-ACAE-6CB1AAF72188}" dt="2021-05-01T07:56:37.630" v="3728" actId="1038"/>
          <ac:spMkLst>
            <pc:docMk/>
            <pc:sldMk cId="441309541" sldId="303"/>
            <ac:spMk id="50" creationId="{20465645-21AC-4A23-B0CC-2F942AF6061E}"/>
          </ac:spMkLst>
        </pc:spChg>
        <pc:spChg chg="add mod">
          <ac:chgData name="Agustín Ruiz Martín" userId="e54b14ac-9992-4b44-bb0f-8ee7a2060432" providerId="ADAL" clId="{B7381CE7-AB8D-46F1-ACAE-6CB1AAF72188}" dt="2021-05-01T07:56:37.630" v="3728" actId="1038"/>
          <ac:spMkLst>
            <pc:docMk/>
            <pc:sldMk cId="441309541" sldId="303"/>
            <ac:spMk id="51" creationId="{673075A5-C5C0-4B2F-8DF7-975406ECD9CB}"/>
          </ac:spMkLst>
        </pc:spChg>
        <pc:spChg chg="add mod">
          <ac:chgData name="Agustín Ruiz Martín" userId="e54b14ac-9992-4b44-bb0f-8ee7a2060432" providerId="ADAL" clId="{B7381CE7-AB8D-46F1-ACAE-6CB1AAF72188}" dt="2021-05-01T07:56:37.630" v="3728" actId="1038"/>
          <ac:spMkLst>
            <pc:docMk/>
            <pc:sldMk cId="441309541" sldId="303"/>
            <ac:spMk id="52" creationId="{B62CDCD5-E885-4A5B-8865-D0A6B2617FF0}"/>
          </ac:spMkLst>
        </pc:spChg>
        <pc:spChg chg="add mod">
          <ac:chgData name="Agustín Ruiz Martín" userId="e54b14ac-9992-4b44-bb0f-8ee7a2060432" providerId="ADAL" clId="{B7381CE7-AB8D-46F1-ACAE-6CB1AAF72188}" dt="2021-05-01T07:56:37.630" v="3728" actId="1038"/>
          <ac:spMkLst>
            <pc:docMk/>
            <pc:sldMk cId="441309541" sldId="303"/>
            <ac:spMk id="53" creationId="{DF3B0AE7-306C-4835-AA1E-B1436E7A6B7B}"/>
          </ac:spMkLst>
        </pc:spChg>
        <pc:spChg chg="add mod">
          <ac:chgData name="Agustín Ruiz Martín" userId="e54b14ac-9992-4b44-bb0f-8ee7a2060432" providerId="ADAL" clId="{B7381CE7-AB8D-46F1-ACAE-6CB1AAF72188}" dt="2021-05-01T07:56:37.630" v="3728" actId="1038"/>
          <ac:spMkLst>
            <pc:docMk/>
            <pc:sldMk cId="441309541" sldId="303"/>
            <ac:spMk id="54" creationId="{D40E7EC8-3D49-47CA-89E3-3B7D015A6104}"/>
          </ac:spMkLst>
        </pc:spChg>
        <pc:spChg chg="mod">
          <ac:chgData name="Agustín Ruiz Martín" userId="e54b14ac-9992-4b44-bb0f-8ee7a2060432" providerId="ADAL" clId="{B7381CE7-AB8D-46F1-ACAE-6CB1AAF72188}" dt="2021-05-01T08:09:11.752" v="4637" actId="20577"/>
          <ac:spMkLst>
            <pc:docMk/>
            <pc:sldMk cId="441309541" sldId="303"/>
            <ac:spMk id="56" creationId="{1E4B28F5-95A6-46DA-B4BF-698E1ED05344}"/>
          </ac:spMkLst>
        </pc:spChg>
      </pc:sldChg>
      <pc:sldChg chg="addSp modSp add mod">
        <pc:chgData name="Agustín Ruiz Martín" userId="e54b14ac-9992-4b44-bb0f-8ee7a2060432" providerId="ADAL" clId="{B7381CE7-AB8D-46F1-ACAE-6CB1AAF72188}" dt="2021-05-01T08:13:14.686" v="4927" actId="20577"/>
        <pc:sldMkLst>
          <pc:docMk/>
          <pc:sldMk cId="370781199" sldId="304"/>
        </pc:sldMkLst>
        <pc:spChg chg="add mod">
          <ac:chgData name="Agustín Ruiz Martín" userId="e54b14ac-9992-4b44-bb0f-8ee7a2060432" providerId="ADAL" clId="{B7381CE7-AB8D-46F1-ACAE-6CB1AAF72188}" dt="2021-05-01T08:11:54.096" v="4731" actId="1037"/>
          <ac:spMkLst>
            <pc:docMk/>
            <pc:sldMk cId="370781199" sldId="304"/>
            <ac:spMk id="5" creationId="{36BB6124-F998-4113-8C3E-527C100C0F1D}"/>
          </ac:spMkLst>
        </pc:spChg>
        <pc:spChg chg="add mod">
          <ac:chgData name="Agustín Ruiz Martín" userId="e54b14ac-9992-4b44-bb0f-8ee7a2060432" providerId="ADAL" clId="{B7381CE7-AB8D-46F1-ACAE-6CB1AAF72188}" dt="2021-05-01T08:11:54.096" v="4731" actId="1037"/>
          <ac:spMkLst>
            <pc:docMk/>
            <pc:sldMk cId="370781199" sldId="304"/>
            <ac:spMk id="6" creationId="{15FFA130-9DF1-421A-A72B-8CE21DAD75BC}"/>
          </ac:spMkLst>
        </pc:spChg>
        <pc:spChg chg="add mod">
          <ac:chgData name="Agustín Ruiz Martín" userId="e54b14ac-9992-4b44-bb0f-8ee7a2060432" providerId="ADAL" clId="{B7381CE7-AB8D-46F1-ACAE-6CB1AAF72188}" dt="2021-05-01T08:11:54.096" v="4731" actId="1037"/>
          <ac:spMkLst>
            <pc:docMk/>
            <pc:sldMk cId="370781199" sldId="304"/>
            <ac:spMk id="7" creationId="{64E6FE97-33C8-44BA-AFF5-274E0A19E47C}"/>
          </ac:spMkLst>
        </pc:spChg>
        <pc:spChg chg="add mod">
          <ac:chgData name="Agustín Ruiz Martín" userId="e54b14ac-9992-4b44-bb0f-8ee7a2060432" providerId="ADAL" clId="{B7381CE7-AB8D-46F1-ACAE-6CB1AAF72188}" dt="2021-05-01T08:11:54.096" v="4731" actId="1037"/>
          <ac:spMkLst>
            <pc:docMk/>
            <pc:sldMk cId="370781199" sldId="304"/>
            <ac:spMk id="8" creationId="{B81A39EF-8880-4C4E-971D-60430BE1DFDE}"/>
          </ac:spMkLst>
        </pc:spChg>
        <pc:spChg chg="add mod">
          <ac:chgData name="Agustín Ruiz Martín" userId="e54b14ac-9992-4b44-bb0f-8ee7a2060432" providerId="ADAL" clId="{B7381CE7-AB8D-46F1-ACAE-6CB1AAF72188}" dt="2021-05-01T08:11:54.096" v="4731" actId="1037"/>
          <ac:spMkLst>
            <pc:docMk/>
            <pc:sldMk cId="370781199" sldId="304"/>
            <ac:spMk id="9" creationId="{B5DAEAC5-7FA8-4E36-84EA-2766A604BE8D}"/>
          </ac:spMkLst>
        </pc:spChg>
        <pc:spChg chg="add mod">
          <ac:chgData name="Agustín Ruiz Martín" userId="e54b14ac-9992-4b44-bb0f-8ee7a2060432" providerId="ADAL" clId="{B7381CE7-AB8D-46F1-ACAE-6CB1AAF72188}" dt="2021-05-01T08:11:54.096" v="4731" actId="1037"/>
          <ac:spMkLst>
            <pc:docMk/>
            <pc:sldMk cId="370781199" sldId="304"/>
            <ac:spMk id="10" creationId="{9068AE05-86D4-4D84-9B36-4679C787F017}"/>
          </ac:spMkLst>
        </pc:spChg>
        <pc:spChg chg="add mod">
          <ac:chgData name="Agustín Ruiz Martín" userId="e54b14ac-9992-4b44-bb0f-8ee7a2060432" providerId="ADAL" clId="{B7381CE7-AB8D-46F1-ACAE-6CB1AAF72188}" dt="2021-05-01T08:11:54.096" v="4731" actId="1037"/>
          <ac:spMkLst>
            <pc:docMk/>
            <pc:sldMk cId="370781199" sldId="304"/>
            <ac:spMk id="11" creationId="{9C8EC83F-5D92-4812-8727-B68BA3B0DF93}"/>
          </ac:spMkLst>
        </pc:spChg>
        <pc:spChg chg="add mod">
          <ac:chgData name="Agustín Ruiz Martín" userId="e54b14ac-9992-4b44-bb0f-8ee7a2060432" providerId="ADAL" clId="{B7381CE7-AB8D-46F1-ACAE-6CB1AAF72188}" dt="2021-05-01T08:11:54.096" v="4731" actId="1037"/>
          <ac:spMkLst>
            <pc:docMk/>
            <pc:sldMk cId="370781199" sldId="304"/>
            <ac:spMk id="12" creationId="{ABAB374F-91C2-4B9C-B3B1-FBA4B5F7199D}"/>
          </ac:spMkLst>
        </pc:spChg>
        <pc:spChg chg="add mod">
          <ac:chgData name="Agustín Ruiz Martín" userId="e54b14ac-9992-4b44-bb0f-8ee7a2060432" providerId="ADAL" clId="{B7381CE7-AB8D-46F1-ACAE-6CB1AAF72188}" dt="2021-05-01T08:11:54.096" v="4731" actId="1037"/>
          <ac:spMkLst>
            <pc:docMk/>
            <pc:sldMk cId="370781199" sldId="304"/>
            <ac:spMk id="13" creationId="{041B7E42-1EC8-42B0-BB89-355FA5F3B1C0}"/>
          </ac:spMkLst>
        </pc:spChg>
        <pc:spChg chg="add mod">
          <ac:chgData name="Agustín Ruiz Martín" userId="e54b14ac-9992-4b44-bb0f-8ee7a2060432" providerId="ADAL" clId="{B7381CE7-AB8D-46F1-ACAE-6CB1AAF72188}" dt="2021-05-01T08:11:54.096" v="4731" actId="1037"/>
          <ac:spMkLst>
            <pc:docMk/>
            <pc:sldMk cId="370781199" sldId="304"/>
            <ac:spMk id="14" creationId="{959DC2D2-B893-4EA0-9B82-284FF85D3093}"/>
          </ac:spMkLst>
        </pc:spChg>
        <pc:spChg chg="add mod">
          <ac:chgData name="Agustín Ruiz Martín" userId="e54b14ac-9992-4b44-bb0f-8ee7a2060432" providerId="ADAL" clId="{B7381CE7-AB8D-46F1-ACAE-6CB1AAF72188}" dt="2021-05-01T08:11:54.096" v="4731" actId="1037"/>
          <ac:spMkLst>
            <pc:docMk/>
            <pc:sldMk cId="370781199" sldId="304"/>
            <ac:spMk id="15" creationId="{A75995FE-CE99-41C1-B374-6B8C1757CE0C}"/>
          </ac:spMkLst>
        </pc:spChg>
        <pc:spChg chg="add mod">
          <ac:chgData name="Agustín Ruiz Martín" userId="e54b14ac-9992-4b44-bb0f-8ee7a2060432" providerId="ADAL" clId="{B7381CE7-AB8D-46F1-ACAE-6CB1AAF72188}" dt="2021-05-01T08:11:54.096" v="4731" actId="1037"/>
          <ac:spMkLst>
            <pc:docMk/>
            <pc:sldMk cId="370781199" sldId="304"/>
            <ac:spMk id="17" creationId="{E9CFD3CB-B754-4098-AB01-A0CC2B6397D3}"/>
          </ac:spMkLst>
        </pc:spChg>
        <pc:spChg chg="add mod">
          <ac:chgData name="Agustín Ruiz Martín" userId="e54b14ac-9992-4b44-bb0f-8ee7a2060432" providerId="ADAL" clId="{B7381CE7-AB8D-46F1-ACAE-6CB1AAF72188}" dt="2021-05-01T08:11:54.096" v="4731" actId="1037"/>
          <ac:spMkLst>
            <pc:docMk/>
            <pc:sldMk cId="370781199" sldId="304"/>
            <ac:spMk id="18" creationId="{71F25DA3-6400-4372-96EC-E328DB74097B}"/>
          </ac:spMkLst>
        </pc:spChg>
        <pc:spChg chg="add mod">
          <ac:chgData name="Agustín Ruiz Martín" userId="e54b14ac-9992-4b44-bb0f-8ee7a2060432" providerId="ADAL" clId="{B7381CE7-AB8D-46F1-ACAE-6CB1AAF72188}" dt="2021-05-01T08:11:54.096" v="4731" actId="1037"/>
          <ac:spMkLst>
            <pc:docMk/>
            <pc:sldMk cId="370781199" sldId="304"/>
            <ac:spMk id="19" creationId="{2D7367E9-85AD-45AE-9B8E-96E29FF620AE}"/>
          </ac:spMkLst>
        </pc:spChg>
        <pc:spChg chg="add mod">
          <ac:chgData name="Agustín Ruiz Martín" userId="e54b14ac-9992-4b44-bb0f-8ee7a2060432" providerId="ADAL" clId="{B7381CE7-AB8D-46F1-ACAE-6CB1AAF72188}" dt="2021-05-01T08:11:54.096" v="4731" actId="1037"/>
          <ac:spMkLst>
            <pc:docMk/>
            <pc:sldMk cId="370781199" sldId="304"/>
            <ac:spMk id="20" creationId="{BDFEB2FD-797A-417D-9920-984DF9B64C1C}"/>
          </ac:spMkLst>
        </pc:spChg>
        <pc:spChg chg="add mod">
          <ac:chgData name="Agustín Ruiz Martín" userId="e54b14ac-9992-4b44-bb0f-8ee7a2060432" providerId="ADAL" clId="{B7381CE7-AB8D-46F1-ACAE-6CB1AAF72188}" dt="2021-05-01T08:11:54.096" v="4731" actId="1037"/>
          <ac:spMkLst>
            <pc:docMk/>
            <pc:sldMk cId="370781199" sldId="304"/>
            <ac:spMk id="21" creationId="{47FC736E-F8E4-415A-9663-635E358E3267}"/>
          </ac:spMkLst>
        </pc:spChg>
        <pc:spChg chg="add mod">
          <ac:chgData name="Agustín Ruiz Martín" userId="e54b14ac-9992-4b44-bb0f-8ee7a2060432" providerId="ADAL" clId="{B7381CE7-AB8D-46F1-ACAE-6CB1AAF72188}" dt="2021-05-01T08:11:54.096" v="4731" actId="1037"/>
          <ac:spMkLst>
            <pc:docMk/>
            <pc:sldMk cId="370781199" sldId="304"/>
            <ac:spMk id="22" creationId="{F372DCDD-824F-4197-845E-045E456D0943}"/>
          </ac:spMkLst>
        </pc:spChg>
        <pc:spChg chg="add mod">
          <ac:chgData name="Agustín Ruiz Martín" userId="e54b14ac-9992-4b44-bb0f-8ee7a2060432" providerId="ADAL" clId="{B7381CE7-AB8D-46F1-ACAE-6CB1AAF72188}" dt="2021-05-01T08:11:54.096" v="4731" actId="1037"/>
          <ac:spMkLst>
            <pc:docMk/>
            <pc:sldMk cId="370781199" sldId="304"/>
            <ac:spMk id="23" creationId="{11288C16-497B-4250-B8B4-A540D5AA92CA}"/>
          </ac:spMkLst>
        </pc:spChg>
        <pc:spChg chg="add mod">
          <ac:chgData name="Agustín Ruiz Martín" userId="e54b14ac-9992-4b44-bb0f-8ee7a2060432" providerId="ADAL" clId="{B7381CE7-AB8D-46F1-ACAE-6CB1AAF72188}" dt="2021-05-01T08:11:54.096" v="4731" actId="1037"/>
          <ac:spMkLst>
            <pc:docMk/>
            <pc:sldMk cId="370781199" sldId="304"/>
            <ac:spMk id="24" creationId="{5070F9F2-8A2A-46DC-B911-DFEB795813B8}"/>
          </ac:spMkLst>
        </pc:spChg>
        <pc:spChg chg="add mod">
          <ac:chgData name="Agustín Ruiz Martín" userId="e54b14ac-9992-4b44-bb0f-8ee7a2060432" providerId="ADAL" clId="{B7381CE7-AB8D-46F1-ACAE-6CB1AAF72188}" dt="2021-05-01T08:11:54.096" v="4731" actId="1037"/>
          <ac:spMkLst>
            <pc:docMk/>
            <pc:sldMk cId="370781199" sldId="304"/>
            <ac:spMk id="25" creationId="{A4C1CA41-A061-4511-9097-1C90A17414BF}"/>
          </ac:spMkLst>
        </pc:spChg>
        <pc:spChg chg="add mod">
          <ac:chgData name="Agustín Ruiz Martín" userId="e54b14ac-9992-4b44-bb0f-8ee7a2060432" providerId="ADAL" clId="{B7381CE7-AB8D-46F1-ACAE-6CB1AAF72188}" dt="2021-05-01T08:11:54.096" v="4731" actId="1037"/>
          <ac:spMkLst>
            <pc:docMk/>
            <pc:sldMk cId="370781199" sldId="304"/>
            <ac:spMk id="26" creationId="{FBB50A62-2F44-4354-9EA9-2E5A6A53D09E}"/>
          </ac:spMkLst>
        </pc:spChg>
        <pc:spChg chg="add mod">
          <ac:chgData name="Agustín Ruiz Martín" userId="e54b14ac-9992-4b44-bb0f-8ee7a2060432" providerId="ADAL" clId="{B7381CE7-AB8D-46F1-ACAE-6CB1AAF72188}" dt="2021-05-01T08:11:54.096" v="4731" actId="1037"/>
          <ac:spMkLst>
            <pc:docMk/>
            <pc:sldMk cId="370781199" sldId="304"/>
            <ac:spMk id="27" creationId="{C029721E-F974-4286-8524-DC310E224A94}"/>
          </ac:spMkLst>
        </pc:spChg>
        <pc:spChg chg="add mod">
          <ac:chgData name="Agustín Ruiz Martín" userId="e54b14ac-9992-4b44-bb0f-8ee7a2060432" providerId="ADAL" clId="{B7381CE7-AB8D-46F1-ACAE-6CB1AAF72188}" dt="2021-05-01T08:11:54.096" v="4731" actId="1037"/>
          <ac:spMkLst>
            <pc:docMk/>
            <pc:sldMk cId="370781199" sldId="304"/>
            <ac:spMk id="28" creationId="{004F0E2B-18ED-4162-8D88-1BF41EEA18B8}"/>
          </ac:spMkLst>
        </pc:spChg>
        <pc:spChg chg="add mod">
          <ac:chgData name="Agustín Ruiz Martín" userId="e54b14ac-9992-4b44-bb0f-8ee7a2060432" providerId="ADAL" clId="{B7381CE7-AB8D-46F1-ACAE-6CB1AAF72188}" dt="2021-05-01T08:11:54.096" v="4731" actId="1037"/>
          <ac:spMkLst>
            <pc:docMk/>
            <pc:sldMk cId="370781199" sldId="304"/>
            <ac:spMk id="29" creationId="{FC273FF3-79F7-401F-B114-FD2632DC0F4C}"/>
          </ac:spMkLst>
        </pc:spChg>
        <pc:spChg chg="add mod">
          <ac:chgData name="Agustín Ruiz Martín" userId="e54b14ac-9992-4b44-bb0f-8ee7a2060432" providerId="ADAL" clId="{B7381CE7-AB8D-46F1-ACAE-6CB1AAF72188}" dt="2021-05-01T08:11:54.096" v="4731" actId="1037"/>
          <ac:spMkLst>
            <pc:docMk/>
            <pc:sldMk cId="370781199" sldId="304"/>
            <ac:spMk id="30" creationId="{D8973FD3-F361-488B-BFA1-2B8ED88A98C5}"/>
          </ac:spMkLst>
        </pc:spChg>
        <pc:spChg chg="add mod">
          <ac:chgData name="Agustín Ruiz Martín" userId="e54b14ac-9992-4b44-bb0f-8ee7a2060432" providerId="ADAL" clId="{B7381CE7-AB8D-46F1-ACAE-6CB1AAF72188}" dt="2021-05-01T08:11:54.096" v="4731" actId="1037"/>
          <ac:spMkLst>
            <pc:docMk/>
            <pc:sldMk cId="370781199" sldId="304"/>
            <ac:spMk id="31" creationId="{9BDF535D-452D-46FE-9DD7-3499D793ED75}"/>
          </ac:spMkLst>
        </pc:spChg>
        <pc:spChg chg="add mod">
          <ac:chgData name="Agustín Ruiz Martín" userId="e54b14ac-9992-4b44-bb0f-8ee7a2060432" providerId="ADAL" clId="{B7381CE7-AB8D-46F1-ACAE-6CB1AAF72188}" dt="2021-05-01T08:11:54.096" v="4731" actId="1037"/>
          <ac:spMkLst>
            <pc:docMk/>
            <pc:sldMk cId="370781199" sldId="304"/>
            <ac:spMk id="32" creationId="{0518CC5E-AC98-4758-AB02-38E3821FF00D}"/>
          </ac:spMkLst>
        </pc:spChg>
        <pc:spChg chg="add mod">
          <ac:chgData name="Agustín Ruiz Martín" userId="e54b14ac-9992-4b44-bb0f-8ee7a2060432" providerId="ADAL" clId="{B7381CE7-AB8D-46F1-ACAE-6CB1AAF72188}" dt="2021-05-01T08:11:54.096" v="4731" actId="1037"/>
          <ac:spMkLst>
            <pc:docMk/>
            <pc:sldMk cId="370781199" sldId="304"/>
            <ac:spMk id="33" creationId="{B11EED92-4391-481F-AB64-5E0DA96F47AB}"/>
          </ac:spMkLst>
        </pc:spChg>
        <pc:spChg chg="add mod">
          <ac:chgData name="Agustín Ruiz Martín" userId="e54b14ac-9992-4b44-bb0f-8ee7a2060432" providerId="ADAL" clId="{B7381CE7-AB8D-46F1-ACAE-6CB1AAF72188}" dt="2021-05-01T08:11:54.096" v="4731" actId="1037"/>
          <ac:spMkLst>
            <pc:docMk/>
            <pc:sldMk cId="370781199" sldId="304"/>
            <ac:spMk id="34" creationId="{8C6E28BB-1D6D-47E6-A910-31E16C35CB8D}"/>
          </ac:spMkLst>
        </pc:spChg>
        <pc:spChg chg="add mod">
          <ac:chgData name="Agustín Ruiz Martín" userId="e54b14ac-9992-4b44-bb0f-8ee7a2060432" providerId="ADAL" clId="{B7381CE7-AB8D-46F1-ACAE-6CB1AAF72188}" dt="2021-05-01T08:11:54.096" v="4731" actId="1037"/>
          <ac:spMkLst>
            <pc:docMk/>
            <pc:sldMk cId="370781199" sldId="304"/>
            <ac:spMk id="35" creationId="{35DE3C5F-23FC-45BB-9534-382506287688}"/>
          </ac:spMkLst>
        </pc:spChg>
        <pc:spChg chg="add mod">
          <ac:chgData name="Agustín Ruiz Martín" userId="e54b14ac-9992-4b44-bb0f-8ee7a2060432" providerId="ADAL" clId="{B7381CE7-AB8D-46F1-ACAE-6CB1AAF72188}" dt="2021-05-01T08:11:54.096" v="4731" actId="1037"/>
          <ac:spMkLst>
            <pc:docMk/>
            <pc:sldMk cId="370781199" sldId="304"/>
            <ac:spMk id="36" creationId="{E2CA1A43-BCD9-44ED-9D79-8F7597FFB4FD}"/>
          </ac:spMkLst>
        </pc:spChg>
        <pc:spChg chg="add mod">
          <ac:chgData name="Agustín Ruiz Martín" userId="e54b14ac-9992-4b44-bb0f-8ee7a2060432" providerId="ADAL" clId="{B7381CE7-AB8D-46F1-ACAE-6CB1AAF72188}" dt="2021-05-01T08:11:54.096" v="4731" actId="1037"/>
          <ac:spMkLst>
            <pc:docMk/>
            <pc:sldMk cId="370781199" sldId="304"/>
            <ac:spMk id="37" creationId="{016076EB-51A9-46D8-B369-A7AD8D8523B3}"/>
          </ac:spMkLst>
        </pc:spChg>
        <pc:spChg chg="add mod">
          <ac:chgData name="Agustín Ruiz Martín" userId="e54b14ac-9992-4b44-bb0f-8ee7a2060432" providerId="ADAL" clId="{B7381CE7-AB8D-46F1-ACAE-6CB1AAF72188}" dt="2021-05-01T08:11:54.096" v="4731" actId="1037"/>
          <ac:spMkLst>
            <pc:docMk/>
            <pc:sldMk cId="370781199" sldId="304"/>
            <ac:spMk id="38" creationId="{4FD5CD74-9A31-4E12-933C-7C9B884BC76C}"/>
          </ac:spMkLst>
        </pc:spChg>
        <pc:spChg chg="add mod">
          <ac:chgData name="Agustín Ruiz Martín" userId="e54b14ac-9992-4b44-bb0f-8ee7a2060432" providerId="ADAL" clId="{B7381CE7-AB8D-46F1-ACAE-6CB1AAF72188}" dt="2021-05-01T08:11:54.096" v="4731" actId="1037"/>
          <ac:spMkLst>
            <pc:docMk/>
            <pc:sldMk cId="370781199" sldId="304"/>
            <ac:spMk id="39" creationId="{D2DD50AA-8D7A-4CD9-9976-45B6FD47521A}"/>
          </ac:spMkLst>
        </pc:spChg>
        <pc:spChg chg="add mod">
          <ac:chgData name="Agustín Ruiz Martín" userId="e54b14ac-9992-4b44-bb0f-8ee7a2060432" providerId="ADAL" clId="{B7381CE7-AB8D-46F1-ACAE-6CB1AAF72188}" dt="2021-05-01T08:11:54.096" v="4731" actId="1037"/>
          <ac:spMkLst>
            <pc:docMk/>
            <pc:sldMk cId="370781199" sldId="304"/>
            <ac:spMk id="40" creationId="{822CB458-011E-4BC2-A2AB-9F7E24CAD985}"/>
          </ac:spMkLst>
        </pc:spChg>
        <pc:spChg chg="add mod">
          <ac:chgData name="Agustín Ruiz Martín" userId="e54b14ac-9992-4b44-bb0f-8ee7a2060432" providerId="ADAL" clId="{B7381CE7-AB8D-46F1-ACAE-6CB1AAF72188}" dt="2021-05-01T08:11:54.096" v="4731" actId="1037"/>
          <ac:spMkLst>
            <pc:docMk/>
            <pc:sldMk cId="370781199" sldId="304"/>
            <ac:spMk id="41" creationId="{6ECF2510-9834-40D6-9822-463D7296BD66}"/>
          </ac:spMkLst>
        </pc:spChg>
        <pc:spChg chg="add mod">
          <ac:chgData name="Agustín Ruiz Martín" userId="e54b14ac-9992-4b44-bb0f-8ee7a2060432" providerId="ADAL" clId="{B7381CE7-AB8D-46F1-ACAE-6CB1AAF72188}" dt="2021-05-01T08:11:54.096" v="4731" actId="1037"/>
          <ac:spMkLst>
            <pc:docMk/>
            <pc:sldMk cId="370781199" sldId="304"/>
            <ac:spMk id="42" creationId="{4615C766-702A-45DA-9B24-30D1D3E896CD}"/>
          </ac:spMkLst>
        </pc:spChg>
        <pc:spChg chg="add mod">
          <ac:chgData name="Agustín Ruiz Martín" userId="e54b14ac-9992-4b44-bb0f-8ee7a2060432" providerId="ADAL" clId="{B7381CE7-AB8D-46F1-ACAE-6CB1AAF72188}" dt="2021-05-01T08:11:54.096" v="4731" actId="1037"/>
          <ac:spMkLst>
            <pc:docMk/>
            <pc:sldMk cId="370781199" sldId="304"/>
            <ac:spMk id="43" creationId="{6C20816E-0D3E-430E-B623-86A8397C7FD6}"/>
          </ac:spMkLst>
        </pc:spChg>
        <pc:spChg chg="add mod">
          <ac:chgData name="Agustín Ruiz Martín" userId="e54b14ac-9992-4b44-bb0f-8ee7a2060432" providerId="ADAL" clId="{B7381CE7-AB8D-46F1-ACAE-6CB1AAF72188}" dt="2021-05-01T08:11:54.096" v="4731" actId="1037"/>
          <ac:spMkLst>
            <pc:docMk/>
            <pc:sldMk cId="370781199" sldId="304"/>
            <ac:spMk id="44" creationId="{69F39E72-70F3-48CE-9D52-9AE6515B5531}"/>
          </ac:spMkLst>
        </pc:spChg>
        <pc:spChg chg="add mod">
          <ac:chgData name="Agustín Ruiz Martín" userId="e54b14ac-9992-4b44-bb0f-8ee7a2060432" providerId="ADAL" clId="{B7381CE7-AB8D-46F1-ACAE-6CB1AAF72188}" dt="2021-05-01T08:11:54.096" v="4731" actId="1037"/>
          <ac:spMkLst>
            <pc:docMk/>
            <pc:sldMk cId="370781199" sldId="304"/>
            <ac:spMk id="45" creationId="{8151EEE7-ECE8-44CB-B628-1AC46594D5DC}"/>
          </ac:spMkLst>
        </pc:spChg>
        <pc:spChg chg="add mod">
          <ac:chgData name="Agustín Ruiz Martín" userId="e54b14ac-9992-4b44-bb0f-8ee7a2060432" providerId="ADAL" clId="{B7381CE7-AB8D-46F1-ACAE-6CB1AAF72188}" dt="2021-05-01T08:11:54.096" v="4731" actId="1037"/>
          <ac:spMkLst>
            <pc:docMk/>
            <pc:sldMk cId="370781199" sldId="304"/>
            <ac:spMk id="46" creationId="{CEC538FB-2E16-4A08-88A3-59156AD99A83}"/>
          </ac:spMkLst>
        </pc:spChg>
        <pc:spChg chg="add mod">
          <ac:chgData name="Agustín Ruiz Martín" userId="e54b14ac-9992-4b44-bb0f-8ee7a2060432" providerId="ADAL" clId="{B7381CE7-AB8D-46F1-ACAE-6CB1AAF72188}" dt="2021-05-01T08:11:54.096" v="4731" actId="1037"/>
          <ac:spMkLst>
            <pc:docMk/>
            <pc:sldMk cId="370781199" sldId="304"/>
            <ac:spMk id="47" creationId="{591C28D4-011A-4F84-B5CC-742431316B2C}"/>
          </ac:spMkLst>
        </pc:spChg>
        <pc:spChg chg="add mod">
          <ac:chgData name="Agustín Ruiz Martín" userId="e54b14ac-9992-4b44-bb0f-8ee7a2060432" providerId="ADAL" clId="{B7381CE7-AB8D-46F1-ACAE-6CB1AAF72188}" dt="2021-05-01T08:11:54.096" v="4731" actId="1037"/>
          <ac:spMkLst>
            <pc:docMk/>
            <pc:sldMk cId="370781199" sldId="304"/>
            <ac:spMk id="48" creationId="{06015479-AE2A-4AD7-B175-61D99FEC2C3F}"/>
          </ac:spMkLst>
        </pc:spChg>
        <pc:spChg chg="add mod">
          <ac:chgData name="Agustín Ruiz Martín" userId="e54b14ac-9992-4b44-bb0f-8ee7a2060432" providerId="ADAL" clId="{B7381CE7-AB8D-46F1-ACAE-6CB1AAF72188}" dt="2021-05-01T08:11:54.096" v="4731" actId="1037"/>
          <ac:spMkLst>
            <pc:docMk/>
            <pc:sldMk cId="370781199" sldId="304"/>
            <ac:spMk id="49" creationId="{C85E35CD-2D3C-4D87-86AC-AB7882CE08B1}"/>
          </ac:spMkLst>
        </pc:spChg>
        <pc:spChg chg="add mod">
          <ac:chgData name="Agustín Ruiz Martín" userId="e54b14ac-9992-4b44-bb0f-8ee7a2060432" providerId="ADAL" clId="{B7381CE7-AB8D-46F1-ACAE-6CB1AAF72188}" dt="2021-05-01T08:11:54.096" v="4731" actId="1037"/>
          <ac:spMkLst>
            <pc:docMk/>
            <pc:sldMk cId="370781199" sldId="304"/>
            <ac:spMk id="50" creationId="{1276BA8E-A76B-4AB0-8684-BDB73D61A876}"/>
          </ac:spMkLst>
        </pc:spChg>
        <pc:spChg chg="add mod">
          <ac:chgData name="Agustín Ruiz Martín" userId="e54b14ac-9992-4b44-bb0f-8ee7a2060432" providerId="ADAL" clId="{B7381CE7-AB8D-46F1-ACAE-6CB1AAF72188}" dt="2021-05-01T08:11:54.096" v="4731" actId="1037"/>
          <ac:spMkLst>
            <pc:docMk/>
            <pc:sldMk cId="370781199" sldId="304"/>
            <ac:spMk id="51" creationId="{BF7BE661-5154-4D0B-9868-AEBF542D12D3}"/>
          </ac:spMkLst>
        </pc:spChg>
        <pc:spChg chg="add mod">
          <ac:chgData name="Agustín Ruiz Martín" userId="e54b14ac-9992-4b44-bb0f-8ee7a2060432" providerId="ADAL" clId="{B7381CE7-AB8D-46F1-ACAE-6CB1AAF72188}" dt="2021-05-01T08:11:54.096" v="4731" actId="1037"/>
          <ac:spMkLst>
            <pc:docMk/>
            <pc:sldMk cId="370781199" sldId="304"/>
            <ac:spMk id="52" creationId="{BF28CB5F-75C1-4192-8935-B6BC4FF1CB33}"/>
          </ac:spMkLst>
        </pc:spChg>
        <pc:spChg chg="add mod">
          <ac:chgData name="Agustín Ruiz Martín" userId="e54b14ac-9992-4b44-bb0f-8ee7a2060432" providerId="ADAL" clId="{B7381CE7-AB8D-46F1-ACAE-6CB1AAF72188}" dt="2021-05-01T08:11:54.096" v="4731" actId="1037"/>
          <ac:spMkLst>
            <pc:docMk/>
            <pc:sldMk cId="370781199" sldId="304"/>
            <ac:spMk id="53" creationId="{220A5AE1-DAAC-40F2-8FF4-C1F7725D3F17}"/>
          </ac:spMkLst>
        </pc:spChg>
        <pc:spChg chg="mod">
          <ac:chgData name="Agustín Ruiz Martín" userId="e54b14ac-9992-4b44-bb0f-8ee7a2060432" providerId="ADAL" clId="{B7381CE7-AB8D-46F1-ACAE-6CB1AAF72188}" dt="2021-05-01T08:13:14.686" v="4927" actId="20577"/>
          <ac:spMkLst>
            <pc:docMk/>
            <pc:sldMk cId="370781199" sldId="304"/>
            <ac:spMk id="56" creationId="{1E4B28F5-95A6-46DA-B4BF-698E1ED05344}"/>
          </ac:spMkLst>
        </pc:spChg>
      </pc:sldChg>
      <pc:sldChg chg="addSp modSp add mod ord">
        <pc:chgData name="Agustín Ruiz Martín" userId="e54b14ac-9992-4b44-bb0f-8ee7a2060432" providerId="ADAL" clId="{B7381CE7-AB8D-46F1-ACAE-6CB1AAF72188}" dt="2021-05-01T08:15:10.775" v="4934" actId="207"/>
        <pc:sldMkLst>
          <pc:docMk/>
          <pc:sldMk cId="2219098598" sldId="305"/>
        </pc:sldMkLst>
        <pc:spChg chg="add mod">
          <ac:chgData name="Agustín Ruiz Martín" userId="e54b14ac-9992-4b44-bb0f-8ee7a2060432" providerId="ADAL" clId="{B7381CE7-AB8D-46F1-ACAE-6CB1AAF72188}" dt="2021-05-01T08:08:58.515" v="4631" actId="1036"/>
          <ac:spMkLst>
            <pc:docMk/>
            <pc:sldMk cId="2219098598" sldId="305"/>
            <ac:spMk id="6" creationId="{1BE1B97A-3532-4DC1-8CDD-E2F5435A1FD3}"/>
          </ac:spMkLst>
        </pc:spChg>
        <pc:spChg chg="mod">
          <ac:chgData name="Agustín Ruiz Martín" userId="e54b14ac-9992-4b44-bb0f-8ee7a2060432" providerId="ADAL" clId="{B7381CE7-AB8D-46F1-ACAE-6CB1AAF72188}" dt="2021-05-01T08:10:16.408" v="4676" actId="20577"/>
          <ac:spMkLst>
            <pc:docMk/>
            <pc:sldMk cId="2219098598" sldId="305"/>
            <ac:spMk id="56" creationId="{1E4B28F5-95A6-46DA-B4BF-698E1ED05344}"/>
          </ac:spMkLst>
        </pc:spChg>
        <pc:graphicFrameChg chg="add mod modGraphic">
          <ac:chgData name="Agustín Ruiz Martín" userId="e54b14ac-9992-4b44-bb0f-8ee7a2060432" providerId="ADAL" clId="{B7381CE7-AB8D-46F1-ACAE-6CB1AAF72188}" dt="2021-05-01T08:15:10.775" v="4934" actId="207"/>
          <ac:graphicFrameMkLst>
            <pc:docMk/>
            <pc:sldMk cId="2219098598" sldId="305"/>
            <ac:graphicFrameMk id="5" creationId="{E57C5FC8-9CDF-4DD9-8DF9-20BB64207BE0}"/>
          </ac:graphicFrameMkLst>
        </pc:graphicFrameChg>
      </pc:sldChg>
      <pc:sldChg chg="addSp modSp add mod">
        <pc:chgData name="Agustín Ruiz Martín" userId="e54b14ac-9992-4b44-bb0f-8ee7a2060432" providerId="ADAL" clId="{B7381CE7-AB8D-46F1-ACAE-6CB1AAF72188}" dt="2021-05-01T08:41:28.740" v="6484" actId="1036"/>
        <pc:sldMkLst>
          <pc:docMk/>
          <pc:sldMk cId="106501496" sldId="306"/>
        </pc:sldMkLst>
        <pc:spChg chg="add mod">
          <ac:chgData name="Agustín Ruiz Martín" userId="e54b14ac-9992-4b44-bb0f-8ee7a2060432" providerId="ADAL" clId="{B7381CE7-AB8D-46F1-ACAE-6CB1AAF72188}" dt="2021-05-01T08:41:25.615" v="6479" actId="1036"/>
          <ac:spMkLst>
            <pc:docMk/>
            <pc:sldMk cId="106501496" sldId="306"/>
            <ac:spMk id="6" creationId="{1AA566F3-6A78-42D2-8FAB-C9D6E3251DE3}"/>
          </ac:spMkLst>
        </pc:spChg>
        <pc:spChg chg="mod">
          <ac:chgData name="Agustín Ruiz Martín" userId="e54b14ac-9992-4b44-bb0f-8ee7a2060432" providerId="ADAL" clId="{B7381CE7-AB8D-46F1-ACAE-6CB1AAF72188}" dt="2021-05-01T08:41:28.740" v="6484" actId="1036"/>
          <ac:spMkLst>
            <pc:docMk/>
            <pc:sldMk cId="106501496" sldId="306"/>
            <ac:spMk id="56" creationId="{1E4B28F5-95A6-46DA-B4BF-698E1ED05344}"/>
          </ac:spMkLst>
        </pc:spChg>
        <pc:graphicFrameChg chg="add mod modGraphic">
          <ac:chgData name="Agustín Ruiz Martín" userId="e54b14ac-9992-4b44-bb0f-8ee7a2060432" providerId="ADAL" clId="{B7381CE7-AB8D-46F1-ACAE-6CB1AAF72188}" dt="2021-05-01T08:41:25.615" v="6479" actId="1036"/>
          <ac:graphicFrameMkLst>
            <pc:docMk/>
            <pc:sldMk cId="106501496" sldId="306"/>
            <ac:graphicFrameMk id="5" creationId="{172653F7-AD7E-4738-841D-09FAF6C2B2DE}"/>
          </ac:graphicFrameMkLst>
        </pc:graphicFrameChg>
      </pc:sldChg>
      <pc:sldChg chg="addSp modSp add mod">
        <pc:chgData name="Agustín Ruiz Martín" userId="e54b14ac-9992-4b44-bb0f-8ee7a2060432" providerId="ADAL" clId="{B7381CE7-AB8D-46F1-ACAE-6CB1AAF72188}" dt="2021-05-01T08:26:54.859" v="5699" actId="1036"/>
        <pc:sldMkLst>
          <pc:docMk/>
          <pc:sldMk cId="1063309159" sldId="307"/>
        </pc:sldMkLst>
        <pc:spChg chg="add mod">
          <ac:chgData name="Agustín Ruiz Martín" userId="e54b14ac-9992-4b44-bb0f-8ee7a2060432" providerId="ADAL" clId="{B7381CE7-AB8D-46F1-ACAE-6CB1AAF72188}" dt="2021-05-01T08:20:49.771" v="5207" actId="1076"/>
          <ac:spMkLst>
            <pc:docMk/>
            <pc:sldMk cId="1063309159" sldId="307"/>
            <ac:spMk id="5" creationId="{2DC706DF-13AF-49DC-8B3B-3059F4B2683C}"/>
          </ac:spMkLst>
        </pc:spChg>
        <pc:spChg chg="add mod">
          <ac:chgData name="Agustín Ruiz Martín" userId="e54b14ac-9992-4b44-bb0f-8ee7a2060432" providerId="ADAL" clId="{B7381CE7-AB8D-46F1-ACAE-6CB1AAF72188}" dt="2021-05-01T08:26:54.859" v="5699" actId="1036"/>
          <ac:spMkLst>
            <pc:docMk/>
            <pc:sldMk cId="1063309159" sldId="307"/>
            <ac:spMk id="7" creationId="{7ECAC56A-6B63-4A36-BD2B-824711098E9E}"/>
          </ac:spMkLst>
        </pc:spChg>
        <pc:spChg chg="mod">
          <ac:chgData name="Agustín Ruiz Martín" userId="e54b14ac-9992-4b44-bb0f-8ee7a2060432" providerId="ADAL" clId="{B7381CE7-AB8D-46F1-ACAE-6CB1AAF72188}" dt="2021-05-01T08:24:15.621" v="5659" actId="1035"/>
          <ac:spMkLst>
            <pc:docMk/>
            <pc:sldMk cId="1063309159" sldId="307"/>
            <ac:spMk id="56" creationId="{1E4B28F5-95A6-46DA-B4BF-698E1ED05344}"/>
          </ac:spMkLst>
        </pc:spChg>
        <pc:graphicFrameChg chg="add mod modGraphic">
          <ac:chgData name="Agustín Ruiz Martín" userId="e54b14ac-9992-4b44-bb0f-8ee7a2060432" providerId="ADAL" clId="{B7381CE7-AB8D-46F1-ACAE-6CB1AAF72188}" dt="2021-05-01T08:26:54.859" v="5699" actId="1036"/>
          <ac:graphicFrameMkLst>
            <pc:docMk/>
            <pc:sldMk cId="1063309159" sldId="307"/>
            <ac:graphicFrameMk id="6" creationId="{9F90BEDB-F613-4061-82D2-BDF2C419F98F}"/>
          </ac:graphicFrameMkLst>
        </pc:graphicFrameChg>
      </pc:sldChg>
      <pc:sldChg chg="addSp modSp add mod">
        <pc:chgData name="Agustín Ruiz Martín" userId="e54b14ac-9992-4b44-bb0f-8ee7a2060432" providerId="ADAL" clId="{B7381CE7-AB8D-46F1-ACAE-6CB1AAF72188}" dt="2021-05-01T08:32:17.447" v="6005" actId="1035"/>
        <pc:sldMkLst>
          <pc:docMk/>
          <pc:sldMk cId="871680587" sldId="308"/>
        </pc:sldMkLst>
        <pc:spChg chg="add mod">
          <ac:chgData name="Agustín Ruiz Martín" userId="e54b14ac-9992-4b44-bb0f-8ee7a2060432" providerId="ADAL" clId="{B7381CE7-AB8D-46F1-ACAE-6CB1AAF72188}" dt="2021-05-01T08:31:00.202" v="5768" actId="1036"/>
          <ac:spMkLst>
            <pc:docMk/>
            <pc:sldMk cId="871680587" sldId="308"/>
            <ac:spMk id="5" creationId="{A8562798-42F1-4D8F-B15E-A37C8CF4C284}"/>
          </ac:spMkLst>
        </pc:spChg>
        <pc:spChg chg="add mod">
          <ac:chgData name="Agustín Ruiz Martín" userId="e54b14ac-9992-4b44-bb0f-8ee7a2060432" providerId="ADAL" clId="{B7381CE7-AB8D-46F1-ACAE-6CB1AAF72188}" dt="2021-05-01T08:31:00.202" v="5768" actId="1036"/>
          <ac:spMkLst>
            <pc:docMk/>
            <pc:sldMk cId="871680587" sldId="308"/>
            <ac:spMk id="6" creationId="{7A43DECA-0483-4CCB-8C7F-60630209D20B}"/>
          </ac:spMkLst>
        </pc:spChg>
        <pc:spChg chg="add mod">
          <ac:chgData name="Agustín Ruiz Martín" userId="e54b14ac-9992-4b44-bb0f-8ee7a2060432" providerId="ADAL" clId="{B7381CE7-AB8D-46F1-ACAE-6CB1AAF72188}" dt="2021-05-01T08:31:00.202" v="5768" actId="1036"/>
          <ac:spMkLst>
            <pc:docMk/>
            <pc:sldMk cId="871680587" sldId="308"/>
            <ac:spMk id="7" creationId="{3D2E2844-2008-423B-AA1B-D03C9FDFBB5D}"/>
          </ac:spMkLst>
        </pc:spChg>
        <pc:spChg chg="add mod">
          <ac:chgData name="Agustín Ruiz Martín" userId="e54b14ac-9992-4b44-bb0f-8ee7a2060432" providerId="ADAL" clId="{B7381CE7-AB8D-46F1-ACAE-6CB1AAF72188}" dt="2021-05-01T08:31:00.202" v="5768" actId="1036"/>
          <ac:spMkLst>
            <pc:docMk/>
            <pc:sldMk cId="871680587" sldId="308"/>
            <ac:spMk id="8" creationId="{B89E73C1-BA32-4E0F-982C-8252C4B9E710}"/>
          </ac:spMkLst>
        </pc:spChg>
        <pc:spChg chg="add mod">
          <ac:chgData name="Agustín Ruiz Martín" userId="e54b14ac-9992-4b44-bb0f-8ee7a2060432" providerId="ADAL" clId="{B7381CE7-AB8D-46F1-ACAE-6CB1AAF72188}" dt="2021-05-01T08:31:00.202" v="5768" actId="1036"/>
          <ac:spMkLst>
            <pc:docMk/>
            <pc:sldMk cId="871680587" sldId="308"/>
            <ac:spMk id="9" creationId="{9C35B4A3-CF59-406C-8CBF-F8FBA8D6394B}"/>
          </ac:spMkLst>
        </pc:spChg>
        <pc:spChg chg="add mod">
          <ac:chgData name="Agustín Ruiz Martín" userId="e54b14ac-9992-4b44-bb0f-8ee7a2060432" providerId="ADAL" clId="{B7381CE7-AB8D-46F1-ACAE-6CB1AAF72188}" dt="2021-05-01T08:31:00.202" v="5768" actId="1036"/>
          <ac:spMkLst>
            <pc:docMk/>
            <pc:sldMk cId="871680587" sldId="308"/>
            <ac:spMk id="10" creationId="{D6186025-E60D-4040-A3BB-D512A821D9BF}"/>
          </ac:spMkLst>
        </pc:spChg>
        <pc:spChg chg="add mod">
          <ac:chgData name="Agustín Ruiz Martín" userId="e54b14ac-9992-4b44-bb0f-8ee7a2060432" providerId="ADAL" clId="{B7381CE7-AB8D-46F1-ACAE-6CB1AAF72188}" dt="2021-05-01T08:31:00.202" v="5768" actId="1036"/>
          <ac:spMkLst>
            <pc:docMk/>
            <pc:sldMk cId="871680587" sldId="308"/>
            <ac:spMk id="11" creationId="{3D30AC16-293C-42BC-A650-BCE73140CD1D}"/>
          </ac:spMkLst>
        </pc:spChg>
        <pc:spChg chg="add mod">
          <ac:chgData name="Agustín Ruiz Martín" userId="e54b14ac-9992-4b44-bb0f-8ee7a2060432" providerId="ADAL" clId="{B7381CE7-AB8D-46F1-ACAE-6CB1AAF72188}" dt="2021-05-01T08:31:00.202" v="5768" actId="1036"/>
          <ac:spMkLst>
            <pc:docMk/>
            <pc:sldMk cId="871680587" sldId="308"/>
            <ac:spMk id="12" creationId="{103C9581-0F33-46B7-8576-F0D60CB2D81A}"/>
          </ac:spMkLst>
        </pc:spChg>
        <pc:spChg chg="add mod">
          <ac:chgData name="Agustín Ruiz Martín" userId="e54b14ac-9992-4b44-bb0f-8ee7a2060432" providerId="ADAL" clId="{B7381CE7-AB8D-46F1-ACAE-6CB1AAF72188}" dt="2021-05-01T08:31:00.202" v="5768" actId="1036"/>
          <ac:spMkLst>
            <pc:docMk/>
            <pc:sldMk cId="871680587" sldId="308"/>
            <ac:spMk id="13" creationId="{F1DF4F74-B0CA-4CAF-9764-CD46C1E4D539}"/>
          </ac:spMkLst>
        </pc:spChg>
        <pc:spChg chg="add mod">
          <ac:chgData name="Agustín Ruiz Martín" userId="e54b14ac-9992-4b44-bb0f-8ee7a2060432" providerId="ADAL" clId="{B7381CE7-AB8D-46F1-ACAE-6CB1AAF72188}" dt="2021-05-01T08:31:00.202" v="5768" actId="1036"/>
          <ac:spMkLst>
            <pc:docMk/>
            <pc:sldMk cId="871680587" sldId="308"/>
            <ac:spMk id="14" creationId="{F8EC769F-E979-4EAA-8509-68A7A6EFA417}"/>
          </ac:spMkLst>
        </pc:spChg>
        <pc:spChg chg="add mod">
          <ac:chgData name="Agustín Ruiz Martín" userId="e54b14ac-9992-4b44-bb0f-8ee7a2060432" providerId="ADAL" clId="{B7381CE7-AB8D-46F1-ACAE-6CB1AAF72188}" dt="2021-05-01T08:31:00.202" v="5768" actId="1036"/>
          <ac:spMkLst>
            <pc:docMk/>
            <pc:sldMk cId="871680587" sldId="308"/>
            <ac:spMk id="15" creationId="{A7AB00D6-DED0-4C9C-AE07-7224D14FA1B6}"/>
          </ac:spMkLst>
        </pc:spChg>
        <pc:spChg chg="add mod">
          <ac:chgData name="Agustín Ruiz Martín" userId="e54b14ac-9992-4b44-bb0f-8ee7a2060432" providerId="ADAL" clId="{B7381CE7-AB8D-46F1-ACAE-6CB1AAF72188}" dt="2021-05-01T08:31:00.202" v="5768" actId="1036"/>
          <ac:spMkLst>
            <pc:docMk/>
            <pc:sldMk cId="871680587" sldId="308"/>
            <ac:spMk id="17" creationId="{1CAA0DFE-FA91-4C3C-925A-6F307DF93F89}"/>
          </ac:spMkLst>
        </pc:spChg>
        <pc:spChg chg="add mod">
          <ac:chgData name="Agustín Ruiz Martín" userId="e54b14ac-9992-4b44-bb0f-8ee7a2060432" providerId="ADAL" clId="{B7381CE7-AB8D-46F1-ACAE-6CB1AAF72188}" dt="2021-05-01T08:31:00.202" v="5768" actId="1036"/>
          <ac:spMkLst>
            <pc:docMk/>
            <pc:sldMk cId="871680587" sldId="308"/>
            <ac:spMk id="18" creationId="{9D1B0AE7-631E-42CC-B865-FEF3109D2187}"/>
          </ac:spMkLst>
        </pc:spChg>
        <pc:spChg chg="add mod">
          <ac:chgData name="Agustín Ruiz Martín" userId="e54b14ac-9992-4b44-bb0f-8ee7a2060432" providerId="ADAL" clId="{B7381CE7-AB8D-46F1-ACAE-6CB1AAF72188}" dt="2021-05-01T08:31:00.202" v="5768" actId="1036"/>
          <ac:spMkLst>
            <pc:docMk/>
            <pc:sldMk cId="871680587" sldId="308"/>
            <ac:spMk id="19" creationId="{891A0456-C837-4D7A-8917-947870199F36}"/>
          </ac:spMkLst>
        </pc:spChg>
        <pc:spChg chg="add mod">
          <ac:chgData name="Agustín Ruiz Martín" userId="e54b14ac-9992-4b44-bb0f-8ee7a2060432" providerId="ADAL" clId="{B7381CE7-AB8D-46F1-ACAE-6CB1AAF72188}" dt="2021-05-01T08:31:00.202" v="5768" actId="1036"/>
          <ac:spMkLst>
            <pc:docMk/>
            <pc:sldMk cId="871680587" sldId="308"/>
            <ac:spMk id="20" creationId="{6B4512E9-0AB5-423F-BEDC-C4633291687A}"/>
          </ac:spMkLst>
        </pc:spChg>
        <pc:spChg chg="add mod">
          <ac:chgData name="Agustín Ruiz Martín" userId="e54b14ac-9992-4b44-bb0f-8ee7a2060432" providerId="ADAL" clId="{B7381CE7-AB8D-46F1-ACAE-6CB1AAF72188}" dt="2021-05-01T08:31:00.202" v="5768" actId="1036"/>
          <ac:spMkLst>
            <pc:docMk/>
            <pc:sldMk cId="871680587" sldId="308"/>
            <ac:spMk id="21" creationId="{DEF5E70C-AAB7-4513-97AD-E9AAA9EC19B4}"/>
          </ac:spMkLst>
        </pc:spChg>
        <pc:spChg chg="add mod">
          <ac:chgData name="Agustín Ruiz Martín" userId="e54b14ac-9992-4b44-bb0f-8ee7a2060432" providerId="ADAL" clId="{B7381CE7-AB8D-46F1-ACAE-6CB1AAF72188}" dt="2021-05-01T08:31:00.202" v="5768" actId="1036"/>
          <ac:spMkLst>
            <pc:docMk/>
            <pc:sldMk cId="871680587" sldId="308"/>
            <ac:spMk id="22" creationId="{FA3D14F8-B27D-4275-A50C-C964F94672FB}"/>
          </ac:spMkLst>
        </pc:spChg>
        <pc:spChg chg="add mod">
          <ac:chgData name="Agustín Ruiz Martín" userId="e54b14ac-9992-4b44-bb0f-8ee7a2060432" providerId="ADAL" clId="{B7381CE7-AB8D-46F1-ACAE-6CB1AAF72188}" dt="2021-05-01T08:31:00.202" v="5768" actId="1036"/>
          <ac:spMkLst>
            <pc:docMk/>
            <pc:sldMk cId="871680587" sldId="308"/>
            <ac:spMk id="23" creationId="{FBC2D01B-DADB-4A6A-BF52-04F0E6E08D50}"/>
          </ac:spMkLst>
        </pc:spChg>
        <pc:spChg chg="add mod">
          <ac:chgData name="Agustín Ruiz Martín" userId="e54b14ac-9992-4b44-bb0f-8ee7a2060432" providerId="ADAL" clId="{B7381CE7-AB8D-46F1-ACAE-6CB1AAF72188}" dt="2021-05-01T08:31:00.202" v="5768" actId="1036"/>
          <ac:spMkLst>
            <pc:docMk/>
            <pc:sldMk cId="871680587" sldId="308"/>
            <ac:spMk id="24" creationId="{8677C566-E88E-435A-A4CE-4490E8FFE7C3}"/>
          </ac:spMkLst>
        </pc:spChg>
        <pc:spChg chg="add mod">
          <ac:chgData name="Agustín Ruiz Martín" userId="e54b14ac-9992-4b44-bb0f-8ee7a2060432" providerId="ADAL" clId="{B7381CE7-AB8D-46F1-ACAE-6CB1AAF72188}" dt="2021-05-01T08:31:00.202" v="5768" actId="1036"/>
          <ac:spMkLst>
            <pc:docMk/>
            <pc:sldMk cId="871680587" sldId="308"/>
            <ac:spMk id="25" creationId="{D0EC5BAB-78F0-4102-AED5-D6CCD542317F}"/>
          </ac:spMkLst>
        </pc:spChg>
        <pc:spChg chg="add mod">
          <ac:chgData name="Agustín Ruiz Martín" userId="e54b14ac-9992-4b44-bb0f-8ee7a2060432" providerId="ADAL" clId="{B7381CE7-AB8D-46F1-ACAE-6CB1AAF72188}" dt="2021-05-01T08:31:00.202" v="5768" actId="1036"/>
          <ac:spMkLst>
            <pc:docMk/>
            <pc:sldMk cId="871680587" sldId="308"/>
            <ac:spMk id="26" creationId="{4A64B762-A4E3-4033-A536-9BB8789133A0}"/>
          </ac:spMkLst>
        </pc:spChg>
        <pc:spChg chg="add mod">
          <ac:chgData name="Agustín Ruiz Martín" userId="e54b14ac-9992-4b44-bb0f-8ee7a2060432" providerId="ADAL" clId="{B7381CE7-AB8D-46F1-ACAE-6CB1AAF72188}" dt="2021-05-01T08:31:00.202" v="5768" actId="1036"/>
          <ac:spMkLst>
            <pc:docMk/>
            <pc:sldMk cId="871680587" sldId="308"/>
            <ac:spMk id="27" creationId="{40CF1AED-AE9B-44FB-8D50-6A306AAB67E0}"/>
          </ac:spMkLst>
        </pc:spChg>
        <pc:spChg chg="add mod">
          <ac:chgData name="Agustín Ruiz Martín" userId="e54b14ac-9992-4b44-bb0f-8ee7a2060432" providerId="ADAL" clId="{B7381CE7-AB8D-46F1-ACAE-6CB1AAF72188}" dt="2021-05-01T08:31:00.202" v="5768" actId="1036"/>
          <ac:spMkLst>
            <pc:docMk/>
            <pc:sldMk cId="871680587" sldId="308"/>
            <ac:spMk id="28" creationId="{D7884D6A-FD2F-4CFD-88F8-5A9F97CE9038}"/>
          </ac:spMkLst>
        </pc:spChg>
        <pc:spChg chg="add mod">
          <ac:chgData name="Agustín Ruiz Martín" userId="e54b14ac-9992-4b44-bb0f-8ee7a2060432" providerId="ADAL" clId="{B7381CE7-AB8D-46F1-ACAE-6CB1AAF72188}" dt="2021-05-01T08:31:00.202" v="5768" actId="1036"/>
          <ac:spMkLst>
            <pc:docMk/>
            <pc:sldMk cId="871680587" sldId="308"/>
            <ac:spMk id="29" creationId="{01674A07-824C-4A32-97CA-03FD06F98DA1}"/>
          </ac:spMkLst>
        </pc:spChg>
        <pc:spChg chg="add mod">
          <ac:chgData name="Agustín Ruiz Martín" userId="e54b14ac-9992-4b44-bb0f-8ee7a2060432" providerId="ADAL" clId="{B7381CE7-AB8D-46F1-ACAE-6CB1AAF72188}" dt="2021-05-01T08:31:00.202" v="5768" actId="1036"/>
          <ac:spMkLst>
            <pc:docMk/>
            <pc:sldMk cId="871680587" sldId="308"/>
            <ac:spMk id="30" creationId="{6EB9C20B-AF37-4AED-9EAD-F418DC7E3534}"/>
          </ac:spMkLst>
        </pc:spChg>
        <pc:spChg chg="add mod">
          <ac:chgData name="Agustín Ruiz Martín" userId="e54b14ac-9992-4b44-bb0f-8ee7a2060432" providerId="ADAL" clId="{B7381CE7-AB8D-46F1-ACAE-6CB1AAF72188}" dt="2021-05-01T08:31:00.202" v="5768" actId="1036"/>
          <ac:spMkLst>
            <pc:docMk/>
            <pc:sldMk cId="871680587" sldId="308"/>
            <ac:spMk id="31" creationId="{45824733-9AA9-4D42-9B7F-C75E6060B365}"/>
          </ac:spMkLst>
        </pc:spChg>
        <pc:spChg chg="add mod">
          <ac:chgData name="Agustín Ruiz Martín" userId="e54b14ac-9992-4b44-bb0f-8ee7a2060432" providerId="ADAL" clId="{B7381CE7-AB8D-46F1-ACAE-6CB1AAF72188}" dt="2021-05-01T08:31:00.202" v="5768" actId="1036"/>
          <ac:spMkLst>
            <pc:docMk/>
            <pc:sldMk cId="871680587" sldId="308"/>
            <ac:spMk id="32" creationId="{9A28705E-4B79-4E19-97DB-0C2541F5A684}"/>
          </ac:spMkLst>
        </pc:spChg>
        <pc:spChg chg="add mod">
          <ac:chgData name="Agustín Ruiz Martín" userId="e54b14ac-9992-4b44-bb0f-8ee7a2060432" providerId="ADAL" clId="{B7381CE7-AB8D-46F1-ACAE-6CB1AAF72188}" dt="2021-05-01T08:31:00.202" v="5768" actId="1036"/>
          <ac:spMkLst>
            <pc:docMk/>
            <pc:sldMk cId="871680587" sldId="308"/>
            <ac:spMk id="33" creationId="{F6A97518-CCEC-46C7-BCEC-EF5E345E7698}"/>
          </ac:spMkLst>
        </pc:spChg>
        <pc:spChg chg="add mod">
          <ac:chgData name="Agustín Ruiz Martín" userId="e54b14ac-9992-4b44-bb0f-8ee7a2060432" providerId="ADAL" clId="{B7381CE7-AB8D-46F1-ACAE-6CB1AAF72188}" dt="2021-05-01T08:31:00.202" v="5768" actId="1036"/>
          <ac:spMkLst>
            <pc:docMk/>
            <pc:sldMk cId="871680587" sldId="308"/>
            <ac:spMk id="34" creationId="{E81BD60A-A52E-4FCB-88CB-145D95F37BE0}"/>
          </ac:spMkLst>
        </pc:spChg>
        <pc:spChg chg="add mod">
          <ac:chgData name="Agustín Ruiz Martín" userId="e54b14ac-9992-4b44-bb0f-8ee7a2060432" providerId="ADAL" clId="{B7381CE7-AB8D-46F1-ACAE-6CB1AAF72188}" dt="2021-05-01T08:31:00.202" v="5768" actId="1036"/>
          <ac:spMkLst>
            <pc:docMk/>
            <pc:sldMk cId="871680587" sldId="308"/>
            <ac:spMk id="35" creationId="{672B6AD8-56F0-4F38-ADAA-F891F2D85519}"/>
          </ac:spMkLst>
        </pc:spChg>
        <pc:spChg chg="add mod">
          <ac:chgData name="Agustín Ruiz Martín" userId="e54b14ac-9992-4b44-bb0f-8ee7a2060432" providerId="ADAL" clId="{B7381CE7-AB8D-46F1-ACAE-6CB1AAF72188}" dt="2021-05-01T08:31:00.202" v="5768" actId="1036"/>
          <ac:spMkLst>
            <pc:docMk/>
            <pc:sldMk cId="871680587" sldId="308"/>
            <ac:spMk id="36" creationId="{0B0586C9-45A5-444A-A4AB-8ECBFF3616C8}"/>
          </ac:spMkLst>
        </pc:spChg>
        <pc:spChg chg="add mod">
          <ac:chgData name="Agustín Ruiz Martín" userId="e54b14ac-9992-4b44-bb0f-8ee7a2060432" providerId="ADAL" clId="{B7381CE7-AB8D-46F1-ACAE-6CB1AAF72188}" dt="2021-05-01T08:31:00.202" v="5768" actId="1036"/>
          <ac:spMkLst>
            <pc:docMk/>
            <pc:sldMk cId="871680587" sldId="308"/>
            <ac:spMk id="37" creationId="{21E669FA-C1C0-4FC0-B0D2-133782C38300}"/>
          </ac:spMkLst>
        </pc:spChg>
        <pc:spChg chg="add mod">
          <ac:chgData name="Agustín Ruiz Martín" userId="e54b14ac-9992-4b44-bb0f-8ee7a2060432" providerId="ADAL" clId="{B7381CE7-AB8D-46F1-ACAE-6CB1AAF72188}" dt="2021-05-01T08:31:00.202" v="5768" actId="1036"/>
          <ac:spMkLst>
            <pc:docMk/>
            <pc:sldMk cId="871680587" sldId="308"/>
            <ac:spMk id="38" creationId="{36C6DE6A-5085-48D4-AA28-5CCA7DC3B737}"/>
          </ac:spMkLst>
        </pc:spChg>
        <pc:spChg chg="add mod">
          <ac:chgData name="Agustín Ruiz Martín" userId="e54b14ac-9992-4b44-bb0f-8ee7a2060432" providerId="ADAL" clId="{B7381CE7-AB8D-46F1-ACAE-6CB1AAF72188}" dt="2021-05-01T08:31:00.202" v="5768" actId="1036"/>
          <ac:spMkLst>
            <pc:docMk/>
            <pc:sldMk cId="871680587" sldId="308"/>
            <ac:spMk id="39" creationId="{28F5680C-74E3-4674-9889-C87FF88886E8}"/>
          </ac:spMkLst>
        </pc:spChg>
        <pc:spChg chg="add mod">
          <ac:chgData name="Agustín Ruiz Martín" userId="e54b14ac-9992-4b44-bb0f-8ee7a2060432" providerId="ADAL" clId="{B7381CE7-AB8D-46F1-ACAE-6CB1AAF72188}" dt="2021-05-01T08:31:00.202" v="5768" actId="1036"/>
          <ac:spMkLst>
            <pc:docMk/>
            <pc:sldMk cId="871680587" sldId="308"/>
            <ac:spMk id="40" creationId="{17A234C4-EC38-4476-AD03-5C4C30FC8983}"/>
          </ac:spMkLst>
        </pc:spChg>
        <pc:spChg chg="add mod">
          <ac:chgData name="Agustín Ruiz Martín" userId="e54b14ac-9992-4b44-bb0f-8ee7a2060432" providerId="ADAL" clId="{B7381CE7-AB8D-46F1-ACAE-6CB1AAF72188}" dt="2021-05-01T08:31:00.202" v="5768" actId="1036"/>
          <ac:spMkLst>
            <pc:docMk/>
            <pc:sldMk cId="871680587" sldId="308"/>
            <ac:spMk id="41" creationId="{6291CB7A-C4B1-4F0E-8CEB-6F992B27DC36}"/>
          </ac:spMkLst>
        </pc:spChg>
        <pc:spChg chg="add mod">
          <ac:chgData name="Agustín Ruiz Martín" userId="e54b14ac-9992-4b44-bb0f-8ee7a2060432" providerId="ADAL" clId="{B7381CE7-AB8D-46F1-ACAE-6CB1AAF72188}" dt="2021-05-01T08:31:00.202" v="5768" actId="1036"/>
          <ac:spMkLst>
            <pc:docMk/>
            <pc:sldMk cId="871680587" sldId="308"/>
            <ac:spMk id="42" creationId="{5CDD570A-C739-4D72-9A97-9A3B321B0344}"/>
          </ac:spMkLst>
        </pc:spChg>
        <pc:spChg chg="add mod">
          <ac:chgData name="Agustín Ruiz Martín" userId="e54b14ac-9992-4b44-bb0f-8ee7a2060432" providerId="ADAL" clId="{B7381CE7-AB8D-46F1-ACAE-6CB1AAF72188}" dt="2021-05-01T08:31:00.202" v="5768" actId="1036"/>
          <ac:spMkLst>
            <pc:docMk/>
            <pc:sldMk cId="871680587" sldId="308"/>
            <ac:spMk id="43" creationId="{717FFB74-D3C0-4521-8651-D1935A8C200F}"/>
          </ac:spMkLst>
        </pc:spChg>
        <pc:spChg chg="add mod">
          <ac:chgData name="Agustín Ruiz Martín" userId="e54b14ac-9992-4b44-bb0f-8ee7a2060432" providerId="ADAL" clId="{B7381CE7-AB8D-46F1-ACAE-6CB1AAF72188}" dt="2021-05-01T08:31:00.202" v="5768" actId="1036"/>
          <ac:spMkLst>
            <pc:docMk/>
            <pc:sldMk cId="871680587" sldId="308"/>
            <ac:spMk id="44" creationId="{D95AE8D1-85AE-4D62-ABB6-6856F6271143}"/>
          </ac:spMkLst>
        </pc:spChg>
        <pc:spChg chg="add mod">
          <ac:chgData name="Agustín Ruiz Martín" userId="e54b14ac-9992-4b44-bb0f-8ee7a2060432" providerId="ADAL" clId="{B7381CE7-AB8D-46F1-ACAE-6CB1AAF72188}" dt="2021-05-01T08:31:00.202" v="5768" actId="1036"/>
          <ac:spMkLst>
            <pc:docMk/>
            <pc:sldMk cId="871680587" sldId="308"/>
            <ac:spMk id="45" creationId="{6CBA7BC3-BEF8-48A5-A80C-3F3D1D02F85D}"/>
          </ac:spMkLst>
        </pc:spChg>
        <pc:spChg chg="add mod">
          <ac:chgData name="Agustín Ruiz Martín" userId="e54b14ac-9992-4b44-bb0f-8ee7a2060432" providerId="ADAL" clId="{B7381CE7-AB8D-46F1-ACAE-6CB1AAF72188}" dt="2021-05-01T08:31:00.202" v="5768" actId="1036"/>
          <ac:spMkLst>
            <pc:docMk/>
            <pc:sldMk cId="871680587" sldId="308"/>
            <ac:spMk id="46" creationId="{0CD95EC2-935E-4C5E-BD36-BD64B306EE49}"/>
          </ac:spMkLst>
        </pc:spChg>
        <pc:spChg chg="add mod">
          <ac:chgData name="Agustín Ruiz Martín" userId="e54b14ac-9992-4b44-bb0f-8ee7a2060432" providerId="ADAL" clId="{B7381CE7-AB8D-46F1-ACAE-6CB1AAF72188}" dt="2021-05-01T08:31:00.202" v="5768" actId="1036"/>
          <ac:spMkLst>
            <pc:docMk/>
            <pc:sldMk cId="871680587" sldId="308"/>
            <ac:spMk id="47" creationId="{360A27A3-0EB4-4049-A740-7259BA556F7B}"/>
          </ac:spMkLst>
        </pc:spChg>
        <pc:spChg chg="add mod">
          <ac:chgData name="Agustín Ruiz Martín" userId="e54b14ac-9992-4b44-bb0f-8ee7a2060432" providerId="ADAL" clId="{B7381CE7-AB8D-46F1-ACAE-6CB1AAF72188}" dt="2021-05-01T08:31:00.202" v="5768" actId="1036"/>
          <ac:spMkLst>
            <pc:docMk/>
            <pc:sldMk cId="871680587" sldId="308"/>
            <ac:spMk id="48" creationId="{7A958FDD-39C1-411E-BBA6-FEDC1D300A33}"/>
          </ac:spMkLst>
        </pc:spChg>
        <pc:spChg chg="add mod">
          <ac:chgData name="Agustín Ruiz Martín" userId="e54b14ac-9992-4b44-bb0f-8ee7a2060432" providerId="ADAL" clId="{B7381CE7-AB8D-46F1-ACAE-6CB1AAF72188}" dt="2021-05-01T08:31:00.202" v="5768" actId="1036"/>
          <ac:spMkLst>
            <pc:docMk/>
            <pc:sldMk cId="871680587" sldId="308"/>
            <ac:spMk id="49" creationId="{ABE554AF-1F59-489C-8BE2-94D175EF5AB6}"/>
          </ac:spMkLst>
        </pc:spChg>
        <pc:spChg chg="add mod">
          <ac:chgData name="Agustín Ruiz Martín" userId="e54b14ac-9992-4b44-bb0f-8ee7a2060432" providerId="ADAL" clId="{B7381CE7-AB8D-46F1-ACAE-6CB1AAF72188}" dt="2021-05-01T08:31:00.202" v="5768" actId="1036"/>
          <ac:spMkLst>
            <pc:docMk/>
            <pc:sldMk cId="871680587" sldId="308"/>
            <ac:spMk id="50" creationId="{B8589671-22B9-4D6B-9B73-863A5A4EE657}"/>
          </ac:spMkLst>
        </pc:spChg>
        <pc:spChg chg="add mod">
          <ac:chgData name="Agustín Ruiz Martín" userId="e54b14ac-9992-4b44-bb0f-8ee7a2060432" providerId="ADAL" clId="{B7381CE7-AB8D-46F1-ACAE-6CB1AAF72188}" dt="2021-05-01T08:31:00.202" v="5768" actId="1036"/>
          <ac:spMkLst>
            <pc:docMk/>
            <pc:sldMk cId="871680587" sldId="308"/>
            <ac:spMk id="51" creationId="{8EFCB9E3-A239-47EE-8806-A76BA5A31DE3}"/>
          </ac:spMkLst>
        </pc:spChg>
        <pc:spChg chg="add mod">
          <ac:chgData name="Agustín Ruiz Martín" userId="e54b14ac-9992-4b44-bb0f-8ee7a2060432" providerId="ADAL" clId="{B7381CE7-AB8D-46F1-ACAE-6CB1AAF72188}" dt="2021-05-01T08:31:00.202" v="5768" actId="1036"/>
          <ac:spMkLst>
            <pc:docMk/>
            <pc:sldMk cId="871680587" sldId="308"/>
            <ac:spMk id="52" creationId="{15AB783E-24AA-4A84-AD14-F983554C8D1C}"/>
          </ac:spMkLst>
        </pc:spChg>
        <pc:spChg chg="add mod">
          <ac:chgData name="Agustín Ruiz Martín" userId="e54b14ac-9992-4b44-bb0f-8ee7a2060432" providerId="ADAL" clId="{B7381CE7-AB8D-46F1-ACAE-6CB1AAF72188}" dt="2021-05-01T08:31:00.202" v="5768" actId="1036"/>
          <ac:spMkLst>
            <pc:docMk/>
            <pc:sldMk cId="871680587" sldId="308"/>
            <ac:spMk id="53" creationId="{5777D13C-E70B-41D4-9F7A-0EA154FEFB7C}"/>
          </ac:spMkLst>
        </pc:spChg>
        <pc:spChg chg="add mod">
          <ac:chgData name="Agustín Ruiz Martín" userId="e54b14ac-9992-4b44-bb0f-8ee7a2060432" providerId="ADAL" clId="{B7381CE7-AB8D-46F1-ACAE-6CB1AAF72188}" dt="2021-05-01T08:31:00.202" v="5768" actId="1036"/>
          <ac:spMkLst>
            <pc:docMk/>
            <pc:sldMk cId="871680587" sldId="308"/>
            <ac:spMk id="54" creationId="{E36D208E-96DE-492D-81DC-9114925A6064}"/>
          </ac:spMkLst>
        </pc:spChg>
        <pc:spChg chg="mod">
          <ac:chgData name="Agustín Ruiz Martín" userId="e54b14ac-9992-4b44-bb0f-8ee7a2060432" providerId="ADAL" clId="{B7381CE7-AB8D-46F1-ACAE-6CB1AAF72188}" dt="2021-05-01T08:32:17.447" v="6005" actId="1035"/>
          <ac:spMkLst>
            <pc:docMk/>
            <pc:sldMk cId="871680587" sldId="308"/>
            <ac:spMk id="56" creationId="{1E4B28F5-95A6-46DA-B4BF-698E1ED05344}"/>
          </ac:spMkLst>
        </pc:spChg>
      </pc:sldChg>
      <pc:sldChg chg="addSp delSp modSp add mod">
        <pc:chgData name="Agustín Ruiz Martín" userId="e54b14ac-9992-4b44-bb0f-8ee7a2060432" providerId="ADAL" clId="{B7381CE7-AB8D-46F1-ACAE-6CB1AAF72188}" dt="2021-05-01T08:41:20.086" v="6467" actId="1036"/>
        <pc:sldMkLst>
          <pc:docMk/>
          <pc:sldMk cId="824834208" sldId="309"/>
        </pc:sldMkLst>
        <pc:spChg chg="add mod">
          <ac:chgData name="Agustín Ruiz Martín" userId="e54b14ac-9992-4b44-bb0f-8ee7a2060432" providerId="ADAL" clId="{B7381CE7-AB8D-46F1-ACAE-6CB1AAF72188}" dt="2021-05-01T08:41:15.212" v="6464" actId="1036"/>
          <ac:spMkLst>
            <pc:docMk/>
            <pc:sldMk cId="824834208" sldId="309"/>
            <ac:spMk id="7" creationId="{B99F5F64-8E2E-4845-BCDF-7D42AAEC4CEE}"/>
          </ac:spMkLst>
        </pc:spChg>
        <pc:spChg chg="mod">
          <ac:chgData name="Agustín Ruiz Martín" userId="e54b14ac-9992-4b44-bb0f-8ee7a2060432" providerId="ADAL" clId="{B7381CE7-AB8D-46F1-ACAE-6CB1AAF72188}" dt="2021-05-01T08:41:20.086" v="6467" actId="1036"/>
          <ac:spMkLst>
            <pc:docMk/>
            <pc:sldMk cId="824834208" sldId="309"/>
            <ac:spMk id="56" creationId="{1E4B28F5-95A6-46DA-B4BF-698E1ED05344}"/>
          </ac:spMkLst>
        </pc:spChg>
        <pc:graphicFrameChg chg="add del mod modGraphic">
          <ac:chgData name="Agustín Ruiz Martín" userId="e54b14ac-9992-4b44-bb0f-8ee7a2060432" providerId="ADAL" clId="{B7381CE7-AB8D-46F1-ACAE-6CB1AAF72188}" dt="2021-05-01T08:35:39.245" v="6060" actId="478"/>
          <ac:graphicFrameMkLst>
            <pc:docMk/>
            <pc:sldMk cId="824834208" sldId="309"/>
            <ac:graphicFrameMk id="5" creationId="{266BF5F3-3DF0-4D33-9798-7C4683144B6B}"/>
          </ac:graphicFrameMkLst>
        </pc:graphicFrameChg>
        <pc:graphicFrameChg chg="add mod">
          <ac:chgData name="Agustín Ruiz Martín" userId="e54b14ac-9992-4b44-bb0f-8ee7a2060432" providerId="ADAL" clId="{B7381CE7-AB8D-46F1-ACAE-6CB1AAF72188}" dt="2021-05-01T08:41:15.212" v="6464" actId="1036"/>
          <ac:graphicFrameMkLst>
            <pc:docMk/>
            <pc:sldMk cId="824834208" sldId="309"/>
            <ac:graphicFrameMk id="6" creationId="{98720D91-E76B-4C88-B301-022AE86C2FF0}"/>
          </ac:graphicFrameMkLst>
        </pc:graphicFrameChg>
      </pc:sldChg>
      <pc:sldChg chg="addSp delSp modSp add mod">
        <pc:chgData name="Agustín Ruiz Martín" userId="e54b14ac-9992-4b44-bb0f-8ee7a2060432" providerId="ADAL" clId="{B7381CE7-AB8D-46F1-ACAE-6CB1AAF72188}" dt="2021-05-01T09:56:05.706" v="7928" actId="113"/>
        <pc:sldMkLst>
          <pc:docMk/>
          <pc:sldMk cId="1794558692" sldId="310"/>
        </pc:sldMkLst>
        <pc:spChg chg="add mod">
          <ac:chgData name="Agustín Ruiz Martín" userId="e54b14ac-9992-4b44-bb0f-8ee7a2060432" providerId="ADAL" clId="{B7381CE7-AB8D-46F1-ACAE-6CB1AAF72188}" dt="2021-05-01T09:56:05.706" v="7928" actId="113"/>
          <ac:spMkLst>
            <pc:docMk/>
            <pc:sldMk cId="1794558692" sldId="310"/>
            <ac:spMk id="5" creationId="{9F724FBA-41E8-4E75-B6DE-54B655B732FF}"/>
          </ac:spMkLst>
        </pc:spChg>
        <pc:spChg chg="mod">
          <ac:chgData name="Agustín Ruiz Martín" userId="e54b14ac-9992-4b44-bb0f-8ee7a2060432" providerId="ADAL" clId="{B7381CE7-AB8D-46F1-ACAE-6CB1AAF72188}" dt="2021-05-01T08:42:17.805" v="6524" actId="20577"/>
          <ac:spMkLst>
            <pc:docMk/>
            <pc:sldMk cId="1794558692" sldId="310"/>
            <ac:spMk id="16" creationId="{F3113336-B8E7-4437-BCDB-0A41C522594A}"/>
          </ac:spMkLst>
        </pc:spChg>
        <pc:spChg chg="del">
          <ac:chgData name="Agustín Ruiz Martín" userId="e54b14ac-9992-4b44-bb0f-8ee7a2060432" providerId="ADAL" clId="{B7381CE7-AB8D-46F1-ACAE-6CB1AAF72188}" dt="2021-05-01T08:48:19.299" v="6526" actId="478"/>
          <ac:spMkLst>
            <pc:docMk/>
            <pc:sldMk cId="1794558692" sldId="310"/>
            <ac:spMk id="56" creationId="{1E4B28F5-95A6-46DA-B4BF-698E1ED05344}"/>
          </ac:spMkLst>
        </pc:spChg>
      </pc:sldChg>
      <pc:sldChg chg="addSp modSp add mod">
        <pc:chgData name="Agustín Ruiz Martín" userId="e54b14ac-9992-4b44-bb0f-8ee7a2060432" providerId="ADAL" clId="{B7381CE7-AB8D-46F1-ACAE-6CB1AAF72188}" dt="2021-05-01T10:03:06.990" v="8256" actId="207"/>
        <pc:sldMkLst>
          <pc:docMk/>
          <pc:sldMk cId="1830551477" sldId="311"/>
        </pc:sldMkLst>
        <pc:spChg chg="mod">
          <ac:chgData name="Agustín Ruiz Martín" userId="e54b14ac-9992-4b44-bb0f-8ee7a2060432" providerId="ADAL" clId="{B7381CE7-AB8D-46F1-ACAE-6CB1AAF72188}" dt="2021-05-01T09:57:39.766" v="7953" actId="20577"/>
          <ac:spMkLst>
            <pc:docMk/>
            <pc:sldMk cId="1830551477" sldId="311"/>
            <ac:spMk id="7" creationId="{8C2F13D1-A48E-4EF0-BBC7-1416E7883CC0}"/>
          </ac:spMkLst>
        </pc:spChg>
        <pc:spChg chg="mod">
          <ac:chgData name="Agustín Ruiz Martín" userId="e54b14ac-9992-4b44-bb0f-8ee7a2060432" providerId="ADAL" clId="{B7381CE7-AB8D-46F1-ACAE-6CB1AAF72188}" dt="2021-05-01T10:00:17.604" v="8250" actId="1035"/>
          <ac:spMkLst>
            <pc:docMk/>
            <pc:sldMk cId="1830551477" sldId="311"/>
            <ac:spMk id="56" creationId="{1E4B28F5-95A6-46DA-B4BF-698E1ED05344}"/>
          </ac:spMkLst>
        </pc:spChg>
        <pc:grpChg chg="add mod">
          <ac:chgData name="Agustín Ruiz Martín" userId="e54b14ac-9992-4b44-bb0f-8ee7a2060432" providerId="ADAL" clId="{B7381CE7-AB8D-46F1-ACAE-6CB1AAF72188}" dt="2021-05-01T09:57:34.751" v="7951"/>
          <ac:grpSpMkLst>
            <pc:docMk/>
            <pc:sldMk cId="1830551477" sldId="311"/>
            <ac:grpSpMk id="5" creationId="{9E227B2F-08E9-41BC-ADC7-55BB46604BBA}"/>
          </ac:grpSpMkLst>
        </pc:grpChg>
        <pc:graphicFrameChg chg="add mod modGraphic">
          <ac:chgData name="Agustín Ruiz Martín" userId="e54b14ac-9992-4b44-bb0f-8ee7a2060432" providerId="ADAL" clId="{B7381CE7-AB8D-46F1-ACAE-6CB1AAF72188}" dt="2021-05-01T10:03:06.990" v="8256" actId="207"/>
          <ac:graphicFrameMkLst>
            <pc:docMk/>
            <pc:sldMk cId="1830551477" sldId="311"/>
            <ac:graphicFrameMk id="8" creationId="{123AEB40-A7C4-4AD4-8ECA-0E6B9D798796}"/>
          </ac:graphicFrameMkLst>
        </pc:graphicFrameChg>
        <pc:picChg chg="mod">
          <ac:chgData name="Agustín Ruiz Martín" userId="e54b14ac-9992-4b44-bb0f-8ee7a2060432" providerId="ADAL" clId="{B7381CE7-AB8D-46F1-ACAE-6CB1AAF72188}" dt="2021-05-01T09:57:34.751" v="7951"/>
          <ac:picMkLst>
            <pc:docMk/>
            <pc:sldMk cId="1830551477" sldId="311"/>
            <ac:picMk id="6" creationId="{62CE70E8-E7FF-4353-84C7-A99CE19637FA}"/>
          </ac:picMkLst>
        </pc:picChg>
      </pc:sldChg>
      <pc:sldChg chg="modSp add mod">
        <pc:chgData name="Agustín Ruiz Martín" userId="e54b14ac-9992-4b44-bb0f-8ee7a2060432" providerId="ADAL" clId="{B7381CE7-AB8D-46F1-ACAE-6CB1AAF72188}" dt="2021-05-02T16:44:34.053" v="22721" actId="12"/>
        <pc:sldMkLst>
          <pc:docMk/>
          <pc:sldMk cId="2523009692" sldId="312"/>
        </pc:sldMkLst>
        <pc:spChg chg="mod">
          <ac:chgData name="Agustín Ruiz Martín" userId="e54b14ac-9992-4b44-bb0f-8ee7a2060432" providerId="ADAL" clId="{B7381CE7-AB8D-46F1-ACAE-6CB1AAF72188}" dt="2021-05-02T16:44:34.053" v="22721" actId="12"/>
          <ac:spMkLst>
            <pc:docMk/>
            <pc:sldMk cId="2523009692" sldId="312"/>
            <ac:spMk id="5" creationId="{9F724FBA-41E8-4E75-B6DE-54B655B732FF}"/>
          </ac:spMkLst>
        </pc:spChg>
      </pc:sldChg>
      <pc:sldChg chg="addSp delSp modSp add mod">
        <pc:chgData name="Agustín Ruiz Martín" userId="e54b14ac-9992-4b44-bb0f-8ee7a2060432" providerId="ADAL" clId="{B7381CE7-AB8D-46F1-ACAE-6CB1AAF72188}" dt="2021-05-01T16:49:21.600" v="16618" actId="14100"/>
        <pc:sldMkLst>
          <pc:docMk/>
          <pc:sldMk cId="3942353382" sldId="313"/>
        </pc:sldMkLst>
        <pc:spChg chg="add mod">
          <ac:chgData name="Agustín Ruiz Martín" userId="e54b14ac-9992-4b44-bb0f-8ee7a2060432" providerId="ADAL" clId="{B7381CE7-AB8D-46F1-ACAE-6CB1AAF72188}" dt="2021-05-01T10:19:54.478" v="8299" actId="20577"/>
          <ac:spMkLst>
            <pc:docMk/>
            <pc:sldMk cId="3942353382" sldId="313"/>
            <ac:spMk id="9" creationId="{CA8BCE01-06A8-4BD0-89A3-D533FC7E02F6}"/>
          </ac:spMkLst>
        </pc:spChg>
        <pc:spChg chg="add mod">
          <ac:chgData name="Agustín Ruiz Martín" userId="e54b14ac-9992-4b44-bb0f-8ee7a2060432" providerId="ADAL" clId="{B7381CE7-AB8D-46F1-ACAE-6CB1AAF72188}" dt="2021-05-01T10:23:05.253" v="8451" actId="1036"/>
          <ac:spMkLst>
            <pc:docMk/>
            <pc:sldMk cId="3942353382" sldId="313"/>
            <ac:spMk id="10" creationId="{519CCB9F-4EFA-45F9-849B-7EA5EFF82CCC}"/>
          </ac:spMkLst>
        </pc:spChg>
        <pc:spChg chg="add mod">
          <ac:chgData name="Agustín Ruiz Martín" userId="e54b14ac-9992-4b44-bb0f-8ee7a2060432" providerId="ADAL" clId="{B7381CE7-AB8D-46F1-ACAE-6CB1AAF72188}" dt="2021-05-01T10:23:05.253" v="8451" actId="1036"/>
          <ac:spMkLst>
            <pc:docMk/>
            <pc:sldMk cId="3942353382" sldId="313"/>
            <ac:spMk id="12" creationId="{6257C300-1B1C-44AB-8FE2-0B7A669F7B37}"/>
          </ac:spMkLst>
        </pc:spChg>
        <pc:spChg chg="add mod">
          <ac:chgData name="Agustín Ruiz Martín" userId="e54b14ac-9992-4b44-bb0f-8ee7a2060432" providerId="ADAL" clId="{B7381CE7-AB8D-46F1-ACAE-6CB1AAF72188}" dt="2021-05-01T10:23:05.253" v="8451" actId="1036"/>
          <ac:spMkLst>
            <pc:docMk/>
            <pc:sldMk cId="3942353382" sldId="313"/>
            <ac:spMk id="13" creationId="{33479DB6-F088-4E61-92AC-4A41587D4391}"/>
          </ac:spMkLst>
        </pc:spChg>
        <pc:spChg chg="add mod">
          <ac:chgData name="Agustín Ruiz Martín" userId="e54b14ac-9992-4b44-bb0f-8ee7a2060432" providerId="ADAL" clId="{B7381CE7-AB8D-46F1-ACAE-6CB1AAF72188}" dt="2021-05-01T10:23:05.253" v="8451" actId="1036"/>
          <ac:spMkLst>
            <pc:docMk/>
            <pc:sldMk cId="3942353382" sldId="313"/>
            <ac:spMk id="14" creationId="{7575067A-17AB-4872-851F-EA0B36E420F5}"/>
          </ac:spMkLst>
        </pc:spChg>
        <pc:spChg chg="add mod">
          <ac:chgData name="Agustín Ruiz Martín" userId="e54b14ac-9992-4b44-bb0f-8ee7a2060432" providerId="ADAL" clId="{B7381CE7-AB8D-46F1-ACAE-6CB1AAF72188}" dt="2021-05-01T10:23:05.253" v="8451" actId="1036"/>
          <ac:spMkLst>
            <pc:docMk/>
            <pc:sldMk cId="3942353382" sldId="313"/>
            <ac:spMk id="15" creationId="{E0B3B456-455F-4265-8A5C-AF8998E843D6}"/>
          </ac:spMkLst>
        </pc:spChg>
        <pc:spChg chg="add mod">
          <ac:chgData name="Agustín Ruiz Martín" userId="e54b14ac-9992-4b44-bb0f-8ee7a2060432" providerId="ADAL" clId="{B7381CE7-AB8D-46F1-ACAE-6CB1AAF72188}" dt="2021-05-01T10:23:05.253" v="8451" actId="1036"/>
          <ac:spMkLst>
            <pc:docMk/>
            <pc:sldMk cId="3942353382" sldId="313"/>
            <ac:spMk id="17" creationId="{7D4BACE8-706A-4CF1-A3CB-5B82B8B5991C}"/>
          </ac:spMkLst>
        </pc:spChg>
        <pc:spChg chg="add mod">
          <ac:chgData name="Agustín Ruiz Martín" userId="e54b14ac-9992-4b44-bb0f-8ee7a2060432" providerId="ADAL" clId="{B7381CE7-AB8D-46F1-ACAE-6CB1AAF72188}" dt="2021-05-01T10:23:05.253" v="8451" actId="1036"/>
          <ac:spMkLst>
            <pc:docMk/>
            <pc:sldMk cId="3942353382" sldId="313"/>
            <ac:spMk id="18" creationId="{B6DF3F9C-9316-412B-9F7D-D8B2435756AC}"/>
          </ac:spMkLst>
        </pc:spChg>
        <pc:spChg chg="add mod">
          <ac:chgData name="Agustín Ruiz Martín" userId="e54b14ac-9992-4b44-bb0f-8ee7a2060432" providerId="ADAL" clId="{B7381CE7-AB8D-46F1-ACAE-6CB1AAF72188}" dt="2021-05-01T10:23:05.253" v="8451" actId="1036"/>
          <ac:spMkLst>
            <pc:docMk/>
            <pc:sldMk cId="3942353382" sldId="313"/>
            <ac:spMk id="22" creationId="{5EEEE88A-6EB3-4FFA-A116-0F2F8328CF08}"/>
          </ac:spMkLst>
        </pc:spChg>
        <pc:spChg chg="mod">
          <ac:chgData name="Agustín Ruiz Martín" userId="e54b14ac-9992-4b44-bb0f-8ee7a2060432" providerId="ADAL" clId="{B7381CE7-AB8D-46F1-ACAE-6CB1AAF72188}" dt="2021-05-01T10:24:29.570" v="8539" actId="1036"/>
          <ac:spMkLst>
            <pc:docMk/>
            <pc:sldMk cId="3942353382" sldId="313"/>
            <ac:spMk id="56" creationId="{1E4B28F5-95A6-46DA-B4BF-698E1ED05344}"/>
          </ac:spMkLst>
        </pc:spChg>
        <pc:grpChg chg="del">
          <ac:chgData name="Agustín Ruiz Martín" userId="e54b14ac-9992-4b44-bb0f-8ee7a2060432" providerId="ADAL" clId="{B7381CE7-AB8D-46F1-ACAE-6CB1AAF72188}" dt="2021-05-01T10:18:57.230" v="8258" actId="478"/>
          <ac:grpSpMkLst>
            <pc:docMk/>
            <pc:sldMk cId="3942353382" sldId="313"/>
            <ac:grpSpMk id="5" creationId="{9E227B2F-08E9-41BC-ADC7-55BB46604BBA}"/>
          </ac:grpSpMkLst>
        </pc:grpChg>
        <pc:graphicFrameChg chg="del">
          <ac:chgData name="Agustín Ruiz Martín" userId="e54b14ac-9992-4b44-bb0f-8ee7a2060432" providerId="ADAL" clId="{B7381CE7-AB8D-46F1-ACAE-6CB1AAF72188}" dt="2021-05-01T10:19:01.448" v="8259" actId="478"/>
          <ac:graphicFrameMkLst>
            <pc:docMk/>
            <pc:sldMk cId="3942353382" sldId="313"/>
            <ac:graphicFrameMk id="8" creationId="{123AEB40-A7C4-4AD4-8ECA-0E6B9D798796}"/>
          </ac:graphicFrameMkLst>
        </pc:graphicFrameChg>
        <pc:graphicFrameChg chg="add mod modGraphic">
          <ac:chgData name="Agustín Ruiz Martín" userId="e54b14ac-9992-4b44-bb0f-8ee7a2060432" providerId="ADAL" clId="{B7381CE7-AB8D-46F1-ACAE-6CB1AAF72188}" dt="2021-05-01T10:28:08.248" v="8603" actId="207"/>
          <ac:graphicFrameMkLst>
            <pc:docMk/>
            <pc:sldMk cId="3942353382" sldId="313"/>
            <ac:graphicFrameMk id="11" creationId="{84872E97-2345-481D-9D7F-8C81B6C0CBA8}"/>
          </ac:graphicFrameMkLst>
        </pc:graphicFrameChg>
        <pc:cxnChg chg="add mod">
          <ac:chgData name="Agustín Ruiz Martín" userId="e54b14ac-9992-4b44-bb0f-8ee7a2060432" providerId="ADAL" clId="{B7381CE7-AB8D-46F1-ACAE-6CB1AAF72188}" dt="2021-05-01T16:49:21.600" v="16618" actId="14100"/>
          <ac:cxnSpMkLst>
            <pc:docMk/>
            <pc:sldMk cId="3942353382" sldId="313"/>
            <ac:cxnSpMk id="19" creationId="{78E883F5-E8EC-4741-B1FF-B18AF7998F09}"/>
          </ac:cxnSpMkLst>
        </pc:cxnChg>
        <pc:cxnChg chg="add mod">
          <ac:chgData name="Agustín Ruiz Martín" userId="e54b14ac-9992-4b44-bb0f-8ee7a2060432" providerId="ADAL" clId="{B7381CE7-AB8D-46F1-ACAE-6CB1AAF72188}" dt="2021-05-01T10:23:05.253" v="8451" actId="1036"/>
          <ac:cxnSpMkLst>
            <pc:docMk/>
            <pc:sldMk cId="3942353382" sldId="313"/>
            <ac:cxnSpMk id="20" creationId="{F5CD2B52-57D6-4170-9233-0F769CB5ED8F}"/>
          </ac:cxnSpMkLst>
        </pc:cxnChg>
        <pc:cxnChg chg="add mod">
          <ac:chgData name="Agustín Ruiz Martín" userId="e54b14ac-9992-4b44-bb0f-8ee7a2060432" providerId="ADAL" clId="{B7381CE7-AB8D-46F1-ACAE-6CB1AAF72188}" dt="2021-05-01T10:23:05.253" v="8451" actId="1036"/>
          <ac:cxnSpMkLst>
            <pc:docMk/>
            <pc:sldMk cId="3942353382" sldId="313"/>
            <ac:cxnSpMk id="21" creationId="{6B77392A-01F1-4733-9535-4B230FD1CA75}"/>
          </ac:cxnSpMkLst>
        </pc:cxnChg>
      </pc:sldChg>
      <pc:sldChg chg="addSp delSp modSp add mod">
        <pc:chgData name="Agustín Ruiz Martín" userId="e54b14ac-9992-4b44-bb0f-8ee7a2060432" providerId="ADAL" clId="{B7381CE7-AB8D-46F1-ACAE-6CB1AAF72188}" dt="2021-05-01T10:36:27.079" v="9021" actId="20577"/>
        <pc:sldMkLst>
          <pc:docMk/>
          <pc:sldMk cId="2745503646" sldId="314"/>
        </pc:sldMkLst>
        <pc:spChg chg="del">
          <ac:chgData name="Agustín Ruiz Martín" userId="e54b14ac-9992-4b44-bb0f-8ee7a2060432" providerId="ADAL" clId="{B7381CE7-AB8D-46F1-ACAE-6CB1AAF72188}" dt="2021-05-01T10:33:54.178" v="8661" actId="478"/>
          <ac:spMkLst>
            <pc:docMk/>
            <pc:sldMk cId="2745503646" sldId="314"/>
            <ac:spMk id="9" creationId="{CA8BCE01-06A8-4BD0-89A3-D533FC7E02F6}"/>
          </ac:spMkLst>
        </pc:spChg>
        <pc:spChg chg="del">
          <ac:chgData name="Agustín Ruiz Martín" userId="e54b14ac-9992-4b44-bb0f-8ee7a2060432" providerId="ADAL" clId="{B7381CE7-AB8D-46F1-ACAE-6CB1AAF72188}" dt="2021-05-01T10:31:32.267" v="8605" actId="478"/>
          <ac:spMkLst>
            <pc:docMk/>
            <pc:sldMk cId="2745503646" sldId="314"/>
            <ac:spMk id="10" creationId="{519CCB9F-4EFA-45F9-849B-7EA5EFF82CCC}"/>
          </ac:spMkLst>
        </pc:spChg>
        <pc:spChg chg="del">
          <ac:chgData name="Agustín Ruiz Martín" userId="e54b14ac-9992-4b44-bb0f-8ee7a2060432" providerId="ADAL" clId="{B7381CE7-AB8D-46F1-ACAE-6CB1AAF72188}" dt="2021-05-01T10:31:32.267" v="8605" actId="478"/>
          <ac:spMkLst>
            <pc:docMk/>
            <pc:sldMk cId="2745503646" sldId="314"/>
            <ac:spMk id="12" creationId="{6257C300-1B1C-44AB-8FE2-0B7A669F7B37}"/>
          </ac:spMkLst>
        </pc:spChg>
        <pc:spChg chg="del">
          <ac:chgData name="Agustín Ruiz Martín" userId="e54b14ac-9992-4b44-bb0f-8ee7a2060432" providerId="ADAL" clId="{B7381CE7-AB8D-46F1-ACAE-6CB1AAF72188}" dt="2021-05-01T10:31:34.174" v="8606" actId="478"/>
          <ac:spMkLst>
            <pc:docMk/>
            <pc:sldMk cId="2745503646" sldId="314"/>
            <ac:spMk id="13" creationId="{33479DB6-F088-4E61-92AC-4A41587D4391}"/>
          </ac:spMkLst>
        </pc:spChg>
        <pc:spChg chg="del">
          <ac:chgData name="Agustín Ruiz Martín" userId="e54b14ac-9992-4b44-bb0f-8ee7a2060432" providerId="ADAL" clId="{B7381CE7-AB8D-46F1-ACAE-6CB1AAF72188}" dt="2021-05-01T10:31:32.267" v="8605" actId="478"/>
          <ac:spMkLst>
            <pc:docMk/>
            <pc:sldMk cId="2745503646" sldId="314"/>
            <ac:spMk id="14" creationId="{7575067A-17AB-4872-851F-EA0B36E420F5}"/>
          </ac:spMkLst>
        </pc:spChg>
        <pc:spChg chg="del">
          <ac:chgData name="Agustín Ruiz Martín" userId="e54b14ac-9992-4b44-bb0f-8ee7a2060432" providerId="ADAL" clId="{B7381CE7-AB8D-46F1-ACAE-6CB1AAF72188}" dt="2021-05-01T10:31:32.267" v="8605" actId="478"/>
          <ac:spMkLst>
            <pc:docMk/>
            <pc:sldMk cId="2745503646" sldId="314"/>
            <ac:spMk id="15" creationId="{E0B3B456-455F-4265-8A5C-AF8998E843D6}"/>
          </ac:spMkLst>
        </pc:spChg>
        <pc:spChg chg="del">
          <ac:chgData name="Agustín Ruiz Martín" userId="e54b14ac-9992-4b44-bb0f-8ee7a2060432" providerId="ADAL" clId="{B7381CE7-AB8D-46F1-ACAE-6CB1AAF72188}" dt="2021-05-01T10:31:32.267" v="8605" actId="478"/>
          <ac:spMkLst>
            <pc:docMk/>
            <pc:sldMk cId="2745503646" sldId="314"/>
            <ac:spMk id="17" creationId="{7D4BACE8-706A-4CF1-A3CB-5B82B8B5991C}"/>
          </ac:spMkLst>
        </pc:spChg>
        <pc:spChg chg="del">
          <ac:chgData name="Agustín Ruiz Martín" userId="e54b14ac-9992-4b44-bb0f-8ee7a2060432" providerId="ADAL" clId="{B7381CE7-AB8D-46F1-ACAE-6CB1AAF72188}" dt="2021-05-01T10:31:32.267" v="8605" actId="478"/>
          <ac:spMkLst>
            <pc:docMk/>
            <pc:sldMk cId="2745503646" sldId="314"/>
            <ac:spMk id="18" creationId="{B6DF3F9C-9316-412B-9F7D-D8B2435756AC}"/>
          </ac:spMkLst>
        </pc:spChg>
        <pc:spChg chg="del">
          <ac:chgData name="Agustín Ruiz Martín" userId="e54b14ac-9992-4b44-bb0f-8ee7a2060432" providerId="ADAL" clId="{B7381CE7-AB8D-46F1-ACAE-6CB1AAF72188}" dt="2021-05-01T10:31:32.267" v="8605" actId="478"/>
          <ac:spMkLst>
            <pc:docMk/>
            <pc:sldMk cId="2745503646" sldId="314"/>
            <ac:spMk id="22" creationId="{5EEEE88A-6EB3-4FFA-A116-0F2F8328CF08}"/>
          </ac:spMkLst>
        </pc:spChg>
        <pc:spChg chg="add mod">
          <ac:chgData name="Agustín Ruiz Martín" userId="e54b14ac-9992-4b44-bb0f-8ee7a2060432" providerId="ADAL" clId="{B7381CE7-AB8D-46F1-ACAE-6CB1AAF72188}" dt="2021-05-01T10:34:02.943" v="8679" actId="1036"/>
          <ac:spMkLst>
            <pc:docMk/>
            <pc:sldMk cId="2745503646" sldId="314"/>
            <ac:spMk id="24" creationId="{B4BA662C-792C-4090-BC1F-77F42FCB4802}"/>
          </ac:spMkLst>
        </pc:spChg>
        <pc:spChg chg="mod">
          <ac:chgData name="Agustín Ruiz Martín" userId="e54b14ac-9992-4b44-bb0f-8ee7a2060432" providerId="ADAL" clId="{B7381CE7-AB8D-46F1-ACAE-6CB1AAF72188}" dt="2021-05-01T10:36:27.079" v="9021" actId="20577"/>
          <ac:spMkLst>
            <pc:docMk/>
            <pc:sldMk cId="2745503646" sldId="314"/>
            <ac:spMk id="56" creationId="{1E4B28F5-95A6-46DA-B4BF-698E1ED05344}"/>
          </ac:spMkLst>
        </pc:spChg>
        <pc:graphicFrameChg chg="del">
          <ac:chgData name="Agustín Ruiz Martín" userId="e54b14ac-9992-4b44-bb0f-8ee7a2060432" providerId="ADAL" clId="{B7381CE7-AB8D-46F1-ACAE-6CB1AAF72188}" dt="2021-05-01T10:31:32.267" v="8605" actId="478"/>
          <ac:graphicFrameMkLst>
            <pc:docMk/>
            <pc:sldMk cId="2745503646" sldId="314"/>
            <ac:graphicFrameMk id="11" creationId="{84872E97-2345-481D-9D7F-8C81B6C0CBA8}"/>
          </ac:graphicFrameMkLst>
        </pc:graphicFrameChg>
        <pc:graphicFrameChg chg="add mod modGraphic">
          <ac:chgData name="Agustín Ruiz Martín" userId="e54b14ac-9992-4b44-bb0f-8ee7a2060432" providerId="ADAL" clId="{B7381CE7-AB8D-46F1-ACAE-6CB1AAF72188}" dt="2021-05-01T10:34:02.943" v="8679" actId="1036"/>
          <ac:graphicFrameMkLst>
            <pc:docMk/>
            <pc:sldMk cId="2745503646" sldId="314"/>
            <ac:graphicFrameMk id="23" creationId="{3BD7F1D4-94A8-4E58-815B-2A260903B5ED}"/>
          </ac:graphicFrameMkLst>
        </pc:graphicFrameChg>
        <pc:cxnChg chg="del">
          <ac:chgData name="Agustín Ruiz Martín" userId="e54b14ac-9992-4b44-bb0f-8ee7a2060432" providerId="ADAL" clId="{B7381CE7-AB8D-46F1-ACAE-6CB1AAF72188}" dt="2021-05-01T10:31:32.267" v="8605" actId="478"/>
          <ac:cxnSpMkLst>
            <pc:docMk/>
            <pc:sldMk cId="2745503646" sldId="314"/>
            <ac:cxnSpMk id="19" creationId="{78E883F5-E8EC-4741-B1FF-B18AF7998F09}"/>
          </ac:cxnSpMkLst>
        </pc:cxnChg>
        <pc:cxnChg chg="del">
          <ac:chgData name="Agustín Ruiz Martín" userId="e54b14ac-9992-4b44-bb0f-8ee7a2060432" providerId="ADAL" clId="{B7381CE7-AB8D-46F1-ACAE-6CB1AAF72188}" dt="2021-05-01T10:31:32.267" v="8605" actId="478"/>
          <ac:cxnSpMkLst>
            <pc:docMk/>
            <pc:sldMk cId="2745503646" sldId="314"/>
            <ac:cxnSpMk id="20" creationId="{F5CD2B52-57D6-4170-9233-0F769CB5ED8F}"/>
          </ac:cxnSpMkLst>
        </pc:cxnChg>
        <pc:cxnChg chg="del">
          <ac:chgData name="Agustín Ruiz Martín" userId="e54b14ac-9992-4b44-bb0f-8ee7a2060432" providerId="ADAL" clId="{B7381CE7-AB8D-46F1-ACAE-6CB1AAF72188}" dt="2021-05-01T10:31:32.267" v="8605" actId="478"/>
          <ac:cxnSpMkLst>
            <pc:docMk/>
            <pc:sldMk cId="2745503646" sldId="314"/>
            <ac:cxnSpMk id="21" creationId="{6B77392A-01F1-4733-9535-4B230FD1CA75}"/>
          </ac:cxnSpMkLst>
        </pc:cxnChg>
      </pc:sldChg>
      <pc:sldChg chg="delSp modSp add mod">
        <pc:chgData name="Agustín Ruiz Martín" userId="e54b14ac-9992-4b44-bb0f-8ee7a2060432" providerId="ADAL" clId="{B7381CE7-AB8D-46F1-ACAE-6CB1AAF72188}" dt="2021-05-01T12:52:24.531" v="14401" actId="113"/>
        <pc:sldMkLst>
          <pc:docMk/>
          <pc:sldMk cId="4293078076" sldId="315"/>
        </pc:sldMkLst>
        <pc:spChg chg="del">
          <ac:chgData name="Agustín Ruiz Martín" userId="e54b14ac-9992-4b44-bb0f-8ee7a2060432" providerId="ADAL" clId="{B7381CE7-AB8D-46F1-ACAE-6CB1AAF72188}" dt="2021-05-01T10:41:11.091" v="9186" actId="478"/>
          <ac:spMkLst>
            <pc:docMk/>
            <pc:sldMk cId="4293078076" sldId="315"/>
            <ac:spMk id="24" creationId="{B4BA662C-792C-4090-BC1F-77F42FCB4802}"/>
          </ac:spMkLst>
        </pc:spChg>
        <pc:spChg chg="mod">
          <ac:chgData name="Agustín Ruiz Martín" userId="e54b14ac-9992-4b44-bb0f-8ee7a2060432" providerId="ADAL" clId="{B7381CE7-AB8D-46F1-ACAE-6CB1AAF72188}" dt="2021-05-01T12:52:24.531" v="14401" actId="113"/>
          <ac:spMkLst>
            <pc:docMk/>
            <pc:sldMk cId="4293078076" sldId="315"/>
            <ac:spMk id="56" creationId="{1E4B28F5-95A6-46DA-B4BF-698E1ED05344}"/>
          </ac:spMkLst>
        </pc:spChg>
        <pc:graphicFrameChg chg="del">
          <ac:chgData name="Agustín Ruiz Martín" userId="e54b14ac-9992-4b44-bb0f-8ee7a2060432" providerId="ADAL" clId="{B7381CE7-AB8D-46F1-ACAE-6CB1AAF72188}" dt="2021-05-01T10:41:08.216" v="9185" actId="478"/>
          <ac:graphicFrameMkLst>
            <pc:docMk/>
            <pc:sldMk cId="4293078076" sldId="315"/>
            <ac:graphicFrameMk id="23" creationId="{3BD7F1D4-94A8-4E58-815B-2A260903B5ED}"/>
          </ac:graphicFrameMkLst>
        </pc:graphicFrameChg>
      </pc:sldChg>
      <pc:sldChg chg="addSp delSp modSp add mod">
        <pc:chgData name="Agustín Ruiz Martín" userId="e54b14ac-9992-4b44-bb0f-8ee7a2060432" providerId="ADAL" clId="{B7381CE7-AB8D-46F1-ACAE-6CB1AAF72188}" dt="2021-05-01T11:28:28.691" v="10560" actId="20577"/>
        <pc:sldMkLst>
          <pc:docMk/>
          <pc:sldMk cId="2794092296" sldId="316"/>
        </pc:sldMkLst>
        <pc:spChg chg="add mod">
          <ac:chgData name="Agustín Ruiz Martín" userId="e54b14ac-9992-4b44-bb0f-8ee7a2060432" providerId="ADAL" clId="{B7381CE7-AB8D-46F1-ACAE-6CB1AAF72188}" dt="2021-05-01T11:28:28.691" v="10560" actId="20577"/>
          <ac:spMkLst>
            <pc:docMk/>
            <pc:sldMk cId="2794092296" sldId="316"/>
            <ac:spMk id="2" creationId="{C57D9619-5477-4328-8F5A-3448F19F654B}"/>
          </ac:spMkLst>
        </pc:spChg>
        <pc:spChg chg="mod">
          <ac:chgData name="Agustín Ruiz Martín" userId="e54b14ac-9992-4b44-bb0f-8ee7a2060432" providerId="ADAL" clId="{B7381CE7-AB8D-46F1-ACAE-6CB1AAF72188}" dt="2021-05-01T11:24:17.362" v="10386" actId="20577"/>
          <ac:spMkLst>
            <pc:docMk/>
            <pc:sldMk cId="2794092296" sldId="316"/>
            <ac:spMk id="24" creationId="{B4BA662C-792C-4090-BC1F-77F42FCB4802}"/>
          </ac:spMkLst>
        </pc:spChg>
        <pc:spChg chg="del">
          <ac:chgData name="Agustín Ruiz Martín" userId="e54b14ac-9992-4b44-bb0f-8ee7a2060432" providerId="ADAL" clId="{B7381CE7-AB8D-46F1-ACAE-6CB1AAF72188}" dt="2021-05-01T11:24:21.298" v="10387" actId="478"/>
          <ac:spMkLst>
            <pc:docMk/>
            <pc:sldMk cId="2794092296" sldId="316"/>
            <ac:spMk id="56" creationId="{1E4B28F5-95A6-46DA-B4BF-698E1ED05344}"/>
          </ac:spMkLst>
        </pc:spChg>
        <pc:graphicFrameChg chg="mod">
          <ac:chgData name="Agustín Ruiz Martín" userId="e54b14ac-9992-4b44-bb0f-8ee7a2060432" providerId="ADAL" clId="{B7381CE7-AB8D-46F1-ACAE-6CB1AAF72188}" dt="2021-05-01T11:24:10.988" v="10372"/>
          <ac:graphicFrameMkLst>
            <pc:docMk/>
            <pc:sldMk cId="2794092296" sldId="316"/>
            <ac:graphicFrameMk id="23" creationId="{3BD7F1D4-94A8-4E58-815B-2A260903B5ED}"/>
          </ac:graphicFrameMkLst>
        </pc:graphicFrameChg>
      </pc:sldChg>
      <pc:sldChg chg="addSp modSp add mod">
        <pc:chgData name="Agustín Ruiz Martín" userId="e54b14ac-9992-4b44-bb0f-8ee7a2060432" providerId="ADAL" clId="{B7381CE7-AB8D-46F1-ACAE-6CB1AAF72188}" dt="2021-05-01T11:57:55.959" v="12009" actId="20577"/>
        <pc:sldMkLst>
          <pc:docMk/>
          <pc:sldMk cId="1486186124" sldId="317"/>
        </pc:sldMkLst>
        <pc:spChg chg="add mod">
          <ac:chgData name="Agustín Ruiz Martín" userId="e54b14ac-9992-4b44-bb0f-8ee7a2060432" providerId="ADAL" clId="{B7381CE7-AB8D-46F1-ACAE-6CB1AAF72188}" dt="2021-05-01T11:57:55.959" v="12009" actId="20577"/>
          <ac:spMkLst>
            <pc:docMk/>
            <pc:sldMk cId="1486186124" sldId="317"/>
            <ac:spMk id="5" creationId="{F9D952EE-2BD8-4568-BC15-86A8BD4DFB65}"/>
          </ac:spMkLst>
        </pc:spChg>
        <pc:spChg chg="add mod">
          <ac:chgData name="Agustín Ruiz Martín" userId="e54b14ac-9992-4b44-bb0f-8ee7a2060432" providerId="ADAL" clId="{B7381CE7-AB8D-46F1-ACAE-6CB1AAF72188}" dt="2021-05-01T11:20:15.379" v="10354" actId="113"/>
          <ac:spMkLst>
            <pc:docMk/>
            <pc:sldMk cId="1486186124" sldId="317"/>
            <ac:spMk id="6" creationId="{C2D79688-AFFC-49EC-9D4D-B36EF199FD7A}"/>
          </ac:spMkLst>
        </pc:spChg>
        <pc:spChg chg="mod">
          <ac:chgData name="Agustín Ruiz Martín" userId="e54b14ac-9992-4b44-bb0f-8ee7a2060432" providerId="ADAL" clId="{B7381CE7-AB8D-46F1-ACAE-6CB1AAF72188}" dt="2021-05-01T11:57:53.038" v="12007" actId="20577"/>
          <ac:spMkLst>
            <pc:docMk/>
            <pc:sldMk cId="1486186124" sldId="317"/>
            <ac:spMk id="56" creationId="{1E4B28F5-95A6-46DA-B4BF-698E1ED05344}"/>
          </ac:spMkLst>
        </pc:spChg>
      </pc:sldChg>
      <pc:sldChg chg="addSp delSp modSp add mod">
        <pc:chgData name="Agustín Ruiz Martín" userId="e54b14ac-9992-4b44-bb0f-8ee7a2060432" providerId="ADAL" clId="{B7381CE7-AB8D-46F1-ACAE-6CB1AAF72188}" dt="2021-05-01T12:52:32.195" v="14402" actId="113"/>
        <pc:sldMkLst>
          <pc:docMk/>
          <pc:sldMk cId="2678359542" sldId="318"/>
        </pc:sldMkLst>
        <pc:spChg chg="add mod">
          <ac:chgData name="Agustín Ruiz Martín" userId="e54b14ac-9992-4b44-bb0f-8ee7a2060432" providerId="ADAL" clId="{B7381CE7-AB8D-46F1-ACAE-6CB1AAF72188}" dt="2021-05-01T12:52:32.195" v="14402" actId="113"/>
          <ac:spMkLst>
            <pc:docMk/>
            <pc:sldMk cId="2678359542" sldId="318"/>
            <ac:spMk id="6" creationId="{CCC6A15D-A2C1-42A2-B6C5-FDD58DFD599B}"/>
          </ac:spMkLst>
        </pc:spChg>
        <pc:spChg chg="del">
          <ac:chgData name="Agustín Ruiz Martín" userId="e54b14ac-9992-4b44-bb0f-8ee7a2060432" providerId="ADAL" clId="{B7381CE7-AB8D-46F1-ACAE-6CB1AAF72188}" dt="2021-05-01T11:25:15.443" v="10391" actId="478"/>
          <ac:spMkLst>
            <pc:docMk/>
            <pc:sldMk cId="2678359542" sldId="318"/>
            <ac:spMk id="24" creationId="{B4BA662C-792C-4090-BC1F-77F42FCB4802}"/>
          </ac:spMkLst>
        </pc:spChg>
        <pc:graphicFrameChg chg="del">
          <ac:chgData name="Agustín Ruiz Martín" userId="e54b14ac-9992-4b44-bb0f-8ee7a2060432" providerId="ADAL" clId="{B7381CE7-AB8D-46F1-ACAE-6CB1AAF72188}" dt="2021-05-01T11:25:13.646" v="10390" actId="478"/>
          <ac:graphicFrameMkLst>
            <pc:docMk/>
            <pc:sldMk cId="2678359542" sldId="318"/>
            <ac:graphicFrameMk id="23" creationId="{3BD7F1D4-94A8-4E58-815B-2A260903B5ED}"/>
          </ac:graphicFrameMkLst>
        </pc:graphicFrameChg>
      </pc:sldChg>
      <pc:sldChg chg="addSp modSp add mod">
        <pc:chgData name="Agustín Ruiz Martín" userId="e54b14ac-9992-4b44-bb0f-8ee7a2060432" providerId="ADAL" clId="{B7381CE7-AB8D-46F1-ACAE-6CB1AAF72188}" dt="2021-05-01T11:45:13.009" v="11272" actId="20577"/>
        <pc:sldMkLst>
          <pc:docMk/>
          <pc:sldMk cId="2257580467" sldId="319"/>
        </pc:sldMkLst>
        <pc:spChg chg="add mod">
          <ac:chgData name="Agustín Ruiz Martín" userId="e54b14ac-9992-4b44-bb0f-8ee7a2060432" providerId="ADAL" clId="{B7381CE7-AB8D-46F1-ACAE-6CB1AAF72188}" dt="2021-05-01T11:44:18.036" v="11257" actId="20577"/>
          <ac:spMkLst>
            <pc:docMk/>
            <pc:sldMk cId="2257580467" sldId="319"/>
            <ac:spMk id="6" creationId="{95EB38F8-D8FB-415B-AF3B-91D5F4802CDE}"/>
          </ac:spMkLst>
        </pc:spChg>
        <pc:spChg chg="mod">
          <ac:chgData name="Agustín Ruiz Martín" userId="e54b14ac-9992-4b44-bb0f-8ee7a2060432" providerId="ADAL" clId="{B7381CE7-AB8D-46F1-ACAE-6CB1AAF72188}" dt="2021-05-01T11:45:13.009" v="11272" actId="20577"/>
          <ac:spMkLst>
            <pc:docMk/>
            <pc:sldMk cId="2257580467" sldId="319"/>
            <ac:spMk id="24" creationId="{B4BA662C-792C-4090-BC1F-77F42FCB4802}"/>
          </ac:spMkLst>
        </pc:spChg>
        <pc:graphicFrameChg chg="mod">
          <ac:chgData name="Agustín Ruiz Martín" userId="e54b14ac-9992-4b44-bb0f-8ee7a2060432" providerId="ADAL" clId="{B7381CE7-AB8D-46F1-ACAE-6CB1AAF72188}" dt="2021-05-01T11:45:04.447" v="11258"/>
          <ac:graphicFrameMkLst>
            <pc:docMk/>
            <pc:sldMk cId="2257580467" sldId="319"/>
            <ac:graphicFrameMk id="23" creationId="{3BD7F1D4-94A8-4E58-815B-2A260903B5ED}"/>
          </ac:graphicFrameMkLst>
        </pc:graphicFrameChg>
      </pc:sldChg>
      <pc:sldChg chg="modSp add mod ord">
        <pc:chgData name="Agustín Ruiz Martín" userId="e54b14ac-9992-4b44-bb0f-8ee7a2060432" providerId="ADAL" clId="{B7381CE7-AB8D-46F1-ACAE-6CB1AAF72188}" dt="2021-05-01T11:57:39.572" v="12005" actId="20577"/>
        <pc:sldMkLst>
          <pc:docMk/>
          <pc:sldMk cId="3196021293" sldId="320"/>
        </pc:sldMkLst>
        <pc:spChg chg="mod">
          <ac:chgData name="Agustín Ruiz Martín" userId="e54b14ac-9992-4b44-bb0f-8ee7a2060432" providerId="ADAL" clId="{B7381CE7-AB8D-46F1-ACAE-6CB1AAF72188}" dt="2021-05-01T11:57:36.744" v="12003" actId="20577"/>
          <ac:spMkLst>
            <pc:docMk/>
            <pc:sldMk cId="3196021293" sldId="320"/>
            <ac:spMk id="5" creationId="{F9D952EE-2BD8-4568-BC15-86A8BD4DFB65}"/>
          </ac:spMkLst>
        </pc:spChg>
        <pc:spChg chg="mod">
          <ac:chgData name="Agustín Ruiz Martín" userId="e54b14ac-9992-4b44-bb0f-8ee7a2060432" providerId="ADAL" clId="{B7381CE7-AB8D-46F1-ACAE-6CB1AAF72188}" dt="2021-05-01T11:43:28.048" v="11238" actId="20577"/>
          <ac:spMkLst>
            <pc:docMk/>
            <pc:sldMk cId="3196021293" sldId="320"/>
            <ac:spMk id="6" creationId="{C2D79688-AFFC-49EC-9D4D-B36EF199FD7A}"/>
          </ac:spMkLst>
        </pc:spChg>
        <pc:spChg chg="mod">
          <ac:chgData name="Agustín Ruiz Martín" userId="e54b14ac-9992-4b44-bb0f-8ee7a2060432" providerId="ADAL" clId="{B7381CE7-AB8D-46F1-ACAE-6CB1AAF72188}" dt="2021-05-01T11:57:39.572" v="12005" actId="20577"/>
          <ac:spMkLst>
            <pc:docMk/>
            <pc:sldMk cId="3196021293" sldId="320"/>
            <ac:spMk id="56" creationId="{1E4B28F5-95A6-46DA-B4BF-698E1ED05344}"/>
          </ac:spMkLst>
        </pc:spChg>
      </pc:sldChg>
      <pc:sldChg chg="addSp delSp modSp add mod">
        <pc:chgData name="Agustín Ruiz Martín" userId="e54b14ac-9992-4b44-bb0f-8ee7a2060432" providerId="ADAL" clId="{B7381CE7-AB8D-46F1-ACAE-6CB1AAF72188}" dt="2021-05-01T12:03:51.318" v="12509" actId="20577"/>
        <pc:sldMkLst>
          <pc:docMk/>
          <pc:sldMk cId="109541352" sldId="321"/>
        </pc:sldMkLst>
        <pc:spChg chg="mod">
          <ac:chgData name="Agustín Ruiz Martín" userId="e54b14ac-9992-4b44-bb0f-8ee7a2060432" providerId="ADAL" clId="{B7381CE7-AB8D-46F1-ACAE-6CB1AAF72188}" dt="2021-05-01T12:03:51.318" v="12509" actId="20577"/>
          <ac:spMkLst>
            <pc:docMk/>
            <pc:sldMk cId="109541352" sldId="321"/>
            <ac:spMk id="6" creationId="{95EB38F8-D8FB-415B-AF3B-91D5F4802CDE}"/>
          </ac:spMkLst>
        </pc:spChg>
        <pc:spChg chg="add mod">
          <ac:chgData name="Agustín Ruiz Martín" userId="e54b14ac-9992-4b44-bb0f-8ee7a2060432" providerId="ADAL" clId="{B7381CE7-AB8D-46F1-ACAE-6CB1AAF72188}" dt="2021-05-01T11:59:12.593" v="12035" actId="20577"/>
          <ac:spMkLst>
            <pc:docMk/>
            <pc:sldMk cId="109541352" sldId="321"/>
            <ac:spMk id="7" creationId="{709C0177-176F-4D41-A620-E513E361E789}"/>
          </ac:spMkLst>
        </pc:spChg>
        <pc:spChg chg="add mod">
          <ac:chgData name="Agustín Ruiz Martín" userId="e54b14ac-9992-4b44-bb0f-8ee7a2060432" providerId="ADAL" clId="{B7381CE7-AB8D-46F1-ACAE-6CB1AAF72188}" dt="2021-05-01T11:55:03.936" v="11966" actId="1036"/>
          <ac:spMkLst>
            <pc:docMk/>
            <pc:sldMk cId="109541352" sldId="321"/>
            <ac:spMk id="8" creationId="{0D80930A-7C0F-4240-A7B7-27BEBAA5198D}"/>
          </ac:spMkLst>
        </pc:spChg>
        <pc:spChg chg="add mod">
          <ac:chgData name="Agustín Ruiz Martín" userId="e54b14ac-9992-4b44-bb0f-8ee7a2060432" providerId="ADAL" clId="{B7381CE7-AB8D-46F1-ACAE-6CB1AAF72188}" dt="2021-05-01T11:59:02.370" v="12034" actId="1037"/>
          <ac:spMkLst>
            <pc:docMk/>
            <pc:sldMk cId="109541352" sldId="321"/>
            <ac:spMk id="9" creationId="{393F04BD-E3EF-4EBD-91B7-42D8AA09EEC0}"/>
          </ac:spMkLst>
        </pc:spChg>
        <pc:spChg chg="add mod">
          <ac:chgData name="Agustín Ruiz Martín" userId="e54b14ac-9992-4b44-bb0f-8ee7a2060432" providerId="ADAL" clId="{B7381CE7-AB8D-46F1-ACAE-6CB1AAF72188}" dt="2021-05-01T11:55:03.936" v="11966" actId="1036"/>
          <ac:spMkLst>
            <pc:docMk/>
            <pc:sldMk cId="109541352" sldId="321"/>
            <ac:spMk id="10" creationId="{81D9AAE6-8C42-4AE7-851F-39E0B33A6874}"/>
          </ac:spMkLst>
        </pc:spChg>
        <pc:spChg chg="add mod">
          <ac:chgData name="Agustín Ruiz Martín" userId="e54b14ac-9992-4b44-bb0f-8ee7a2060432" providerId="ADAL" clId="{B7381CE7-AB8D-46F1-ACAE-6CB1AAF72188}" dt="2021-05-01T11:57:05.267" v="11999" actId="14100"/>
          <ac:spMkLst>
            <pc:docMk/>
            <pc:sldMk cId="109541352" sldId="321"/>
            <ac:spMk id="11" creationId="{B71944E8-0BBA-4363-9FE0-92164AD4C498}"/>
          </ac:spMkLst>
        </pc:spChg>
        <pc:spChg chg="add mod">
          <ac:chgData name="Agustín Ruiz Martín" userId="e54b14ac-9992-4b44-bb0f-8ee7a2060432" providerId="ADAL" clId="{B7381CE7-AB8D-46F1-ACAE-6CB1AAF72188}" dt="2021-05-01T11:55:50.833" v="11985" actId="1038"/>
          <ac:spMkLst>
            <pc:docMk/>
            <pc:sldMk cId="109541352" sldId="321"/>
            <ac:spMk id="12" creationId="{535FED72-2110-4380-B379-B2A789E46BB9}"/>
          </ac:spMkLst>
        </pc:spChg>
        <pc:spChg chg="add mod">
          <ac:chgData name="Agustín Ruiz Martín" userId="e54b14ac-9992-4b44-bb0f-8ee7a2060432" providerId="ADAL" clId="{B7381CE7-AB8D-46F1-ACAE-6CB1AAF72188}" dt="2021-05-01T11:55:59.737" v="11992" actId="1036"/>
          <ac:spMkLst>
            <pc:docMk/>
            <pc:sldMk cId="109541352" sldId="321"/>
            <ac:spMk id="13" creationId="{A77E8D35-EA18-4C4A-9C64-801C4186643A}"/>
          </ac:spMkLst>
        </pc:spChg>
        <pc:spChg chg="add mod">
          <ac:chgData name="Agustín Ruiz Martín" userId="e54b14ac-9992-4b44-bb0f-8ee7a2060432" providerId="ADAL" clId="{B7381CE7-AB8D-46F1-ACAE-6CB1AAF72188}" dt="2021-05-01T11:55:03.936" v="11966" actId="1036"/>
          <ac:spMkLst>
            <pc:docMk/>
            <pc:sldMk cId="109541352" sldId="321"/>
            <ac:spMk id="14" creationId="{5513FA38-678F-478F-9CB2-599A59AB0FB1}"/>
          </ac:spMkLst>
        </pc:spChg>
        <pc:spChg chg="add mod">
          <ac:chgData name="Agustín Ruiz Martín" userId="e54b14ac-9992-4b44-bb0f-8ee7a2060432" providerId="ADAL" clId="{B7381CE7-AB8D-46F1-ACAE-6CB1AAF72188}" dt="2021-05-01T11:59:02.370" v="12034" actId="1037"/>
          <ac:spMkLst>
            <pc:docMk/>
            <pc:sldMk cId="109541352" sldId="321"/>
            <ac:spMk id="15" creationId="{9F86CC20-1E61-4BCA-B833-B88AD640F700}"/>
          </ac:spMkLst>
        </pc:spChg>
        <pc:spChg chg="del">
          <ac:chgData name="Agustín Ruiz Martín" userId="e54b14ac-9992-4b44-bb0f-8ee7a2060432" providerId="ADAL" clId="{B7381CE7-AB8D-46F1-ACAE-6CB1AAF72188}" dt="2021-05-01T11:46:19.325" v="11275" actId="478"/>
          <ac:spMkLst>
            <pc:docMk/>
            <pc:sldMk cId="109541352" sldId="321"/>
            <ac:spMk id="24" creationId="{B4BA662C-792C-4090-BC1F-77F42FCB4802}"/>
          </ac:spMkLst>
        </pc:spChg>
        <pc:graphicFrameChg chg="del">
          <ac:chgData name="Agustín Ruiz Martín" userId="e54b14ac-9992-4b44-bb0f-8ee7a2060432" providerId="ADAL" clId="{B7381CE7-AB8D-46F1-ACAE-6CB1AAF72188}" dt="2021-05-01T11:46:17.341" v="11274" actId="478"/>
          <ac:graphicFrameMkLst>
            <pc:docMk/>
            <pc:sldMk cId="109541352" sldId="321"/>
            <ac:graphicFrameMk id="23" creationId="{3BD7F1D4-94A8-4E58-815B-2A260903B5ED}"/>
          </ac:graphicFrameMkLst>
        </pc:graphicFrameChg>
      </pc:sldChg>
      <pc:sldChg chg="delSp modSp add mod">
        <pc:chgData name="Agustín Ruiz Martín" userId="e54b14ac-9992-4b44-bb0f-8ee7a2060432" providerId="ADAL" clId="{B7381CE7-AB8D-46F1-ACAE-6CB1AAF72188}" dt="2021-05-01T12:04:49.148" v="12585" actId="20577"/>
        <pc:sldMkLst>
          <pc:docMk/>
          <pc:sldMk cId="1407435731" sldId="322"/>
        </pc:sldMkLst>
        <pc:spChg chg="mod">
          <ac:chgData name="Agustín Ruiz Martín" userId="e54b14ac-9992-4b44-bb0f-8ee7a2060432" providerId="ADAL" clId="{B7381CE7-AB8D-46F1-ACAE-6CB1AAF72188}" dt="2021-05-01T12:04:49.148" v="12585" actId="20577"/>
          <ac:spMkLst>
            <pc:docMk/>
            <pc:sldMk cId="1407435731" sldId="322"/>
            <ac:spMk id="6" creationId="{95EB38F8-D8FB-415B-AF3B-91D5F4802CDE}"/>
          </ac:spMkLst>
        </pc:spChg>
        <pc:spChg chg="del">
          <ac:chgData name="Agustín Ruiz Martín" userId="e54b14ac-9992-4b44-bb0f-8ee7a2060432" providerId="ADAL" clId="{B7381CE7-AB8D-46F1-ACAE-6CB1AAF72188}" dt="2021-05-01T12:00:36.981" v="12037" actId="478"/>
          <ac:spMkLst>
            <pc:docMk/>
            <pc:sldMk cId="1407435731" sldId="322"/>
            <ac:spMk id="7" creationId="{709C0177-176F-4D41-A620-E513E361E789}"/>
          </ac:spMkLst>
        </pc:spChg>
        <pc:spChg chg="del">
          <ac:chgData name="Agustín Ruiz Martín" userId="e54b14ac-9992-4b44-bb0f-8ee7a2060432" providerId="ADAL" clId="{B7381CE7-AB8D-46F1-ACAE-6CB1AAF72188}" dt="2021-05-01T12:00:36.981" v="12037" actId="478"/>
          <ac:spMkLst>
            <pc:docMk/>
            <pc:sldMk cId="1407435731" sldId="322"/>
            <ac:spMk id="8" creationId="{0D80930A-7C0F-4240-A7B7-27BEBAA5198D}"/>
          </ac:spMkLst>
        </pc:spChg>
        <pc:spChg chg="del">
          <ac:chgData name="Agustín Ruiz Martín" userId="e54b14ac-9992-4b44-bb0f-8ee7a2060432" providerId="ADAL" clId="{B7381CE7-AB8D-46F1-ACAE-6CB1AAF72188}" dt="2021-05-01T12:00:36.981" v="12037" actId="478"/>
          <ac:spMkLst>
            <pc:docMk/>
            <pc:sldMk cId="1407435731" sldId="322"/>
            <ac:spMk id="9" creationId="{393F04BD-E3EF-4EBD-91B7-42D8AA09EEC0}"/>
          </ac:spMkLst>
        </pc:spChg>
        <pc:spChg chg="del">
          <ac:chgData name="Agustín Ruiz Martín" userId="e54b14ac-9992-4b44-bb0f-8ee7a2060432" providerId="ADAL" clId="{B7381CE7-AB8D-46F1-ACAE-6CB1AAF72188}" dt="2021-05-01T12:00:36.981" v="12037" actId="478"/>
          <ac:spMkLst>
            <pc:docMk/>
            <pc:sldMk cId="1407435731" sldId="322"/>
            <ac:spMk id="10" creationId="{81D9AAE6-8C42-4AE7-851F-39E0B33A6874}"/>
          </ac:spMkLst>
        </pc:spChg>
        <pc:spChg chg="del">
          <ac:chgData name="Agustín Ruiz Martín" userId="e54b14ac-9992-4b44-bb0f-8ee7a2060432" providerId="ADAL" clId="{B7381CE7-AB8D-46F1-ACAE-6CB1AAF72188}" dt="2021-05-01T12:00:36.981" v="12037" actId="478"/>
          <ac:spMkLst>
            <pc:docMk/>
            <pc:sldMk cId="1407435731" sldId="322"/>
            <ac:spMk id="11" creationId="{B71944E8-0BBA-4363-9FE0-92164AD4C498}"/>
          </ac:spMkLst>
        </pc:spChg>
        <pc:spChg chg="del">
          <ac:chgData name="Agustín Ruiz Martín" userId="e54b14ac-9992-4b44-bb0f-8ee7a2060432" providerId="ADAL" clId="{B7381CE7-AB8D-46F1-ACAE-6CB1AAF72188}" dt="2021-05-01T12:00:36.981" v="12037" actId="478"/>
          <ac:spMkLst>
            <pc:docMk/>
            <pc:sldMk cId="1407435731" sldId="322"/>
            <ac:spMk id="12" creationId="{535FED72-2110-4380-B379-B2A789E46BB9}"/>
          </ac:spMkLst>
        </pc:spChg>
        <pc:spChg chg="del">
          <ac:chgData name="Agustín Ruiz Martín" userId="e54b14ac-9992-4b44-bb0f-8ee7a2060432" providerId="ADAL" clId="{B7381CE7-AB8D-46F1-ACAE-6CB1AAF72188}" dt="2021-05-01T12:00:36.981" v="12037" actId="478"/>
          <ac:spMkLst>
            <pc:docMk/>
            <pc:sldMk cId="1407435731" sldId="322"/>
            <ac:spMk id="13" creationId="{A77E8D35-EA18-4C4A-9C64-801C4186643A}"/>
          </ac:spMkLst>
        </pc:spChg>
        <pc:spChg chg="del">
          <ac:chgData name="Agustín Ruiz Martín" userId="e54b14ac-9992-4b44-bb0f-8ee7a2060432" providerId="ADAL" clId="{B7381CE7-AB8D-46F1-ACAE-6CB1AAF72188}" dt="2021-05-01T12:00:36.981" v="12037" actId="478"/>
          <ac:spMkLst>
            <pc:docMk/>
            <pc:sldMk cId="1407435731" sldId="322"/>
            <ac:spMk id="14" creationId="{5513FA38-678F-478F-9CB2-599A59AB0FB1}"/>
          </ac:spMkLst>
        </pc:spChg>
        <pc:spChg chg="del">
          <ac:chgData name="Agustín Ruiz Martín" userId="e54b14ac-9992-4b44-bb0f-8ee7a2060432" providerId="ADAL" clId="{B7381CE7-AB8D-46F1-ACAE-6CB1AAF72188}" dt="2021-05-01T12:00:36.981" v="12037" actId="478"/>
          <ac:spMkLst>
            <pc:docMk/>
            <pc:sldMk cId="1407435731" sldId="322"/>
            <ac:spMk id="15" creationId="{9F86CC20-1E61-4BCA-B833-B88AD640F700}"/>
          </ac:spMkLst>
        </pc:spChg>
      </pc:sldChg>
      <pc:sldChg chg="addSp delSp modSp add mod">
        <pc:chgData name="Agustín Ruiz Martín" userId="e54b14ac-9992-4b44-bb0f-8ee7a2060432" providerId="ADAL" clId="{B7381CE7-AB8D-46F1-ACAE-6CB1AAF72188}" dt="2021-05-01T16:50:05.980" v="16619" actId="14100"/>
        <pc:sldMkLst>
          <pc:docMk/>
          <pc:sldMk cId="423681974" sldId="323"/>
        </pc:sldMkLst>
        <pc:spChg chg="add mod">
          <ac:chgData name="Agustín Ruiz Martín" userId="e54b14ac-9992-4b44-bb0f-8ee7a2060432" providerId="ADAL" clId="{B7381CE7-AB8D-46F1-ACAE-6CB1AAF72188}" dt="2021-05-01T12:05:59.185" v="12598" actId="20577"/>
          <ac:spMkLst>
            <pc:docMk/>
            <pc:sldMk cId="423681974" sldId="323"/>
            <ac:spMk id="5" creationId="{754B1AA4-7394-4987-B2AE-ED9706965925}"/>
          </ac:spMkLst>
        </pc:spChg>
        <pc:spChg chg="del">
          <ac:chgData name="Agustín Ruiz Martín" userId="e54b14ac-9992-4b44-bb0f-8ee7a2060432" providerId="ADAL" clId="{B7381CE7-AB8D-46F1-ACAE-6CB1AAF72188}" dt="2021-05-01T12:08:34.576" v="12599" actId="478"/>
          <ac:spMkLst>
            <pc:docMk/>
            <pc:sldMk cId="423681974" sldId="323"/>
            <ac:spMk id="6" creationId="{95EB38F8-D8FB-415B-AF3B-91D5F4802CDE}"/>
          </ac:spMkLst>
        </pc:spChg>
        <pc:spChg chg="add mod">
          <ac:chgData name="Agustín Ruiz Martín" userId="e54b14ac-9992-4b44-bb0f-8ee7a2060432" providerId="ADAL" clId="{B7381CE7-AB8D-46F1-ACAE-6CB1AAF72188}" dt="2021-05-01T12:08:47.667" v="12604" actId="6549"/>
          <ac:spMkLst>
            <pc:docMk/>
            <pc:sldMk cId="423681974" sldId="323"/>
            <ac:spMk id="7" creationId="{A9A48B8B-B833-4830-A05C-D1C917088204}"/>
          </ac:spMkLst>
        </pc:spChg>
        <pc:spChg chg="add mod">
          <ac:chgData name="Agustín Ruiz Martín" userId="e54b14ac-9992-4b44-bb0f-8ee7a2060432" providerId="ADAL" clId="{B7381CE7-AB8D-46F1-ACAE-6CB1AAF72188}" dt="2021-05-01T12:09:32.938" v="12654" actId="1038"/>
          <ac:spMkLst>
            <pc:docMk/>
            <pc:sldMk cId="423681974" sldId="323"/>
            <ac:spMk id="8" creationId="{7901B92E-1CBF-4525-83D1-95E75F261D8A}"/>
          </ac:spMkLst>
        </pc:spChg>
        <pc:spChg chg="add mod">
          <ac:chgData name="Agustín Ruiz Martín" userId="e54b14ac-9992-4b44-bb0f-8ee7a2060432" providerId="ADAL" clId="{B7381CE7-AB8D-46F1-ACAE-6CB1AAF72188}" dt="2021-05-01T12:09:32.938" v="12654" actId="1038"/>
          <ac:spMkLst>
            <pc:docMk/>
            <pc:sldMk cId="423681974" sldId="323"/>
            <ac:spMk id="10" creationId="{48848474-86B6-429E-B0B2-B25A9FE1EDE9}"/>
          </ac:spMkLst>
        </pc:spChg>
        <pc:spChg chg="add mod">
          <ac:chgData name="Agustín Ruiz Martín" userId="e54b14ac-9992-4b44-bb0f-8ee7a2060432" providerId="ADAL" clId="{B7381CE7-AB8D-46F1-ACAE-6CB1AAF72188}" dt="2021-05-01T12:09:32.938" v="12654" actId="1038"/>
          <ac:spMkLst>
            <pc:docMk/>
            <pc:sldMk cId="423681974" sldId="323"/>
            <ac:spMk id="11" creationId="{3AE5C819-2419-4CEC-AFC1-8D44731DC8C5}"/>
          </ac:spMkLst>
        </pc:spChg>
        <pc:spChg chg="add mod">
          <ac:chgData name="Agustín Ruiz Martín" userId="e54b14ac-9992-4b44-bb0f-8ee7a2060432" providerId="ADAL" clId="{B7381CE7-AB8D-46F1-ACAE-6CB1AAF72188}" dt="2021-05-01T12:09:32.938" v="12654" actId="1038"/>
          <ac:spMkLst>
            <pc:docMk/>
            <pc:sldMk cId="423681974" sldId="323"/>
            <ac:spMk id="12" creationId="{AB992D59-250A-4312-B46D-14A7FD1818AD}"/>
          </ac:spMkLst>
        </pc:spChg>
        <pc:spChg chg="add mod">
          <ac:chgData name="Agustín Ruiz Martín" userId="e54b14ac-9992-4b44-bb0f-8ee7a2060432" providerId="ADAL" clId="{B7381CE7-AB8D-46F1-ACAE-6CB1AAF72188}" dt="2021-05-01T12:09:32.938" v="12654" actId="1038"/>
          <ac:spMkLst>
            <pc:docMk/>
            <pc:sldMk cId="423681974" sldId="323"/>
            <ac:spMk id="13" creationId="{DE6B32D7-0E20-49DB-AC03-F86C7FE44998}"/>
          </ac:spMkLst>
        </pc:spChg>
        <pc:spChg chg="add mod">
          <ac:chgData name="Agustín Ruiz Martín" userId="e54b14ac-9992-4b44-bb0f-8ee7a2060432" providerId="ADAL" clId="{B7381CE7-AB8D-46F1-ACAE-6CB1AAF72188}" dt="2021-05-01T12:09:32.938" v="12654" actId="1038"/>
          <ac:spMkLst>
            <pc:docMk/>
            <pc:sldMk cId="423681974" sldId="323"/>
            <ac:spMk id="14" creationId="{BE6E05D8-DE51-4A10-8AAF-101A863CC3A4}"/>
          </ac:spMkLst>
        </pc:spChg>
        <pc:spChg chg="add mod">
          <ac:chgData name="Agustín Ruiz Martín" userId="e54b14ac-9992-4b44-bb0f-8ee7a2060432" providerId="ADAL" clId="{B7381CE7-AB8D-46F1-ACAE-6CB1AAF72188}" dt="2021-05-01T12:09:32.938" v="12654" actId="1038"/>
          <ac:spMkLst>
            <pc:docMk/>
            <pc:sldMk cId="423681974" sldId="323"/>
            <ac:spMk id="15" creationId="{3F1538B1-DC72-4BFB-90BA-339C721F14A4}"/>
          </ac:spMkLst>
        </pc:spChg>
        <pc:spChg chg="add mod">
          <ac:chgData name="Agustín Ruiz Martín" userId="e54b14ac-9992-4b44-bb0f-8ee7a2060432" providerId="ADAL" clId="{B7381CE7-AB8D-46F1-ACAE-6CB1AAF72188}" dt="2021-05-01T12:09:32.938" v="12654" actId="1038"/>
          <ac:spMkLst>
            <pc:docMk/>
            <pc:sldMk cId="423681974" sldId="323"/>
            <ac:spMk id="20" creationId="{2245B710-C1D2-4E25-8FCB-01249D6862DE}"/>
          </ac:spMkLst>
        </pc:spChg>
        <pc:graphicFrameChg chg="add del mod">
          <ac:chgData name="Agustín Ruiz Martín" userId="e54b14ac-9992-4b44-bb0f-8ee7a2060432" providerId="ADAL" clId="{B7381CE7-AB8D-46F1-ACAE-6CB1AAF72188}" dt="2021-05-01T12:10:51.608" v="12655" actId="478"/>
          <ac:graphicFrameMkLst>
            <pc:docMk/>
            <pc:sldMk cId="423681974" sldId="323"/>
            <ac:graphicFrameMk id="9" creationId="{B29C1122-7C47-4F55-900D-C28FE111A78F}"/>
          </ac:graphicFrameMkLst>
        </pc:graphicFrameChg>
        <pc:graphicFrameChg chg="add mod ord modGraphic">
          <ac:chgData name="Agustín Ruiz Martín" userId="e54b14ac-9992-4b44-bb0f-8ee7a2060432" providerId="ADAL" clId="{B7381CE7-AB8D-46F1-ACAE-6CB1AAF72188}" dt="2021-05-01T12:14:33.430" v="12695" actId="167"/>
          <ac:graphicFrameMkLst>
            <pc:docMk/>
            <pc:sldMk cId="423681974" sldId="323"/>
            <ac:graphicFrameMk id="21" creationId="{B9306D53-1E82-46DB-ACD8-7B2CFC97E8EB}"/>
          </ac:graphicFrameMkLst>
        </pc:graphicFrameChg>
        <pc:cxnChg chg="add mod">
          <ac:chgData name="Agustín Ruiz Martín" userId="e54b14ac-9992-4b44-bb0f-8ee7a2060432" providerId="ADAL" clId="{B7381CE7-AB8D-46F1-ACAE-6CB1AAF72188}" dt="2021-05-01T16:50:05.980" v="16619" actId="14100"/>
          <ac:cxnSpMkLst>
            <pc:docMk/>
            <pc:sldMk cId="423681974" sldId="323"/>
            <ac:cxnSpMk id="17" creationId="{853C819C-375F-4EE5-A78B-D08E1DA3C3E7}"/>
          </ac:cxnSpMkLst>
        </pc:cxnChg>
        <pc:cxnChg chg="add mod">
          <ac:chgData name="Agustín Ruiz Martín" userId="e54b14ac-9992-4b44-bb0f-8ee7a2060432" providerId="ADAL" clId="{B7381CE7-AB8D-46F1-ACAE-6CB1AAF72188}" dt="2021-05-01T12:09:32.938" v="12654" actId="1038"/>
          <ac:cxnSpMkLst>
            <pc:docMk/>
            <pc:sldMk cId="423681974" sldId="323"/>
            <ac:cxnSpMk id="18" creationId="{E722991F-C421-46DD-A8CA-5F300C15B92F}"/>
          </ac:cxnSpMkLst>
        </pc:cxnChg>
        <pc:cxnChg chg="add mod">
          <ac:chgData name="Agustín Ruiz Martín" userId="e54b14ac-9992-4b44-bb0f-8ee7a2060432" providerId="ADAL" clId="{B7381CE7-AB8D-46F1-ACAE-6CB1AAF72188}" dt="2021-05-01T12:09:32.938" v="12654" actId="1038"/>
          <ac:cxnSpMkLst>
            <pc:docMk/>
            <pc:sldMk cId="423681974" sldId="323"/>
            <ac:cxnSpMk id="19" creationId="{ADAE0B9A-FDC3-4BB8-9029-7EDE1747FA90}"/>
          </ac:cxnSpMkLst>
        </pc:cxnChg>
      </pc:sldChg>
      <pc:sldChg chg="delSp modSp add mod">
        <pc:chgData name="Agustín Ruiz Martín" userId="e54b14ac-9992-4b44-bb0f-8ee7a2060432" providerId="ADAL" clId="{B7381CE7-AB8D-46F1-ACAE-6CB1AAF72188}" dt="2021-05-01T12:52:09.476" v="14399" actId="113"/>
        <pc:sldMkLst>
          <pc:docMk/>
          <pc:sldMk cId="747852993" sldId="324"/>
        </pc:sldMkLst>
        <pc:spChg chg="del">
          <ac:chgData name="Agustín Ruiz Martín" userId="e54b14ac-9992-4b44-bb0f-8ee7a2060432" providerId="ADAL" clId="{B7381CE7-AB8D-46F1-ACAE-6CB1AAF72188}" dt="2021-05-01T12:15:02.362" v="12696" actId="478"/>
          <ac:spMkLst>
            <pc:docMk/>
            <pc:sldMk cId="747852993" sldId="324"/>
            <ac:spMk id="5" creationId="{754B1AA4-7394-4987-B2AE-ED9706965925}"/>
          </ac:spMkLst>
        </pc:spChg>
        <pc:spChg chg="mod">
          <ac:chgData name="Agustín Ruiz Martín" userId="e54b14ac-9992-4b44-bb0f-8ee7a2060432" providerId="ADAL" clId="{B7381CE7-AB8D-46F1-ACAE-6CB1AAF72188}" dt="2021-05-01T12:52:09.476" v="14399" actId="113"/>
          <ac:spMkLst>
            <pc:docMk/>
            <pc:sldMk cId="747852993" sldId="324"/>
            <ac:spMk id="7" creationId="{A9A48B8B-B833-4830-A05C-D1C917088204}"/>
          </ac:spMkLst>
        </pc:spChg>
        <pc:spChg chg="del">
          <ac:chgData name="Agustín Ruiz Martín" userId="e54b14ac-9992-4b44-bb0f-8ee7a2060432" providerId="ADAL" clId="{B7381CE7-AB8D-46F1-ACAE-6CB1AAF72188}" dt="2021-05-01T12:14:09.136" v="12693" actId="478"/>
          <ac:spMkLst>
            <pc:docMk/>
            <pc:sldMk cId="747852993" sldId="324"/>
            <ac:spMk id="8" creationId="{7901B92E-1CBF-4525-83D1-95E75F261D8A}"/>
          </ac:spMkLst>
        </pc:spChg>
        <pc:spChg chg="del">
          <ac:chgData name="Agustín Ruiz Martín" userId="e54b14ac-9992-4b44-bb0f-8ee7a2060432" providerId="ADAL" clId="{B7381CE7-AB8D-46F1-ACAE-6CB1AAF72188}" dt="2021-05-01T12:14:09.136" v="12693" actId="478"/>
          <ac:spMkLst>
            <pc:docMk/>
            <pc:sldMk cId="747852993" sldId="324"/>
            <ac:spMk id="10" creationId="{48848474-86B6-429E-B0B2-B25A9FE1EDE9}"/>
          </ac:spMkLst>
        </pc:spChg>
        <pc:spChg chg="del">
          <ac:chgData name="Agustín Ruiz Martín" userId="e54b14ac-9992-4b44-bb0f-8ee7a2060432" providerId="ADAL" clId="{B7381CE7-AB8D-46F1-ACAE-6CB1AAF72188}" dt="2021-05-01T12:14:10.573" v="12694" actId="478"/>
          <ac:spMkLst>
            <pc:docMk/>
            <pc:sldMk cId="747852993" sldId="324"/>
            <ac:spMk id="11" creationId="{3AE5C819-2419-4CEC-AFC1-8D44731DC8C5}"/>
          </ac:spMkLst>
        </pc:spChg>
        <pc:spChg chg="del">
          <ac:chgData name="Agustín Ruiz Martín" userId="e54b14ac-9992-4b44-bb0f-8ee7a2060432" providerId="ADAL" clId="{B7381CE7-AB8D-46F1-ACAE-6CB1AAF72188}" dt="2021-05-01T12:14:09.136" v="12693" actId="478"/>
          <ac:spMkLst>
            <pc:docMk/>
            <pc:sldMk cId="747852993" sldId="324"/>
            <ac:spMk id="12" creationId="{AB992D59-250A-4312-B46D-14A7FD1818AD}"/>
          </ac:spMkLst>
        </pc:spChg>
        <pc:spChg chg="del">
          <ac:chgData name="Agustín Ruiz Martín" userId="e54b14ac-9992-4b44-bb0f-8ee7a2060432" providerId="ADAL" clId="{B7381CE7-AB8D-46F1-ACAE-6CB1AAF72188}" dt="2021-05-01T12:14:09.136" v="12693" actId="478"/>
          <ac:spMkLst>
            <pc:docMk/>
            <pc:sldMk cId="747852993" sldId="324"/>
            <ac:spMk id="13" creationId="{DE6B32D7-0E20-49DB-AC03-F86C7FE44998}"/>
          </ac:spMkLst>
        </pc:spChg>
        <pc:spChg chg="del">
          <ac:chgData name="Agustín Ruiz Martín" userId="e54b14ac-9992-4b44-bb0f-8ee7a2060432" providerId="ADAL" clId="{B7381CE7-AB8D-46F1-ACAE-6CB1AAF72188}" dt="2021-05-01T12:14:09.136" v="12693" actId="478"/>
          <ac:spMkLst>
            <pc:docMk/>
            <pc:sldMk cId="747852993" sldId="324"/>
            <ac:spMk id="14" creationId="{BE6E05D8-DE51-4A10-8AAF-101A863CC3A4}"/>
          </ac:spMkLst>
        </pc:spChg>
        <pc:spChg chg="del">
          <ac:chgData name="Agustín Ruiz Martín" userId="e54b14ac-9992-4b44-bb0f-8ee7a2060432" providerId="ADAL" clId="{B7381CE7-AB8D-46F1-ACAE-6CB1AAF72188}" dt="2021-05-01T12:14:09.136" v="12693" actId="478"/>
          <ac:spMkLst>
            <pc:docMk/>
            <pc:sldMk cId="747852993" sldId="324"/>
            <ac:spMk id="15" creationId="{3F1538B1-DC72-4BFB-90BA-339C721F14A4}"/>
          </ac:spMkLst>
        </pc:spChg>
        <pc:spChg chg="del">
          <ac:chgData name="Agustín Ruiz Martín" userId="e54b14ac-9992-4b44-bb0f-8ee7a2060432" providerId="ADAL" clId="{B7381CE7-AB8D-46F1-ACAE-6CB1AAF72188}" dt="2021-05-01T12:14:09.136" v="12693" actId="478"/>
          <ac:spMkLst>
            <pc:docMk/>
            <pc:sldMk cId="747852993" sldId="324"/>
            <ac:spMk id="20" creationId="{2245B710-C1D2-4E25-8FCB-01249D6862DE}"/>
          </ac:spMkLst>
        </pc:spChg>
        <pc:graphicFrameChg chg="del">
          <ac:chgData name="Agustín Ruiz Martín" userId="e54b14ac-9992-4b44-bb0f-8ee7a2060432" providerId="ADAL" clId="{B7381CE7-AB8D-46F1-ACAE-6CB1AAF72188}" dt="2021-05-01T12:14:09.136" v="12693" actId="478"/>
          <ac:graphicFrameMkLst>
            <pc:docMk/>
            <pc:sldMk cId="747852993" sldId="324"/>
            <ac:graphicFrameMk id="21" creationId="{B9306D53-1E82-46DB-ACD8-7B2CFC97E8EB}"/>
          </ac:graphicFrameMkLst>
        </pc:graphicFrameChg>
        <pc:cxnChg chg="del">
          <ac:chgData name="Agustín Ruiz Martín" userId="e54b14ac-9992-4b44-bb0f-8ee7a2060432" providerId="ADAL" clId="{B7381CE7-AB8D-46F1-ACAE-6CB1AAF72188}" dt="2021-05-01T12:14:09.136" v="12693" actId="478"/>
          <ac:cxnSpMkLst>
            <pc:docMk/>
            <pc:sldMk cId="747852993" sldId="324"/>
            <ac:cxnSpMk id="17" creationId="{853C819C-375F-4EE5-A78B-D08E1DA3C3E7}"/>
          </ac:cxnSpMkLst>
        </pc:cxnChg>
        <pc:cxnChg chg="del">
          <ac:chgData name="Agustín Ruiz Martín" userId="e54b14ac-9992-4b44-bb0f-8ee7a2060432" providerId="ADAL" clId="{B7381CE7-AB8D-46F1-ACAE-6CB1AAF72188}" dt="2021-05-01T12:14:09.136" v="12693" actId="478"/>
          <ac:cxnSpMkLst>
            <pc:docMk/>
            <pc:sldMk cId="747852993" sldId="324"/>
            <ac:cxnSpMk id="18" creationId="{E722991F-C421-46DD-A8CA-5F300C15B92F}"/>
          </ac:cxnSpMkLst>
        </pc:cxnChg>
        <pc:cxnChg chg="del">
          <ac:chgData name="Agustín Ruiz Martín" userId="e54b14ac-9992-4b44-bb0f-8ee7a2060432" providerId="ADAL" clId="{B7381CE7-AB8D-46F1-ACAE-6CB1AAF72188}" dt="2021-05-01T12:14:09.136" v="12693" actId="478"/>
          <ac:cxnSpMkLst>
            <pc:docMk/>
            <pc:sldMk cId="747852993" sldId="324"/>
            <ac:cxnSpMk id="19" creationId="{ADAE0B9A-FDC3-4BB8-9029-7EDE1747FA90}"/>
          </ac:cxnSpMkLst>
        </pc:cxnChg>
      </pc:sldChg>
      <pc:sldChg chg="modSp add mod ord">
        <pc:chgData name="Agustín Ruiz Martín" userId="e54b14ac-9992-4b44-bb0f-8ee7a2060432" providerId="ADAL" clId="{B7381CE7-AB8D-46F1-ACAE-6CB1AAF72188}" dt="2021-05-01T12:17:50.753" v="12936" actId="20577"/>
        <pc:sldMkLst>
          <pc:docMk/>
          <pc:sldMk cId="4231544041" sldId="325"/>
        </pc:sldMkLst>
        <pc:spChg chg="mod">
          <ac:chgData name="Agustín Ruiz Martín" userId="e54b14ac-9992-4b44-bb0f-8ee7a2060432" providerId="ADAL" clId="{B7381CE7-AB8D-46F1-ACAE-6CB1AAF72188}" dt="2021-05-01T12:17:50.753" v="12936" actId="20577"/>
          <ac:spMkLst>
            <pc:docMk/>
            <pc:sldMk cId="4231544041" sldId="325"/>
            <ac:spMk id="24" creationId="{B4BA662C-792C-4090-BC1F-77F42FCB4802}"/>
          </ac:spMkLst>
        </pc:spChg>
        <pc:spChg chg="mod">
          <ac:chgData name="Agustín Ruiz Martín" userId="e54b14ac-9992-4b44-bb0f-8ee7a2060432" providerId="ADAL" clId="{B7381CE7-AB8D-46F1-ACAE-6CB1AAF72188}" dt="2021-05-01T12:17:13.916" v="12924" actId="1036"/>
          <ac:spMkLst>
            <pc:docMk/>
            <pc:sldMk cId="4231544041" sldId="325"/>
            <ac:spMk id="56" creationId="{1E4B28F5-95A6-46DA-B4BF-698E1ED05344}"/>
          </ac:spMkLst>
        </pc:spChg>
        <pc:graphicFrameChg chg="mod">
          <ac:chgData name="Agustín Ruiz Martín" userId="e54b14ac-9992-4b44-bb0f-8ee7a2060432" providerId="ADAL" clId="{B7381CE7-AB8D-46F1-ACAE-6CB1AAF72188}" dt="2021-05-01T12:17:45.863" v="12925"/>
          <ac:graphicFrameMkLst>
            <pc:docMk/>
            <pc:sldMk cId="4231544041" sldId="325"/>
            <ac:graphicFrameMk id="23" creationId="{3BD7F1D4-94A8-4E58-815B-2A260903B5ED}"/>
          </ac:graphicFrameMkLst>
        </pc:graphicFrameChg>
      </pc:sldChg>
      <pc:sldChg chg="delSp modSp add mod ord">
        <pc:chgData name="Agustín Ruiz Martín" userId="e54b14ac-9992-4b44-bb0f-8ee7a2060432" providerId="ADAL" clId="{B7381CE7-AB8D-46F1-ACAE-6CB1AAF72188}" dt="2021-05-01T12:41:38.911" v="13789" actId="1035"/>
        <pc:sldMkLst>
          <pc:docMk/>
          <pc:sldMk cId="3561890593" sldId="326"/>
        </pc:sldMkLst>
        <pc:spChg chg="del">
          <ac:chgData name="Agustín Ruiz Martín" userId="e54b14ac-9992-4b44-bb0f-8ee7a2060432" providerId="ADAL" clId="{B7381CE7-AB8D-46F1-ACAE-6CB1AAF72188}" dt="2021-05-01T12:39:08.885" v="13622" actId="478"/>
          <ac:spMkLst>
            <pc:docMk/>
            <pc:sldMk cId="3561890593" sldId="326"/>
            <ac:spMk id="5" creationId="{F9D952EE-2BD8-4568-BC15-86A8BD4DFB65}"/>
          </ac:spMkLst>
        </pc:spChg>
        <pc:spChg chg="mod">
          <ac:chgData name="Agustín Ruiz Martín" userId="e54b14ac-9992-4b44-bb0f-8ee7a2060432" providerId="ADAL" clId="{B7381CE7-AB8D-46F1-ACAE-6CB1AAF72188}" dt="2021-05-01T12:41:38.911" v="13789" actId="1035"/>
          <ac:spMkLst>
            <pc:docMk/>
            <pc:sldMk cId="3561890593" sldId="326"/>
            <ac:spMk id="6" creationId="{C2D79688-AFFC-49EC-9D4D-B36EF199FD7A}"/>
          </ac:spMkLst>
        </pc:spChg>
        <pc:spChg chg="mod">
          <ac:chgData name="Agustín Ruiz Martín" userId="e54b14ac-9992-4b44-bb0f-8ee7a2060432" providerId="ADAL" clId="{B7381CE7-AB8D-46F1-ACAE-6CB1AAF72188}" dt="2021-05-01T12:40:18.675" v="13734" actId="1036"/>
          <ac:spMkLst>
            <pc:docMk/>
            <pc:sldMk cId="3561890593" sldId="326"/>
            <ac:spMk id="56" creationId="{1E4B28F5-95A6-46DA-B4BF-698E1ED05344}"/>
          </ac:spMkLst>
        </pc:spChg>
      </pc:sldChg>
      <pc:sldChg chg="modSp add mod ord">
        <pc:chgData name="Agustín Ruiz Martín" userId="e54b14ac-9992-4b44-bb0f-8ee7a2060432" providerId="ADAL" clId="{B7381CE7-AB8D-46F1-ACAE-6CB1AAF72188}" dt="2021-05-01T12:43:39.337" v="13943" actId="20577"/>
        <pc:sldMkLst>
          <pc:docMk/>
          <pc:sldMk cId="4083295335" sldId="327"/>
        </pc:sldMkLst>
        <pc:spChg chg="mod">
          <ac:chgData name="Agustín Ruiz Martín" userId="e54b14ac-9992-4b44-bb0f-8ee7a2060432" providerId="ADAL" clId="{B7381CE7-AB8D-46F1-ACAE-6CB1AAF72188}" dt="2021-05-01T12:42:27.903" v="13806" actId="20577"/>
          <ac:spMkLst>
            <pc:docMk/>
            <pc:sldMk cId="4083295335" sldId="327"/>
            <ac:spMk id="24" creationId="{B4BA662C-792C-4090-BC1F-77F42FCB4802}"/>
          </ac:spMkLst>
        </pc:spChg>
        <pc:spChg chg="mod">
          <ac:chgData name="Agustín Ruiz Martín" userId="e54b14ac-9992-4b44-bb0f-8ee7a2060432" providerId="ADAL" clId="{B7381CE7-AB8D-46F1-ACAE-6CB1AAF72188}" dt="2021-05-01T12:43:39.337" v="13943" actId="20577"/>
          <ac:spMkLst>
            <pc:docMk/>
            <pc:sldMk cId="4083295335" sldId="327"/>
            <ac:spMk id="56" creationId="{1E4B28F5-95A6-46DA-B4BF-698E1ED05344}"/>
          </ac:spMkLst>
        </pc:spChg>
        <pc:graphicFrameChg chg="mod">
          <ac:chgData name="Agustín Ruiz Martín" userId="e54b14ac-9992-4b44-bb0f-8ee7a2060432" providerId="ADAL" clId="{B7381CE7-AB8D-46F1-ACAE-6CB1AAF72188}" dt="2021-05-01T12:42:45.826" v="13807"/>
          <ac:graphicFrameMkLst>
            <pc:docMk/>
            <pc:sldMk cId="4083295335" sldId="327"/>
            <ac:graphicFrameMk id="23" creationId="{3BD7F1D4-94A8-4E58-815B-2A260903B5ED}"/>
          </ac:graphicFrameMkLst>
        </pc:graphicFrameChg>
      </pc:sldChg>
      <pc:sldChg chg="addSp delSp modSp add mod ord">
        <pc:chgData name="Agustín Ruiz Martín" userId="e54b14ac-9992-4b44-bb0f-8ee7a2060432" providerId="ADAL" clId="{B7381CE7-AB8D-46F1-ACAE-6CB1AAF72188}" dt="2021-05-01T12:52:15.406" v="14400" actId="113"/>
        <pc:sldMkLst>
          <pc:docMk/>
          <pc:sldMk cId="1818836311" sldId="328"/>
        </pc:sldMkLst>
        <pc:spChg chg="add del">
          <ac:chgData name="Agustín Ruiz Martín" userId="e54b14ac-9992-4b44-bb0f-8ee7a2060432" providerId="ADAL" clId="{B7381CE7-AB8D-46F1-ACAE-6CB1AAF72188}" dt="2021-05-01T12:50:18.227" v="14341" actId="478"/>
          <ac:spMkLst>
            <pc:docMk/>
            <pc:sldMk cId="1818836311" sldId="328"/>
            <ac:spMk id="6" creationId="{ECB18C0D-3B0E-4B23-B7F4-97289212DD12}"/>
          </ac:spMkLst>
        </pc:spChg>
        <pc:spChg chg="mod">
          <ac:chgData name="Agustín Ruiz Martín" userId="e54b14ac-9992-4b44-bb0f-8ee7a2060432" providerId="ADAL" clId="{B7381CE7-AB8D-46F1-ACAE-6CB1AAF72188}" dt="2021-05-01T12:52:15.406" v="14400" actId="113"/>
          <ac:spMkLst>
            <pc:docMk/>
            <pc:sldMk cId="1818836311" sldId="328"/>
            <ac:spMk id="7" creationId="{A9A48B8B-B833-4830-A05C-D1C917088204}"/>
          </ac:spMkLst>
        </pc:spChg>
        <pc:spChg chg="add mod">
          <ac:chgData name="Agustín Ruiz Martín" userId="e54b14ac-9992-4b44-bb0f-8ee7a2060432" providerId="ADAL" clId="{B7381CE7-AB8D-46F1-ACAE-6CB1AAF72188}" dt="2021-05-01T12:51:55.241" v="14398" actId="1036"/>
          <ac:spMkLst>
            <pc:docMk/>
            <pc:sldMk cId="1818836311" sldId="328"/>
            <ac:spMk id="8" creationId="{33AC34EE-5F4E-40CA-A950-989F7EAFBEE5}"/>
          </ac:spMkLst>
        </pc:spChg>
      </pc:sldChg>
      <pc:sldChg chg="modSp add mod ord">
        <pc:chgData name="Agustín Ruiz Martín" userId="e54b14ac-9992-4b44-bb0f-8ee7a2060432" providerId="ADAL" clId="{B7381CE7-AB8D-46F1-ACAE-6CB1AAF72188}" dt="2021-05-01T12:54:55.726" v="14611" actId="20577"/>
        <pc:sldMkLst>
          <pc:docMk/>
          <pc:sldMk cId="3968916658" sldId="329"/>
        </pc:sldMkLst>
        <pc:spChg chg="mod">
          <ac:chgData name="Agustín Ruiz Martín" userId="e54b14ac-9992-4b44-bb0f-8ee7a2060432" providerId="ADAL" clId="{B7381CE7-AB8D-46F1-ACAE-6CB1AAF72188}" dt="2021-05-01T12:54:55.726" v="14611" actId="20577"/>
          <ac:spMkLst>
            <pc:docMk/>
            <pc:sldMk cId="3968916658" sldId="329"/>
            <ac:spMk id="24" creationId="{B4BA662C-792C-4090-BC1F-77F42FCB4802}"/>
          </ac:spMkLst>
        </pc:spChg>
        <pc:spChg chg="mod">
          <ac:chgData name="Agustín Ruiz Martín" userId="e54b14ac-9992-4b44-bb0f-8ee7a2060432" providerId="ADAL" clId="{B7381CE7-AB8D-46F1-ACAE-6CB1AAF72188}" dt="2021-05-01T12:54:28.221" v="14596" actId="20577"/>
          <ac:spMkLst>
            <pc:docMk/>
            <pc:sldMk cId="3968916658" sldId="329"/>
            <ac:spMk id="56" creationId="{1E4B28F5-95A6-46DA-B4BF-698E1ED05344}"/>
          </ac:spMkLst>
        </pc:spChg>
        <pc:graphicFrameChg chg="mod">
          <ac:chgData name="Agustín Ruiz Martín" userId="e54b14ac-9992-4b44-bb0f-8ee7a2060432" providerId="ADAL" clId="{B7381CE7-AB8D-46F1-ACAE-6CB1AAF72188}" dt="2021-05-01T12:54:45.733" v="14597"/>
          <ac:graphicFrameMkLst>
            <pc:docMk/>
            <pc:sldMk cId="3968916658" sldId="329"/>
            <ac:graphicFrameMk id="23" creationId="{3BD7F1D4-94A8-4E58-815B-2A260903B5ED}"/>
          </ac:graphicFrameMkLst>
        </pc:graphicFrameChg>
      </pc:sldChg>
      <pc:sldChg chg="addSp delSp modSp add mod">
        <pc:chgData name="Agustín Ruiz Martín" userId="e54b14ac-9992-4b44-bb0f-8ee7a2060432" providerId="ADAL" clId="{B7381CE7-AB8D-46F1-ACAE-6CB1AAF72188}" dt="2021-05-02T11:19:36.048" v="17195" actId="1036"/>
        <pc:sldMkLst>
          <pc:docMk/>
          <pc:sldMk cId="1623254686" sldId="330"/>
        </pc:sldMkLst>
        <pc:spChg chg="add mod">
          <ac:chgData name="Agustín Ruiz Martín" userId="e54b14ac-9992-4b44-bb0f-8ee7a2060432" providerId="ADAL" clId="{B7381CE7-AB8D-46F1-ACAE-6CB1AAF72188}" dt="2021-05-02T11:19:29.924" v="17193" actId="1035"/>
          <ac:spMkLst>
            <pc:docMk/>
            <pc:sldMk cId="1623254686" sldId="330"/>
            <ac:spMk id="2" creationId="{4A5FAB89-0F33-41E0-8C47-C2EF2F6F238E}"/>
          </ac:spMkLst>
        </pc:spChg>
        <pc:spChg chg="add mod">
          <ac:chgData name="Agustín Ruiz Martín" userId="e54b14ac-9992-4b44-bb0f-8ee7a2060432" providerId="ADAL" clId="{B7381CE7-AB8D-46F1-ACAE-6CB1AAF72188}" dt="2021-05-02T11:19:26.222" v="17192" actId="1035"/>
          <ac:spMkLst>
            <pc:docMk/>
            <pc:sldMk cId="1623254686" sldId="330"/>
            <ac:spMk id="7" creationId="{82ACDDC7-A420-45A2-8B58-5A6C9A126DFA}"/>
          </ac:spMkLst>
        </pc:spChg>
        <pc:spChg chg="add mod">
          <ac:chgData name="Agustín Ruiz Martín" userId="e54b14ac-9992-4b44-bb0f-8ee7a2060432" providerId="ADAL" clId="{B7381CE7-AB8D-46F1-ACAE-6CB1AAF72188}" dt="2021-05-02T11:19:26.222" v="17192" actId="1035"/>
          <ac:spMkLst>
            <pc:docMk/>
            <pc:sldMk cId="1623254686" sldId="330"/>
            <ac:spMk id="8" creationId="{3A72FD68-2AA0-430F-A79A-F3EACC4E5910}"/>
          </ac:spMkLst>
        </pc:spChg>
        <pc:spChg chg="add mod">
          <ac:chgData name="Agustín Ruiz Martín" userId="e54b14ac-9992-4b44-bb0f-8ee7a2060432" providerId="ADAL" clId="{B7381CE7-AB8D-46F1-ACAE-6CB1AAF72188}" dt="2021-05-02T11:19:26.222" v="17192" actId="1035"/>
          <ac:spMkLst>
            <pc:docMk/>
            <pc:sldMk cId="1623254686" sldId="330"/>
            <ac:spMk id="9" creationId="{D99E3E41-D9C4-429C-B17F-EC9C999C0217}"/>
          </ac:spMkLst>
        </pc:spChg>
        <pc:spChg chg="add mod">
          <ac:chgData name="Agustín Ruiz Martín" userId="e54b14ac-9992-4b44-bb0f-8ee7a2060432" providerId="ADAL" clId="{B7381CE7-AB8D-46F1-ACAE-6CB1AAF72188}" dt="2021-05-02T11:19:26.222" v="17192" actId="1035"/>
          <ac:spMkLst>
            <pc:docMk/>
            <pc:sldMk cId="1623254686" sldId="330"/>
            <ac:spMk id="10" creationId="{4986A45B-3069-4060-B21D-8AC553A38249}"/>
          </ac:spMkLst>
        </pc:spChg>
        <pc:spChg chg="add mod">
          <ac:chgData name="Agustín Ruiz Martín" userId="e54b14ac-9992-4b44-bb0f-8ee7a2060432" providerId="ADAL" clId="{B7381CE7-AB8D-46F1-ACAE-6CB1AAF72188}" dt="2021-05-02T11:19:26.222" v="17192" actId="1035"/>
          <ac:spMkLst>
            <pc:docMk/>
            <pc:sldMk cId="1623254686" sldId="330"/>
            <ac:spMk id="11" creationId="{EDF03047-DF36-4B46-814D-8FC2E7194277}"/>
          </ac:spMkLst>
        </pc:spChg>
        <pc:spChg chg="add mod">
          <ac:chgData name="Agustín Ruiz Martín" userId="e54b14ac-9992-4b44-bb0f-8ee7a2060432" providerId="ADAL" clId="{B7381CE7-AB8D-46F1-ACAE-6CB1AAF72188}" dt="2021-05-02T11:19:26.222" v="17192" actId="1035"/>
          <ac:spMkLst>
            <pc:docMk/>
            <pc:sldMk cId="1623254686" sldId="330"/>
            <ac:spMk id="12" creationId="{E98836E9-90C5-4D5F-8358-293C514D55CD}"/>
          </ac:spMkLst>
        </pc:spChg>
        <pc:spChg chg="add mod">
          <ac:chgData name="Agustín Ruiz Martín" userId="e54b14ac-9992-4b44-bb0f-8ee7a2060432" providerId="ADAL" clId="{B7381CE7-AB8D-46F1-ACAE-6CB1AAF72188}" dt="2021-05-02T11:19:26.222" v="17192" actId="1035"/>
          <ac:spMkLst>
            <pc:docMk/>
            <pc:sldMk cId="1623254686" sldId="330"/>
            <ac:spMk id="13" creationId="{92C02003-6BAE-4629-AD15-B0033490E800}"/>
          </ac:spMkLst>
        </pc:spChg>
        <pc:spChg chg="add mod">
          <ac:chgData name="Agustín Ruiz Martín" userId="e54b14ac-9992-4b44-bb0f-8ee7a2060432" providerId="ADAL" clId="{B7381CE7-AB8D-46F1-ACAE-6CB1AAF72188}" dt="2021-05-02T11:19:26.222" v="17192" actId="1035"/>
          <ac:spMkLst>
            <pc:docMk/>
            <pc:sldMk cId="1623254686" sldId="330"/>
            <ac:spMk id="14" creationId="{0D9F8D09-42A0-489C-AC12-FE76B8B43A0D}"/>
          </ac:spMkLst>
        </pc:spChg>
        <pc:spChg chg="add mod">
          <ac:chgData name="Agustín Ruiz Martín" userId="e54b14ac-9992-4b44-bb0f-8ee7a2060432" providerId="ADAL" clId="{B7381CE7-AB8D-46F1-ACAE-6CB1AAF72188}" dt="2021-05-02T11:19:26.222" v="17192" actId="1035"/>
          <ac:spMkLst>
            <pc:docMk/>
            <pc:sldMk cId="1623254686" sldId="330"/>
            <ac:spMk id="15" creationId="{BE505F71-2543-4D75-893A-ADB47E74756B}"/>
          </ac:spMkLst>
        </pc:spChg>
        <pc:spChg chg="del">
          <ac:chgData name="Agustín Ruiz Martín" userId="e54b14ac-9992-4b44-bb0f-8ee7a2060432" providerId="ADAL" clId="{B7381CE7-AB8D-46F1-ACAE-6CB1AAF72188}" dt="2021-05-01T12:55:12.609" v="14614" actId="478"/>
          <ac:spMkLst>
            <pc:docMk/>
            <pc:sldMk cId="1623254686" sldId="330"/>
            <ac:spMk id="24" creationId="{B4BA662C-792C-4090-BC1F-77F42FCB4802}"/>
          </ac:spMkLst>
        </pc:spChg>
        <pc:spChg chg="mod">
          <ac:chgData name="Agustín Ruiz Martín" userId="e54b14ac-9992-4b44-bb0f-8ee7a2060432" providerId="ADAL" clId="{B7381CE7-AB8D-46F1-ACAE-6CB1AAF72188}" dt="2021-05-02T11:19:36.048" v="17195" actId="1036"/>
          <ac:spMkLst>
            <pc:docMk/>
            <pc:sldMk cId="1623254686" sldId="330"/>
            <ac:spMk id="56" creationId="{1E4B28F5-95A6-46DA-B4BF-698E1ED05344}"/>
          </ac:spMkLst>
        </pc:spChg>
        <pc:graphicFrameChg chg="del">
          <ac:chgData name="Agustín Ruiz Martín" userId="e54b14ac-9992-4b44-bb0f-8ee7a2060432" providerId="ADAL" clId="{B7381CE7-AB8D-46F1-ACAE-6CB1AAF72188}" dt="2021-05-01T12:55:10.881" v="14613" actId="478"/>
          <ac:graphicFrameMkLst>
            <pc:docMk/>
            <pc:sldMk cId="1623254686" sldId="330"/>
            <ac:graphicFrameMk id="23" creationId="{3BD7F1D4-94A8-4E58-815B-2A260903B5ED}"/>
          </ac:graphicFrameMkLst>
        </pc:graphicFrameChg>
      </pc:sldChg>
      <pc:sldChg chg="addSp delSp modSp add mod">
        <pc:chgData name="Agustín Ruiz Martín" userId="e54b14ac-9992-4b44-bb0f-8ee7a2060432" providerId="ADAL" clId="{B7381CE7-AB8D-46F1-ACAE-6CB1AAF72188}" dt="2021-05-01T13:03:50.813" v="14985" actId="12"/>
        <pc:sldMkLst>
          <pc:docMk/>
          <pc:sldMk cId="4033581485" sldId="331"/>
        </pc:sldMkLst>
        <pc:spChg chg="del">
          <ac:chgData name="Agustín Ruiz Martín" userId="e54b14ac-9992-4b44-bb0f-8ee7a2060432" providerId="ADAL" clId="{B7381CE7-AB8D-46F1-ACAE-6CB1AAF72188}" dt="2021-05-01T13:02:35.184" v="14945" actId="478"/>
          <ac:spMkLst>
            <pc:docMk/>
            <pc:sldMk cId="4033581485" sldId="331"/>
            <ac:spMk id="7" creationId="{82ACDDC7-A420-45A2-8B58-5A6C9A126DFA}"/>
          </ac:spMkLst>
        </pc:spChg>
        <pc:spChg chg="del">
          <ac:chgData name="Agustín Ruiz Martín" userId="e54b14ac-9992-4b44-bb0f-8ee7a2060432" providerId="ADAL" clId="{B7381CE7-AB8D-46F1-ACAE-6CB1AAF72188}" dt="2021-05-01T13:02:39.583" v="14947" actId="478"/>
          <ac:spMkLst>
            <pc:docMk/>
            <pc:sldMk cId="4033581485" sldId="331"/>
            <ac:spMk id="8" creationId="{3A72FD68-2AA0-430F-A79A-F3EACC4E5910}"/>
          </ac:spMkLst>
        </pc:spChg>
        <pc:spChg chg="del">
          <ac:chgData name="Agustín Ruiz Martín" userId="e54b14ac-9992-4b44-bb0f-8ee7a2060432" providerId="ADAL" clId="{B7381CE7-AB8D-46F1-ACAE-6CB1AAF72188}" dt="2021-05-01T13:02:39.583" v="14947" actId="478"/>
          <ac:spMkLst>
            <pc:docMk/>
            <pc:sldMk cId="4033581485" sldId="331"/>
            <ac:spMk id="9" creationId="{D99E3E41-D9C4-429C-B17F-EC9C999C0217}"/>
          </ac:spMkLst>
        </pc:spChg>
        <pc:spChg chg="del">
          <ac:chgData name="Agustín Ruiz Martín" userId="e54b14ac-9992-4b44-bb0f-8ee7a2060432" providerId="ADAL" clId="{B7381CE7-AB8D-46F1-ACAE-6CB1AAF72188}" dt="2021-05-01T13:02:39.583" v="14947" actId="478"/>
          <ac:spMkLst>
            <pc:docMk/>
            <pc:sldMk cId="4033581485" sldId="331"/>
            <ac:spMk id="10" creationId="{4986A45B-3069-4060-B21D-8AC553A38249}"/>
          </ac:spMkLst>
        </pc:spChg>
        <pc:spChg chg="del">
          <ac:chgData name="Agustín Ruiz Martín" userId="e54b14ac-9992-4b44-bb0f-8ee7a2060432" providerId="ADAL" clId="{B7381CE7-AB8D-46F1-ACAE-6CB1AAF72188}" dt="2021-05-01T13:02:39.583" v="14947" actId="478"/>
          <ac:spMkLst>
            <pc:docMk/>
            <pc:sldMk cId="4033581485" sldId="331"/>
            <ac:spMk id="11" creationId="{EDF03047-DF36-4B46-814D-8FC2E7194277}"/>
          </ac:spMkLst>
        </pc:spChg>
        <pc:spChg chg="del">
          <ac:chgData name="Agustín Ruiz Martín" userId="e54b14ac-9992-4b44-bb0f-8ee7a2060432" providerId="ADAL" clId="{B7381CE7-AB8D-46F1-ACAE-6CB1AAF72188}" dt="2021-05-01T13:02:39.583" v="14947" actId="478"/>
          <ac:spMkLst>
            <pc:docMk/>
            <pc:sldMk cId="4033581485" sldId="331"/>
            <ac:spMk id="12" creationId="{E98836E9-90C5-4D5F-8358-293C514D55CD}"/>
          </ac:spMkLst>
        </pc:spChg>
        <pc:spChg chg="del">
          <ac:chgData name="Agustín Ruiz Martín" userId="e54b14ac-9992-4b44-bb0f-8ee7a2060432" providerId="ADAL" clId="{B7381CE7-AB8D-46F1-ACAE-6CB1AAF72188}" dt="2021-05-01T13:02:39.583" v="14947" actId="478"/>
          <ac:spMkLst>
            <pc:docMk/>
            <pc:sldMk cId="4033581485" sldId="331"/>
            <ac:spMk id="13" creationId="{92C02003-6BAE-4629-AD15-B0033490E800}"/>
          </ac:spMkLst>
        </pc:spChg>
        <pc:spChg chg="del">
          <ac:chgData name="Agustín Ruiz Martín" userId="e54b14ac-9992-4b44-bb0f-8ee7a2060432" providerId="ADAL" clId="{B7381CE7-AB8D-46F1-ACAE-6CB1AAF72188}" dt="2021-05-01T13:02:39.583" v="14947" actId="478"/>
          <ac:spMkLst>
            <pc:docMk/>
            <pc:sldMk cId="4033581485" sldId="331"/>
            <ac:spMk id="14" creationId="{0D9F8D09-42A0-489C-AC12-FE76B8B43A0D}"/>
          </ac:spMkLst>
        </pc:spChg>
        <pc:spChg chg="del">
          <ac:chgData name="Agustín Ruiz Martín" userId="e54b14ac-9992-4b44-bb0f-8ee7a2060432" providerId="ADAL" clId="{B7381CE7-AB8D-46F1-ACAE-6CB1AAF72188}" dt="2021-05-01T13:02:39.583" v="14947" actId="478"/>
          <ac:spMkLst>
            <pc:docMk/>
            <pc:sldMk cId="4033581485" sldId="331"/>
            <ac:spMk id="15" creationId="{BE505F71-2543-4D75-893A-ADB47E74756B}"/>
          </ac:spMkLst>
        </pc:spChg>
        <pc:spChg chg="add mod">
          <ac:chgData name="Agustín Ruiz Martín" userId="e54b14ac-9992-4b44-bb0f-8ee7a2060432" providerId="ADAL" clId="{B7381CE7-AB8D-46F1-ACAE-6CB1AAF72188}" dt="2021-05-01T13:03:50.813" v="14985" actId="12"/>
          <ac:spMkLst>
            <pc:docMk/>
            <pc:sldMk cId="4033581485" sldId="331"/>
            <ac:spMk id="17" creationId="{6E3B5443-BC7A-4757-9489-BB8DB0922C2F}"/>
          </ac:spMkLst>
        </pc:spChg>
        <pc:spChg chg="del">
          <ac:chgData name="Agustín Ruiz Martín" userId="e54b14ac-9992-4b44-bb0f-8ee7a2060432" providerId="ADAL" clId="{B7381CE7-AB8D-46F1-ACAE-6CB1AAF72188}" dt="2021-05-01T13:02:37.338" v="14946" actId="478"/>
          <ac:spMkLst>
            <pc:docMk/>
            <pc:sldMk cId="4033581485" sldId="331"/>
            <ac:spMk id="56" creationId="{1E4B28F5-95A6-46DA-B4BF-698E1ED05344}"/>
          </ac:spMkLst>
        </pc:spChg>
      </pc:sldChg>
      <pc:sldChg chg="addSp delSp modSp add mod">
        <pc:chgData name="Agustín Ruiz Martín" userId="e54b14ac-9992-4b44-bb0f-8ee7a2060432" providerId="ADAL" clId="{B7381CE7-AB8D-46F1-ACAE-6CB1AAF72188}" dt="2021-05-01T13:13:25.388" v="15098" actId="20577"/>
        <pc:sldMkLst>
          <pc:docMk/>
          <pc:sldMk cId="2389560873" sldId="332"/>
        </pc:sldMkLst>
        <pc:spChg chg="add mod">
          <ac:chgData name="Agustín Ruiz Martín" userId="e54b14ac-9992-4b44-bb0f-8ee7a2060432" providerId="ADAL" clId="{B7381CE7-AB8D-46F1-ACAE-6CB1AAF72188}" dt="2021-05-01T13:13:25.388" v="15098" actId="20577"/>
          <ac:spMkLst>
            <pc:docMk/>
            <pc:sldMk cId="2389560873" sldId="332"/>
            <ac:spMk id="5" creationId="{D2E00230-8933-47C7-91F3-9711AED33871}"/>
          </ac:spMkLst>
        </pc:spChg>
        <pc:spChg chg="mod">
          <ac:chgData name="Agustín Ruiz Martín" userId="e54b14ac-9992-4b44-bb0f-8ee7a2060432" providerId="ADAL" clId="{B7381CE7-AB8D-46F1-ACAE-6CB1AAF72188}" dt="2021-05-01T13:04:38.824" v="15030" actId="20577"/>
          <ac:spMkLst>
            <pc:docMk/>
            <pc:sldMk cId="2389560873" sldId="332"/>
            <ac:spMk id="16" creationId="{F3113336-B8E7-4437-BCDB-0A41C522594A}"/>
          </ac:spMkLst>
        </pc:spChg>
        <pc:spChg chg="del">
          <ac:chgData name="Agustín Ruiz Martín" userId="e54b14ac-9992-4b44-bb0f-8ee7a2060432" providerId="ADAL" clId="{B7381CE7-AB8D-46F1-ACAE-6CB1AAF72188}" dt="2021-05-01T13:07:38.510" v="15031" actId="478"/>
          <ac:spMkLst>
            <pc:docMk/>
            <pc:sldMk cId="2389560873" sldId="332"/>
            <ac:spMk id="17" creationId="{6E3B5443-BC7A-4757-9489-BB8DB0922C2F}"/>
          </ac:spMkLst>
        </pc:spChg>
      </pc:sldChg>
      <pc:sldChg chg="addSp delSp modSp add mod modAnim">
        <pc:chgData name="Agustín Ruiz Martín" userId="e54b14ac-9992-4b44-bb0f-8ee7a2060432" providerId="ADAL" clId="{B7381CE7-AB8D-46F1-ACAE-6CB1AAF72188}" dt="2021-05-01T13:14:44.917" v="15123" actId="1035"/>
        <pc:sldMkLst>
          <pc:docMk/>
          <pc:sldMk cId="618224484" sldId="333"/>
        </pc:sldMkLst>
        <pc:spChg chg="del">
          <ac:chgData name="Agustín Ruiz Martín" userId="e54b14ac-9992-4b44-bb0f-8ee7a2060432" providerId="ADAL" clId="{B7381CE7-AB8D-46F1-ACAE-6CB1AAF72188}" dt="2021-05-01T13:13:46.026" v="15100" actId="478"/>
          <ac:spMkLst>
            <pc:docMk/>
            <pc:sldMk cId="618224484" sldId="333"/>
            <ac:spMk id="5" creationId="{D2E00230-8933-47C7-91F3-9711AED33871}"/>
          </ac:spMkLst>
        </pc:spChg>
        <pc:spChg chg="mod">
          <ac:chgData name="Agustín Ruiz Martín" userId="e54b14ac-9992-4b44-bb0f-8ee7a2060432" providerId="ADAL" clId="{B7381CE7-AB8D-46F1-ACAE-6CB1AAF72188}" dt="2021-05-01T13:14:29.175" v="15105" actId="20577"/>
          <ac:spMkLst>
            <pc:docMk/>
            <pc:sldMk cId="618224484" sldId="333"/>
            <ac:spMk id="8" creationId="{862CADD3-0D43-47F6-8090-E265CECF3897}"/>
          </ac:spMkLst>
        </pc:spChg>
        <pc:spChg chg="add mod">
          <ac:chgData name="Agustín Ruiz Martín" userId="e54b14ac-9992-4b44-bb0f-8ee7a2060432" providerId="ADAL" clId="{B7381CE7-AB8D-46F1-ACAE-6CB1AAF72188}" dt="2021-05-01T13:14:44.917" v="15123" actId="1035"/>
          <ac:spMkLst>
            <pc:docMk/>
            <pc:sldMk cId="618224484" sldId="333"/>
            <ac:spMk id="9" creationId="{74E307DA-C05B-4E64-8D43-ED120CFD68BB}"/>
          </ac:spMkLst>
        </pc:spChg>
        <pc:spChg chg="mod">
          <ac:chgData name="Agustín Ruiz Martín" userId="e54b14ac-9992-4b44-bb0f-8ee7a2060432" providerId="ADAL" clId="{B7381CE7-AB8D-46F1-ACAE-6CB1AAF72188}" dt="2021-05-01T13:14:44.917" v="15123" actId="1035"/>
          <ac:spMkLst>
            <pc:docMk/>
            <pc:sldMk cId="618224484" sldId="333"/>
            <ac:spMk id="11" creationId="{928DB15F-0389-4433-B92D-84843D97F1A5}"/>
          </ac:spMkLst>
        </pc:spChg>
        <pc:spChg chg="mod">
          <ac:chgData name="Agustín Ruiz Martín" userId="e54b14ac-9992-4b44-bb0f-8ee7a2060432" providerId="ADAL" clId="{B7381CE7-AB8D-46F1-ACAE-6CB1AAF72188}" dt="2021-05-01T13:14:44.917" v="15123" actId="1035"/>
          <ac:spMkLst>
            <pc:docMk/>
            <pc:sldMk cId="618224484" sldId="333"/>
            <ac:spMk id="12" creationId="{655D9886-1863-4E94-A348-CDE6963614B8}"/>
          </ac:spMkLst>
        </pc:spChg>
        <pc:spChg chg="mod">
          <ac:chgData name="Agustín Ruiz Martín" userId="e54b14ac-9992-4b44-bb0f-8ee7a2060432" providerId="ADAL" clId="{B7381CE7-AB8D-46F1-ACAE-6CB1AAF72188}" dt="2021-05-01T13:14:44.917" v="15123" actId="1035"/>
          <ac:spMkLst>
            <pc:docMk/>
            <pc:sldMk cId="618224484" sldId="333"/>
            <ac:spMk id="13" creationId="{B7BB7E59-1C98-4C21-9217-E7940638F7F3}"/>
          </ac:spMkLst>
        </pc:spChg>
        <pc:spChg chg="mod">
          <ac:chgData name="Agustín Ruiz Martín" userId="e54b14ac-9992-4b44-bb0f-8ee7a2060432" providerId="ADAL" clId="{B7381CE7-AB8D-46F1-ACAE-6CB1AAF72188}" dt="2021-05-01T13:14:44.917" v="15123" actId="1035"/>
          <ac:spMkLst>
            <pc:docMk/>
            <pc:sldMk cId="618224484" sldId="333"/>
            <ac:spMk id="14" creationId="{8C9DB063-55AC-4BA6-9D80-75D1FA730F44}"/>
          </ac:spMkLst>
        </pc:spChg>
        <pc:spChg chg="mod">
          <ac:chgData name="Agustín Ruiz Martín" userId="e54b14ac-9992-4b44-bb0f-8ee7a2060432" providerId="ADAL" clId="{B7381CE7-AB8D-46F1-ACAE-6CB1AAF72188}" dt="2021-05-01T13:14:44.917" v="15123" actId="1035"/>
          <ac:spMkLst>
            <pc:docMk/>
            <pc:sldMk cId="618224484" sldId="333"/>
            <ac:spMk id="15" creationId="{7034F9FE-3B38-401D-AE96-7409CF53C1CC}"/>
          </ac:spMkLst>
        </pc:spChg>
        <pc:spChg chg="mod">
          <ac:chgData name="Agustín Ruiz Martín" userId="e54b14ac-9992-4b44-bb0f-8ee7a2060432" providerId="ADAL" clId="{B7381CE7-AB8D-46F1-ACAE-6CB1AAF72188}" dt="2021-05-01T13:14:44.917" v="15123" actId="1035"/>
          <ac:spMkLst>
            <pc:docMk/>
            <pc:sldMk cId="618224484" sldId="333"/>
            <ac:spMk id="17" creationId="{71A70BC9-087D-40E1-83C7-E5E89970EB4D}"/>
          </ac:spMkLst>
        </pc:spChg>
        <pc:spChg chg="add mod">
          <ac:chgData name="Agustín Ruiz Martín" userId="e54b14ac-9992-4b44-bb0f-8ee7a2060432" providerId="ADAL" clId="{B7381CE7-AB8D-46F1-ACAE-6CB1AAF72188}" dt="2021-05-01T13:14:44.917" v="15123" actId="1035"/>
          <ac:spMkLst>
            <pc:docMk/>
            <pc:sldMk cId="618224484" sldId="333"/>
            <ac:spMk id="18" creationId="{F331EC7D-2BA8-4011-BAF1-D0D024212B67}"/>
          </ac:spMkLst>
        </pc:spChg>
        <pc:grpChg chg="add mod">
          <ac:chgData name="Agustín Ruiz Martín" userId="e54b14ac-9992-4b44-bb0f-8ee7a2060432" providerId="ADAL" clId="{B7381CE7-AB8D-46F1-ACAE-6CB1AAF72188}" dt="2021-05-01T13:14:25.752" v="15103"/>
          <ac:grpSpMkLst>
            <pc:docMk/>
            <pc:sldMk cId="618224484" sldId="333"/>
            <ac:grpSpMk id="6" creationId="{F20186D1-AD66-4172-984C-08BAA051FDBF}"/>
          </ac:grpSpMkLst>
        </pc:grpChg>
        <pc:grpChg chg="add mod">
          <ac:chgData name="Agustín Ruiz Martín" userId="e54b14ac-9992-4b44-bb0f-8ee7a2060432" providerId="ADAL" clId="{B7381CE7-AB8D-46F1-ACAE-6CB1AAF72188}" dt="2021-05-01T13:14:44.917" v="15123" actId="1035"/>
          <ac:grpSpMkLst>
            <pc:docMk/>
            <pc:sldMk cId="618224484" sldId="333"/>
            <ac:grpSpMk id="10" creationId="{E1597F40-DE98-42E7-8929-79BD8D17E64B}"/>
          </ac:grpSpMkLst>
        </pc:grpChg>
        <pc:picChg chg="mod">
          <ac:chgData name="Agustín Ruiz Martín" userId="e54b14ac-9992-4b44-bb0f-8ee7a2060432" providerId="ADAL" clId="{B7381CE7-AB8D-46F1-ACAE-6CB1AAF72188}" dt="2021-05-01T13:14:25.752" v="15103"/>
          <ac:picMkLst>
            <pc:docMk/>
            <pc:sldMk cId="618224484" sldId="333"/>
            <ac:picMk id="7" creationId="{A331CD1E-64A4-4F2C-901A-2A50D8974B87}"/>
          </ac:picMkLst>
        </pc:picChg>
      </pc:sldChg>
      <pc:sldChg chg="del">
        <pc:chgData name="Agustín Ruiz Martín" userId="e54b14ac-9992-4b44-bb0f-8ee7a2060432" providerId="ADAL" clId="{B7381CE7-AB8D-46F1-ACAE-6CB1AAF72188}" dt="2021-04-29T17:40:32.304" v="1193" actId="47"/>
        <pc:sldMkLst>
          <pc:docMk/>
          <pc:sldMk cId="3911666481" sldId="333"/>
        </pc:sldMkLst>
      </pc:sldChg>
      <pc:sldChg chg="addSp modSp add mod modNotesTx">
        <pc:chgData name="Agustín Ruiz Martín" userId="e54b14ac-9992-4b44-bb0f-8ee7a2060432" providerId="ADAL" clId="{B7381CE7-AB8D-46F1-ACAE-6CB1AAF72188}" dt="2021-05-02T16:44:19.119" v="22720" actId="12"/>
        <pc:sldMkLst>
          <pc:docMk/>
          <pc:sldMk cId="750524372" sldId="334"/>
        </pc:sldMkLst>
        <pc:spChg chg="add mod">
          <ac:chgData name="Agustín Ruiz Martín" userId="e54b14ac-9992-4b44-bb0f-8ee7a2060432" providerId="ADAL" clId="{B7381CE7-AB8D-46F1-ACAE-6CB1AAF72188}" dt="2021-05-02T16:44:19.119" v="22720" actId="12"/>
          <ac:spMkLst>
            <pc:docMk/>
            <pc:sldMk cId="750524372" sldId="334"/>
            <ac:spMk id="4" creationId="{4AB4A1AB-051F-4D8D-BF48-8C07B72011DF}"/>
          </ac:spMkLst>
        </pc:spChg>
      </pc:sldChg>
      <pc:sldChg chg="del">
        <pc:chgData name="Agustín Ruiz Martín" userId="e54b14ac-9992-4b44-bb0f-8ee7a2060432" providerId="ADAL" clId="{B7381CE7-AB8D-46F1-ACAE-6CB1AAF72188}" dt="2021-04-29T17:40:32.304" v="1193" actId="47"/>
        <pc:sldMkLst>
          <pc:docMk/>
          <pc:sldMk cId="3764016163" sldId="334"/>
        </pc:sldMkLst>
      </pc:sldChg>
      <pc:sldChg chg="del">
        <pc:chgData name="Agustín Ruiz Martín" userId="e54b14ac-9992-4b44-bb0f-8ee7a2060432" providerId="ADAL" clId="{B7381CE7-AB8D-46F1-ACAE-6CB1AAF72188}" dt="2021-04-29T17:40:32.304" v="1193" actId="47"/>
        <pc:sldMkLst>
          <pc:docMk/>
          <pc:sldMk cId="36716975" sldId="335"/>
        </pc:sldMkLst>
      </pc:sldChg>
      <pc:sldChg chg="addSp modSp add modAnim">
        <pc:chgData name="Agustín Ruiz Martín" userId="e54b14ac-9992-4b44-bb0f-8ee7a2060432" providerId="ADAL" clId="{B7381CE7-AB8D-46F1-ACAE-6CB1AAF72188}" dt="2021-05-01T13:16:39.383" v="15178" actId="1035"/>
        <pc:sldMkLst>
          <pc:docMk/>
          <pc:sldMk cId="1619514614" sldId="335"/>
        </pc:sldMkLst>
        <pc:spChg chg="mod">
          <ac:chgData name="Agustín Ruiz Martín" userId="e54b14ac-9992-4b44-bb0f-8ee7a2060432" providerId="ADAL" clId="{B7381CE7-AB8D-46F1-ACAE-6CB1AAF72188}" dt="2021-05-01T13:16:39.383" v="15178" actId="1035"/>
          <ac:spMkLst>
            <pc:docMk/>
            <pc:sldMk cId="1619514614" sldId="335"/>
            <ac:spMk id="6" creationId="{7CC3FAB7-5CD6-4173-8057-4BDC45454FBD}"/>
          </ac:spMkLst>
        </pc:spChg>
        <pc:spChg chg="mod">
          <ac:chgData name="Agustín Ruiz Martín" userId="e54b14ac-9992-4b44-bb0f-8ee7a2060432" providerId="ADAL" clId="{B7381CE7-AB8D-46F1-ACAE-6CB1AAF72188}" dt="2021-05-01T13:16:39.383" v="15178" actId="1035"/>
          <ac:spMkLst>
            <pc:docMk/>
            <pc:sldMk cId="1619514614" sldId="335"/>
            <ac:spMk id="7" creationId="{D5575263-849D-4F38-8671-43E19B35ABFD}"/>
          </ac:spMkLst>
        </pc:spChg>
        <pc:spChg chg="mod">
          <ac:chgData name="Agustín Ruiz Martín" userId="e54b14ac-9992-4b44-bb0f-8ee7a2060432" providerId="ADAL" clId="{B7381CE7-AB8D-46F1-ACAE-6CB1AAF72188}" dt="2021-05-01T13:16:39.383" v="15178" actId="1035"/>
          <ac:spMkLst>
            <pc:docMk/>
            <pc:sldMk cId="1619514614" sldId="335"/>
            <ac:spMk id="8" creationId="{1D0308BE-371A-4592-85AB-61DEBB0D7BC1}"/>
          </ac:spMkLst>
        </pc:spChg>
        <pc:spChg chg="mod">
          <ac:chgData name="Agustín Ruiz Martín" userId="e54b14ac-9992-4b44-bb0f-8ee7a2060432" providerId="ADAL" clId="{B7381CE7-AB8D-46F1-ACAE-6CB1AAF72188}" dt="2021-05-01T13:16:39.383" v="15178" actId="1035"/>
          <ac:spMkLst>
            <pc:docMk/>
            <pc:sldMk cId="1619514614" sldId="335"/>
            <ac:spMk id="9" creationId="{C0336B0D-2E61-47BB-BBFE-8C3FC3F6ABD8}"/>
          </ac:spMkLst>
        </pc:spChg>
        <pc:spChg chg="mod">
          <ac:chgData name="Agustín Ruiz Martín" userId="e54b14ac-9992-4b44-bb0f-8ee7a2060432" providerId="ADAL" clId="{B7381CE7-AB8D-46F1-ACAE-6CB1AAF72188}" dt="2021-05-01T13:16:39.383" v="15178" actId="1035"/>
          <ac:spMkLst>
            <pc:docMk/>
            <pc:sldMk cId="1619514614" sldId="335"/>
            <ac:spMk id="10" creationId="{06197A5B-6C08-4FC6-9F7D-A7FF7E130CA9}"/>
          </ac:spMkLst>
        </pc:spChg>
        <pc:spChg chg="mod">
          <ac:chgData name="Agustín Ruiz Martín" userId="e54b14ac-9992-4b44-bb0f-8ee7a2060432" providerId="ADAL" clId="{B7381CE7-AB8D-46F1-ACAE-6CB1AAF72188}" dt="2021-05-01T13:16:39.383" v="15178" actId="1035"/>
          <ac:spMkLst>
            <pc:docMk/>
            <pc:sldMk cId="1619514614" sldId="335"/>
            <ac:spMk id="11" creationId="{8E9F77E6-75A7-4600-801D-124AD813547A}"/>
          </ac:spMkLst>
        </pc:spChg>
        <pc:spChg chg="mod">
          <ac:chgData name="Agustín Ruiz Martín" userId="e54b14ac-9992-4b44-bb0f-8ee7a2060432" providerId="ADAL" clId="{B7381CE7-AB8D-46F1-ACAE-6CB1AAF72188}" dt="2021-05-01T13:16:39.383" v="15178" actId="1035"/>
          <ac:spMkLst>
            <pc:docMk/>
            <pc:sldMk cId="1619514614" sldId="335"/>
            <ac:spMk id="12" creationId="{191EC792-4190-4B51-A6C8-CDDA32FD9DAC}"/>
          </ac:spMkLst>
        </pc:spChg>
        <pc:spChg chg="mod">
          <ac:chgData name="Agustín Ruiz Martín" userId="e54b14ac-9992-4b44-bb0f-8ee7a2060432" providerId="ADAL" clId="{B7381CE7-AB8D-46F1-ACAE-6CB1AAF72188}" dt="2021-05-01T13:16:39.383" v="15178" actId="1035"/>
          <ac:spMkLst>
            <pc:docMk/>
            <pc:sldMk cId="1619514614" sldId="335"/>
            <ac:spMk id="13" creationId="{401C8285-3134-41E7-B7E9-A1ABBA6E494C}"/>
          </ac:spMkLst>
        </pc:spChg>
        <pc:spChg chg="mod">
          <ac:chgData name="Agustín Ruiz Martín" userId="e54b14ac-9992-4b44-bb0f-8ee7a2060432" providerId="ADAL" clId="{B7381CE7-AB8D-46F1-ACAE-6CB1AAF72188}" dt="2021-05-01T13:16:39.383" v="15178" actId="1035"/>
          <ac:spMkLst>
            <pc:docMk/>
            <pc:sldMk cId="1619514614" sldId="335"/>
            <ac:spMk id="14" creationId="{82574863-AE9E-4CB9-8F5E-F5A5DD42A92F}"/>
          </ac:spMkLst>
        </pc:spChg>
        <pc:spChg chg="mod">
          <ac:chgData name="Agustín Ruiz Martín" userId="e54b14ac-9992-4b44-bb0f-8ee7a2060432" providerId="ADAL" clId="{B7381CE7-AB8D-46F1-ACAE-6CB1AAF72188}" dt="2021-05-01T13:16:39.383" v="15178" actId="1035"/>
          <ac:spMkLst>
            <pc:docMk/>
            <pc:sldMk cId="1619514614" sldId="335"/>
            <ac:spMk id="15" creationId="{2839E505-AA96-4E4B-A93F-586B97314AA1}"/>
          </ac:spMkLst>
        </pc:spChg>
        <pc:spChg chg="mod">
          <ac:chgData name="Agustín Ruiz Martín" userId="e54b14ac-9992-4b44-bb0f-8ee7a2060432" providerId="ADAL" clId="{B7381CE7-AB8D-46F1-ACAE-6CB1AAF72188}" dt="2021-05-01T13:16:39.383" v="15178" actId="1035"/>
          <ac:spMkLst>
            <pc:docMk/>
            <pc:sldMk cId="1619514614" sldId="335"/>
            <ac:spMk id="17" creationId="{BB92F7A0-9201-4375-A3C5-D4E21F0E33E5}"/>
          </ac:spMkLst>
        </pc:spChg>
        <pc:spChg chg="mod">
          <ac:chgData name="Agustín Ruiz Martín" userId="e54b14ac-9992-4b44-bb0f-8ee7a2060432" providerId="ADAL" clId="{B7381CE7-AB8D-46F1-ACAE-6CB1AAF72188}" dt="2021-05-01T13:16:39.383" v="15178" actId="1035"/>
          <ac:spMkLst>
            <pc:docMk/>
            <pc:sldMk cId="1619514614" sldId="335"/>
            <ac:spMk id="20" creationId="{2620EE2F-A5B8-4098-939B-EEA5955717D3}"/>
          </ac:spMkLst>
        </pc:spChg>
        <pc:spChg chg="mod">
          <ac:chgData name="Agustín Ruiz Martín" userId="e54b14ac-9992-4b44-bb0f-8ee7a2060432" providerId="ADAL" clId="{B7381CE7-AB8D-46F1-ACAE-6CB1AAF72188}" dt="2021-05-01T13:16:39.383" v="15178" actId="1035"/>
          <ac:spMkLst>
            <pc:docMk/>
            <pc:sldMk cId="1619514614" sldId="335"/>
            <ac:spMk id="22" creationId="{83ABBB89-7A1B-4987-9FDB-DAC09102E3D0}"/>
          </ac:spMkLst>
        </pc:spChg>
        <pc:spChg chg="mod">
          <ac:chgData name="Agustín Ruiz Martín" userId="e54b14ac-9992-4b44-bb0f-8ee7a2060432" providerId="ADAL" clId="{B7381CE7-AB8D-46F1-ACAE-6CB1AAF72188}" dt="2021-05-01T13:16:39.383" v="15178" actId="1035"/>
          <ac:spMkLst>
            <pc:docMk/>
            <pc:sldMk cId="1619514614" sldId="335"/>
            <ac:spMk id="23" creationId="{DE7D1B28-4E38-40C9-927C-C15272D3C5F7}"/>
          </ac:spMkLst>
        </pc:spChg>
        <pc:spChg chg="mod">
          <ac:chgData name="Agustín Ruiz Martín" userId="e54b14ac-9992-4b44-bb0f-8ee7a2060432" providerId="ADAL" clId="{B7381CE7-AB8D-46F1-ACAE-6CB1AAF72188}" dt="2021-05-01T13:16:39.383" v="15178" actId="1035"/>
          <ac:spMkLst>
            <pc:docMk/>
            <pc:sldMk cId="1619514614" sldId="335"/>
            <ac:spMk id="24" creationId="{35122EDC-012C-4B58-A0E3-3D89414CB688}"/>
          </ac:spMkLst>
        </pc:spChg>
        <pc:spChg chg="mod">
          <ac:chgData name="Agustín Ruiz Martín" userId="e54b14ac-9992-4b44-bb0f-8ee7a2060432" providerId="ADAL" clId="{B7381CE7-AB8D-46F1-ACAE-6CB1AAF72188}" dt="2021-05-01T13:16:39.383" v="15178" actId="1035"/>
          <ac:spMkLst>
            <pc:docMk/>
            <pc:sldMk cId="1619514614" sldId="335"/>
            <ac:spMk id="25" creationId="{05F7E09C-E5BA-4A68-AA99-E560E3A93955}"/>
          </ac:spMkLst>
        </pc:spChg>
        <pc:spChg chg="mod">
          <ac:chgData name="Agustín Ruiz Martín" userId="e54b14ac-9992-4b44-bb0f-8ee7a2060432" providerId="ADAL" clId="{B7381CE7-AB8D-46F1-ACAE-6CB1AAF72188}" dt="2021-05-01T13:16:39.383" v="15178" actId="1035"/>
          <ac:spMkLst>
            <pc:docMk/>
            <pc:sldMk cId="1619514614" sldId="335"/>
            <ac:spMk id="26" creationId="{B289C22C-0C29-43AA-9AF5-3D16BD96E09D}"/>
          </ac:spMkLst>
        </pc:spChg>
        <pc:spChg chg="mod">
          <ac:chgData name="Agustín Ruiz Martín" userId="e54b14ac-9992-4b44-bb0f-8ee7a2060432" providerId="ADAL" clId="{B7381CE7-AB8D-46F1-ACAE-6CB1AAF72188}" dt="2021-05-01T13:16:39.383" v="15178" actId="1035"/>
          <ac:spMkLst>
            <pc:docMk/>
            <pc:sldMk cId="1619514614" sldId="335"/>
            <ac:spMk id="27" creationId="{B847E360-2F42-4513-AB5C-DABBC00760E4}"/>
          </ac:spMkLst>
        </pc:spChg>
        <pc:spChg chg="mod">
          <ac:chgData name="Agustín Ruiz Martín" userId="e54b14ac-9992-4b44-bb0f-8ee7a2060432" providerId="ADAL" clId="{B7381CE7-AB8D-46F1-ACAE-6CB1AAF72188}" dt="2021-05-01T13:16:39.383" v="15178" actId="1035"/>
          <ac:spMkLst>
            <pc:docMk/>
            <pc:sldMk cId="1619514614" sldId="335"/>
            <ac:spMk id="28" creationId="{9E535215-64EC-487A-B610-7BCAB73BE066}"/>
          </ac:spMkLst>
        </pc:spChg>
        <pc:spChg chg="mod">
          <ac:chgData name="Agustín Ruiz Martín" userId="e54b14ac-9992-4b44-bb0f-8ee7a2060432" providerId="ADAL" clId="{B7381CE7-AB8D-46F1-ACAE-6CB1AAF72188}" dt="2021-05-01T13:16:39.383" v="15178" actId="1035"/>
          <ac:spMkLst>
            <pc:docMk/>
            <pc:sldMk cId="1619514614" sldId="335"/>
            <ac:spMk id="29" creationId="{126D72E6-B723-4911-922B-90BDA0D9BE7E}"/>
          </ac:spMkLst>
        </pc:spChg>
        <pc:spChg chg="mod">
          <ac:chgData name="Agustín Ruiz Martín" userId="e54b14ac-9992-4b44-bb0f-8ee7a2060432" providerId="ADAL" clId="{B7381CE7-AB8D-46F1-ACAE-6CB1AAF72188}" dt="2021-05-01T13:16:39.383" v="15178" actId="1035"/>
          <ac:spMkLst>
            <pc:docMk/>
            <pc:sldMk cId="1619514614" sldId="335"/>
            <ac:spMk id="30" creationId="{9BB6D23B-7A90-40AF-B9F5-05025AAF6BD7}"/>
          </ac:spMkLst>
        </pc:spChg>
        <pc:spChg chg="mod">
          <ac:chgData name="Agustín Ruiz Martín" userId="e54b14ac-9992-4b44-bb0f-8ee7a2060432" providerId="ADAL" clId="{B7381CE7-AB8D-46F1-ACAE-6CB1AAF72188}" dt="2021-05-01T13:16:39.383" v="15178" actId="1035"/>
          <ac:spMkLst>
            <pc:docMk/>
            <pc:sldMk cId="1619514614" sldId="335"/>
            <ac:spMk id="31" creationId="{41970075-CF9D-4CE1-BB91-FD8F229B541B}"/>
          </ac:spMkLst>
        </pc:spChg>
        <pc:spChg chg="mod">
          <ac:chgData name="Agustín Ruiz Martín" userId="e54b14ac-9992-4b44-bb0f-8ee7a2060432" providerId="ADAL" clId="{B7381CE7-AB8D-46F1-ACAE-6CB1AAF72188}" dt="2021-05-01T13:16:39.383" v="15178" actId="1035"/>
          <ac:spMkLst>
            <pc:docMk/>
            <pc:sldMk cId="1619514614" sldId="335"/>
            <ac:spMk id="32" creationId="{27E01168-57C2-4BEF-A82C-38F21D47DCB2}"/>
          </ac:spMkLst>
        </pc:spChg>
        <pc:spChg chg="mod">
          <ac:chgData name="Agustín Ruiz Martín" userId="e54b14ac-9992-4b44-bb0f-8ee7a2060432" providerId="ADAL" clId="{B7381CE7-AB8D-46F1-ACAE-6CB1AAF72188}" dt="2021-05-01T13:16:39.383" v="15178" actId="1035"/>
          <ac:spMkLst>
            <pc:docMk/>
            <pc:sldMk cId="1619514614" sldId="335"/>
            <ac:spMk id="35" creationId="{4C8CB8F1-391F-43C0-BE2A-151692A44D81}"/>
          </ac:spMkLst>
        </pc:spChg>
        <pc:spChg chg="mod">
          <ac:chgData name="Agustín Ruiz Martín" userId="e54b14ac-9992-4b44-bb0f-8ee7a2060432" providerId="ADAL" clId="{B7381CE7-AB8D-46F1-ACAE-6CB1AAF72188}" dt="2021-05-01T13:16:39.383" v="15178" actId="1035"/>
          <ac:spMkLst>
            <pc:docMk/>
            <pc:sldMk cId="1619514614" sldId="335"/>
            <ac:spMk id="37" creationId="{2FF34906-2A24-4DFF-9BA6-D41A50DA7003}"/>
          </ac:spMkLst>
        </pc:spChg>
        <pc:spChg chg="mod">
          <ac:chgData name="Agustín Ruiz Martín" userId="e54b14ac-9992-4b44-bb0f-8ee7a2060432" providerId="ADAL" clId="{B7381CE7-AB8D-46F1-ACAE-6CB1AAF72188}" dt="2021-05-01T13:16:39.383" v="15178" actId="1035"/>
          <ac:spMkLst>
            <pc:docMk/>
            <pc:sldMk cId="1619514614" sldId="335"/>
            <ac:spMk id="38" creationId="{31B4CDC2-1502-49F3-9218-568AD30C714D}"/>
          </ac:spMkLst>
        </pc:spChg>
        <pc:spChg chg="mod">
          <ac:chgData name="Agustín Ruiz Martín" userId="e54b14ac-9992-4b44-bb0f-8ee7a2060432" providerId="ADAL" clId="{B7381CE7-AB8D-46F1-ACAE-6CB1AAF72188}" dt="2021-05-01T13:16:39.383" v="15178" actId="1035"/>
          <ac:spMkLst>
            <pc:docMk/>
            <pc:sldMk cId="1619514614" sldId="335"/>
            <ac:spMk id="39" creationId="{01B52CA8-8FF7-4677-936B-FB30ED329DD7}"/>
          </ac:spMkLst>
        </pc:spChg>
        <pc:spChg chg="mod">
          <ac:chgData name="Agustín Ruiz Martín" userId="e54b14ac-9992-4b44-bb0f-8ee7a2060432" providerId="ADAL" clId="{B7381CE7-AB8D-46F1-ACAE-6CB1AAF72188}" dt="2021-05-01T13:16:39.383" v="15178" actId="1035"/>
          <ac:spMkLst>
            <pc:docMk/>
            <pc:sldMk cId="1619514614" sldId="335"/>
            <ac:spMk id="40" creationId="{C83CB52A-C937-4E4F-9351-7386DEF37645}"/>
          </ac:spMkLst>
        </pc:spChg>
        <pc:spChg chg="mod">
          <ac:chgData name="Agustín Ruiz Martín" userId="e54b14ac-9992-4b44-bb0f-8ee7a2060432" providerId="ADAL" clId="{B7381CE7-AB8D-46F1-ACAE-6CB1AAF72188}" dt="2021-05-01T13:16:39.383" v="15178" actId="1035"/>
          <ac:spMkLst>
            <pc:docMk/>
            <pc:sldMk cId="1619514614" sldId="335"/>
            <ac:spMk id="41" creationId="{DF206495-3CEE-4824-865B-74403F75CAC2}"/>
          </ac:spMkLst>
        </pc:spChg>
        <pc:spChg chg="mod">
          <ac:chgData name="Agustín Ruiz Martín" userId="e54b14ac-9992-4b44-bb0f-8ee7a2060432" providerId="ADAL" clId="{B7381CE7-AB8D-46F1-ACAE-6CB1AAF72188}" dt="2021-05-01T13:16:39.383" v="15178" actId="1035"/>
          <ac:spMkLst>
            <pc:docMk/>
            <pc:sldMk cId="1619514614" sldId="335"/>
            <ac:spMk id="42" creationId="{E1E27900-DBE2-44ED-B26B-D24B0736A2E2}"/>
          </ac:spMkLst>
        </pc:spChg>
        <pc:spChg chg="mod">
          <ac:chgData name="Agustín Ruiz Martín" userId="e54b14ac-9992-4b44-bb0f-8ee7a2060432" providerId="ADAL" clId="{B7381CE7-AB8D-46F1-ACAE-6CB1AAF72188}" dt="2021-05-01T13:16:39.383" v="15178" actId="1035"/>
          <ac:spMkLst>
            <pc:docMk/>
            <pc:sldMk cId="1619514614" sldId="335"/>
            <ac:spMk id="43" creationId="{2E86051B-BB42-4771-AED4-101DD14C43C3}"/>
          </ac:spMkLst>
        </pc:spChg>
        <pc:spChg chg="mod">
          <ac:chgData name="Agustín Ruiz Martín" userId="e54b14ac-9992-4b44-bb0f-8ee7a2060432" providerId="ADAL" clId="{B7381CE7-AB8D-46F1-ACAE-6CB1AAF72188}" dt="2021-05-01T13:16:39.383" v="15178" actId="1035"/>
          <ac:spMkLst>
            <pc:docMk/>
            <pc:sldMk cId="1619514614" sldId="335"/>
            <ac:spMk id="44" creationId="{B9E9716C-0C21-4472-B51A-A3A619A90562}"/>
          </ac:spMkLst>
        </pc:spChg>
        <pc:spChg chg="mod">
          <ac:chgData name="Agustín Ruiz Martín" userId="e54b14ac-9992-4b44-bb0f-8ee7a2060432" providerId="ADAL" clId="{B7381CE7-AB8D-46F1-ACAE-6CB1AAF72188}" dt="2021-05-01T13:16:39.383" v="15178" actId="1035"/>
          <ac:spMkLst>
            <pc:docMk/>
            <pc:sldMk cId="1619514614" sldId="335"/>
            <ac:spMk id="45" creationId="{29098EBA-B8B4-4262-98C7-F0B0DCB256EF}"/>
          </ac:spMkLst>
        </pc:spChg>
        <pc:spChg chg="mod">
          <ac:chgData name="Agustín Ruiz Martín" userId="e54b14ac-9992-4b44-bb0f-8ee7a2060432" providerId="ADAL" clId="{B7381CE7-AB8D-46F1-ACAE-6CB1AAF72188}" dt="2021-05-01T13:16:39.383" v="15178" actId="1035"/>
          <ac:spMkLst>
            <pc:docMk/>
            <pc:sldMk cId="1619514614" sldId="335"/>
            <ac:spMk id="46" creationId="{8B280B30-8989-4A44-BE6A-F5DAEA5B2837}"/>
          </ac:spMkLst>
        </pc:spChg>
        <pc:spChg chg="mod">
          <ac:chgData name="Agustín Ruiz Martín" userId="e54b14ac-9992-4b44-bb0f-8ee7a2060432" providerId="ADAL" clId="{B7381CE7-AB8D-46F1-ACAE-6CB1AAF72188}" dt="2021-05-01T13:16:39.383" v="15178" actId="1035"/>
          <ac:spMkLst>
            <pc:docMk/>
            <pc:sldMk cId="1619514614" sldId="335"/>
            <ac:spMk id="47" creationId="{38E345BF-71B3-4B24-B328-F24053E85AF1}"/>
          </ac:spMkLst>
        </pc:spChg>
        <pc:spChg chg="add mod">
          <ac:chgData name="Agustín Ruiz Martín" userId="e54b14ac-9992-4b44-bb0f-8ee7a2060432" providerId="ADAL" clId="{B7381CE7-AB8D-46F1-ACAE-6CB1AAF72188}" dt="2021-05-01T13:16:39.383" v="15178" actId="1035"/>
          <ac:spMkLst>
            <pc:docMk/>
            <pc:sldMk cId="1619514614" sldId="335"/>
            <ac:spMk id="48" creationId="{D9173AED-58E5-41D5-8C72-7DDD8B2C3E3E}"/>
          </ac:spMkLst>
        </pc:spChg>
        <pc:spChg chg="add mod">
          <ac:chgData name="Agustín Ruiz Martín" userId="e54b14ac-9992-4b44-bb0f-8ee7a2060432" providerId="ADAL" clId="{B7381CE7-AB8D-46F1-ACAE-6CB1AAF72188}" dt="2021-05-01T13:16:39.383" v="15178" actId="1035"/>
          <ac:spMkLst>
            <pc:docMk/>
            <pc:sldMk cId="1619514614" sldId="335"/>
            <ac:spMk id="49" creationId="{4B6B7228-EBB6-44BE-AD43-97EC6B2D145F}"/>
          </ac:spMkLst>
        </pc:spChg>
        <pc:spChg chg="add mod">
          <ac:chgData name="Agustín Ruiz Martín" userId="e54b14ac-9992-4b44-bb0f-8ee7a2060432" providerId="ADAL" clId="{B7381CE7-AB8D-46F1-ACAE-6CB1AAF72188}" dt="2021-05-01T13:16:39.383" v="15178" actId="1035"/>
          <ac:spMkLst>
            <pc:docMk/>
            <pc:sldMk cId="1619514614" sldId="335"/>
            <ac:spMk id="50" creationId="{B35B8648-9BF0-4375-BB47-8222EC76D45E}"/>
          </ac:spMkLst>
        </pc:spChg>
        <pc:spChg chg="add mod">
          <ac:chgData name="Agustín Ruiz Martín" userId="e54b14ac-9992-4b44-bb0f-8ee7a2060432" providerId="ADAL" clId="{B7381CE7-AB8D-46F1-ACAE-6CB1AAF72188}" dt="2021-05-01T13:16:39.383" v="15178" actId="1035"/>
          <ac:spMkLst>
            <pc:docMk/>
            <pc:sldMk cId="1619514614" sldId="335"/>
            <ac:spMk id="51" creationId="{D081F4BF-23DE-4A8F-97FE-C15441F0F0BE}"/>
          </ac:spMkLst>
        </pc:spChg>
        <pc:grpChg chg="add mod">
          <ac:chgData name="Agustín Ruiz Martín" userId="e54b14ac-9992-4b44-bb0f-8ee7a2060432" providerId="ADAL" clId="{B7381CE7-AB8D-46F1-ACAE-6CB1AAF72188}" dt="2021-05-01T13:16:39.383" v="15178" actId="1035"/>
          <ac:grpSpMkLst>
            <pc:docMk/>
            <pc:sldMk cId="1619514614" sldId="335"/>
            <ac:grpSpMk id="4" creationId="{33365022-F830-4168-8106-42DC63B8A4E1}"/>
          </ac:grpSpMkLst>
        </pc:grpChg>
        <pc:grpChg chg="mod">
          <ac:chgData name="Agustín Ruiz Martín" userId="e54b14ac-9992-4b44-bb0f-8ee7a2060432" providerId="ADAL" clId="{B7381CE7-AB8D-46F1-ACAE-6CB1AAF72188}" dt="2021-05-01T13:16:39.383" v="15178" actId="1035"/>
          <ac:grpSpMkLst>
            <pc:docMk/>
            <pc:sldMk cId="1619514614" sldId="335"/>
            <ac:grpSpMk id="5" creationId="{7E8CDBFD-656C-479B-8964-94DA6C2880EA}"/>
          </ac:grpSpMkLst>
        </pc:grpChg>
        <pc:grpChg chg="add mod">
          <ac:chgData name="Agustín Ruiz Martín" userId="e54b14ac-9992-4b44-bb0f-8ee7a2060432" providerId="ADAL" clId="{B7381CE7-AB8D-46F1-ACAE-6CB1AAF72188}" dt="2021-05-01T13:16:39.383" v="15178" actId="1035"/>
          <ac:grpSpMkLst>
            <pc:docMk/>
            <pc:sldMk cId="1619514614" sldId="335"/>
            <ac:grpSpMk id="18" creationId="{04DE99AB-0894-4703-98D3-0F3783200BBE}"/>
          </ac:grpSpMkLst>
        </pc:grpChg>
        <pc:grpChg chg="mod">
          <ac:chgData name="Agustín Ruiz Martín" userId="e54b14ac-9992-4b44-bb0f-8ee7a2060432" providerId="ADAL" clId="{B7381CE7-AB8D-46F1-ACAE-6CB1AAF72188}" dt="2021-05-01T13:16:39.383" v="15178" actId="1035"/>
          <ac:grpSpMkLst>
            <pc:docMk/>
            <pc:sldMk cId="1619514614" sldId="335"/>
            <ac:grpSpMk id="19" creationId="{494BC325-BBF6-4522-91B7-F2567D73AB46}"/>
          </ac:grpSpMkLst>
        </pc:grpChg>
        <pc:grpChg chg="mod">
          <ac:chgData name="Agustín Ruiz Martín" userId="e54b14ac-9992-4b44-bb0f-8ee7a2060432" providerId="ADAL" clId="{B7381CE7-AB8D-46F1-ACAE-6CB1AAF72188}" dt="2021-05-01T13:16:39.383" v="15178" actId="1035"/>
          <ac:grpSpMkLst>
            <pc:docMk/>
            <pc:sldMk cId="1619514614" sldId="335"/>
            <ac:grpSpMk id="21" creationId="{6CEF1A07-6EB6-4D90-94B6-54D21F8FC07F}"/>
          </ac:grpSpMkLst>
        </pc:grpChg>
        <pc:grpChg chg="add mod">
          <ac:chgData name="Agustín Ruiz Martín" userId="e54b14ac-9992-4b44-bb0f-8ee7a2060432" providerId="ADAL" clId="{B7381CE7-AB8D-46F1-ACAE-6CB1AAF72188}" dt="2021-05-01T13:16:39.383" v="15178" actId="1035"/>
          <ac:grpSpMkLst>
            <pc:docMk/>
            <pc:sldMk cId="1619514614" sldId="335"/>
            <ac:grpSpMk id="33" creationId="{6AA4757E-65A8-459D-83D9-66FFFB545853}"/>
          </ac:grpSpMkLst>
        </pc:grpChg>
        <pc:grpChg chg="mod">
          <ac:chgData name="Agustín Ruiz Martín" userId="e54b14ac-9992-4b44-bb0f-8ee7a2060432" providerId="ADAL" clId="{B7381CE7-AB8D-46F1-ACAE-6CB1AAF72188}" dt="2021-05-01T13:16:39.383" v="15178" actId="1035"/>
          <ac:grpSpMkLst>
            <pc:docMk/>
            <pc:sldMk cId="1619514614" sldId="335"/>
            <ac:grpSpMk id="34" creationId="{6521A654-3741-4232-9434-6BA127782311}"/>
          </ac:grpSpMkLst>
        </pc:grpChg>
        <pc:grpChg chg="mod">
          <ac:chgData name="Agustín Ruiz Martín" userId="e54b14ac-9992-4b44-bb0f-8ee7a2060432" providerId="ADAL" clId="{B7381CE7-AB8D-46F1-ACAE-6CB1AAF72188}" dt="2021-05-01T13:16:39.383" v="15178" actId="1035"/>
          <ac:grpSpMkLst>
            <pc:docMk/>
            <pc:sldMk cId="1619514614" sldId="335"/>
            <ac:grpSpMk id="36" creationId="{C15A2254-5B44-43C5-9C65-7B7D0AFFBB9C}"/>
          </ac:grpSpMkLst>
        </pc:grpChg>
      </pc:sldChg>
      <pc:sldChg chg="del">
        <pc:chgData name="Agustín Ruiz Martín" userId="e54b14ac-9992-4b44-bb0f-8ee7a2060432" providerId="ADAL" clId="{B7381CE7-AB8D-46F1-ACAE-6CB1AAF72188}" dt="2021-04-29T17:40:32.304" v="1193" actId="47"/>
        <pc:sldMkLst>
          <pc:docMk/>
          <pc:sldMk cId="1104651646" sldId="336"/>
        </pc:sldMkLst>
      </pc:sldChg>
      <pc:sldChg chg="addSp modSp add modAnim">
        <pc:chgData name="Agustín Ruiz Martín" userId="e54b14ac-9992-4b44-bb0f-8ee7a2060432" providerId="ADAL" clId="{B7381CE7-AB8D-46F1-ACAE-6CB1AAF72188}" dt="2021-05-01T13:17:12.157" v="15201" actId="1036"/>
        <pc:sldMkLst>
          <pc:docMk/>
          <pc:sldMk cId="1349853809" sldId="336"/>
        </pc:sldMkLst>
        <pc:spChg chg="add mod">
          <ac:chgData name="Agustín Ruiz Martín" userId="e54b14ac-9992-4b44-bb0f-8ee7a2060432" providerId="ADAL" clId="{B7381CE7-AB8D-46F1-ACAE-6CB1AAF72188}" dt="2021-05-01T13:17:12.157" v="15201" actId="1036"/>
          <ac:spMkLst>
            <pc:docMk/>
            <pc:sldMk cId="1349853809" sldId="336"/>
            <ac:spMk id="4" creationId="{50956E81-30BC-4648-9B2A-EF9EF88C6412}"/>
          </ac:spMkLst>
        </pc:spChg>
        <pc:spChg chg="add mod">
          <ac:chgData name="Agustín Ruiz Martín" userId="e54b14ac-9992-4b44-bb0f-8ee7a2060432" providerId="ADAL" clId="{B7381CE7-AB8D-46F1-ACAE-6CB1AAF72188}" dt="2021-05-01T13:17:12.157" v="15201" actId="1036"/>
          <ac:spMkLst>
            <pc:docMk/>
            <pc:sldMk cId="1349853809" sldId="336"/>
            <ac:spMk id="5" creationId="{99A9E5BC-2A81-4FD5-B15A-0181E4F1805C}"/>
          </ac:spMkLst>
        </pc:spChg>
        <pc:spChg chg="mod">
          <ac:chgData name="Agustín Ruiz Martín" userId="e54b14ac-9992-4b44-bb0f-8ee7a2060432" providerId="ADAL" clId="{B7381CE7-AB8D-46F1-ACAE-6CB1AAF72188}" dt="2021-05-01T13:17:12.157" v="15201" actId="1036"/>
          <ac:spMkLst>
            <pc:docMk/>
            <pc:sldMk cId="1349853809" sldId="336"/>
            <ac:spMk id="8" creationId="{A2B3E976-A811-4F6C-8E0E-3092349E9E7B}"/>
          </ac:spMkLst>
        </pc:spChg>
        <pc:spChg chg="mod">
          <ac:chgData name="Agustín Ruiz Martín" userId="e54b14ac-9992-4b44-bb0f-8ee7a2060432" providerId="ADAL" clId="{B7381CE7-AB8D-46F1-ACAE-6CB1AAF72188}" dt="2021-05-01T13:17:12.157" v="15201" actId="1036"/>
          <ac:spMkLst>
            <pc:docMk/>
            <pc:sldMk cId="1349853809" sldId="336"/>
            <ac:spMk id="9" creationId="{3CF0AFED-A323-4155-A7C6-A818F838F12F}"/>
          </ac:spMkLst>
        </pc:spChg>
        <pc:spChg chg="mod">
          <ac:chgData name="Agustín Ruiz Martín" userId="e54b14ac-9992-4b44-bb0f-8ee7a2060432" providerId="ADAL" clId="{B7381CE7-AB8D-46F1-ACAE-6CB1AAF72188}" dt="2021-05-01T13:17:12.157" v="15201" actId="1036"/>
          <ac:spMkLst>
            <pc:docMk/>
            <pc:sldMk cId="1349853809" sldId="336"/>
            <ac:spMk id="11" creationId="{55AF140E-F3A3-4974-85FF-38A9B7A69269}"/>
          </ac:spMkLst>
        </pc:spChg>
        <pc:spChg chg="mod">
          <ac:chgData name="Agustín Ruiz Martín" userId="e54b14ac-9992-4b44-bb0f-8ee7a2060432" providerId="ADAL" clId="{B7381CE7-AB8D-46F1-ACAE-6CB1AAF72188}" dt="2021-05-01T13:17:12.157" v="15201" actId="1036"/>
          <ac:spMkLst>
            <pc:docMk/>
            <pc:sldMk cId="1349853809" sldId="336"/>
            <ac:spMk id="12" creationId="{D07FC239-C07A-4F55-989E-99E6C462D0C8}"/>
          </ac:spMkLst>
        </pc:spChg>
        <pc:spChg chg="mod">
          <ac:chgData name="Agustín Ruiz Martín" userId="e54b14ac-9992-4b44-bb0f-8ee7a2060432" providerId="ADAL" clId="{B7381CE7-AB8D-46F1-ACAE-6CB1AAF72188}" dt="2021-05-01T13:17:12.157" v="15201" actId="1036"/>
          <ac:spMkLst>
            <pc:docMk/>
            <pc:sldMk cId="1349853809" sldId="336"/>
            <ac:spMk id="13" creationId="{B4CE6BE7-C4D5-473B-8D9A-47128C9B38E7}"/>
          </ac:spMkLst>
        </pc:spChg>
        <pc:spChg chg="mod">
          <ac:chgData name="Agustín Ruiz Martín" userId="e54b14ac-9992-4b44-bb0f-8ee7a2060432" providerId="ADAL" clId="{B7381CE7-AB8D-46F1-ACAE-6CB1AAF72188}" dt="2021-05-01T13:17:12.157" v="15201" actId="1036"/>
          <ac:spMkLst>
            <pc:docMk/>
            <pc:sldMk cId="1349853809" sldId="336"/>
            <ac:spMk id="14" creationId="{B1322A5B-42EF-4F08-936B-E1740C3DBCC3}"/>
          </ac:spMkLst>
        </pc:spChg>
        <pc:spChg chg="mod">
          <ac:chgData name="Agustín Ruiz Martín" userId="e54b14ac-9992-4b44-bb0f-8ee7a2060432" providerId="ADAL" clId="{B7381CE7-AB8D-46F1-ACAE-6CB1AAF72188}" dt="2021-05-01T13:17:12.157" v="15201" actId="1036"/>
          <ac:spMkLst>
            <pc:docMk/>
            <pc:sldMk cId="1349853809" sldId="336"/>
            <ac:spMk id="15" creationId="{78C832DD-42AF-4908-8E8F-609E4F5BCAA1}"/>
          </ac:spMkLst>
        </pc:spChg>
        <pc:spChg chg="mod">
          <ac:chgData name="Agustín Ruiz Martín" userId="e54b14ac-9992-4b44-bb0f-8ee7a2060432" providerId="ADAL" clId="{B7381CE7-AB8D-46F1-ACAE-6CB1AAF72188}" dt="2021-05-01T13:17:12.157" v="15201" actId="1036"/>
          <ac:spMkLst>
            <pc:docMk/>
            <pc:sldMk cId="1349853809" sldId="336"/>
            <ac:spMk id="17" creationId="{5C5CCFF5-C887-4C5C-81F8-3C00FCB74890}"/>
          </ac:spMkLst>
        </pc:spChg>
        <pc:spChg chg="mod">
          <ac:chgData name="Agustín Ruiz Martín" userId="e54b14ac-9992-4b44-bb0f-8ee7a2060432" providerId="ADAL" clId="{B7381CE7-AB8D-46F1-ACAE-6CB1AAF72188}" dt="2021-05-01T13:17:12.157" v="15201" actId="1036"/>
          <ac:spMkLst>
            <pc:docMk/>
            <pc:sldMk cId="1349853809" sldId="336"/>
            <ac:spMk id="18" creationId="{A4B687E0-E921-42B3-AE0F-8E79AA1508A8}"/>
          </ac:spMkLst>
        </pc:spChg>
        <pc:spChg chg="mod">
          <ac:chgData name="Agustín Ruiz Martín" userId="e54b14ac-9992-4b44-bb0f-8ee7a2060432" providerId="ADAL" clId="{B7381CE7-AB8D-46F1-ACAE-6CB1AAF72188}" dt="2021-05-01T13:17:12.157" v="15201" actId="1036"/>
          <ac:spMkLst>
            <pc:docMk/>
            <pc:sldMk cId="1349853809" sldId="336"/>
            <ac:spMk id="19" creationId="{C93E2761-AE83-4EFD-900F-7B428C6F4855}"/>
          </ac:spMkLst>
        </pc:spChg>
        <pc:spChg chg="mod">
          <ac:chgData name="Agustín Ruiz Martín" userId="e54b14ac-9992-4b44-bb0f-8ee7a2060432" providerId="ADAL" clId="{B7381CE7-AB8D-46F1-ACAE-6CB1AAF72188}" dt="2021-05-01T13:17:12.157" v="15201" actId="1036"/>
          <ac:spMkLst>
            <pc:docMk/>
            <pc:sldMk cId="1349853809" sldId="336"/>
            <ac:spMk id="20" creationId="{593C4650-12DD-47BA-8809-448CDBABC8D6}"/>
          </ac:spMkLst>
        </pc:spChg>
        <pc:spChg chg="mod">
          <ac:chgData name="Agustín Ruiz Martín" userId="e54b14ac-9992-4b44-bb0f-8ee7a2060432" providerId="ADAL" clId="{B7381CE7-AB8D-46F1-ACAE-6CB1AAF72188}" dt="2021-05-01T13:17:12.157" v="15201" actId="1036"/>
          <ac:spMkLst>
            <pc:docMk/>
            <pc:sldMk cId="1349853809" sldId="336"/>
            <ac:spMk id="21" creationId="{8CC6B1DD-DC6E-4940-B6A9-255D4B74D23D}"/>
          </ac:spMkLst>
        </pc:spChg>
        <pc:spChg chg="mod">
          <ac:chgData name="Agustín Ruiz Martín" userId="e54b14ac-9992-4b44-bb0f-8ee7a2060432" providerId="ADAL" clId="{B7381CE7-AB8D-46F1-ACAE-6CB1AAF72188}" dt="2021-05-01T13:17:12.157" v="15201" actId="1036"/>
          <ac:spMkLst>
            <pc:docMk/>
            <pc:sldMk cId="1349853809" sldId="336"/>
            <ac:spMk id="23" creationId="{10CD174E-615D-4175-979F-8EED439EDA87}"/>
          </ac:spMkLst>
        </pc:spChg>
        <pc:spChg chg="mod">
          <ac:chgData name="Agustín Ruiz Martín" userId="e54b14ac-9992-4b44-bb0f-8ee7a2060432" providerId="ADAL" clId="{B7381CE7-AB8D-46F1-ACAE-6CB1AAF72188}" dt="2021-05-01T13:17:12.157" v="15201" actId="1036"/>
          <ac:spMkLst>
            <pc:docMk/>
            <pc:sldMk cId="1349853809" sldId="336"/>
            <ac:spMk id="26" creationId="{F1B459B2-F151-4A58-A69E-C1FDF4F61D25}"/>
          </ac:spMkLst>
        </pc:spChg>
        <pc:spChg chg="mod">
          <ac:chgData name="Agustín Ruiz Martín" userId="e54b14ac-9992-4b44-bb0f-8ee7a2060432" providerId="ADAL" clId="{B7381CE7-AB8D-46F1-ACAE-6CB1AAF72188}" dt="2021-05-01T13:17:12.157" v="15201" actId="1036"/>
          <ac:spMkLst>
            <pc:docMk/>
            <pc:sldMk cId="1349853809" sldId="336"/>
            <ac:spMk id="27" creationId="{BE75C553-8FE1-4AA8-831A-D2D11FC3A74E}"/>
          </ac:spMkLst>
        </pc:spChg>
        <pc:spChg chg="mod">
          <ac:chgData name="Agustín Ruiz Martín" userId="e54b14ac-9992-4b44-bb0f-8ee7a2060432" providerId="ADAL" clId="{B7381CE7-AB8D-46F1-ACAE-6CB1AAF72188}" dt="2021-05-01T13:17:12.157" v="15201" actId="1036"/>
          <ac:spMkLst>
            <pc:docMk/>
            <pc:sldMk cId="1349853809" sldId="336"/>
            <ac:spMk id="29" creationId="{D8D096DE-EE6C-41D8-908E-2BB73DD5675D}"/>
          </ac:spMkLst>
        </pc:spChg>
        <pc:spChg chg="mod">
          <ac:chgData name="Agustín Ruiz Martín" userId="e54b14ac-9992-4b44-bb0f-8ee7a2060432" providerId="ADAL" clId="{B7381CE7-AB8D-46F1-ACAE-6CB1AAF72188}" dt="2021-05-01T13:17:12.157" v="15201" actId="1036"/>
          <ac:spMkLst>
            <pc:docMk/>
            <pc:sldMk cId="1349853809" sldId="336"/>
            <ac:spMk id="30" creationId="{2968CD9D-1250-4809-BBAA-88545DFF3C14}"/>
          </ac:spMkLst>
        </pc:spChg>
        <pc:spChg chg="mod">
          <ac:chgData name="Agustín Ruiz Martín" userId="e54b14ac-9992-4b44-bb0f-8ee7a2060432" providerId="ADAL" clId="{B7381CE7-AB8D-46F1-ACAE-6CB1AAF72188}" dt="2021-05-01T13:17:12.157" v="15201" actId="1036"/>
          <ac:spMkLst>
            <pc:docMk/>
            <pc:sldMk cId="1349853809" sldId="336"/>
            <ac:spMk id="31" creationId="{144AD4E4-B7C9-4EEC-9616-F802EF5F1397}"/>
          </ac:spMkLst>
        </pc:spChg>
        <pc:spChg chg="mod">
          <ac:chgData name="Agustín Ruiz Martín" userId="e54b14ac-9992-4b44-bb0f-8ee7a2060432" providerId="ADAL" clId="{B7381CE7-AB8D-46F1-ACAE-6CB1AAF72188}" dt="2021-05-01T13:17:12.157" v="15201" actId="1036"/>
          <ac:spMkLst>
            <pc:docMk/>
            <pc:sldMk cId="1349853809" sldId="336"/>
            <ac:spMk id="32" creationId="{5D868B22-B78A-4A44-B304-A148E5DA9F02}"/>
          </ac:spMkLst>
        </pc:spChg>
        <pc:spChg chg="mod">
          <ac:chgData name="Agustín Ruiz Martín" userId="e54b14ac-9992-4b44-bb0f-8ee7a2060432" providerId="ADAL" clId="{B7381CE7-AB8D-46F1-ACAE-6CB1AAF72188}" dt="2021-05-01T13:17:12.157" v="15201" actId="1036"/>
          <ac:spMkLst>
            <pc:docMk/>
            <pc:sldMk cId="1349853809" sldId="336"/>
            <ac:spMk id="33" creationId="{D13542C1-037C-4220-989D-88C645C5971E}"/>
          </ac:spMkLst>
        </pc:spChg>
        <pc:spChg chg="mod">
          <ac:chgData name="Agustín Ruiz Martín" userId="e54b14ac-9992-4b44-bb0f-8ee7a2060432" providerId="ADAL" clId="{B7381CE7-AB8D-46F1-ACAE-6CB1AAF72188}" dt="2021-05-01T13:17:12.157" v="15201" actId="1036"/>
          <ac:spMkLst>
            <pc:docMk/>
            <pc:sldMk cId="1349853809" sldId="336"/>
            <ac:spMk id="34" creationId="{BB557830-202E-487A-B1CE-19BFFBFAE948}"/>
          </ac:spMkLst>
        </pc:spChg>
        <pc:spChg chg="mod">
          <ac:chgData name="Agustín Ruiz Martín" userId="e54b14ac-9992-4b44-bb0f-8ee7a2060432" providerId="ADAL" clId="{B7381CE7-AB8D-46F1-ACAE-6CB1AAF72188}" dt="2021-05-01T13:17:12.157" v="15201" actId="1036"/>
          <ac:spMkLst>
            <pc:docMk/>
            <pc:sldMk cId="1349853809" sldId="336"/>
            <ac:spMk id="35" creationId="{54DC1F57-D097-41ED-BF1C-B3AB4C7A644A}"/>
          </ac:spMkLst>
        </pc:spChg>
        <pc:spChg chg="mod">
          <ac:chgData name="Agustín Ruiz Martín" userId="e54b14ac-9992-4b44-bb0f-8ee7a2060432" providerId="ADAL" clId="{B7381CE7-AB8D-46F1-ACAE-6CB1AAF72188}" dt="2021-05-01T13:17:12.157" v="15201" actId="1036"/>
          <ac:spMkLst>
            <pc:docMk/>
            <pc:sldMk cId="1349853809" sldId="336"/>
            <ac:spMk id="36" creationId="{25A9AF46-2CA9-4F38-B10E-B24EE5E5FEC7}"/>
          </ac:spMkLst>
        </pc:spChg>
        <pc:spChg chg="mod">
          <ac:chgData name="Agustín Ruiz Martín" userId="e54b14ac-9992-4b44-bb0f-8ee7a2060432" providerId="ADAL" clId="{B7381CE7-AB8D-46F1-ACAE-6CB1AAF72188}" dt="2021-05-01T13:17:12.157" v="15201" actId="1036"/>
          <ac:spMkLst>
            <pc:docMk/>
            <pc:sldMk cId="1349853809" sldId="336"/>
            <ac:spMk id="37" creationId="{54D6CD9C-A183-416F-A1B9-CC357999124A}"/>
          </ac:spMkLst>
        </pc:spChg>
        <pc:spChg chg="add mod">
          <ac:chgData name="Agustín Ruiz Martín" userId="e54b14ac-9992-4b44-bb0f-8ee7a2060432" providerId="ADAL" clId="{B7381CE7-AB8D-46F1-ACAE-6CB1AAF72188}" dt="2021-05-01T13:17:12.157" v="15201" actId="1036"/>
          <ac:spMkLst>
            <pc:docMk/>
            <pc:sldMk cId="1349853809" sldId="336"/>
            <ac:spMk id="38" creationId="{A0E10345-6F62-4E07-A63C-7B3DAA8B66A8}"/>
          </ac:spMkLst>
        </pc:spChg>
        <pc:spChg chg="add mod">
          <ac:chgData name="Agustín Ruiz Martín" userId="e54b14ac-9992-4b44-bb0f-8ee7a2060432" providerId="ADAL" clId="{B7381CE7-AB8D-46F1-ACAE-6CB1AAF72188}" dt="2021-05-01T13:17:12.157" v="15201" actId="1036"/>
          <ac:spMkLst>
            <pc:docMk/>
            <pc:sldMk cId="1349853809" sldId="336"/>
            <ac:spMk id="41" creationId="{DB027DBA-D58A-46A1-B16A-40F928CCA1D4}"/>
          </ac:spMkLst>
        </pc:spChg>
        <pc:spChg chg="add mod">
          <ac:chgData name="Agustín Ruiz Martín" userId="e54b14ac-9992-4b44-bb0f-8ee7a2060432" providerId="ADAL" clId="{B7381CE7-AB8D-46F1-ACAE-6CB1AAF72188}" dt="2021-05-01T13:17:12.157" v="15201" actId="1036"/>
          <ac:spMkLst>
            <pc:docMk/>
            <pc:sldMk cId="1349853809" sldId="336"/>
            <ac:spMk id="42" creationId="{E3F7C318-FB43-4732-8598-51B4B77E6C04}"/>
          </ac:spMkLst>
        </pc:spChg>
        <pc:spChg chg="add mod">
          <ac:chgData name="Agustín Ruiz Martín" userId="e54b14ac-9992-4b44-bb0f-8ee7a2060432" providerId="ADAL" clId="{B7381CE7-AB8D-46F1-ACAE-6CB1AAF72188}" dt="2021-05-01T13:17:12.157" v="15201" actId="1036"/>
          <ac:spMkLst>
            <pc:docMk/>
            <pc:sldMk cId="1349853809" sldId="336"/>
            <ac:spMk id="43" creationId="{73811594-E996-40FB-9A2B-EBA91FF17AC5}"/>
          </ac:spMkLst>
        </pc:spChg>
        <pc:spChg chg="add mod">
          <ac:chgData name="Agustín Ruiz Martín" userId="e54b14ac-9992-4b44-bb0f-8ee7a2060432" providerId="ADAL" clId="{B7381CE7-AB8D-46F1-ACAE-6CB1AAF72188}" dt="2021-05-01T13:17:12.157" v="15201" actId="1036"/>
          <ac:spMkLst>
            <pc:docMk/>
            <pc:sldMk cId="1349853809" sldId="336"/>
            <ac:spMk id="44" creationId="{94977567-3C3A-4208-9928-56FEFF70CF83}"/>
          </ac:spMkLst>
        </pc:spChg>
        <pc:grpChg chg="add mod">
          <ac:chgData name="Agustín Ruiz Martín" userId="e54b14ac-9992-4b44-bb0f-8ee7a2060432" providerId="ADAL" clId="{B7381CE7-AB8D-46F1-ACAE-6CB1AAF72188}" dt="2021-05-01T13:17:12.157" v="15201" actId="1036"/>
          <ac:grpSpMkLst>
            <pc:docMk/>
            <pc:sldMk cId="1349853809" sldId="336"/>
            <ac:grpSpMk id="6" creationId="{D2A07714-55BC-4C00-BEFE-19A401392397}"/>
          </ac:grpSpMkLst>
        </pc:grpChg>
        <pc:grpChg chg="mod">
          <ac:chgData name="Agustín Ruiz Martín" userId="e54b14ac-9992-4b44-bb0f-8ee7a2060432" providerId="ADAL" clId="{B7381CE7-AB8D-46F1-ACAE-6CB1AAF72188}" dt="2021-05-01T13:17:12.157" v="15201" actId="1036"/>
          <ac:grpSpMkLst>
            <pc:docMk/>
            <pc:sldMk cId="1349853809" sldId="336"/>
            <ac:grpSpMk id="7" creationId="{3016613D-D567-4735-AC5B-42075C9D691E}"/>
          </ac:grpSpMkLst>
        </pc:grpChg>
        <pc:grpChg chg="mod">
          <ac:chgData name="Agustín Ruiz Martín" userId="e54b14ac-9992-4b44-bb0f-8ee7a2060432" providerId="ADAL" clId="{B7381CE7-AB8D-46F1-ACAE-6CB1AAF72188}" dt="2021-05-01T13:17:12.157" v="15201" actId="1036"/>
          <ac:grpSpMkLst>
            <pc:docMk/>
            <pc:sldMk cId="1349853809" sldId="336"/>
            <ac:grpSpMk id="10" creationId="{2E4FF255-FE5E-4DAB-B20A-9A4C4DD94C21}"/>
          </ac:grpSpMkLst>
        </pc:grpChg>
        <pc:grpChg chg="add mod">
          <ac:chgData name="Agustín Ruiz Martín" userId="e54b14ac-9992-4b44-bb0f-8ee7a2060432" providerId="ADAL" clId="{B7381CE7-AB8D-46F1-ACAE-6CB1AAF72188}" dt="2021-05-01T13:17:12.157" v="15201" actId="1036"/>
          <ac:grpSpMkLst>
            <pc:docMk/>
            <pc:sldMk cId="1349853809" sldId="336"/>
            <ac:grpSpMk id="22" creationId="{39E10890-F1F1-466B-94C2-56F87D774084}"/>
          </ac:grpSpMkLst>
        </pc:grpChg>
        <pc:grpChg chg="mod">
          <ac:chgData name="Agustín Ruiz Martín" userId="e54b14ac-9992-4b44-bb0f-8ee7a2060432" providerId="ADAL" clId="{B7381CE7-AB8D-46F1-ACAE-6CB1AAF72188}" dt="2021-05-01T13:17:12.157" v="15201" actId="1036"/>
          <ac:grpSpMkLst>
            <pc:docMk/>
            <pc:sldMk cId="1349853809" sldId="336"/>
            <ac:grpSpMk id="24" creationId="{F47C063B-CC0D-42A8-A705-5B3C00458A11}"/>
          </ac:grpSpMkLst>
        </pc:grpChg>
        <pc:grpChg chg="mod">
          <ac:chgData name="Agustín Ruiz Martín" userId="e54b14ac-9992-4b44-bb0f-8ee7a2060432" providerId="ADAL" clId="{B7381CE7-AB8D-46F1-ACAE-6CB1AAF72188}" dt="2021-05-01T13:17:12.157" v="15201" actId="1036"/>
          <ac:grpSpMkLst>
            <pc:docMk/>
            <pc:sldMk cId="1349853809" sldId="336"/>
            <ac:grpSpMk id="25" creationId="{495DA7A0-E5B8-4F2B-997C-CF69E5BE9913}"/>
          </ac:grpSpMkLst>
        </pc:grpChg>
        <pc:grpChg chg="mod">
          <ac:chgData name="Agustín Ruiz Martín" userId="e54b14ac-9992-4b44-bb0f-8ee7a2060432" providerId="ADAL" clId="{B7381CE7-AB8D-46F1-ACAE-6CB1AAF72188}" dt="2021-05-01T13:17:12.157" v="15201" actId="1036"/>
          <ac:grpSpMkLst>
            <pc:docMk/>
            <pc:sldMk cId="1349853809" sldId="336"/>
            <ac:grpSpMk id="28" creationId="{B9A8D16E-B40F-49A5-B12B-4C3D0AF8972E}"/>
          </ac:grpSpMkLst>
        </pc:grpChg>
        <pc:cxnChg chg="add mod">
          <ac:chgData name="Agustín Ruiz Martín" userId="e54b14ac-9992-4b44-bb0f-8ee7a2060432" providerId="ADAL" clId="{B7381CE7-AB8D-46F1-ACAE-6CB1AAF72188}" dt="2021-05-01T13:17:12.157" v="15201" actId="1036"/>
          <ac:cxnSpMkLst>
            <pc:docMk/>
            <pc:sldMk cId="1349853809" sldId="336"/>
            <ac:cxnSpMk id="39" creationId="{84BBA400-4DE8-4E96-8E52-177EF6AC1E52}"/>
          </ac:cxnSpMkLst>
        </pc:cxnChg>
        <pc:cxnChg chg="add mod">
          <ac:chgData name="Agustín Ruiz Martín" userId="e54b14ac-9992-4b44-bb0f-8ee7a2060432" providerId="ADAL" clId="{B7381CE7-AB8D-46F1-ACAE-6CB1AAF72188}" dt="2021-05-01T13:17:12.157" v="15201" actId="1036"/>
          <ac:cxnSpMkLst>
            <pc:docMk/>
            <pc:sldMk cId="1349853809" sldId="336"/>
            <ac:cxnSpMk id="40" creationId="{0519B03E-25D6-481E-AF84-3C071A6BD48E}"/>
          </ac:cxnSpMkLst>
        </pc:cxnChg>
      </pc:sldChg>
      <pc:sldChg chg="addSp modSp add modAnim">
        <pc:chgData name="Agustín Ruiz Martín" userId="e54b14ac-9992-4b44-bb0f-8ee7a2060432" providerId="ADAL" clId="{B7381CE7-AB8D-46F1-ACAE-6CB1AAF72188}" dt="2021-05-01T13:17:34.605" v="15233" actId="1035"/>
        <pc:sldMkLst>
          <pc:docMk/>
          <pc:sldMk cId="1224411845" sldId="337"/>
        </pc:sldMkLst>
        <pc:spChg chg="add mod">
          <ac:chgData name="Agustín Ruiz Martín" userId="e54b14ac-9992-4b44-bb0f-8ee7a2060432" providerId="ADAL" clId="{B7381CE7-AB8D-46F1-ACAE-6CB1AAF72188}" dt="2021-05-01T13:17:34.605" v="15233" actId="1035"/>
          <ac:spMkLst>
            <pc:docMk/>
            <pc:sldMk cId="1224411845" sldId="337"/>
            <ac:spMk id="4" creationId="{1C812532-DB00-4E5F-9067-823C21B5FA02}"/>
          </ac:spMkLst>
        </pc:spChg>
        <pc:spChg chg="mod">
          <ac:chgData name="Agustín Ruiz Martín" userId="e54b14ac-9992-4b44-bb0f-8ee7a2060432" providerId="ADAL" clId="{B7381CE7-AB8D-46F1-ACAE-6CB1AAF72188}" dt="2021-05-01T13:17:34.605" v="15233" actId="1035"/>
          <ac:spMkLst>
            <pc:docMk/>
            <pc:sldMk cId="1224411845" sldId="337"/>
            <ac:spMk id="6" creationId="{A384FEC9-184D-4191-A87D-3AA5541C957F}"/>
          </ac:spMkLst>
        </pc:spChg>
        <pc:spChg chg="mod">
          <ac:chgData name="Agustín Ruiz Martín" userId="e54b14ac-9992-4b44-bb0f-8ee7a2060432" providerId="ADAL" clId="{B7381CE7-AB8D-46F1-ACAE-6CB1AAF72188}" dt="2021-05-01T13:17:34.605" v="15233" actId="1035"/>
          <ac:spMkLst>
            <pc:docMk/>
            <pc:sldMk cId="1224411845" sldId="337"/>
            <ac:spMk id="7" creationId="{01C69A8C-FA63-4802-955F-953E7EE12992}"/>
          </ac:spMkLst>
        </pc:spChg>
        <pc:spChg chg="add mod">
          <ac:chgData name="Agustín Ruiz Martín" userId="e54b14ac-9992-4b44-bb0f-8ee7a2060432" providerId="ADAL" clId="{B7381CE7-AB8D-46F1-ACAE-6CB1AAF72188}" dt="2021-05-01T13:17:34.605" v="15233" actId="1035"/>
          <ac:spMkLst>
            <pc:docMk/>
            <pc:sldMk cId="1224411845" sldId="337"/>
            <ac:spMk id="8" creationId="{C1FB489D-D916-42FF-A69A-D3C2C08861BB}"/>
          </ac:spMkLst>
        </pc:spChg>
        <pc:spChg chg="add mod">
          <ac:chgData name="Agustín Ruiz Martín" userId="e54b14ac-9992-4b44-bb0f-8ee7a2060432" providerId="ADAL" clId="{B7381CE7-AB8D-46F1-ACAE-6CB1AAF72188}" dt="2021-05-01T13:17:34.605" v="15233" actId="1035"/>
          <ac:spMkLst>
            <pc:docMk/>
            <pc:sldMk cId="1224411845" sldId="337"/>
            <ac:spMk id="9" creationId="{7ADED6C6-CDFA-4BC8-9078-A015CBA8EEAE}"/>
          </ac:spMkLst>
        </pc:spChg>
        <pc:spChg chg="mod">
          <ac:chgData name="Agustín Ruiz Martín" userId="e54b14ac-9992-4b44-bb0f-8ee7a2060432" providerId="ADAL" clId="{B7381CE7-AB8D-46F1-ACAE-6CB1AAF72188}" dt="2021-05-01T13:17:34.605" v="15233" actId="1035"/>
          <ac:spMkLst>
            <pc:docMk/>
            <pc:sldMk cId="1224411845" sldId="337"/>
            <ac:spMk id="11" creationId="{E97B787F-E326-451C-B0E4-50FCA3AEBB5A}"/>
          </ac:spMkLst>
        </pc:spChg>
        <pc:spChg chg="mod">
          <ac:chgData name="Agustín Ruiz Martín" userId="e54b14ac-9992-4b44-bb0f-8ee7a2060432" providerId="ADAL" clId="{B7381CE7-AB8D-46F1-ACAE-6CB1AAF72188}" dt="2021-05-01T13:17:34.605" v="15233" actId="1035"/>
          <ac:spMkLst>
            <pc:docMk/>
            <pc:sldMk cId="1224411845" sldId="337"/>
            <ac:spMk id="12" creationId="{B06F57F9-8AC5-4176-BA21-F59E801C9901}"/>
          </ac:spMkLst>
        </pc:spChg>
        <pc:spChg chg="add mod">
          <ac:chgData name="Agustín Ruiz Martín" userId="e54b14ac-9992-4b44-bb0f-8ee7a2060432" providerId="ADAL" clId="{B7381CE7-AB8D-46F1-ACAE-6CB1AAF72188}" dt="2021-05-01T13:17:34.605" v="15233" actId="1035"/>
          <ac:spMkLst>
            <pc:docMk/>
            <pc:sldMk cId="1224411845" sldId="337"/>
            <ac:spMk id="13" creationId="{48CAAD5B-AF6C-4DCF-BB52-F9238EDA0195}"/>
          </ac:spMkLst>
        </pc:spChg>
        <pc:spChg chg="mod">
          <ac:chgData name="Agustín Ruiz Martín" userId="e54b14ac-9992-4b44-bb0f-8ee7a2060432" providerId="ADAL" clId="{B7381CE7-AB8D-46F1-ACAE-6CB1AAF72188}" dt="2021-05-01T13:17:34.605" v="15233" actId="1035"/>
          <ac:spMkLst>
            <pc:docMk/>
            <pc:sldMk cId="1224411845" sldId="337"/>
            <ac:spMk id="17" creationId="{7D6B0994-AA27-433E-8D54-CBE20D3B598D}"/>
          </ac:spMkLst>
        </pc:spChg>
        <pc:spChg chg="mod">
          <ac:chgData name="Agustín Ruiz Martín" userId="e54b14ac-9992-4b44-bb0f-8ee7a2060432" providerId="ADAL" clId="{B7381CE7-AB8D-46F1-ACAE-6CB1AAF72188}" dt="2021-05-01T13:17:34.605" v="15233" actId="1035"/>
          <ac:spMkLst>
            <pc:docMk/>
            <pc:sldMk cId="1224411845" sldId="337"/>
            <ac:spMk id="18" creationId="{049B8587-9E91-4B22-8CF9-C2F09DD273E7}"/>
          </ac:spMkLst>
        </pc:spChg>
        <pc:spChg chg="mod">
          <ac:chgData name="Agustín Ruiz Martín" userId="e54b14ac-9992-4b44-bb0f-8ee7a2060432" providerId="ADAL" clId="{B7381CE7-AB8D-46F1-ACAE-6CB1AAF72188}" dt="2021-05-01T13:17:34.605" v="15233" actId="1035"/>
          <ac:spMkLst>
            <pc:docMk/>
            <pc:sldMk cId="1224411845" sldId="337"/>
            <ac:spMk id="20" creationId="{248AE728-73EA-42EE-B391-ED33D86A7989}"/>
          </ac:spMkLst>
        </pc:spChg>
        <pc:spChg chg="mod">
          <ac:chgData name="Agustín Ruiz Martín" userId="e54b14ac-9992-4b44-bb0f-8ee7a2060432" providerId="ADAL" clId="{B7381CE7-AB8D-46F1-ACAE-6CB1AAF72188}" dt="2021-05-01T13:17:34.605" v="15233" actId="1035"/>
          <ac:spMkLst>
            <pc:docMk/>
            <pc:sldMk cId="1224411845" sldId="337"/>
            <ac:spMk id="21" creationId="{75E3BB90-61EA-4CE3-9D39-9C0A79D9B29A}"/>
          </ac:spMkLst>
        </pc:spChg>
        <pc:spChg chg="mod">
          <ac:chgData name="Agustín Ruiz Martín" userId="e54b14ac-9992-4b44-bb0f-8ee7a2060432" providerId="ADAL" clId="{B7381CE7-AB8D-46F1-ACAE-6CB1AAF72188}" dt="2021-05-01T13:17:34.605" v="15233" actId="1035"/>
          <ac:spMkLst>
            <pc:docMk/>
            <pc:sldMk cId="1224411845" sldId="337"/>
            <ac:spMk id="22" creationId="{F470E421-A9AD-4E01-A036-0DB9AE23587F}"/>
          </ac:spMkLst>
        </pc:spChg>
        <pc:spChg chg="mod">
          <ac:chgData name="Agustín Ruiz Martín" userId="e54b14ac-9992-4b44-bb0f-8ee7a2060432" providerId="ADAL" clId="{B7381CE7-AB8D-46F1-ACAE-6CB1AAF72188}" dt="2021-05-01T13:17:34.605" v="15233" actId="1035"/>
          <ac:spMkLst>
            <pc:docMk/>
            <pc:sldMk cId="1224411845" sldId="337"/>
            <ac:spMk id="23" creationId="{61892E11-9234-4958-9302-672A47CB4C0A}"/>
          </ac:spMkLst>
        </pc:spChg>
        <pc:spChg chg="mod">
          <ac:chgData name="Agustín Ruiz Martín" userId="e54b14ac-9992-4b44-bb0f-8ee7a2060432" providerId="ADAL" clId="{B7381CE7-AB8D-46F1-ACAE-6CB1AAF72188}" dt="2021-05-01T13:17:34.605" v="15233" actId="1035"/>
          <ac:spMkLst>
            <pc:docMk/>
            <pc:sldMk cId="1224411845" sldId="337"/>
            <ac:spMk id="24" creationId="{66872306-C8CD-4590-8F81-718EFAB835C3}"/>
          </ac:spMkLst>
        </pc:spChg>
        <pc:spChg chg="mod">
          <ac:chgData name="Agustín Ruiz Martín" userId="e54b14ac-9992-4b44-bb0f-8ee7a2060432" providerId="ADAL" clId="{B7381CE7-AB8D-46F1-ACAE-6CB1AAF72188}" dt="2021-05-01T13:17:34.605" v="15233" actId="1035"/>
          <ac:spMkLst>
            <pc:docMk/>
            <pc:sldMk cId="1224411845" sldId="337"/>
            <ac:spMk id="25" creationId="{3495BE53-586E-486A-A923-665D06E4CE11}"/>
          </ac:spMkLst>
        </pc:spChg>
        <pc:spChg chg="mod">
          <ac:chgData name="Agustín Ruiz Martín" userId="e54b14ac-9992-4b44-bb0f-8ee7a2060432" providerId="ADAL" clId="{B7381CE7-AB8D-46F1-ACAE-6CB1AAF72188}" dt="2021-05-01T13:17:34.605" v="15233" actId="1035"/>
          <ac:spMkLst>
            <pc:docMk/>
            <pc:sldMk cId="1224411845" sldId="337"/>
            <ac:spMk id="26" creationId="{DC0086D8-ACA7-403A-9A23-BAAD145424E1}"/>
          </ac:spMkLst>
        </pc:spChg>
        <pc:spChg chg="mod">
          <ac:chgData name="Agustín Ruiz Martín" userId="e54b14ac-9992-4b44-bb0f-8ee7a2060432" providerId="ADAL" clId="{B7381CE7-AB8D-46F1-ACAE-6CB1AAF72188}" dt="2021-05-01T13:17:34.605" v="15233" actId="1035"/>
          <ac:spMkLst>
            <pc:docMk/>
            <pc:sldMk cId="1224411845" sldId="337"/>
            <ac:spMk id="27" creationId="{29491D94-62EE-4619-B765-D1F6F5FF1C71}"/>
          </ac:spMkLst>
        </pc:spChg>
        <pc:spChg chg="mod">
          <ac:chgData name="Agustín Ruiz Martín" userId="e54b14ac-9992-4b44-bb0f-8ee7a2060432" providerId="ADAL" clId="{B7381CE7-AB8D-46F1-ACAE-6CB1AAF72188}" dt="2021-05-01T13:17:34.605" v="15233" actId="1035"/>
          <ac:spMkLst>
            <pc:docMk/>
            <pc:sldMk cId="1224411845" sldId="337"/>
            <ac:spMk id="28" creationId="{CE10CA40-CEBF-4DDF-B5B9-979E2F1288C2}"/>
          </ac:spMkLst>
        </pc:spChg>
        <pc:spChg chg="mod">
          <ac:chgData name="Agustín Ruiz Martín" userId="e54b14ac-9992-4b44-bb0f-8ee7a2060432" providerId="ADAL" clId="{B7381CE7-AB8D-46F1-ACAE-6CB1AAF72188}" dt="2021-05-01T13:17:34.605" v="15233" actId="1035"/>
          <ac:spMkLst>
            <pc:docMk/>
            <pc:sldMk cId="1224411845" sldId="337"/>
            <ac:spMk id="29" creationId="{9B826BBE-27BC-4463-8C13-EB489A3F4FD1}"/>
          </ac:spMkLst>
        </pc:spChg>
        <pc:spChg chg="add mod">
          <ac:chgData name="Agustín Ruiz Martín" userId="e54b14ac-9992-4b44-bb0f-8ee7a2060432" providerId="ADAL" clId="{B7381CE7-AB8D-46F1-ACAE-6CB1AAF72188}" dt="2021-05-01T13:17:34.605" v="15233" actId="1035"/>
          <ac:spMkLst>
            <pc:docMk/>
            <pc:sldMk cId="1224411845" sldId="337"/>
            <ac:spMk id="33" creationId="{29E33882-1462-4E28-ADC1-9D018A2008DF}"/>
          </ac:spMkLst>
        </pc:spChg>
        <pc:spChg chg="mod">
          <ac:chgData name="Agustín Ruiz Martín" userId="e54b14ac-9992-4b44-bb0f-8ee7a2060432" providerId="ADAL" clId="{B7381CE7-AB8D-46F1-ACAE-6CB1AAF72188}" dt="2021-05-01T13:17:34.605" v="15233" actId="1035"/>
          <ac:spMkLst>
            <pc:docMk/>
            <pc:sldMk cId="1224411845" sldId="337"/>
            <ac:spMk id="36" creationId="{52F24032-AD02-47BC-9041-4186EBEDC47C}"/>
          </ac:spMkLst>
        </pc:spChg>
        <pc:spChg chg="mod">
          <ac:chgData name="Agustín Ruiz Martín" userId="e54b14ac-9992-4b44-bb0f-8ee7a2060432" providerId="ADAL" clId="{B7381CE7-AB8D-46F1-ACAE-6CB1AAF72188}" dt="2021-05-01T13:17:34.605" v="15233" actId="1035"/>
          <ac:spMkLst>
            <pc:docMk/>
            <pc:sldMk cId="1224411845" sldId="337"/>
            <ac:spMk id="37" creationId="{7CC49A83-8B38-460F-98CF-F7DFB5CA69C3}"/>
          </ac:spMkLst>
        </pc:spChg>
        <pc:spChg chg="mod">
          <ac:chgData name="Agustín Ruiz Martín" userId="e54b14ac-9992-4b44-bb0f-8ee7a2060432" providerId="ADAL" clId="{B7381CE7-AB8D-46F1-ACAE-6CB1AAF72188}" dt="2021-05-01T13:17:34.605" v="15233" actId="1035"/>
          <ac:spMkLst>
            <pc:docMk/>
            <pc:sldMk cId="1224411845" sldId="337"/>
            <ac:spMk id="39" creationId="{2473CB11-6FA4-416D-A744-F76678F8A3D0}"/>
          </ac:spMkLst>
        </pc:spChg>
        <pc:spChg chg="mod">
          <ac:chgData name="Agustín Ruiz Martín" userId="e54b14ac-9992-4b44-bb0f-8ee7a2060432" providerId="ADAL" clId="{B7381CE7-AB8D-46F1-ACAE-6CB1AAF72188}" dt="2021-05-01T13:17:34.605" v="15233" actId="1035"/>
          <ac:spMkLst>
            <pc:docMk/>
            <pc:sldMk cId="1224411845" sldId="337"/>
            <ac:spMk id="40" creationId="{75CECAAD-6436-49FE-9CE9-0F28D10B31C2}"/>
          </ac:spMkLst>
        </pc:spChg>
        <pc:spChg chg="mod">
          <ac:chgData name="Agustín Ruiz Martín" userId="e54b14ac-9992-4b44-bb0f-8ee7a2060432" providerId="ADAL" clId="{B7381CE7-AB8D-46F1-ACAE-6CB1AAF72188}" dt="2021-05-01T13:17:34.605" v="15233" actId="1035"/>
          <ac:spMkLst>
            <pc:docMk/>
            <pc:sldMk cId="1224411845" sldId="337"/>
            <ac:spMk id="41" creationId="{9B710A78-144A-4653-96B3-773199EDAB1E}"/>
          </ac:spMkLst>
        </pc:spChg>
        <pc:spChg chg="mod">
          <ac:chgData name="Agustín Ruiz Martín" userId="e54b14ac-9992-4b44-bb0f-8ee7a2060432" providerId="ADAL" clId="{B7381CE7-AB8D-46F1-ACAE-6CB1AAF72188}" dt="2021-05-01T13:17:34.605" v="15233" actId="1035"/>
          <ac:spMkLst>
            <pc:docMk/>
            <pc:sldMk cId="1224411845" sldId="337"/>
            <ac:spMk id="42" creationId="{744C6A9A-6D75-425B-8553-0CB2ACF5BFAF}"/>
          </ac:spMkLst>
        </pc:spChg>
        <pc:spChg chg="mod">
          <ac:chgData name="Agustín Ruiz Martín" userId="e54b14ac-9992-4b44-bb0f-8ee7a2060432" providerId="ADAL" clId="{B7381CE7-AB8D-46F1-ACAE-6CB1AAF72188}" dt="2021-05-01T13:17:34.605" v="15233" actId="1035"/>
          <ac:spMkLst>
            <pc:docMk/>
            <pc:sldMk cId="1224411845" sldId="337"/>
            <ac:spMk id="43" creationId="{71ED03B8-1F1C-49FB-8C6A-BFB83A8EB06E}"/>
          </ac:spMkLst>
        </pc:spChg>
        <pc:spChg chg="mod">
          <ac:chgData name="Agustín Ruiz Martín" userId="e54b14ac-9992-4b44-bb0f-8ee7a2060432" providerId="ADAL" clId="{B7381CE7-AB8D-46F1-ACAE-6CB1AAF72188}" dt="2021-05-01T13:17:34.605" v="15233" actId="1035"/>
          <ac:spMkLst>
            <pc:docMk/>
            <pc:sldMk cId="1224411845" sldId="337"/>
            <ac:spMk id="44" creationId="{3F8C2F69-FA7D-4BAA-8D97-8FC7D9815DF3}"/>
          </ac:spMkLst>
        </pc:spChg>
        <pc:spChg chg="mod">
          <ac:chgData name="Agustín Ruiz Martín" userId="e54b14ac-9992-4b44-bb0f-8ee7a2060432" providerId="ADAL" clId="{B7381CE7-AB8D-46F1-ACAE-6CB1AAF72188}" dt="2021-05-01T13:17:34.605" v="15233" actId="1035"/>
          <ac:spMkLst>
            <pc:docMk/>
            <pc:sldMk cId="1224411845" sldId="337"/>
            <ac:spMk id="45" creationId="{E386890D-9A52-439B-B939-BFACF67FD027}"/>
          </ac:spMkLst>
        </pc:spChg>
        <pc:spChg chg="mod">
          <ac:chgData name="Agustín Ruiz Martín" userId="e54b14ac-9992-4b44-bb0f-8ee7a2060432" providerId="ADAL" clId="{B7381CE7-AB8D-46F1-ACAE-6CB1AAF72188}" dt="2021-05-01T13:17:34.605" v="15233" actId="1035"/>
          <ac:spMkLst>
            <pc:docMk/>
            <pc:sldMk cId="1224411845" sldId="337"/>
            <ac:spMk id="46" creationId="{E36FBF2D-36E4-419B-926F-17DCC5B9F067}"/>
          </ac:spMkLst>
        </pc:spChg>
        <pc:spChg chg="mod">
          <ac:chgData name="Agustín Ruiz Martín" userId="e54b14ac-9992-4b44-bb0f-8ee7a2060432" providerId="ADAL" clId="{B7381CE7-AB8D-46F1-ACAE-6CB1AAF72188}" dt="2021-05-01T13:17:34.605" v="15233" actId="1035"/>
          <ac:spMkLst>
            <pc:docMk/>
            <pc:sldMk cId="1224411845" sldId="337"/>
            <ac:spMk id="47" creationId="{EE437BD2-AF52-454A-A131-41AD5D3B4C90}"/>
          </ac:spMkLst>
        </pc:spChg>
        <pc:spChg chg="mod">
          <ac:chgData name="Agustín Ruiz Martín" userId="e54b14ac-9992-4b44-bb0f-8ee7a2060432" providerId="ADAL" clId="{B7381CE7-AB8D-46F1-ACAE-6CB1AAF72188}" dt="2021-05-01T13:17:34.605" v="15233" actId="1035"/>
          <ac:spMkLst>
            <pc:docMk/>
            <pc:sldMk cId="1224411845" sldId="337"/>
            <ac:spMk id="48" creationId="{ACB1B789-517B-4F61-B410-9586F5076BD8}"/>
          </ac:spMkLst>
        </pc:spChg>
        <pc:grpChg chg="add mod">
          <ac:chgData name="Agustín Ruiz Martín" userId="e54b14ac-9992-4b44-bb0f-8ee7a2060432" providerId="ADAL" clId="{B7381CE7-AB8D-46F1-ACAE-6CB1AAF72188}" dt="2021-05-01T13:17:34.605" v="15233" actId="1035"/>
          <ac:grpSpMkLst>
            <pc:docMk/>
            <pc:sldMk cId="1224411845" sldId="337"/>
            <ac:grpSpMk id="5" creationId="{DE20E884-1615-4DA0-BF73-8FDC7A03EC05}"/>
          </ac:grpSpMkLst>
        </pc:grpChg>
        <pc:grpChg chg="add mod">
          <ac:chgData name="Agustín Ruiz Martín" userId="e54b14ac-9992-4b44-bb0f-8ee7a2060432" providerId="ADAL" clId="{B7381CE7-AB8D-46F1-ACAE-6CB1AAF72188}" dt="2021-05-01T13:17:34.605" v="15233" actId="1035"/>
          <ac:grpSpMkLst>
            <pc:docMk/>
            <pc:sldMk cId="1224411845" sldId="337"/>
            <ac:grpSpMk id="10" creationId="{3B36E70E-21AA-4213-90F5-9418CE3008C3}"/>
          </ac:grpSpMkLst>
        </pc:grpChg>
        <pc:grpChg chg="add mod">
          <ac:chgData name="Agustín Ruiz Martín" userId="e54b14ac-9992-4b44-bb0f-8ee7a2060432" providerId="ADAL" clId="{B7381CE7-AB8D-46F1-ACAE-6CB1AAF72188}" dt="2021-05-01T13:17:34.605" v="15233" actId="1035"/>
          <ac:grpSpMkLst>
            <pc:docMk/>
            <pc:sldMk cId="1224411845" sldId="337"/>
            <ac:grpSpMk id="14" creationId="{C089F110-AD31-42E9-AB99-89A5D7F9C7C7}"/>
          </ac:grpSpMkLst>
        </pc:grpChg>
        <pc:grpChg chg="mod">
          <ac:chgData name="Agustín Ruiz Martín" userId="e54b14ac-9992-4b44-bb0f-8ee7a2060432" providerId="ADAL" clId="{B7381CE7-AB8D-46F1-ACAE-6CB1AAF72188}" dt="2021-05-01T13:17:34.605" v="15233" actId="1035"/>
          <ac:grpSpMkLst>
            <pc:docMk/>
            <pc:sldMk cId="1224411845" sldId="337"/>
            <ac:grpSpMk id="15" creationId="{64BE425B-7FD6-46A4-9236-8775C166B1C2}"/>
          </ac:grpSpMkLst>
        </pc:grpChg>
        <pc:grpChg chg="mod">
          <ac:chgData name="Agustín Ruiz Martín" userId="e54b14ac-9992-4b44-bb0f-8ee7a2060432" providerId="ADAL" clId="{B7381CE7-AB8D-46F1-ACAE-6CB1AAF72188}" dt="2021-05-01T13:17:34.605" v="15233" actId="1035"/>
          <ac:grpSpMkLst>
            <pc:docMk/>
            <pc:sldMk cId="1224411845" sldId="337"/>
            <ac:grpSpMk id="19" creationId="{CA0453EA-20EB-40EE-B680-32257F94162B}"/>
          </ac:grpSpMkLst>
        </pc:grpChg>
        <pc:grpChg chg="add mod">
          <ac:chgData name="Agustín Ruiz Martín" userId="e54b14ac-9992-4b44-bb0f-8ee7a2060432" providerId="ADAL" clId="{B7381CE7-AB8D-46F1-ACAE-6CB1AAF72188}" dt="2021-05-01T13:17:34.605" v="15233" actId="1035"/>
          <ac:grpSpMkLst>
            <pc:docMk/>
            <pc:sldMk cId="1224411845" sldId="337"/>
            <ac:grpSpMk id="34" creationId="{969FBB07-609C-4364-B89C-50DD4E333D26}"/>
          </ac:grpSpMkLst>
        </pc:grpChg>
        <pc:grpChg chg="mod">
          <ac:chgData name="Agustín Ruiz Martín" userId="e54b14ac-9992-4b44-bb0f-8ee7a2060432" providerId="ADAL" clId="{B7381CE7-AB8D-46F1-ACAE-6CB1AAF72188}" dt="2021-05-01T13:17:34.605" v="15233" actId="1035"/>
          <ac:grpSpMkLst>
            <pc:docMk/>
            <pc:sldMk cId="1224411845" sldId="337"/>
            <ac:grpSpMk id="35" creationId="{6F23CC65-4039-4407-AC3B-4A576A122A7B}"/>
          </ac:grpSpMkLst>
        </pc:grpChg>
        <pc:grpChg chg="mod">
          <ac:chgData name="Agustín Ruiz Martín" userId="e54b14ac-9992-4b44-bb0f-8ee7a2060432" providerId="ADAL" clId="{B7381CE7-AB8D-46F1-ACAE-6CB1AAF72188}" dt="2021-05-01T13:17:34.605" v="15233" actId="1035"/>
          <ac:grpSpMkLst>
            <pc:docMk/>
            <pc:sldMk cId="1224411845" sldId="337"/>
            <ac:grpSpMk id="38" creationId="{B170ADA8-2781-4479-8CB9-822EAE468A44}"/>
          </ac:grpSpMkLst>
        </pc:grpChg>
        <pc:cxnChg chg="add mod">
          <ac:chgData name="Agustín Ruiz Martín" userId="e54b14ac-9992-4b44-bb0f-8ee7a2060432" providerId="ADAL" clId="{B7381CE7-AB8D-46F1-ACAE-6CB1AAF72188}" dt="2021-05-01T13:17:34.605" v="15233" actId="1035"/>
          <ac:cxnSpMkLst>
            <pc:docMk/>
            <pc:sldMk cId="1224411845" sldId="337"/>
            <ac:cxnSpMk id="30" creationId="{DC035566-00CD-4CB7-9F4D-9A43D33C05A0}"/>
          </ac:cxnSpMkLst>
        </pc:cxnChg>
        <pc:cxnChg chg="add mod">
          <ac:chgData name="Agustín Ruiz Martín" userId="e54b14ac-9992-4b44-bb0f-8ee7a2060432" providerId="ADAL" clId="{B7381CE7-AB8D-46F1-ACAE-6CB1AAF72188}" dt="2021-05-01T13:17:34.605" v="15233" actId="1035"/>
          <ac:cxnSpMkLst>
            <pc:docMk/>
            <pc:sldMk cId="1224411845" sldId="337"/>
            <ac:cxnSpMk id="31" creationId="{81F8624E-59FA-485E-AAB5-2A1A24FC3B27}"/>
          </ac:cxnSpMkLst>
        </pc:cxnChg>
        <pc:cxnChg chg="add mod">
          <ac:chgData name="Agustín Ruiz Martín" userId="e54b14ac-9992-4b44-bb0f-8ee7a2060432" providerId="ADAL" clId="{B7381CE7-AB8D-46F1-ACAE-6CB1AAF72188}" dt="2021-05-01T13:17:34.605" v="15233" actId="1035"/>
          <ac:cxnSpMkLst>
            <pc:docMk/>
            <pc:sldMk cId="1224411845" sldId="337"/>
            <ac:cxnSpMk id="32" creationId="{18CDE915-6B43-4B8E-A2E9-2F9CF8F1214D}"/>
          </ac:cxnSpMkLst>
        </pc:cxnChg>
      </pc:sldChg>
      <pc:sldChg chg="del">
        <pc:chgData name="Agustín Ruiz Martín" userId="e54b14ac-9992-4b44-bb0f-8ee7a2060432" providerId="ADAL" clId="{B7381CE7-AB8D-46F1-ACAE-6CB1AAF72188}" dt="2021-04-29T17:40:32.304" v="1193" actId="47"/>
        <pc:sldMkLst>
          <pc:docMk/>
          <pc:sldMk cId="2933708201" sldId="337"/>
        </pc:sldMkLst>
      </pc:sldChg>
      <pc:sldChg chg="del">
        <pc:chgData name="Agustín Ruiz Martín" userId="e54b14ac-9992-4b44-bb0f-8ee7a2060432" providerId="ADAL" clId="{B7381CE7-AB8D-46F1-ACAE-6CB1AAF72188}" dt="2021-04-29T17:40:32.304" v="1193" actId="47"/>
        <pc:sldMkLst>
          <pc:docMk/>
          <pc:sldMk cId="918697031" sldId="338"/>
        </pc:sldMkLst>
      </pc:sldChg>
      <pc:sldChg chg="addSp modSp add modAnim">
        <pc:chgData name="Agustín Ruiz Martín" userId="e54b14ac-9992-4b44-bb0f-8ee7a2060432" providerId="ADAL" clId="{B7381CE7-AB8D-46F1-ACAE-6CB1AAF72188}" dt="2021-05-01T13:18:01.942" v="15258" actId="1035"/>
        <pc:sldMkLst>
          <pc:docMk/>
          <pc:sldMk cId="3789206303" sldId="338"/>
        </pc:sldMkLst>
        <pc:spChg chg="mod">
          <ac:chgData name="Agustín Ruiz Martín" userId="e54b14ac-9992-4b44-bb0f-8ee7a2060432" providerId="ADAL" clId="{B7381CE7-AB8D-46F1-ACAE-6CB1AAF72188}" dt="2021-05-01T13:18:01.942" v="15258" actId="1035"/>
          <ac:spMkLst>
            <pc:docMk/>
            <pc:sldMk cId="3789206303" sldId="338"/>
            <ac:spMk id="5" creationId="{B38A7691-A06F-43A4-9238-FFE6AD0F7606}"/>
          </ac:spMkLst>
        </pc:spChg>
        <pc:spChg chg="mod">
          <ac:chgData name="Agustín Ruiz Martín" userId="e54b14ac-9992-4b44-bb0f-8ee7a2060432" providerId="ADAL" clId="{B7381CE7-AB8D-46F1-ACAE-6CB1AAF72188}" dt="2021-05-01T13:18:01.942" v="15258" actId="1035"/>
          <ac:spMkLst>
            <pc:docMk/>
            <pc:sldMk cId="3789206303" sldId="338"/>
            <ac:spMk id="10" creationId="{05C5509D-219A-497C-893A-5062066E7EAA}"/>
          </ac:spMkLst>
        </pc:spChg>
        <pc:spChg chg="mod">
          <ac:chgData name="Agustín Ruiz Martín" userId="e54b14ac-9992-4b44-bb0f-8ee7a2060432" providerId="ADAL" clId="{B7381CE7-AB8D-46F1-ACAE-6CB1AAF72188}" dt="2021-05-01T13:18:01.942" v="15258" actId="1035"/>
          <ac:spMkLst>
            <pc:docMk/>
            <pc:sldMk cId="3789206303" sldId="338"/>
            <ac:spMk id="11" creationId="{DF9E01CB-E41B-4703-84A3-05CC711C2BEF}"/>
          </ac:spMkLst>
        </pc:spChg>
        <pc:spChg chg="mod">
          <ac:chgData name="Agustín Ruiz Martín" userId="e54b14ac-9992-4b44-bb0f-8ee7a2060432" providerId="ADAL" clId="{B7381CE7-AB8D-46F1-ACAE-6CB1AAF72188}" dt="2021-05-01T13:18:01.942" v="15258" actId="1035"/>
          <ac:spMkLst>
            <pc:docMk/>
            <pc:sldMk cId="3789206303" sldId="338"/>
            <ac:spMk id="12" creationId="{A0412F77-BB4D-4D61-B70B-C2001ADDD833}"/>
          </ac:spMkLst>
        </pc:spChg>
        <pc:spChg chg="mod">
          <ac:chgData name="Agustín Ruiz Martín" userId="e54b14ac-9992-4b44-bb0f-8ee7a2060432" providerId="ADAL" clId="{B7381CE7-AB8D-46F1-ACAE-6CB1AAF72188}" dt="2021-05-01T13:18:01.942" v="15258" actId="1035"/>
          <ac:spMkLst>
            <pc:docMk/>
            <pc:sldMk cId="3789206303" sldId="338"/>
            <ac:spMk id="13" creationId="{D077ADB1-55E3-4D1D-9CB7-608599670EFE}"/>
          </ac:spMkLst>
        </pc:spChg>
        <pc:spChg chg="mod">
          <ac:chgData name="Agustín Ruiz Martín" userId="e54b14ac-9992-4b44-bb0f-8ee7a2060432" providerId="ADAL" clId="{B7381CE7-AB8D-46F1-ACAE-6CB1AAF72188}" dt="2021-05-01T13:18:01.942" v="15258" actId="1035"/>
          <ac:spMkLst>
            <pc:docMk/>
            <pc:sldMk cId="3789206303" sldId="338"/>
            <ac:spMk id="14" creationId="{9129047B-1CBC-49EC-9B80-4C6FD6931C6E}"/>
          </ac:spMkLst>
        </pc:spChg>
        <pc:spChg chg="mod">
          <ac:chgData name="Agustín Ruiz Martín" userId="e54b14ac-9992-4b44-bb0f-8ee7a2060432" providerId="ADAL" clId="{B7381CE7-AB8D-46F1-ACAE-6CB1AAF72188}" dt="2021-05-01T13:18:01.942" v="15258" actId="1035"/>
          <ac:spMkLst>
            <pc:docMk/>
            <pc:sldMk cId="3789206303" sldId="338"/>
            <ac:spMk id="15" creationId="{10DCDE4E-DC25-492C-985F-10FA9AE88444}"/>
          </ac:spMkLst>
        </pc:spChg>
        <pc:spChg chg="mod">
          <ac:chgData name="Agustín Ruiz Martín" userId="e54b14ac-9992-4b44-bb0f-8ee7a2060432" providerId="ADAL" clId="{B7381CE7-AB8D-46F1-ACAE-6CB1AAF72188}" dt="2021-05-01T13:18:01.942" v="15258" actId="1035"/>
          <ac:spMkLst>
            <pc:docMk/>
            <pc:sldMk cId="3789206303" sldId="338"/>
            <ac:spMk id="17" creationId="{DFEE9A03-8412-45CE-B00E-03298DE9BB5D}"/>
          </ac:spMkLst>
        </pc:spChg>
        <pc:spChg chg="mod">
          <ac:chgData name="Agustín Ruiz Martín" userId="e54b14ac-9992-4b44-bb0f-8ee7a2060432" providerId="ADAL" clId="{B7381CE7-AB8D-46F1-ACAE-6CB1AAF72188}" dt="2021-05-01T13:18:01.942" v="15258" actId="1035"/>
          <ac:spMkLst>
            <pc:docMk/>
            <pc:sldMk cId="3789206303" sldId="338"/>
            <ac:spMk id="18" creationId="{CE634E87-90B7-469C-8000-75AE7EDD21B3}"/>
          </ac:spMkLst>
        </pc:spChg>
        <pc:spChg chg="mod">
          <ac:chgData name="Agustín Ruiz Martín" userId="e54b14ac-9992-4b44-bb0f-8ee7a2060432" providerId="ADAL" clId="{B7381CE7-AB8D-46F1-ACAE-6CB1AAF72188}" dt="2021-05-01T13:18:01.942" v="15258" actId="1035"/>
          <ac:spMkLst>
            <pc:docMk/>
            <pc:sldMk cId="3789206303" sldId="338"/>
            <ac:spMk id="19" creationId="{DEFEE8A2-A686-45E4-A01C-B5B68DC4CF1D}"/>
          </ac:spMkLst>
        </pc:spChg>
        <pc:spChg chg="mod">
          <ac:chgData name="Agustín Ruiz Martín" userId="e54b14ac-9992-4b44-bb0f-8ee7a2060432" providerId="ADAL" clId="{B7381CE7-AB8D-46F1-ACAE-6CB1AAF72188}" dt="2021-05-01T13:18:01.942" v="15258" actId="1035"/>
          <ac:spMkLst>
            <pc:docMk/>
            <pc:sldMk cId="3789206303" sldId="338"/>
            <ac:spMk id="20" creationId="{92A40127-8A67-4847-A89F-507BD57E112C}"/>
          </ac:spMkLst>
        </pc:spChg>
        <pc:spChg chg="mod">
          <ac:chgData name="Agustín Ruiz Martín" userId="e54b14ac-9992-4b44-bb0f-8ee7a2060432" providerId="ADAL" clId="{B7381CE7-AB8D-46F1-ACAE-6CB1AAF72188}" dt="2021-05-01T13:18:01.942" v="15258" actId="1035"/>
          <ac:spMkLst>
            <pc:docMk/>
            <pc:sldMk cId="3789206303" sldId="338"/>
            <ac:spMk id="21" creationId="{6ED0E07E-D667-449D-842A-687E37D935C6}"/>
          </ac:spMkLst>
        </pc:spChg>
        <pc:spChg chg="mod">
          <ac:chgData name="Agustín Ruiz Martín" userId="e54b14ac-9992-4b44-bb0f-8ee7a2060432" providerId="ADAL" clId="{B7381CE7-AB8D-46F1-ACAE-6CB1AAF72188}" dt="2021-05-01T13:18:01.942" v="15258" actId="1035"/>
          <ac:spMkLst>
            <pc:docMk/>
            <pc:sldMk cId="3789206303" sldId="338"/>
            <ac:spMk id="22" creationId="{33D4765B-94D1-45C5-A73B-3FF2F412AE65}"/>
          </ac:spMkLst>
        </pc:spChg>
        <pc:spChg chg="mod">
          <ac:chgData name="Agustín Ruiz Martín" userId="e54b14ac-9992-4b44-bb0f-8ee7a2060432" providerId="ADAL" clId="{B7381CE7-AB8D-46F1-ACAE-6CB1AAF72188}" dt="2021-05-01T13:18:01.942" v="15258" actId="1035"/>
          <ac:spMkLst>
            <pc:docMk/>
            <pc:sldMk cId="3789206303" sldId="338"/>
            <ac:spMk id="23" creationId="{EC486B49-A7C8-4D96-B7AF-8E8ED577AFCF}"/>
          </ac:spMkLst>
        </pc:spChg>
        <pc:spChg chg="mod">
          <ac:chgData name="Agustín Ruiz Martín" userId="e54b14ac-9992-4b44-bb0f-8ee7a2060432" providerId="ADAL" clId="{B7381CE7-AB8D-46F1-ACAE-6CB1AAF72188}" dt="2021-05-01T13:18:01.942" v="15258" actId="1035"/>
          <ac:spMkLst>
            <pc:docMk/>
            <pc:sldMk cId="3789206303" sldId="338"/>
            <ac:spMk id="24" creationId="{C6A5EDC7-21D7-47AF-A4D2-2927DA75A2E9}"/>
          </ac:spMkLst>
        </pc:spChg>
        <pc:spChg chg="mod">
          <ac:chgData name="Agustín Ruiz Martín" userId="e54b14ac-9992-4b44-bb0f-8ee7a2060432" providerId="ADAL" clId="{B7381CE7-AB8D-46F1-ACAE-6CB1AAF72188}" dt="2021-05-01T13:18:01.942" v="15258" actId="1035"/>
          <ac:spMkLst>
            <pc:docMk/>
            <pc:sldMk cId="3789206303" sldId="338"/>
            <ac:spMk id="25" creationId="{89A6AB47-D665-4373-87B1-967D6CCF62E2}"/>
          </ac:spMkLst>
        </pc:spChg>
        <pc:spChg chg="mod">
          <ac:chgData name="Agustín Ruiz Martín" userId="e54b14ac-9992-4b44-bb0f-8ee7a2060432" providerId="ADAL" clId="{B7381CE7-AB8D-46F1-ACAE-6CB1AAF72188}" dt="2021-05-01T13:18:01.942" v="15258" actId="1035"/>
          <ac:spMkLst>
            <pc:docMk/>
            <pc:sldMk cId="3789206303" sldId="338"/>
            <ac:spMk id="28" creationId="{7585AD5B-0E81-497B-8CA5-3B76D6DC253D}"/>
          </ac:spMkLst>
        </pc:spChg>
        <pc:spChg chg="mod">
          <ac:chgData name="Agustín Ruiz Martín" userId="e54b14ac-9992-4b44-bb0f-8ee7a2060432" providerId="ADAL" clId="{B7381CE7-AB8D-46F1-ACAE-6CB1AAF72188}" dt="2021-05-01T13:18:01.942" v="15258" actId="1035"/>
          <ac:spMkLst>
            <pc:docMk/>
            <pc:sldMk cId="3789206303" sldId="338"/>
            <ac:spMk id="29" creationId="{C5E5AAB9-53B3-4F47-A409-BF0C6BA5F5BB}"/>
          </ac:spMkLst>
        </pc:spChg>
        <pc:spChg chg="mod">
          <ac:chgData name="Agustín Ruiz Martín" userId="e54b14ac-9992-4b44-bb0f-8ee7a2060432" providerId="ADAL" clId="{B7381CE7-AB8D-46F1-ACAE-6CB1AAF72188}" dt="2021-05-01T13:18:01.942" v="15258" actId="1035"/>
          <ac:spMkLst>
            <pc:docMk/>
            <pc:sldMk cId="3789206303" sldId="338"/>
            <ac:spMk id="30" creationId="{36050010-3A52-4968-8B93-503599E249F7}"/>
          </ac:spMkLst>
        </pc:spChg>
        <pc:spChg chg="mod">
          <ac:chgData name="Agustín Ruiz Martín" userId="e54b14ac-9992-4b44-bb0f-8ee7a2060432" providerId="ADAL" clId="{B7381CE7-AB8D-46F1-ACAE-6CB1AAF72188}" dt="2021-05-01T13:18:01.942" v="15258" actId="1035"/>
          <ac:spMkLst>
            <pc:docMk/>
            <pc:sldMk cId="3789206303" sldId="338"/>
            <ac:spMk id="31" creationId="{105B5000-1569-4B66-AA63-4541827F6C86}"/>
          </ac:spMkLst>
        </pc:spChg>
        <pc:spChg chg="mod">
          <ac:chgData name="Agustín Ruiz Martín" userId="e54b14ac-9992-4b44-bb0f-8ee7a2060432" providerId="ADAL" clId="{B7381CE7-AB8D-46F1-ACAE-6CB1AAF72188}" dt="2021-05-01T13:18:01.942" v="15258" actId="1035"/>
          <ac:spMkLst>
            <pc:docMk/>
            <pc:sldMk cId="3789206303" sldId="338"/>
            <ac:spMk id="32" creationId="{E27FEB5A-6916-47E8-82BB-F33C614DB46C}"/>
          </ac:spMkLst>
        </pc:spChg>
        <pc:spChg chg="mod">
          <ac:chgData name="Agustín Ruiz Martín" userId="e54b14ac-9992-4b44-bb0f-8ee7a2060432" providerId="ADAL" clId="{B7381CE7-AB8D-46F1-ACAE-6CB1AAF72188}" dt="2021-05-01T13:18:01.942" v="15258" actId="1035"/>
          <ac:spMkLst>
            <pc:docMk/>
            <pc:sldMk cId="3789206303" sldId="338"/>
            <ac:spMk id="33" creationId="{9F79A73E-C7EE-4CF4-9069-683AA5193B98}"/>
          </ac:spMkLst>
        </pc:spChg>
        <pc:spChg chg="mod">
          <ac:chgData name="Agustín Ruiz Martín" userId="e54b14ac-9992-4b44-bb0f-8ee7a2060432" providerId="ADAL" clId="{B7381CE7-AB8D-46F1-ACAE-6CB1AAF72188}" dt="2021-05-01T13:18:01.942" v="15258" actId="1035"/>
          <ac:spMkLst>
            <pc:docMk/>
            <pc:sldMk cId="3789206303" sldId="338"/>
            <ac:spMk id="34" creationId="{AE7E6041-F47C-4A98-B6FB-ADACADA89FD7}"/>
          </ac:spMkLst>
        </pc:spChg>
        <pc:spChg chg="mod">
          <ac:chgData name="Agustín Ruiz Martín" userId="e54b14ac-9992-4b44-bb0f-8ee7a2060432" providerId="ADAL" clId="{B7381CE7-AB8D-46F1-ACAE-6CB1AAF72188}" dt="2021-05-01T13:18:01.942" v="15258" actId="1035"/>
          <ac:spMkLst>
            <pc:docMk/>
            <pc:sldMk cId="3789206303" sldId="338"/>
            <ac:spMk id="35" creationId="{F5CD8E15-E24F-4A58-A279-AED6592F0F41}"/>
          </ac:spMkLst>
        </pc:spChg>
        <pc:spChg chg="mod">
          <ac:chgData name="Agustín Ruiz Martín" userId="e54b14ac-9992-4b44-bb0f-8ee7a2060432" providerId="ADAL" clId="{B7381CE7-AB8D-46F1-ACAE-6CB1AAF72188}" dt="2021-05-01T13:18:01.942" v="15258" actId="1035"/>
          <ac:spMkLst>
            <pc:docMk/>
            <pc:sldMk cId="3789206303" sldId="338"/>
            <ac:spMk id="36" creationId="{915D30A7-18E7-4870-8F59-FE94CB176FA0}"/>
          </ac:spMkLst>
        </pc:spChg>
        <pc:spChg chg="mod">
          <ac:chgData name="Agustín Ruiz Martín" userId="e54b14ac-9992-4b44-bb0f-8ee7a2060432" providerId="ADAL" clId="{B7381CE7-AB8D-46F1-ACAE-6CB1AAF72188}" dt="2021-05-01T13:18:01.942" v="15258" actId="1035"/>
          <ac:spMkLst>
            <pc:docMk/>
            <pc:sldMk cId="3789206303" sldId="338"/>
            <ac:spMk id="37" creationId="{DFDDD191-4585-4D7E-A744-AB401DAF9363}"/>
          </ac:spMkLst>
        </pc:spChg>
        <pc:spChg chg="mod">
          <ac:chgData name="Agustín Ruiz Martín" userId="e54b14ac-9992-4b44-bb0f-8ee7a2060432" providerId="ADAL" clId="{B7381CE7-AB8D-46F1-ACAE-6CB1AAF72188}" dt="2021-05-01T13:18:01.942" v="15258" actId="1035"/>
          <ac:spMkLst>
            <pc:docMk/>
            <pc:sldMk cId="3789206303" sldId="338"/>
            <ac:spMk id="38" creationId="{DD889D15-7C4A-44BF-80E2-D10A399C1735}"/>
          </ac:spMkLst>
        </pc:spChg>
        <pc:spChg chg="mod">
          <ac:chgData name="Agustín Ruiz Martín" userId="e54b14ac-9992-4b44-bb0f-8ee7a2060432" providerId="ADAL" clId="{B7381CE7-AB8D-46F1-ACAE-6CB1AAF72188}" dt="2021-05-01T13:18:01.942" v="15258" actId="1035"/>
          <ac:spMkLst>
            <pc:docMk/>
            <pc:sldMk cId="3789206303" sldId="338"/>
            <ac:spMk id="40" creationId="{E4C0990B-D8D4-479E-B76E-98A5FF5E2AB4}"/>
          </ac:spMkLst>
        </pc:spChg>
        <pc:spChg chg="mod">
          <ac:chgData name="Agustín Ruiz Martín" userId="e54b14ac-9992-4b44-bb0f-8ee7a2060432" providerId="ADAL" clId="{B7381CE7-AB8D-46F1-ACAE-6CB1AAF72188}" dt="2021-05-01T13:18:01.942" v="15258" actId="1035"/>
          <ac:spMkLst>
            <pc:docMk/>
            <pc:sldMk cId="3789206303" sldId="338"/>
            <ac:spMk id="41" creationId="{3375AB0B-0467-4725-813F-FA57A68E3BF7}"/>
          </ac:spMkLst>
        </pc:spChg>
        <pc:spChg chg="add mod">
          <ac:chgData name="Agustín Ruiz Martín" userId="e54b14ac-9992-4b44-bb0f-8ee7a2060432" providerId="ADAL" clId="{B7381CE7-AB8D-46F1-ACAE-6CB1AAF72188}" dt="2021-05-01T13:18:01.942" v="15258" actId="1035"/>
          <ac:spMkLst>
            <pc:docMk/>
            <pc:sldMk cId="3789206303" sldId="338"/>
            <ac:spMk id="42" creationId="{4671053D-C28B-4B7C-A533-1DFF6FE8BC61}"/>
          </ac:spMkLst>
        </pc:spChg>
        <pc:spChg chg="add mod">
          <ac:chgData name="Agustín Ruiz Martín" userId="e54b14ac-9992-4b44-bb0f-8ee7a2060432" providerId="ADAL" clId="{B7381CE7-AB8D-46F1-ACAE-6CB1AAF72188}" dt="2021-05-01T13:18:01.942" v="15258" actId="1035"/>
          <ac:spMkLst>
            <pc:docMk/>
            <pc:sldMk cId="3789206303" sldId="338"/>
            <ac:spMk id="43" creationId="{41CD4151-D12B-44FA-B00C-40CBAC6B7E70}"/>
          </ac:spMkLst>
        </pc:spChg>
        <pc:spChg chg="add mod">
          <ac:chgData name="Agustín Ruiz Martín" userId="e54b14ac-9992-4b44-bb0f-8ee7a2060432" providerId="ADAL" clId="{B7381CE7-AB8D-46F1-ACAE-6CB1AAF72188}" dt="2021-05-01T13:18:01.942" v="15258" actId="1035"/>
          <ac:spMkLst>
            <pc:docMk/>
            <pc:sldMk cId="3789206303" sldId="338"/>
            <ac:spMk id="44" creationId="{268FD7CA-3C47-460B-A5B5-00F22D42F8BE}"/>
          </ac:spMkLst>
        </pc:spChg>
        <pc:grpChg chg="add mod">
          <ac:chgData name="Agustín Ruiz Martín" userId="e54b14ac-9992-4b44-bb0f-8ee7a2060432" providerId="ADAL" clId="{B7381CE7-AB8D-46F1-ACAE-6CB1AAF72188}" dt="2021-05-01T13:18:01.942" v="15258" actId="1035"/>
          <ac:grpSpMkLst>
            <pc:docMk/>
            <pc:sldMk cId="3789206303" sldId="338"/>
            <ac:grpSpMk id="4" creationId="{585B25D5-A511-41AE-9AB7-95D8973BC0A3}"/>
          </ac:grpSpMkLst>
        </pc:grpChg>
        <pc:grpChg chg="mod">
          <ac:chgData name="Agustín Ruiz Martín" userId="e54b14ac-9992-4b44-bb0f-8ee7a2060432" providerId="ADAL" clId="{B7381CE7-AB8D-46F1-ACAE-6CB1AAF72188}" dt="2021-05-01T13:18:01.942" v="15258" actId="1035"/>
          <ac:grpSpMkLst>
            <pc:docMk/>
            <pc:sldMk cId="3789206303" sldId="338"/>
            <ac:grpSpMk id="6" creationId="{4558671D-54FF-4CC8-A7C4-82F86635CD20}"/>
          </ac:grpSpMkLst>
        </pc:grpChg>
        <pc:grpChg chg="mod">
          <ac:chgData name="Agustín Ruiz Martín" userId="e54b14ac-9992-4b44-bb0f-8ee7a2060432" providerId="ADAL" clId="{B7381CE7-AB8D-46F1-ACAE-6CB1AAF72188}" dt="2021-05-01T13:18:01.942" v="15258" actId="1035"/>
          <ac:grpSpMkLst>
            <pc:docMk/>
            <pc:sldMk cId="3789206303" sldId="338"/>
            <ac:grpSpMk id="7" creationId="{E4EF29C9-F9DC-4C65-A1C9-B34E9C2ADDE6}"/>
          </ac:grpSpMkLst>
        </pc:grpChg>
        <pc:grpChg chg="mod">
          <ac:chgData name="Agustín Ruiz Martín" userId="e54b14ac-9992-4b44-bb0f-8ee7a2060432" providerId="ADAL" clId="{B7381CE7-AB8D-46F1-ACAE-6CB1AAF72188}" dt="2021-05-01T13:18:01.942" v="15258" actId="1035"/>
          <ac:grpSpMkLst>
            <pc:docMk/>
            <pc:sldMk cId="3789206303" sldId="338"/>
            <ac:grpSpMk id="8" creationId="{68C9F03B-3938-4E5C-896A-EF9772FA946A}"/>
          </ac:grpSpMkLst>
        </pc:grpChg>
        <pc:grpChg chg="mod">
          <ac:chgData name="Agustín Ruiz Martín" userId="e54b14ac-9992-4b44-bb0f-8ee7a2060432" providerId="ADAL" clId="{B7381CE7-AB8D-46F1-ACAE-6CB1AAF72188}" dt="2021-05-01T13:18:01.942" v="15258" actId="1035"/>
          <ac:grpSpMkLst>
            <pc:docMk/>
            <pc:sldMk cId="3789206303" sldId="338"/>
            <ac:grpSpMk id="9" creationId="{22406D7F-6EE8-4B05-A4AE-C834B5182A19}"/>
          </ac:grpSpMkLst>
        </pc:grpChg>
        <pc:grpChg chg="add mod">
          <ac:chgData name="Agustín Ruiz Martín" userId="e54b14ac-9992-4b44-bb0f-8ee7a2060432" providerId="ADAL" clId="{B7381CE7-AB8D-46F1-ACAE-6CB1AAF72188}" dt="2021-05-01T13:18:01.942" v="15258" actId="1035"/>
          <ac:grpSpMkLst>
            <pc:docMk/>
            <pc:sldMk cId="3789206303" sldId="338"/>
            <ac:grpSpMk id="26" creationId="{29F003FE-2B80-4C6B-BD04-EDF4C43F7FEC}"/>
          </ac:grpSpMkLst>
        </pc:grpChg>
        <pc:grpChg chg="mod">
          <ac:chgData name="Agustín Ruiz Martín" userId="e54b14ac-9992-4b44-bb0f-8ee7a2060432" providerId="ADAL" clId="{B7381CE7-AB8D-46F1-ACAE-6CB1AAF72188}" dt="2021-05-01T13:18:01.942" v="15258" actId="1035"/>
          <ac:grpSpMkLst>
            <pc:docMk/>
            <pc:sldMk cId="3789206303" sldId="338"/>
            <ac:grpSpMk id="27" creationId="{3E920461-7A60-4656-A60C-A527514F05EF}"/>
          </ac:grpSpMkLst>
        </pc:grpChg>
        <pc:grpChg chg="add mod">
          <ac:chgData name="Agustín Ruiz Martín" userId="e54b14ac-9992-4b44-bb0f-8ee7a2060432" providerId="ADAL" clId="{B7381CE7-AB8D-46F1-ACAE-6CB1AAF72188}" dt="2021-05-01T13:18:01.942" v="15258" actId="1035"/>
          <ac:grpSpMkLst>
            <pc:docMk/>
            <pc:sldMk cId="3789206303" sldId="338"/>
            <ac:grpSpMk id="39" creationId="{1E222752-4B32-414A-97C9-53A472B14C9D}"/>
          </ac:grpSpMkLst>
        </pc:grpChg>
      </pc:sldChg>
      <pc:sldChg chg="addSp modSp add mod modTransition">
        <pc:chgData name="Agustín Ruiz Martín" userId="e54b14ac-9992-4b44-bb0f-8ee7a2060432" providerId="ADAL" clId="{B7381CE7-AB8D-46F1-ACAE-6CB1AAF72188}" dt="2021-05-01T14:03:30.831" v="15664" actId="20577"/>
        <pc:sldMkLst>
          <pc:docMk/>
          <pc:sldMk cId="1415696152" sldId="339"/>
        </pc:sldMkLst>
        <pc:spChg chg="add mod">
          <ac:chgData name="Agustín Ruiz Martín" userId="e54b14ac-9992-4b44-bb0f-8ee7a2060432" providerId="ADAL" clId="{B7381CE7-AB8D-46F1-ACAE-6CB1AAF72188}" dt="2021-05-01T14:03:30.831" v="15664" actId="20577"/>
          <ac:spMkLst>
            <pc:docMk/>
            <pc:sldMk cId="1415696152" sldId="339"/>
            <ac:spMk id="4" creationId="{6A39217E-48B9-4575-8E8A-C4A2F08F59B6}"/>
          </ac:spMkLst>
        </pc:spChg>
        <pc:spChg chg="mod">
          <ac:chgData name="Agustín Ruiz Martín" userId="e54b14ac-9992-4b44-bb0f-8ee7a2060432" providerId="ADAL" clId="{B7381CE7-AB8D-46F1-ACAE-6CB1AAF72188}" dt="2021-05-01T13:23:05.208" v="15437" actId="20577"/>
          <ac:spMkLst>
            <pc:docMk/>
            <pc:sldMk cId="1415696152" sldId="339"/>
            <ac:spMk id="16" creationId="{F3113336-B8E7-4437-BCDB-0A41C522594A}"/>
          </ac:spMkLst>
        </pc:spChg>
      </pc:sldChg>
      <pc:sldChg chg="modSp add mod ord">
        <pc:chgData name="Agustín Ruiz Martín" userId="e54b14ac-9992-4b44-bb0f-8ee7a2060432" providerId="ADAL" clId="{B7381CE7-AB8D-46F1-ACAE-6CB1AAF72188}" dt="2021-05-01T13:19:58.167" v="15330" actId="1036"/>
        <pc:sldMkLst>
          <pc:docMk/>
          <pc:sldMk cId="1246263616" sldId="340"/>
        </pc:sldMkLst>
        <pc:picChg chg="mod">
          <ac:chgData name="Agustín Ruiz Martín" userId="e54b14ac-9992-4b44-bb0f-8ee7a2060432" providerId="ADAL" clId="{B7381CE7-AB8D-46F1-ACAE-6CB1AAF72188}" dt="2021-05-01T13:19:58.167" v="15330" actId="1036"/>
          <ac:picMkLst>
            <pc:docMk/>
            <pc:sldMk cId="1246263616" sldId="340"/>
            <ac:picMk id="6" creationId="{9629398D-B36F-4B13-9B2C-DA877B688596}"/>
          </ac:picMkLst>
        </pc:picChg>
      </pc:sldChg>
      <pc:sldChg chg="add del">
        <pc:chgData name="Agustín Ruiz Martín" userId="e54b14ac-9992-4b44-bb0f-8ee7a2060432" providerId="ADAL" clId="{B7381CE7-AB8D-46F1-ACAE-6CB1AAF72188}" dt="2021-05-01T13:18:06.457" v="15259" actId="2696"/>
        <pc:sldMkLst>
          <pc:docMk/>
          <pc:sldMk cId="3628571517" sldId="340"/>
        </pc:sldMkLst>
      </pc:sldChg>
      <pc:sldChg chg="addSp modSp add mod modTransition">
        <pc:chgData name="Agustín Ruiz Martín" userId="e54b14ac-9992-4b44-bb0f-8ee7a2060432" providerId="ADAL" clId="{B7381CE7-AB8D-46F1-ACAE-6CB1AAF72188}" dt="2021-05-01T14:12:42.996" v="16150" actId="1035"/>
        <pc:sldMkLst>
          <pc:docMk/>
          <pc:sldMk cId="3462662085" sldId="341"/>
        </pc:sldMkLst>
        <pc:spChg chg="add mod">
          <ac:chgData name="Agustín Ruiz Martín" userId="e54b14ac-9992-4b44-bb0f-8ee7a2060432" providerId="ADAL" clId="{B7381CE7-AB8D-46F1-ACAE-6CB1AAF72188}" dt="2021-05-01T14:12:42.996" v="16150" actId="1035"/>
          <ac:spMkLst>
            <pc:docMk/>
            <pc:sldMk cId="3462662085" sldId="341"/>
            <ac:spMk id="4" creationId="{6665B519-41C2-43A0-9BE1-C0B23D0C3A59}"/>
          </ac:spMkLst>
        </pc:spChg>
        <pc:spChg chg="mod">
          <ac:chgData name="Agustín Ruiz Martín" userId="e54b14ac-9992-4b44-bb0f-8ee7a2060432" providerId="ADAL" clId="{B7381CE7-AB8D-46F1-ACAE-6CB1AAF72188}" dt="2021-05-01T13:35:48.754" v="15637" actId="20577"/>
          <ac:spMkLst>
            <pc:docMk/>
            <pc:sldMk cId="3462662085" sldId="341"/>
            <ac:spMk id="16" creationId="{F3113336-B8E7-4437-BCDB-0A41C522594A}"/>
          </ac:spMkLst>
        </pc:spChg>
      </pc:sldChg>
      <pc:sldChg chg="del">
        <pc:chgData name="Agustín Ruiz Martín" userId="e54b14ac-9992-4b44-bb0f-8ee7a2060432" providerId="ADAL" clId="{B7381CE7-AB8D-46F1-ACAE-6CB1AAF72188}" dt="2021-04-29T17:40:32.304" v="1193" actId="47"/>
        <pc:sldMkLst>
          <pc:docMk/>
          <pc:sldMk cId="846565683" sldId="342"/>
        </pc:sldMkLst>
      </pc:sldChg>
      <pc:sldChg chg="addSp modSp add modAnim">
        <pc:chgData name="Agustín Ruiz Martín" userId="e54b14ac-9992-4b44-bb0f-8ee7a2060432" providerId="ADAL" clId="{B7381CE7-AB8D-46F1-ACAE-6CB1AAF72188}" dt="2021-05-01T14:13:56.594" v="16151"/>
        <pc:sldMkLst>
          <pc:docMk/>
          <pc:sldMk cId="3901982022" sldId="342"/>
        </pc:sldMkLst>
        <pc:spChg chg="add mod">
          <ac:chgData name="Agustín Ruiz Martín" userId="e54b14ac-9992-4b44-bb0f-8ee7a2060432" providerId="ADAL" clId="{B7381CE7-AB8D-46F1-ACAE-6CB1AAF72188}" dt="2021-05-01T14:13:56.594" v="16151"/>
          <ac:spMkLst>
            <pc:docMk/>
            <pc:sldMk cId="3901982022" sldId="342"/>
            <ac:spMk id="4" creationId="{0AB8DEFB-3B62-4CE6-8814-C0495FE96DD8}"/>
          </ac:spMkLst>
        </pc:spChg>
        <pc:spChg chg="mod">
          <ac:chgData name="Agustín Ruiz Martín" userId="e54b14ac-9992-4b44-bb0f-8ee7a2060432" providerId="ADAL" clId="{B7381CE7-AB8D-46F1-ACAE-6CB1AAF72188}" dt="2021-05-01T14:13:56.594" v="16151"/>
          <ac:spMkLst>
            <pc:docMk/>
            <pc:sldMk cId="3901982022" sldId="342"/>
            <ac:spMk id="6" creationId="{A23A8750-0F8D-4424-800B-F1A001561922}"/>
          </ac:spMkLst>
        </pc:spChg>
        <pc:spChg chg="mod">
          <ac:chgData name="Agustín Ruiz Martín" userId="e54b14ac-9992-4b44-bb0f-8ee7a2060432" providerId="ADAL" clId="{B7381CE7-AB8D-46F1-ACAE-6CB1AAF72188}" dt="2021-05-01T14:13:56.594" v="16151"/>
          <ac:spMkLst>
            <pc:docMk/>
            <pc:sldMk cId="3901982022" sldId="342"/>
            <ac:spMk id="8" creationId="{7278E236-C99D-4C3E-854E-EBB54D2DC76E}"/>
          </ac:spMkLst>
        </pc:spChg>
        <pc:spChg chg="mod">
          <ac:chgData name="Agustín Ruiz Martín" userId="e54b14ac-9992-4b44-bb0f-8ee7a2060432" providerId="ADAL" clId="{B7381CE7-AB8D-46F1-ACAE-6CB1AAF72188}" dt="2021-05-01T14:13:56.594" v="16151"/>
          <ac:spMkLst>
            <pc:docMk/>
            <pc:sldMk cId="3901982022" sldId="342"/>
            <ac:spMk id="9" creationId="{581C1D49-0D46-4837-9346-BB5F6146742B}"/>
          </ac:spMkLst>
        </pc:spChg>
        <pc:spChg chg="mod">
          <ac:chgData name="Agustín Ruiz Martín" userId="e54b14ac-9992-4b44-bb0f-8ee7a2060432" providerId="ADAL" clId="{B7381CE7-AB8D-46F1-ACAE-6CB1AAF72188}" dt="2021-05-01T14:13:56.594" v="16151"/>
          <ac:spMkLst>
            <pc:docMk/>
            <pc:sldMk cId="3901982022" sldId="342"/>
            <ac:spMk id="11" creationId="{9B3791CF-B260-47F9-A15F-2DCFBC0B80B6}"/>
          </ac:spMkLst>
        </pc:spChg>
        <pc:spChg chg="mod">
          <ac:chgData name="Agustín Ruiz Martín" userId="e54b14ac-9992-4b44-bb0f-8ee7a2060432" providerId="ADAL" clId="{B7381CE7-AB8D-46F1-ACAE-6CB1AAF72188}" dt="2021-05-01T14:13:56.594" v="16151"/>
          <ac:spMkLst>
            <pc:docMk/>
            <pc:sldMk cId="3901982022" sldId="342"/>
            <ac:spMk id="13" creationId="{F0476EDB-AF7A-4156-837A-1111A10727EF}"/>
          </ac:spMkLst>
        </pc:spChg>
        <pc:spChg chg="mod">
          <ac:chgData name="Agustín Ruiz Martín" userId="e54b14ac-9992-4b44-bb0f-8ee7a2060432" providerId="ADAL" clId="{B7381CE7-AB8D-46F1-ACAE-6CB1AAF72188}" dt="2021-05-01T14:13:56.594" v="16151"/>
          <ac:spMkLst>
            <pc:docMk/>
            <pc:sldMk cId="3901982022" sldId="342"/>
            <ac:spMk id="14" creationId="{47C780EA-9E4D-4754-9390-D80B0BF5B80C}"/>
          </ac:spMkLst>
        </pc:spChg>
        <pc:spChg chg="mod">
          <ac:chgData name="Agustín Ruiz Martín" userId="e54b14ac-9992-4b44-bb0f-8ee7a2060432" providerId="ADAL" clId="{B7381CE7-AB8D-46F1-ACAE-6CB1AAF72188}" dt="2021-05-01T14:13:56.594" v="16151"/>
          <ac:spMkLst>
            <pc:docMk/>
            <pc:sldMk cId="3901982022" sldId="342"/>
            <ac:spMk id="17" creationId="{8EDD9307-74EA-475A-A532-717CC596B44D}"/>
          </ac:spMkLst>
        </pc:spChg>
        <pc:spChg chg="mod">
          <ac:chgData name="Agustín Ruiz Martín" userId="e54b14ac-9992-4b44-bb0f-8ee7a2060432" providerId="ADAL" clId="{B7381CE7-AB8D-46F1-ACAE-6CB1AAF72188}" dt="2021-05-01T14:13:56.594" v="16151"/>
          <ac:spMkLst>
            <pc:docMk/>
            <pc:sldMk cId="3901982022" sldId="342"/>
            <ac:spMk id="18" creationId="{E444ABBC-7C7D-4B33-A4D6-D1A608768AE9}"/>
          </ac:spMkLst>
        </pc:spChg>
        <pc:spChg chg="mod">
          <ac:chgData name="Agustín Ruiz Martín" userId="e54b14ac-9992-4b44-bb0f-8ee7a2060432" providerId="ADAL" clId="{B7381CE7-AB8D-46F1-ACAE-6CB1AAF72188}" dt="2021-05-01T14:13:56.594" v="16151"/>
          <ac:spMkLst>
            <pc:docMk/>
            <pc:sldMk cId="3901982022" sldId="342"/>
            <ac:spMk id="20" creationId="{D8606886-711F-4453-B15B-347C977F652B}"/>
          </ac:spMkLst>
        </pc:spChg>
        <pc:spChg chg="mod">
          <ac:chgData name="Agustín Ruiz Martín" userId="e54b14ac-9992-4b44-bb0f-8ee7a2060432" providerId="ADAL" clId="{B7381CE7-AB8D-46F1-ACAE-6CB1AAF72188}" dt="2021-05-01T14:13:56.594" v="16151"/>
          <ac:spMkLst>
            <pc:docMk/>
            <pc:sldMk cId="3901982022" sldId="342"/>
            <ac:spMk id="21" creationId="{1A1B1BD9-A98F-40E3-8B73-CD953946E3E1}"/>
          </ac:spMkLst>
        </pc:spChg>
        <pc:spChg chg="mod">
          <ac:chgData name="Agustín Ruiz Martín" userId="e54b14ac-9992-4b44-bb0f-8ee7a2060432" providerId="ADAL" clId="{B7381CE7-AB8D-46F1-ACAE-6CB1AAF72188}" dt="2021-05-01T14:13:56.594" v="16151"/>
          <ac:spMkLst>
            <pc:docMk/>
            <pc:sldMk cId="3901982022" sldId="342"/>
            <ac:spMk id="23" creationId="{A8B79B23-7CBC-43A6-B369-243C92248736}"/>
          </ac:spMkLst>
        </pc:spChg>
        <pc:spChg chg="mod">
          <ac:chgData name="Agustín Ruiz Martín" userId="e54b14ac-9992-4b44-bb0f-8ee7a2060432" providerId="ADAL" clId="{B7381CE7-AB8D-46F1-ACAE-6CB1AAF72188}" dt="2021-05-01T14:13:56.594" v="16151"/>
          <ac:spMkLst>
            <pc:docMk/>
            <pc:sldMk cId="3901982022" sldId="342"/>
            <ac:spMk id="25" creationId="{B2EED76E-86FF-4057-B42D-CEFF0B7311DF}"/>
          </ac:spMkLst>
        </pc:spChg>
        <pc:spChg chg="mod">
          <ac:chgData name="Agustín Ruiz Martín" userId="e54b14ac-9992-4b44-bb0f-8ee7a2060432" providerId="ADAL" clId="{B7381CE7-AB8D-46F1-ACAE-6CB1AAF72188}" dt="2021-05-01T14:13:56.594" v="16151"/>
          <ac:spMkLst>
            <pc:docMk/>
            <pc:sldMk cId="3901982022" sldId="342"/>
            <ac:spMk id="26" creationId="{AB3F4CED-AAF4-49AC-800E-330BF8F7C54A}"/>
          </ac:spMkLst>
        </pc:spChg>
        <pc:grpChg chg="add mod">
          <ac:chgData name="Agustín Ruiz Martín" userId="e54b14ac-9992-4b44-bb0f-8ee7a2060432" providerId="ADAL" clId="{B7381CE7-AB8D-46F1-ACAE-6CB1AAF72188}" dt="2021-05-01T14:13:56.594" v="16151"/>
          <ac:grpSpMkLst>
            <pc:docMk/>
            <pc:sldMk cId="3901982022" sldId="342"/>
            <ac:grpSpMk id="5" creationId="{D35FF353-C251-4689-9FB6-F046BE9EFA5D}"/>
          </ac:grpSpMkLst>
        </pc:grpChg>
        <pc:grpChg chg="mod">
          <ac:chgData name="Agustín Ruiz Martín" userId="e54b14ac-9992-4b44-bb0f-8ee7a2060432" providerId="ADAL" clId="{B7381CE7-AB8D-46F1-ACAE-6CB1AAF72188}" dt="2021-05-01T14:13:56.594" v="16151"/>
          <ac:grpSpMkLst>
            <pc:docMk/>
            <pc:sldMk cId="3901982022" sldId="342"/>
            <ac:grpSpMk id="7" creationId="{32F3DA28-D5D4-4145-B1AE-294B73A43D53}"/>
          </ac:grpSpMkLst>
        </pc:grpChg>
        <pc:grpChg chg="add mod">
          <ac:chgData name="Agustín Ruiz Martín" userId="e54b14ac-9992-4b44-bb0f-8ee7a2060432" providerId="ADAL" clId="{B7381CE7-AB8D-46F1-ACAE-6CB1AAF72188}" dt="2021-05-01T14:13:56.594" v="16151"/>
          <ac:grpSpMkLst>
            <pc:docMk/>
            <pc:sldMk cId="3901982022" sldId="342"/>
            <ac:grpSpMk id="10" creationId="{881F934B-C68C-4FCD-AF30-52E7D86CDBB1}"/>
          </ac:grpSpMkLst>
        </pc:grpChg>
        <pc:grpChg chg="mod">
          <ac:chgData name="Agustín Ruiz Martín" userId="e54b14ac-9992-4b44-bb0f-8ee7a2060432" providerId="ADAL" clId="{B7381CE7-AB8D-46F1-ACAE-6CB1AAF72188}" dt="2021-05-01T14:13:56.594" v="16151"/>
          <ac:grpSpMkLst>
            <pc:docMk/>
            <pc:sldMk cId="3901982022" sldId="342"/>
            <ac:grpSpMk id="12" creationId="{B36B6BDA-09B5-49D3-A557-23F694BABB09}"/>
          </ac:grpSpMkLst>
        </pc:grpChg>
        <pc:grpChg chg="add mod">
          <ac:chgData name="Agustín Ruiz Martín" userId="e54b14ac-9992-4b44-bb0f-8ee7a2060432" providerId="ADAL" clId="{B7381CE7-AB8D-46F1-ACAE-6CB1AAF72188}" dt="2021-05-01T14:13:56.594" v="16151"/>
          <ac:grpSpMkLst>
            <pc:docMk/>
            <pc:sldMk cId="3901982022" sldId="342"/>
            <ac:grpSpMk id="15" creationId="{72880230-01AE-4D8D-B427-BE324883745C}"/>
          </ac:grpSpMkLst>
        </pc:grpChg>
        <pc:grpChg chg="mod">
          <ac:chgData name="Agustín Ruiz Martín" userId="e54b14ac-9992-4b44-bb0f-8ee7a2060432" providerId="ADAL" clId="{B7381CE7-AB8D-46F1-ACAE-6CB1AAF72188}" dt="2021-05-01T14:13:56.594" v="16151"/>
          <ac:grpSpMkLst>
            <pc:docMk/>
            <pc:sldMk cId="3901982022" sldId="342"/>
            <ac:grpSpMk id="19" creationId="{378B8A9E-653C-4C28-9F87-B6AC2A6FD0C1}"/>
          </ac:grpSpMkLst>
        </pc:grpChg>
        <pc:grpChg chg="add mod">
          <ac:chgData name="Agustín Ruiz Martín" userId="e54b14ac-9992-4b44-bb0f-8ee7a2060432" providerId="ADAL" clId="{B7381CE7-AB8D-46F1-ACAE-6CB1AAF72188}" dt="2021-05-01T14:13:56.594" v="16151"/>
          <ac:grpSpMkLst>
            <pc:docMk/>
            <pc:sldMk cId="3901982022" sldId="342"/>
            <ac:grpSpMk id="22" creationId="{79EA3E84-A1E3-453C-ADCE-9908244E9D84}"/>
          </ac:grpSpMkLst>
        </pc:grpChg>
        <pc:grpChg chg="mod">
          <ac:chgData name="Agustín Ruiz Martín" userId="e54b14ac-9992-4b44-bb0f-8ee7a2060432" providerId="ADAL" clId="{B7381CE7-AB8D-46F1-ACAE-6CB1AAF72188}" dt="2021-05-01T14:13:56.594" v="16151"/>
          <ac:grpSpMkLst>
            <pc:docMk/>
            <pc:sldMk cId="3901982022" sldId="342"/>
            <ac:grpSpMk id="24" creationId="{68E866F4-4AD8-4E25-B1FA-30868C94F9F2}"/>
          </ac:grpSpMkLst>
        </pc:grpChg>
      </pc:sldChg>
      <pc:sldChg chg="del">
        <pc:chgData name="Agustín Ruiz Martín" userId="e54b14ac-9992-4b44-bb0f-8ee7a2060432" providerId="ADAL" clId="{B7381CE7-AB8D-46F1-ACAE-6CB1AAF72188}" dt="2021-04-29T17:40:32.304" v="1193" actId="47"/>
        <pc:sldMkLst>
          <pc:docMk/>
          <pc:sldMk cId="2429805390" sldId="343"/>
        </pc:sldMkLst>
      </pc:sldChg>
      <pc:sldChg chg="addSp modSp add mod modAnim">
        <pc:chgData name="Agustín Ruiz Martín" userId="e54b14ac-9992-4b44-bb0f-8ee7a2060432" providerId="ADAL" clId="{B7381CE7-AB8D-46F1-ACAE-6CB1AAF72188}" dt="2021-05-01T14:15:33.388" v="16196" actId="1036"/>
        <pc:sldMkLst>
          <pc:docMk/>
          <pc:sldMk cId="2785486478" sldId="343"/>
        </pc:sldMkLst>
        <pc:spChg chg="mod">
          <ac:chgData name="Agustín Ruiz Martín" userId="e54b14ac-9992-4b44-bb0f-8ee7a2060432" providerId="ADAL" clId="{B7381CE7-AB8D-46F1-ACAE-6CB1AAF72188}" dt="2021-05-01T14:14:43.303" v="16156" actId="20577"/>
          <ac:spMkLst>
            <pc:docMk/>
            <pc:sldMk cId="2785486478" sldId="343"/>
            <ac:spMk id="6" creationId="{65849506-281E-44F4-9A0D-6047C29FB39B}"/>
          </ac:spMkLst>
        </pc:spChg>
        <pc:spChg chg="add mod">
          <ac:chgData name="Agustín Ruiz Martín" userId="e54b14ac-9992-4b44-bb0f-8ee7a2060432" providerId="ADAL" clId="{B7381CE7-AB8D-46F1-ACAE-6CB1AAF72188}" dt="2021-05-01T14:15:22.610" v="16182" actId="1076"/>
          <ac:spMkLst>
            <pc:docMk/>
            <pc:sldMk cId="2785486478" sldId="343"/>
            <ac:spMk id="7" creationId="{30D5E777-CD6B-45A7-8FCD-EF8DE9ED0A61}"/>
          </ac:spMkLst>
        </pc:spChg>
        <pc:spChg chg="add mod">
          <ac:chgData name="Agustín Ruiz Martín" userId="e54b14ac-9992-4b44-bb0f-8ee7a2060432" providerId="ADAL" clId="{B7381CE7-AB8D-46F1-ACAE-6CB1AAF72188}" dt="2021-05-01T14:15:33.388" v="16196" actId="1036"/>
          <ac:spMkLst>
            <pc:docMk/>
            <pc:sldMk cId="2785486478" sldId="343"/>
            <ac:spMk id="9" creationId="{F9C14B41-BA3B-4DAC-BDB7-DB1BA01C13C8}"/>
          </ac:spMkLst>
        </pc:spChg>
        <pc:grpChg chg="add mod">
          <ac:chgData name="Agustín Ruiz Martín" userId="e54b14ac-9992-4b44-bb0f-8ee7a2060432" providerId="ADAL" clId="{B7381CE7-AB8D-46F1-ACAE-6CB1AAF72188}" dt="2021-05-01T14:14:39.756" v="16154"/>
          <ac:grpSpMkLst>
            <pc:docMk/>
            <pc:sldMk cId="2785486478" sldId="343"/>
            <ac:grpSpMk id="4" creationId="{1DE073DD-95E1-42FD-906D-D5F54B64FD9C}"/>
          </ac:grpSpMkLst>
        </pc:grpChg>
        <pc:graphicFrameChg chg="add mod">
          <ac:chgData name="Agustín Ruiz Martín" userId="e54b14ac-9992-4b44-bb0f-8ee7a2060432" providerId="ADAL" clId="{B7381CE7-AB8D-46F1-ACAE-6CB1AAF72188}" dt="2021-05-01T14:15:17.486" v="16181" actId="1035"/>
          <ac:graphicFrameMkLst>
            <pc:docMk/>
            <pc:sldMk cId="2785486478" sldId="343"/>
            <ac:graphicFrameMk id="8" creationId="{17C5D722-30DE-4B6A-948E-92B1421C10E9}"/>
          </ac:graphicFrameMkLst>
        </pc:graphicFrameChg>
        <pc:picChg chg="mod">
          <ac:chgData name="Agustín Ruiz Martín" userId="e54b14ac-9992-4b44-bb0f-8ee7a2060432" providerId="ADAL" clId="{B7381CE7-AB8D-46F1-ACAE-6CB1AAF72188}" dt="2021-05-01T14:14:39.756" v="16154"/>
          <ac:picMkLst>
            <pc:docMk/>
            <pc:sldMk cId="2785486478" sldId="343"/>
            <ac:picMk id="5" creationId="{2DA827A9-D9FB-4677-BC0E-61A302ECEAC9}"/>
          </ac:picMkLst>
        </pc:picChg>
      </pc:sldChg>
      <pc:sldChg chg="addSp modSp add modAnim">
        <pc:chgData name="Agustín Ruiz Martín" userId="e54b14ac-9992-4b44-bb0f-8ee7a2060432" providerId="ADAL" clId="{B7381CE7-AB8D-46F1-ACAE-6CB1AAF72188}" dt="2021-05-01T14:15:57.352" v="16197"/>
        <pc:sldMkLst>
          <pc:docMk/>
          <pc:sldMk cId="279162529" sldId="344"/>
        </pc:sldMkLst>
        <pc:spChg chg="add mod">
          <ac:chgData name="Agustín Ruiz Martín" userId="e54b14ac-9992-4b44-bb0f-8ee7a2060432" providerId="ADAL" clId="{B7381CE7-AB8D-46F1-ACAE-6CB1AAF72188}" dt="2021-05-01T14:15:57.352" v="16197"/>
          <ac:spMkLst>
            <pc:docMk/>
            <pc:sldMk cId="279162529" sldId="344"/>
            <ac:spMk id="5" creationId="{F4FDD9CC-4163-495D-83EA-7F1D63C52387}"/>
          </ac:spMkLst>
        </pc:spChg>
        <pc:graphicFrameChg chg="add mod">
          <ac:chgData name="Agustín Ruiz Martín" userId="e54b14ac-9992-4b44-bb0f-8ee7a2060432" providerId="ADAL" clId="{B7381CE7-AB8D-46F1-ACAE-6CB1AAF72188}" dt="2021-05-01T14:15:57.352" v="16197"/>
          <ac:graphicFrameMkLst>
            <pc:docMk/>
            <pc:sldMk cId="279162529" sldId="344"/>
            <ac:graphicFrameMk id="4" creationId="{24DE18CA-4FB3-4C8D-8629-A1126703D240}"/>
          </ac:graphicFrameMkLst>
        </pc:graphicFrameChg>
      </pc:sldChg>
      <pc:sldChg chg="del">
        <pc:chgData name="Agustín Ruiz Martín" userId="e54b14ac-9992-4b44-bb0f-8ee7a2060432" providerId="ADAL" clId="{B7381CE7-AB8D-46F1-ACAE-6CB1AAF72188}" dt="2021-04-29T17:40:32.304" v="1193" actId="47"/>
        <pc:sldMkLst>
          <pc:docMk/>
          <pc:sldMk cId="3388434351" sldId="344"/>
        </pc:sldMkLst>
      </pc:sldChg>
      <pc:sldChg chg="addSp modSp add modAnim">
        <pc:chgData name="Agustín Ruiz Martín" userId="e54b14ac-9992-4b44-bb0f-8ee7a2060432" providerId="ADAL" clId="{B7381CE7-AB8D-46F1-ACAE-6CB1AAF72188}" dt="2021-05-02T16:42:24.361" v="22687" actId="1035"/>
        <pc:sldMkLst>
          <pc:docMk/>
          <pc:sldMk cId="2567397974" sldId="345"/>
        </pc:sldMkLst>
        <pc:spChg chg="add mod">
          <ac:chgData name="Agustín Ruiz Martín" userId="e54b14ac-9992-4b44-bb0f-8ee7a2060432" providerId="ADAL" clId="{B7381CE7-AB8D-46F1-ACAE-6CB1AAF72188}" dt="2021-05-02T16:42:24.361" v="22687" actId="1035"/>
          <ac:spMkLst>
            <pc:docMk/>
            <pc:sldMk cId="2567397974" sldId="345"/>
            <ac:spMk id="4" creationId="{1744F839-E02B-4216-B3EF-C58A63FB181C}"/>
          </ac:spMkLst>
        </pc:spChg>
        <pc:spChg chg="mod">
          <ac:chgData name="Agustín Ruiz Martín" userId="e54b14ac-9992-4b44-bb0f-8ee7a2060432" providerId="ADAL" clId="{B7381CE7-AB8D-46F1-ACAE-6CB1AAF72188}" dt="2021-05-02T16:42:24.361" v="22687" actId="1035"/>
          <ac:spMkLst>
            <pc:docMk/>
            <pc:sldMk cId="2567397974" sldId="345"/>
            <ac:spMk id="6" creationId="{F0D454C6-48AE-4414-8BEA-13F498D73294}"/>
          </ac:spMkLst>
        </pc:spChg>
        <pc:spChg chg="mod">
          <ac:chgData name="Agustín Ruiz Martín" userId="e54b14ac-9992-4b44-bb0f-8ee7a2060432" providerId="ADAL" clId="{B7381CE7-AB8D-46F1-ACAE-6CB1AAF72188}" dt="2021-05-02T16:42:24.361" v="22687" actId="1035"/>
          <ac:spMkLst>
            <pc:docMk/>
            <pc:sldMk cId="2567397974" sldId="345"/>
            <ac:spMk id="8" creationId="{077E9743-BFF2-47D8-80B4-0E2210D2488F}"/>
          </ac:spMkLst>
        </pc:spChg>
        <pc:spChg chg="mod">
          <ac:chgData name="Agustín Ruiz Martín" userId="e54b14ac-9992-4b44-bb0f-8ee7a2060432" providerId="ADAL" clId="{B7381CE7-AB8D-46F1-ACAE-6CB1AAF72188}" dt="2021-05-02T16:42:24.361" v="22687" actId="1035"/>
          <ac:spMkLst>
            <pc:docMk/>
            <pc:sldMk cId="2567397974" sldId="345"/>
            <ac:spMk id="9" creationId="{470BFA9D-DAF1-45DF-95FC-2943A0E5D28E}"/>
          </ac:spMkLst>
        </pc:spChg>
        <pc:spChg chg="mod">
          <ac:chgData name="Agustín Ruiz Martín" userId="e54b14ac-9992-4b44-bb0f-8ee7a2060432" providerId="ADAL" clId="{B7381CE7-AB8D-46F1-ACAE-6CB1AAF72188}" dt="2021-05-02T16:42:24.361" v="22687" actId="1035"/>
          <ac:spMkLst>
            <pc:docMk/>
            <pc:sldMk cId="2567397974" sldId="345"/>
            <ac:spMk id="11" creationId="{F4B5845E-F70A-4BBD-913A-EB1EC82A3848}"/>
          </ac:spMkLst>
        </pc:spChg>
        <pc:spChg chg="mod">
          <ac:chgData name="Agustín Ruiz Martín" userId="e54b14ac-9992-4b44-bb0f-8ee7a2060432" providerId="ADAL" clId="{B7381CE7-AB8D-46F1-ACAE-6CB1AAF72188}" dt="2021-05-02T16:42:24.361" v="22687" actId="1035"/>
          <ac:spMkLst>
            <pc:docMk/>
            <pc:sldMk cId="2567397974" sldId="345"/>
            <ac:spMk id="13" creationId="{90ADD1A1-0CCC-4C67-95C7-9F89A48B6286}"/>
          </ac:spMkLst>
        </pc:spChg>
        <pc:spChg chg="mod">
          <ac:chgData name="Agustín Ruiz Martín" userId="e54b14ac-9992-4b44-bb0f-8ee7a2060432" providerId="ADAL" clId="{B7381CE7-AB8D-46F1-ACAE-6CB1AAF72188}" dt="2021-05-02T16:42:24.361" v="22687" actId="1035"/>
          <ac:spMkLst>
            <pc:docMk/>
            <pc:sldMk cId="2567397974" sldId="345"/>
            <ac:spMk id="14" creationId="{E89B6B5C-B295-4E78-95DB-F67BD61EE021}"/>
          </ac:spMkLst>
        </pc:spChg>
        <pc:spChg chg="mod">
          <ac:chgData name="Agustín Ruiz Martín" userId="e54b14ac-9992-4b44-bb0f-8ee7a2060432" providerId="ADAL" clId="{B7381CE7-AB8D-46F1-ACAE-6CB1AAF72188}" dt="2021-05-02T16:42:24.361" v="22687" actId="1035"/>
          <ac:spMkLst>
            <pc:docMk/>
            <pc:sldMk cId="2567397974" sldId="345"/>
            <ac:spMk id="17" creationId="{D90CA17C-5031-4510-9188-B6B96D05C3B1}"/>
          </ac:spMkLst>
        </pc:spChg>
        <pc:spChg chg="mod">
          <ac:chgData name="Agustín Ruiz Martín" userId="e54b14ac-9992-4b44-bb0f-8ee7a2060432" providerId="ADAL" clId="{B7381CE7-AB8D-46F1-ACAE-6CB1AAF72188}" dt="2021-05-02T16:42:24.361" v="22687" actId="1035"/>
          <ac:spMkLst>
            <pc:docMk/>
            <pc:sldMk cId="2567397974" sldId="345"/>
            <ac:spMk id="18" creationId="{BFE4453E-1032-4664-93D4-0CAE50C88B45}"/>
          </ac:spMkLst>
        </pc:spChg>
        <pc:spChg chg="mod">
          <ac:chgData name="Agustín Ruiz Martín" userId="e54b14ac-9992-4b44-bb0f-8ee7a2060432" providerId="ADAL" clId="{B7381CE7-AB8D-46F1-ACAE-6CB1AAF72188}" dt="2021-05-02T16:42:24.361" v="22687" actId="1035"/>
          <ac:spMkLst>
            <pc:docMk/>
            <pc:sldMk cId="2567397974" sldId="345"/>
            <ac:spMk id="20" creationId="{7F172576-A7C4-48B8-86D0-6936291E039A}"/>
          </ac:spMkLst>
        </pc:spChg>
        <pc:spChg chg="mod">
          <ac:chgData name="Agustín Ruiz Martín" userId="e54b14ac-9992-4b44-bb0f-8ee7a2060432" providerId="ADAL" clId="{B7381CE7-AB8D-46F1-ACAE-6CB1AAF72188}" dt="2021-05-02T16:42:24.361" v="22687" actId="1035"/>
          <ac:spMkLst>
            <pc:docMk/>
            <pc:sldMk cId="2567397974" sldId="345"/>
            <ac:spMk id="21" creationId="{B34085C2-8ECC-4443-BD3A-03E3A17072ED}"/>
          </ac:spMkLst>
        </pc:spChg>
        <pc:spChg chg="mod">
          <ac:chgData name="Agustín Ruiz Martín" userId="e54b14ac-9992-4b44-bb0f-8ee7a2060432" providerId="ADAL" clId="{B7381CE7-AB8D-46F1-ACAE-6CB1AAF72188}" dt="2021-05-02T16:42:24.361" v="22687" actId="1035"/>
          <ac:spMkLst>
            <pc:docMk/>
            <pc:sldMk cId="2567397974" sldId="345"/>
            <ac:spMk id="23" creationId="{82ACC6F6-D0AF-4B0B-A361-1AB1AAEB6A9A}"/>
          </ac:spMkLst>
        </pc:spChg>
        <pc:spChg chg="mod">
          <ac:chgData name="Agustín Ruiz Martín" userId="e54b14ac-9992-4b44-bb0f-8ee7a2060432" providerId="ADAL" clId="{B7381CE7-AB8D-46F1-ACAE-6CB1AAF72188}" dt="2021-05-02T16:42:24.361" v="22687" actId="1035"/>
          <ac:spMkLst>
            <pc:docMk/>
            <pc:sldMk cId="2567397974" sldId="345"/>
            <ac:spMk id="25" creationId="{B519DE99-D7D2-4993-AC32-CAD8747FFEEE}"/>
          </ac:spMkLst>
        </pc:spChg>
        <pc:spChg chg="mod">
          <ac:chgData name="Agustín Ruiz Martín" userId="e54b14ac-9992-4b44-bb0f-8ee7a2060432" providerId="ADAL" clId="{B7381CE7-AB8D-46F1-ACAE-6CB1AAF72188}" dt="2021-05-02T16:42:24.361" v="22687" actId="1035"/>
          <ac:spMkLst>
            <pc:docMk/>
            <pc:sldMk cId="2567397974" sldId="345"/>
            <ac:spMk id="26" creationId="{11B256D0-6546-4F99-8B9D-BC6AE4CE2665}"/>
          </ac:spMkLst>
        </pc:spChg>
        <pc:grpChg chg="add mod">
          <ac:chgData name="Agustín Ruiz Martín" userId="e54b14ac-9992-4b44-bb0f-8ee7a2060432" providerId="ADAL" clId="{B7381CE7-AB8D-46F1-ACAE-6CB1AAF72188}" dt="2021-05-02T16:42:24.361" v="22687" actId="1035"/>
          <ac:grpSpMkLst>
            <pc:docMk/>
            <pc:sldMk cId="2567397974" sldId="345"/>
            <ac:grpSpMk id="5" creationId="{32AD7D17-75A2-43CC-97AF-CC5DA9FF6E7A}"/>
          </ac:grpSpMkLst>
        </pc:grpChg>
        <pc:grpChg chg="mod">
          <ac:chgData name="Agustín Ruiz Martín" userId="e54b14ac-9992-4b44-bb0f-8ee7a2060432" providerId="ADAL" clId="{B7381CE7-AB8D-46F1-ACAE-6CB1AAF72188}" dt="2021-05-02T16:42:24.361" v="22687" actId="1035"/>
          <ac:grpSpMkLst>
            <pc:docMk/>
            <pc:sldMk cId="2567397974" sldId="345"/>
            <ac:grpSpMk id="7" creationId="{5C90417D-826D-4EC7-8F96-4AF5CAB23955}"/>
          </ac:grpSpMkLst>
        </pc:grpChg>
        <pc:grpChg chg="add mod">
          <ac:chgData name="Agustín Ruiz Martín" userId="e54b14ac-9992-4b44-bb0f-8ee7a2060432" providerId="ADAL" clId="{B7381CE7-AB8D-46F1-ACAE-6CB1AAF72188}" dt="2021-05-02T16:42:24.361" v="22687" actId="1035"/>
          <ac:grpSpMkLst>
            <pc:docMk/>
            <pc:sldMk cId="2567397974" sldId="345"/>
            <ac:grpSpMk id="10" creationId="{2D74FFD5-5236-460C-A937-09F90F3F0A76}"/>
          </ac:grpSpMkLst>
        </pc:grpChg>
        <pc:grpChg chg="mod">
          <ac:chgData name="Agustín Ruiz Martín" userId="e54b14ac-9992-4b44-bb0f-8ee7a2060432" providerId="ADAL" clId="{B7381CE7-AB8D-46F1-ACAE-6CB1AAF72188}" dt="2021-05-02T16:42:24.361" v="22687" actId="1035"/>
          <ac:grpSpMkLst>
            <pc:docMk/>
            <pc:sldMk cId="2567397974" sldId="345"/>
            <ac:grpSpMk id="12" creationId="{19479D26-4AB4-4982-AAA7-9456C9D9819E}"/>
          </ac:grpSpMkLst>
        </pc:grpChg>
        <pc:grpChg chg="add mod">
          <ac:chgData name="Agustín Ruiz Martín" userId="e54b14ac-9992-4b44-bb0f-8ee7a2060432" providerId="ADAL" clId="{B7381CE7-AB8D-46F1-ACAE-6CB1AAF72188}" dt="2021-05-02T16:42:24.361" v="22687" actId="1035"/>
          <ac:grpSpMkLst>
            <pc:docMk/>
            <pc:sldMk cId="2567397974" sldId="345"/>
            <ac:grpSpMk id="15" creationId="{9B58E5B1-0C1C-4BCD-BA72-95A451E0FEE4}"/>
          </ac:grpSpMkLst>
        </pc:grpChg>
        <pc:grpChg chg="mod">
          <ac:chgData name="Agustín Ruiz Martín" userId="e54b14ac-9992-4b44-bb0f-8ee7a2060432" providerId="ADAL" clId="{B7381CE7-AB8D-46F1-ACAE-6CB1AAF72188}" dt="2021-05-02T16:42:24.361" v="22687" actId="1035"/>
          <ac:grpSpMkLst>
            <pc:docMk/>
            <pc:sldMk cId="2567397974" sldId="345"/>
            <ac:grpSpMk id="19" creationId="{06AFEEE4-E922-4112-979F-083089E5D9BF}"/>
          </ac:grpSpMkLst>
        </pc:grpChg>
        <pc:grpChg chg="add mod">
          <ac:chgData name="Agustín Ruiz Martín" userId="e54b14ac-9992-4b44-bb0f-8ee7a2060432" providerId="ADAL" clId="{B7381CE7-AB8D-46F1-ACAE-6CB1AAF72188}" dt="2021-05-02T16:42:24.361" v="22687" actId="1035"/>
          <ac:grpSpMkLst>
            <pc:docMk/>
            <pc:sldMk cId="2567397974" sldId="345"/>
            <ac:grpSpMk id="22" creationId="{5C5DCB5B-1C91-4C10-8459-AC6A3F2117D0}"/>
          </ac:grpSpMkLst>
        </pc:grpChg>
        <pc:grpChg chg="mod">
          <ac:chgData name="Agustín Ruiz Martín" userId="e54b14ac-9992-4b44-bb0f-8ee7a2060432" providerId="ADAL" clId="{B7381CE7-AB8D-46F1-ACAE-6CB1AAF72188}" dt="2021-05-02T16:42:24.361" v="22687" actId="1035"/>
          <ac:grpSpMkLst>
            <pc:docMk/>
            <pc:sldMk cId="2567397974" sldId="345"/>
            <ac:grpSpMk id="24" creationId="{E3873B52-340B-400A-B989-F7910F6678FD}"/>
          </ac:grpSpMkLst>
        </pc:grpChg>
      </pc:sldChg>
      <pc:sldChg chg="del">
        <pc:chgData name="Agustín Ruiz Martín" userId="e54b14ac-9992-4b44-bb0f-8ee7a2060432" providerId="ADAL" clId="{B7381CE7-AB8D-46F1-ACAE-6CB1AAF72188}" dt="2021-04-29T17:40:32.304" v="1193" actId="47"/>
        <pc:sldMkLst>
          <pc:docMk/>
          <pc:sldMk cId="4173799888" sldId="345"/>
        </pc:sldMkLst>
      </pc:sldChg>
      <pc:sldChg chg="del">
        <pc:chgData name="Agustín Ruiz Martín" userId="e54b14ac-9992-4b44-bb0f-8ee7a2060432" providerId="ADAL" clId="{B7381CE7-AB8D-46F1-ACAE-6CB1AAF72188}" dt="2021-04-29T17:40:32.304" v="1193" actId="47"/>
        <pc:sldMkLst>
          <pc:docMk/>
          <pc:sldMk cId="463979757" sldId="346"/>
        </pc:sldMkLst>
      </pc:sldChg>
      <pc:sldChg chg="addSp modSp add modAnim">
        <pc:chgData name="Agustín Ruiz Martín" userId="e54b14ac-9992-4b44-bb0f-8ee7a2060432" providerId="ADAL" clId="{B7381CE7-AB8D-46F1-ACAE-6CB1AAF72188}" dt="2021-05-01T14:16:44.200" v="16202"/>
        <pc:sldMkLst>
          <pc:docMk/>
          <pc:sldMk cId="2181563690" sldId="346"/>
        </pc:sldMkLst>
        <pc:spChg chg="add mod">
          <ac:chgData name="Agustín Ruiz Martín" userId="e54b14ac-9992-4b44-bb0f-8ee7a2060432" providerId="ADAL" clId="{B7381CE7-AB8D-46F1-ACAE-6CB1AAF72188}" dt="2021-05-01T14:16:44.200" v="16202"/>
          <ac:spMkLst>
            <pc:docMk/>
            <pc:sldMk cId="2181563690" sldId="346"/>
            <ac:spMk id="5" creationId="{828F480A-89CD-4998-991D-7FEAF3E8C7B9}"/>
          </ac:spMkLst>
        </pc:spChg>
        <pc:graphicFrameChg chg="add mod">
          <ac:chgData name="Agustín Ruiz Martín" userId="e54b14ac-9992-4b44-bb0f-8ee7a2060432" providerId="ADAL" clId="{B7381CE7-AB8D-46F1-ACAE-6CB1AAF72188}" dt="2021-05-01T14:16:44.200" v="16202"/>
          <ac:graphicFrameMkLst>
            <pc:docMk/>
            <pc:sldMk cId="2181563690" sldId="346"/>
            <ac:graphicFrameMk id="4" creationId="{F91D399F-8807-4D9D-8C86-758368C3FDB7}"/>
          </ac:graphicFrameMkLst>
        </pc:graphicFrameChg>
      </pc:sldChg>
      <pc:sldChg chg="addSp modSp add modAnim">
        <pc:chgData name="Agustín Ruiz Martín" userId="e54b14ac-9992-4b44-bb0f-8ee7a2060432" providerId="ADAL" clId="{B7381CE7-AB8D-46F1-ACAE-6CB1AAF72188}" dt="2021-05-02T16:42:37.548" v="22697" actId="1035"/>
        <pc:sldMkLst>
          <pc:docMk/>
          <pc:sldMk cId="685539683" sldId="347"/>
        </pc:sldMkLst>
        <pc:spChg chg="add mod">
          <ac:chgData name="Agustín Ruiz Martín" userId="e54b14ac-9992-4b44-bb0f-8ee7a2060432" providerId="ADAL" clId="{B7381CE7-AB8D-46F1-ACAE-6CB1AAF72188}" dt="2021-05-02T16:42:37.548" v="22697" actId="1035"/>
          <ac:spMkLst>
            <pc:docMk/>
            <pc:sldMk cId="685539683" sldId="347"/>
            <ac:spMk id="4" creationId="{5D6551AB-B68D-45BF-BA93-45BB4D28E6B8}"/>
          </ac:spMkLst>
        </pc:spChg>
        <pc:spChg chg="mod">
          <ac:chgData name="Agustín Ruiz Martín" userId="e54b14ac-9992-4b44-bb0f-8ee7a2060432" providerId="ADAL" clId="{B7381CE7-AB8D-46F1-ACAE-6CB1AAF72188}" dt="2021-05-02T16:42:37.548" v="22697" actId="1035"/>
          <ac:spMkLst>
            <pc:docMk/>
            <pc:sldMk cId="685539683" sldId="347"/>
            <ac:spMk id="6" creationId="{9B8666C3-23A5-4246-A614-CE16BA505F3F}"/>
          </ac:spMkLst>
        </pc:spChg>
        <pc:spChg chg="mod">
          <ac:chgData name="Agustín Ruiz Martín" userId="e54b14ac-9992-4b44-bb0f-8ee7a2060432" providerId="ADAL" clId="{B7381CE7-AB8D-46F1-ACAE-6CB1AAF72188}" dt="2021-05-02T16:42:37.548" v="22697" actId="1035"/>
          <ac:spMkLst>
            <pc:docMk/>
            <pc:sldMk cId="685539683" sldId="347"/>
            <ac:spMk id="8" creationId="{F5873C15-485B-4D44-95C1-73F2D17F637F}"/>
          </ac:spMkLst>
        </pc:spChg>
        <pc:spChg chg="mod">
          <ac:chgData name="Agustín Ruiz Martín" userId="e54b14ac-9992-4b44-bb0f-8ee7a2060432" providerId="ADAL" clId="{B7381CE7-AB8D-46F1-ACAE-6CB1AAF72188}" dt="2021-05-02T16:42:37.548" v="22697" actId="1035"/>
          <ac:spMkLst>
            <pc:docMk/>
            <pc:sldMk cId="685539683" sldId="347"/>
            <ac:spMk id="9" creationId="{950BAEBD-16AB-46E1-8101-4C66AD715CBF}"/>
          </ac:spMkLst>
        </pc:spChg>
        <pc:spChg chg="mod">
          <ac:chgData name="Agustín Ruiz Martín" userId="e54b14ac-9992-4b44-bb0f-8ee7a2060432" providerId="ADAL" clId="{B7381CE7-AB8D-46F1-ACAE-6CB1AAF72188}" dt="2021-05-02T16:42:37.548" v="22697" actId="1035"/>
          <ac:spMkLst>
            <pc:docMk/>
            <pc:sldMk cId="685539683" sldId="347"/>
            <ac:spMk id="11" creationId="{E006D994-2B53-45EF-B432-F778D558275E}"/>
          </ac:spMkLst>
        </pc:spChg>
        <pc:spChg chg="mod">
          <ac:chgData name="Agustín Ruiz Martín" userId="e54b14ac-9992-4b44-bb0f-8ee7a2060432" providerId="ADAL" clId="{B7381CE7-AB8D-46F1-ACAE-6CB1AAF72188}" dt="2021-05-02T16:42:37.548" v="22697" actId="1035"/>
          <ac:spMkLst>
            <pc:docMk/>
            <pc:sldMk cId="685539683" sldId="347"/>
            <ac:spMk id="13" creationId="{BF0F0C66-5274-42E4-8C09-AF3E22D177AF}"/>
          </ac:spMkLst>
        </pc:spChg>
        <pc:spChg chg="mod">
          <ac:chgData name="Agustín Ruiz Martín" userId="e54b14ac-9992-4b44-bb0f-8ee7a2060432" providerId="ADAL" clId="{B7381CE7-AB8D-46F1-ACAE-6CB1AAF72188}" dt="2021-05-02T16:42:37.548" v="22697" actId="1035"/>
          <ac:spMkLst>
            <pc:docMk/>
            <pc:sldMk cId="685539683" sldId="347"/>
            <ac:spMk id="14" creationId="{24CB8095-5DE0-473F-9154-10CA6D10096E}"/>
          </ac:spMkLst>
        </pc:spChg>
        <pc:spChg chg="mod">
          <ac:chgData name="Agustín Ruiz Martín" userId="e54b14ac-9992-4b44-bb0f-8ee7a2060432" providerId="ADAL" clId="{B7381CE7-AB8D-46F1-ACAE-6CB1AAF72188}" dt="2021-05-02T16:42:37.548" v="22697" actId="1035"/>
          <ac:spMkLst>
            <pc:docMk/>
            <pc:sldMk cId="685539683" sldId="347"/>
            <ac:spMk id="17" creationId="{0CAEC1B1-FF40-4574-B4E1-9915F3AAF783}"/>
          </ac:spMkLst>
        </pc:spChg>
        <pc:spChg chg="mod">
          <ac:chgData name="Agustín Ruiz Martín" userId="e54b14ac-9992-4b44-bb0f-8ee7a2060432" providerId="ADAL" clId="{B7381CE7-AB8D-46F1-ACAE-6CB1AAF72188}" dt="2021-05-02T16:42:37.548" v="22697" actId="1035"/>
          <ac:spMkLst>
            <pc:docMk/>
            <pc:sldMk cId="685539683" sldId="347"/>
            <ac:spMk id="18" creationId="{D668197F-E9E4-4B91-A488-6FFFED3EB44C}"/>
          </ac:spMkLst>
        </pc:spChg>
        <pc:spChg chg="mod">
          <ac:chgData name="Agustín Ruiz Martín" userId="e54b14ac-9992-4b44-bb0f-8ee7a2060432" providerId="ADAL" clId="{B7381CE7-AB8D-46F1-ACAE-6CB1AAF72188}" dt="2021-05-02T16:42:37.548" v="22697" actId="1035"/>
          <ac:spMkLst>
            <pc:docMk/>
            <pc:sldMk cId="685539683" sldId="347"/>
            <ac:spMk id="20" creationId="{9A086CBF-FF4D-4AE5-9E22-3FC10F927B09}"/>
          </ac:spMkLst>
        </pc:spChg>
        <pc:spChg chg="mod">
          <ac:chgData name="Agustín Ruiz Martín" userId="e54b14ac-9992-4b44-bb0f-8ee7a2060432" providerId="ADAL" clId="{B7381CE7-AB8D-46F1-ACAE-6CB1AAF72188}" dt="2021-05-02T16:42:37.548" v="22697" actId="1035"/>
          <ac:spMkLst>
            <pc:docMk/>
            <pc:sldMk cId="685539683" sldId="347"/>
            <ac:spMk id="21" creationId="{570922B5-3005-4F17-BEDA-99754C537EB0}"/>
          </ac:spMkLst>
        </pc:spChg>
        <pc:spChg chg="mod">
          <ac:chgData name="Agustín Ruiz Martín" userId="e54b14ac-9992-4b44-bb0f-8ee7a2060432" providerId="ADAL" clId="{B7381CE7-AB8D-46F1-ACAE-6CB1AAF72188}" dt="2021-05-02T16:42:37.548" v="22697" actId="1035"/>
          <ac:spMkLst>
            <pc:docMk/>
            <pc:sldMk cId="685539683" sldId="347"/>
            <ac:spMk id="23" creationId="{A0940CE3-19BB-4EEB-811B-0DC9C37182AD}"/>
          </ac:spMkLst>
        </pc:spChg>
        <pc:spChg chg="mod">
          <ac:chgData name="Agustín Ruiz Martín" userId="e54b14ac-9992-4b44-bb0f-8ee7a2060432" providerId="ADAL" clId="{B7381CE7-AB8D-46F1-ACAE-6CB1AAF72188}" dt="2021-05-02T16:42:37.548" v="22697" actId="1035"/>
          <ac:spMkLst>
            <pc:docMk/>
            <pc:sldMk cId="685539683" sldId="347"/>
            <ac:spMk id="25" creationId="{5B20ADFA-436C-4C8D-B7BC-CC56464733FE}"/>
          </ac:spMkLst>
        </pc:spChg>
        <pc:spChg chg="mod">
          <ac:chgData name="Agustín Ruiz Martín" userId="e54b14ac-9992-4b44-bb0f-8ee7a2060432" providerId="ADAL" clId="{B7381CE7-AB8D-46F1-ACAE-6CB1AAF72188}" dt="2021-05-02T16:42:37.548" v="22697" actId="1035"/>
          <ac:spMkLst>
            <pc:docMk/>
            <pc:sldMk cId="685539683" sldId="347"/>
            <ac:spMk id="26" creationId="{CC3A53A5-D0E9-400B-BE0D-6255DE2073C1}"/>
          </ac:spMkLst>
        </pc:spChg>
        <pc:grpChg chg="add mod">
          <ac:chgData name="Agustín Ruiz Martín" userId="e54b14ac-9992-4b44-bb0f-8ee7a2060432" providerId="ADAL" clId="{B7381CE7-AB8D-46F1-ACAE-6CB1AAF72188}" dt="2021-05-02T16:42:37.548" v="22697" actId="1035"/>
          <ac:grpSpMkLst>
            <pc:docMk/>
            <pc:sldMk cId="685539683" sldId="347"/>
            <ac:grpSpMk id="5" creationId="{2D5FC16B-935F-46A6-8350-AE5196CD202C}"/>
          </ac:grpSpMkLst>
        </pc:grpChg>
        <pc:grpChg chg="mod">
          <ac:chgData name="Agustín Ruiz Martín" userId="e54b14ac-9992-4b44-bb0f-8ee7a2060432" providerId="ADAL" clId="{B7381CE7-AB8D-46F1-ACAE-6CB1AAF72188}" dt="2021-05-02T16:42:37.548" v="22697" actId="1035"/>
          <ac:grpSpMkLst>
            <pc:docMk/>
            <pc:sldMk cId="685539683" sldId="347"/>
            <ac:grpSpMk id="7" creationId="{9B1AB139-F0EB-45E2-930E-7A24CBCAA17E}"/>
          </ac:grpSpMkLst>
        </pc:grpChg>
        <pc:grpChg chg="add mod">
          <ac:chgData name="Agustín Ruiz Martín" userId="e54b14ac-9992-4b44-bb0f-8ee7a2060432" providerId="ADAL" clId="{B7381CE7-AB8D-46F1-ACAE-6CB1AAF72188}" dt="2021-05-02T16:42:37.548" v="22697" actId="1035"/>
          <ac:grpSpMkLst>
            <pc:docMk/>
            <pc:sldMk cId="685539683" sldId="347"/>
            <ac:grpSpMk id="10" creationId="{F6670A7B-5BDB-4F71-A1F4-769A6D4EB356}"/>
          </ac:grpSpMkLst>
        </pc:grpChg>
        <pc:grpChg chg="mod">
          <ac:chgData name="Agustín Ruiz Martín" userId="e54b14ac-9992-4b44-bb0f-8ee7a2060432" providerId="ADAL" clId="{B7381CE7-AB8D-46F1-ACAE-6CB1AAF72188}" dt="2021-05-02T16:42:37.548" v="22697" actId="1035"/>
          <ac:grpSpMkLst>
            <pc:docMk/>
            <pc:sldMk cId="685539683" sldId="347"/>
            <ac:grpSpMk id="12" creationId="{56D489A7-0BA3-4FC8-96B5-D2FC8F9CD255}"/>
          </ac:grpSpMkLst>
        </pc:grpChg>
        <pc:grpChg chg="add mod">
          <ac:chgData name="Agustín Ruiz Martín" userId="e54b14ac-9992-4b44-bb0f-8ee7a2060432" providerId="ADAL" clId="{B7381CE7-AB8D-46F1-ACAE-6CB1AAF72188}" dt="2021-05-02T16:42:37.548" v="22697" actId="1035"/>
          <ac:grpSpMkLst>
            <pc:docMk/>
            <pc:sldMk cId="685539683" sldId="347"/>
            <ac:grpSpMk id="15" creationId="{01C1FB69-2881-4EA8-AF43-D30450164AB3}"/>
          </ac:grpSpMkLst>
        </pc:grpChg>
        <pc:grpChg chg="mod">
          <ac:chgData name="Agustín Ruiz Martín" userId="e54b14ac-9992-4b44-bb0f-8ee7a2060432" providerId="ADAL" clId="{B7381CE7-AB8D-46F1-ACAE-6CB1AAF72188}" dt="2021-05-02T16:42:37.548" v="22697" actId="1035"/>
          <ac:grpSpMkLst>
            <pc:docMk/>
            <pc:sldMk cId="685539683" sldId="347"/>
            <ac:grpSpMk id="19" creationId="{AE5D6417-08CA-4888-8FB1-F83990146047}"/>
          </ac:grpSpMkLst>
        </pc:grpChg>
        <pc:grpChg chg="add mod">
          <ac:chgData name="Agustín Ruiz Martín" userId="e54b14ac-9992-4b44-bb0f-8ee7a2060432" providerId="ADAL" clId="{B7381CE7-AB8D-46F1-ACAE-6CB1AAF72188}" dt="2021-05-02T16:42:37.548" v="22697" actId="1035"/>
          <ac:grpSpMkLst>
            <pc:docMk/>
            <pc:sldMk cId="685539683" sldId="347"/>
            <ac:grpSpMk id="22" creationId="{3C67A25B-8316-4177-AB00-7F57F6C1EE65}"/>
          </ac:grpSpMkLst>
        </pc:grpChg>
        <pc:grpChg chg="mod">
          <ac:chgData name="Agustín Ruiz Martín" userId="e54b14ac-9992-4b44-bb0f-8ee7a2060432" providerId="ADAL" clId="{B7381CE7-AB8D-46F1-ACAE-6CB1AAF72188}" dt="2021-05-02T16:42:37.548" v="22697" actId="1035"/>
          <ac:grpSpMkLst>
            <pc:docMk/>
            <pc:sldMk cId="685539683" sldId="347"/>
            <ac:grpSpMk id="24" creationId="{73504772-DA4D-4CF3-BDF7-8505D502DA5D}"/>
          </ac:grpSpMkLst>
        </pc:grpChg>
      </pc:sldChg>
      <pc:sldChg chg="del">
        <pc:chgData name="Agustín Ruiz Martín" userId="e54b14ac-9992-4b44-bb0f-8ee7a2060432" providerId="ADAL" clId="{B7381CE7-AB8D-46F1-ACAE-6CB1AAF72188}" dt="2021-04-29T17:40:32.304" v="1193" actId="47"/>
        <pc:sldMkLst>
          <pc:docMk/>
          <pc:sldMk cId="2781921326" sldId="347"/>
        </pc:sldMkLst>
      </pc:sldChg>
      <pc:sldChg chg="addSp modSp add modAnim">
        <pc:chgData name="Agustín Ruiz Martín" userId="e54b14ac-9992-4b44-bb0f-8ee7a2060432" providerId="ADAL" clId="{B7381CE7-AB8D-46F1-ACAE-6CB1AAF72188}" dt="2021-05-01T14:19:12.691" v="16252" actId="1036"/>
        <pc:sldMkLst>
          <pc:docMk/>
          <pc:sldMk cId="305161114" sldId="348"/>
        </pc:sldMkLst>
        <pc:spChg chg="add mod">
          <ac:chgData name="Agustín Ruiz Martín" userId="e54b14ac-9992-4b44-bb0f-8ee7a2060432" providerId="ADAL" clId="{B7381CE7-AB8D-46F1-ACAE-6CB1AAF72188}" dt="2021-05-01T14:19:12.691" v="16252" actId="1036"/>
          <ac:spMkLst>
            <pc:docMk/>
            <pc:sldMk cId="305161114" sldId="348"/>
            <ac:spMk id="5" creationId="{42E25B93-6536-4A06-A800-B12E0983257F}"/>
          </ac:spMkLst>
        </pc:spChg>
        <pc:spChg chg="add mod">
          <ac:chgData name="Agustín Ruiz Martín" userId="e54b14ac-9992-4b44-bb0f-8ee7a2060432" providerId="ADAL" clId="{B7381CE7-AB8D-46F1-ACAE-6CB1AAF72188}" dt="2021-05-01T14:19:12.691" v="16252" actId="1036"/>
          <ac:spMkLst>
            <pc:docMk/>
            <pc:sldMk cId="305161114" sldId="348"/>
            <ac:spMk id="6" creationId="{42537666-424F-4B9B-9A37-0329F85804AD}"/>
          </ac:spMkLst>
        </pc:spChg>
        <pc:spChg chg="add mod">
          <ac:chgData name="Agustín Ruiz Martín" userId="e54b14ac-9992-4b44-bb0f-8ee7a2060432" providerId="ADAL" clId="{B7381CE7-AB8D-46F1-ACAE-6CB1AAF72188}" dt="2021-05-01T14:19:12.691" v="16252" actId="1036"/>
          <ac:spMkLst>
            <pc:docMk/>
            <pc:sldMk cId="305161114" sldId="348"/>
            <ac:spMk id="7" creationId="{A80885CE-CFBE-4A61-BDBD-7898A93C87C5}"/>
          </ac:spMkLst>
        </pc:spChg>
        <pc:graphicFrameChg chg="add mod">
          <ac:chgData name="Agustín Ruiz Martín" userId="e54b14ac-9992-4b44-bb0f-8ee7a2060432" providerId="ADAL" clId="{B7381CE7-AB8D-46F1-ACAE-6CB1AAF72188}" dt="2021-05-01T14:19:12.691" v="16252" actId="1036"/>
          <ac:graphicFrameMkLst>
            <pc:docMk/>
            <pc:sldMk cId="305161114" sldId="348"/>
            <ac:graphicFrameMk id="4" creationId="{14ADD843-B18D-40D7-88C2-71AC85BCF621}"/>
          </ac:graphicFrameMkLst>
        </pc:graphicFrameChg>
      </pc:sldChg>
      <pc:sldChg chg="del">
        <pc:chgData name="Agustín Ruiz Martín" userId="e54b14ac-9992-4b44-bb0f-8ee7a2060432" providerId="ADAL" clId="{B7381CE7-AB8D-46F1-ACAE-6CB1AAF72188}" dt="2021-04-29T17:40:32.304" v="1193" actId="47"/>
        <pc:sldMkLst>
          <pc:docMk/>
          <pc:sldMk cId="4153113176" sldId="348"/>
        </pc:sldMkLst>
      </pc:sldChg>
      <pc:sldChg chg="addSp modSp add modAnim">
        <pc:chgData name="Agustín Ruiz Martín" userId="e54b14ac-9992-4b44-bb0f-8ee7a2060432" providerId="ADAL" clId="{B7381CE7-AB8D-46F1-ACAE-6CB1AAF72188}" dt="2021-05-02T16:42:49.107" v="22707" actId="1035"/>
        <pc:sldMkLst>
          <pc:docMk/>
          <pc:sldMk cId="144647618" sldId="349"/>
        </pc:sldMkLst>
        <pc:spChg chg="add mod">
          <ac:chgData name="Agustín Ruiz Martín" userId="e54b14ac-9992-4b44-bb0f-8ee7a2060432" providerId="ADAL" clId="{B7381CE7-AB8D-46F1-ACAE-6CB1AAF72188}" dt="2021-05-02T16:42:49.107" v="22707" actId="1035"/>
          <ac:spMkLst>
            <pc:docMk/>
            <pc:sldMk cId="144647618" sldId="349"/>
            <ac:spMk id="4" creationId="{30E970F7-E2AE-4315-A206-C1B7F082BD5E}"/>
          </ac:spMkLst>
        </pc:spChg>
        <pc:spChg chg="mod">
          <ac:chgData name="Agustín Ruiz Martín" userId="e54b14ac-9992-4b44-bb0f-8ee7a2060432" providerId="ADAL" clId="{B7381CE7-AB8D-46F1-ACAE-6CB1AAF72188}" dt="2021-05-02T16:42:49.107" v="22707" actId="1035"/>
          <ac:spMkLst>
            <pc:docMk/>
            <pc:sldMk cId="144647618" sldId="349"/>
            <ac:spMk id="6" creationId="{5ABA0049-FE30-4459-A935-B7AD6C135DC2}"/>
          </ac:spMkLst>
        </pc:spChg>
        <pc:spChg chg="mod">
          <ac:chgData name="Agustín Ruiz Martín" userId="e54b14ac-9992-4b44-bb0f-8ee7a2060432" providerId="ADAL" clId="{B7381CE7-AB8D-46F1-ACAE-6CB1AAF72188}" dt="2021-05-02T16:42:49.107" v="22707" actId="1035"/>
          <ac:spMkLst>
            <pc:docMk/>
            <pc:sldMk cId="144647618" sldId="349"/>
            <ac:spMk id="8" creationId="{FC0FE059-DAAE-4D6A-9C85-3C422BECE51B}"/>
          </ac:spMkLst>
        </pc:spChg>
        <pc:spChg chg="mod">
          <ac:chgData name="Agustín Ruiz Martín" userId="e54b14ac-9992-4b44-bb0f-8ee7a2060432" providerId="ADAL" clId="{B7381CE7-AB8D-46F1-ACAE-6CB1AAF72188}" dt="2021-05-02T16:42:49.107" v="22707" actId="1035"/>
          <ac:spMkLst>
            <pc:docMk/>
            <pc:sldMk cId="144647618" sldId="349"/>
            <ac:spMk id="9" creationId="{613D8F1E-F2F4-4091-BDCF-7E6C8C1EE516}"/>
          </ac:spMkLst>
        </pc:spChg>
        <pc:spChg chg="mod">
          <ac:chgData name="Agustín Ruiz Martín" userId="e54b14ac-9992-4b44-bb0f-8ee7a2060432" providerId="ADAL" clId="{B7381CE7-AB8D-46F1-ACAE-6CB1AAF72188}" dt="2021-05-02T16:42:49.107" v="22707" actId="1035"/>
          <ac:spMkLst>
            <pc:docMk/>
            <pc:sldMk cId="144647618" sldId="349"/>
            <ac:spMk id="11" creationId="{AD59BBE2-2677-4937-BDB9-24B80D95E4BC}"/>
          </ac:spMkLst>
        </pc:spChg>
        <pc:spChg chg="mod">
          <ac:chgData name="Agustín Ruiz Martín" userId="e54b14ac-9992-4b44-bb0f-8ee7a2060432" providerId="ADAL" clId="{B7381CE7-AB8D-46F1-ACAE-6CB1AAF72188}" dt="2021-05-02T16:42:49.107" v="22707" actId="1035"/>
          <ac:spMkLst>
            <pc:docMk/>
            <pc:sldMk cId="144647618" sldId="349"/>
            <ac:spMk id="13" creationId="{EBE562E3-CAEA-499F-A8B0-11E3A9A31154}"/>
          </ac:spMkLst>
        </pc:spChg>
        <pc:spChg chg="mod">
          <ac:chgData name="Agustín Ruiz Martín" userId="e54b14ac-9992-4b44-bb0f-8ee7a2060432" providerId="ADAL" clId="{B7381CE7-AB8D-46F1-ACAE-6CB1AAF72188}" dt="2021-05-02T16:42:49.107" v="22707" actId="1035"/>
          <ac:spMkLst>
            <pc:docMk/>
            <pc:sldMk cId="144647618" sldId="349"/>
            <ac:spMk id="14" creationId="{5C8A394B-C8E7-4969-8300-7491720947FC}"/>
          </ac:spMkLst>
        </pc:spChg>
        <pc:spChg chg="mod">
          <ac:chgData name="Agustín Ruiz Martín" userId="e54b14ac-9992-4b44-bb0f-8ee7a2060432" providerId="ADAL" clId="{B7381CE7-AB8D-46F1-ACAE-6CB1AAF72188}" dt="2021-05-02T16:42:49.107" v="22707" actId="1035"/>
          <ac:spMkLst>
            <pc:docMk/>
            <pc:sldMk cId="144647618" sldId="349"/>
            <ac:spMk id="17" creationId="{A45DDF56-FAFA-4545-A3CA-689208E3E0B8}"/>
          </ac:spMkLst>
        </pc:spChg>
        <pc:spChg chg="mod">
          <ac:chgData name="Agustín Ruiz Martín" userId="e54b14ac-9992-4b44-bb0f-8ee7a2060432" providerId="ADAL" clId="{B7381CE7-AB8D-46F1-ACAE-6CB1AAF72188}" dt="2021-05-02T16:42:49.107" v="22707" actId="1035"/>
          <ac:spMkLst>
            <pc:docMk/>
            <pc:sldMk cId="144647618" sldId="349"/>
            <ac:spMk id="18" creationId="{1941E716-48BE-4B75-AB10-D7C80E11A3E6}"/>
          </ac:spMkLst>
        </pc:spChg>
        <pc:spChg chg="mod">
          <ac:chgData name="Agustín Ruiz Martín" userId="e54b14ac-9992-4b44-bb0f-8ee7a2060432" providerId="ADAL" clId="{B7381CE7-AB8D-46F1-ACAE-6CB1AAF72188}" dt="2021-05-02T16:42:49.107" v="22707" actId="1035"/>
          <ac:spMkLst>
            <pc:docMk/>
            <pc:sldMk cId="144647618" sldId="349"/>
            <ac:spMk id="20" creationId="{C91693D0-09B7-497D-8A2E-906C3888EE0B}"/>
          </ac:spMkLst>
        </pc:spChg>
        <pc:spChg chg="mod">
          <ac:chgData name="Agustín Ruiz Martín" userId="e54b14ac-9992-4b44-bb0f-8ee7a2060432" providerId="ADAL" clId="{B7381CE7-AB8D-46F1-ACAE-6CB1AAF72188}" dt="2021-05-02T16:42:49.107" v="22707" actId="1035"/>
          <ac:spMkLst>
            <pc:docMk/>
            <pc:sldMk cId="144647618" sldId="349"/>
            <ac:spMk id="21" creationId="{2BD5FC73-F887-4B5D-B8DC-CFC6A4CEB198}"/>
          </ac:spMkLst>
        </pc:spChg>
        <pc:spChg chg="mod">
          <ac:chgData name="Agustín Ruiz Martín" userId="e54b14ac-9992-4b44-bb0f-8ee7a2060432" providerId="ADAL" clId="{B7381CE7-AB8D-46F1-ACAE-6CB1AAF72188}" dt="2021-05-02T16:42:49.107" v="22707" actId="1035"/>
          <ac:spMkLst>
            <pc:docMk/>
            <pc:sldMk cId="144647618" sldId="349"/>
            <ac:spMk id="23" creationId="{947A2F56-CF89-4A67-B3BD-84995023CDAB}"/>
          </ac:spMkLst>
        </pc:spChg>
        <pc:spChg chg="mod">
          <ac:chgData name="Agustín Ruiz Martín" userId="e54b14ac-9992-4b44-bb0f-8ee7a2060432" providerId="ADAL" clId="{B7381CE7-AB8D-46F1-ACAE-6CB1AAF72188}" dt="2021-05-02T16:42:49.107" v="22707" actId="1035"/>
          <ac:spMkLst>
            <pc:docMk/>
            <pc:sldMk cId="144647618" sldId="349"/>
            <ac:spMk id="25" creationId="{E7A9BA74-F169-460C-84B7-1C37A4C82136}"/>
          </ac:spMkLst>
        </pc:spChg>
        <pc:spChg chg="mod">
          <ac:chgData name="Agustín Ruiz Martín" userId="e54b14ac-9992-4b44-bb0f-8ee7a2060432" providerId="ADAL" clId="{B7381CE7-AB8D-46F1-ACAE-6CB1AAF72188}" dt="2021-05-02T16:42:49.107" v="22707" actId="1035"/>
          <ac:spMkLst>
            <pc:docMk/>
            <pc:sldMk cId="144647618" sldId="349"/>
            <ac:spMk id="26" creationId="{C9CA2210-FEB6-4ECE-B5D1-B5265B65E420}"/>
          </ac:spMkLst>
        </pc:spChg>
        <pc:grpChg chg="add mod">
          <ac:chgData name="Agustín Ruiz Martín" userId="e54b14ac-9992-4b44-bb0f-8ee7a2060432" providerId="ADAL" clId="{B7381CE7-AB8D-46F1-ACAE-6CB1AAF72188}" dt="2021-05-02T16:42:49.107" v="22707" actId="1035"/>
          <ac:grpSpMkLst>
            <pc:docMk/>
            <pc:sldMk cId="144647618" sldId="349"/>
            <ac:grpSpMk id="5" creationId="{DFFB9BB2-0F03-4FFD-BC9B-E01F017C7058}"/>
          </ac:grpSpMkLst>
        </pc:grpChg>
        <pc:grpChg chg="mod">
          <ac:chgData name="Agustín Ruiz Martín" userId="e54b14ac-9992-4b44-bb0f-8ee7a2060432" providerId="ADAL" clId="{B7381CE7-AB8D-46F1-ACAE-6CB1AAF72188}" dt="2021-05-02T16:42:49.107" v="22707" actId="1035"/>
          <ac:grpSpMkLst>
            <pc:docMk/>
            <pc:sldMk cId="144647618" sldId="349"/>
            <ac:grpSpMk id="7" creationId="{A2B9A45B-C54F-4479-AAF6-58712043D855}"/>
          </ac:grpSpMkLst>
        </pc:grpChg>
        <pc:grpChg chg="add mod">
          <ac:chgData name="Agustín Ruiz Martín" userId="e54b14ac-9992-4b44-bb0f-8ee7a2060432" providerId="ADAL" clId="{B7381CE7-AB8D-46F1-ACAE-6CB1AAF72188}" dt="2021-05-02T16:42:49.107" v="22707" actId="1035"/>
          <ac:grpSpMkLst>
            <pc:docMk/>
            <pc:sldMk cId="144647618" sldId="349"/>
            <ac:grpSpMk id="10" creationId="{67DF7AA0-E8CE-48C6-B5DE-23059F72F83C}"/>
          </ac:grpSpMkLst>
        </pc:grpChg>
        <pc:grpChg chg="mod">
          <ac:chgData name="Agustín Ruiz Martín" userId="e54b14ac-9992-4b44-bb0f-8ee7a2060432" providerId="ADAL" clId="{B7381CE7-AB8D-46F1-ACAE-6CB1AAF72188}" dt="2021-05-02T16:42:49.107" v="22707" actId="1035"/>
          <ac:grpSpMkLst>
            <pc:docMk/>
            <pc:sldMk cId="144647618" sldId="349"/>
            <ac:grpSpMk id="12" creationId="{CDE5784D-AAAD-4D96-A92C-77E065AAA75B}"/>
          </ac:grpSpMkLst>
        </pc:grpChg>
        <pc:grpChg chg="add mod">
          <ac:chgData name="Agustín Ruiz Martín" userId="e54b14ac-9992-4b44-bb0f-8ee7a2060432" providerId="ADAL" clId="{B7381CE7-AB8D-46F1-ACAE-6CB1AAF72188}" dt="2021-05-02T16:42:49.107" v="22707" actId="1035"/>
          <ac:grpSpMkLst>
            <pc:docMk/>
            <pc:sldMk cId="144647618" sldId="349"/>
            <ac:grpSpMk id="15" creationId="{3601A42D-305C-496A-9C0E-361A6C333510}"/>
          </ac:grpSpMkLst>
        </pc:grpChg>
        <pc:grpChg chg="mod">
          <ac:chgData name="Agustín Ruiz Martín" userId="e54b14ac-9992-4b44-bb0f-8ee7a2060432" providerId="ADAL" clId="{B7381CE7-AB8D-46F1-ACAE-6CB1AAF72188}" dt="2021-05-02T16:42:49.107" v="22707" actId="1035"/>
          <ac:grpSpMkLst>
            <pc:docMk/>
            <pc:sldMk cId="144647618" sldId="349"/>
            <ac:grpSpMk id="19" creationId="{329F6ACA-295B-49D7-BCA9-C6951D02514F}"/>
          </ac:grpSpMkLst>
        </pc:grpChg>
        <pc:grpChg chg="add mod">
          <ac:chgData name="Agustín Ruiz Martín" userId="e54b14ac-9992-4b44-bb0f-8ee7a2060432" providerId="ADAL" clId="{B7381CE7-AB8D-46F1-ACAE-6CB1AAF72188}" dt="2021-05-02T16:42:49.107" v="22707" actId="1035"/>
          <ac:grpSpMkLst>
            <pc:docMk/>
            <pc:sldMk cId="144647618" sldId="349"/>
            <ac:grpSpMk id="22" creationId="{4E35089E-FE23-402B-B441-880325D97C82}"/>
          </ac:grpSpMkLst>
        </pc:grpChg>
        <pc:grpChg chg="mod">
          <ac:chgData name="Agustín Ruiz Martín" userId="e54b14ac-9992-4b44-bb0f-8ee7a2060432" providerId="ADAL" clId="{B7381CE7-AB8D-46F1-ACAE-6CB1AAF72188}" dt="2021-05-02T16:42:49.107" v="22707" actId="1035"/>
          <ac:grpSpMkLst>
            <pc:docMk/>
            <pc:sldMk cId="144647618" sldId="349"/>
            <ac:grpSpMk id="24" creationId="{2A787F0C-60BD-4D38-A5FD-85C147FD850C}"/>
          </ac:grpSpMkLst>
        </pc:grpChg>
      </pc:sldChg>
      <pc:sldChg chg="del">
        <pc:chgData name="Agustín Ruiz Martín" userId="e54b14ac-9992-4b44-bb0f-8ee7a2060432" providerId="ADAL" clId="{B7381CE7-AB8D-46F1-ACAE-6CB1AAF72188}" dt="2021-04-29T17:40:32.304" v="1193" actId="47"/>
        <pc:sldMkLst>
          <pc:docMk/>
          <pc:sldMk cId="1821078114" sldId="349"/>
        </pc:sldMkLst>
      </pc:sldChg>
      <pc:sldChg chg="del">
        <pc:chgData name="Agustín Ruiz Martín" userId="e54b14ac-9992-4b44-bb0f-8ee7a2060432" providerId="ADAL" clId="{B7381CE7-AB8D-46F1-ACAE-6CB1AAF72188}" dt="2021-04-29T17:40:32.304" v="1193" actId="47"/>
        <pc:sldMkLst>
          <pc:docMk/>
          <pc:sldMk cId="515936905" sldId="350"/>
        </pc:sldMkLst>
      </pc:sldChg>
      <pc:sldChg chg="addSp modSp add modAnim">
        <pc:chgData name="Agustín Ruiz Martín" userId="e54b14ac-9992-4b44-bb0f-8ee7a2060432" providerId="ADAL" clId="{B7381CE7-AB8D-46F1-ACAE-6CB1AAF72188}" dt="2021-05-01T14:17:18.223" v="16206"/>
        <pc:sldMkLst>
          <pc:docMk/>
          <pc:sldMk cId="3660714225" sldId="350"/>
        </pc:sldMkLst>
        <pc:spChg chg="add mod">
          <ac:chgData name="Agustín Ruiz Martín" userId="e54b14ac-9992-4b44-bb0f-8ee7a2060432" providerId="ADAL" clId="{B7381CE7-AB8D-46F1-ACAE-6CB1AAF72188}" dt="2021-05-01T14:17:18.223" v="16206"/>
          <ac:spMkLst>
            <pc:docMk/>
            <pc:sldMk cId="3660714225" sldId="350"/>
            <ac:spMk id="5" creationId="{6D08A232-5774-4150-BEEE-4B0CFA3DA3AD}"/>
          </ac:spMkLst>
        </pc:spChg>
        <pc:graphicFrameChg chg="add mod">
          <ac:chgData name="Agustín Ruiz Martín" userId="e54b14ac-9992-4b44-bb0f-8ee7a2060432" providerId="ADAL" clId="{B7381CE7-AB8D-46F1-ACAE-6CB1AAF72188}" dt="2021-05-01T14:17:18.223" v="16206"/>
          <ac:graphicFrameMkLst>
            <pc:docMk/>
            <pc:sldMk cId="3660714225" sldId="350"/>
            <ac:graphicFrameMk id="4" creationId="{EB72FB06-5214-4AD1-8D42-1050737DE289}"/>
          </ac:graphicFrameMkLst>
        </pc:graphicFrameChg>
      </pc:sldChg>
      <pc:sldChg chg="addSp modSp add modAnim">
        <pc:chgData name="Agustín Ruiz Martín" userId="e54b14ac-9992-4b44-bb0f-8ee7a2060432" providerId="ADAL" clId="{B7381CE7-AB8D-46F1-ACAE-6CB1AAF72188}" dt="2021-05-02T16:42:58.574" v="22717" actId="1035"/>
        <pc:sldMkLst>
          <pc:docMk/>
          <pc:sldMk cId="160304052" sldId="351"/>
        </pc:sldMkLst>
        <pc:spChg chg="add mod">
          <ac:chgData name="Agustín Ruiz Martín" userId="e54b14ac-9992-4b44-bb0f-8ee7a2060432" providerId="ADAL" clId="{B7381CE7-AB8D-46F1-ACAE-6CB1AAF72188}" dt="2021-05-02T16:42:58.574" v="22717" actId="1035"/>
          <ac:spMkLst>
            <pc:docMk/>
            <pc:sldMk cId="160304052" sldId="351"/>
            <ac:spMk id="4" creationId="{7C1763CA-C7D0-4593-8017-8C16CBF87037}"/>
          </ac:spMkLst>
        </pc:spChg>
        <pc:spChg chg="mod">
          <ac:chgData name="Agustín Ruiz Martín" userId="e54b14ac-9992-4b44-bb0f-8ee7a2060432" providerId="ADAL" clId="{B7381CE7-AB8D-46F1-ACAE-6CB1AAF72188}" dt="2021-05-02T16:42:58.574" v="22717" actId="1035"/>
          <ac:spMkLst>
            <pc:docMk/>
            <pc:sldMk cId="160304052" sldId="351"/>
            <ac:spMk id="6" creationId="{445D942D-D235-4BC6-9BE8-52E128F59771}"/>
          </ac:spMkLst>
        </pc:spChg>
        <pc:spChg chg="mod">
          <ac:chgData name="Agustín Ruiz Martín" userId="e54b14ac-9992-4b44-bb0f-8ee7a2060432" providerId="ADAL" clId="{B7381CE7-AB8D-46F1-ACAE-6CB1AAF72188}" dt="2021-05-02T16:42:58.574" v="22717" actId="1035"/>
          <ac:spMkLst>
            <pc:docMk/>
            <pc:sldMk cId="160304052" sldId="351"/>
            <ac:spMk id="8" creationId="{C2AF98BE-09A1-4EEB-934B-246223711F41}"/>
          </ac:spMkLst>
        </pc:spChg>
        <pc:spChg chg="mod">
          <ac:chgData name="Agustín Ruiz Martín" userId="e54b14ac-9992-4b44-bb0f-8ee7a2060432" providerId="ADAL" clId="{B7381CE7-AB8D-46F1-ACAE-6CB1AAF72188}" dt="2021-05-02T16:42:58.574" v="22717" actId="1035"/>
          <ac:spMkLst>
            <pc:docMk/>
            <pc:sldMk cId="160304052" sldId="351"/>
            <ac:spMk id="9" creationId="{C432ED03-4943-46B2-86D1-B55006936565}"/>
          </ac:spMkLst>
        </pc:spChg>
        <pc:spChg chg="mod">
          <ac:chgData name="Agustín Ruiz Martín" userId="e54b14ac-9992-4b44-bb0f-8ee7a2060432" providerId="ADAL" clId="{B7381CE7-AB8D-46F1-ACAE-6CB1AAF72188}" dt="2021-05-02T16:42:58.574" v="22717" actId="1035"/>
          <ac:spMkLst>
            <pc:docMk/>
            <pc:sldMk cId="160304052" sldId="351"/>
            <ac:spMk id="11" creationId="{E1D0B78C-B2F3-4C2F-A4A6-4F80439B4F29}"/>
          </ac:spMkLst>
        </pc:spChg>
        <pc:spChg chg="mod">
          <ac:chgData name="Agustín Ruiz Martín" userId="e54b14ac-9992-4b44-bb0f-8ee7a2060432" providerId="ADAL" clId="{B7381CE7-AB8D-46F1-ACAE-6CB1AAF72188}" dt="2021-05-02T16:42:58.574" v="22717" actId="1035"/>
          <ac:spMkLst>
            <pc:docMk/>
            <pc:sldMk cId="160304052" sldId="351"/>
            <ac:spMk id="13" creationId="{C5A97A29-3672-4895-88A9-4DF87D1F9527}"/>
          </ac:spMkLst>
        </pc:spChg>
        <pc:spChg chg="mod">
          <ac:chgData name="Agustín Ruiz Martín" userId="e54b14ac-9992-4b44-bb0f-8ee7a2060432" providerId="ADAL" clId="{B7381CE7-AB8D-46F1-ACAE-6CB1AAF72188}" dt="2021-05-02T16:42:58.574" v="22717" actId="1035"/>
          <ac:spMkLst>
            <pc:docMk/>
            <pc:sldMk cId="160304052" sldId="351"/>
            <ac:spMk id="14" creationId="{BDBF7460-C971-4B68-BE86-DD889615D637}"/>
          </ac:spMkLst>
        </pc:spChg>
        <pc:spChg chg="mod">
          <ac:chgData name="Agustín Ruiz Martín" userId="e54b14ac-9992-4b44-bb0f-8ee7a2060432" providerId="ADAL" clId="{B7381CE7-AB8D-46F1-ACAE-6CB1AAF72188}" dt="2021-05-02T16:42:58.574" v="22717" actId="1035"/>
          <ac:spMkLst>
            <pc:docMk/>
            <pc:sldMk cId="160304052" sldId="351"/>
            <ac:spMk id="17" creationId="{A2FE7675-F77F-4F76-8BE3-A9F8C577A2B9}"/>
          </ac:spMkLst>
        </pc:spChg>
        <pc:spChg chg="mod">
          <ac:chgData name="Agustín Ruiz Martín" userId="e54b14ac-9992-4b44-bb0f-8ee7a2060432" providerId="ADAL" clId="{B7381CE7-AB8D-46F1-ACAE-6CB1AAF72188}" dt="2021-05-02T16:42:58.574" v="22717" actId="1035"/>
          <ac:spMkLst>
            <pc:docMk/>
            <pc:sldMk cId="160304052" sldId="351"/>
            <ac:spMk id="18" creationId="{E73CD29F-7142-4449-91A2-9B978A24619A}"/>
          </ac:spMkLst>
        </pc:spChg>
        <pc:spChg chg="mod">
          <ac:chgData name="Agustín Ruiz Martín" userId="e54b14ac-9992-4b44-bb0f-8ee7a2060432" providerId="ADAL" clId="{B7381CE7-AB8D-46F1-ACAE-6CB1AAF72188}" dt="2021-05-02T16:42:58.574" v="22717" actId="1035"/>
          <ac:spMkLst>
            <pc:docMk/>
            <pc:sldMk cId="160304052" sldId="351"/>
            <ac:spMk id="20" creationId="{B0F9C103-FF1F-4DD6-AC47-E6367A77DDE3}"/>
          </ac:spMkLst>
        </pc:spChg>
        <pc:spChg chg="mod">
          <ac:chgData name="Agustín Ruiz Martín" userId="e54b14ac-9992-4b44-bb0f-8ee7a2060432" providerId="ADAL" clId="{B7381CE7-AB8D-46F1-ACAE-6CB1AAF72188}" dt="2021-05-02T16:42:58.574" v="22717" actId="1035"/>
          <ac:spMkLst>
            <pc:docMk/>
            <pc:sldMk cId="160304052" sldId="351"/>
            <ac:spMk id="21" creationId="{BDAA87DE-9FE7-48BF-BC3F-C5EEC3C87B98}"/>
          </ac:spMkLst>
        </pc:spChg>
        <pc:spChg chg="mod">
          <ac:chgData name="Agustín Ruiz Martín" userId="e54b14ac-9992-4b44-bb0f-8ee7a2060432" providerId="ADAL" clId="{B7381CE7-AB8D-46F1-ACAE-6CB1AAF72188}" dt="2021-05-02T16:42:58.574" v="22717" actId="1035"/>
          <ac:spMkLst>
            <pc:docMk/>
            <pc:sldMk cId="160304052" sldId="351"/>
            <ac:spMk id="23" creationId="{5DF067AD-5D18-4D77-8578-71EC7A19A0EB}"/>
          </ac:spMkLst>
        </pc:spChg>
        <pc:spChg chg="mod">
          <ac:chgData name="Agustín Ruiz Martín" userId="e54b14ac-9992-4b44-bb0f-8ee7a2060432" providerId="ADAL" clId="{B7381CE7-AB8D-46F1-ACAE-6CB1AAF72188}" dt="2021-05-02T16:42:58.574" v="22717" actId="1035"/>
          <ac:spMkLst>
            <pc:docMk/>
            <pc:sldMk cId="160304052" sldId="351"/>
            <ac:spMk id="25" creationId="{42107978-81E6-4A0D-96FD-628F200F0DDC}"/>
          </ac:spMkLst>
        </pc:spChg>
        <pc:spChg chg="mod">
          <ac:chgData name="Agustín Ruiz Martín" userId="e54b14ac-9992-4b44-bb0f-8ee7a2060432" providerId="ADAL" clId="{B7381CE7-AB8D-46F1-ACAE-6CB1AAF72188}" dt="2021-05-02T16:42:58.574" v="22717" actId="1035"/>
          <ac:spMkLst>
            <pc:docMk/>
            <pc:sldMk cId="160304052" sldId="351"/>
            <ac:spMk id="26" creationId="{B387AB89-92F4-4AF5-85FA-CCCB943C6143}"/>
          </ac:spMkLst>
        </pc:spChg>
        <pc:grpChg chg="add mod">
          <ac:chgData name="Agustín Ruiz Martín" userId="e54b14ac-9992-4b44-bb0f-8ee7a2060432" providerId="ADAL" clId="{B7381CE7-AB8D-46F1-ACAE-6CB1AAF72188}" dt="2021-05-02T16:42:58.574" v="22717" actId="1035"/>
          <ac:grpSpMkLst>
            <pc:docMk/>
            <pc:sldMk cId="160304052" sldId="351"/>
            <ac:grpSpMk id="5" creationId="{C318173A-BEF3-4488-8C5B-3B271DC6B71C}"/>
          </ac:grpSpMkLst>
        </pc:grpChg>
        <pc:grpChg chg="mod">
          <ac:chgData name="Agustín Ruiz Martín" userId="e54b14ac-9992-4b44-bb0f-8ee7a2060432" providerId="ADAL" clId="{B7381CE7-AB8D-46F1-ACAE-6CB1AAF72188}" dt="2021-05-02T16:42:58.574" v="22717" actId="1035"/>
          <ac:grpSpMkLst>
            <pc:docMk/>
            <pc:sldMk cId="160304052" sldId="351"/>
            <ac:grpSpMk id="7" creationId="{32A1445E-C266-43CA-A7B9-0CEF891D7F56}"/>
          </ac:grpSpMkLst>
        </pc:grpChg>
        <pc:grpChg chg="add mod">
          <ac:chgData name="Agustín Ruiz Martín" userId="e54b14ac-9992-4b44-bb0f-8ee7a2060432" providerId="ADAL" clId="{B7381CE7-AB8D-46F1-ACAE-6CB1AAF72188}" dt="2021-05-02T16:42:58.574" v="22717" actId="1035"/>
          <ac:grpSpMkLst>
            <pc:docMk/>
            <pc:sldMk cId="160304052" sldId="351"/>
            <ac:grpSpMk id="10" creationId="{D9D80722-56EF-4393-8031-3C8D46F8D007}"/>
          </ac:grpSpMkLst>
        </pc:grpChg>
        <pc:grpChg chg="mod">
          <ac:chgData name="Agustín Ruiz Martín" userId="e54b14ac-9992-4b44-bb0f-8ee7a2060432" providerId="ADAL" clId="{B7381CE7-AB8D-46F1-ACAE-6CB1AAF72188}" dt="2021-05-02T16:42:58.574" v="22717" actId="1035"/>
          <ac:grpSpMkLst>
            <pc:docMk/>
            <pc:sldMk cId="160304052" sldId="351"/>
            <ac:grpSpMk id="12" creationId="{E6B5F014-FE12-4C79-9912-8A12182094F1}"/>
          </ac:grpSpMkLst>
        </pc:grpChg>
        <pc:grpChg chg="add mod">
          <ac:chgData name="Agustín Ruiz Martín" userId="e54b14ac-9992-4b44-bb0f-8ee7a2060432" providerId="ADAL" clId="{B7381CE7-AB8D-46F1-ACAE-6CB1AAF72188}" dt="2021-05-02T16:42:58.574" v="22717" actId="1035"/>
          <ac:grpSpMkLst>
            <pc:docMk/>
            <pc:sldMk cId="160304052" sldId="351"/>
            <ac:grpSpMk id="15" creationId="{1D615EBC-BFEB-4E8E-909B-8EB9BD342D53}"/>
          </ac:grpSpMkLst>
        </pc:grpChg>
        <pc:grpChg chg="mod">
          <ac:chgData name="Agustín Ruiz Martín" userId="e54b14ac-9992-4b44-bb0f-8ee7a2060432" providerId="ADAL" clId="{B7381CE7-AB8D-46F1-ACAE-6CB1AAF72188}" dt="2021-05-02T16:42:58.574" v="22717" actId="1035"/>
          <ac:grpSpMkLst>
            <pc:docMk/>
            <pc:sldMk cId="160304052" sldId="351"/>
            <ac:grpSpMk id="19" creationId="{A9927E62-5453-40F5-B38C-73D6458DCFB1}"/>
          </ac:grpSpMkLst>
        </pc:grpChg>
        <pc:grpChg chg="add mod">
          <ac:chgData name="Agustín Ruiz Martín" userId="e54b14ac-9992-4b44-bb0f-8ee7a2060432" providerId="ADAL" clId="{B7381CE7-AB8D-46F1-ACAE-6CB1AAF72188}" dt="2021-05-02T16:42:58.574" v="22717" actId="1035"/>
          <ac:grpSpMkLst>
            <pc:docMk/>
            <pc:sldMk cId="160304052" sldId="351"/>
            <ac:grpSpMk id="22" creationId="{B9B674B2-B0C2-4076-890C-40442633A1CB}"/>
          </ac:grpSpMkLst>
        </pc:grpChg>
        <pc:grpChg chg="mod">
          <ac:chgData name="Agustín Ruiz Martín" userId="e54b14ac-9992-4b44-bb0f-8ee7a2060432" providerId="ADAL" clId="{B7381CE7-AB8D-46F1-ACAE-6CB1AAF72188}" dt="2021-05-02T16:42:58.574" v="22717" actId="1035"/>
          <ac:grpSpMkLst>
            <pc:docMk/>
            <pc:sldMk cId="160304052" sldId="351"/>
            <ac:grpSpMk id="24" creationId="{9C7997F9-D9FA-4F30-82CC-8294D74EE924}"/>
          </ac:grpSpMkLst>
        </pc:grpChg>
      </pc:sldChg>
      <pc:sldChg chg="del">
        <pc:chgData name="Agustín Ruiz Martín" userId="e54b14ac-9992-4b44-bb0f-8ee7a2060432" providerId="ADAL" clId="{B7381CE7-AB8D-46F1-ACAE-6CB1AAF72188}" dt="2021-04-29T17:40:32.304" v="1193" actId="47"/>
        <pc:sldMkLst>
          <pc:docMk/>
          <pc:sldMk cId="2577337452" sldId="351"/>
        </pc:sldMkLst>
      </pc:sldChg>
      <pc:sldChg chg="del">
        <pc:chgData name="Agustín Ruiz Martín" userId="e54b14ac-9992-4b44-bb0f-8ee7a2060432" providerId="ADAL" clId="{B7381CE7-AB8D-46F1-ACAE-6CB1AAF72188}" dt="2021-04-29T17:40:32.304" v="1193" actId="47"/>
        <pc:sldMkLst>
          <pc:docMk/>
          <pc:sldMk cId="2108289784" sldId="352"/>
        </pc:sldMkLst>
      </pc:sldChg>
      <pc:sldChg chg="addSp modSp add modAnim">
        <pc:chgData name="Agustín Ruiz Martín" userId="e54b14ac-9992-4b44-bb0f-8ee7a2060432" providerId="ADAL" clId="{B7381CE7-AB8D-46F1-ACAE-6CB1AAF72188}" dt="2021-05-01T14:17:59.184" v="16210"/>
        <pc:sldMkLst>
          <pc:docMk/>
          <pc:sldMk cId="4184312485" sldId="352"/>
        </pc:sldMkLst>
        <pc:spChg chg="add mod">
          <ac:chgData name="Agustín Ruiz Martín" userId="e54b14ac-9992-4b44-bb0f-8ee7a2060432" providerId="ADAL" clId="{B7381CE7-AB8D-46F1-ACAE-6CB1AAF72188}" dt="2021-05-01T14:17:59.184" v="16210"/>
          <ac:spMkLst>
            <pc:docMk/>
            <pc:sldMk cId="4184312485" sldId="352"/>
            <ac:spMk id="5" creationId="{7080CE79-B7E9-442E-ACB8-E9C43B7C3105}"/>
          </ac:spMkLst>
        </pc:spChg>
        <pc:graphicFrameChg chg="add mod">
          <ac:chgData name="Agustín Ruiz Martín" userId="e54b14ac-9992-4b44-bb0f-8ee7a2060432" providerId="ADAL" clId="{B7381CE7-AB8D-46F1-ACAE-6CB1AAF72188}" dt="2021-05-01T14:17:59.184" v="16210"/>
          <ac:graphicFrameMkLst>
            <pc:docMk/>
            <pc:sldMk cId="4184312485" sldId="352"/>
            <ac:graphicFrameMk id="4" creationId="{40CC4C66-650F-42F7-95C8-5375AFFF7104}"/>
          </ac:graphicFrameMkLst>
        </pc:graphicFrameChg>
      </pc:sldChg>
      <pc:sldChg chg="del">
        <pc:chgData name="Agustín Ruiz Martín" userId="e54b14ac-9992-4b44-bb0f-8ee7a2060432" providerId="ADAL" clId="{B7381CE7-AB8D-46F1-ACAE-6CB1AAF72188}" dt="2021-04-29T17:40:32.304" v="1193" actId="47"/>
        <pc:sldMkLst>
          <pc:docMk/>
          <pc:sldMk cId="2403921692" sldId="353"/>
        </pc:sldMkLst>
      </pc:sldChg>
      <pc:sldChg chg="addSp modSp add mod">
        <pc:chgData name="Agustín Ruiz Martín" userId="e54b14ac-9992-4b44-bb0f-8ee7a2060432" providerId="ADAL" clId="{B7381CE7-AB8D-46F1-ACAE-6CB1AAF72188}" dt="2021-05-01T14:18:56.412" v="16231" actId="1035"/>
        <pc:sldMkLst>
          <pc:docMk/>
          <pc:sldMk cId="2758109506" sldId="353"/>
        </pc:sldMkLst>
        <pc:spChg chg="add mod">
          <ac:chgData name="Agustín Ruiz Martín" userId="e54b14ac-9992-4b44-bb0f-8ee7a2060432" providerId="ADAL" clId="{B7381CE7-AB8D-46F1-ACAE-6CB1AAF72188}" dt="2021-05-01T14:18:56.412" v="16231" actId="1035"/>
          <ac:spMkLst>
            <pc:docMk/>
            <pc:sldMk cId="2758109506" sldId="353"/>
            <ac:spMk id="4" creationId="{DC5863EF-D68B-4BE8-BEC1-BC23DE2CF6F2}"/>
          </ac:spMkLst>
        </pc:spChg>
      </pc:sldChg>
      <pc:sldChg chg="del">
        <pc:chgData name="Agustín Ruiz Martín" userId="e54b14ac-9992-4b44-bb0f-8ee7a2060432" providerId="ADAL" clId="{B7381CE7-AB8D-46F1-ACAE-6CB1AAF72188}" dt="2021-04-29T17:40:32.304" v="1193" actId="47"/>
        <pc:sldMkLst>
          <pc:docMk/>
          <pc:sldMk cId="3416860436" sldId="354"/>
        </pc:sldMkLst>
      </pc:sldChg>
      <pc:sldChg chg="addSp modSp add mod">
        <pc:chgData name="Agustín Ruiz Martín" userId="e54b14ac-9992-4b44-bb0f-8ee7a2060432" providerId="ADAL" clId="{B7381CE7-AB8D-46F1-ACAE-6CB1AAF72188}" dt="2021-05-02T15:44:49.274" v="18207" actId="113"/>
        <pc:sldMkLst>
          <pc:docMk/>
          <pc:sldMk cId="3796760375" sldId="354"/>
        </pc:sldMkLst>
        <pc:spChg chg="add mod">
          <ac:chgData name="Agustín Ruiz Martín" userId="e54b14ac-9992-4b44-bb0f-8ee7a2060432" providerId="ADAL" clId="{B7381CE7-AB8D-46F1-ACAE-6CB1AAF72188}" dt="2021-05-02T15:44:49.274" v="18207" actId="113"/>
          <ac:spMkLst>
            <pc:docMk/>
            <pc:sldMk cId="3796760375" sldId="354"/>
            <ac:spMk id="4" creationId="{6D3BEAD8-70B5-4041-870A-71F456ECBCA7}"/>
          </ac:spMkLst>
        </pc:spChg>
        <pc:spChg chg="mod">
          <ac:chgData name="Agustín Ruiz Martín" userId="e54b14ac-9992-4b44-bb0f-8ee7a2060432" providerId="ADAL" clId="{B7381CE7-AB8D-46F1-ACAE-6CB1AAF72188}" dt="2021-05-01T14:20:25.526" v="16294" actId="20577"/>
          <ac:spMkLst>
            <pc:docMk/>
            <pc:sldMk cId="3796760375" sldId="354"/>
            <ac:spMk id="16" creationId="{F3113336-B8E7-4437-BCDB-0A41C522594A}"/>
          </ac:spMkLst>
        </pc:spChg>
      </pc:sldChg>
      <pc:sldChg chg="del">
        <pc:chgData name="Agustín Ruiz Martín" userId="e54b14ac-9992-4b44-bb0f-8ee7a2060432" providerId="ADAL" clId="{B7381CE7-AB8D-46F1-ACAE-6CB1AAF72188}" dt="2021-04-29T17:40:32.304" v="1193" actId="47"/>
        <pc:sldMkLst>
          <pc:docMk/>
          <pc:sldMk cId="2773347547" sldId="355"/>
        </pc:sldMkLst>
      </pc:sldChg>
      <pc:sldChg chg="addSp delSp modSp add mod">
        <pc:chgData name="Agustín Ruiz Martín" userId="e54b14ac-9992-4b44-bb0f-8ee7a2060432" providerId="ADAL" clId="{B7381CE7-AB8D-46F1-ACAE-6CB1AAF72188}" dt="2021-05-02T16:43:53.641" v="22719" actId="12"/>
        <pc:sldMkLst>
          <pc:docMk/>
          <pc:sldMk cId="3567430433" sldId="355"/>
        </pc:sldMkLst>
        <pc:spChg chg="del">
          <ac:chgData name="Agustín Ruiz Martín" userId="e54b14ac-9992-4b44-bb0f-8ee7a2060432" providerId="ADAL" clId="{B7381CE7-AB8D-46F1-ACAE-6CB1AAF72188}" dt="2021-05-01T14:23:58.980" v="16364" actId="478"/>
          <ac:spMkLst>
            <pc:docMk/>
            <pc:sldMk cId="3567430433" sldId="355"/>
            <ac:spMk id="4" creationId="{6D3BEAD8-70B5-4041-870A-71F456ECBCA7}"/>
          </ac:spMkLst>
        </pc:spChg>
        <pc:spChg chg="add mod">
          <ac:chgData name="Agustín Ruiz Martín" userId="e54b14ac-9992-4b44-bb0f-8ee7a2060432" providerId="ADAL" clId="{B7381CE7-AB8D-46F1-ACAE-6CB1AAF72188}" dt="2021-05-02T16:43:53.641" v="22719" actId="12"/>
          <ac:spMkLst>
            <pc:docMk/>
            <pc:sldMk cId="3567430433" sldId="355"/>
            <ac:spMk id="5" creationId="{33390514-6E44-4894-B2CC-A01DEA2E5156}"/>
          </ac:spMkLst>
        </pc:spChg>
      </pc:sldChg>
      <pc:sldChg chg="del">
        <pc:chgData name="Agustín Ruiz Martín" userId="e54b14ac-9992-4b44-bb0f-8ee7a2060432" providerId="ADAL" clId="{B7381CE7-AB8D-46F1-ACAE-6CB1AAF72188}" dt="2021-04-29T17:40:32.304" v="1193" actId="47"/>
        <pc:sldMkLst>
          <pc:docMk/>
          <pc:sldMk cId="301012310" sldId="356"/>
        </pc:sldMkLst>
      </pc:sldChg>
      <pc:sldChg chg="addSp delSp modSp add mod">
        <pc:chgData name="Agustín Ruiz Martín" userId="e54b14ac-9992-4b44-bb0f-8ee7a2060432" providerId="ADAL" clId="{B7381CE7-AB8D-46F1-ACAE-6CB1AAF72188}" dt="2021-05-02T11:39:39.259" v="17246" actId="207"/>
        <pc:sldMkLst>
          <pc:docMk/>
          <pc:sldMk cId="1870038554" sldId="356"/>
        </pc:sldMkLst>
        <pc:spChg chg="del">
          <ac:chgData name="Agustín Ruiz Martín" userId="e54b14ac-9992-4b44-bb0f-8ee7a2060432" providerId="ADAL" clId="{B7381CE7-AB8D-46F1-ACAE-6CB1AAF72188}" dt="2021-05-01T14:25:52.474" v="16502" actId="478"/>
          <ac:spMkLst>
            <pc:docMk/>
            <pc:sldMk cId="1870038554" sldId="356"/>
            <ac:spMk id="5" creationId="{33390514-6E44-4894-B2CC-A01DEA2E5156}"/>
          </ac:spMkLst>
        </pc:spChg>
        <pc:spChg chg="mod">
          <ac:chgData name="Agustín Ruiz Martín" userId="e54b14ac-9992-4b44-bb0f-8ee7a2060432" providerId="ADAL" clId="{B7381CE7-AB8D-46F1-ACAE-6CB1AAF72188}" dt="2021-05-01T14:26:13.720" v="16505" actId="20577"/>
          <ac:spMkLst>
            <pc:docMk/>
            <pc:sldMk cId="1870038554" sldId="356"/>
            <ac:spMk id="8" creationId="{29741BB4-8D29-4BDB-9F26-37FA7510ACD5}"/>
          </ac:spMkLst>
        </pc:spChg>
        <pc:spChg chg="add mod">
          <ac:chgData name="Agustín Ruiz Martín" userId="e54b14ac-9992-4b44-bb0f-8ee7a2060432" providerId="ADAL" clId="{B7381CE7-AB8D-46F1-ACAE-6CB1AAF72188}" dt="2021-05-01T14:28:28.495" v="16579" actId="1036"/>
          <ac:spMkLst>
            <pc:docMk/>
            <pc:sldMk cId="1870038554" sldId="356"/>
            <ac:spMk id="9" creationId="{2860A933-7D6E-4787-9625-EDB21A0E5C2F}"/>
          </ac:spMkLst>
        </pc:spChg>
        <pc:grpChg chg="add mod">
          <ac:chgData name="Agustín Ruiz Martín" userId="e54b14ac-9992-4b44-bb0f-8ee7a2060432" providerId="ADAL" clId="{B7381CE7-AB8D-46F1-ACAE-6CB1AAF72188}" dt="2021-05-01T14:26:11.017" v="16503"/>
          <ac:grpSpMkLst>
            <pc:docMk/>
            <pc:sldMk cId="1870038554" sldId="356"/>
            <ac:grpSpMk id="6" creationId="{3A5AE652-538D-4AA7-9C53-1BBB4B36DD33}"/>
          </ac:grpSpMkLst>
        </pc:grpChg>
        <pc:graphicFrameChg chg="add mod modGraphic">
          <ac:chgData name="Agustín Ruiz Martín" userId="e54b14ac-9992-4b44-bb0f-8ee7a2060432" providerId="ADAL" clId="{B7381CE7-AB8D-46F1-ACAE-6CB1AAF72188}" dt="2021-05-02T11:39:39.259" v="17246" actId="207"/>
          <ac:graphicFrameMkLst>
            <pc:docMk/>
            <pc:sldMk cId="1870038554" sldId="356"/>
            <ac:graphicFrameMk id="10" creationId="{CF65AA4A-6E9F-4E1E-91E7-551E8DA48458}"/>
          </ac:graphicFrameMkLst>
        </pc:graphicFrameChg>
        <pc:picChg chg="mod">
          <ac:chgData name="Agustín Ruiz Martín" userId="e54b14ac-9992-4b44-bb0f-8ee7a2060432" providerId="ADAL" clId="{B7381CE7-AB8D-46F1-ACAE-6CB1AAF72188}" dt="2021-05-01T14:26:11.017" v="16503"/>
          <ac:picMkLst>
            <pc:docMk/>
            <pc:sldMk cId="1870038554" sldId="356"/>
            <ac:picMk id="7" creationId="{8A4F07E8-8476-45DE-B4C3-813E3AA2558C}"/>
          </ac:picMkLst>
        </pc:picChg>
      </pc:sldChg>
      <pc:sldChg chg="del">
        <pc:chgData name="Agustín Ruiz Martín" userId="e54b14ac-9992-4b44-bb0f-8ee7a2060432" providerId="ADAL" clId="{B7381CE7-AB8D-46F1-ACAE-6CB1AAF72188}" dt="2021-04-29T17:40:32.304" v="1193" actId="47"/>
        <pc:sldMkLst>
          <pc:docMk/>
          <pc:sldMk cId="1749441953" sldId="357"/>
        </pc:sldMkLst>
      </pc:sldChg>
      <pc:sldChg chg="addSp delSp modSp add mod">
        <pc:chgData name="Agustín Ruiz Martín" userId="e54b14ac-9992-4b44-bb0f-8ee7a2060432" providerId="ADAL" clId="{B7381CE7-AB8D-46F1-ACAE-6CB1AAF72188}" dt="2021-05-02T11:45:40.928" v="17375" actId="20577"/>
        <pc:sldMkLst>
          <pc:docMk/>
          <pc:sldMk cId="3508561818" sldId="357"/>
        </pc:sldMkLst>
        <pc:spChg chg="mod">
          <ac:chgData name="Agustín Ruiz Martín" userId="e54b14ac-9992-4b44-bb0f-8ee7a2060432" providerId="ADAL" clId="{B7381CE7-AB8D-46F1-ACAE-6CB1AAF72188}" dt="2021-05-02T11:45:40.928" v="17375" actId="20577"/>
          <ac:spMkLst>
            <pc:docMk/>
            <pc:sldMk cId="3508561818" sldId="357"/>
            <ac:spMk id="9" creationId="{2860A933-7D6E-4787-9625-EDB21A0E5C2F}"/>
          </ac:spMkLst>
        </pc:spChg>
        <pc:spChg chg="add mod">
          <ac:chgData name="Agustín Ruiz Martín" userId="e54b14ac-9992-4b44-bb0f-8ee7a2060432" providerId="ADAL" clId="{B7381CE7-AB8D-46F1-ACAE-6CB1AAF72188}" dt="2021-05-02T11:40:34.637" v="17297" actId="1035"/>
          <ac:spMkLst>
            <pc:docMk/>
            <pc:sldMk cId="3508561818" sldId="357"/>
            <ac:spMk id="12" creationId="{00704FB8-F99B-4D94-864C-0EC429F87D67}"/>
          </ac:spMkLst>
        </pc:spChg>
        <pc:spChg chg="add del">
          <ac:chgData name="Agustín Ruiz Martín" userId="e54b14ac-9992-4b44-bb0f-8ee7a2060432" providerId="ADAL" clId="{B7381CE7-AB8D-46F1-ACAE-6CB1AAF72188}" dt="2021-05-02T11:40:55.226" v="17299" actId="22"/>
          <ac:spMkLst>
            <pc:docMk/>
            <pc:sldMk cId="3508561818" sldId="357"/>
            <ac:spMk id="13" creationId="{1C16C713-4367-4C5E-8044-641B14E63221}"/>
          </ac:spMkLst>
        </pc:spChg>
        <pc:spChg chg="add del">
          <ac:chgData name="Agustín Ruiz Martín" userId="e54b14ac-9992-4b44-bb0f-8ee7a2060432" providerId="ADAL" clId="{B7381CE7-AB8D-46F1-ACAE-6CB1AAF72188}" dt="2021-05-02T11:41:10.410" v="17301" actId="22"/>
          <ac:spMkLst>
            <pc:docMk/>
            <pc:sldMk cId="3508561818" sldId="357"/>
            <ac:spMk id="14" creationId="{0B3CB8BF-0250-40CD-A310-22BDAAF2E28E}"/>
          </ac:spMkLst>
        </pc:spChg>
        <pc:spChg chg="add mod">
          <ac:chgData name="Agustín Ruiz Martín" userId="e54b14ac-9992-4b44-bb0f-8ee7a2060432" providerId="ADAL" clId="{B7381CE7-AB8D-46F1-ACAE-6CB1AAF72188}" dt="2021-05-02T11:42:03.647" v="17360" actId="1036"/>
          <ac:spMkLst>
            <pc:docMk/>
            <pc:sldMk cId="3508561818" sldId="357"/>
            <ac:spMk id="17" creationId="{08D73BDA-E8B0-4ACB-9F72-50CEAC960E16}"/>
          </ac:spMkLst>
        </pc:spChg>
        <pc:grpChg chg="del">
          <ac:chgData name="Agustín Ruiz Martín" userId="e54b14ac-9992-4b44-bb0f-8ee7a2060432" providerId="ADAL" clId="{B7381CE7-AB8D-46F1-ACAE-6CB1AAF72188}" dt="2021-05-02T11:38:01.949" v="17197" actId="478"/>
          <ac:grpSpMkLst>
            <pc:docMk/>
            <pc:sldMk cId="3508561818" sldId="357"/>
            <ac:grpSpMk id="6" creationId="{3A5AE652-538D-4AA7-9C53-1BBB4B36DD33}"/>
          </ac:grpSpMkLst>
        </pc:grpChg>
        <pc:graphicFrameChg chg="del">
          <ac:chgData name="Agustín Ruiz Martín" userId="e54b14ac-9992-4b44-bb0f-8ee7a2060432" providerId="ADAL" clId="{B7381CE7-AB8D-46F1-ACAE-6CB1AAF72188}" dt="2021-05-02T11:38:05.870" v="17198" actId="478"/>
          <ac:graphicFrameMkLst>
            <pc:docMk/>
            <pc:sldMk cId="3508561818" sldId="357"/>
            <ac:graphicFrameMk id="10" creationId="{CF65AA4A-6E9F-4E1E-91E7-551E8DA48458}"/>
          </ac:graphicFrameMkLst>
        </pc:graphicFrameChg>
        <pc:graphicFrameChg chg="add mod modGraphic">
          <ac:chgData name="Agustín Ruiz Martín" userId="e54b14ac-9992-4b44-bb0f-8ee7a2060432" providerId="ADAL" clId="{B7381CE7-AB8D-46F1-ACAE-6CB1AAF72188}" dt="2021-05-02T11:40:34.637" v="17297" actId="1035"/>
          <ac:graphicFrameMkLst>
            <pc:docMk/>
            <pc:sldMk cId="3508561818" sldId="357"/>
            <ac:graphicFrameMk id="11" creationId="{B39CD903-4677-4E13-95E0-B14F96A5CE70}"/>
          </ac:graphicFrameMkLst>
        </pc:graphicFrameChg>
        <pc:graphicFrameChg chg="add mod modGraphic">
          <ac:chgData name="Agustín Ruiz Martín" userId="e54b14ac-9992-4b44-bb0f-8ee7a2060432" providerId="ADAL" clId="{B7381CE7-AB8D-46F1-ACAE-6CB1AAF72188}" dt="2021-05-02T11:42:21.127" v="17361" actId="207"/>
          <ac:graphicFrameMkLst>
            <pc:docMk/>
            <pc:sldMk cId="3508561818" sldId="357"/>
            <ac:graphicFrameMk id="18" creationId="{F732DDF4-3F9E-43EC-AE24-06B90EAF1BE7}"/>
          </ac:graphicFrameMkLst>
        </pc:graphicFrameChg>
      </pc:sldChg>
      <pc:sldChg chg="modSp add mod">
        <pc:chgData name="Agustín Ruiz Martín" userId="e54b14ac-9992-4b44-bb0f-8ee7a2060432" providerId="ADAL" clId="{B7381CE7-AB8D-46F1-ACAE-6CB1AAF72188}" dt="2021-05-02T11:49:22.112" v="17549" actId="123"/>
        <pc:sldMkLst>
          <pc:docMk/>
          <pc:sldMk cId="768540423" sldId="358"/>
        </pc:sldMkLst>
        <pc:spChg chg="mod">
          <ac:chgData name="Agustín Ruiz Martín" userId="e54b14ac-9992-4b44-bb0f-8ee7a2060432" providerId="ADAL" clId="{B7381CE7-AB8D-46F1-ACAE-6CB1AAF72188}" dt="2021-05-02T11:49:22.112" v="17549" actId="123"/>
          <ac:spMkLst>
            <pc:docMk/>
            <pc:sldMk cId="768540423" sldId="358"/>
            <ac:spMk id="9" creationId="{2860A933-7D6E-4787-9625-EDB21A0E5C2F}"/>
          </ac:spMkLst>
        </pc:spChg>
        <pc:spChg chg="mod">
          <ac:chgData name="Agustín Ruiz Martín" userId="e54b14ac-9992-4b44-bb0f-8ee7a2060432" providerId="ADAL" clId="{B7381CE7-AB8D-46F1-ACAE-6CB1AAF72188}" dt="2021-05-02T11:46:42.134" v="17418" actId="1038"/>
          <ac:spMkLst>
            <pc:docMk/>
            <pc:sldMk cId="768540423" sldId="358"/>
            <ac:spMk id="12" creationId="{00704FB8-F99B-4D94-864C-0EC429F87D67}"/>
          </ac:spMkLst>
        </pc:spChg>
        <pc:spChg chg="mod">
          <ac:chgData name="Agustín Ruiz Martín" userId="e54b14ac-9992-4b44-bb0f-8ee7a2060432" providerId="ADAL" clId="{B7381CE7-AB8D-46F1-ACAE-6CB1AAF72188}" dt="2021-05-02T11:47:14.736" v="17443" actId="122"/>
          <ac:spMkLst>
            <pc:docMk/>
            <pc:sldMk cId="768540423" sldId="358"/>
            <ac:spMk id="17" creationId="{08D73BDA-E8B0-4ACB-9F72-50CEAC960E16}"/>
          </ac:spMkLst>
        </pc:spChg>
        <pc:graphicFrameChg chg="mod">
          <ac:chgData name="Agustín Ruiz Martín" userId="e54b14ac-9992-4b44-bb0f-8ee7a2060432" providerId="ADAL" clId="{B7381CE7-AB8D-46F1-ACAE-6CB1AAF72188}" dt="2021-05-02T11:47:41.932" v="17444"/>
          <ac:graphicFrameMkLst>
            <pc:docMk/>
            <pc:sldMk cId="768540423" sldId="358"/>
            <ac:graphicFrameMk id="18" creationId="{F732DDF4-3F9E-43EC-AE24-06B90EAF1BE7}"/>
          </ac:graphicFrameMkLst>
        </pc:graphicFrameChg>
      </pc:sldChg>
      <pc:sldChg chg="del">
        <pc:chgData name="Agustín Ruiz Martín" userId="e54b14ac-9992-4b44-bb0f-8ee7a2060432" providerId="ADAL" clId="{B7381CE7-AB8D-46F1-ACAE-6CB1AAF72188}" dt="2021-04-29T17:40:32.304" v="1193" actId="47"/>
        <pc:sldMkLst>
          <pc:docMk/>
          <pc:sldMk cId="2391910127" sldId="358"/>
        </pc:sldMkLst>
      </pc:sldChg>
      <pc:sldChg chg="del">
        <pc:chgData name="Agustín Ruiz Martín" userId="e54b14ac-9992-4b44-bb0f-8ee7a2060432" providerId="ADAL" clId="{B7381CE7-AB8D-46F1-ACAE-6CB1AAF72188}" dt="2021-04-29T17:40:32.304" v="1193" actId="47"/>
        <pc:sldMkLst>
          <pc:docMk/>
          <pc:sldMk cId="321190305" sldId="359"/>
        </pc:sldMkLst>
      </pc:sldChg>
      <pc:sldChg chg="addSp delSp modSp add mod">
        <pc:chgData name="Agustín Ruiz Martín" userId="e54b14ac-9992-4b44-bb0f-8ee7a2060432" providerId="ADAL" clId="{B7381CE7-AB8D-46F1-ACAE-6CB1AAF72188}" dt="2021-05-02T16:40:51.216" v="22677" actId="2"/>
        <pc:sldMkLst>
          <pc:docMk/>
          <pc:sldMk cId="3938368723" sldId="359"/>
        </pc:sldMkLst>
        <pc:spChg chg="mod">
          <ac:chgData name="Agustín Ruiz Martín" userId="e54b14ac-9992-4b44-bb0f-8ee7a2060432" providerId="ADAL" clId="{B7381CE7-AB8D-46F1-ACAE-6CB1AAF72188}" dt="2021-05-02T11:52:58.311" v="17834" actId="1035"/>
          <ac:spMkLst>
            <pc:docMk/>
            <pc:sldMk cId="3938368723" sldId="359"/>
            <ac:spMk id="9" creationId="{2860A933-7D6E-4787-9625-EDB21A0E5C2F}"/>
          </ac:spMkLst>
        </pc:spChg>
        <pc:spChg chg="add del mod">
          <ac:chgData name="Agustín Ruiz Martín" userId="e54b14ac-9992-4b44-bb0f-8ee7a2060432" providerId="ADAL" clId="{B7381CE7-AB8D-46F1-ACAE-6CB1AAF72188}" dt="2021-05-02T11:53:41.285" v="17882"/>
          <ac:spMkLst>
            <pc:docMk/>
            <pc:sldMk cId="3938368723" sldId="359"/>
            <ac:spMk id="10" creationId="{F1429547-6750-433A-A124-CF84AD219204}"/>
          </ac:spMkLst>
        </pc:spChg>
        <pc:spChg chg="mod">
          <ac:chgData name="Agustín Ruiz Martín" userId="e54b14ac-9992-4b44-bb0f-8ee7a2060432" providerId="ADAL" clId="{B7381CE7-AB8D-46F1-ACAE-6CB1AAF72188}" dt="2021-05-02T11:53:40.894" v="17881" actId="1076"/>
          <ac:spMkLst>
            <pc:docMk/>
            <pc:sldMk cId="3938368723" sldId="359"/>
            <ac:spMk id="12" creationId="{00704FB8-F99B-4D94-864C-0EC429F87D67}"/>
          </ac:spMkLst>
        </pc:spChg>
        <pc:spChg chg="add mod">
          <ac:chgData name="Agustín Ruiz Martín" userId="e54b14ac-9992-4b44-bb0f-8ee7a2060432" providerId="ADAL" clId="{B7381CE7-AB8D-46F1-ACAE-6CB1AAF72188}" dt="2021-05-02T11:53:51.532" v="17945" actId="1038"/>
          <ac:spMkLst>
            <pc:docMk/>
            <pc:sldMk cId="3938368723" sldId="359"/>
            <ac:spMk id="13" creationId="{9D6EEC1B-CEF9-4815-AB5A-57395E6B7F1B}"/>
          </ac:spMkLst>
        </pc:spChg>
        <pc:spChg chg="add mod">
          <ac:chgData name="Agustín Ruiz Martín" userId="e54b14ac-9992-4b44-bb0f-8ee7a2060432" providerId="ADAL" clId="{B7381CE7-AB8D-46F1-ACAE-6CB1AAF72188}" dt="2021-05-02T11:54:22.199" v="17994" actId="1036"/>
          <ac:spMkLst>
            <pc:docMk/>
            <pc:sldMk cId="3938368723" sldId="359"/>
            <ac:spMk id="14" creationId="{181B1881-6FC6-45B3-9661-19E1A8ACA0F2}"/>
          </ac:spMkLst>
        </pc:spChg>
        <pc:spChg chg="mod">
          <ac:chgData name="Agustín Ruiz Martín" userId="e54b14ac-9992-4b44-bb0f-8ee7a2060432" providerId="ADAL" clId="{B7381CE7-AB8D-46F1-ACAE-6CB1AAF72188}" dt="2021-05-02T16:40:51.216" v="22677" actId="2"/>
          <ac:spMkLst>
            <pc:docMk/>
            <pc:sldMk cId="3938368723" sldId="359"/>
            <ac:spMk id="17" creationId="{08D73BDA-E8B0-4ACB-9F72-50CEAC960E16}"/>
          </ac:spMkLst>
        </pc:spChg>
        <pc:graphicFrameChg chg="mod">
          <ac:chgData name="Agustín Ruiz Martín" userId="e54b14ac-9992-4b44-bb0f-8ee7a2060432" providerId="ADAL" clId="{B7381CE7-AB8D-46F1-ACAE-6CB1AAF72188}" dt="2021-05-02T11:53:13.776" v="17878" actId="1035"/>
          <ac:graphicFrameMkLst>
            <pc:docMk/>
            <pc:sldMk cId="3938368723" sldId="359"/>
            <ac:graphicFrameMk id="11" creationId="{B39CD903-4677-4E13-95E0-B14F96A5CE70}"/>
          </ac:graphicFrameMkLst>
        </pc:graphicFrameChg>
        <pc:graphicFrameChg chg="mod modGraphic">
          <ac:chgData name="Agustín Ruiz Martín" userId="e54b14ac-9992-4b44-bb0f-8ee7a2060432" providerId="ADAL" clId="{B7381CE7-AB8D-46F1-ACAE-6CB1AAF72188}" dt="2021-05-02T11:52:58.311" v="17834" actId="1035"/>
          <ac:graphicFrameMkLst>
            <pc:docMk/>
            <pc:sldMk cId="3938368723" sldId="359"/>
            <ac:graphicFrameMk id="18" creationId="{F732DDF4-3F9E-43EC-AE24-06B90EAF1BE7}"/>
          </ac:graphicFrameMkLst>
        </pc:graphicFrameChg>
      </pc:sldChg>
      <pc:sldChg chg="del">
        <pc:chgData name="Agustín Ruiz Martín" userId="e54b14ac-9992-4b44-bb0f-8ee7a2060432" providerId="ADAL" clId="{B7381CE7-AB8D-46F1-ACAE-6CB1AAF72188}" dt="2021-04-29T17:40:32.304" v="1193" actId="47"/>
        <pc:sldMkLst>
          <pc:docMk/>
          <pc:sldMk cId="463310712" sldId="360"/>
        </pc:sldMkLst>
      </pc:sldChg>
      <pc:sldChg chg="addSp delSp modSp add mod">
        <pc:chgData name="Agustín Ruiz Martín" userId="e54b14ac-9992-4b44-bb0f-8ee7a2060432" providerId="ADAL" clId="{B7381CE7-AB8D-46F1-ACAE-6CB1AAF72188}" dt="2021-05-02T11:58:49.447" v="18098" actId="1036"/>
        <pc:sldMkLst>
          <pc:docMk/>
          <pc:sldMk cId="3853848878" sldId="360"/>
        </pc:sldMkLst>
        <pc:spChg chg="mod">
          <ac:chgData name="Agustín Ruiz Martín" userId="e54b14ac-9992-4b44-bb0f-8ee7a2060432" providerId="ADAL" clId="{B7381CE7-AB8D-46F1-ACAE-6CB1AAF72188}" dt="2021-05-02T11:58:43.572" v="18093" actId="1036"/>
          <ac:spMkLst>
            <pc:docMk/>
            <pc:sldMk cId="3853848878" sldId="360"/>
            <ac:spMk id="9" creationId="{2860A933-7D6E-4787-9625-EDB21A0E5C2F}"/>
          </ac:spMkLst>
        </pc:spChg>
        <pc:spChg chg="del">
          <ac:chgData name="Agustín Ruiz Martín" userId="e54b14ac-9992-4b44-bb0f-8ee7a2060432" providerId="ADAL" clId="{B7381CE7-AB8D-46F1-ACAE-6CB1AAF72188}" dt="2021-05-02T11:55:11.093" v="17999" actId="478"/>
          <ac:spMkLst>
            <pc:docMk/>
            <pc:sldMk cId="3853848878" sldId="360"/>
            <ac:spMk id="12" creationId="{00704FB8-F99B-4D94-864C-0EC429F87D67}"/>
          </ac:spMkLst>
        </pc:spChg>
        <pc:spChg chg="del">
          <ac:chgData name="Agustín Ruiz Martín" userId="e54b14ac-9992-4b44-bb0f-8ee7a2060432" providerId="ADAL" clId="{B7381CE7-AB8D-46F1-ACAE-6CB1AAF72188}" dt="2021-05-02T11:55:08.329" v="17997" actId="478"/>
          <ac:spMkLst>
            <pc:docMk/>
            <pc:sldMk cId="3853848878" sldId="360"/>
            <ac:spMk id="13" creationId="{9D6EEC1B-CEF9-4815-AB5A-57395E6B7F1B}"/>
          </ac:spMkLst>
        </pc:spChg>
        <pc:spChg chg="del">
          <ac:chgData name="Agustín Ruiz Martín" userId="e54b14ac-9992-4b44-bb0f-8ee7a2060432" providerId="ADAL" clId="{B7381CE7-AB8D-46F1-ACAE-6CB1AAF72188}" dt="2021-05-02T11:55:09.938" v="17998" actId="478"/>
          <ac:spMkLst>
            <pc:docMk/>
            <pc:sldMk cId="3853848878" sldId="360"/>
            <ac:spMk id="14" creationId="{181B1881-6FC6-45B3-9661-19E1A8ACA0F2}"/>
          </ac:spMkLst>
        </pc:spChg>
        <pc:spChg chg="mod">
          <ac:chgData name="Agustín Ruiz Martín" userId="e54b14ac-9992-4b44-bb0f-8ee7a2060432" providerId="ADAL" clId="{B7381CE7-AB8D-46F1-ACAE-6CB1AAF72188}" dt="2021-05-02T11:58:49.447" v="18098" actId="1036"/>
          <ac:spMkLst>
            <pc:docMk/>
            <pc:sldMk cId="3853848878" sldId="360"/>
            <ac:spMk id="17" creationId="{08D73BDA-E8B0-4ACB-9F72-50CEAC960E16}"/>
          </ac:spMkLst>
        </pc:spChg>
        <pc:graphicFrameChg chg="del">
          <ac:chgData name="Agustín Ruiz Martín" userId="e54b14ac-9992-4b44-bb0f-8ee7a2060432" providerId="ADAL" clId="{B7381CE7-AB8D-46F1-ACAE-6CB1AAF72188}" dt="2021-05-02T11:55:07.313" v="17996" actId="478"/>
          <ac:graphicFrameMkLst>
            <pc:docMk/>
            <pc:sldMk cId="3853848878" sldId="360"/>
            <ac:graphicFrameMk id="11" creationId="{B39CD903-4677-4E13-95E0-B14F96A5CE70}"/>
          </ac:graphicFrameMkLst>
        </pc:graphicFrameChg>
        <pc:graphicFrameChg chg="add mod modGraphic">
          <ac:chgData name="Agustín Ruiz Martín" userId="e54b14ac-9992-4b44-bb0f-8ee7a2060432" providerId="ADAL" clId="{B7381CE7-AB8D-46F1-ACAE-6CB1AAF72188}" dt="2021-05-02T11:58:47.556" v="18097" actId="1036"/>
          <ac:graphicFrameMkLst>
            <pc:docMk/>
            <pc:sldMk cId="3853848878" sldId="360"/>
            <ac:graphicFrameMk id="15" creationId="{AA33E22E-E965-4867-BD09-BC82B6912A02}"/>
          </ac:graphicFrameMkLst>
        </pc:graphicFrameChg>
        <pc:graphicFrameChg chg="del">
          <ac:chgData name="Agustín Ruiz Martín" userId="e54b14ac-9992-4b44-bb0f-8ee7a2060432" providerId="ADAL" clId="{B7381CE7-AB8D-46F1-ACAE-6CB1AAF72188}" dt="2021-05-02T11:55:33.355" v="18001" actId="478"/>
          <ac:graphicFrameMkLst>
            <pc:docMk/>
            <pc:sldMk cId="3853848878" sldId="360"/>
            <ac:graphicFrameMk id="18" creationId="{F732DDF4-3F9E-43EC-AE24-06B90EAF1BE7}"/>
          </ac:graphicFrameMkLst>
        </pc:graphicFrameChg>
      </pc:sldChg>
      <pc:sldChg chg="addSp delSp modSp add mod">
        <pc:chgData name="Agustín Ruiz Martín" userId="e54b14ac-9992-4b44-bb0f-8ee7a2060432" providerId="ADAL" clId="{B7381CE7-AB8D-46F1-ACAE-6CB1AAF72188}" dt="2021-05-02T15:48:30.813" v="18370" actId="1036"/>
        <pc:sldMkLst>
          <pc:docMk/>
          <pc:sldMk cId="1150349122" sldId="361"/>
        </pc:sldMkLst>
        <pc:spChg chg="add mod">
          <ac:chgData name="Agustín Ruiz Martín" userId="e54b14ac-9992-4b44-bb0f-8ee7a2060432" providerId="ADAL" clId="{B7381CE7-AB8D-46F1-ACAE-6CB1AAF72188}" dt="2021-05-02T15:48:30.813" v="18370" actId="1036"/>
          <ac:spMkLst>
            <pc:docMk/>
            <pc:sldMk cId="1150349122" sldId="361"/>
            <ac:spMk id="5" creationId="{E3A770FE-07B1-46D6-9F85-D5406C09CFAA}"/>
          </ac:spMkLst>
        </pc:spChg>
        <pc:spChg chg="add mod">
          <ac:chgData name="Agustín Ruiz Martín" userId="e54b14ac-9992-4b44-bb0f-8ee7a2060432" providerId="ADAL" clId="{B7381CE7-AB8D-46F1-ACAE-6CB1AAF72188}" dt="2021-05-02T15:44:28.935" v="18193" actId="1035"/>
          <ac:spMkLst>
            <pc:docMk/>
            <pc:sldMk cId="1150349122" sldId="361"/>
            <ac:spMk id="6" creationId="{248B039A-7AA4-4152-88CC-86D51194CA20}"/>
          </ac:spMkLst>
        </pc:spChg>
        <pc:spChg chg="del mod">
          <ac:chgData name="Agustín Ruiz Martín" userId="e54b14ac-9992-4b44-bb0f-8ee7a2060432" providerId="ADAL" clId="{B7381CE7-AB8D-46F1-ACAE-6CB1AAF72188}" dt="2021-05-02T15:44:22.983" v="18177" actId="478"/>
          <ac:spMkLst>
            <pc:docMk/>
            <pc:sldMk cId="1150349122" sldId="361"/>
            <ac:spMk id="9" creationId="{2860A933-7D6E-4787-9625-EDB21A0E5C2F}"/>
          </ac:spMkLst>
        </pc:spChg>
        <pc:spChg chg="mod">
          <ac:chgData name="Agustín Ruiz Martín" userId="e54b14ac-9992-4b44-bb0f-8ee7a2060432" providerId="ADAL" clId="{B7381CE7-AB8D-46F1-ACAE-6CB1AAF72188}" dt="2021-05-02T11:59:15.799" v="18138" actId="20577"/>
          <ac:spMkLst>
            <pc:docMk/>
            <pc:sldMk cId="1150349122" sldId="361"/>
            <ac:spMk id="16" creationId="{F3113336-B8E7-4437-BCDB-0A41C522594A}"/>
          </ac:spMkLst>
        </pc:spChg>
        <pc:spChg chg="del">
          <ac:chgData name="Agustín Ruiz Martín" userId="e54b14ac-9992-4b44-bb0f-8ee7a2060432" providerId="ADAL" clId="{B7381CE7-AB8D-46F1-ACAE-6CB1AAF72188}" dt="2021-05-02T11:59:20.267" v="18139" actId="478"/>
          <ac:spMkLst>
            <pc:docMk/>
            <pc:sldMk cId="1150349122" sldId="361"/>
            <ac:spMk id="17" creationId="{08D73BDA-E8B0-4ACB-9F72-50CEAC960E16}"/>
          </ac:spMkLst>
        </pc:spChg>
        <pc:graphicFrameChg chg="del">
          <ac:chgData name="Agustín Ruiz Martín" userId="e54b14ac-9992-4b44-bb0f-8ee7a2060432" providerId="ADAL" clId="{B7381CE7-AB8D-46F1-ACAE-6CB1AAF72188}" dt="2021-05-02T11:59:21.954" v="18140" actId="478"/>
          <ac:graphicFrameMkLst>
            <pc:docMk/>
            <pc:sldMk cId="1150349122" sldId="361"/>
            <ac:graphicFrameMk id="15" creationId="{AA33E22E-E965-4867-BD09-BC82B6912A02}"/>
          </ac:graphicFrameMkLst>
        </pc:graphicFrameChg>
      </pc:sldChg>
      <pc:sldChg chg="del">
        <pc:chgData name="Agustín Ruiz Martín" userId="e54b14ac-9992-4b44-bb0f-8ee7a2060432" providerId="ADAL" clId="{B7381CE7-AB8D-46F1-ACAE-6CB1AAF72188}" dt="2021-04-29T17:40:32.304" v="1193" actId="47"/>
        <pc:sldMkLst>
          <pc:docMk/>
          <pc:sldMk cId="1417528125" sldId="361"/>
        </pc:sldMkLst>
      </pc:sldChg>
      <pc:sldChg chg="del">
        <pc:chgData name="Agustín Ruiz Martín" userId="e54b14ac-9992-4b44-bb0f-8ee7a2060432" providerId="ADAL" clId="{B7381CE7-AB8D-46F1-ACAE-6CB1AAF72188}" dt="2021-04-29T17:40:32.304" v="1193" actId="47"/>
        <pc:sldMkLst>
          <pc:docMk/>
          <pc:sldMk cId="2037821030" sldId="362"/>
        </pc:sldMkLst>
      </pc:sldChg>
      <pc:sldChg chg="delSp modSp add mod">
        <pc:chgData name="Agustín Ruiz Martín" userId="e54b14ac-9992-4b44-bb0f-8ee7a2060432" providerId="ADAL" clId="{B7381CE7-AB8D-46F1-ACAE-6CB1AAF72188}" dt="2021-05-02T16:43:35.927" v="22718" actId="12"/>
        <pc:sldMkLst>
          <pc:docMk/>
          <pc:sldMk cId="3712795199" sldId="362"/>
        </pc:sldMkLst>
        <pc:spChg chg="mod">
          <ac:chgData name="Agustín Ruiz Martín" userId="e54b14ac-9992-4b44-bb0f-8ee7a2060432" providerId="ADAL" clId="{B7381CE7-AB8D-46F1-ACAE-6CB1AAF72188}" dt="2021-05-02T16:43:35.927" v="22718" actId="12"/>
          <ac:spMkLst>
            <pc:docMk/>
            <pc:sldMk cId="3712795199" sldId="362"/>
            <ac:spMk id="5" creationId="{E3A770FE-07B1-46D6-9F85-D5406C09CFAA}"/>
          </ac:spMkLst>
        </pc:spChg>
        <pc:spChg chg="del">
          <ac:chgData name="Agustín Ruiz Martín" userId="e54b14ac-9992-4b44-bb0f-8ee7a2060432" providerId="ADAL" clId="{B7381CE7-AB8D-46F1-ACAE-6CB1AAF72188}" dt="2021-05-02T15:48:59.228" v="18372" actId="478"/>
          <ac:spMkLst>
            <pc:docMk/>
            <pc:sldMk cId="3712795199" sldId="362"/>
            <ac:spMk id="6" creationId="{248B039A-7AA4-4152-88CC-86D51194CA20}"/>
          </ac:spMkLst>
        </pc:spChg>
      </pc:sldChg>
      <pc:sldChg chg="del">
        <pc:chgData name="Agustín Ruiz Martín" userId="e54b14ac-9992-4b44-bb0f-8ee7a2060432" providerId="ADAL" clId="{B7381CE7-AB8D-46F1-ACAE-6CB1AAF72188}" dt="2021-04-29T17:40:32.304" v="1193" actId="47"/>
        <pc:sldMkLst>
          <pc:docMk/>
          <pc:sldMk cId="727498025" sldId="363"/>
        </pc:sldMkLst>
      </pc:sldChg>
      <pc:sldChg chg="modSp add mod">
        <pc:chgData name="Agustín Ruiz Martín" userId="e54b14ac-9992-4b44-bb0f-8ee7a2060432" providerId="ADAL" clId="{B7381CE7-AB8D-46F1-ACAE-6CB1AAF72188}" dt="2021-05-02T15:51:32.148" v="18438" actId="12"/>
        <pc:sldMkLst>
          <pc:docMk/>
          <pc:sldMk cId="3899210776" sldId="363"/>
        </pc:sldMkLst>
        <pc:spChg chg="mod">
          <ac:chgData name="Agustín Ruiz Martín" userId="e54b14ac-9992-4b44-bb0f-8ee7a2060432" providerId="ADAL" clId="{B7381CE7-AB8D-46F1-ACAE-6CB1AAF72188}" dt="2021-05-02T15:51:32.148" v="18438" actId="12"/>
          <ac:spMkLst>
            <pc:docMk/>
            <pc:sldMk cId="3899210776" sldId="363"/>
            <ac:spMk id="5" creationId="{E3A770FE-07B1-46D6-9F85-D5406C09CFAA}"/>
          </ac:spMkLst>
        </pc:spChg>
      </pc:sldChg>
      <pc:sldChg chg="del">
        <pc:chgData name="Agustín Ruiz Martín" userId="e54b14ac-9992-4b44-bb0f-8ee7a2060432" providerId="ADAL" clId="{B7381CE7-AB8D-46F1-ACAE-6CB1AAF72188}" dt="2021-04-29T17:40:32.304" v="1193" actId="47"/>
        <pc:sldMkLst>
          <pc:docMk/>
          <pc:sldMk cId="321203308" sldId="364"/>
        </pc:sldMkLst>
      </pc:sldChg>
      <pc:sldChg chg="addSp delSp modSp add mod modAnim">
        <pc:chgData name="Agustín Ruiz Martín" userId="e54b14ac-9992-4b44-bb0f-8ee7a2060432" providerId="ADAL" clId="{B7381CE7-AB8D-46F1-ACAE-6CB1AAF72188}" dt="2021-05-02T15:53:00.379" v="18463" actId="1035"/>
        <pc:sldMkLst>
          <pc:docMk/>
          <pc:sldMk cId="2958197846" sldId="364"/>
        </pc:sldMkLst>
        <pc:spChg chg="del">
          <ac:chgData name="Agustín Ruiz Martín" userId="e54b14ac-9992-4b44-bb0f-8ee7a2060432" providerId="ADAL" clId="{B7381CE7-AB8D-46F1-ACAE-6CB1AAF72188}" dt="2021-05-02T15:51:47.661" v="18440" actId="478"/>
          <ac:spMkLst>
            <pc:docMk/>
            <pc:sldMk cId="2958197846" sldId="364"/>
            <ac:spMk id="5" creationId="{E3A770FE-07B1-46D6-9F85-D5406C09CFAA}"/>
          </ac:spMkLst>
        </pc:spChg>
        <pc:spChg chg="mod">
          <ac:chgData name="Agustín Ruiz Martín" userId="e54b14ac-9992-4b44-bb0f-8ee7a2060432" providerId="ADAL" clId="{B7381CE7-AB8D-46F1-ACAE-6CB1AAF72188}" dt="2021-05-02T15:52:02.205" v="18443" actId="20577"/>
          <ac:spMkLst>
            <pc:docMk/>
            <pc:sldMk cId="2958197846" sldId="364"/>
            <ac:spMk id="8" creationId="{E5BC2560-29F0-40ED-A192-A987F924DE98}"/>
          </ac:spMkLst>
        </pc:spChg>
        <pc:spChg chg="add mod">
          <ac:chgData name="Agustín Ruiz Martín" userId="e54b14ac-9992-4b44-bb0f-8ee7a2060432" providerId="ADAL" clId="{B7381CE7-AB8D-46F1-ACAE-6CB1AAF72188}" dt="2021-05-02T15:53:00.379" v="18463" actId="1035"/>
          <ac:spMkLst>
            <pc:docMk/>
            <pc:sldMk cId="2958197846" sldId="364"/>
            <ac:spMk id="10" creationId="{B845B3F2-250A-4A3A-8F88-B010460B17FC}"/>
          </ac:spMkLst>
        </pc:spChg>
        <pc:grpChg chg="add mod">
          <ac:chgData name="Agustín Ruiz Martín" userId="e54b14ac-9992-4b44-bb0f-8ee7a2060432" providerId="ADAL" clId="{B7381CE7-AB8D-46F1-ACAE-6CB1AAF72188}" dt="2021-05-02T15:51:58.674" v="18441"/>
          <ac:grpSpMkLst>
            <pc:docMk/>
            <pc:sldMk cId="2958197846" sldId="364"/>
            <ac:grpSpMk id="6" creationId="{CFAE8914-1446-4B29-AF9D-D0A27CB5C376}"/>
          </ac:grpSpMkLst>
        </pc:grpChg>
        <pc:graphicFrameChg chg="add mod">
          <ac:chgData name="Agustín Ruiz Martín" userId="e54b14ac-9992-4b44-bb0f-8ee7a2060432" providerId="ADAL" clId="{B7381CE7-AB8D-46F1-ACAE-6CB1AAF72188}" dt="2021-05-02T15:53:00.379" v="18463" actId="1035"/>
          <ac:graphicFrameMkLst>
            <pc:docMk/>
            <pc:sldMk cId="2958197846" sldId="364"/>
            <ac:graphicFrameMk id="9" creationId="{3E6FE13D-DB1A-4D4F-BC14-80412C39CCB6}"/>
          </ac:graphicFrameMkLst>
        </pc:graphicFrameChg>
        <pc:picChg chg="mod">
          <ac:chgData name="Agustín Ruiz Martín" userId="e54b14ac-9992-4b44-bb0f-8ee7a2060432" providerId="ADAL" clId="{B7381CE7-AB8D-46F1-ACAE-6CB1AAF72188}" dt="2021-05-02T15:51:58.674" v="18441"/>
          <ac:picMkLst>
            <pc:docMk/>
            <pc:sldMk cId="2958197846" sldId="364"/>
            <ac:picMk id="7" creationId="{D7040BBE-1865-4726-AF32-4F4E3BDEE866}"/>
          </ac:picMkLst>
        </pc:picChg>
      </pc:sldChg>
      <pc:sldChg chg="del">
        <pc:chgData name="Agustín Ruiz Martín" userId="e54b14ac-9992-4b44-bb0f-8ee7a2060432" providerId="ADAL" clId="{B7381CE7-AB8D-46F1-ACAE-6CB1AAF72188}" dt="2021-04-29T17:40:32.304" v="1193" actId="47"/>
        <pc:sldMkLst>
          <pc:docMk/>
          <pc:sldMk cId="3674295853" sldId="365"/>
        </pc:sldMkLst>
      </pc:sldChg>
      <pc:sldChg chg="addSp delSp modSp add mod delAnim modAnim">
        <pc:chgData name="Agustín Ruiz Martín" userId="e54b14ac-9992-4b44-bb0f-8ee7a2060432" providerId="ADAL" clId="{B7381CE7-AB8D-46F1-ACAE-6CB1AAF72188}" dt="2021-05-02T15:53:39.338" v="18492" actId="1035"/>
        <pc:sldMkLst>
          <pc:docMk/>
          <pc:sldMk cId="4230335258" sldId="365"/>
        </pc:sldMkLst>
        <pc:spChg chg="del">
          <ac:chgData name="Agustín Ruiz Martín" userId="e54b14ac-9992-4b44-bb0f-8ee7a2060432" providerId="ADAL" clId="{B7381CE7-AB8D-46F1-ACAE-6CB1AAF72188}" dt="2021-05-02T15:53:11.875" v="18466" actId="478"/>
          <ac:spMkLst>
            <pc:docMk/>
            <pc:sldMk cId="4230335258" sldId="365"/>
            <ac:spMk id="10" creationId="{B845B3F2-250A-4A3A-8F88-B010460B17FC}"/>
          </ac:spMkLst>
        </pc:spChg>
        <pc:spChg chg="mod">
          <ac:chgData name="Agustín Ruiz Martín" userId="e54b14ac-9992-4b44-bb0f-8ee7a2060432" providerId="ADAL" clId="{B7381CE7-AB8D-46F1-ACAE-6CB1AAF72188}" dt="2021-05-02T15:53:39.338" v="18492" actId="1035"/>
          <ac:spMkLst>
            <pc:docMk/>
            <pc:sldMk cId="4230335258" sldId="365"/>
            <ac:spMk id="12" creationId="{34B6DE81-538B-49A4-AA37-E229D2E5C7AA}"/>
          </ac:spMkLst>
        </pc:spChg>
        <pc:spChg chg="mod">
          <ac:chgData name="Agustín Ruiz Martín" userId="e54b14ac-9992-4b44-bb0f-8ee7a2060432" providerId="ADAL" clId="{B7381CE7-AB8D-46F1-ACAE-6CB1AAF72188}" dt="2021-05-02T15:53:39.338" v="18492" actId="1035"/>
          <ac:spMkLst>
            <pc:docMk/>
            <pc:sldMk cId="4230335258" sldId="365"/>
            <ac:spMk id="13" creationId="{28C6D81E-FD45-4903-9369-7B79FCED0F72}"/>
          </ac:spMkLst>
        </pc:spChg>
        <pc:spChg chg="mod">
          <ac:chgData name="Agustín Ruiz Martín" userId="e54b14ac-9992-4b44-bb0f-8ee7a2060432" providerId="ADAL" clId="{B7381CE7-AB8D-46F1-ACAE-6CB1AAF72188}" dt="2021-05-02T15:53:39.338" v="18492" actId="1035"/>
          <ac:spMkLst>
            <pc:docMk/>
            <pc:sldMk cId="4230335258" sldId="365"/>
            <ac:spMk id="14" creationId="{5A6B10B1-4071-4FE6-A9D6-B46725207D83}"/>
          </ac:spMkLst>
        </pc:spChg>
        <pc:spChg chg="mod">
          <ac:chgData name="Agustín Ruiz Martín" userId="e54b14ac-9992-4b44-bb0f-8ee7a2060432" providerId="ADAL" clId="{B7381CE7-AB8D-46F1-ACAE-6CB1AAF72188}" dt="2021-05-02T15:53:39.338" v="18492" actId="1035"/>
          <ac:spMkLst>
            <pc:docMk/>
            <pc:sldMk cId="4230335258" sldId="365"/>
            <ac:spMk id="15" creationId="{2E648DE1-6140-4A73-BF52-12F12CD2B722}"/>
          </ac:spMkLst>
        </pc:spChg>
        <pc:spChg chg="mod">
          <ac:chgData name="Agustín Ruiz Martín" userId="e54b14ac-9992-4b44-bb0f-8ee7a2060432" providerId="ADAL" clId="{B7381CE7-AB8D-46F1-ACAE-6CB1AAF72188}" dt="2021-05-02T15:53:39.338" v="18492" actId="1035"/>
          <ac:spMkLst>
            <pc:docMk/>
            <pc:sldMk cId="4230335258" sldId="365"/>
            <ac:spMk id="17" creationId="{F31B07CC-6FD4-4D6F-9841-4DB063F23459}"/>
          </ac:spMkLst>
        </pc:spChg>
        <pc:spChg chg="mod">
          <ac:chgData name="Agustín Ruiz Martín" userId="e54b14ac-9992-4b44-bb0f-8ee7a2060432" providerId="ADAL" clId="{B7381CE7-AB8D-46F1-ACAE-6CB1AAF72188}" dt="2021-05-02T15:53:39.338" v="18492" actId="1035"/>
          <ac:spMkLst>
            <pc:docMk/>
            <pc:sldMk cId="4230335258" sldId="365"/>
            <ac:spMk id="19" creationId="{BBF20379-5D39-409A-A0D8-267D8EA833C3}"/>
          </ac:spMkLst>
        </pc:spChg>
        <pc:spChg chg="mod">
          <ac:chgData name="Agustín Ruiz Martín" userId="e54b14ac-9992-4b44-bb0f-8ee7a2060432" providerId="ADAL" clId="{B7381CE7-AB8D-46F1-ACAE-6CB1AAF72188}" dt="2021-05-02T15:53:39.338" v="18492" actId="1035"/>
          <ac:spMkLst>
            <pc:docMk/>
            <pc:sldMk cId="4230335258" sldId="365"/>
            <ac:spMk id="20" creationId="{D4465A9E-EB84-4134-929D-7D0DBA43F586}"/>
          </ac:spMkLst>
        </pc:spChg>
        <pc:spChg chg="mod">
          <ac:chgData name="Agustín Ruiz Martín" userId="e54b14ac-9992-4b44-bb0f-8ee7a2060432" providerId="ADAL" clId="{B7381CE7-AB8D-46F1-ACAE-6CB1AAF72188}" dt="2021-05-02T15:53:39.338" v="18492" actId="1035"/>
          <ac:spMkLst>
            <pc:docMk/>
            <pc:sldMk cId="4230335258" sldId="365"/>
            <ac:spMk id="23" creationId="{8A45E2D3-7A47-443D-9529-8355731C1F96}"/>
          </ac:spMkLst>
        </pc:spChg>
        <pc:spChg chg="mod">
          <ac:chgData name="Agustín Ruiz Martín" userId="e54b14ac-9992-4b44-bb0f-8ee7a2060432" providerId="ADAL" clId="{B7381CE7-AB8D-46F1-ACAE-6CB1AAF72188}" dt="2021-05-02T15:53:39.338" v="18492" actId="1035"/>
          <ac:spMkLst>
            <pc:docMk/>
            <pc:sldMk cId="4230335258" sldId="365"/>
            <ac:spMk id="24" creationId="{15B9ECA6-32C3-4ABE-B9EE-9BF4EC979EB3}"/>
          </ac:spMkLst>
        </pc:spChg>
        <pc:spChg chg="mod">
          <ac:chgData name="Agustín Ruiz Martín" userId="e54b14ac-9992-4b44-bb0f-8ee7a2060432" providerId="ADAL" clId="{B7381CE7-AB8D-46F1-ACAE-6CB1AAF72188}" dt="2021-05-02T15:53:39.338" v="18492" actId="1035"/>
          <ac:spMkLst>
            <pc:docMk/>
            <pc:sldMk cId="4230335258" sldId="365"/>
            <ac:spMk id="26" creationId="{27390325-C392-462B-B23E-AA319CCE348B}"/>
          </ac:spMkLst>
        </pc:spChg>
        <pc:spChg chg="mod">
          <ac:chgData name="Agustín Ruiz Martín" userId="e54b14ac-9992-4b44-bb0f-8ee7a2060432" providerId="ADAL" clId="{B7381CE7-AB8D-46F1-ACAE-6CB1AAF72188}" dt="2021-05-02T15:53:39.338" v="18492" actId="1035"/>
          <ac:spMkLst>
            <pc:docMk/>
            <pc:sldMk cId="4230335258" sldId="365"/>
            <ac:spMk id="27" creationId="{38854F4C-9FFA-4254-ACF2-066C679212C6}"/>
          </ac:spMkLst>
        </pc:spChg>
        <pc:spChg chg="mod">
          <ac:chgData name="Agustín Ruiz Martín" userId="e54b14ac-9992-4b44-bb0f-8ee7a2060432" providerId="ADAL" clId="{B7381CE7-AB8D-46F1-ACAE-6CB1AAF72188}" dt="2021-05-02T15:53:39.338" v="18492" actId="1035"/>
          <ac:spMkLst>
            <pc:docMk/>
            <pc:sldMk cId="4230335258" sldId="365"/>
            <ac:spMk id="29" creationId="{5A55F9B0-33F3-458E-9648-4F13524B16B3}"/>
          </ac:spMkLst>
        </pc:spChg>
        <pc:spChg chg="mod">
          <ac:chgData name="Agustín Ruiz Martín" userId="e54b14ac-9992-4b44-bb0f-8ee7a2060432" providerId="ADAL" clId="{B7381CE7-AB8D-46F1-ACAE-6CB1AAF72188}" dt="2021-05-02T15:53:39.338" v="18492" actId="1035"/>
          <ac:spMkLst>
            <pc:docMk/>
            <pc:sldMk cId="4230335258" sldId="365"/>
            <ac:spMk id="30" creationId="{6A230B62-8BD7-4848-8844-2CEF01A55C37}"/>
          </ac:spMkLst>
        </pc:spChg>
        <pc:spChg chg="add mod">
          <ac:chgData name="Agustín Ruiz Martín" userId="e54b14ac-9992-4b44-bb0f-8ee7a2060432" providerId="ADAL" clId="{B7381CE7-AB8D-46F1-ACAE-6CB1AAF72188}" dt="2021-05-02T15:53:39.338" v="18492" actId="1035"/>
          <ac:spMkLst>
            <pc:docMk/>
            <pc:sldMk cId="4230335258" sldId="365"/>
            <ac:spMk id="31" creationId="{FE14E230-48E2-4F42-BECF-C7FB650E8D6C}"/>
          </ac:spMkLst>
        </pc:spChg>
        <pc:spChg chg="add mod">
          <ac:chgData name="Agustín Ruiz Martín" userId="e54b14ac-9992-4b44-bb0f-8ee7a2060432" providerId="ADAL" clId="{B7381CE7-AB8D-46F1-ACAE-6CB1AAF72188}" dt="2021-05-02T15:53:39.338" v="18492" actId="1035"/>
          <ac:spMkLst>
            <pc:docMk/>
            <pc:sldMk cId="4230335258" sldId="365"/>
            <ac:spMk id="32" creationId="{656DF36A-51CC-4503-9044-B5992108BDE6}"/>
          </ac:spMkLst>
        </pc:spChg>
        <pc:spChg chg="add mod">
          <ac:chgData name="Agustín Ruiz Martín" userId="e54b14ac-9992-4b44-bb0f-8ee7a2060432" providerId="ADAL" clId="{B7381CE7-AB8D-46F1-ACAE-6CB1AAF72188}" dt="2021-05-02T15:53:39.338" v="18492" actId="1035"/>
          <ac:spMkLst>
            <pc:docMk/>
            <pc:sldMk cId="4230335258" sldId="365"/>
            <ac:spMk id="33" creationId="{C51587D9-8EAD-41DB-BA37-B2DFCB011B8F}"/>
          </ac:spMkLst>
        </pc:spChg>
        <pc:spChg chg="add mod">
          <ac:chgData name="Agustín Ruiz Martín" userId="e54b14ac-9992-4b44-bb0f-8ee7a2060432" providerId="ADAL" clId="{B7381CE7-AB8D-46F1-ACAE-6CB1AAF72188}" dt="2021-05-02T15:53:39.338" v="18492" actId="1035"/>
          <ac:spMkLst>
            <pc:docMk/>
            <pc:sldMk cId="4230335258" sldId="365"/>
            <ac:spMk id="34" creationId="{8C17DC2E-D230-4A21-8020-03F5761BA40C}"/>
          </ac:spMkLst>
        </pc:spChg>
        <pc:spChg chg="add mod">
          <ac:chgData name="Agustín Ruiz Martín" userId="e54b14ac-9992-4b44-bb0f-8ee7a2060432" providerId="ADAL" clId="{B7381CE7-AB8D-46F1-ACAE-6CB1AAF72188}" dt="2021-05-02T15:53:39.338" v="18492" actId="1035"/>
          <ac:spMkLst>
            <pc:docMk/>
            <pc:sldMk cId="4230335258" sldId="365"/>
            <ac:spMk id="35" creationId="{9877A8EC-5665-4723-B543-B89C9EB64C21}"/>
          </ac:spMkLst>
        </pc:spChg>
        <pc:spChg chg="add mod">
          <ac:chgData name="Agustín Ruiz Martín" userId="e54b14ac-9992-4b44-bb0f-8ee7a2060432" providerId="ADAL" clId="{B7381CE7-AB8D-46F1-ACAE-6CB1AAF72188}" dt="2021-05-02T15:53:39.338" v="18492" actId="1035"/>
          <ac:spMkLst>
            <pc:docMk/>
            <pc:sldMk cId="4230335258" sldId="365"/>
            <ac:spMk id="36" creationId="{942F6BDD-5106-4B5C-916C-3E1D7C8196A8}"/>
          </ac:spMkLst>
        </pc:spChg>
        <pc:spChg chg="add mod">
          <ac:chgData name="Agustín Ruiz Martín" userId="e54b14ac-9992-4b44-bb0f-8ee7a2060432" providerId="ADAL" clId="{B7381CE7-AB8D-46F1-ACAE-6CB1AAF72188}" dt="2021-05-02T15:53:39.338" v="18492" actId="1035"/>
          <ac:spMkLst>
            <pc:docMk/>
            <pc:sldMk cId="4230335258" sldId="365"/>
            <ac:spMk id="37" creationId="{4EDFA70E-48CF-486A-B7B3-C9318D853ABB}"/>
          </ac:spMkLst>
        </pc:spChg>
        <pc:spChg chg="add mod">
          <ac:chgData name="Agustín Ruiz Martín" userId="e54b14ac-9992-4b44-bb0f-8ee7a2060432" providerId="ADAL" clId="{B7381CE7-AB8D-46F1-ACAE-6CB1AAF72188}" dt="2021-05-02T15:53:39.338" v="18492" actId="1035"/>
          <ac:spMkLst>
            <pc:docMk/>
            <pc:sldMk cId="4230335258" sldId="365"/>
            <ac:spMk id="38" creationId="{E6D7EE14-DD12-42B0-8D0C-37F65712FABB}"/>
          </ac:spMkLst>
        </pc:spChg>
        <pc:spChg chg="add mod">
          <ac:chgData name="Agustín Ruiz Martín" userId="e54b14ac-9992-4b44-bb0f-8ee7a2060432" providerId="ADAL" clId="{B7381CE7-AB8D-46F1-ACAE-6CB1AAF72188}" dt="2021-05-02T15:53:39.338" v="18492" actId="1035"/>
          <ac:spMkLst>
            <pc:docMk/>
            <pc:sldMk cId="4230335258" sldId="365"/>
            <ac:spMk id="39" creationId="{EF842FBD-D8CE-41B6-AFC4-7CE49B26FFF4}"/>
          </ac:spMkLst>
        </pc:spChg>
        <pc:spChg chg="add mod">
          <ac:chgData name="Agustín Ruiz Martín" userId="e54b14ac-9992-4b44-bb0f-8ee7a2060432" providerId="ADAL" clId="{B7381CE7-AB8D-46F1-ACAE-6CB1AAF72188}" dt="2021-05-02T15:53:39.338" v="18492" actId="1035"/>
          <ac:spMkLst>
            <pc:docMk/>
            <pc:sldMk cId="4230335258" sldId="365"/>
            <ac:spMk id="40" creationId="{FF5648B2-E07F-4F5C-A057-6F838F16A90D}"/>
          </ac:spMkLst>
        </pc:spChg>
        <pc:grpChg chg="del">
          <ac:chgData name="Agustín Ruiz Martín" userId="e54b14ac-9992-4b44-bb0f-8ee7a2060432" providerId="ADAL" clId="{B7381CE7-AB8D-46F1-ACAE-6CB1AAF72188}" dt="2021-05-02T15:53:10.517" v="18465" actId="478"/>
          <ac:grpSpMkLst>
            <pc:docMk/>
            <pc:sldMk cId="4230335258" sldId="365"/>
            <ac:grpSpMk id="6" creationId="{CFAE8914-1446-4B29-AF9D-D0A27CB5C376}"/>
          </ac:grpSpMkLst>
        </pc:grpChg>
        <pc:grpChg chg="add mod">
          <ac:chgData name="Agustín Ruiz Martín" userId="e54b14ac-9992-4b44-bb0f-8ee7a2060432" providerId="ADAL" clId="{B7381CE7-AB8D-46F1-ACAE-6CB1AAF72188}" dt="2021-05-02T15:53:39.338" v="18492" actId="1035"/>
          <ac:grpSpMkLst>
            <pc:docMk/>
            <pc:sldMk cId="4230335258" sldId="365"/>
            <ac:grpSpMk id="11" creationId="{55B9C789-EE35-4DE7-AD4B-03811B80DECB}"/>
          </ac:grpSpMkLst>
        </pc:grpChg>
        <pc:grpChg chg="add mod">
          <ac:chgData name="Agustín Ruiz Martín" userId="e54b14ac-9992-4b44-bb0f-8ee7a2060432" providerId="ADAL" clId="{B7381CE7-AB8D-46F1-ACAE-6CB1AAF72188}" dt="2021-05-02T15:53:39.338" v="18492" actId="1035"/>
          <ac:grpSpMkLst>
            <pc:docMk/>
            <pc:sldMk cId="4230335258" sldId="365"/>
            <ac:grpSpMk id="18" creationId="{1BB14A33-9BE3-48D7-BCFF-799340686EA0}"/>
          </ac:grpSpMkLst>
        </pc:grpChg>
        <pc:grpChg chg="add mod">
          <ac:chgData name="Agustín Ruiz Martín" userId="e54b14ac-9992-4b44-bb0f-8ee7a2060432" providerId="ADAL" clId="{B7381CE7-AB8D-46F1-ACAE-6CB1AAF72188}" dt="2021-05-02T15:53:39.338" v="18492" actId="1035"/>
          <ac:grpSpMkLst>
            <pc:docMk/>
            <pc:sldMk cId="4230335258" sldId="365"/>
            <ac:grpSpMk id="22" creationId="{49D58B66-822D-4701-A387-AE967B0F5426}"/>
          </ac:grpSpMkLst>
        </pc:grpChg>
        <pc:grpChg chg="add mod">
          <ac:chgData name="Agustín Ruiz Martín" userId="e54b14ac-9992-4b44-bb0f-8ee7a2060432" providerId="ADAL" clId="{B7381CE7-AB8D-46F1-ACAE-6CB1AAF72188}" dt="2021-05-02T15:53:39.338" v="18492" actId="1035"/>
          <ac:grpSpMkLst>
            <pc:docMk/>
            <pc:sldMk cId="4230335258" sldId="365"/>
            <ac:grpSpMk id="25" creationId="{48D588FD-340D-4570-A212-CA03C9A69A03}"/>
          </ac:grpSpMkLst>
        </pc:grpChg>
        <pc:grpChg chg="add mod">
          <ac:chgData name="Agustín Ruiz Martín" userId="e54b14ac-9992-4b44-bb0f-8ee7a2060432" providerId="ADAL" clId="{B7381CE7-AB8D-46F1-ACAE-6CB1AAF72188}" dt="2021-05-02T15:53:39.338" v="18492" actId="1035"/>
          <ac:grpSpMkLst>
            <pc:docMk/>
            <pc:sldMk cId="4230335258" sldId="365"/>
            <ac:grpSpMk id="28" creationId="{5B5D0137-8FC8-41CB-B6A3-7354C5F88F88}"/>
          </ac:grpSpMkLst>
        </pc:grpChg>
        <pc:graphicFrameChg chg="del">
          <ac:chgData name="Agustín Ruiz Martín" userId="e54b14ac-9992-4b44-bb0f-8ee7a2060432" providerId="ADAL" clId="{B7381CE7-AB8D-46F1-ACAE-6CB1AAF72188}" dt="2021-05-02T15:53:13.516" v="18467" actId="478"/>
          <ac:graphicFrameMkLst>
            <pc:docMk/>
            <pc:sldMk cId="4230335258" sldId="365"/>
            <ac:graphicFrameMk id="9" creationId="{3E6FE13D-DB1A-4D4F-BC14-80412C39CCB6}"/>
          </ac:graphicFrameMkLst>
        </pc:graphicFrameChg>
        <pc:graphicFrameChg chg="add mod">
          <ac:chgData name="Agustín Ruiz Martín" userId="e54b14ac-9992-4b44-bb0f-8ee7a2060432" providerId="ADAL" clId="{B7381CE7-AB8D-46F1-ACAE-6CB1AAF72188}" dt="2021-05-02T15:53:39.338" v="18492" actId="1035"/>
          <ac:graphicFrameMkLst>
            <pc:docMk/>
            <pc:sldMk cId="4230335258" sldId="365"/>
            <ac:graphicFrameMk id="21" creationId="{715F6847-EB00-4347-AC59-31ADF365D2BA}"/>
          </ac:graphicFrameMkLst>
        </pc:graphicFrameChg>
      </pc:sldChg>
      <pc:sldChg chg="del">
        <pc:chgData name="Agustín Ruiz Martín" userId="e54b14ac-9992-4b44-bb0f-8ee7a2060432" providerId="ADAL" clId="{B7381CE7-AB8D-46F1-ACAE-6CB1AAF72188}" dt="2021-04-29T17:40:32.304" v="1193" actId="47"/>
        <pc:sldMkLst>
          <pc:docMk/>
          <pc:sldMk cId="875569525" sldId="366"/>
        </pc:sldMkLst>
      </pc:sldChg>
      <pc:sldChg chg="addSp modSp add mod modTransition modAnim">
        <pc:chgData name="Agustín Ruiz Martín" userId="e54b14ac-9992-4b44-bb0f-8ee7a2060432" providerId="ADAL" clId="{B7381CE7-AB8D-46F1-ACAE-6CB1AAF72188}" dt="2021-05-02T16:06:41.554" v="19510"/>
        <pc:sldMkLst>
          <pc:docMk/>
          <pc:sldMk cId="3249986919" sldId="366"/>
        </pc:sldMkLst>
        <pc:spChg chg="add mod">
          <ac:chgData name="Agustín Ruiz Martín" userId="e54b14ac-9992-4b44-bb0f-8ee7a2060432" providerId="ADAL" clId="{B7381CE7-AB8D-46F1-ACAE-6CB1AAF72188}" dt="2021-05-02T16:06:06.919" v="19503" actId="20577"/>
          <ac:spMkLst>
            <pc:docMk/>
            <pc:sldMk cId="3249986919" sldId="366"/>
            <ac:spMk id="2" creationId="{23009676-C6F0-4CF9-B0E7-708256384AC7}"/>
          </ac:spMkLst>
        </pc:spChg>
        <pc:spChg chg="add mod">
          <ac:chgData name="Agustín Ruiz Martín" userId="e54b14ac-9992-4b44-bb0f-8ee7a2060432" providerId="ADAL" clId="{B7381CE7-AB8D-46F1-ACAE-6CB1AAF72188}" dt="2021-05-02T16:06:16.935" v="19507" actId="1036"/>
          <ac:spMkLst>
            <pc:docMk/>
            <pc:sldMk cId="3249986919" sldId="366"/>
            <ac:spMk id="8" creationId="{220D8FD6-BB3B-4EC1-BF4A-54EB187847EA}"/>
          </ac:spMkLst>
        </pc:spChg>
        <pc:spChg chg="add mod">
          <ac:chgData name="Agustín Ruiz Martín" userId="e54b14ac-9992-4b44-bb0f-8ee7a2060432" providerId="ADAL" clId="{B7381CE7-AB8D-46F1-ACAE-6CB1AAF72188}" dt="2021-05-02T16:06:16.935" v="19507" actId="1036"/>
          <ac:spMkLst>
            <pc:docMk/>
            <pc:sldMk cId="3249986919" sldId="366"/>
            <ac:spMk id="9" creationId="{F9154482-7565-41FD-825D-50008A027B7C}"/>
          </ac:spMkLst>
        </pc:spChg>
        <pc:spChg chg="add mod">
          <ac:chgData name="Agustín Ruiz Martín" userId="e54b14ac-9992-4b44-bb0f-8ee7a2060432" providerId="ADAL" clId="{B7381CE7-AB8D-46F1-ACAE-6CB1AAF72188}" dt="2021-05-02T16:06:16.935" v="19507" actId="1036"/>
          <ac:spMkLst>
            <pc:docMk/>
            <pc:sldMk cId="3249986919" sldId="366"/>
            <ac:spMk id="10" creationId="{9380E646-C24C-4A8B-A469-29B5DCA9DB38}"/>
          </ac:spMkLst>
        </pc:spChg>
        <pc:spChg chg="add mod">
          <ac:chgData name="Agustín Ruiz Martín" userId="e54b14ac-9992-4b44-bb0f-8ee7a2060432" providerId="ADAL" clId="{B7381CE7-AB8D-46F1-ACAE-6CB1AAF72188}" dt="2021-05-02T16:06:21.090" v="19509" actId="1036"/>
          <ac:spMkLst>
            <pc:docMk/>
            <pc:sldMk cId="3249986919" sldId="366"/>
            <ac:spMk id="14" creationId="{C3287355-1DBB-4561-9CE8-B3A3041E42B4}"/>
          </ac:spMkLst>
        </pc:spChg>
        <pc:spChg chg="add mod">
          <ac:chgData name="Agustín Ruiz Martín" userId="e54b14ac-9992-4b44-bb0f-8ee7a2060432" providerId="ADAL" clId="{B7381CE7-AB8D-46F1-ACAE-6CB1AAF72188}" dt="2021-05-02T16:06:21.090" v="19509" actId="1036"/>
          <ac:spMkLst>
            <pc:docMk/>
            <pc:sldMk cId="3249986919" sldId="366"/>
            <ac:spMk id="15" creationId="{1539EA47-CF67-4E3E-A21C-A16FCB09D2F6}"/>
          </ac:spMkLst>
        </pc:spChg>
        <pc:spChg chg="mod">
          <ac:chgData name="Agustín Ruiz Martín" userId="e54b14ac-9992-4b44-bb0f-8ee7a2060432" providerId="ADAL" clId="{B7381CE7-AB8D-46F1-ACAE-6CB1AAF72188}" dt="2021-05-02T15:57:57.196" v="18611" actId="20577"/>
          <ac:spMkLst>
            <pc:docMk/>
            <pc:sldMk cId="3249986919" sldId="366"/>
            <ac:spMk id="16" creationId="{F3113336-B8E7-4437-BCDB-0A41C522594A}"/>
          </ac:spMkLst>
        </pc:spChg>
        <pc:spChg chg="add mod">
          <ac:chgData name="Agustín Ruiz Martín" userId="e54b14ac-9992-4b44-bb0f-8ee7a2060432" providerId="ADAL" clId="{B7381CE7-AB8D-46F1-ACAE-6CB1AAF72188}" dt="2021-05-02T16:06:21.090" v="19509" actId="1036"/>
          <ac:spMkLst>
            <pc:docMk/>
            <pc:sldMk cId="3249986919" sldId="366"/>
            <ac:spMk id="17" creationId="{7662EC9D-3391-492B-8270-A0F7C529CA04}"/>
          </ac:spMkLst>
        </pc:spChg>
        <pc:cxnChg chg="add mod">
          <ac:chgData name="Agustín Ruiz Martín" userId="e54b14ac-9992-4b44-bb0f-8ee7a2060432" providerId="ADAL" clId="{B7381CE7-AB8D-46F1-ACAE-6CB1AAF72188}" dt="2021-05-02T16:06:16.935" v="19507" actId="1036"/>
          <ac:cxnSpMkLst>
            <pc:docMk/>
            <pc:sldMk cId="3249986919" sldId="366"/>
            <ac:cxnSpMk id="5" creationId="{9EB1919A-CA45-47E9-8FD1-2348214D8697}"/>
          </ac:cxnSpMkLst>
        </pc:cxnChg>
        <pc:cxnChg chg="add mod">
          <ac:chgData name="Agustín Ruiz Martín" userId="e54b14ac-9992-4b44-bb0f-8ee7a2060432" providerId="ADAL" clId="{B7381CE7-AB8D-46F1-ACAE-6CB1AAF72188}" dt="2021-05-02T16:06:16.935" v="19507" actId="1036"/>
          <ac:cxnSpMkLst>
            <pc:docMk/>
            <pc:sldMk cId="3249986919" sldId="366"/>
            <ac:cxnSpMk id="6" creationId="{F768C59B-DA34-40CD-958E-ED9E4AD31B76}"/>
          </ac:cxnSpMkLst>
        </pc:cxnChg>
        <pc:cxnChg chg="add mod">
          <ac:chgData name="Agustín Ruiz Martín" userId="e54b14ac-9992-4b44-bb0f-8ee7a2060432" providerId="ADAL" clId="{B7381CE7-AB8D-46F1-ACAE-6CB1AAF72188}" dt="2021-05-02T16:06:16.935" v="19507" actId="1036"/>
          <ac:cxnSpMkLst>
            <pc:docMk/>
            <pc:sldMk cId="3249986919" sldId="366"/>
            <ac:cxnSpMk id="7" creationId="{6EF77E1B-28B2-4A8E-9869-83D63F553913}"/>
          </ac:cxnSpMkLst>
        </pc:cxnChg>
        <pc:cxnChg chg="add mod">
          <ac:chgData name="Agustín Ruiz Martín" userId="e54b14ac-9992-4b44-bb0f-8ee7a2060432" providerId="ADAL" clId="{B7381CE7-AB8D-46F1-ACAE-6CB1AAF72188}" dt="2021-05-02T16:06:21.090" v="19509" actId="1036"/>
          <ac:cxnSpMkLst>
            <pc:docMk/>
            <pc:sldMk cId="3249986919" sldId="366"/>
            <ac:cxnSpMk id="11" creationId="{6DFDD145-6D10-4735-8B86-128F3A844C35}"/>
          </ac:cxnSpMkLst>
        </pc:cxnChg>
        <pc:cxnChg chg="add mod">
          <ac:chgData name="Agustín Ruiz Martín" userId="e54b14ac-9992-4b44-bb0f-8ee7a2060432" providerId="ADAL" clId="{B7381CE7-AB8D-46F1-ACAE-6CB1AAF72188}" dt="2021-05-02T16:06:21.090" v="19509" actId="1036"/>
          <ac:cxnSpMkLst>
            <pc:docMk/>
            <pc:sldMk cId="3249986919" sldId="366"/>
            <ac:cxnSpMk id="12" creationId="{12803E6D-2AE5-48B6-9F31-BE1DA88E3756}"/>
          </ac:cxnSpMkLst>
        </pc:cxnChg>
        <pc:cxnChg chg="add mod">
          <ac:chgData name="Agustín Ruiz Martín" userId="e54b14ac-9992-4b44-bb0f-8ee7a2060432" providerId="ADAL" clId="{B7381CE7-AB8D-46F1-ACAE-6CB1AAF72188}" dt="2021-05-02T16:06:21.090" v="19509" actId="1036"/>
          <ac:cxnSpMkLst>
            <pc:docMk/>
            <pc:sldMk cId="3249986919" sldId="366"/>
            <ac:cxnSpMk id="13" creationId="{F3027216-A691-4082-942B-4EA572B8136F}"/>
          </ac:cxnSpMkLst>
        </pc:cxnChg>
      </pc:sldChg>
      <pc:sldChg chg="addSp modSp add modAnim">
        <pc:chgData name="Agustín Ruiz Martín" userId="e54b14ac-9992-4b44-bb0f-8ee7a2060432" providerId="ADAL" clId="{B7381CE7-AB8D-46F1-ACAE-6CB1AAF72188}" dt="2021-05-02T15:54:10.815" v="18538" actId="1035"/>
        <pc:sldMkLst>
          <pc:docMk/>
          <pc:sldMk cId="100358116" sldId="367"/>
        </pc:sldMkLst>
        <pc:spChg chg="mod">
          <ac:chgData name="Agustín Ruiz Martín" userId="e54b14ac-9992-4b44-bb0f-8ee7a2060432" providerId="ADAL" clId="{B7381CE7-AB8D-46F1-ACAE-6CB1AAF72188}" dt="2021-05-02T15:54:10.815" v="18538" actId="1035"/>
          <ac:spMkLst>
            <pc:docMk/>
            <pc:sldMk cId="100358116" sldId="367"/>
            <ac:spMk id="5" creationId="{30C83761-3F31-4C1F-AFE8-2F867567DDC5}"/>
          </ac:spMkLst>
        </pc:spChg>
        <pc:spChg chg="mod">
          <ac:chgData name="Agustín Ruiz Martín" userId="e54b14ac-9992-4b44-bb0f-8ee7a2060432" providerId="ADAL" clId="{B7381CE7-AB8D-46F1-ACAE-6CB1AAF72188}" dt="2021-05-02T15:54:10.815" v="18538" actId="1035"/>
          <ac:spMkLst>
            <pc:docMk/>
            <pc:sldMk cId="100358116" sldId="367"/>
            <ac:spMk id="6" creationId="{0232272F-AD6E-4C38-8575-274F544AB73C}"/>
          </ac:spMkLst>
        </pc:spChg>
        <pc:spChg chg="mod">
          <ac:chgData name="Agustín Ruiz Martín" userId="e54b14ac-9992-4b44-bb0f-8ee7a2060432" providerId="ADAL" clId="{B7381CE7-AB8D-46F1-ACAE-6CB1AAF72188}" dt="2021-05-02T15:54:10.815" v="18538" actId="1035"/>
          <ac:spMkLst>
            <pc:docMk/>
            <pc:sldMk cId="100358116" sldId="367"/>
            <ac:spMk id="7" creationId="{9CBBDE48-568F-4DD3-BD7B-A0E97003AAD1}"/>
          </ac:spMkLst>
        </pc:spChg>
        <pc:spChg chg="mod">
          <ac:chgData name="Agustín Ruiz Martín" userId="e54b14ac-9992-4b44-bb0f-8ee7a2060432" providerId="ADAL" clId="{B7381CE7-AB8D-46F1-ACAE-6CB1AAF72188}" dt="2021-05-02T15:54:10.815" v="18538" actId="1035"/>
          <ac:spMkLst>
            <pc:docMk/>
            <pc:sldMk cId="100358116" sldId="367"/>
            <ac:spMk id="8" creationId="{F7BDB448-8EA0-407B-BAD1-BD40DB41BFCE}"/>
          </ac:spMkLst>
        </pc:spChg>
        <pc:spChg chg="mod">
          <ac:chgData name="Agustín Ruiz Martín" userId="e54b14ac-9992-4b44-bb0f-8ee7a2060432" providerId="ADAL" clId="{B7381CE7-AB8D-46F1-ACAE-6CB1AAF72188}" dt="2021-05-02T15:54:10.815" v="18538" actId="1035"/>
          <ac:spMkLst>
            <pc:docMk/>
            <pc:sldMk cId="100358116" sldId="367"/>
            <ac:spMk id="9" creationId="{5372ED27-E7BC-4E9F-8821-1E506589ED38}"/>
          </ac:spMkLst>
        </pc:spChg>
        <pc:spChg chg="add mod">
          <ac:chgData name="Agustín Ruiz Martín" userId="e54b14ac-9992-4b44-bb0f-8ee7a2060432" providerId="ADAL" clId="{B7381CE7-AB8D-46F1-ACAE-6CB1AAF72188}" dt="2021-05-02T15:54:10.815" v="18538" actId="1035"/>
          <ac:spMkLst>
            <pc:docMk/>
            <pc:sldMk cId="100358116" sldId="367"/>
            <ac:spMk id="11" creationId="{6E91CE4B-8D9D-459D-95CB-DC7B791F41B1}"/>
          </ac:spMkLst>
        </pc:spChg>
        <pc:spChg chg="add mod">
          <ac:chgData name="Agustín Ruiz Martín" userId="e54b14ac-9992-4b44-bb0f-8ee7a2060432" providerId="ADAL" clId="{B7381CE7-AB8D-46F1-ACAE-6CB1AAF72188}" dt="2021-05-02T15:54:10.815" v="18538" actId="1035"/>
          <ac:spMkLst>
            <pc:docMk/>
            <pc:sldMk cId="100358116" sldId="367"/>
            <ac:spMk id="12" creationId="{D83894C5-10DD-4C82-A09C-F746D802EE29}"/>
          </ac:spMkLst>
        </pc:spChg>
        <pc:spChg chg="add mod">
          <ac:chgData name="Agustín Ruiz Martín" userId="e54b14ac-9992-4b44-bb0f-8ee7a2060432" providerId="ADAL" clId="{B7381CE7-AB8D-46F1-ACAE-6CB1AAF72188}" dt="2021-05-02T15:54:10.815" v="18538" actId="1035"/>
          <ac:spMkLst>
            <pc:docMk/>
            <pc:sldMk cId="100358116" sldId="367"/>
            <ac:spMk id="13" creationId="{8E777732-137E-4223-AF69-B5750F244476}"/>
          </ac:spMkLst>
        </pc:spChg>
        <pc:spChg chg="add mod">
          <ac:chgData name="Agustín Ruiz Martín" userId="e54b14ac-9992-4b44-bb0f-8ee7a2060432" providerId="ADAL" clId="{B7381CE7-AB8D-46F1-ACAE-6CB1AAF72188}" dt="2021-05-02T15:54:10.815" v="18538" actId="1035"/>
          <ac:spMkLst>
            <pc:docMk/>
            <pc:sldMk cId="100358116" sldId="367"/>
            <ac:spMk id="14" creationId="{E7723400-7E3C-432C-A855-2604A8714CA4}"/>
          </ac:spMkLst>
        </pc:spChg>
        <pc:spChg chg="add mod">
          <ac:chgData name="Agustín Ruiz Martín" userId="e54b14ac-9992-4b44-bb0f-8ee7a2060432" providerId="ADAL" clId="{B7381CE7-AB8D-46F1-ACAE-6CB1AAF72188}" dt="2021-05-02T15:54:10.815" v="18538" actId="1035"/>
          <ac:spMkLst>
            <pc:docMk/>
            <pc:sldMk cId="100358116" sldId="367"/>
            <ac:spMk id="15" creationId="{43B9F9EF-00DD-4569-89D5-B4B3BF022105}"/>
          </ac:spMkLst>
        </pc:spChg>
        <pc:spChg chg="add mod">
          <ac:chgData name="Agustín Ruiz Martín" userId="e54b14ac-9992-4b44-bb0f-8ee7a2060432" providerId="ADAL" clId="{B7381CE7-AB8D-46F1-ACAE-6CB1AAF72188}" dt="2021-05-02T15:54:10.815" v="18538" actId="1035"/>
          <ac:spMkLst>
            <pc:docMk/>
            <pc:sldMk cId="100358116" sldId="367"/>
            <ac:spMk id="17" creationId="{FEA610AE-F107-4537-953B-E686A6E87C2F}"/>
          </ac:spMkLst>
        </pc:spChg>
        <pc:spChg chg="add mod">
          <ac:chgData name="Agustín Ruiz Martín" userId="e54b14ac-9992-4b44-bb0f-8ee7a2060432" providerId="ADAL" clId="{B7381CE7-AB8D-46F1-ACAE-6CB1AAF72188}" dt="2021-05-02T15:54:10.815" v="18538" actId="1035"/>
          <ac:spMkLst>
            <pc:docMk/>
            <pc:sldMk cId="100358116" sldId="367"/>
            <ac:spMk id="18" creationId="{02F0E4BD-B8B8-4D66-A33E-5621938E99BD}"/>
          </ac:spMkLst>
        </pc:spChg>
        <pc:spChg chg="mod">
          <ac:chgData name="Agustín Ruiz Martín" userId="e54b14ac-9992-4b44-bb0f-8ee7a2060432" providerId="ADAL" clId="{B7381CE7-AB8D-46F1-ACAE-6CB1AAF72188}" dt="2021-05-02T15:54:10.815" v="18538" actId="1035"/>
          <ac:spMkLst>
            <pc:docMk/>
            <pc:sldMk cId="100358116" sldId="367"/>
            <ac:spMk id="20" creationId="{DFF1B347-AF3D-46AB-AF29-D98CEBC71C3B}"/>
          </ac:spMkLst>
        </pc:spChg>
        <pc:spChg chg="mod">
          <ac:chgData name="Agustín Ruiz Martín" userId="e54b14ac-9992-4b44-bb0f-8ee7a2060432" providerId="ADAL" clId="{B7381CE7-AB8D-46F1-ACAE-6CB1AAF72188}" dt="2021-05-02T15:54:10.815" v="18538" actId="1035"/>
          <ac:spMkLst>
            <pc:docMk/>
            <pc:sldMk cId="100358116" sldId="367"/>
            <ac:spMk id="21" creationId="{17F1F24B-821D-46AD-9FB1-C92924A3C571}"/>
          </ac:spMkLst>
        </pc:spChg>
        <pc:spChg chg="mod">
          <ac:chgData name="Agustín Ruiz Martín" userId="e54b14ac-9992-4b44-bb0f-8ee7a2060432" providerId="ADAL" clId="{B7381CE7-AB8D-46F1-ACAE-6CB1AAF72188}" dt="2021-05-02T15:54:10.815" v="18538" actId="1035"/>
          <ac:spMkLst>
            <pc:docMk/>
            <pc:sldMk cId="100358116" sldId="367"/>
            <ac:spMk id="23" creationId="{DAAC6E9F-E34B-4E4F-BBB0-47DDF00B689A}"/>
          </ac:spMkLst>
        </pc:spChg>
        <pc:spChg chg="mod">
          <ac:chgData name="Agustín Ruiz Martín" userId="e54b14ac-9992-4b44-bb0f-8ee7a2060432" providerId="ADAL" clId="{B7381CE7-AB8D-46F1-ACAE-6CB1AAF72188}" dt="2021-05-02T15:54:10.815" v="18538" actId="1035"/>
          <ac:spMkLst>
            <pc:docMk/>
            <pc:sldMk cId="100358116" sldId="367"/>
            <ac:spMk id="24" creationId="{7F5A1627-B93B-43C6-968E-1E0AD7D1F841}"/>
          </ac:spMkLst>
        </pc:spChg>
        <pc:spChg chg="mod">
          <ac:chgData name="Agustín Ruiz Martín" userId="e54b14ac-9992-4b44-bb0f-8ee7a2060432" providerId="ADAL" clId="{B7381CE7-AB8D-46F1-ACAE-6CB1AAF72188}" dt="2021-05-02T15:54:10.815" v="18538" actId="1035"/>
          <ac:spMkLst>
            <pc:docMk/>
            <pc:sldMk cId="100358116" sldId="367"/>
            <ac:spMk id="26" creationId="{0A68AE31-E6EA-4C59-AB8C-578815CFE0C8}"/>
          </ac:spMkLst>
        </pc:spChg>
        <pc:spChg chg="mod">
          <ac:chgData name="Agustín Ruiz Martín" userId="e54b14ac-9992-4b44-bb0f-8ee7a2060432" providerId="ADAL" clId="{B7381CE7-AB8D-46F1-ACAE-6CB1AAF72188}" dt="2021-05-02T15:54:10.815" v="18538" actId="1035"/>
          <ac:spMkLst>
            <pc:docMk/>
            <pc:sldMk cId="100358116" sldId="367"/>
            <ac:spMk id="27" creationId="{211E4C67-8DDF-4022-814F-0752A457F412}"/>
          </ac:spMkLst>
        </pc:spChg>
        <pc:spChg chg="mod">
          <ac:chgData name="Agustín Ruiz Martín" userId="e54b14ac-9992-4b44-bb0f-8ee7a2060432" providerId="ADAL" clId="{B7381CE7-AB8D-46F1-ACAE-6CB1AAF72188}" dt="2021-05-02T15:54:10.815" v="18538" actId="1035"/>
          <ac:spMkLst>
            <pc:docMk/>
            <pc:sldMk cId="100358116" sldId="367"/>
            <ac:spMk id="29" creationId="{2ACE6DBE-00F6-4AAB-803F-78D24DDC0075}"/>
          </ac:spMkLst>
        </pc:spChg>
        <pc:spChg chg="mod">
          <ac:chgData name="Agustín Ruiz Martín" userId="e54b14ac-9992-4b44-bb0f-8ee7a2060432" providerId="ADAL" clId="{B7381CE7-AB8D-46F1-ACAE-6CB1AAF72188}" dt="2021-05-02T15:54:10.815" v="18538" actId="1035"/>
          <ac:spMkLst>
            <pc:docMk/>
            <pc:sldMk cId="100358116" sldId="367"/>
            <ac:spMk id="30" creationId="{2857B63C-6FDC-4CCA-89B2-99A84AB04886}"/>
          </ac:spMkLst>
        </pc:spChg>
        <pc:spChg chg="mod">
          <ac:chgData name="Agustín Ruiz Martín" userId="e54b14ac-9992-4b44-bb0f-8ee7a2060432" providerId="ADAL" clId="{B7381CE7-AB8D-46F1-ACAE-6CB1AAF72188}" dt="2021-05-02T15:54:10.815" v="18538" actId="1035"/>
          <ac:spMkLst>
            <pc:docMk/>
            <pc:sldMk cId="100358116" sldId="367"/>
            <ac:spMk id="32" creationId="{97C09032-4FC5-4168-94BA-9FA2A1E5C05B}"/>
          </ac:spMkLst>
        </pc:spChg>
        <pc:spChg chg="mod">
          <ac:chgData name="Agustín Ruiz Martín" userId="e54b14ac-9992-4b44-bb0f-8ee7a2060432" providerId="ADAL" clId="{B7381CE7-AB8D-46F1-ACAE-6CB1AAF72188}" dt="2021-05-02T15:54:10.815" v="18538" actId="1035"/>
          <ac:spMkLst>
            <pc:docMk/>
            <pc:sldMk cId="100358116" sldId="367"/>
            <ac:spMk id="33" creationId="{0648EE65-7812-4626-B2BB-72A5FEC0D38E}"/>
          </ac:spMkLst>
        </pc:spChg>
        <pc:spChg chg="mod">
          <ac:chgData name="Agustín Ruiz Martín" userId="e54b14ac-9992-4b44-bb0f-8ee7a2060432" providerId="ADAL" clId="{B7381CE7-AB8D-46F1-ACAE-6CB1AAF72188}" dt="2021-05-02T15:54:10.815" v="18538" actId="1035"/>
          <ac:spMkLst>
            <pc:docMk/>
            <pc:sldMk cId="100358116" sldId="367"/>
            <ac:spMk id="35" creationId="{9A9F9B1B-BDF1-4E7A-B68D-1D92975F630F}"/>
          </ac:spMkLst>
        </pc:spChg>
        <pc:spChg chg="mod">
          <ac:chgData name="Agustín Ruiz Martín" userId="e54b14ac-9992-4b44-bb0f-8ee7a2060432" providerId="ADAL" clId="{B7381CE7-AB8D-46F1-ACAE-6CB1AAF72188}" dt="2021-05-02T15:54:10.815" v="18538" actId="1035"/>
          <ac:spMkLst>
            <pc:docMk/>
            <pc:sldMk cId="100358116" sldId="367"/>
            <ac:spMk id="36" creationId="{3FBD1734-0F7C-4DA0-BA36-9F4E45E60A70}"/>
          </ac:spMkLst>
        </pc:spChg>
        <pc:spChg chg="mod">
          <ac:chgData name="Agustín Ruiz Martín" userId="e54b14ac-9992-4b44-bb0f-8ee7a2060432" providerId="ADAL" clId="{B7381CE7-AB8D-46F1-ACAE-6CB1AAF72188}" dt="2021-05-02T15:54:10.815" v="18538" actId="1035"/>
          <ac:spMkLst>
            <pc:docMk/>
            <pc:sldMk cId="100358116" sldId="367"/>
            <ac:spMk id="37" creationId="{B36F0F7D-8BB5-460E-BE13-D2923280639B}"/>
          </ac:spMkLst>
        </pc:spChg>
        <pc:spChg chg="mod">
          <ac:chgData name="Agustín Ruiz Martín" userId="e54b14ac-9992-4b44-bb0f-8ee7a2060432" providerId="ADAL" clId="{B7381CE7-AB8D-46F1-ACAE-6CB1AAF72188}" dt="2021-05-02T15:54:10.815" v="18538" actId="1035"/>
          <ac:spMkLst>
            <pc:docMk/>
            <pc:sldMk cId="100358116" sldId="367"/>
            <ac:spMk id="38" creationId="{5E23E995-4BEE-4378-974E-DE6E82BAD4E7}"/>
          </ac:spMkLst>
        </pc:spChg>
        <pc:spChg chg="add mod">
          <ac:chgData name="Agustín Ruiz Martín" userId="e54b14ac-9992-4b44-bb0f-8ee7a2060432" providerId="ADAL" clId="{B7381CE7-AB8D-46F1-ACAE-6CB1AAF72188}" dt="2021-05-02T15:54:10.815" v="18538" actId="1035"/>
          <ac:spMkLst>
            <pc:docMk/>
            <pc:sldMk cId="100358116" sldId="367"/>
            <ac:spMk id="39" creationId="{FF6443E9-6731-4839-AF8B-80C058C66606}"/>
          </ac:spMkLst>
        </pc:spChg>
        <pc:spChg chg="add mod">
          <ac:chgData name="Agustín Ruiz Martín" userId="e54b14ac-9992-4b44-bb0f-8ee7a2060432" providerId="ADAL" clId="{B7381CE7-AB8D-46F1-ACAE-6CB1AAF72188}" dt="2021-05-02T15:54:10.815" v="18538" actId="1035"/>
          <ac:spMkLst>
            <pc:docMk/>
            <pc:sldMk cId="100358116" sldId="367"/>
            <ac:spMk id="40" creationId="{D781B440-A72F-4200-89D6-6B2FA0897978}"/>
          </ac:spMkLst>
        </pc:spChg>
        <pc:spChg chg="add mod">
          <ac:chgData name="Agustín Ruiz Martín" userId="e54b14ac-9992-4b44-bb0f-8ee7a2060432" providerId="ADAL" clId="{B7381CE7-AB8D-46F1-ACAE-6CB1AAF72188}" dt="2021-05-02T15:54:10.815" v="18538" actId="1035"/>
          <ac:spMkLst>
            <pc:docMk/>
            <pc:sldMk cId="100358116" sldId="367"/>
            <ac:spMk id="41" creationId="{7A38BE7B-9EB9-4D31-81A1-49D570D51D98}"/>
          </ac:spMkLst>
        </pc:spChg>
        <pc:spChg chg="add mod">
          <ac:chgData name="Agustín Ruiz Martín" userId="e54b14ac-9992-4b44-bb0f-8ee7a2060432" providerId="ADAL" clId="{B7381CE7-AB8D-46F1-ACAE-6CB1AAF72188}" dt="2021-05-02T15:54:10.815" v="18538" actId="1035"/>
          <ac:spMkLst>
            <pc:docMk/>
            <pc:sldMk cId="100358116" sldId="367"/>
            <ac:spMk id="42" creationId="{C6C0E171-41C2-441A-9B3E-9572CA31560F}"/>
          </ac:spMkLst>
        </pc:spChg>
        <pc:spChg chg="mod">
          <ac:chgData name="Agustín Ruiz Martín" userId="e54b14ac-9992-4b44-bb0f-8ee7a2060432" providerId="ADAL" clId="{B7381CE7-AB8D-46F1-ACAE-6CB1AAF72188}" dt="2021-05-02T15:54:10.815" v="18538" actId="1035"/>
          <ac:spMkLst>
            <pc:docMk/>
            <pc:sldMk cId="100358116" sldId="367"/>
            <ac:spMk id="44" creationId="{40CC88B3-35D3-4599-B7F7-233CACBE6149}"/>
          </ac:spMkLst>
        </pc:spChg>
        <pc:spChg chg="mod">
          <ac:chgData name="Agustín Ruiz Martín" userId="e54b14ac-9992-4b44-bb0f-8ee7a2060432" providerId="ADAL" clId="{B7381CE7-AB8D-46F1-ACAE-6CB1AAF72188}" dt="2021-05-02T15:54:10.815" v="18538" actId="1035"/>
          <ac:spMkLst>
            <pc:docMk/>
            <pc:sldMk cId="100358116" sldId="367"/>
            <ac:spMk id="45" creationId="{0733F359-4CE4-4B33-9C7E-D2A28996499C}"/>
          </ac:spMkLst>
        </pc:spChg>
        <pc:spChg chg="mod">
          <ac:chgData name="Agustín Ruiz Martín" userId="e54b14ac-9992-4b44-bb0f-8ee7a2060432" providerId="ADAL" clId="{B7381CE7-AB8D-46F1-ACAE-6CB1AAF72188}" dt="2021-05-02T15:54:10.815" v="18538" actId="1035"/>
          <ac:spMkLst>
            <pc:docMk/>
            <pc:sldMk cId="100358116" sldId="367"/>
            <ac:spMk id="47" creationId="{DB897A69-E354-439B-B93E-354AC2611BB4}"/>
          </ac:spMkLst>
        </pc:spChg>
        <pc:spChg chg="mod">
          <ac:chgData name="Agustín Ruiz Martín" userId="e54b14ac-9992-4b44-bb0f-8ee7a2060432" providerId="ADAL" clId="{B7381CE7-AB8D-46F1-ACAE-6CB1AAF72188}" dt="2021-05-02T15:54:10.815" v="18538" actId="1035"/>
          <ac:spMkLst>
            <pc:docMk/>
            <pc:sldMk cId="100358116" sldId="367"/>
            <ac:spMk id="48" creationId="{13EFFE81-863D-4A81-9CA8-5E1F1403E58E}"/>
          </ac:spMkLst>
        </pc:spChg>
        <pc:spChg chg="mod">
          <ac:chgData name="Agustín Ruiz Martín" userId="e54b14ac-9992-4b44-bb0f-8ee7a2060432" providerId="ADAL" clId="{B7381CE7-AB8D-46F1-ACAE-6CB1AAF72188}" dt="2021-05-02T15:54:10.815" v="18538" actId="1035"/>
          <ac:spMkLst>
            <pc:docMk/>
            <pc:sldMk cId="100358116" sldId="367"/>
            <ac:spMk id="50" creationId="{AE6F1515-A087-443E-88D0-BF6125A92403}"/>
          </ac:spMkLst>
        </pc:spChg>
        <pc:spChg chg="mod">
          <ac:chgData name="Agustín Ruiz Martín" userId="e54b14ac-9992-4b44-bb0f-8ee7a2060432" providerId="ADAL" clId="{B7381CE7-AB8D-46F1-ACAE-6CB1AAF72188}" dt="2021-05-02T15:54:10.815" v="18538" actId="1035"/>
          <ac:spMkLst>
            <pc:docMk/>
            <pc:sldMk cId="100358116" sldId="367"/>
            <ac:spMk id="51" creationId="{A60788C0-2E69-4934-AB91-7F77DDE29B08}"/>
          </ac:spMkLst>
        </pc:spChg>
        <pc:spChg chg="mod">
          <ac:chgData name="Agustín Ruiz Martín" userId="e54b14ac-9992-4b44-bb0f-8ee7a2060432" providerId="ADAL" clId="{B7381CE7-AB8D-46F1-ACAE-6CB1AAF72188}" dt="2021-05-02T15:54:10.815" v="18538" actId="1035"/>
          <ac:spMkLst>
            <pc:docMk/>
            <pc:sldMk cId="100358116" sldId="367"/>
            <ac:spMk id="53" creationId="{5F563717-CA6A-4629-931C-2993F0C846C1}"/>
          </ac:spMkLst>
        </pc:spChg>
        <pc:spChg chg="mod">
          <ac:chgData name="Agustín Ruiz Martín" userId="e54b14ac-9992-4b44-bb0f-8ee7a2060432" providerId="ADAL" clId="{B7381CE7-AB8D-46F1-ACAE-6CB1AAF72188}" dt="2021-05-02T15:54:10.815" v="18538" actId="1035"/>
          <ac:spMkLst>
            <pc:docMk/>
            <pc:sldMk cId="100358116" sldId="367"/>
            <ac:spMk id="54" creationId="{17CFDDBC-B418-4499-92D2-EA54AEB5F500}"/>
          </ac:spMkLst>
        </pc:spChg>
        <pc:spChg chg="mod">
          <ac:chgData name="Agustín Ruiz Martín" userId="e54b14ac-9992-4b44-bb0f-8ee7a2060432" providerId="ADAL" clId="{B7381CE7-AB8D-46F1-ACAE-6CB1AAF72188}" dt="2021-05-02T15:54:10.815" v="18538" actId="1035"/>
          <ac:spMkLst>
            <pc:docMk/>
            <pc:sldMk cId="100358116" sldId="367"/>
            <ac:spMk id="56" creationId="{7E4F98FB-18C9-4D28-8379-F391B8BC8F17}"/>
          </ac:spMkLst>
        </pc:spChg>
        <pc:spChg chg="mod">
          <ac:chgData name="Agustín Ruiz Martín" userId="e54b14ac-9992-4b44-bb0f-8ee7a2060432" providerId="ADAL" clId="{B7381CE7-AB8D-46F1-ACAE-6CB1AAF72188}" dt="2021-05-02T15:54:10.815" v="18538" actId="1035"/>
          <ac:spMkLst>
            <pc:docMk/>
            <pc:sldMk cId="100358116" sldId="367"/>
            <ac:spMk id="58" creationId="{E3EF99DB-263C-42CC-8130-DC2F67BF1273}"/>
          </ac:spMkLst>
        </pc:spChg>
        <pc:spChg chg="mod">
          <ac:chgData name="Agustín Ruiz Martín" userId="e54b14ac-9992-4b44-bb0f-8ee7a2060432" providerId="ADAL" clId="{B7381CE7-AB8D-46F1-ACAE-6CB1AAF72188}" dt="2021-05-02T15:54:10.815" v="18538" actId="1035"/>
          <ac:spMkLst>
            <pc:docMk/>
            <pc:sldMk cId="100358116" sldId="367"/>
            <ac:spMk id="60" creationId="{ED64245A-47C1-4076-B2D6-0E30782AF2FD}"/>
          </ac:spMkLst>
        </pc:spChg>
        <pc:spChg chg="mod">
          <ac:chgData name="Agustín Ruiz Martín" userId="e54b14ac-9992-4b44-bb0f-8ee7a2060432" providerId="ADAL" clId="{B7381CE7-AB8D-46F1-ACAE-6CB1AAF72188}" dt="2021-05-02T15:54:10.815" v="18538" actId="1035"/>
          <ac:spMkLst>
            <pc:docMk/>
            <pc:sldMk cId="100358116" sldId="367"/>
            <ac:spMk id="61" creationId="{FD1607C1-0203-4811-8A59-842D09EA7E33}"/>
          </ac:spMkLst>
        </pc:spChg>
        <pc:spChg chg="mod">
          <ac:chgData name="Agustín Ruiz Martín" userId="e54b14ac-9992-4b44-bb0f-8ee7a2060432" providerId="ADAL" clId="{B7381CE7-AB8D-46F1-ACAE-6CB1AAF72188}" dt="2021-05-02T15:54:10.815" v="18538" actId="1035"/>
          <ac:spMkLst>
            <pc:docMk/>
            <pc:sldMk cId="100358116" sldId="367"/>
            <ac:spMk id="63" creationId="{79FA63FC-95EC-4BCD-87C4-83A6A79F23F4}"/>
          </ac:spMkLst>
        </pc:spChg>
        <pc:spChg chg="mod">
          <ac:chgData name="Agustín Ruiz Martín" userId="e54b14ac-9992-4b44-bb0f-8ee7a2060432" providerId="ADAL" clId="{B7381CE7-AB8D-46F1-ACAE-6CB1AAF72188}" dt="2021-05-02T15:54:10.815" v="18538" actId="1035"/>
          <ac:spMkLst>
            <pc:docMk/>
            <pc:sldMk cId="100358116" sldId="367"/>
            <ac:spMk id="64" creationId="{9C7502A4-5CD7-48FC-9A62-EEE552E0D17D}"/>
          </ac:spMkLst>
        </pc:spChg>
        <pc:spChg chg="mod">
          <ac:chgData name="Agustín Ruiz Martín" userId="e54b14ac-9992-4b44-bb0f-8ee7a2060432" providerId="ADAL" clId="{B7381CE7-AB8D-46F1-ACAE-6CB1AAF72188}" dt="2021-05-02T15:54:10.815" v="18538" actId="1035"/>
          <ac:spMkLst>
            <pc:docMk/>
            <pc:sldMk cId="100358116" sldId="367"/>
            <ac:spMk id="66" creationId="{3B0ED72D-CA33-4FA6-A22F-1117D92C0148}"/>
          </ac:spMkLst>
        </pc:spChg>
        <pc:spChg chg="mod">
          <ac:chgData name="Agustín Ruiz Martín" userId="e54b14ac-9992-4b44-bb0f-8ee7a2060432" providerId="ADAL" clId="{B7381CE7-AB8D-46F1-ACAE-6CB1AAF72188}" dt="2021-05-02T15:54:10.815" v="18538" actId="1035"/>
          <ac:spMkLst>
            <pc:docMk/>
            <pc:sldMk cId="100358116" sldId="367"/>
            <ac:spMk id="67" creationId="{2995580F-C174-4CF7-9C06-380D3F66103E}"/>
          </ac:spMkLst>
        </pc:spChg>
        <pc:spChg chg="mod">
          <ac:chgData name="Agustín Ruiz Martín" userId="e54b14ac-9992-4b44-bb0f-8ee7a2060432" providerId="ADAL" clId="{B7381CE7-AB8D-46F1-ACAE-6CB1AAF72188}" dt="2021-05-02T15:54:10.815" v="18538" actId="1035"/>
          <ac:spMkLst>
            <pc:docMk/>
            <pc:sldMk cId="100358116" sldId="367"/>
            <ac:spMk id="69" creationId="{572267A2-C098-48D2-8150-E4D63EC33D31}"/>
          </ac:spMkLst>
        </pc:spChg>
        <pc:spChg chg="mod">
          <ac:chgData name="Agustín Ruiz Martín" userId="e54b14ac-9992-4b44-bb0f-8ee7a2060432" providerId="ADAL" clId="{B7381CE7-AB8D-46F1-ACAE-6CB1AAF72188}" dt="2021-05-02T15:54:10.815" v="18538" actId="1035"/>
          <ac:spMkLst>
            <pc:docMk/>
            <pc:sldMk cId="100358116" sldId="367"/>
            <ac:spMk id="70" creationId="{7F65144F-4F58-4E1E-BFFB-68B1553BC0EC}"/>
          </ac:spMkLst>
        </pc:spChg>
        <pc:spChg chg="mod">
          <ac:chgData name="Agustín Ruiz Martín" userId="e54b14ac-9992-4b44-bb0f-8ee7a2060432" providerId="ADAL" clId="{B7381CE7-AB8D-46F1-ACAE-6CB1AAF72188}" dt="2021-05-02T15:54:10.815" v="18538" actId="1035"/>
          <ac:spMkLst>
            <pc:docMk/>
            <pc:sldMk cId="100358116" sldId="367"/>
            <ac:spMk id="72" creationId="{DE24CD9E-8AD0-4C95-AC91-556B6F713DCA}"/>
          </ac:spMkLst>
        </pc:spChg>
        <pc:spChg chg="mod">
          <ac:chgData name="Agustín Ruiz Martín" userId="e54b14ac-9992-4b44-bb0f-8ee7a2060432" providerId="ADAL" clId="{B7381CE7-AB8D-46F1-ACAE-6CB1AAF72188}" dt="2021-05-02T15:54:10.815" v="18538" actId="1035"/>
          <ac:spMkLst>
            <pc:docMk/>
            <pc:sldMk cId="100358116" sldId="367"/>
            <ac:spMk id="73" creationId="{431DF1A5-5305-415A-A5C7-66B59E9F5BD5}"/>
          </ac:spMkLst>
        </pc:spChg>
        <pc:spChg chg="add mod">
          <ac:chgData name="Agustín Ruiz Martín" userId="e54b14ac-9992-4b44-bb0f-8ee7a2060432" providerId="ADAL" clId="{B7381CE7-AB8D-46F1-ACAE-6CB1AAF72188}" dt="2021-05-02T15:54:10.815" v="18538" actId="1035"/>
          <ac:spMkLst>
            <pc:docMk/>
            <pc:sldMk cId="100358116" sldId="367"/>
            <ac:spMk id="74" creationId="{68C7F494-11F8-43FF-A1D4-F870136BB573}"/>
          </ac:spMkLst>
        </pc:spChg>
        <pc:spChg chg="mod">
          <ac:chgData name="Agustín Ruiz Martín" userId="e54b14ac-9992-4b44-bb0f-8ee7a2060432" providerId="ADAL" clId="{B7381CE7-AB8D-46F1-ACAE-6CB1AAF72188}" dt="2021-05-02T15:54:10.815" v="18538" actId="1035"/>
          <ac:spMkLst>
            <pc:docMk/>
            <pc:sldMk cId="100358116" sldId="367"/>
            <ac:spMk id="76" creationId="{B0A3A15E-6217-4F52-BC09-B6A92E4929DD}"/>
          </ac:spMkLst>
        </pc:spChg>
        <pc:spChg chg="mod">
          <ac:chgData name="Agustín Ruiz Martín" userId="e54b14ac-9992-4b44-bb0f-8ee7a2060432" providerId="ADAL" clId="{B7381CE7-AB8D-46F1-ACAE-6CB1AAF72188}" dt="2021-05-02T15:54:10.815" v="18538" actId="1035"/>
          <ac:spMkLst>
            <pc:docMk/>
            <pc:sldMk cId="100358116" sldId="367"/>
            <ac:spMk id="77" creationId="{4223BB6B-CAAA-4276-9170-65B722F54522}"/>
          </ac:spMkLst>
        </pc:spChg>
        <pc:spChg chg="add mod">
          <ac:chgData name="Agustín Ruiz Martín" userId="e54b14ac-9992-4b44-bb0f-8ee7a2060432" providerId="ADAL" clId="{B7381CE7-AB8D-46F1-ACAE-6CB1AAF72188}" dt="2021-05-02T15:54:10.815" v="18538" actId="1035"/>
          <ac:spMkLst>
            <pc:docMk/>
            <pc:sldMk cId="100358116" sldId="367"/>
            <ac:spMk id="78" creationId="{231B0B6E-575A-4F97-9EE8-5E41BDFC2D10}"/>
          </ac:spMkLst>
        </pc:spChg>
        <pc:spChg chg="add mod">
          <ac:chgData name="Agustín Ruiz Martín" userId="e54b14ac-9992-4b44-bb0f-8ee7a2060432" providerId="ADAL" clId="{B7381CE7-AB8D-46F1-ACAE-6CB1AAF72188}" dt="2021-05-02T15:54:10.815" v="18538" actId="1035"/>
          <ac:spMkLst>
            <pc:docMk/>
            <pc:sldMk cId="100358116" sldId="367"/>
            <ac:spMk id="79" creationId="{9B525FE9-E250-4DDB-A0EC-BBEC756C3BC4}"/>
          </ac:spMkLst>
        </pc:spChg>
        <pc:grpChg chg="add mod">
          <ac:chgData name="Agustín Ruiz Martín" userId="e54b14ac-9992-4b44-bb0f-8ee7a2060432" providerId="ADAL" clId="{B7381CE7-AB8D-46F1-ACAE-6CB1AAF72188}" dt="2021-05-02T15:54:10.815" v="18538" actId="1035"/>
          <ac:grpSpMkLst>
            <pc:docMk/>
            <pc:sldMk cId="100358116" sldId="367"/>
            <ac:grpSpMk id="4" creationId="{8B7E5128-7FC5-4832-A9A6-A690C5880907}"/>
          </ac:grpSpMkLst>
        </pc:grpChg>
        <pc:grpChg chg="add mod">
          <ac:chgData name="Agustín Ruiz Martín" userId="e54b14ac-9992-4b44-bb0f-8ee7a2060432" providerId="ADAL" clId="{B7381CE7-AB8D-46F1-ACAE-6CB1AAF72188}" dt="2021-05-02T15:54:10.815" v="18538" actId="1035"/>
          <ac:grpSpMkLst>
            <pc:docMk/>
            <pc:sldMk cId="100358116" sldId="367"/>
            <ac:grpSpMk id="19" creationId="{E27F48A2-73A4-4D36-B450-DB2AF57F481D}"/>
          </ac:grpSpMkLst>
        </pc:grpChg>
        <pc:grpChg chg="add mod">
          <ac:chgData name="Agustín Ruiz Martín" userId="e54b14ac-9992-4b44-bb0f-8ee7a2060432" providerId="ADAL" clId="{B7381CE7-AB8D-46F1-ACAE-6CB1AAF72188}" dt="2021-05-02T15:54:10.815" v="18538" actId="1035"/>
          <ac:grpSpMkLst>
            <pc:docMk/>
            <pc:sldMk cId="100358116" sldId="367"/>
            <ac:grpSpMk id="22" creationId="{B8135A67-EBB2-4177-9479-21C9ECC48E8C}"/>
          </ac:grpSpMkLst>
        </pc:grpChg>
        <pc:grpChg chg="add mod">
          <ac:chgData name="Agustín Ruiz Martín" userId="e54b14ac-9992-4b44-bb0f-8ee7a2060432" providerId="ADAL" clId="{B7381CE7-AB8D-46F1-ACAE-6CB1AAF72188}" dt="2021-05-02T15:54:10.815" v="18538" actId="1035"/>
          <ac:grpSpMkLst>
            <pc:docMk/>
            <pc:sldMk cId="100358116" sldId="367"/>
            <ac:grpSpMk id="25" creationId="{6436AAE5-4D6E-4359-82B8-676FBB21A948}"/>
          </ac:grpSpMkLst>
        </pc:grpChg>
        <pc:grpChg chg="add mod">
          <ac:chgData name="Agustín Ruiz Martín" userId="e54b14ac-9992-4b44-bb0f-8ee7a2060432" providerId="ADAL" clId="{B7381CE7-AB8D-46F1-ACAE-6CB1AAF72188}" dt="2021-05-02T15:54:10.815" v="18538" actId="1035"/>
          <ac:grpSpMkLst>
            <pc:docMk/>
            <pc:sldMk cId="100358116" sldId="367"/>
            <ac:grpSpMk id="28" creationId="{AF666D7C-419C-4674-A120-443A8C8DA0BD}"/>
          </ac:grpSpMkLst>
        </pc:grpChg>
        <pc:grpChg chg="add mod">
          <ac:chgData name="Agustín Ruiz Martín" userId="e54b14ac-9992-4b44-bb0f-8ee7a2060432" providerId="ADAL" clId="{B7381CE7-AB8D-46F1-ACAE-6CB1AAF72188}" dt="2021-05-02T15:54:10.815" v="18538" actId="1035"/>
          <ac:grpSpMkLst>
            <pc:docMk/>
            <pc:sldMk cId="100358116" sldId="367"/>
            <ac:grpSpMk id="31" creationId="{8B52B33A-A23B-46C4-8812-076070ADB899}"/>
          </ac:grpSpMkLst>
        </pc:grpChg>
        <pc:grpChg chg="add mod">
          <ac:chgData name="Agustín Ruiz Martín" userId="e54b14ac-9992-4b44-bb0f-8ee7a2060432" providerId="ADAL" clId="{B7381CE7-AB8D-46F1-ACAE-6CB1AAF72188}" dt="2021-05-02T15:54:10.815" v="18538" actId="1035"/>
          <ac:grpSpMkLst>
            <pc:docMk/>
            <pc:sldMk cId="100358116" sldId="367"/>
            <ac:grpSpMk id="34" creationId="{5C687609-6F04-40B8-85B2-ED7C12214681}"/>
          </ac:grpSpMkLst>
        </pc:grpChg>
        <pc:grpChg chg="add mod">
          <ac:chgData name="Agustín Ruiz Martín" userId="e54b14ac-9992-4b44-bb0f-8ee7a2060432" providerId="ADAL" clId="{B7381CE7-AB8D-46F1-ACAE-6CB1AAF72188}" dt="2021-05-02T15:54:10.815" v="18538" actId="1035"/>
          <ac:grpSpMkLst>
            <pc:docMk/>
            <pc:sldMk cId="100358116" sldId="367"/>
            <ac:grpSpMk id="43" creationId="{31D1B89D-DEEC-46A4-A9F6-16959EA0A080}"/>
          </ac:grpSpMkLst>
        </pc:grpChg>
        <pc:grpChg chg="add mod">
          <ac:chgData name="Agustín Ruiz Martín" userId="e54b14ac-9992-4b44-bb0f-8ee7a2060432" providerId="ADAL" clId="{B7381CE7-AB8D-46F1-ACAE-6CB1AAF72188}" dt="2021-05-02T15:54:10.815" v="18538" actId="1035"/>
          <ac:grpSpMkLst>
            <pc:docMk/>
            <pc:sldMk cId="100358116" sldId="367"/>
            <ac:grpSpMk id="46" creationId="{B4E9EF57-3E85-4341-B740-D54DFAC0BECE}"/>
          </ac:grpSpMkLst>
        </pc:grpChg>
        <pc:grpChg chg="add mod">
          <ac:chgData name="Agustín Ruiz Martín" userId="e54b14ac-9992-4b44-bb0f-8ee7a2060432" providerId="ADAL" clId="{B7381CE7-AB8D-46F1-ACAE-6CB1AAF72188}" dt="2021-05-02T15:54:10.815" v="18538" actId="1035"/>
          <ac:grpSpMkLst>
            <pc:docMk/>
            <pc:sldMk cId="100358116" sldId="367"/>
            <ac:grpSpMk id="49" creationId="{1A565BBD-2987-4A7B-BF92-DBCD909A3B5E}"/>
          </ac:grpSpMkLst>
        </pc:grpChg>
        <pc:grpChg chg="add mod">
          <ac:chgData name="Agustín Ruiz Martín" userId="e54b14ac-9992-4b44-bb0f-8ee7a2060432" providerId="ADAL" clId="{B7381CE7-AB8D-46F1-ACAE-6CB1AAF72188}" dt="2021-05-02T15:54:10.815" v="18538" actId="1035"/>
          <ac:grpSpMkLst>
            <pc:docMk/>
            <pc:sldMk cId="100358116" sldId="367"/>
            <ac:grpSpMk id="52" creationId="{FA91F3EB-F9BA-4BBA-BBDC-F3A8E2D197E8}"/>
          </ac:grpSpMkLst>
        </pc:grpChg>
        <pc:grpChg chg="add mod">
          <ac:chgData name="Agustín Ruiz Martín" userId="e54b14ac-9992-4b44-bb0f-8ee7a2060432" providerId="ADAL" clId="{B7381CE7-AB8D-46F1-ACAE-6CB1AAF72188}" dt="2021-05-02T15:54:10.815" v="18538" actId="1035"/>
          <ac:grpSpMkLst>
            <pc:docMk/>
            <pc:sldMk cId="100358116" sldId="367"/>
            <ac:grpSpMk id="55" creationId="{2349214F-9459-40E1-8205-CF0F696D544D}"/>
          </ac:grpSpMkLst>
        </pc:grpChg>
        <pc:grpChg chg="add mod">
          <ac:chgData name="Agustín Ruiz Martín" userId="e54b14ac-9992-4b44-bb0f-8ee7a2060432" providerId="ADAL" clId="{B7381CE7-AB8D-46F1-ACAE-6CB1AAF72188}" dt="2021-05-02T15:54:10.815" v="18538" actId="1035"/>
          <ac:grpSpMkLst>
            <pc:docMk/>
            <pc:sldMk cId="100358116" sldId="367"/>
            <ac:grpSpMk id="59" creationId="{E309BCBD-BA44-435B-9696-E2B6F6067435}"/>
          </ac:grpSpMkLst>
        </pc:grpChg>
        <pc:grpChg chg="add mod">
          <ac:chgData name="Agustín Ruiz Martín" userId="e54b14ac-9992-4b44-bb0f-8ee7a2060432" providerId="ADAL" clId="{B7381CE7-AB8D-46F1-ACAE-6CB1AAF72188}" dt="2021-05-02T15:54:10.815" v="18538" actId="1035"/>
          <ac:grpSpMkLst>
            <pc:docMk/>
            <pc:sldMk cId="100358116" sldId="367"/>
            <ac:grpSpMk id="62" creationId="{8718C6A8-6F5B-4BCD-B670-22827DC819B0}"/>
          </ac:grpSpMkLst>
        </pc:grpChg>
        <pc:grpChg chg="add mod">
          <ac:chgData name="Agustín Ruiz Martín" userId="e54b14ac-9992-4b44-bb0f-8ee7a2060432" providerId="ADAL" clId="{B7381CE7-AB8D-46F1-ACAE-6CB1AAF72188}" dt="2021-05-02T15:54:10.815" v="18538" actId="1035"/>
          <ac:grpSpMkLst>
            <pc:docMk/>
            <pc:sldMk cId="100358116" sldId="367"/>
            <ac:grpSpMk id="65" creationId="{33097B12-2311-44EE-966D-19C8D302E953}"/>
          </ac:grpSpMkLst>
        </pc:grpChg>
        <pc:grpChg chg="add mod">
          <ac:chgData name="Agustín Ruiz Martín" userId="e54b14ac-9992-4b44-bb0f-8ee7a2060432" providerId="ADAL" clId="{B7381CE7-AB8D-46F1-ACAE-6CB1AAF72188}" dt="2021-05-02T15:54:10.815" v="18538" actId="1035"/>
          <ac:grpSpMkLst>
            <pc:docMk/>
            <pc:sldMk cId="100358116" sldId="367"/>
            <ac:grpSpMk id="68" creationId="{E38042F4-C2A4-46CD-84E1-A6E63F6DB64B}"/>
          </ac:grpSpMkLst>
        </pc:grpChg>
        <pc:grpChg chg="add mod">
          <ac:chgData name="Agustín Ruiz Martín" userId="e54b14ac-9992-4b44-bb0f-8ee7a2060432" providerId="ADAL" clId="{B7381CE7-AB8D-46F1-ACAE-6CB1AAF72188}" dt="2021-05-02T15:54:10.815" v="18538" actId="1035"/>
          <ac:grpSpMkLst>
            <pc:docMk/>
            <pc:sldMk cId="100358116" sldId="367"/>
            <ac:grpSpMk id="71" creationId="{30FA7203-E9A2-49BA-95FA-74C6D03FE3A1}"/>
          </ac:grpSpMkLst>
        </pc:grpChg>
        <pc:grpChg chg="add mod">
          <ac:chgData name="Agustín Ruiz Martín" userId="e54b14ac-9992-4b44-bb0f-8ee7a2060432" providerId="ADAL" clId="{B7381CE7-AB8D-46F1-ACAE-6CB1AAF72188}" dt="2021-05-02T15:54:10.815" v="18538" actId="1035"/>
          <ac:grpSpMkLst>
            <pc:docMk/>
            <pc:sldMk cId="100358116" sldId="367"/>
            <ac:grpSpMk id="75" creationId="{1E52C17C-63E3-4557-B66C-7E9FD14E9862}"/>
          </ac:grpSpMkLst>
        </pc:grpChg>
        <pc:graphicFrameChg chg="add mod">
          <ac:chgData name="Agustín Ruiz Martín" userId="e54b14ac-9992-4b44-bb0f-8ee7a2060432" providerId="ADAL" clId="{B7381CE7-AB8D-46F1-ACAE-6CB1AAF72188}" dt="2021-05-02T15:54:10.815" v="18538" actId="1035"/>
          <ac:graphicFrameMkLst>
            <pc:docMk/>
            <pc:sldMk cId="100358116" sldId="367"/>
            <ac:graphicFrameMk id="10" creationId="{06CF06B6-6EAC-41A2-ABEC-041F4C168999}"/>
          </ac:graphicFrameMkLst>
        </pc:graphicFrameChg>
      </pc:sldChg>
      <pc:sldChg chg="del">
        <pc:chgData name="Agustín Ruiz Martín" userId="e54b14ac-9992-4b44-bb0f-8ee7a2060432" providerId="ADAL" clId="{B7381CE7-AB8D-46F1-ACAE-6CB1AAF72188}" dt="2021-04-29T17:40:32.304" v="1193" actId="47"/>
        <pc:sldMkLst>
          <pc:docMk/>
          <pc:sldMk cId="1447107318" sldId="367"/>
        </pc:sldMkLst>
      </pc:sldChg>
      <pc:sldChg chg="modSp add mod ord">
        <pc:chgData name="Agustín Ruiz Martín" userId="e54b14ac-9992-4b44-bb0f-8ee7a2060432" providerId="ADAL" clId="{B7381CE7-AB8D-46F1-ACAE-6CB1AAF72188}" dt="2021-05-02T15:57:27.351" v="18573" actId="1037"/>
        <pc:sldMkLst>
          <pc:docMk/>
          <pc:sldMk cId="2706763200" sldId="368"/>
        </pc:sldMkLst>
        <pc:picChg chg="mod">
          <ac:chgData name="Agustín Ruiz Martín" userId="e54b14ac-9992-4b44-bb0f-8ee7a2060432" providerId="ADAL" clId="{B7381CE7-AB8D-46F1-ACAE-6CB1AAF72188}" dt="2021-05-02T15:57:27.351" v="18573" actId="1037"/>
          <ac:picMkLst>
            <pc:docMk/>
            <pc:sldMk cId="2706763200" sldId="368"/>
            <ac:picMk id="6" creationId="{9629398D-B36F-4B13-9B2C-DA877B688596}"/>
          </ac:picMkLst>
        </pc:picChg>
      </pc:sldChg>
      <pc:sldChg chg="add del">
        <pc:chgData name="Agustín Ruiz Martín" userId="e54b14ac-9992-4b44-bb0f-8ee7a2060432" providerId="ADAL" clId="{B7381CE7-AB8D-46F1-ACAE-6CB1AAF72188}" dt="2021-05-02T15:54:53.571" v="18541" actId="2696"/>
        <pc:sldMkLst>
          <pc:docMk/>
          <pc:sldMk cId="2740475636" sldId="368"/>
        </pc:sldMkLst>
      </pc:sldChg>
      <pc:sldChg chg="del">
        <pc:chgData name="Agustín Ruiz Martín" userId="e54b14ac-9992-4b44-bb0f-8ee7a2060432" providerId="ADAL" clId="{B7381CE7-AB8D-46F1-ACAE-6CB1AAF72188}" dt="2021-04-29T17:40:32.304" v="1193" actId="47"/>
        <pc:sldMkLst>
          <pc:docMk/>
          <pc:sldMk cId="3593067554" sldId="368"/>
        </pc:sldMkLst>
      </pc:sldChg>
      <pc:sldChg chg="del">
        <pc:chgData name="Agustín Ruiz Martín" userId="e54b14ac-9992-4b44-bb0f-8ee7a2060432" providerId="ADAL" clId="{B7381CE7-AB8D-46F1-ACAE-6CB1AAF72188}" dt="2021-04-29T17:40:32.304" v="1193" actId="47"/>
        <pc:sldMkLst>
          <pc:docMk/>
          <pc:sldMk cId="303573277" sldId="369"/>
        </pc:sldMkLst>
      </pc:sldChg>
      <pc:sldChg chg="add del">
        <pc:chgData name="Agustín Ruiz Martín" userId="e54b14ac-9992-4b44-bb0f-8ee7a2060432" providerId="ADAL" clId="{B7381CE7-AB8D-46F1-ACAE-6CB1AAF72188}" dt="2021-05-02T15:54:55.711" v="18542" actId="2696"/>
        <pc:sldMkLst>
          <pc:docMk/>
          <pc:sldMk cId="482323848" sldId="369"/>
        </pc:sldMkLst>
      </pc:sldChg>
      <pc:sldChg chg="addSp delSp modSp add mod modTransition">
        <pc:chgData name="Agustín Ruiz Martín" userId="e54b14ac-9992-4b44-bb0f-8ee7a2060432" providerId="ADAL" clId="{B7381CE7-AB8D-46F1-ACAE-6CB1AAF72188}" dt="2021-05-02T16:16:58.307" v="20578" actId="20577"/>
        <pc:sldMkLst>
          <pc:docMk/>
          <pc:sldMk cId="4246370960" sldId="369"/>
        </pc:sldMkLst>
        <pc:spChg chg="mod">
          <ac:chgData name="Agustín Ruiz Martín" userId="e54b14ac-9992-4b44-bb0f-8ee7a2060432" providerId="ADAL" clId="{B7381CE7-AB8D-46F1-ACAE-6CB1AAF72188}" dt="2021-05-02T16:15:59.124" v="20546" actId="20577"/>
          <ac:spMkLst>
            <pc:docMk/>
            <pc:sldMk cId="4246370960" sldId="369"/>
            <ac:spMk id="2" creationId="{23009676-C6F0-4CF9-B0E7-708256384AC7}"/>
          </ac:spMkLst>
        </pc:spChg>
        <pc:spChg chg="add del">
          <ac:chgData name="Agustín Ruiz Martín" userId="e54b14ac-9992-4b44-bb0f-8ee7a2060432" providerId="ADAL" clId="{B7381CE7-AB8D-46F1-ACAE-6CB1AAF72188}" dt="2021-05-02T16:07:09.797" v="19530" actId="478"/>
          <ac:spMkLst>
            <pc:docMk/>
            <pc:sldMk cId="4246370960" sldId="369"/>
            <ac:spMk id="8" creationId="{220D8FD6-BB3B-4EC1-BF4A-54EB187847EA}"/>
          </ac:spMkLst>
        </pc:spChg>
        <pc:spChg chg="add del">
          <ac:chgData name="Agustín Ruiz Martín" userId="e54b14ac-9992-4b44-bb0f-8ee7a2060432" providerId="ADAL" clId="{B7381CE7-AB8D-46F1-ACAE-6CB1AAF72188}" dt="2021-05-02T16:07:09.797" v="19530" actId="478"/>
          <ac:spMkLst>
            <pc:docMk/>
            <pc:sldMk cId="4246370960" sldId="369"/>
            <ac:spMk id="9" creationId="{F9154482-7565-41FD-825D-50008A027B7C}"/>
          </ac:spMkLst>
        </pc:spChg>
        <pc:spChg chg="add del">
          <ac:chgData name="Agustín Ruiz Martín" userId="e54b14ac-9992-4b44-bb0f-8ee7a2060432" providerId="ADAL" clId="{B7381CE7-AB8D-46F1-ACAE-6CB1AAF72188}" dt="2021-05-02T16:07:09.797" v="19530" actId="478"/>
          <ac:spMkLst>
            <pc:docMk/>
            <pc:sldMk cId="4246370960" sldId="369"/>
            <ac:spMk id="10" creationId="{9380E646-C24C-4A8B-A469-29B5DCA9DB38}"/>
          </ac:spMkLst>
        </pc:spChg>
        <pc:spChg chg="add del">
          <ac:chgData name="Agustín Ruiz Martín" userId="e54b14ac-9992-4b44-bb0f-8ee7a2060432" providerId="ADAL" clId="{B7381CE7-AB8D-46F1-ACAE-6CB1AAF72188}" dt="2021-05-02T16:07:09.797" v="19530" actId="478"/>
          <ac:spMkLst>
            <pc:docMk/>
            <pc:sldMk cId="4246370960" sldId="369"/>
            <ac:spMk id="14" creationId="{C3287355-1DBB-4561-9CE8-B3A3041E42B4}"/>
          </ac:spMkLst>
        </pc:spChg>
        <pc:spChg chg="add del">
          <ac:chgData name="Agustín Ruiz Martín" userId="e54b14ac-9992-4b44-bb0f-8ee7a2060432" providerId="ADAL" clId="{B7381CE7-AB8D-46F1-ACAE-6CB1AAF72188}" dt="2021-05-02T16:07:09.797" v="19530" actId="478"/>
          <ac:spMkLst>
            <pc:docMk/>
            <pc:sldMk cId="4246370960" sldId="369"/>
            <ac:spMk id="15" creationId="{1539EA47-CF67-4E3E-A21C-A16FCB09D2F6}"/>
          </ac:spMkLst>
        </pc:spChg>
        <pc:spChg chg="mod">
          <ac:chgData name="Agustín Ruiz Martín" userId="e54b14ac-9992-4b44-bb0f-8ee7a2060432" providerId="ADAL" clId="{B7381CE7-AB8D-46F1-ACAE-6CB1AAF72188}" dt="2021-05-02T16:16:58.307" v="20578" actId="20577"/>
          <ac:spMkLst>
            <pc:docMk/>
            <pc:sldMk cId="4246370960" sldId="369"/>
            <ac:spMk id="16" creationId="{F3113336-B8E7-4437-BCDB-0A41C522594A}"/>
          </ac:spMkLst>
        </pc:spChg>
        <pc:spChg chg="add del">
          <ac:chgData name="Agustín Ruiz Martín" userId="e54b14ac-9992-4b44-bb0f-8ee7a2060432" providerId="ADAL" clId="{B7381CE7-AB8D-46F1-ACAE-6CB1AAF72188}" dt="2021-05-02T16:07:09.797" v="19530" actId="478"/>
          <ac:spMkLst>
            <pc:docMk/>
            <pc:sldMk cId="4246370960" sldId="369"/>
            <ac:spMk id="17" creationId="{7662EC9D-3391-492B-8270-A0F7C529CA04}"/>
          </ac:spMkLst>
        </pc:spChg>
        <pc:picChg chg="add del mod">
          <ac:chgData name="Agustín Ruiz Martín" userId="e54b14ac-9992-4b44-bb0f-8ee7a2060432" providerId="ADAL" clId="{B7381CE7-AB8D-46F1-ACAE-6CB1AAF72188}" dt="2021-05-02T16:13:38.645" v="20151" actId="478"/>
          <ac:picMkLst>
            <pc:docMk/>
            <pc:sldMk cId="4246370960" sldId="369"/>
            <ac:picMk id="18" creationId="{8B90D79D-28DB-4EE0-B7B2-935ABD3214AD}"/>
          </ac:picMkLst>
        </pc:picChg>
        <pc:cxnChg chg="add del">
          <ac:chgData name="Agustín Ruiz Martín" userId="e54b14ac-9992-4b44-bb0f-8ee7a2060432" providerId="ADAL" clId="{B7381CE7-AB8D-46F1-ACAE-6CB1AAF72188}" dt="2021-05-02T16:07:09.797" v="19530" actId="478"/>
          <ac:cxnSpMkLst>
            <pc:docMk/>
            <pc:sldMk cId="4246370960" sldId="369"/>
            <ac:cxnSpMk id="5" creationId="{9EB1919A-CA45-47E9-8FD1-2348214D8697}"/>
          </ac:cxnSpMkLst>
        </pc:cxnChg>
        <pc:cxnChg chg="add del">
          <ac:chgData name="Agustín Ruiz Martín" userId="e54b14ac-9992-4b44-bb0f-8ee7a2060432" providerId="ADAL" clId="{B7381CE7-AB8D-46F1-ACAE-6CB1AAF72188}" dt="2021-05-02T16:07:09.797" v="19530" actId="478"/>
          <ac:cxnSpMkLst>
            <pc:docMk/>
            <pc:sldMk cId="4246370960" sldId="369"/>
            <ac:cxnSpMk id="6" creationId="{F768C59B-DA34-40CD-958E-ED9E4AD31B76}"/>
          </ac:cxnSpMkLst>
        </pc:cxnChg>
        <pc:cxnChg chg="add del">
          <ac:chgData name="Agustín Ruiz Martín" userId="e54b14ac-9992-4b44-bb0f-8ee7a2060432" providerId="ADAL" clId="{B7381CE7-AB8D-46F1-ACAE-6CB1AAF72188}" dt="2021-05-02T16:07:09.797" v="19530" actId="478"/>
          <ac:cxnSpMkLst>
            <pc:docMk/>
            <pc:sldMk cId="4246370960" sldId="369"/>
            <ac:cxnSpMk id="7" creationId="{6EF77E1B-28B2-4A8E-9869-83D63F553913}"/>
          </ac:cxnSpMkLst>
        </pc:cxnChg>
        <pc:cxnChg chg="add del">
          <ac:chgData name="Agustín Ruiz Martín" userId="e54b14ac-9992-4b44-bb0f-8ee7a2060432" providerId="ADAL" clId="{B7381CE7-AB8D-46F1-ACAE-6CB1AAF72188}" dt="2021-05-02T16:07:09.797" v="19530" actId="478"/>
          <ac:cxnSpMkLst>
            <pc:docMk/>
            <pc:sldMk cId="4246370960" sldId="369"/>
            <ac:cxnSpMk id="11" creationId="{6DFDD145-6D10-4735-8B86-128F3A844C35}"/>
          </ac:cxnSpMkLst>
        </pc:cxnChg>
        <pc:cxnChg chg="add del">
          <ac:chgData name="Agustín Ruiz Martín" userId="e54b14ac-9992-4b44-bb0f-8ee7a2060432" providerId="ADAL" clId="{B7381CE7-AB8D-46F1-ACAE-6CB1AAF72188}" dt="2021-05-02T16:07:09.797" v="19530" actId="478"/>
          <ac:cxnSpMkLst>
            <pc:docMk/>
            <pc:sldMk cId="4246370960" sldId="369"/>
            <ac:cxnSpMk id="12" creationId="{12803E6D-2AE5-48B6-9F31-BE1DA88E3756}"/>
          </ac:cxnSpMkLst>
        </pc:cxnChg>
        <pc:cxnChg chg="add del">
          <ac:chgData name="Agustín Ruiz Martín" userId="e54b14ac-9992-4b44-bb0f-8ee7a2060432" providerId="ADAL" clId="{B7381CE7-AB8D-46F1-ACAE-6CB1AAF72188}" dt="2021-05-02T16:07:09.797" v="19530" actId="478"/>
          <ac:cxnSpMkLst>
            <pc:docMk/>
            <pc:sldMk cId="4246370960" sldId="369"/>
            <ac:cxnSpMk id="13" creationId="{F3027216-A691-4082-942B-4EA572B8136F}"/>
          </ac:cxnSpMkLst>
        </pc:cxnChg>
      </pc:sldChg>
      <pc:sldChg chg="del">
        <pc:chgData name="Agustín Ruiz Martín" userId="e54b14ac-9992-4b44-bb0f-8ee7a2060432" providerId="ADAL" clId="{B7381CE7-AB8D-46F1-ACAE-6CB1AAF72188}" dt="2021-04-29T17:40:32.304" v="1193" actId="47"/>
        <pc:sldMkLst>
          <pc:docMk/>
          <pc:sldMk cId="698624363" sldId="370"/>
        </pc:sldMkLst>
      </pc:sldChg>
      <pc:sldChg chg="addSp delSp modSp add mod">
        <pc:chgData name="Agustín Ruiz Martín" userId="e54b14ac-9992-4b44-bb0f-8ee7a2060432" providerId="ADAL" clId="{B7381CE7-AB8D-46F1-ACAE-6CB1AAF72188}" dt="2021-05-02T16:27:07.382" v="21476" actId="1035"/>
        <pc:sldMkLst>
          <pc:docMk/>
          <pc:sldMk cId="3515831869" sldId="370"/>
        </pc:sldMkLst>
        <pc:spChg chg="mod">
          <ac:chgData name="Agustín Ruiz Martín" userId="e54b14ac-9992-4b44-bb0f-8ee7a2060432" providerId="ADAL" clId="{B7381CE7-AB8D-46F1-ACAE-6CB1AAF72188}" dt="2021-05-02T16:27:07.382" v="21476" actId="1035"/>
          <ac:spMkLst>
            <pc:docMk/>
            <pc:sldMk cId="3515831869" sldId="370"/>
            <ac:spMk id="2" creationId="{23009676-C6F0-4CF9-B0E7-708256384AC7}"/>
          </ac:spMkLst>
        </pc:spChg>
        <pc:spChg chg="add mod">
          <ac:chgData name="Agustín Ruiz Martín" userId="e54b14ac-9992-4b44-bb0f-8ee7a2060432" providerId="ADAL" clId="{B7381CE7-AB8D-46F1-ACAE-6CB1AAF72188}" dt="2021-05-02T16:17:10.538" v="20580"/>
          <ac:spMkLst>
            <pc:docMk/>
            <pc:sldMk cId="3515831869" sldId="370"/>
            <ac:spMk id="6" creationId="{690EE581-4311-4E41-8275-6B5A018EB1BC}"/>
          </ac:spMkLst>
        </pc:spChg>
        <pc:spChg chg="add mod">
          <ac:chgData name="Agustín Ruiz Martín" userId="e54b14ac-9992-4b44-bb0f-8ee7a2060432" providerId="ADAL" clId="{B7381CE7-AB8D-46F1-ACAE-6CB1AAF72188}" dt="2021-05-02T16:18:06.507" v="20771" actId="1035"/>
          <ac:spMkLst>
            <pc:docMk/>
            <pc:sldMk cId="3515831869" sldId="370"/>
            <ac:spMk id="7" creationId="{E88B1A2D-A0A8-4A0B-A25A-3E45F0BFE83E}"/>
          </ac:spMkLst>
        </pc:spChg>
        <pc:spChg chg="del">
          <ac:chgData name="Agustín Ruiz Martín" userId="e54b14ac-9992-4b44-bb0f-8ee7a2060432" providerId="ADAL" clId="{B7381CE7-AB8D-46F1-ACAE-6CB1AAF72188}" dt="2021-05-02T16:17:08.975" v="20579" actId="478"/>
          <ac:spMkLst>
            <pc:docMk/>
            <pc:sldMk cId="3515831869" sldId="370"/>
            <ac:spMk id="16" creationId="{F3113336-B8E7-4437-BCDB-0A41C522594A}"/>
          </ac:spMkLst>
        </pc:spChg>
        <pc:picChg chg="mod">
          <ac:chgData name="Agustín Ruiz Martín" userId="e54b14ac-9992-4b44-bb0f-8ee7a2060432" providerId="ADAL" clId="{B7381CE7-AB8D-46F1-ACAE-6CB1AAF72188}" dt="2021-05-02T16:24:36.265" v="21475" actId="1035"/>
          <ac:picMkLst>
            <pc:docMk/>
            <pc:sldMk cId="3515831869" sldId="370"/>
            <ac:picMk id="18" creationId="{8B90D79D-28DB-4EE0-B7B2-935ABD3214AD}"/>
          </ac:picMkLst>
        </pc:picChg>
      </pc:sldChg>
      <pc:sldChg chg="del">
        <pc:chgData name="Agustín Ruiz Martín" userId="e54b14ac-9992-4b44-bb0f-8ee7a2060432" providerId="ADAL" clId="{B7381CE7-AB8D-46F1-ACAE-6CB1AAF72188}" dt="2021-04-29T17:40:32.304" v="1193" actId="47"/>
        <pc:sldMkLst>
          <pc:docMk/>
          <pc:sldMk cId="591754487" sldId="371"/>
        </pc:sldMkLst>
      </pc:sldChg>
      <pc:sldChg chg="modSp add mod ord">
        <pc:chgData name="Agustín Ruiz Martín" userId="e54b14ac-9992-4b44-bb0f-8ee7a2060432" providerId="ADAL" clId="{B7381CE7-AB8D-46F1-ACAE-6CB1AAF72188}" dt="2021-05-02T16:28:17.943" v="21512" actId="1036"/>
        <pc:sldMkLst>
          <pc:docMk/>
          <pc:sldMk cId="2313712365" sldId="371"/>
        </pc:sldMkLst>
        <pc:picChg chg="mod">
          <ac:chgData name="Agustín Ruiz Martín" userId="e54b14ac-9992-4b44-bb0f-8ee7a2060432" providerId="ADAL" clId="{B7381CE7-AB8D-46F1-ACAE-6CB1AAF72188}" dt="2021-05-02T16:28:17.943" v="21512" actId="1036"/>
          <ac:picMkLst>
            <pc:docMk/>
            <pc:sldMk cId="2313712365" sldId="371"/>
            <ac:picMk id="6" creationId="{9629398D-B36F-4B13-9B2C-DA877B688596}"/>
          </ac:picMkLst>
        </pc:picChg>
      </pc:sldChg>
      <pc:sldChg chg="del">
        <pc:chgData name="Agustín Ruiz Martín" userId="e54b14ac-9992-4b44-bb0f-8ee7a2060432" providerId="ADAL" clId="{B7381CE7-AB8D-46F1-ACAE-6CB1AAF72188}" dt="2021-04-29T17:40:32.304" v="1193" actId="47"/>
        <pc:sldMkLst>
          <pc:docMk/>
          <pc:sldMk cId="437583493" sldId="372"/>
        </pc:sldMkLst>
      </pc:sldChg>
      <pc:sldChg chg="delSp modSp add mod ord">
        <pc:chgData name="Agustín Ruiz Martín" userId="e54b14ac-9992-4b44-bb0f-8ee7a2060432" providerId="ADAL" clId="{B7381CE7-AB8D-46F1-ACAE-6CB1AAF72188}" dt="2021-05-02T16:38:08.080" v="22583" actId="1036"/>
        <pc:sldMkLst>
          <pc:docMk/>
          <pc:sldMk cId="1838721052" sldId="372"/>
        </pc:sldMkLst>
        <pc:spChg chg="mod">
          <ac:chgData name="Agustín Ruiz Martín" userId="e54b14ac-9992-4b44-bb0f-8ee7a2060432" providerId="ADAL" clId="{B7381CE7-AB8D-46F1-ACAE-6CB1AAF72188}" dt="2021-05-02T16:38:08.080" v="22583" actId="1036"/>
          <ac:spMkLst>
            <pc:docMk/>
            <pc:sldMk cId="1838721052" sldId="372"/>
            <ac:spMk id="2" creationId="{23009676-C6F0-4CF9-B0E7-708256384AC7}"/>
          </ac:spMkLst>
        </pc:spChg>
        <pc:spChg chg="del">
          <ac:chgData name="Agustín Ruiz Martín" userId="e54b14ac-9992-4b44-bb0f-8ee7a2060432" providerId="ADAL" clId="{B7381CE7-AB8D-46F1-ACAE-6CB1AAF72188}" dt="2021-05-02T16:28:34.580" v="21516" actId="478"/>
          <ac:spMkLst>
            <pc:docMk/>
            <pc:sldMk cId="1838721052" sldId="372"/>
            <ac:spMk id="8" creationId="{220D8FD6-BB3B-4EC1-BF4A-54EB187847EA}"/>
          </ac:spMkLst>
        </pc:spChg>
        <pc:spChg chg="del">
          <ac:chgData name="Agustín Ruiz Martín" userId="e54b14ac-9992-4b44-bb0f-8ee7a2060432" providerId="ADAL" clId="{B7381CE7-AB8D-46F1-ACAE-6CB1AAF72188}" dt="2021-05-02T16:28:34.580" v="21516" actId="478"/>
          <ac:spMkLst>
            <pc:docMk/>
            <pc:sldMk cId="1838721052" sldId="372"/>
            <ac:spMk id="9" creationId="{F9154482-7565-41FD-825D-50008A027B7C}"/>
          </ac:spMkLst>
        </pc:spChg>
        <pc:spChg chg="del">
          <ac:chgData name="Agustín Ruiz Martín" userId="e54b14ac-9992-4b44-bb0f-8ee7a2060432" providerId="ADAL" clId="{B7381CE7-AB8D-46F1-ACAE-6CB1AAF72188}" dt="2021-05-02T16:28:34.580" v="21516" actId="478"/>
          <ac:spMkLst>
            <pc:docMk/>
            <pc:sldMk cId="1838721052" sldId="372"/>
            <ac:spMk id="10" creationId="{9380E646-C24C-4A8B-A469-29B5DCA9DB38}"/>
          </ac:spMkLst>
        </pc:spChg>
        <pc:spChg chg="del">
          <ac:chgData name="Agustín Ruiz Martín" userId="e54b14ac-9992-4b44-bb0f-8ee7a2060432" providerId="ADAL" clId="{B7381CE7-AB8D-46F1-ACAE-6CB1AAF72188}" dt="2021-05-02T16:28:34.580" v="21516" actId="478"/>
          <ac:spMkLst>
            <pc:docMk/>
            <pc:sldMk cId="1838721052" sldId="372"/>
            <ac:spMk id="14" creationId="{C3287355-1DBB-4561-9CE8-B3A3041E42B4}"/>
          </ac:spMkLst>
        </pc:spChg>
        <pc:spChg chg="del">
          <ac:chgData name="Agustín Ruiz Martín" userId="e54b14ac-9992-4b44-bb0f-8ee7a2060432" providerId="ADAL" clId="{B7381CE7-AB8D-46F1-ACAE-6CB1AAF72188}" dt="2021-05-02T16:28:34.580" v="21516" actId="478"/>
          <ac:spMkLst>
            <pc:docMk/>
            <pc:sldMk cId="1838721052" sldId="372"/>
            <ac:spMk id="15" creationId="{1539EA47-CF67-4E3E-A21C-A16FCB09D2F6}"/>
          </ac:spMkLst>
        </pc:spChg>
        <pc:spChg chg="mod">
          <ac:chgData name="Agustín Ruiz Martín" userId="e54b14ac-9992-4b44-bb0f-8ee7a2060432" providerId="ADAL" clId="{B7381CE7-AB8D-46F1-ACAE-6CB1AAF72188}" dt="2021-05-02T16:28:57.444" v="21563" actId="20577"/>
          <ac:spMkLst>
            <pc:docMk/>
            <pc:sldMk cId="1838721052" sldId="372"/>
            <ac:spMk id="16" creationId="{F3113336-B8E7-4437-BCDB-0A41C522594A}"/>
          </ac:spMkLst>
        </pc:spChg>
        <pc:spChg chg="del">
          <ac:chgData name="Agustín Ruiz Martín" userId="e54b14ac-9992-4b44-bb0f-8ee7a2060432" providerId="ADAL" clId="{B7381CE7-AB8D-46F1-ACAE-6CB1AAF72188}" dt="2021-05-02T16:28:34.580" v="21516" actId="478"/>
          <ac:spMkLst>
            <pc:docMk/>
            <pc:sldMk cId="1838721052" sldId="372"/>
            <ac:spMk id="17" creationId="{7662EC9D-3391-492B-8270-A0F7C529CA04}"/>
          </ac:spMkLst>
        </pc:spChg>
        <pc:cxnChg chg="del">
          <ac:chgData name="Agustín Ruiz Martín" userId="e54b14ac-9992-4b44-bb0f-8ee7a2060432" providerId="ADAL" clId="{B7381CE7-AB8D-46F1-ACAE-6CB1AAF72188}" dt="2021-05-02T16:28:34.580" v="21516" actId="478"/>
          <ac:cxnSpMkLst>
            <pc:docMk/>
            <pc:sldMk cId="1838721052" sldId="372"/>
            <ac:cxnSpMk id="5" creationId="{9EB1919A-CA45-47E9-8FD1-2348214D8697}"/>
          </ac:cxnSpMkLst>
        </pc:cxnChg>
        <pc:cxnChg chg="del">
          <ac:chgData name="Agustín Ruiz Martín" userId="e54b14ac-9992-4b44-bb0f-8ee7a2060432" providerId="ADAL" clId="{B7381CE7-AB8D-46F1-ACAE-6CB1AAF72188}" dt="2021-05-02T16:28:34.580" v="21516" actId="478"/>
          <ac:cxnSpMkLst>
            <pc:docMk/>
            <pc:sldMk cId="1838721052" sldId="372"/>
            <ac:cxnSpMk id="6" creationId="{F768C59B-DA34-40CD-958E-ED9E4AD31B76}"/>
          </ac:cxnSpMkLst>
        </pc:cxnChg>
        <pc:cxnChg chg="del">
          <ac:chgData name="Agustín Ruiz Martín" userId="e54b14ac-9992-4b44-bb0f-8ee7a2060432" providerId="ADAL" clId="{B7381CE7-AB8D-46F1-ACAE-6CB1AAF72188}" dt="2021-05-02T16:28:34.580" v="21516" actId="478"/>
          <ac:cxnSpMkLst>
            <pc:docMk/>
            <pc:sldMk cId="1838721052" sldId="372"/>
            <ac:cxnSpMk id="7" creationId="{6EF77E1B-28B2-4A8E-9869-83D63F553913}"/>
          </ac:cxnSpMkLst>
        </pc:cxnChg>
        <pc:cxnChg chg="del">
          <ac:chgData name="Agustín Ruiz Martín" userId="e54b14ac-9992-4b44-bb0f-8ee7a2060432" providerId="ADAL" clId="{B7381CE7-AB8D-46F1-ACAE-6CB1AAF72188}" dt="2021-05-02T16:28:34.580" v="21516" actId="478"/>
          <ac:cxnSpMkLst>
            <pc:docMk/>
            <pc:sldMk cId="1838721052" sldId="372"/>
            <ac:cxnSpMk id="11" creationId="{6DFDD145-6D10-4735-8B86-128F3A844C35}"/>
          </ac:cxnSpMkLst>
        </pc:cxnChg>
        <pc:cxnChg chg="del">
          <ac:chgData name="Agustín Ruiz Martín" userId="e54b14ac-9992-4b44-bb0f-8ee7a2060432" providerId="ADAL" clId="{B7381CE7-AB8D-46F1-ACAE-6CB1AAF72188}" dt="2021-05-02T16:28:34.580" v="21516" actId="478"/>
          <ac:cxnSpMkLst>
            <pc:docMk/>
            <pc:sldMk cId="1838721052" sldId="372"/>
            <ac:cxnSpMk id="12" creationId="{12803E6D-2AE5-48B6-9F31-BE1DA88E3756}"/>
          </ac:cxnSpMkLst>
        </pc:cxnChg>
        <pc:cxnChg chg="del">
          <ac:chgData name="Agustín Ruiz Martín" userId="e54b14ac-9992-4b44-bb0f-8ee7a2060432" providerId="ADAL" clId="{B7381CE7-AB8D-46F1-ACAE-6CB1AAF72188}" dt="2021-05-02T16:28:34.580" v="21516" actId="478"/>
          <ac:cxnSpMkLst>
            <pc:docMk/>
            <pc:sldMk cId="1838721052" sldId="372"/>
            <ac:cxnSpMk id="13" creationId="{F3027216-A691-4082-942B-4EA572B8136F}"/>
          </ac:cxnSpMkLst>
        </pc:cxnChg>
      </pc:sldChg>
      <pc:sldChg chg="addSp delSp modSp add mod modTransition">
        <pc:chgData name="Agustín Ruiz Martín" userId="e54b14ac-9992-4b44-bb0f-8ee7a2060432" providerId="ADAL" clId="{B7381CE7-AB8D-46F1-ACAE-6CB1AAF72188}" dt="2021-05-02T16:39:17.237" v="22625" actId="20577"/>
        <pc:sldMkLst>
          <pc:docMk/>
          <pc:sldMk cId="230987603" sldId="373"/>
        </pc:sldMkLst>
        <pc:spChg chg="del mod">
          <ac:chgData name="Agustín Ruiz Martín" userId="e54b14ac-9992-4b44-bb0f-8ee7a2060432" providerId="ADAL" clId="{B7381CE7-AB8D-46F1-ACAE-6CB1AAF72188}" dt="2021-05-02T16:38:11.501" v="22584" actId="478"/>
          <ac:spMkLst>
            <pc:docMk/>
            <pc:sldMk cId="230987603" sldId="373"/>
            <ac:spMk id="2" creationId="{23009676-C6F0-4CF9-B0E7-708256384AC7}"/>
          </ac:spMkLst>
        </pc:spChg>
        <pc:spChg chg="add mod">
          <ac:chgData name="Agustín Ruiz Martín" userId="e54b14ac-9992-4b44-bb0f-8ee7a2060432" providerId="ADAL" clId="{B7381CE7-AB8D-46F1-ACAE-6CB1AAF72188}" dt="2021-05-02T16:39:17.237" v="22625" actId="20577"/>
          <ac:spMkLst>
            <pc:docMk/>
            <pc:sldMk cId="230987603" sldId="373"/>
            <ac:spMk id="5" creationId="{70C5969B-DE6F-4D39-B948-6709F6DE1BCE}"/>
          </ac:spMkLst>
        </pc:spChg>
        <pc:spChg chg="mod">
          <ac:chgData name="Agustín Ruiz Martín" userId="e54b14ac-9992-4b44-bb0f-8ee7a2060432" providerId="ADAL" clId="{B7381CE7-AB8D-46F1-ACAE-6CB1AAF72188}" dt="2021-05-02T16:37:50.521" v="22567" actId="114"/>
          <ac:spMkLst>
            <pc:docMk/>
            <pc:sldMk cId="230987603" sldId="373"/>
            <ac:spMk id="16" creationId="{F3113336-B8E7-4437-BCDB-0A41C522594A}"/>
          </ac:spMkLst>
        </pc:spChg>
      </pc:sldChg>
      <pc:sldChg chg="addSp delSp modSp add mod modAnim modNotesTx">
        <pc:chgData name="Agustín Ruiz Martín" userId="e54b14ac-9992-4b44-bb0f-8ee7a2060432" providerId="ADAL" clId="{B7381CE7-AB8D-46F1-ACAE-6CB1AAF72188}" dt="2021-05-02T16:39:59.259" v="22660" actId="20577"/>
        <pc:sldMkLst>
          <pc:docMk/>
          <pc:sldMk cId="2385952228" sldId="374"/>
        </pc:sldMkLst>
        <pc:spChg chg="del">
          <ac:chgData name="Agustín Ruiz Martín" userId="e54b14ac-9992-4b44-bb0f-8ee7a2060432" providerId="ADAL" clId="{B7381CE7-AB8D-46F1-ACAE-6CB1AAF72188}" dt="2021-05-02T16:38:45.057" v="22613" actId="478"/>
          <ac:spMkLst>
            <pc:docMk/>
            <pc:sldMk cId="2385952228" sldId="374"/>
            <ac:spMk id="5" creationId="{70C5969B-DE6F-4D39-B948-6709F6DE1BCE}"/>
          </ac:spMkLst>
        </pc:spChg>
        <pc:spChg chg="mod">
          <ac:chgData name="Agustín Ruiz Martín" userId="e54b14ac-9992-4b44-bb0f-8ee7a2060432" providerId="ADAL" clId="{B7381CE7-AB8D-46F1-ACAE-6CB1AAF72188}" dt="2021-05-02T16:39:39.154" v="22658" actId="1036"/>
          <ac:spMkLst>
            <pc:docMk/>
            <pc:sldMk cId="2385952228" sldId="374"/>
            <ac:spMk id="10" creationId="{7D28DFFC-81D1-42F9-A066-FF64E76B0A5A}"/>
          </ac:spMkLst>
        </pc:spChg>
        <pc:spChg chg="mod">
          <ac:chgData name="Agustín Ruiz Martín" userId="e54b14ac-9992-4b44-bb0f-8ee7a2060432" providerId="ADAL" clId="{B7381CE7-AB8D-46F1-ACAE-6CB1AAF72188}" dt="2021-05-02T16:39:39.154" v="22658" actId="1036"/>
          <ac:spMkLst>
            <pc:docMk/>
            <pc:sldMk cId="2385952228" sldId="374"/>
            <ac:spMk id="11" creationId="{E94DFC73-3A78-4581-90C0-6F201D123881}"/>
          </ac:spMkLst>
        </pc:spChg>
        <pc:spChg chg="mod">
          <ac:chgData name="Agustín Ruiz Martín" userId="e54b14ac-9992-4b44-bb0f-8ee7a2060432" providerId="ADAL" clId="{B7381CE7-AB8D-46F1-ACAE-6CB1AAF72188}" dt="2021-05-02T16:39:39.154" v="22658" actId="1036"/>
          <ac:spMkLst>
            <pc:docMk/>
            <pc:sldMk cId="2385952228" sldId="374"/>
            <ac:spMk id="12" creationId="{0BCCF7E4-3E8F-4E33-8BAB-9CAC9927FFA1}"/>
          </ac:spMkLst>
        </pc:spChg>
        <pc:spChg chg="mod">
          <ac:chgData name="Agustín Ruiz Martín" userId="e54b14ac-9992-4b44-bb0f-8ee7a2060432" providerId="ADAL" clId="{B7381CE7-AB8D-46F1-ACAE-6CB1AAF72188}" dt="2021-05-02T16:39:39.154" v="22658" actId="1036"/>
          <ac:spMkLst>
            <pc:docMk/>
            <pc:sldMk cId="2385952228" sldId="374"/>
            <ac:spMk id="14" creationId="{9EE8CA0D-84D9-482F-91B7-B4C51D7D189D}"/>
          </ac:spMkLst>
        </pc:spChg>
        <pc:spChg chg="mod">
          <ac:chgData name="Agustín Ruiz Martín" userId="e54b14ac-9992-4b44-bb0f-8ee7a2060432" providerId="ADAL" clId="{B7381CE7-AB8D-46F1-ACAE-6CB1AAF72188}" dt="2021-05-02T16:39:39.154" v="22658" actId="1036"/>
          <ac:spMkLst>
            <pc:docMk/>
            <pc:sldMk cId="2385952228" sldId="374"/>
            <ac:spMk id="15" creationId="{857A144E-C69F-40B7-8600-264BB47AD214}"/>
          </ac:spMkLst>
        </pc:spChg>
        <pc:spChg chg="mod">
          <ac:chgData name="Agustín Ruiz Martín" userId="e54b14ac-9992-4b44-bb0f-8ee7a2060432" providerId="ADAL" clId="{B7381CE7-AB8D-46F1-ACAE-6CB1AAF72188}" dt="2021-05-02T16:39:39.154" v="22658" actId="1036"/>
          <ac:spMkLst>
            <pc:docMk/>
            <pc:sldMk cId="2385952228" sldId="374"/>
            <ac:spMk id="18" creationId="{C293D1F6-6640-4713-962F-F71C6D0C47EA}"/>
          </ac:spMkLst>
        </pc:spChg>
        <pc:spChg chg="mod">
          <ac:chgData name="Agustín Ruiz Martín" userId="e54b14ac-9992-4b44-bb0f-8ee7a2060432" providerId="ADAL" clId="{B7381CE7-AB8D-46F1-ACAE-6CB1AAF72188}" dt="2021-05-02T16:39:39.154" v="22658" actId="1036"/>
          <ac:spMkLst>
            <pc:docMk/>
            <pc:sldMk cId="2385952228" sldId="374"/>
            <ac:spMk id="19" creationId="{B9A5A9DB-99E1-4D64-B970-F8DDF07F48E3}"/>
          </ac:spMkLst>
        </pc:spChg>
        <pc:spChg chg="add mod">
          <ac:chgData name="Agustín Ruiz Martín" userId="e54b14ac-9992-4b44-bb0f-8ee7a2060432" providerId="ADAL" clId="{B7381CE7-AB8D-46F1-ACAE-6CB1AAF72188}" dt="2021-05-02T16:39:39.154" v="22658" actId="1036"/>
          <ac:spMkLst>
            <pc:docMk/>
            <pc:sldMk cId="2385952228" sldId="374"/>
            <ac:spMk id="20" creationId="{0AE939D1-C534-40A7-98CF-58B2C62E17FF}"/>
          </ac:spMkLst>
        </pc:spChg>
        <pc:spChg chg="mod">
          <ac:chgData name="Agustín Ruiz Martín" userId="e54b14ac-9992-4b44-bb0f-8ee7a2060432" providerId="ADAL" clId="{B7381CE7-AB8D-46F1-ACAE-6CB1AAF72188}" dt="2021-05-02T16:39:39.154" v="22658" actId="1036"/>
          <ac:spMkLst>
            <pc:docMk/>
            <pc:sldMk cId="2385952228" sldId="374"/>
            <ac:spMk id="22" creationId="{09283B8F-CEA7-4887-98A9-F9AA1F198C8C}"/>
          </ac:spMkLst>
        </pc:spChg>
        <pc:spChg chg="mod">
          <ac:chgData name="Agustín Ruiz Martín" userId="e54b14ac-9992-4b44-bb0f-8ee7a2060432" providerId="ADAL" clId="{B7381CE7-AB8D-46F1-ACAE-6CB1AAF72188}" dt="2021-05-02T16:39:39.154" v="22658" actId="1036"/>
          <ac:spMkLst>
            <pc:docMk/>
            <pc:sldMk cId="2385952228" sldId="374"/>
            <ac:spMk id="24" creationId="{E9CBA907-EB05-4944-8DFA-0032F515A63C}"/>
          </ac:spMkLst>
        </pc:spChg>
        <pc:spChg chg="mod">
          <ac:chgData name="Agustín Ruiz Martín" userId="e54b14ac-9992-4b44-bb0f-8ee7a2060432" providerId="ADAL" clId="{B7381CE7-AB8D-46F1-ACAE-6CB1AAF72188}" dt="2021-05-02T16:39:39.154" v="22658" actId="1036"/>
          <ac:spMkLst>
            <pc:docMk/>
            <pc:sldMk cId="2385952228" sldId="374"/>
            <ac:spMk id="25" creationId="{BE81B596-737D-4FDE-BD4B-2655F0FA31CE}"/>
          </ac:spMkLst>
        </pc:spChg>
        <pc:spChg chg="mod">
          <ac:chgData name="Agustín Ruiz Martín" userId="e54b14ac-9992-4b44-bb0f-8ee7a2060432" providerId="ADAL" clId="{B7381CE7-AB8D-46F1-ACAE-6CB1AAF72188}" dt="2021-05-02T16:39:39.154" v="22658" actId="1036"/>
          <ac:spMkLst>
            <pc:docMk/>
            <pc:sldMk cId="2385952228" sldId="374"/>
            <ac:spMk id="27" creationId="{93CD5EB4-5BA0-4CEC-9D89-612E5B017171}"/>
          </ac:spMkLst>
        </pc:spChg>
        <pc:spChg chg="mod">
          <ac:chgData name="Agustín Ruiz Martín" userId="e54b14ac-9992-4b44-bb0f-8ee7a2060432" providerId="ADAL" clId="{B7381CE7-AB8D-46F1-ACAE-6CB1AAF72188}" dt="2021-05-02T16:39:39.154" v="22658" actId="1036"/>
          <ac:spMkLst>
            <pc:docMk/>
            <pc:sldMk cId="2385952228" sldId="374"/>
            <ac:spMk id="29" creationId="{30959A41-3A8C-4F5F-A204-3ED2BBFFA5B8}"/>
          </ac:spMkLst>
        </pc:spChg>
        <pc:spChg chg="mod">
          <ac:chgData name="Agustín Ruiz Martín" userId="e54b14ac-9992-4b44-bb0f-8ee7a2060432" providerId="ADAL" clId="{B7381CE7-AB8D-46F1-ACAE-6CB1AAF72188}" dt="2021-05-02T16:39:39.154" v="22658" actId="1036"/>
          <ac:spMkLst>
            <pc:docMk/>
            <pc:sldMk cId="2385952228" sldId="374"/>
            <ac:spMk id="30" creationId="{2502F861-EE0C-4C1A-A29A-0547C06C3F8D}"/>
          </ac:spMkLst>
        </pc:spChg>
        <pc:grpChg chg="add mod">
          <ac:chgData name="Agustín Ruiz Martín" userId="e54b14ac-9992-4b44-bb0f-8ee7a2060432" providerId="ADAL" clId="{B7381CE7-AB8D-46F1-ACAE-6CB1AAF72188}" dt="2021-05-02T16:39:39.154" v="22658" actId="1036"/>
          <ac:grpSpMkLst>
            <pc:docMk/>
            <pc:sldMk cId="2385952228" sldId="374"/>
            <ac:grpSpMk id="9" creationId="{26319815-803D-469F-874F-FD931BCD0296}"/>
          </ac:grpSpMkLst>
        </pc:grpChg>
        <pc:grpChg chg="add mod">
          <ac:chgData name="Agustín Ruiz Martín" userId="e54b14ac-9992-4b44-bb0f-8ee7a2060432" providerId="ADAL" clId="{B7381CE7-AB8D-46F1-ACAE-6CB1AAF72188}" dt="2021-05-02T16:39:39.154" v="22658" actId="1036"/>
          <ac:grpSpMkLst>
            <pc:docMk/>
            <pc:sldMk cId="2385952228" sldId="374"/>
            <ac:grpSpMk id="13" creationId="{95A449D0-8202-41C2-B935-A591FE4267F3}"/>
          </ac:grpSpMkLst>
        </pc:grpChg>
        <pc:grpChg chg="add mod">
          <ac:chgData name="Agustín Ruiz Martín" userId="e54b14ac-9992-4b44-bb0f-8ee7a2060432" providerId="ADAL" clId="{B7381CE7-AB8D-46F1-ACAE-6CB1AAF72188}" dt="2021-05-02T16:39:39.154" v="22658" actId="1036"/>
          <ac:grpSpMkLst>
            <pc:docMk/>
            <pc:sldMk cId="2385952228" sldId="374"/>
            <ac:grpSpMk id="17" creationId="{284F8D83-A952-4065-86BE-EED692B191F7}"/>
          </ac:grpSpMkLst>
        </pc:grpChg>
        <pc:grpChg chg="add mod">
          <ac:chgData name="Agustín Ruiz Martín" userId="e54b14ac-9992-4b44-bb0f-8ee7a2060432" providerId="ADAL" clId="{B7381CE7-AB8D-46F1-ACAE-6CB1AAF72188}" dt="2021-05-02T16:39:39.154" v="22658" actId="1036"/>
          <ac:grpSpMkLst>
            <pc:docMk/>
            <pc:sldMk cId="2385952228" sldId="374"/>
            <ac:grpSpMk id="21" creationId="{3748C3DD-7783-48C7-BF4D-6FC85DAD1CA9}"/>
          </ac:grpSpMkLst>
        </pc:grpChg>
        <pc:grpChg chg="mod">
          <ac:chgData name="Agustín Ruiz Martín" userId="e54b14ac-9992-4b44-bb0f-8ee7a2060432" providerId="ADAL" clId="{B7381CE7-AB8D-46F1-ACAE-6CB1AAF72188}" dt="2021-05-02T16:39:39.154" v="22658" actId="1036"/>
          <ac:grpSpMkLst>
            <pc:docMk/>
            <pc:sldMk cId="2385952228" sldId="374"/>
            <ac:grpSpMk id="23" creationId="{7357BC2F-1A26-49AF-A4F5-5FB7F2263988}"/>
          </ac:grpSpMkLst>
        </pc:grpChg>
        <pc:grpChg chg="add mod">
          <ac:chgData name="Agustín Ruiz Martín" userId="e54b14ac-9992-4b44-bb0f-8ee7a2060432" providerId="ADAL" clId="{B7381CE7-AB8D-46F1-ACAE-6CB1AAF72188}" dt="2021-05-02T16:39:39.154" v="22658" actId="1036"/>
          <ac:grpSpMkLst>
            <pc:docMk/>
            <pc:sldMk cId="2385952228" sldId="374"/>
            <ac:grpSpMk id="26" creationId="{A9B8E1F0-D1E6-45A3-A29D-E7137A7EFAEF}"/>
          </ac:grpSpMkLst>
        </pc:grpChg>
        <pc:grpChg chg="mod">
          <ac:chgData name="Agustín Ruiz Martín" userId="e54b14ac-9992-4b44-bb0f-8ee7a2060432" providerId="ADAL" clId="{B7381CE7-AB8D-46F1-ACAE-6CB1AAF72188}" dt="2021-05-02T16:39:39.154" v="22658" actId="1036"/>
          <ac:grpSpMkLst>
            <pc:docMk/>
            <pc:sldMk cId="2385952228" sldId="374"/>
            <ac:grpSpMk id="28" creationId="{8AD9E02E-3404-4400-8B82-6FF6D67FD43A}"/>
          </ac:grpSpMkLst>
        </pc:grpChg>
        <pc:graphicFrameChg chg="add mod">
          <ac:chgData name="Agustín Ruiz Martín" userId="e54b14ac-9992-4b44-bb0f-8ee7a2060432" providerId="ADAL" clId="{B7381CE7-AB8D-46F1-ACAE-6CB1AAF72188}" dt="2021-05-02T16:39:39.154" v="22658" actId="1036"/>
          <ac:graphicFrameMkLst>
            <pc:docMk/>
            <pc:sldMk cId="2385952228" sldId="374"/>
            <ac:graphicFrameMk id="6" creationId="{97472ADA-3E57-4162-9468-1572C1DAADCA}"/>
          </ac:graphicFrameMkLst>
        </pc:graphicFrameChg>
        <pc:graphicFrameChg chg="add mod">
          <ac:chgData name="Agustín Ruiz Martín" userId="e54b14ac-9992-4b44-bb0f-8ee7a2060432" providerId="ADAL" clId="{B7381CE7-AB8D-46F1-ACAE-6CB1AAF72188}" dt="2021-05-02T16:39:39.154" v="22658" actId="1036"/>
          <ac:graphicFrameMkLst>
            <pc:docMk/>
            <pc:sldMk cId="2385952228" sldId="374"/>
            <ac:graphicFrameMk id="7" creationId="{B54E2EBF-B8DD-4DDD-8148-D7D082494893}"/>
          </ac:graphicFrameMkLst>
        </pc:graphicFrameChg>
        <pc:graphicFrameChg chg="add mod">
          <ac:chgData name="Agustín Ruiz Martín" userId="e54b14ac-9992-4b44-bb0f-8ee7a2060432" providerId="ADAL" clId="{B7381CE7-AB8D-46F1-ACAE-6CB1AAF72188}" dt="2021-05-02T16:39:39.154" v="22658" actId="1036"/>
          <ac:graphicFrameMkLst>
            <pc:docMk/>
            <pc:sldMk cId="2385952228" sldId="374"/>
            <ac:graphicFrameMk id="8" creationId="{CB79C55C-2902-45DB-A6FF-62A9A8E37FA3}"/>
          </ac:graphicFrameMkLst>
        </pc:graphicFrameChg>
      </pc:sldChg>
      <pc:sldChg chg="addSp modSp add mod">
        <pc:chgData name="Agustín Ruiz Martín" userId="e54b14ac-9992-4b44-bb0f-8ee7a2060432" providerId="ADAL" clId="{B7381CE7-AB8D-46F1-ACAE-6CB1AAF72188}" dt="2021-05-02T16:40:17.208" v="22675" actId="1035"/>
        <pc:sldMkLst>
          <pc:docMk/>
          <pc:sldMk cId="94921485" sldId="375"/>
        </pc:sldMkLst>
        <pc:spChg chg="add mod">
          <ac:chgData name="Agustín Ruiz Martín" userId="e54b14ac-9992-4b44-bb0f-8ee7a2060432" providerId="ADAL" clId="{B7381CE7-AB8D-46F1-ACAE-6CB1AAF72188}" dt="2021-05-02T16:40:17.208" v="22675" actId="1035"/>
          <ac:spMkLst>
            <pc:docMk/>
            <pc:sldMk cId="94921485" sldId="375"/>
            <ac:spMk id="4" creationId="{9D8146FF-8A7E-4365-816E-A4CF5BACCFCE}"/>
          </ac:spMkLst>
        </pc:spChg>
      </pc:sldChg>
      <pc:sldChg chg="add del">
        <pc:chgData name="Agustín Ruiz Martín" userId="e54b14ac-9992-4b44-bb0f-8ee7a2060432" providerId="ADAL" clId="{B7381CE7-AB8D-46F1-ACAE-6CB1AAF72188}" dt="2021-05-02T16:40:37.640" v="22676" actId="2696"/>
        <pc:sldMkLst>
          <pc:docMk/>
          <pc:sldMk cId="956117911" sldId="376"/>
        </pc:sldMkLst>
      </pc:sldChg>
      <pc:sldChg chg="del">
        <pc:chgData name="Agustín Ruiz Martín" userId="e54b14ac-9992-4b44-bb0f-8ee7a2060432" providerId="ADAL" clId="{B7381CE7-AB8D-46F1-ACAE-6CB1AAF72188}" dt="2021-04-29T17:40:32.304" v="1193" actId="47"/>
        <pc:sldMkLst>
          <pc:docMk/>
          <pc:sldMk cId="2541470480" sldId="402"/>
        </pc:sldMkLst>
      </pc:sldChg>
      <pc:sldChg chg="del">
        <pc:chgData name="Agustín Ruiz Martín" userId="e54b14ac-9992-4b44-bb0f-8ee7a2060432" providerId="ADAL" clId="{B7381CE7-AB8D-46F1-ACAE-6CB1AAF72188}" dt="2021-04-29T17:40:32.304" v="1193" actId="47"/>
        <pc:sldMkLst>
          <pc:docMk/>
          <pc:sldMk cId="3927654157" sldId="403"/>
        </pc:sldMkLst>
      </pc:sldChg>
      <pc:sldChg chg="del">
        <pc:chgData name="Agustín Ruiz Martín" userId="e54b14ac-9992-4b44-bb0f-8ee7a2060432" providerId="ADAL" clId="{B7381CE7-AB8D-46F1-ACAE-6CB1AAF72188}" dt="2021-04-29T17:40:32.304" v="1193" actId="47"/>
        <pc:sldMkLst>
          <pc:docMk/>
          <pc:sldMk cId="666534107" sldId="404"/>
        </pc:sldMkLst>
      </pc:sldChg>
      <pc:sldChg chg="del">
        <pc:chgData name="Agustín Ruiz Martín" userId="e54b14ac-9992-4b44-bb0f-8ee7a2060432" providerId="ADAL" clId="{B7381CE7-AB8D-46F1-ACAE-6CB1AAF72188}" dt="2021-04-29T17:40:32.304" v="1193" actId="47"/>
        <pc:sldMkLst>
          <pc:docMk/>
          <pc:sldMk cId="3766187891" sldId="405"/>
        </pc:sldMkLst>
      </pc:sldChg>
      <pc:sldChg chg="del">
        <pc:chgData name="Agustín Ruiz Martín" userId="e54b14ac-9992-4b44-bb0f-8ee7a2060432" providerId="ADAL" clId="{B7381CE7-AB8D-46F1-ACAE-6CB1AAF72188}" dt="2021-04-29T17:40:32.304" v="1193" actId="47"/>
        <pc:sldMkLst>
          <pc:docMk/>
          <pc:sldMk cId="4198236070" sldId="406"/>
        </pc:sldMkLst>
      </pc:sldChg>
    </pc:docChg>
  </pc:docChgLst>
  <pc:docChgLst>
    <pc:chgData name="Agustín Ruiz Martín" userId="e54b14ac-9992-4b44-bb0f-8ee7a2060432" providerId="ADAL" clId="{414B15B4-2E5C-4E25-9E8A-CA2989EFF10A}"/>
    <pc:docChg chg="custSel modSld">
      <pc:chgData name="Agustín Ruiz Martín" userId="e54b14ac-9992-4b44-bb0f-8ee7a2060432" providerId="ADAL" clId="{414B15B4-2E5C-4E25-9E8A-CA2989EFF10A}" dt="2021-05-12T13:48:49.432" v="9" actId="20577"/>
      <pc:docMkLst>
        <pc:docMk/>
      </pc:docMkLst>
      <pc:sldChg chg="modSp">
        <pc:chgData name="Agustín Ruiz Martín" userId="e54b14ac-9992-4b44-bb0f-8ee7a2060432" providerId="ADAL" clId="{414B15B4-2E5C-4E25-9E8A-CA2989EFF10A}" dt="2021-05-12T13:48:49.432" v="9" actId="20577"/>
        <pc:sldMkLst>
          <pc:docMk/>
          <pc:sldMk cId="1651838931" sldId="291"/>
        </pc:sldMkLst>
        <pc:spChg chg="mod">
          <ac:chgData name="Agustín Ruiz Martín" userId="e54b14ac-9992-4b44-bb0f-8ee7a2060432" providerId="ADAL" clId="{414B15B4-2E5C-4E25-9E8A-CA2989EFF10A}" dt="2021-05-12T13:48:49.432" v="9" actId="20577"/>
          <ac:spMkLst>
            <pc:docMk/>
            <pc:sldMk cId="1651838931" sldId="291"/>
            <ac:spMk id="7" creationId="{8209FD9E-3EC1-4D84-9F1E-81F3FDEB8DA5}"/>
          </ac:spMkLst>
        </pc:spChg>
      </pc:sldChg>
      <pc:sldChg chg="modSp mod">
        <pc:chgData name="Agustín Ruiz Martín" userId="e54b14ac-9992-4b44-bb0f-8ee7a2060432" providerId="ADAL" clId="{414B15B4-2E5C-4E25-9E8A-CA2989EFF10A}" dt="2021-05-04T11:02:14.682" v="2" actId="33524"/>
        <pc:sldMkLst>
          <pc:docMk/>
          <pc:sldMk cId="2774311042" sldId="302"/>
        </pc:sldMkLst>
        <pc:spChg chg="mod">
          <ac:chgData name="Agustín Ruiz Martín" userId="e54b14ac-9992-4b44-bb0f-8ee7a2060432" providerId="ADAL" clId="{414B15B4-2E5C-4E25-9E8A-CA2989EFF10A}" dt="2021-05-04T11:02:14.682" v="2" actId="33524"/>
          <ac:spMkLst>
            <pc:docMk/>
            <pc:sldMk cId="2774311042" sldId="302"/>
            <ac:spMk id="56" creationId="{1E4B28F5-95A6-46DA-B4BF-698E1ED05344}"/>
          </ac:spMkLst>
        </pc:spChg>
      </pc:sldChg>
      <pc:sldChg chg="modSp mod">
        <pc:chgData name="Agustín Ruiz Martín" userId="e54b14ac-9992-4b44-bb0f-8ee7a2060432" providerId="ADAL" clId="{414B15B4-2E5C-4E25-9E8A-CA2989EFF10A}" dt="2021-05-04T07:19:21.913" v="1" actId="33524"/>
        <pc:sldMkLst>
          <pc:docMk/>
          <pc:sldMk cId="1623254686" sldId="330"/>
        </pc:sldMkLst>
        <pc:spChg chg="mod">
          <ac:chgData name="Agustín Ruiz Martín" userId="e54b14ac-9992-4b44-bb0f-8ee7a2060432" providerId="ADAL" clId="{414B15B4-2E5C-4E25-9E8A-CA2989EFF10A}" dt="2021-05-04T07:19:21.913" v="1" actId="33524"/>
          <ac:spMkLst>
            <pc:docMk/>
            <pc:sldMk cId="1623254686" sldId="330"/>
            <ac:spMk id="56" creationId="{1E4B28F5-95A6-46DA-B4BF-698E1ED05344}"/>
          </ac:spMkLst>
        </pc:spChg>
      </pc:sldChg>
      <pc:sldChg chg="modSp mod">
        <pc:chgData name="Agustín Ruiz Martín" userId="e54b14ac-9992-4b44-bb0f-8ee7a2060432" providerId="ADAL" clId="{414B15B4-2E5C-4E25-9E8A-CA2989EFF10A}" dt="2021-05-04T07:19:03.242" v="0" actId="33524"/>
        <pc:sldMkLst>
          <pc:docMk/>
          <pc:sldMk cId="750524372" sldId="334"/>
        </pc:sldMkLst>
        <pc:spChg chg="mod">
          <ac:chgData name="Agustín Ruiz Martín" userId="e54b14ac-9992-4b44-bb0f-8ee7a2060432" providerId="ADAL" clId="{414B15B4-2E5C-4E25-9E8A-CA2989EFF10A}" dt="2021-05-04T07:19:03.242" v="0" actId="33524"/>
          <ac:spMkLst>
            <pc:docMk/>
            <pc:sldMk cId="750524372" sldId="334"/>
            <ac:spMk id="4" creationId="{4AB4A1AB-051F-4D8D-BF48-8C07B72011DF}"/>
          </ac:spMkLst>
        </pc:spChg>
      </pc:sldChg>
      <pc:sldChg chg="modSp mod">
        <pc:chgData name="Agustín Ruiz Martín" userId="e54b14ac-9992-4b44-bb0f-8ee7a2060432" providerId="ADAL" clId="{414B15B4-2E5C-4E25-9E8A-CA2989EFF10A}" dt="2021-05-10T17:19:39.670" v="8" actId="208"/>
        <pc:sldMkLst>
          <pc:docMk/>
          <pc:sldMk cId="1349853809" sldId="336"/>
        </pc:sldMkLst>
        <pc:spChg chg="mod">
          <ac:chgData name="Agustín Ruiz Martín" userId="e54b14ac-9992-4b44-bb0f-8ee7a2060432" providerId="ADAL" clId="{414B15B4-2E5C-4E25-9E8A-CA2989EFF10A}" dt="2021-05-10T17:19:39.670" v="8" actId="208"/>
          <ac:spMkLst>
            <pc:docMk/>
            <pc:sldMk cId="1349853809" sldId="336"/>
            <ac:spMk id="44" creationId="{94977567-3C3A-4208-9928-56FEFF70CF83}"/>
          </ac:spMkLst>
        </pc:spChg>
      </pc:sldChg>
      <pc:sldChg chg="modSp mod">
        <pc:chgData name="Agustín Ruiz Martín" userId="e54b14ac-9992-4b44-bb0f-8ee7a2060432" providerId="ADAL" clId="{414B15B4-2E5C-4E25-9E8A-CA2989EFF10A}" dt="2021-05-04T11:04:52.239" v="3" actId="33524"/>
        <pc:sldMkLst>
          <pc:docMk/>
          <pc:sldMk cId="3796760375" sldId="354"/>
        </pc:sldMkLst>
        <pc:spChg chg="mod">
          <ac:chgData name="Agustín Ruiz Martín" userId="e54b14ac-9992-4b44-bb0f-8ee7a2060432" providerId="ADAL" clId="{414B15B4-2E5C-4E25-9E8A-CA2989EFF10A}" dt="2021-05-04T11:04:52.239" v="3" actId="33524"/>
          <ac:spMkLst>
            <pc:docMk/>
            <pc:sldMk cId="3796760375" sldId="354"/>
            <ac:spMk id="4" creationId="{6D3BEAD8-70B5-4041-870A-71F456ECBCA7}"/>
          </ac:spMkLst>
        </pc:spChg>
      </pc:sldChg>
      <pc:sldChg chg="modSp mod">
        <pc:chgData name="Agustín Ruiz Martín" userId="e54b14ac-9992-4b44-bb0f-8ee7a2060432" providerId="ADAL" clId="{414B15B4-2E5C-4E25-9E8A-CA2989EFF10A}" dt="2021-05-10T17:17:05.189" v="7" actId="2"/>
        <pc:sldMkLst>
          <pc:docMk/>
          <pc:sldMk cId="3938368723" sldId="359"/>
        </pc:sldMkLst>
        <pc:spChg chg="mod">
          <ac:chgData name="Agustín Ruiz Martín" userId="e54b14ac-9992-4b44-bb0f-8ee7a2060432" providerId="ADAL" clId="{414B15B4-2E5C-4E25-9E8A-CA2989EFF10A}" dt="2021-05-10T17:17:05.189" v="7" actId="2"/>
          <ac:spMkLst>
            <pc:docMk/>
            <pc:sldMk cId="3938368723" sldId="359"/>
            <ac:spMk id="17" creationId="{08D73BDA-E8B0-4ACB-9F72-50CEAC960E16}"/>
          </ac:spMkLst>
        </pc:spChg>
      </pc:sldChg>
      <pc:sldChg chg="modSp mod">
        <pc:chgData name="Agustín Ruiz Martín" userId="e54b14ac-9992-4b44-bb0f-8ee7a2060432" providerId="ADAL" clId="{414B15B4-2E5C-4E25-9E8A-CA2989EFF10A}" dt="2021-05-04T11:06:15.471" v="4" actId="33524"/>
        <pc:sldMkLst>
          <pc:docMk/>
          <pc:sldMk cId="3853848878" sldId="360"/>
        </pc:sldMkLst>
        <pc:spChg chg="mod">
          <ac:chgData name="Agustín Ruiz Martín" userId="e54b14ac-9992-4b44-bb0f-8ee7a2060432" providerId="ADAL" clId="{414B15B4-2E5C-4E25-9E8A-CA2989EFF10A}" dt="2021-05-04T11:06:15.471" v="4" actId="33524"/>
          <ac:spMkLst>
            <pc:docMk/>
            <pc:sldMk cId="3853848878" sldId="360"/>
            <ac:spMk id="9" creationId="{2860A933-7D6E-4787-9625-EDB21A0E5C2F}"/>
          </ac:spMkLst>
        </pc:spChg>
      </pc:sldChg>
      <pc:sldChg chg="modSp mod">
        <pc:chgData name="Agustín Ruiz Martín" userId="e54b14ac-9992-4b44-bb0f-8ee7a2060432" providerId="ADAL" clId="{414B15B4-2E5C-4E25-9E8A-CA2989EFF10A}" dt="2021-05-04T11:06:56.298" v="5" actId="33524"/>
        <pc:sldMkLst>
          <pc:docMk/>
          <pc:sldMk cId="3899210776" sldId="363"/>
        </pc:sldMkLst>
        <pc:spChg chg="mod">
          <ac:chgData name="Agustín Ruiz Martín" userId="e54b14ac-9992-4b44-bb0f-8ee7a2060432" providerId="ADAL" clId="{414B15B4-2E5C-4E25-9E8A-CA2989EFF10A}" dt="2021-05-04T11:06:56.298" v="5" actId="33524"/>
          <ac:spMkLst>
            <pc:docMk/>
            <pc:sldMk cId="3899210776" sldId="363"/>
            <ac:spMk id="5" creationId="{E3A770FE-07B1-46D6-9F85-D5406C09CFAA}"/>
          </ac:spMkLst>
        </pc:spChg>
      </pc:sldChg>
      <pc:sldChg chg="modSp mod">
        <pc:chgData name="Agustín Ruiz Martín" userId="e54b14ac-9992-4b44-bb0f-8ee7a2060432" providerId="ADAL" clId="{414B15B4-2E5C-4E25-9E8A-CA2989EFF10A}" dt="2021-05-04T11:08:19.373" v="6" actId="33524"/>
        <pc:sldMkLst>
          <pc:docMk/>
          <pc:sldMk cId="230987603" sldId="373"/>
        </pc:sldMkLst>
        <pc:spChg chg="mod">
          <ac:chgData name="Agustín Ruiz Martín" userId="e54b14ac-9992-4b44-bb0f-8ee7a2060432" providerId="ADAL" clId="{414B15B4-2E5C-4E25-9E8A-CA2989EFF10A}" dt="2021-05-04T11:08:19.373" v="6" actId="33524"/>
          <ac:spMkLst>
            <pc:docMk/>
            <pc:sldMk cId="230987603" sldId="373"/>
            <ac:spMk id="5" creationId="{70C5969B-DE6F-4D39-B948-6709F6DE1BCE}"/>
          </ac:spMkLst>
        </pc:spChg>
      </pc:sldChg>
    </pc:docChg>
  </pc:docChgLst>
  <pc:docChgLst>
    <pc:chgData name="Agustín Ruiz Martín" userId="e54b14ac-9992-4b44-bb0f-8ee7a2060432" providerId="ADAL" clId="{2448D886-C08F-408B-BC3B-0B1C3D3B6009}"/>
    <pc:docChg chg="undo custSel modSld">
      <pc:chgData name="Agustín Ruiz Martín" userId="e54b14ac-9992-4b44-bb0f-8ee7a2060432" providerId="ADAL" clId="{2448D886-C08F-408B-BC3B-0B1C3D3B6009}" dt="2021-05-05T13:33:34.966" v="374" actId="20577"/>
      <pc:docMkLst>
        <pc:docMk/>
      </pc:docMkLst>
      <pc:sldChg chg="modSp mod">
        <pc:chgData name="Agustín Ruiz Martín" userId="e54b14ac-9992-4b44-bb0f-8ee7a2060432" providerId="ADAL" clId="{2448D886-C08F-408B-BC3B-0B1C3D3B6009}" dt="2021-05-03T09:39:03.176" v="1" actId="242"/>
        <pc:sldMkLst>
          <pc:docMk/>
          <pc:sldMk cId="1274994512" sldId="293"/>
        </pc:sldMkLst>
        <pc:graphicFrameChg chg="modGraphic">
          <ac:chgData name="Agustín Ruiz Martín" userId="e54b14ac-9992-4b44-bb0f-8ee7a2060432" providerId="ADAL" clId="{2448D886-C08F-408B-BC3B-0B1C3D3B6009}" dt="2021-05-03T09:39:03.176" v="1" actId="242"/>
          <ac:graphicFrameMkLst>
            <pc:docMk/>
            <pc:sldMk cId="1274994512" sldId="293"/>
            <ac:graphicFrameMk id="5" creationId="{0783DAE3-D592-4A8D-B7FC-13A3EE05AA86}"/>
          </ac:graphicFrameMkLst>
        </pc:graphicFrameChg>
      </pc:sldChg>
      <pc:sldChg chg="modSp mod">
        <pc:chgData name="Agustín Ruiz Martín" userId="e54b14ac-9992-4b44-bb0f-8ee7a2060432" providerId="ADAL" clId="{2448D886-C08F-408B-BC3B-0B1C3D3B6009}" dt="2021-05-03T09:39:29.654" v="4" actId="20577"/>
        <pc:sldMkLst>
          <pc:docMk/>
          <pc:sldMk cId="2733041613" sldId="295"/>
        </pc:sldMkLst>
        <pc:spChg chg="mod">
          <ac:chgData name="Agustín Ruiz Martín" userId="e54b14ac-9992-4b44-bb0f-8ee7a2060432" providerId="ADAL" clId="{2448D886-C08F-408B-BC3B-0B1C3D3B6009}" dt="2021-05-03T09:39:29.654" v="4" actId="20577"/>
          <ac:spMkLst>
            <pc:docMk/>
            <pc:sldMk cId="2733041613" sldId="295"/>
            <ac:spMk id="62" creationId="{9FCF1E46-B965-4587-8F23-C48DA39C87B9}"/>
          </ac:spMkLst>
        </pc:spChg>
      </pc:sldChg>
      <pc:sldChg chg="modSp mod">
        <pc:chgData name="Agustín Ruiz Martín" userId="e54b14ac-9992-4b44-bb0f-8ee7a2060432" providerId="ADAL" clId="{2448D886-C08F-408B-BC3B-0B1C3D3B6009}" dt="2021-05-03T09:39:41.811" v="5" actId="113"/>
        <pc:sldMkLst>
          <pc:docMk/>
          <pc:sldMk cId="3238311917" sldId="296"/>
        </pc:sldMkLst>
        <pc:spChg chg="mod">
          <ac:chgData name="Agustín Ruiz Martín" userId="e54b14ac-9992-4b44-bb0f-8ee7a2060432" providerId="ADAL" clId="{2448D886-C08F-408B-BC3B-0B1C3D3B6009}" dt="2021-05-03T09:39:41.811" v="5" actId="113"/>
          <ac:spMkLst>
            <pc:docMk/>
            <pc:sldMk cId="3238311917" sldId="296"/>
            <ac:spMk id="6" creationId="{C21C83E7-AEB6-4BAD-8EA9-D43C6343565B}"/>
          </ac:spMkLst>
        </pc:spChg>
      </pc:sldChg>
      <pc:sldChg chg="addSp modSp mod">
        <pc:chgData name="Agustín Ruiz Martín" userId="e54b14ac-9992-4b44-bb0f-8ee7a2060432" providerId="ADAL" clId="{2448D886-C08F-408B-BC3B-0B1C3D3B6009}" dt="2021-05-03T09:44:55.853" v="115" actId="1035"/>
        <pc:sldMkLst>
          <pc:docMk/>
          <pc:sldMk cId="1794558692" sldId="310"/>
        </pc:sldMkLst>
        <pc:spChg chg="mod">
          <ac:chgData name="Agustín Ruiz Martín" userId="e54b14ac-9992-4b44-bb0f-8ee7a2060432" providerId="ADAL" clId="{2448D886-C08F-408B-BC3B-0B1C3D3B6009}" dt="2021-05-03T09:44:20.517" v="102" actId="1035"/>
          <ac:spMkLst>
            <pc:docMk/>
            <pc:sldMk cId="1794558692" sldId="310"/>
            <ac:spMk id="5" creationId="{9F724FBA-41E8-4E75-B6DE-54B655B732FF}"/>
          </ac:spMkLst>
        </pc:spChg>
        <pc:spChg chg="add mod">
          <ac:chgData name="Agustín Ruiz Martín" userId="e54b14ac-9992-4b44-bb0f-8ee7a2060432" providerId="ADAL" clId="{2448D886-C08F-408B-BC3B-0B1C3D3B6009}" dt="2021-05-03T09:44:55.853" v="115" actId="1035"/>
          <ac:spMkLst>
            <pc:docMk/>
            <pc:sldMk cId="1794558692" sldId="310"/>
            <ac:spMk id="6" creationId="{F0538831-EBC7-48F5-BBF3-6FD6020D3946}"/>
          </ac:spMkLst>
        </pc:spChg>
      </pc:sldChg>
      <pc:sldChg chg="modSp">
        <pc:chgData name="Agustín Ruiz Martín" userId="e54b14ac-9992-4b44-bb0f-8ee7a2060432" providerId="ADAL" clId="{2448D886-C08F-408B-BC3B-0B1C3D3B6009}" dt="2021-05-03T09:50:37.688" v="185" actId="14861"/>
        <pc:sldMkLst>
          <pc:docMk/>
          <pc:sldMk cId="1830551477" sldId="311"/>
        </pc:sldMkLst>
        <pc:graphicFrameChg chg="mod">
          <ac:chgData name="Agustín Ruiz Martín" userId="e54b14ac-9992-4b44-bb0f-8ee7a2060432" providerId="ADAL" clId="{2448D886-C08F-408B-BC3B-0B1C3D3B6009}" dt="2021-05-03T09:50:37.688" v="185" actId="14861"/>
          <ac:graphicFrameMkLst>
            <pc:docMk/>
            <pc:sldMk cId="1830551477" sldId="311"/>
            <ac:graphicFrameMk id="8" creationId="{123AEB40-A7C4-4AD4-8ECA-0E6B9D798796}"/>
          </ac:graphicFrameMkLst>
        </pc:graphicFrameChg>
      </pc:sldChg>
      <pc:sldChg chg="modSp">
        <pc:chgData name="Agustín Ruiz Martín" userId="e54b14ac-9992-4b44-bb0f-8ee7a2060432" providerId="ADAL" clId="{2448D886-C08F-408B-BC3B-0B1C3D3B6009}" dt="2021-05-03T09:45:23.916" v="117" actId="14861"/>
        <pc:sldMkLst>
          <pc:docMk/>
          <pc:sldMk cId="3942353382" sldId="313"/>
        </pc:sldMkLst>
        <pc:graphicFrameChg chg="mod">
          <ac:chgData name="Agustín Ruiz Martín" userId="e54b14ac-9992-4b44-bb0f-8ee7a2060432" providerId="ADAL" clId="{2448D886-C08F-408B-BC3B-0B1C3D3B6009}" dt="2021-05-03T09:45:23.916" v="117" actId="14861"/>
          <ac:graphicFrameMkLst>
            <pc:docMk/>
            <pc:sldMk cId="3942353382" sldId="313"/>
            <ac:graphicFrameMk id="11" creationId="{84872E97-2345-481D-9D7F-8C81B6C0CBA8}"/>
          </ac:graphicFrameMkLst>
        </pc:graphicFrameChg>
      </pc:sldChg>
      <pc:sldChg chg="addSp modSp mod">
        <pc:chgData name="Agustín Ruiz Martín" userId="e54b14ac-9992-4b44-bb0f-8ee7a2060432" providerId="ADAL" clId="{2448D886-C08F-408B-BC3B-0B1C3D3B6009}" dt="2021-05-04T08:58:17.154" v="367" actId="20577"/>
        <pc:sldMkLst>
          <pc:docMk/>
          <pc:sldMk cId="3561890593" sldId="326"/>
        </pc:sldMkLst>
        <pc:spChg chg="mod">
          <ac:chgData name="Agustín Ruiz Martín" userId="e54b14ac-9992-4b44-bb0f-8ee7a2060432" providerId="ADAL" clId="{2448D886-C08F-408B-BC3B-0B1C3D3B6009}" dt="2021-05-04T08:51:23.588" v="205" actId="1036"/>
          <ac:spMkLst>
            <pc:docMk/>
            <pc:sldMk cId="3561890593" sldId="326"/>
            <ac:spMk id="6" creationId="{C2D79688-AFFC-49EC-9D4D-B36EF199FD7A}"/>
          </ac:spMkLst>
        </pc:spChg>
        <pc:spChg chg="add mod">
          <ac:chgData name="Agustín Ruiz Martín" userId="e54b14ac-9992-4b44-bb0f-8ee7a2060432" providerId="ADAL" clId="{2448D886-C08F-408B-BC3B-0B1C3D3B6009}" dt="2021-05-04T08:58:17.154" v="367" actId="20577"/>
          <ac:spMkLst>
            <pc:docMk/>
            <pc:sldMk cId="3561890593" sldId="326"/>
            <ac:spMk id="7" creationId="{4E7ECEFE-AADC-4350-B9A0-00D8A427C82B}"/>
          </ac:spMkLst>
        </pc:spChg>
        <pc:spChg chg="mod">
          <ac:chgData name="Agustín Ruiz Martín" userId="e54b14ac-9992-4b44-bb0f-8ee7a2060432" providerId="ADAL" clId="{2448D886-C08F-408B-BC3B-0B1C3D3B6009}" dt="2021-05-04T08:54:29.522" v="245" actId="20577"/>
          <ac:spMkLst>
            <pc:docMk/>
            <pc:sldMk cId="3561890593" sldId="326"/>
            <ac:spMk id="56" creationId="{1E4B28F5-95A6-46DA-B4BF-698E1ED05344}"/>
          </ac:spMkLst>
        </pc:spChg>
      </pc:sldChg>
      <pc:sldChg chg="addSp modSp mod">
        <pc:chgData name="Agustín Ruiz Martín" userId="e54b14ac-9992-4b44-bb0f-8ee7a2060432" providerId="ADAL" clId="{2448D886-C08F-408B-BC3B-0B1C3D3B6009}" dt="2021-05-04T08:59:18.768" v="371" actId="1036"/>
        <pc:sldMkLst>
          <pc:docMk/>
          <pc:sldMk cId="1818836311" sldId="328"/>
        </pc:sldMkLst>
        <pc:spChg chg="add mod">
          <ac:chgData name="Agustín Ruiz Martín" userId="e54b14ac-9992-4b44-bb0f-8ee7a2060432" providerId="ADAL" clId="{2448D886-C08F-408B-BC3B-0B1C3D3B6009}" dt="2021-05-04T08:59:18.768" v="371" actId="1036"/>
          <ac:spMkLst>
            <pc:docMk/>
            <pc:sldMk cId="1818836311" sldId="328"/>
            <ac:spMk id="6" creationId="{43360554-D69A-46F6-95CA-77DE646C2FE2}"/>
          </ac:spMkLst>
        </pc:spChg>
        <pc:spChg chg="mod">
          <ac:chgData name="Agustín Ruiz Martín" userId="e54b14ac-9992-4b44-bb0f-8ee7a2060432" providerId="ADAL" clId="{2448D886-C08F-408B-BC3B-0B1C3D3B6009}" dt="2021-05-04T08:57:58.173" v="365" actId="255"/>
          <ac:spMkLst>
            <pc:docMk/>
            <pc:sldMk cId="1818836311" sldId="328"/>
            <ac:spMk id="7" creationId="{A9A48B8B-B833-4830-A05C-D1C917088204}"/>
          </ac:spMkLst>
        </pc:spChg>
        <pc:spChg chg="mod">
          <ac:chgData name="Agustín Ruiz Martín" userId="e54b14ac-9992-4b44-bb0f-8ee7a2060432" providerId="ADAL" clId="{2448D886-C08F-408B-BC3B-0B1C3D3B6009}" dt="2021-05-04T08:56:03.653" v="276" actId="1036"/>
          <ac:spMkLst>
            <pc:docMk/>
            <pc:sldMk cId="1818836311" sldId="328"/>
            <ac:spMk id="8" creationId="{33AC34EE-5F4E-40CA-A950-989F7EAFBEE5}"/>
          </ac:spMkLst>
        </pc:spChg>
      </pc:sldChg>
      <pc:sldChg chg="modSp mod">
        <pc:chgData name="Agustín Ruiz Martín" userId="e54b14ac-9992-4b44-bb0f-8ee7a2060432" providerId="ADAL" clId="{2448D886-C08F-408B-BC3B-0B1C3D3B6009}" dt="2021-05-03T09:47:17.367" v="174" actId="1035"/>
        <pc:sldMkLst>
          <pc:docMk/>
          <pc:sldMk cId="2389560873" sldId="332"/>
        </pc:sldMkLst>
        <pc:spChg chg="mod">
          <ac:chgData name="Agustín Ruiz Martín" userId="e54b14ac-9992-4b44-bb0f-8ee7a2060432" providerId="ADAL" clId="{2448D886-C08F-408B-BC3B-0B1C3D3B6009}" dt="2021-05-03T09:47:17.367" v="174" actId="1035"/>
          <ac:spMkLst>
            <pc:docMk/>
            <pc:sldMk cId="2389560873" sldId="332"/>
            <ac:spMk id="5" creationId="{D2E00230-8933-47C7-91F3-9711AED33871}"/>
          </ac:spMkLst>
        </pc:spChg>
      </pc:sldChg>
      <pc:sldChg chg="modSp">
        <pc:chgData name="Agustín Ruiz Martín" userId="e54b14ac-9992-4b44-bb0f-8ee7a2060432" providerId="ADAL" clId="{2448D886-C08F-408B-BC3B-0B1C3D3B6009}" dt="2021-05-04T07:26:03.013" v="187" actId="207"/>
        <pc:sldMkLst>
          <pc:docMk/>
          <pc:sldMk cId="1224411845" sldId="337"/>
        </pc:sldMkLst>
        <pc:spChg chg="mod">
          <ac:chgData name="Agustín Ruiz Martín" userId="e54b14ac-9992-4b44-bb0f-8ee7a2060432" providerId="ADAL" clId="{2448D886-C08F-408B-BC3B-0B1C3D3B6009}" dt="2021-05-04T07:26:03.013" v="187" actId="207"/>
          <ac:spMkLst>
            <pc:docMk/>
            <pc:sldMk cId="1224411845" sldId="337"/>
            <ac:spMk id="39" creationId="{2473CB11-6FA4-416D-A744-F76678F8A3D0}"/>
          </ac:spMkLst>
        </pc:spChg>
      </pc:sldChg>
      <pc:sldChg chg="modSp mod">
        <pc:chgData name="Agustín Ruiz Martín" userId="e54b14ac-9992-4b44-bb0f-8ee7a2060432" providerId="ADAL" clId="{2448D886-C08F-408B-BC3B-0B1C3D3B6009}" dt="2021-05-03T09:47:51.516" v="175" actId="207"/>
        <pc:sldMkLst>
          <pc:docMk/>
          <pc:sldMk cId="3462662085" sldId="341"/>
        </pc:sldMkLst>
        <pc:spChg chg="mod">
          <ac:chgData name="Agustín Ruiz Martín" userId="e54b14ac-9992-4b44-bb0f-8ee7a2060432" providerId="ADAL" clId="{2448D886-C08F-408B-BC3B-0B1C3D3B6009}" dt="2021-05-03T09:47:51.516" v="175" actId="207"/>
          <ac:spMkLst>
            <pc:docMk/>
            <pc:sldMk cId="3462662085" sldId="341"/>
            <ac:spMk id="4" creationId="{6665B519-41C2-43A0-9BE1-C0B23D0C3A59}"/>
          </ac:spMkLst>
        </pc:spChg>
      </pc:sldChg>
      <pc:sldChg chg="modSp mod">
        <pc:chgData name="Agustín Ruiz Martín" userId="e54b14ac-9992-4b44-bb0f-8ee7a2060432" providerId="ADAL" clId="{2448D886-C08F-408B-BC3B-0B1C3D3B6009}" dt="2021-05-03T09:47:58.811" v="176" actId="207"/>
        <pc:sldMkLst>
          <pc:docMk/>
          <pc:sldMk cId="3901982022" sldId="342"/>
        </pc:sldMkLst>
        <pc:spChg chg="mod">
          <ac:chgData name="Agustín Ruiz Martín" userId="e54b14ac-9992-4b44-bb0f-8ee7a2060432" providerId="ADAL" clId="{2448D886-C08F-408B-BC3B-0B1C3D3B6009}" dt="2021-05-03T09:47:58.811" v="176" actId="207"/>
          <ac:spMkLst>
            <pc:docMk/>
            <pc:sldMk cId="3901982022" sldId="342"/>
            <ac:spMk id="4" creationId="{0AB8DEFB-3B62-4CE6-8814-C0495FE96DD8}"/>
          </ac:spMkLst>
        </pc:spChg>
      </pc:sldChg>
      <pc:sldChg chg="modSp">
        <pc:chgData name="Agustín Ruiz Martín" userId="e54b14ac-9992-4b44-bb0f-8ee7a2060432" providerId="ADAL" clId="{2448D886-C08F-408B-BC3B-0B1C3D3B6009}" dt="2021-05-03T09:48:41.723" v="182" actId="1035"/>
        <pc:sldMkLst>
          <pc:docMk/>
          <pc:sldMk cId="305161114" sldId="348"/>
        </pc:sldMkLst>
        <pc:spChg chg="mod">
          <ac:chgData name="Agustín Ruiz Martín" userId="e54b14ac-9992-4b44-bb0f-8ee7a2060432" providerId="ADAL" clId="{2448D886-C08F-408B-BC3B-0B1C3D3B6009}" dt="2021-05-03T09:48:41.723" v="182" actId="1035"/>
          <ac:spMkLst>
            <pc:docMk/>
            <pc:sldMk cId="305161114" sldId="348"/>
            <ac:spMk id="5" creationId="{42E25B93-6536-4A06-A800-B12E0983257F}"/>
          </ac:spMkLst>
        </pc:spChg>
      </pc:sldChg>
      <pc:sldChg chg="modSp">
        <pc:chgData name="Agustín Ruiz Martín" userId="e54b14ac-9992-4b44-bb0f-8ee7a2060432" providerId="ADAL" clId="{2448D886-C08F-408B-BC3B-0B1C3D3B6009}" dt="2021-05-03T09:50:14.225" v="184" actId="14861"/>
        <pc:sldMkLst>
          <pc:docMk/>
          <pc:sldMk cId="1870038554" sldId="356"/>
        </pc:sldMkLst>
        <pc:graphicFrameChg chg="mod">
          <ac:chgData name="Agustín Ruiz Martín" userId="e54b14ac-9992-4b44-bb0f-8ee7a2060432" providerId="ADAL" clId="{2448D886-C08F-408B-BC3B-0B1C3D3B6009}" dt="2021-05-03T09:50:14.225" v="184" actId="14861"/>
          <ac:graphicFrameMkLst>
            <pc:docMk/>
            <pc:sldMk cId="1870038554" sldId="356"/>
            <ac:graphicFrameMk id="10" creationId="{CF65AA4A-6E9F-4E1E-91E7-551E8DA48458}"/>
          </ac:graphicFrameMkLst>
        </pc:graphicFrameChg>
      </pc:sldChg>
      <pc:sldChg chg="modSp mod">
        <pc:chgData name="Agustín Ruiz Martín" userId="e54b14ac-9992-4b44-bb0f-8ee7a2060432" providerId="ADAL" clId="{2448D886-C08F-408B-BC3B-0B1C3D3B6009}" dt="2021-05-03T09:49:20.628" v="183" actId="207"/>
        <pc:sldMkLst>
          <pc:docMk/>
          <pc:sldMk cId="1150349122" sldId="361"/>
        </pc:sldMkLst>
        <pc:spChg chg="mod">
          <ac:chgData name="Agustín Ruiz Martín" userId="e54b14ac-9992-4b44-bb0f-8ee7a2060432" providerId="ADAL" clId="{2448D886-C08F-408B-BC3B-0B1C3D3B6009}" dt="2021-05-03T09:49:20.628" v="183" actId="207"/>
          <ac:spMkLst>
            <pc:docMk/>
            <pc:sldMk cId="1150349122" sldId="361"/>
            <ac:spMk id="6" creationId="{248B039A-7AA4-4152-88CC-86D51194CA20}"/>
          </ac:spMkLst>
        </pc:spChg>
      </pc:sldChg>
      <pc:sldChg chg="addSp modSp mod">
        <pc:chgData name="Agustín Ruiz Martín" userId="e54b14ac-9992-4b44-bb0f-8ee7a2060432" providerId="ADAL" clId="{2448D886-C08F-408B-BC3B-0B1C3D3B6009}" dt="2021-05-05T13:33:34.966" v="374" actId="20577"/>
        <pc:sldMkLst>
          <pc:docMk/>
          <pc:sldMk cId="2385952228" sldId="374"/>
        </pc:sldMkLst>
        <pc:spChg chg="mod">
          <ac:chgData name="Agustín Ruiz Martín" userId="e54b14ac-9992-4b44-bb0f-8ee7a2060432" providerId="ADAL" clId="{2448D886-C08F-408B-BC3B-0B1C3D3B6009}" dt="2021-05-05T13:33:34.966" v="374" actId="20577"/>
          <ac:spMkLst>
            <pc:docMk/>
            <pc:sldMk cId="2385952228" sldId="374"/>
            <ac:spMk id="33" creationId="{4FE9A881-A1CD-43C7-89DD-EAA6FA03AC48}"/>
          </ac:spMkLst>
        </pc:spChg>
        <pc:grpChg chg="add mod">
          <ac:chgData name="Agustín Ruiz Martín" userId="e54b14ac-9992-4b44-bb0f-8ee7a2060432" providerId="ADAL" clId="{2448D886-C08F-408B-BC3B-0B1C3D3B6009}" dt="2021-05-05T13:33:31.280" v="372"/>
          <ac:grpSpMkLst>
            <pc:docMk/>
            <pc:sldMk cId="2385952228" sldId="374"/>
            <ac:grpSpMk id="31" creationId="{B1228718-FA5A-4538-AEC4-26AA973F60E7}"/>
          </ac:grpSpMkLst>
        </pc:grpChg>
        <pc:picChg chg="mod">
          <ac:chgData name="Agustín Ruiz Martín" userId="e54b14ac-9992-4b44-bb0f-8ee7a2060432" providerId="ADAL" clId="{2448D886-C08F-408B-BC3B-0B1C3D3B6009}" dt="2021-05-05T13:33:31.280" v="372"/>
          <ac:picMkLst>
            <pc:docMk/>
            <pc:sldMk cId="2385952228" sldId="374"/>
            <ac:picMk id="32" creationId="{916E8F66-58CF-4937-AF63-8B5FF153C4A7}"/>
          </ac:picMkLst>
        </pc:picChg>
      </pc:sldChg>
    </pc:docChg>
  </pc:docChgLst>
  <pc:docChgLst>
    <pc:chgData name="Agustín Ruiz Martín" userId="e54b14ac-9992-4b44-bb0f-8ee7a2060432" providerId="ADAL" clId="{0BF5AE68-4736-415B-9F0B-63BD23CF7314}"/>
    <pc:docChg chg="undo redo custSel addSld delSld modSld">
      <pc:chgData name="Agustín Ruiz Martín" userId="e54b14ac-9992-4b44-bb0f-8ee7a2060432" providerId="ADAL" clId="{0BF5AE68-4736-415B-9F0B-63BD23CF7314}" dt="2021-05-09T12:55:18.710" v="1280" actId="20577"/>
      <pc:docMkLst>
        <pc:docMk/>
      </pc:docMkLst>
      <pc:sldChg chg="modSp mod">
        <pc:chgData name="Agustín Ruiz Martín" userId="e54b14ac-9992-4b44-bb0f-8ee7a2060432" providerId="ADAL" clId="{0BF5AE68-4736-415B-9F0B-63BD23CF7314}" dt="2021-05-09T12:55:18.710" v="1280" actId="20577"/>
        <pc:sldMkLst>
          <pc:docMk/>
          <pc:sldMk cId="2873928375" sldId="290"/>
        </pc:sldMkLst>
        <pc:spChg chg="mod">
          <ac:chgData name="Agustín Ruiz Martín" userId="e54b14ac-9992-4b44-bb0f-8ee7a2060432" providerId="ADAL" clId="{0BF5AE68-4736-415B-9F0B-63BD23CF7314}" dt="2021-05-09T12:55:18.710" v="1280" actId="20577"/>
          <ac:spMkLst>
            <pc:docMk/>
            <pc:sldMk cId="2873928375" sldId="290"/>
            <ac:spMk id="6" creationId="{A75F6C16-74D5-4DAC-80C7-25AFBD62F1C2}"/>
          </ac:spMkLst>
        </pc:spChg>
      </pc:sldChg>
      <pc:sldChg chg="modSp mod">
        <pc:chgData name="Agustín Ruiz Martín" userId="e54b14ac-9992-4b44-bb0f-8ee7a2060432" providerId="ADAL" clId="{0BF5AE68-4736-415B-9F0B-63BD23CF7314}" dt="2021-05-06T10:06:27.669" v="55" actId="2062"/>
        <pc:sldMkLst>
          <pc:docMk/>
          <pc:sldMk cId="1756777048" sldId="297"/>
        </pc:sldMkLst>
        <pc:graphicFrameChg chg="modGraphic">
          <ac:chgData name="Agustín Ruiz Martín" userId="e54b14ac-9992-4b44-bb0f-8ee7a2060432" providerId="ADAL" clId="{0BF5AE68-4736-415B-9F0B-63BD23CF7314}" dt="2021-05-06T10:06:27.669" v="55" actId="2062"/>
          <ac:graphicFrameMkLst>
            <pc:docMk/>
            <pc:sldMk cId="1756777048" sldId="297"/>
            <ac:graphicFrameMk id="10" creationId="{27B0F173-0973-4C33-9FAD-61A8F31D99F2}"/>
          </ac:graphicFrameMkLst>
        </pc:graphicFrameChg>
      </pc:sldChg>
      <pc:sldChg chg="modSp mod">
        <pc:chgData name="Agustín Ruiz Martín" userId="e54b14ac-9992-4b44-bb0f-8ee7a2060432" providerId="ADAL" clId="{0BF5AE68-4736-415B-9F0B-63BD23CF7314}" dt="2021-05-06T10:06:19.484" v="54" actId="2062"/>
        <pc:sldMkLst>
          <pc:docMk/>
          <pc:sldMk cId="3236793865" sldId="300"/>
        </pc:sldMkLst>
        <pc:graphicFrameChg chg="modGraphic">
          <ac:chgData name="Agustín Ruiz Martín" userId="e54b14ac-9992-4b44-bb0f-8ee7a2060432" providerId="ADAL" clId="{0BF5AE68-4736-415B-9F0B-63BD23CF7314}" dt="2021-05-06T10:06:19.484" v="54" actId="2062"/>
          <ac:graphicFrameMkLst>
            <pc:docMk/>
            <pc:sldMk cId="3236793865" sldId="300"/>
            <ac:graphicFrameMk id="8" creationId="{0C2FAF14-18DA-4B77-AAC6-651BFA71ACE0}"/>
          </ac:graphicFrameMkLst>
        </pc:graphicFrameChg>
      </pc:sldChg>
      <pc:sldChg chg="modSp mod">
        <pc:chgData name="Agustín Ruiz Martín" userId="e54b14ac-9992-4b44-bb0f-8ee7a2060432" providerId="ADAL" clId="{0BF5AE68-4736-415B-9F0B-63BD23CF7314}" dt="2021-05-06T10:06:11.876" v="53" actId="2062"/>
        <pc:sldMkLst>
          <pc:docMk/>
          <pc:sldMk cId="2514333266" sldId="301"/>
        </pc:sldMkLst>
        <pc:graphicFrameChg chg="modGraphic">
          <ac:chgData name="Agustín Ruiz Martín" userId="e54b14ac-9992-4b44-bb0f-8ee7a2060432" providerId="ADAL" clId="{0BF5AE68-4736-415B-9F0B-63BD23CF7314}" dt="2021-05-06T10:06:11.876" v="53" actId="2062"/>
          <ac:graphicFrameMkLst>
            <pc:docMk/>
            <pc:sldMk cId="2514333266" sldId="301"/>
            <ac:graphicFrameMk id="58" creationId="{FDBC9267-DB7A-407C-B08D-1675696D8F44}"/>
          </ac:graphicFrameMkLst>
        </pc:graphicFrameChg>
      </pc:sldChg>
      <pc:sldChg chg="addSp delSp modSp mod">
        <pc:chgData name="Agustín Ruiz Martín" userId="e54b14ac-9992-4b44-bb0f-8ee7a2060432" providerId="ADAL" clId="{0BF5AE68-4736-415B-9F0B-63BD23CF7314}" dt="2021-05-06T08:18:28.015" v="9"/>
        <pc:sldMkLst>
          <pc:docMk/>
          <pc:sldMk cId="2774311042" sldId="302"/>
        </pc:sldMkLst>
        <pc:picChg chg="add del">
          <ac:chgData name="Agustín Ruiz Martín" userId="e54b14ac-9992-4b44-bb0f-8ee7a2060432" providerId="ADAL" clId="{0BF5AE68-4736-415B-9F0B-63BD23CF7314}" dt="2021-05-06T08:18:26.858" v="8" actId="478"/>
          <ac:picMkLst>
            <pc:docMk/>
            <pc:sldMk cId="2774311042" sldId="302"/>
            <ac:picMk id="17" creationId="{430BCBD5-743E-4E14-BAC3-91ACA0B89841}"/>
          </ac:picMkLst>
        </pc:picChg>
        <pc:picChg chg="add del mod">
          <ac:chgData name="Agustín Ruiz Martín" userId="e54b14ac-9992-4b44-bb0f-8ee7a2060432" providerId="ADAL" clId="{0BF5AE68-4736-415B-9F0B-63BD23CF7314}" dt="2021-05-06T08:18:28.015" v="9"/>
          <ac:picMkLst>
            <pc:docMk/>
            <pc:sldMk cId="2774311042" sldId="302"/>
            <ac:picMk id="55" creationId="{FCB0A9A2-0723-4609-97AB-37AA206EFC4F}"/>
          </ac:picMkLst>
        </pc:picChg>
      </pc:sldChg>
      <pc:sldChg chg="addSp delSp add del mod">
        <pc:chgData name="Agustín Ruiz Martín" userId="e54b14ac-9992-4b44-bb0f-8ee7a2060432" providerId="ADAL" clId="{0BF5AE68-4736-415B-9F0B-63BD23CF7314}" dt="2021-05-06T08:18:20.112" v="5" actId="478"/>
        <pc:sldMkLst>
          <pc:docMk/>
          <pc:sldMk cId="441309541" sldId="303"/>
        </pc:sldMkLst>
        <pc:spChg chg="add del">
          <ac:chgData name="Agustín Ruiz Martín" userId="e54b14ac-9992-4b44-bb0f-8ee7a2060432" providerId="ADAL" clId="{0BF5AE68-4736-415B-9F0B-63BD23CF7314}" dt="2021-05-06T08:18:20.112" v="5" actId="478"/>
          <ac:spMkLst>
            <pc:docMk/>
            <pc:sldMk cId="441309541" sldId="303"/>
            <ac:spMk id="16" creationId="{F3113336-B8E7-4437-BCDB-0A41C522594A}"/>
          </ac:spMkLst>
        </pc:spChg>
      </pc:sldChg>
      <pc:sldChg chg="modSp mod">
        <pc:chgData name="Agustín Ruiz Martín" userId="e54b14ac-9992-4b44-bb0f-8ee7a2060432" providerId="ADAL" clId="{0BF5AE68-4736-415B-9F0B-63BD23CF7314}" dt="2021-05-06T10:06:04.205" v="52" actId="2062"/>
        <pc:sldMkLst>
          <pc:docMk/>
          <pc:sldMk cId="2219098598" sldId="305"/>
        </pc:sldMkLst>
        <pc:graphicFrameChg chg="modGraphic">
          <ac:chgData name="Agustín Ruiz Martín" userId="e54b14ac-9992-4b44-bb0f-8ee7a2060432" providerId="ADAL" clId="{0BF5AE68-4736-415B-9F0B-63BD23CF7314}" dt="2021-05-06T10:06:04.205" v="52" actId="2062"/>
          <ac:graphicFrameMkLst>
            <pc:docMk/>
            <pc:sldMk cId="2219098598" sldId="305"/>
            <ac:graphicFrameMk id="5" creationId="{E57C5FC8-9CDF-4DD9-8DF9-20BB64207BE0}"/>
          </ac:graphicFrameMkLst>
        </pc:graphicFrameChg>
      </pc:sldChg>
      <pc:sldChg chg="modSp mod">
        <pc:chgData name="Agustín Ruiz Martín" userId="e54b14ac-9992-4b44-bb0f-8ee7a2060432" providerId="ADAL" clId="{0BF5AE68-4736-415B-9F0B-63BD23CF7314}" dt="2021-05-06T10:05:53.535" v="51" actId="2062"/>
        <pc:sldMkLst>
          <pc:docMk/>
          <pc:sldMk cId="106501496" sldId="306"/>
        </pc:sldMkLst>
        <pc:graphicFrameChg chg="modGraphic">
          <ac:chgData name="Agustín Ruiz Martín" userId="e54b14ac-9992-4b44-bb0f-8ee7a2060432" providerId="ADAL" clId="{0BF5AE68-4736-415B-9F0B-63BD23CF7314}" dt="2021-05-06T10:05:53.535" v="51" actId="2062"/>
          <ac:graphicFrameMkLst>
            <pc:docMk/>
            <pc:sldMk cId="106501496" sldId="306"/>
            <ac:graphicFrameMk id="5" creationId="{172653F7-AD7E-4738-841D-09FAF6C2B2DE}"/>
          </ac:graphicFrameMkLst>
        </pc:graphicFrameChg>
      </pc:sldChg>
      <pc:sldChg chg="addSp modSp mod">
        <pc:chgData name="Agustín Ruiz Martín" userId="e54b14ac-9992-4b44-bb0f-8ee7a2060432" providerId="ADAL" clId="{0BF5AE68-4736-415B-9F0B-63BD23CF7314}" dt="2021-05-06T08:50:21.593" v="44" actId="1036"/>
        <pc:sldMkLst>
          <pc:docMk/>
          <pc:sldMk cId="871680587" sldId="308"/>
        </pc:sldMkLst>
        <pc:spChg chg="add mod">
          <ac:chgData name="Agustín Ruiz Martín" userId="e54b14ac-9992-4b44-bb0f-8ee7a2060432" providerId="ADAL" clId="{0BF5AE68-4736-415B-9F0B-63BD23CF7314}" dt="2021-05-06T08:50:21.593" v="44" actId="1036"/>
          <ac:spMkLst>
            <pc:docMk/>
            <pc:sldMk cId="871680587" sldId="308"/>
            <ac:spMk id="55" creationId="{705BA31C-B1F0-41E8-821F-8DAB4A0E67D7}"/>
          </ac:spMkLst>
        </pc:spChg>
      </pc:sldChg>
      <pc:sldChg chg="modSp mod">
        <pc:chgData name="Agustín Ruiz Martín" userId="e54b14ac-9992-4b44-bb0f-8ee7a2060432" providerId="ADAL" clId="{0BF5AE68-4736-415B-9F0B-63BD23CF7314}" dt="2021-05-06T10:05:44.834" v="50" actId="2062"/>
        <pc:sldMkLst>
          <pc:docMk/>
          <pc:sldMk cId="824834208" sldId="309"/>
        </pc:sldMkLst>
        <pc:graphicFrameChg chg="modGraphic">
          <ac:chgData name="Agustín Ruiz Martín" userId="e54b14ac-9992-4b44-bb0f-8ee7a2060432" providerId="ADAL" clId="{0BF5AE68-4736-415B-9F0B-63BD23CF7314}" dt="2021-05-06T10:05:44.834" v="50" actId="2062"/>
          <ac:graphicFrameMkLst>
            <pc:docMk/>
            <pc:sldMk cId="824834208" sldId="309"/>
            <ac:graphicFrameMk id="6" creationId="{98720D91-E76B-4C88-B301-022AE86C2FF0}"/>
          </ac:graphicFrameMkLst>
        </pc:graphicFrameChg>
      </pc:sldChg>
      <pc:sldChg chg="modSp mod">
        <pc:chgData name="Agustín Ruiz Martín" userId="e54b14ac-9992-4b44-bb0f-8ee7a2060432" providerId="ADAL" clId="{0BF5AE68-4736-415B-9F0B-63BD23CF7314}" dt="2021-05-06T10:05:28.291" v="49" actId="2062"/>
        <pc:sldMkLst>
          <pc:docMk/>
          <pc:sldMk cId="1830551477" sldId="311"/>
        </pc:sldMkLst>
        <pc:graphicFrameChg chg="modGraphic">
          <ac:chgData name="Agustín Ruiz Martín" userId="e54b14ac-9992-4b44-bb0f-8ee7a2060432" providerId="ADAL" clId="{0BF5AE68-4736-415B-9F0B-63BD23CF7314}" dt="2021-05-06T10:05:28.291" v="49" actId="2062"/>
          <ac:graphicFrameMkLst>
            <pc:docMk/>
            <pc:sldMk cId="1830551477" sldId="311"/>
            <ac:graphicFrameMk id="8" creationId="{123AEB40-A7C4-4AD4-8ECA-0E6B9D798796}"/>
          </ac:graphicFrameMkLst>
        </pc:graphicFrameChg>
      </pc:sldChg>
      <pc:sldChg chg="modSp">
        <pc:chgData name="Agustín Ruiz Martín" userId="e54b14ac-9992-4b44-bb0f-8ee7a2060432" providerId="ADAL" clId="{0BF5AE68-4736-415B-9F0B-63BD23CF7314}" dt="2021-05-08T13:52:43.700" v="1061" actId="14861"/>
        <pc:sldMkLst>
          <pc:docMk/>
          <pc:sldMk cId="3942353382" sldId="313"/>
        </pc:sldMkLst>
        <pc:spChg chg="mod">
          <ac:chgData name="Agustín Ruiz Martín" userId="e54b14ac-9992-4b44-bb0f-8ee7a2060432" providerId="ADAL" clId="{0BF5AE68-4736-415B-9F0B-63BD23CF7314}" dt="2021-05-08T13:52:03.162" v="1056" actId="14861"/>
          <ac:spMkLst>
            <pc:docMk/>
            <pc:sldMk cId="3942353382" sldId="313"/>
            <ac:spMk id="15" creationId="{E0B3B456-455F-4265-8A5C-AF8998E843D6}"/>
          </ac:spMkLst>
        </pc:spChg>
        <pc:spChg chg="mod">
          <ac:chgData name="Agustín Ruiz Martín" userId="e54b14ac-9992-4b44-bb0f-8ee7a2060432" providerId="ADAL" clId="{0BF5AE68-4736-415B-9F0B-63BD23CF7314}" dt="2021-05-08T13:52:43.700" v="1061" actId="14861"/>
          <ac:spMkLst>
            <pc:docMk/>
            <pc:sldMk cId="3942353382" sldId="313"/>
            <ac:spMk id="17" creationId="{7D4BACE8-706A-4CF1-A3CB-5B82B8B5991C}"/>
          </ac:spMkLst>
        </pc:spChg>
        <pc:spChg chg="mod">
          <ac:chgData name="Agustín Ruiz Martín" userId="e54b14ac-9992-4b44-bb0f-8ee7a2060432" providerId="ADAL" clId="{0BF5AE68-4736-415B-9F0B-63BD23CF7314}" dt="2021-05-08T13:52:13.785" v="1058" actId="14861"/>
          <ac:spMkLst>
            <pc:docMk/>
            <pc:sldMk cId="3942353382" sldId="313"/>
            <ac:spMk id="18" creationId="{B6DF3F9C-9316-412B-9F7D-D8B2435756AC}"/>
          </ac:spMkLst>
        </pc:spChg>
        <pc:cxnChg chg="mod">
          <ac:chgData name="Agustín Ruiz Martín" userId="e54b14ac-9992-4b44-bb0f-8ee7a2060432" providerId="ADAL" clId="{0BF5AE68-4736-415B-9F0B-63BD23CF7314}" dt="2021-05-08T13:52:08.098" v="1057" actId="14861"/>
          <ac:cxnSpMkLst>
            <pc:docMk/>
            <pc:sldMk cId="3942353382" sldId="313"/>
            <ac:cxnSpMk id="19" creationId="{78E883F5-E8EC-4741-B1FF-B18AF7998F09}"/>
          </ac:cxnSpMkLst>
        </pc:cxnChg>
        <pc:cxnChg chg="mod">
          <ac:chgData name="Agustín Ruiz Martín" userId="e54b14ac-9992-4b44-bb0f-8ee7a2060432" providerId="ADAL" clId="{0BF5AE68-4736-415B-9F0B-63BD23CF7314}" dt="2021-05-08T13:52:19.221" v="1059" actId="14861"/>
          <ac:cxnSpMkLst>
            <pc:docMk/>
            <pc:sldMk cId="3942353382" sldId="313"/>
            <ac:cxnSpMk id="20" creationId="{F5CD2B52-57D6-4170-9233-0F769CB5ED8F}"/>
          </ac:cxnSpMkLst>
        </pc:cxnChg>
        <pc:cxnChg chg="mod">
          <ac:chgData name="Agustín Ruiz Martín" userId="e54b14ac-9992-4b44-bb0f-8ee7a2060432" providerId="ADAL" clId="{0BF5AE68-4736-415B-9F0B-63BD23CF7314}" dt="2021-05-08T13:52:24.110" v="1060" actId="14861"/>
          <ac:cxnSpMkLst>
            <pc:docMk/>
            <pc:sldMk cId="3942353382" sldId="313"/>
            <ac:cxnSpMk id="21" creationId="{6B77392A-01F1-4733-9535-4B230FD1CA75}"/>
          </ac:cxnSpMkLst>
        </pc:cxnChg>
      </pc:sldChg>
      <pc:sldChg chg="modSp">
        <pc:chgData name="Agustín Ruiz Martín" userId="e54b14ac-9992-4b44-bb0f-8ee7a2060432" providerId="ADAL" clId="{0BF5AE68-4736-415B-9F0B-63BD23CF7314}" dt="2021-05-08T13:53:31.927" v="1065" actId="14861"/>
        <pc:sldMkLst>
          <pc:docMk/>
          <pc:sldMk cId="423681974" sldId="323"/>
        </pc:sldMkLst>
        <pc:spChg chg="mod">
          <ac:chgData name="Agustín Ruiz Martín" userId="e54b14ac-9992-4b44-bb0f-8ee7a2060432" providerId="ADAL" clId="{0BF5AE68-4736-415B-9F0B-63BD23CF7314}" dt="2021-05-08T13:53:31.927" v="1065" actId="14861"/>
          <ac:spMkLst>
            <pc:docMk/>
            <pc:sldMk cId="423681974" sldId="323"/>
            <ac:spMk id="13" creationId="{DE6B32D7-0E20-49DB-AC03-F86C7FE44998}"/>
          </ac:spMkLst>
        </pc:spChg>
        <pc:spChg chg="mod">
          <ac:chgData name="Agustín Ruiz Martín" userId="e54b14ac-9992-4b44-bb0f-8ee7a2060432" providerId="ADAL" clId="{0BF5AE68-4736-415B-9F0B-63BD23CF7314}" dt="2021-05-08T13:53:31.927" v="1065" actId="14861"/>
          <ac:spMkLst>
            <pc:docMk/>
            <pc:sldMk cId="423681974" sldId="323"/>
            <ac:spMk id="14" creationId="{BE6E05D8-DE51-4A10-8AAF-101A863CC3A4}"/>
          </ac:spMkLst>
        </pc:spChg>
        <pc:spChg chg="mod">
          <ac:chgData name="Agustín Ruiz Martín" userId="e54b14ac-9992-4b44-bb0f-8ee7a2060432" providerId="ADAL" clId="{0BF5AE68-4736-415B-9F0B-63BD23CF7314}" dt="2021-05-08T13:53:31.927" v="1065" actId="14861"/>
          <ac:spMkLst>
            <pc:docMk/>
            <pc:sldMk cId="423681974" sldId="323"/>
            <ac:spMk id="15" creationId="{3F1538B1-DC72-4BFB-90BA-339C721F14A4}"/>
          </ac:spMkLst>
        </pc:spChg>
        <pc:cxnChg chg="mod">
          <ac:chgData name="Agustín Ruiz Martín" userId="e54b14ac-9992-4b44-bb0f-8ee7a2060432" providerId="ADAL" clId="{0BF5AE68-4736-415B-9F0B-63BD23CF7314}" dt="2021-05-08T13:53:31.927" v="1065" actId="14861"/>
          <ac:cxnSpMkLst>
            <pc:docMk/>
            <pc:sldMk cId="423681974" sldId="323"/>
            <ac:cxnSpMk id="17" creationId="{853C819C-375F-4EE5-A78B-D08E1DA3C3E7}"/>
          </ac:cxnSpMkLst>
        </pc:cxnChg>
        <pc:cxnChg chg="mod">
          <ac:chgData name="Agustín Ruiz Martín" userId="e54b14ac-9992-4b44-bb0f-8ee7a2060432" providerId="ADAL" clId="{0BF5AE68-4736-415B-9F0B-63BD23CF7314}" dt="2021-05-08T13:53:31.927" v="1065" actId="14861"/>
          <ac:cxnSpMkLst>
            <pc:docMk/>
            <pc:sldMk cId="423681974" sldId="323"/>
            <ac:cxnSpMk id="18" creationId="{E722991F-C421-46DD-A8CA-5F300C15B92F}"/>
          </ac:cxnSpMkLst>
        </pc:cxnChg>
        <pc:cxnChg chg="mod">
          <ac:chgData name="Agustín Ruiz Martín" userId="e54b14ac-9992-4b44-bb0f-8ee7a2060432" providerId="ADAL" clId="{0BF5AE68-4736-415B-9F0B-63BD23CF7314}" dt="2021-05-08T13:53:31.927" v="1065" actId="14861"/>
          <ac:cxnSpMkLst>
            <pc:docMk/>
            <pc:sldMk cId="423681974" sldId="323"/>
            <ac:cxnSpMk id="19" creationId="{ADAE0B9A-FDC3-4BB8-9029-7EDE1747FA90}"/>
          </ac:cxnSpMkLst>
        </pc:cxnChg>
      </pc:sldChg>
      <pc:sldChg chg="modSp">
        <pc:chgData name="Agustín Ruiz Martín" userId="e54b14ac-9992-4b44-bb0f-8ee7a2060432" providerId="ADAL" clId="{0BF5AE68-4736-415B-9F0B-63BD23CF7314}" dt="2021-05-09T11:42:10.250" v="1236" actId="207"/>
        <pc:sldMkLst>
          <pc:docMk/>
          <pc:sldMk cId="618224484" sldId="333"/>
        </pc:sldMkLst>
        <pc:spChg chg="mod">
          <ac:chgData name="Agustín Ruiz Martín" userId="e54b14ac-9992-4b44-bb0f-8ee7a2060432" providerId="ADAL" clId="{0BF5AE68-4736-415B-9F0B-63BD23CF7314}" dt="2021-05-09T11:42:10.250" v="1236" actId="207"/>
          <ac:spMkLst>
            <pc:docMk/>
            <pc:sldMk cId="618224484" sldId="333"/>
            <ac:spMk id="11" creationId="{928DB15F-0389-4433-B92D-84843D97F1A5}"/>
          </ac:spMkLst>
        </pc:spChg>
        <pc:spChg chg="mod">
          <ac:chgData name="Agustín Ruiz Martín" userId="e54b14ac-9992-4b44-bb0f-8ee7a2060432" providerId="ADAL" clId="{0BF5AE68-4736-415B-9F0B-63BD23CF7314}" dt="2021-05-09T11:42:08.423" v="1235" actId="1037"/>
          <ac:spMkLst>
            <pc:docMk/>
            <pc:sldMk cId="618224484" sldId="333"/>
            <ac:spMk id="12" creationId="{655D9886-1863-4E94-A348-CDE6963614B8}"/>
          </ac:spMkLst>
        </pc:spChg>
        <pc:spChg chg="mod">
          <ac:chgData name="Agustín Ruiz Martín" userId="e54b14ac-9992-4b44-bb0f-8ee7a2060432" providerId="ADAL" clId="{0BF5AE68-4736-415B-9F0B-63BD23CF7314}" dt="2021-05-09T11:42:08.423" v="1235" actId="1037"/>
          <ac:spMkLst>
            <pc:docMk/>
            <pc:sldMk cId="618224484" sldId="333"/>
            <ac:spMk id="13" creationId="{B7BB7E59-1C98-4C21-9217-E7940638F7F3}"/>
          </ac:spMkLst>
        </pc:spChg>
        <pc:spChg chg="mod">
          <ac:chgData name="Agustín Ruiz Martín" userId="e54b14ac-9992-4b44-bb0f-8ee7a2060432" providerId="ADAL" clId="{0BF5AE68-4736-415B-9F0B-63BD23CF7314}" dt="2021-05-09T11:42:08.423" v="1235" actId="1037"/>
          <ac:spMkLst>
            <pc:docMk/>
            <pc:sldMk cId="618224484" sldId="333"/>
            <ac:spMk id="14" creationId="{8C9DB063-55AC-4BA6-9D80-75D1FA730F44}"/>
          </ac:spMkLst>
        </pc:spChg>
        <pc:spChg chg="mod">
          <ac:chgData name="Agustín Ruiz Martín" userId="e54b14ac-9992-4b44-bb0f-8ee7a2060432" providerId="ADAL" clId="{0BF5AE68-4736-415B-9F0B-63BD23CF7314}" dt="2021-05-09T11:42:08.423" v="1235" actId="1037"/>
          <ac:spMkLst>
            <pc:docMk/>
            <pc:sldMk cId="618224484" sldId="333"/>
            <ac:spMk id="15" creationId="{7034F9FE-3B38-401D-AE96-7409CF53C1CC}"/>
          </ac:spMkLst>
        </pc:spChg>
        <pc:spChg chg="mod">
          <ac:chgData name="Agustín Ruiz Martín" userId="e54b14ac-9992-4b44-bb0f-8ee7a2060432" providerId="ADAL" clId="{0BF5AE68-4736-415B-9F0B-63BD23CF7314}" dt="2021-05-09T11:42:08.423" v="1235" actId="1037"/>
          <ac:spMkLst>
            <pc:docMk/>
            <pc:sldMk cId="618224484" sldId="333"/>
            <ac:spMk id="17" creationId="{71A70BC9-087D-40E1-83C7-E5E89970EB4D}"/>
          </ac:spMkLst>
        </pc:spChg>
        <pc:grpChg chg="mod">
          <ac:chgData name="Agustín Ruiz Martín" userId="e54b14ac-9992-4b44-bb0f-8ee7a2060432" providerId="ADAL" clId="{0BF5AE68-4736-415B-9F0B-63BD23CF7314}" dt="2021-05-09T11:42:08.423" v="1235" actId="1037"/>
          <ac:grpSpMkLst>
            <pc:docMk/>
            <pc:sldMk cId="618224484" sldId="333"/>
            <ac:grpSpMk id="10" creationId="{E1597F40-DE98-42E7-8929-79BD8D17E64B}"/>
          </ac:grpSpMkLst>
        </pc:grpChg>
      </pc:sldChg>
      <pc:sldChg chg="modSp mod">
        <pc:chgData name="Agustín Ruiz Martín" userId="e54b14ac-9992-4b44-bb0f-8ee7a2060432" providerId="ADAL" clId="{0BF5AE68-4736-415B-9F0B-63BD23CF7314}" dt="2021-05-06T14:30:20.940" v="57" actId="113"/>
        <pc:sldMkLst>
          <pc:docMk/>
          <pc:sldMk cId="3462662085" sldId="341"/>
        </pc:sldMkLst>
        <pc:spChg chg="mod">
          <ac:chgData name="Agustín Ruiz Martín" userId="e54b14ac-9992-4b44-bb0f-8ee7a2060432" providerId="ADAL" clId="{0BF5AE68-4736-415B-9F0B-63BD23CF7314}" dt="2021-05-06T14:30:20.940" v="57" actId="113"/>
          <ac:spMkLst>
            <pc:docMk/>
            <pc:sldMk cId="3462662085" sldId="341"/>
            <ac:spMk id="4" creationId="{6665B519-41C2-43A0-9BE1-C0B23D0C3A59}"/>
          </ac:spMkLst>
        </pc:spChg>
      </pc:sldChg>
      <pc:sldChg chg="addSp delSp mod">
        <pc:chgData name="Agustín Ruiz Martín" userId="e54b14ac-9992-4b44-bb0f-8ee7a2060432" providerId="ADAL" clId="{0BF5AE68-4736-415B-9F0B-63BD23CF7314}" dt="2021-05-06T18:30:39.373" v="944" actId="478"/>
        <pc:sldMkLst>
          <pc:docMk/>
          <pc:sldMk cId="2785486478" sldId="343"/>
        </pc:sldMkLst>
        <pc:spChg chg="add del">
          <ac:chgData name="Agustín Ruiz Martín" userId="e54b14ac-9992-4b44-bb0f-8ee7a2060432" providerId="ADAL" clId="{0BF5AE68-4736-415B-9F0B-63BD23CF7314}" dt="2021-05-06T18:30:39.373" v="944" actId="478"/>
          <ac:spMkLst>
            <pc:docMk/>
            <pc:sldMk cId="2785486478" sldId="343"/>
            <ac:spMk id="9" creationId="{F9C14B41-BA3B-4DAC-BDB7-DB1BA01C13C8}"/>
          </ac:spMkLst>
        </pc:spChg>
      </pc:sldChg>
      <pc:sldChg chg="modSp mod">
        <pc:chgData name="Agustín Ruiz Martín" userId="e54b14ac-9992-4b44-bb0f-8ee7a2060432" providerId="ADAL" clId="{0BF5AE68-4736-415B-9F0B-63BD23CF7314}" dt="2021-05-06T18:20:48.691" v="941" actId="114"/>
        <pc:sldMkLst>
          <pc:docMk/>
          <pc:sldMk cId="3796760375" sldId="354"/>
        </pc:sldMkLst>
        <pc:spChg chg="mod">
          <ac:chgData name="Agustín Ruiz Martín" userId="e54b14ac-9992-4b44-bb0f-8ee7a2060432" providerId="ADAL" clId="{0BF5AE68-4736-415B-9F0B-63BD23CF7314}" dt="2021-05-06T18:20:48.691" v="941" actId="114"/>
          <ac:spMkLst>
            <pc:docMk/>
            <pc:sldMk cId="3796760375" sldId="354"/>
            <ac:spMk id="4" creationId="{6D3BEAD8-70B5-4041-870A-71F456ECBCA7}"/>
          </ac:spMkLst>
        </pc:spChg>
      </pc:sldChg>
      <pc:sldChg chg="modSp mod modAnim">
        <pc:chgData name="Agustín Ruiz Martín" userId="e54b14ac-9992-4b44-bb0f-8ee7a2060432" providerId="ADAL" clId="{0BF5AE68-4736-415B-9F0B-63BD23CF7314}" dt="2021-05-06T16:00:11.816" v="85"/>
        <pc:sldMkLst>
          <pc:docMk/>
          <pc:sldMk cId="3508561818" sldId="357"/>
        </pc:sldMkLst>
        <pc:spChg chg="mod">
          <ac:chgData name="Agustín Ruiz Martín" userId="e54b14ac-9992-4b44-bb0f-8ee7a2060432" providerId="ADAL" clId="{0BF5AE68-4736-415B-9F0B-63BD23CF7314}" dt="2021-05-06T15:59:19.932" v="81" actId="14861"/>
          <ac:spMkLst>
            <pc:docMk/>
            <pc:sldMk cId="3508561818" sldId="357"/>
            <ac:spMk id="12" creationId="{00704FB8-F99B-4D94-864C-0EC429F87D67}"/>
          </ac:spMkLst>
        </pc:spChg>
        <pc:graphicFrameChg chg="modGraphic">
          <ac:chgData name="Agustín Ruiz Martín" userId="e54b14ac-9992-4b44-bb0f-8ee7a2060432" providerId="ADAL" clId="{0BF5AE68-4736-415B-9F0B-63BD23CF7314}" dt="2021-05-06T10:04:47.114" v="48" actId="2062"/>
          <ac:graphicFrameMkLst>
            <pc:docMk/>
            <pc:sldMk cId="3508561818" sldId="357"/>
            <ac:graphicFrameMk id="18" creationId="{F732DDF4-3F9E-43EC-AE24-06B90EAF1BE7}"/>
          </ac:graphicFrameMkLst>
        </pc:graphicFrameChg>
      </pc:sldChg>
      <pc:sldChg chg="modSp mod modAnim">
        <pc:chgData name="Agustín Ruiz Martín" userId="e54b14ac-9992-4b44-bb0f-8ee7a2060432" providerId="ADAL" clId="{0BF5AE68-4736-415B-9F0B-63BD23CF7314}" dt="2021-05-06T16:00:40.315" v="90"/>
        <pc:sldMkLst>
          <pc:docMk/>
          <pc:sldMk cId="768540423" sldId="358"/>
        </pc:sldMkLst>
        <pc:spChg chg="mod">
          <ac:chgData name="Agustín Ruiz Martín" userId="e54b14ac-9992-4b44-bb0f-8ee7a2060432" providerId="ADAL" clId="{0BF5AE68-4736-415B-9F0B-63BD23CF7314}" dt="2021-05-06T16:00:23.120" v="86" actId="14861"/>
          <ac:spMkLst>
            <pc:docMk/>
            <pc:sldMk cId="768540423" sldId="358"/>
            <ac:spMk id="12" creationId="{00704FB8-F99B-4D94-864C-0EC429F87D67}"/>
          </ac:spMkLst>
        </pc:spChg>
        <pc:graphicFrameChg chg="modGraphic">
          <ac:chgData name="Agustín Ruiz Martín" userId="e54b14ac-9992-4b44-bb0f-8ee7a2060432" providerId="ADAL" clId="{0BF5AE68-4736-415B-9F0B-63BD23CF7314}" dt="2021-05-06T10:04:38.849" v="47" actId="2062"/>
          <ac:graphicFrameMkLst>
            <pc:docMk/>
            <pc:sldMk cId="768540423" sldId="358"/>
            <ac:graphicFrameMk id="18" creationId="{F732DDF4-3F9E-43EC-AE24-06B90EAF1BE7}"/>
          </ac:graphicFrameMkLst>
        </pc:graphicFrameChg>
      </pc:sldChg>
      <pc:sldChg chg="modSp mod">
        <pc:chgData name="Agustín Ruiz Martín" userId="e54b14ac-9992-4b44-bb0f-8ee7a2060432" providerId="ADAL" clId="{0BF5AE68-4736-415B-9F0B-63BD23CF7314}" dt="2021-05-09T12:53:12.064" v="1270" actId="20577"/>
        <pc:sldMkLst>
          <pc:docMk/>
          <pc:sldMk cId="3938368723" sldId="359"/>
        </pc:sldMkLst>
        <pc:spChg chg="mod">
          <ac:chgData name="Agustín Ruiz Martín" userId="e54b14ac-9992-4b44-bb0f-8ee7a2060432" providerId="ADAL" clId="{0BF5AE68-4736-415B-9F0B-63BD23CF7314}" dt="2021-05-06T16:01:36.192" v="91" actId="14861"/>
          <ac:spMkLst>
            <pc:docMk/>
            <pc:sldMk cId="3938368723" sldId="359"/>
            <ac:spMk id="12" creationId="{00704FB8-F99B-4D94-864C-0EC429F87D67}"/>
          </ac:spMkLst>
        </pc:spChg>
        <pc:spChg chg="mod">
          <ac:chgData name="Agustín Ruiz Martín" userId="e54b14ac-9992-4b44-bb0f-8ee7a2060432" providerId="ADAL" clId="{0BF5AE68-4736-415B-9F0B-63BD23CF7314}" dt="2021-05-06T16:01:36.192" v="91" actId="14861"/>
          <ac:spMkLst>
            <pc:docMk/>
            <pc:sldMk cId="3938368723" sldId="359"/>
            <ac:spMk id="13" creationId="{9D6EEC1B-CEF9-4815-AB5A-57395E6B7F1B}"/>
          </ac:spMkLst>
        </pc:spChg>
        <pc:spChg chg="mod">
          <ac:chgData name="Agustín Ruiz Martín" userId="e54b14ac-9992-4b44-bb0f-8ee7a2060432" providerId="ADAL" clId="{0BF5AE68-4736-415B-9F0B-63BD23CF7314}" dt="2021-05-06T16:01:36.192" v="91" actId="14861"/>
          <ac:spMkLst>
            <pc:docMk/>
            <pc:sldMk cId="3938368723" sldId="359"/>
            <ac:spMk id="14" creationId="{181B1881-6FC6-45B3-9661-19E1A8ACA0F2}"/>
          </ac:spMkLst>
        </pc:spChg>
        <pc:spChg chg="mod">
          <ac:chgData name="Agustín Ruiz Martín" userId="e54b14ac-9992-4b44-bb0f-8ee7a2060432" providerId="ADAL" clId="{0BF5AE68-4736-415B-9F0B-63BD23CF7314}" dt="2021-05-09T12:53:12.064" v="1270" actId="20577"/>
          <ac:spMkLst>
            <pc:docMk/>
            <pc:sldMk cId="3938368723" sldId="359"/>
            <ac:spMk id="17" creationId="{08D73BDA-E8B0-4ACB-9F72-50CEAC960E16}"/>
          </ac:spMkLst>
        </pc:spChg>
        <pc:graphicFrameChg chg="modGraphic">
          <ac:chgData name="Agustín Ruiz Martín" userId="e54b14ac-9992-4b44-bb0f-8ee7a2060432" providerId="ADAL" clId="{0BF5AE68-4736-415B-9F0B-63BD23CF7314}" dt="2021-05-06T10:04:28.930" v="46" actId="2062"/>
          <ac:graphicFrameMkLst>
            <pc:docMk/>
            <pc:sldMk cId="3938368723" sldId="359"/>
            <ac:graphicFrameMk id="18" creationId="{F732DDF4-3F9E-43EC-AE24-06B90EAF1BE7}"/>
          </ac:graphicFrameMkLst>
        </pc:graphicFrameChg>
      </pc:sldChg>
      <pc:sldChg chg="modSp mod">
        <pc:chgData name="Agustín Ruiz Martín" userId="e54b14ac-9992-4b44-bb0f-8ee7a2060432" providerId="ADAL" clId="{0BF5AE68-4736-415B-9F0B-63BD23CF7314}" dt="2021-05-09T12:53:25.529" v="1274" actId="20577"/>
        <pc:sldMkLst>
          <pc:docMk/>
          <pc:sldMk cId="3853848878" sldId="360"/>
        </pc:sldMkLst>
        <pc:graphicFrameChg chg="modGraphic">
          <ac:chgData name="Agustín Ruiz Martín" userId="e54b14ac-9992-4b44-bb0f-8ee7a2060432" providerId="ADAL" clId="{0BF5AE68-4736-415B-9F0B-63BD23CF7314}" dt="2021-05-09T12:53:25.529" v="1274" actId="20577"/>
          <ac:graphicFrameMkLst>
            <pc:docMk/>
            <pc:sldMk cId="3853848878" sldId="360"/>
            <ac:graphicFrameMk id="15" creationId="{AA33E22E-E965-4867-BD09-BC82B6912A02}"/>
          </ac:graphicFrameMkLst>
        </pc:graphicFrameChg>
      </pc:sldChg>
      <pc:sldChg chg="modSp mod">
        <pc:chgData name="Agustín Ruiz Martín" userId="e54b14ac-9992-4b44-bb0f-8ee7a2060432" providerId="ADAL" clId="{0BF5AE68-4736-415B-9F0B-63BD23CF7314}" dt="2021-05-06T17:49:33.419" v="695" actId="20577"/>
        <pc:sldMkLst>
          <pc:docMk/>
          <pc:sldMk cId="3899210776" sldId="363"/>
        </pc:sldMkLst>
        <pc:spChg chg="mod">
          <ac:chgData name="Agustín Ruiz Martín" userId="e54b14ac-9992-4b44-bb0f-8ee7a2060432" providerId="ADAL" clId="{0BF5AE68-4736-415B-9F0B-63BD23CF7314}" dt="2021-05-06T17:49:33.419" v="695" actId="20577"/>
          <ac:spMkLst>
            <pc:docMk/>
            <pc:sldMk cId="3899210776" sldId="363"/>
            <ac:spMk id="5" creationId="{E3A770FE-07B1-46D6-9F85-D5406C09CFAA}"/>
          </ac:spMkLst>
        </pc:spChg>
      </pc:sldChg>
      <pc:sldChg chg="modSp mod">
        <pc:chgData name="Agustín Ruiz Martín" userId="e54b14ac-9992-4b44-bb0f-8ee7a2060432" providerId="ADAL" clId="{0BF5AE68-4736-415B-9F0B-63BD23CF7314}" dt="2021-05-08T13:42:42.791" v="1055" actId="20577"/>
        <pc:sldMkLst>
          <pc:docMk/>
          <pc:sldMk cId="2958197846" sldId="364"/>
        </pc:sldMkLst>
        <pc:spChg chg="mod">
          <ac:chgData name="Agustín Ruiz Martín" userId="e54b14ac-9992-4b44-bb0f-8ee7a2060432" providerId="ADAL" clId="{0BF5AE68-4736-415B-9F0B-63BD23CF7314}" dt="2021-05-08T13:42:42.791" v="1055" actId="20577"/>
          <ac:spMkLst>
            <pc:docMk/>
            <pc:sldMk cId="2958197846" sldId="364"/>
            <ac:spMk id="10" creationId="{B845B3F2-250A-4A3A-8F88-B010460B17FC}"/>
          </ac:spMkLst>
        </pc:spChg>
      </pc:sldChg>
      <pc:sldChg chg="modSp mod">
        <pc:chgData name="Agustín Ruiz Martín" userId="e54b14ac-9992-4b44-bb0f-8ee7a2060432" providerId="ADAL" clId="{0BF5AE68-4736-415B-9F0B-63BD23CF7314}" dt="2021-05-09T11:35:52.621" v="1113" actId="1037"/>
        <pc:sldMkLst>
          <pc:docMk/>
          <pc:sldMk cId="4230335258" sldId="365"/>
        </pc:sldMkLst>
        <pc:spChg chg="mod">
          <ac:chgData name="Agustín Ruiz Martín" userId="e54b14ac-9992-4b44-bb0f-8ee7a2060432" providerId="ADAL" clId="{0BF5AE68-4736-415B-9F0B-63BD23CF7314}" dt="2021-05-09T11:34:20.749" v="1107" actId="208"/>
          <ac:spMkLst>
            <pc:docMk/>
            <pc:sldMk cId="4230335258" sldId="365"/>
            <ac:spMk id="19" creationId="{BBF20379-5D39-409A-A0D8-267D8EA833C3}"/>
          </ac:spMkLst>
        </pc:spChg>
        <pc:spChg chg="mod">
          <ac:chgData name="Agustín Ruiz Martín" userId="e54b14ac-9992-4b44-bb0f-8ee7a2060432" providerId="ADAL" clId="{0BF5AE68-4736-415B-9F0B-63BD23CF7314}" dt="2021-05-09T11:32:40.785" v="1074" actId="208"/>
          <ac:spMkLst>
            <pc:docMk/>
            <pc:sldMk cId="4230335258" sldId="365"/>
            <ac:spMk id="20" creationId="{D4465A9E-EB84-4134-929D-7D0DBA43F586}"/>
          </ac:spMkLst>
        </pc:spChg>
        <pc:spChg chg="mod">
          <ac:chgData name="Agustín Ruiz Martín" userId="e54b14ac-9992-4b44-bb0f-8ee7a2060432" providerId="ADAL" clId="{0BF5AE68-4736-415B-9F0B-63BD23CF7314}" dt="2021-05-09T11:34:58.664" v="1110" actId="14100"/>
          <ac:spMkLst>
            <pc:docMk/>
            <pc:sldMk cId="4230335258" sldId="365"/>
            <ac:spMk id="23" creationId="{8A45E2D3-7A47-443D-9529-8355731C1F96}"/>
          </ac:spMkLst>
        </pc:spChg>
        <pc:spChg chg="mod">
          <ac:chgData name="Agustín Ruiz Martín" userId="e54b14ac-9992-4b44-bb0f-8ee7a2060432" providerId="ADAL" clId="{0BF5AE68-4736-415B-9F0B-63BD23CF7314}" dt="2021-05-09T11:34:58.664" v="1110" actId="14100"/>
          <ac:spMkLst>
            <pc:docMk/>
            <pc:sldMk cId="4230335258" sldId="365"/>
            <ac:spMk id="24" creationId="{15B9ECA6-32C3-4ABE-B9EE-9BF4EC979EB3}"/>
          </ac:spMkLst>
        </pc:spChg>
        <pc:spChg chg="mod">
          <ac:chgData name="Agustín Ruiz Martín" userId="e54b14ac-9992-4b44-bb0f-8ee7a2060432" providerId="ADAL" clId="{0BF5AE68-4736-415B-9F0B-63BD23CF7314}" dt="2021-05-09T11:35:08.053" v="1111" actId="14100"/>
          <ac:spMkLst>
            <pc:docMk/>
            <pc:sldMk cId="4230335258" sldId="365"/>
            <ac:spMk id="26" creationId="{27390325-C392-462B-B23E-AA319CCE348B}"/>
          </ac:spMkLst>
        </pc:spChg>
        <pc:spChg chg="mod">
          <ac:chgData name="Agustín Ruiz Martín" userId="e54b14ac-9992-4b44-bb0f-8ee7a2060432" providerId="ADAL" clId="{0BF5AE68-4736-415B-9F0B-63BD23CF7314}" dt="2021-05-09T11:35:08.053" v="1111" actId="14100"/>
          <ac:spMkLst>
            <pc:docMk/>
            <pc:sldMk cId="4230335258" sldId="365"/>
            <ac:spMk id="27" creationId="{38854F4C-9FFA-4254-ACF2-066C679212C6}"/>
          </ac:spMkLst>
        </pc:spChg>
        <pc:spChg chg="mod">
          <ac:chgData name="Agustín Ruiz Martín" userId="e54b14ac-9992-4b44-bb0f-8ee7a2060432" providerId="ADAL" clId="{0BF5AE68-4736-415B-9F0B-63BD23CF7314}" dt="2021-05-09T11:35:52.621" v="1113" actId="1037"/>
          <ac:spMkLst>
            <pc:docMk/>
            <pc:sldMk cId="4230335258" sldId="365"/>
            <ac:spMk id="29" creationId="{5A55F9B0-33F3-458E-9648-4F13524B16B3}"/>
          </ac:spMkLst>
        </pc:spChg>
        <pc:spChg chg="mod">
          <ac:chgData name="Agustín Ruiz Martín" userId="e54b14ac-9992-4b44-bb0f-8ee7a2060432" providerId="ADAL" clId="{0BF5AE68-4736-415B-9F0B-63BD23CF7314}" dt="2021-05-09T11:35:52.621" v="1113" actId="1037"/>
          <ac:spMkLst>
            <pc:docMk/>
            <pc:sldMk cId="4230335258" sldId="365"/>
            <ac:spMk id="30" creationId="{6A230B62-8BD7-4848-8844-2CEF01A55C37}"/>
          </ac:spMkLst>
        </pc:spChg>
        <pc:spChg chg="mod ord">
          <ac:chgData name="Agustín Ruiz Martín" userId="e54b14ac-9992-4b44-bb0f-8ee7a2060432" providerId="ADAL" clId="{0BF5AE68-4736-415B-9F0B-63BD23CF7314}" dt="2021-05-09T11:34:29.950" v="1108" actId="166"/>
          <ac:spMkLst>
            <pc:docMk/>
            <pc:sldMk cId="4230335258" sldId="365"/>
            <ac:spMk id="32" creationId="{656DF36A-51CC-4503-9044-B5992108BDE6}"/>
          </ac:spMkLst>
        </pc:spChg>
        <pc:spChg chg="mod ord">
          <ac:chgData name="Agustín Ruiz Martín" userId="e54b14ac-9992-4b44-bb0f-8ee7a2060432" providerId="ADAL" clId="{0BF5AE68-4736-415B-9F0B-63BD23CF7314}" dt="2021-05-09T11:34:33.339" v="1109" actId="166"/>
          <ac:spMkLst>
            <pc:docMk/>
            <pc:sldMk cId="4230335258" sldId="365"/>
            <ac:spMk id="33" creationId="{C51587D9-8EAD-41DB-BA37-B2DFCB011B8F}"/>
          </ac:spMkLst>
        </pc:spChg>
        <pc:spChg chg="mod ord">
          <ac:chgData name="Agustín Ruiz Martín" userId="e54b14ac-9992-4b44-bb0f-8ee7a2060432" providerId="ADAL" clId="{0BF5AE68-4736-415B-9F0B-63BD23CF7314}" dt="2021-05-09T11:33:09.669" v="1078" actId="167"/>
          <ac:spMkLst>
            <pc:docMk/>
            <pc:sldMk cId="4230335258" sldId="365"/>
            <ac:spMk id="40" creationId="{FF5648B2-E07F-4F5C-A057-6F838F16A90D}"/>
          </ac:spMkLst>
        </pc:spChg>
        <pc:grpChg chg="mod">
          <ac:chgData name="Agustín Ruiz Martín" userId="e54b14ac-9992-4b44-bb0f-8ee7a2060432" providerId="ADAL" clId="{0BF5AE68-4736-415B-9F0B-63BD23CF7314}" dt="2021-05-09T11:34:58.664" v="1110" actId="14100"/>
          <ac:grpSpMkLst>
            <pc:docMk/>
            <pc:sldMk cId="4230335258" sldId="365"/>
            <ac:grpSpMk id="22" creationId="{49D58B66-822D-4701-A387-AE967B0F5426}"/>
          </ac:grpSpMkLst>
        </pc:grpChg>
        <pc:grpChg chg="mod">
          <ac:chgData name="Agustín Ruiz Martín" userId="e54b14ac-9992-4b44-bb0f-8ee7a2060432" providerId="ADAL" clId="{0BF5AE68-4736-415B-9F0B-63BD23CF7314}" dt="2021-05-09T11:35:08.053" v="1111" actId="14100"/>
          <ac:grpSpMkLst>
            <pc:docMk/>
            <pc:sldMk cId="4230335258" sldId="365"/>
            <ac:grpSpMk id="25" creationId="{48D588FD-340D-4570-A212-CA03C9A69A03}"/>
          </ac:grpSpMkLst>
        </pc:grpChg>
        <pc:grpChg chg="mod">
          <ac:chgData name="Agustín Ruiz Martín" userId="e54b14ac-9992-4b44-bb0f-8ee7a2060432" providerId="ADAL" clId="{0BF5AE68-4736-415B-9F0B-63BD23CF7314}" dt="2021-05-09T11:35:52.621" v="1113" actId="1037"/>
          <ac:grpSpMkLst>
            <pc:docMk/>
            <pc:sldMk cId="4230335258" sldId="365"/>
            <ac:grpSpMk id="28" creationId="{5B5D0137-8FC8-41CB-B6A3-7354C5F88F88}"/>
          </ac:grpSpMkLst>
        </pc:grpChg>
        <pc:graphicFrameChg chg="mod ord">
          <ac:chgData name="Agustín Ruiz Martín" userId="e54b14ac-9992-4b44-bb0f-8ee7a2060432" providerId="ADAL" clId="{0BF5AE68-4736-415B-9F0B-63BD23CF7314}" dt="2021-05-09T11:34:17.906" v="1106" actId="167"/>
          <ac:graphicFrameMkLst>
            <pc:docMk/>
            <pc:sldMk cId="4230335258" sldId="365"/>
            <ac:graphicFrameMk id="21" creationId="{715F6847-EB00-4347-AC59-31ADF365D2BA}"/>
          </ac:graphicFrameMkLst>
        </pc:graphicFrameChg>
      </pc:sldChg>
      <pc:sldChg chg="addSp delSp modSp mod delAnim modNotesTx">
        <pc:chgData name="Agustín Ruiz Martín" userId="e54b14ac-9992-4b44-bb0f-8ee7a2060432" providerId="ADAL" clId="{0BF5AE68-4736-415B-9F0B-63BD23CF7314}" dt="2021-05-09T12:47:18.500" v="1266" actId="207"/>
        <pc:sldMkLst>
          <pc:docMk/>
          <pc:sldMk cId="100358116" sldId="367"/>
        </pc:sldMkLst>
        <pc:spChg chg="mod">
          <ac:chgData name="Agustín Ruiz Martín" userId="e54b14ac-9992-4b44-bb0f-8ee7a2060432" providerId="ADAL" clId="{0BF5AE68-4736-415B-9F0B-63BD23CF7314}" dt="2021-05-06T16:08:37.068" v="121" actId="1035"/>
          <ac:spMkLst>
            <pc:docMk/>
            <pc:sldMk cId="100358116" sldId="367"/>
            <ac:spMk id="5" creationId="{30C83761-3F31-4C1F-AFE8-2F867567DDC5}"/>
          </ac:spMkLst>
        </pc:spChg>
        <pc:spChg chg="mod">
          <ac:chgData name="Agustín Ruiz Martín" userId="e54b14ac-9992-4b44-bb0f-8ee7a2060432" providerId="ADAL" clId="{0BF5AE68-4736-415B-9F0B-63BD23CF7314}" dt="2021-05-06T16:08:37.068" v="121" actId="1035"/>
          <ac:spMkLst>
            <pc:docMk/>
            <pc:sldMk cId="100358116" sldId="367"/>
            <ac:spMk id="6" creationId="{0232272F-AD6E-4C38-8575-274F544AB73C}"/>
          </ac:spMkLst>
        </pc:spChg>
        <pc:spChg chg="mod">
          <ac:chgData name="Agustín Ruiz Martín" userId="e54b14ac-9992-4b44-bb0f-8ee7a2060432" providerId="ADAL" clId="{0BF5AE68-4736-415B-9F0B-63BD23CF7314}" dt="2021-05-06T16:08:37.068" v="121" actId="1035"/>
          <ac:spMkLst>
            <pc:docMk/>
            <pc:sldMk cId="100358116" sldId="367"/>
            <ac:spMk id="7" creationId="{9CBBDE48-568F-4DD3-BD7B-A0E97003AAD1}"/>
          </ac:spMkLst>
        </pc:spChg>
        <pc:spChg chg="mod">
          <ac:chgData name="Agustín Ruiz Martín" userId="e54b14ac-9992-4b44-bb0f-8ee7a2060432" providerId="ADAL" clId="{0BF5AE68-4736-415B-9F0B-63BD23CF7314}" dt="2021-05-06T16:08:37.068" v="121" actId="1035"/>
          <ac:spMkLst>
            <pc:docMk/>
            <pc:sldMk cId="100358116" sldId="367"/>
            <ac:spMk id="8" creationId="{F7BDB448-8EA0-407B-BAD1-BD40DB41BFCE}"/>
          </ac:spMkLst>
        </pc:spChg>
        <pc:spChg chg="mod">
          <ac:chgData name="Agustín Ruiz Martín" userId="e54b14ac-9992-4b44-bb0f-8ee7a2060432" providerId="ADAL" clId="{0BF5AE68-4736-415B-9F0B-63BD23CF7314}" dt="2021-05-06T16:08:37.068" v="121" actId="1035"/>
          <ac:spMkLst>
            <pc:docMk/>
            <pc:sldMk cId="100358116" sldId="367"/>
            <ac:spMk id="9" creationId="{5372ED27-E7BC-4E9F-8821-1E506589ED38}"/>
          </ac:spMkLst>
        </pc:spChg>
        <pc:spChg chg="mod">
          <ac:chgData name="Agustín Ruiz Martín" userId="e54b14ac-9992-4b44-bb0f-8ee7a2060432" providerId="ADAL" clId="{0BF5AE68-4736-415B-9F0B-63BD23CF7314}" dt="2021-05-06T16:08:37.068" v="121" actId="1035"/>
          <ac:spMkLst>
            <pc:docMk/>
            <pc:sldMk cId="100358116" sldId="367"/>
            <ac:spMk id="11" creationId="{6E91CE4B-8D9D-459D-95CB-DC7B791F41B1}"/>
          </ac:spMkLst>
        </pc:spChg>
        <pc:spChg chg="mod">
          <ac:chgData name="Agustín Ruiz Martín" userId="e54b14ac-9992-4b44-bb0f-8ee7a2060432" providerId="ADAL" clId="{0BF5AE68-4736-415B-9F0B-63BD23CF7314}" dt="2021-05-06T16:08:37.068" v="121" actId="1035"/>
          <ac:spMkLst>
            <pc:docMk/>
            <pc:sldMk cId="100358116" sldId="367"/>
            <ac:spMk id="12" creationId="{D83894C5-10DD-4C82-A09C-F746D802EE29}"/>
          </ac:spMkLst>
        </pc:spChg>
        <pc:spChg chg="mod">
          <ac:chgData name="Agustín Ruiz Martín" userId="e54b14ac-9992-4b44-bb0f-8ee7a2060432" providerId="ADAL" clId="{0BF5AE68-4736-415B-9F0B-63BD23CF7314}" dt="2021-05-06T16:08:37.068" v="121" actId="1035"/>
          <ac:spMkLst>
            <pc:docMk/>
            <pc:sldMk cId="100358116" sldId="367"/>
            <ac:spMk id="13" creationId="{8E777732-137E-4223-AF69-B5750F244476}"/>
          </ac:spMkLst>
        </pc:spChg>
        <pc:spChg chg="mod">
          <ac:chgData name="Agustín Ruiz Martín" userId="e54b14ac-9992-4b44-bb0f-8ee7a2060432" providerId="ADAL" clId="{0BF5AE68-4736-415B-9F0B-63BD23CF7314}" dt="2021-05-06T16:08:37.068" v="121" actId="1035"/>
          <ac:spMkLst>
            <pc:docMk/>
            <pc:sldMk cId="100358116" sldId="367"/>
            <ac:spMk id="14" creationId="{E7723400-7E3C-432C-A855-2604A8714CA4}"/>
          </ac:spMkLst>
        </pc:spChg>
        <pc:spChg chg="mod">
          <ac:chgData name="Agustín Ruiz Martín" userId="e54b14ac-9992-4b44-bb0f-8ee7a2060432" providerId="ADAL" clId="{0BF5AE68-4736-415B-9F0B-63BD23CF7314}" dt="2021-05-06T16:08:37.068" v="121" actId="1035"/>
          <ac:spMkLst>
            <pc:docMk/>
            <pc:sldMk cId="100358116" sldId="367"/>
            <ac:spMk id="15" creationId="{43B9F9EF-00DD-4569-89D5-B4B3BF022105}"/>
          </ac:spMkLst>
        </pc:spChg>
        <pc:spChg chg="mod">
          <ac:chgData name="Agustín Ruiz Martín" userId="e54b14ac-9992-4b44-bb0f-8ee7a2060432" providerId="ADAL" clId="{0BF5AE68-4736-415B-9F0B-63BD23CF7314}" dt="2021-05-09T11:36:20.458" v="1115" actId="207"/>
          <ac:spMkLst>
            <pc:docMk/>
            <pc:sldMk cId="100358116" sldId="367"/>
            <ac:spMk id="17" creationId="{FEA610AE-F107-4537-953B-E686A6E87C2F}"/>
          </ac:spMkLst>
        </pc:spChg>
        <pc:spChg chg="mod">
          <ac:chgData name="Agustín Ruiz Martín" userId="e54b14ac-9992-4b44-bb0f-8ee7a2060432" providerId="ADAL" clId="{0BF5AE68-4736-415B-9F0B-63BD23CF7314}" dt="2021-05-06T16:08:37.068" v="121" actId="1035"/>
          <ac:spMkLst>
            <pc:docMk/>
            <pc:sldMk cId="100358116" sldId="367"/>
            <ac:spMk id="18" creationId="{02F0E4BD-B8B8-4D66-A33E-5621938E99BD}"/>
          </ac:spMkLst>
        </pc:spChg>
        <pc:spChg chg="mod">
          <ac:chgData name="Agustín Ruiz Martín" userId="e54b14ac-9992-4b44-bb0f-8ee7a2060432" providerId="ADAL" clId="{0BF5AE68-4736-415B-9F0B-63BD23CF7314}" dt="2021-05-06T16:08:37.068" v="121" actId="1035"/>
          <ac:spMkLst>
            <pc:docMk/>
            <pc:sldMk cId="100358116" sldId="367"/>
            <ac:spMk id="20" creationId="{DFF1B347-AF3D-46AB-AF29-D98CEBC71C3B}"/>
          </ac:spMkLst>
        </pc:spChg>
        <pc:spChg chg="mod">
          <ac:chgData name="Agustín Ruiz Martín" userId="e54b14ac-9992-4b44-bb0f-8ee7a2060432" providerId="ADAL" clId="{0BF5AE68-4736-415B-9F0B-63BD23CF7314}" dt="2021-05-06T16:08:37.068" v="121" actId="1035"/>
          <ac:spMkLst>
            <pc:docMk/>
            <pc:sldMk cId="100358116" sldId="367"/>
            <ac:spMk id="21" creationId="{17F1F24B-821D-46AD-9FB1-C92924A3C571}"/>
          </ac:spMkLst>
        </pc:spChg>
        <pc:spChg chg="mod">
          <ac:chgData name="Agustín Ruiz Martín" userId="e54b14ac-9992-4b44-bb0f-8ee7a2060432" providerId="ADAL" clId="{0BF5AE68-4736-415B-9F0B-63BD23CF7314}" dt="2021-05-06T16:08:37.068" v="121" actId="1035"/>
          <ac:spMkLst>
            <pc:docMk/>
            <pc:sldMk cId="100358116" sldId="367"/>
            <ac:spMk id="23" creationId="{DAAC6E9F-E34B-4E4F-BBB0-47DDF00B689A}"/>
          </ac:spMkLst>
        </pc:spChg>
        <pc:spChg chg="mod">
          <ac:chgData name="Agustín Ruiz Martín" userId="e54b14ac-9992-4b44-bb0f-8ee7a2060432" providerId="ADAL" clId="{0BF5AE68-4736-415B-9F0B-63BD23CF7314}" dt="2021-05-06T16:08:37.068" v="121" actId="1035"/>
          <ac:spMkLst>
            <pc:docMk/>
            <pc:sldMk cId="100358116" sldId="367"/>
            <ac:spMk id="24" creationId="{7F5A1627-B93B-43C6-968E-1E0AD7D1F841}"/>
          </ac:spMkLst>
        </pc:spChg>
        <pc:spChg chg="mod">
          <ac:chgData name="Agustín Ruiz Martín" userId="e54b14ac-9992-4b44-bb0f-8ee7a2060432" providerId="ADAL" clId="{0BF5AE68-4736-415B-9F0B-63BD23CF7314}" dt="2021-05-06T16:08:37.068" v="121" actId="1035"/>
          <ac:spMkLst>
            <pc:docMk/>
            <pc:sldMk cId="100358116" sldId="367"/>
            <ac:spMk id="26" creationId="{0A68AE31-E6EA-4C59-AB8C-578815CFE0C8}"/>
          </ac:spMkLst>
        </pc:spChg>
        <pc:spChg chg="mod">
          <ac:chgData name="Agustín Ruiz Martín" userId="e54b14ac-9992-4b44-bb0f-8ee7a2060432" providerId="ADAL" clId="{0BF5AE68-4736-415B-9F0B-63BD23CF7314}" dt="2021-05-06T16:08:37.068" v="121" actId="1035"/>
          <ac:spMkLst>
            <pc:docMk/>
            <pc:sldMk cId="100358116" sldId="367"/>
            <ac:spMk id="27" creationId="{211E4C67-8DDF-4022-814F-0752A457F412}"/>
          </ac:spMkLst>
        </pc:spChg>
        <pc:spChg chg="mod">
          <ac:chgData name="Agustín Ruiz Martín" userId="e54b14ac-9992-4b44-bb0f-8ee7a2060432" providerId="ADAL" clId="{0BF5AE68-4736-415B-9F0B-63BD23CF7314}" dt="2021-05-06T16:08:37.068" v="121" actId="1035"/>
          <ac:spMkLst>
            <pc:docMk/>
            <pc:sldMk cId="100358116" sldId="367"/>
            <ac:spMk id="29" creationId="{2ACE6DBE-00F6-4AAB-803F-78D24DDC0075}"/>
          </ac:spMkLst>
        </pc:spChg>
        <pc:spChg chg="mod">
          <ac:chgData name="Agustín Ruiz Martín" userId="e54b14ac-9992-4b44-bb0f-8ee7a2060432" providerId="ADAL" clId="{0BF5AE68-4736-415B-9F0B-63BD23CF7314}" dt="2021-05-06T16:08:37.068" v="121" actId="1035"/>
          <ac:spMkLst>
            <pc:docMk/>
            <pc:sldMk cId="100358116" sldId="367"/>
            <ac:spMk id="30" creationId="{2857B63C-6FDC-4CCA-89B2-99A84AB04886}"/>
          </ac:spMkLst>
        </pc:spChg>
        <pc:spChg chg="mod">
          <ac:chgData name="Agustín Ruiz Martín" userId="e54b14ac-9992-4b44-bb0f-8ee7a2060432" providerId="ADAL" clId="{0BF5AE68-4736-415B-9F0B-63BD23CF7314}" dt="2021-05-06T16:08:37.068" v="121" actId="1035"/>
          <ac:spMkLst>
            <pc:docMk/>
            <pc:sldMk cId="100358116" sldId="367"/>
            <ac:spMk id="32" creationId="{97C09032-4FC5-4168-94BA-9FA2A1E5C05B}"/>
          </ac:spMkLst>
        </pc:spChg>
        <pc:spChg chg="mod">
          <ac:chgData name="Agustín Ruiz Martín" userId="e54b14ac-9992-4b44-bb0f-8ee7a2060432" providerId="ADAL" clId="{0BF5AE68-4736-415B-9F0B-63BD23CF7314}" dt="2021-05-06T16:08:37.068" v="121" actId="1035"/>
          <ac:spMkLst>
            <pc:docMk/>
            <pc:sldMk cId="100358116" sldId="367"/>
            <ac:spMk id="33" creationId="{0648EE65-7812-4626-B2BB-72A5FEC0D38E}"/>
          </ac:spMkLst>
        </pc:spChg>
        <pc:spChg chg="mod">
          <ac:chgData name="Agustín Ruiz Martín" userId="e54b14ac-9992-4b44-bb0f-8ee7a2060432" providerId="ADAL" clId="{0BF5AE68-4736-415B-9F0B-63BD23CF7314}" dt="2021-05-09T11:45:32.772" v="1264" actId="1036"/>
          <ac:spMkLst>
            <pc:docMk/>
            <pc:sldMk cId="100358116" sldId="367"/>
            <ac:spMk id="35" creationId="{9A9F9B1B-BDF1-4E7A-B68D-1D92975F630F}"/>
          </ac:spMkLst>
        </pc:spChg>
        <pc:spChg chg="mod">
          <ac:chgData name="Agustín Ruiz Martín" userId="e54b14ac-9992-4b44-bb0f-8ee7a2060432" providerId="ADAL" clId="{0BF5AE68-4736-415B-9F0B-63BD23CF7314}" dt="2021-05-09T11:45:32.772" v="1264" actId="1036"/>
          <ac:spMkLst>
            <pc:docMk/>
            <pc:sldMk cId="100358116" sldId="367"/>
            <ac:spMk id="36" creationId="{3FBD1734-0F7C-4DA0-BA36-9F4E45E60A70}"/>
          </ac:spMkLst>
        </pc:spChg>
        <pc:spChg chg="mod">
          <ac:chgData name="Agustín Ruiz Martín" userId="e54b14ac-9992-4b44-bb0f-8ee7a2060432" providerId="ADAL" clId="{0BF5AE68-4736-415B-9F0B-63BD23CF7314}" dt="2021-05-09T12:47:14.251" v="1265" actId="207"/>
          <ac:spMkLst>
            <pc:docMk/>
            <pc:sldMk cId="100358116" sldId="367"/>
            <ac:spMk id="37" creationId="{B36F0F7D-8BB5-460E-BE13-D2923280639B}"/>
          </ac:spMkLst>
        </pc:spChg>
        <pc:spChg chg="mod">
          <ac:chgData name="Agustín Ruiz Martín" userId="e54b14ac-9992-4b44-bb0f-8ee7a2060432" providerId="ADAL" clId="{0BF5AE68-4736-415B-9F0B-63BD23CF7314}" dt="2021-05-09T12:47:18.500" v="1266" actId="207"/>
          <ac:spMkLst>
            <pc:docMk/>
            <pc:sldMk cId="100358116" sldId="367"/>
            <ac:spMk id="38" creationId="{5E23E995-4BEE-4378-974E-DE6E82BAD4E7}"/>
          </ac:spMkLst>
        </pc:spChg>
        <pc:spChg chg="del">
          <ac:chgData name="Agustín Ruiz Martín" userId="e54b14ac-9992-4b44-bb0f-8ee7a2060432" providerId="ADAL" clId="{0BF5AE68-4736-415B-9F0B-63BD23CF7314}" dt="2021-05-06T16:07:41.680" v="92" actId="478"/>
          <ac:spMkLst>
            <pc:docMk/>
            <pc:sldMk cId="100358116" sldId="367"/>
            <ac:spMk id="39" creationId="{FF6443E9-6731-4839-AF8B-80C058C66606}"/>
          </ac:spMkLst>
        </pc:spChg>
        <pc:spChg chg="mod">
          <ac:chgData name="Agustín Ruiz Martín" userId="e54b14ac-9992-4b44-bb0f-8ee7a2060432" providerId="ADAL" clId="{0BF5AE68-4736-415B-9F0B-63BD23CF7314}" dt="2021-05-09T11:36:27.035" v="1117" actId="207"/>
          <ac:spMkLst>
            <pc:docMk/>
            <pc:sldMk cId="100358116" sldId="367"/>
            <ac:spMk id="40" creationId="{D781B440-A72F-4200-89D6-6B2FA0897978}"/>
          </ac:spMkLst>
        </pc:spChg>
        <pc:spChg chg="mod">
          <ac:chgData name="Agustín Ruiz Martín" userId="e54b14ac-9992-4b44-bb0f-8ee7a2060432" providerId="ADAL" clId="{0BF5AE68-4736-415B-9F0B-63BD23CF7314}" dt="2021-05-09T11:36:23.082" v="1116" actId="207"/>
          <ac:spMkLst>
            <pc:docMk/>
            <pc:sldMk cId="100358116" sldId="367"/>
            <ac:spMk id="41" creationId="{7A38BE7B-9EB9-4D31-81A1-49D570D51D98}"/>
          </ac:spMkLst>
        </pc:spChg>
        <pc:spChg chg="mod">
          <ac:chgData name="Agustín Ruiz Martín" userId="e54b14ac-9992-4b44-bb0f-8ee7a2060432" providerId="ADAL" clId="{0BF5AE68-4736-415B-9F0B-63BD23CF7314}" dt="2021-05-06T16:08:37.068" v="121" actId="1035"/>
          <ac:spMkLst>
            <pc:docMk/>
            <pc:sldMk cId="100358116" sldId="367"/>
            <ac:spMk id="42" creationId="{C6C0E171-41C2-441A-9B3E-9572CA31560F}"/>
          </ac:spMkLst>
        </pc:spChg>
        <pc:spChg chg="mod">
          <ac:chgData name="Agustín Ruiz Martín" userId="e54b14ac-9992-4b44-bb0f-8ee7a2060432" providerId="ADAL" clId="{0BF5AE68-4736-415B-9F0B-63BD23CF7314}" dt="2021-05-06T16:08:37.068" v="121" actId="1035"/>
          <ac:spMkLst>
            <pc:docMk/>
            <pc:sldMk cId="100358116" sldId="367"/>
            <ac:spMk id="44" creationId="{40CC88B3-35D3-4599-B7F7-233CACBE6149}"/>
          </ac:spMkLst>
        </pc:spChg>
        <pc:spChg chg="mod">
          <ac:chgData name="Agustín Ruiz Martín" userId="e54b14ac-9992-4b44-bb0f-8ee7a2060432" providerId="ADAL" clId="{0BF5AE68-4736-415B-9F0B-63BD23CF7314}" dt="2021-05-06T16:08:37.068" v="121" actId="1035"/>
          <ac:spMkLst>
            <pc:docMk/>
            <pc:sldMk cId="100358116" sldId="367"/>
            <ac:spMk id="45" creationId="{0733F359-4CE4-4B33-9C7E-D2A28996499C}"/>
          </ac:spMkLst>
        </pc:spChg>
        <pc:spChg chg="mod">
          <ac:chgData name="Agustín Ruiz Martín" userId="e54b14ac-9992-4b44-bb0f-8ee7a2060432" providerId="ADAL" clId="{0BF5AE68-4736-415B-9F0B-63BD23CF7314}" dt="2021-05-06T16:08:37.068" v="121" actId="1035"/>
          <ac:spMkLst>
            <pc:docMk/>
            <pc:sldMk cId="100358116" sldId="367"/>
            <ac:spMk id="47" creationId="{DB897A69-E354-439B-B93E-354AC2611BB4}"/>
          </ac:spMkLst>
        </pc:spChg>
        <pc:spChg chg="mod">
          <ac:chgData name="Agustín Ruiz Martín" userId="e54b14ac-9992-4b44-bb0f-8ee7a2060432" providerId="ADAL" clId="{0BF5AE68-4736-415B-9F0B-63BD23CF7314}" dt="2021-05-06T16:08:37.068" v="121" actId="1035"/>
          <ac:spMkLst>
            <pc:docMk/>
            <pc:sldMk cId="100358116" sldId="367"/>
            <ac:spMk id="48" creationId="{13EFFE81-863D-4A81-9CA8-5E1F1403E58E}"/>
          </ac:spMkLst>
        </pc:spChg>
        <pc:spChg chg="mod">
          <ac:chgData name="Agustín Ruiz Martín" userId="e54b14ac-9992-4b44-bb0f-8ee7a2060432" providerId="ADAL" clId="{0BF5AE68-4736-415B-9F0B-63BD23CF7314}" dt="2021-05-06T16:08:37.068" v="121" actId="1035"/>
          <ac:spMkLst>
            <pc:docMk/>
            <pc:sldMk cId="100358116" sldId="367"/>
            <ac:spMk id="50" creationId="{AE6F1515-A087-443E-88D0-BF6125A92403}"/>
          </ac:spMkLst>
        </pc:spChg>
        <pc:spChg chg="mod">
          <ac:chgData name="Agustín Ruiz Martín" userId="e54b14ac-9992-4b44-bb0f-8ee7a2060432" providerId="ADAL" clId="{0BF5AE68-4736-415B-9F0B-63BD23CF7314}" dt="2021-05-06T16:08:37.068" v="121" actId="1035"/>
          <ac:spMkLst>
            <pc:docMk/>
            <pc:sldMk cId="100358116" sldId="367"/>
            <ac:spMk id="51" creationId="{A60788C0-2E69-4934-AB91-7F77DDE29B08}"/>
          </ac:spMkLst>
        </pc:spChg>
        <pc:spChg chg="mod">
          <ac:chgData name="Agustín Ruiz Martín" userId="e54b14ac-9992-4b44-bb0f-8ee7a2060432" providerId="ADAL" clId="{0BF5AE68-4736-415B-9F0B-63BD23CF7314}" dt="2021-05-06T16:08:37.068" v="121" actId="1035"/>
          <ac:spMkLst>
            <pc:docMk/>
            <pc:sldMk cId="100358116" sldId="367"/>
            <ac:spMk id="53" creationId="{5F563717-CA6A-4629-931C-2993F0C846C1}"/>
          </ac:spMkLst>
        </pc:spChg>
        <pc:spChg chg="mod">
          <ac:chgData name="Agustín Ruiz Martín" userId="e54b14ac-9992-4b44-bb0f-8ee7a2060432" providerId="ADAL" clId="{0BF5AE68-4736-415B-9F0B-63BD23CF7314}" dt="2021-05-06T16:08:37.068" v="121" actId="1035"/>
          <ac:spMkLst>
            <pc:docMk/>
            <pc:sldMk cId="100358116" sldId="367"/>
            <ac:spMk id="54" creationId="{17CFDDBC-B418-4499-92D2-EA54AEB5F500}"/>
          </ac:spMkLst>
        </pc:spChg>
        <pc:spChg chg="mod">
          <ac:chgData name="Agustín Ruiz Martín" userId="e54b14ac-9992-4b44-bb0f-8ee7a2060432" providerId="ADAL" clId="{0BF5AE68-4736-415B-9F0B-63BD23CF7314}" dt="2021-05-06T16:08:37.068" v="121" actId="1035"/>
          <ac:spMkLst>
            <pc:docMk/>
            <pc:sldMk cId="100358116" sldId="367"/>
            <ac:spMk id="56" creationId="{7E4F98FB-18C9-4D28-8379-F391B8BC8F17}"/>
          </ac:spMkLst>
        </pc:spChg>
        <pc:spChg chg="mod">
          <ac:chgData name="Agustín Ruiz Martín" userId="e54b14ac-9992-4b44-bb0f-8ee7a2060432" providerId="ADAL" clId="{0BF5AE68-4736-415B-9F0B-63BD23CF7314}" dt="2021-05-06T16:08:37.068" v="121" actId="1035"/>
          <ac:spMkLst>
            <pc:docMk/>
            <pc:sldMk cId="100358116" sldId="367"/>
            <ac:spMk id="58" creationId="{E3EF99DB-263C-42CC-8130-DC2F67BF1273}"/>
          </ac:spMkLst>
        </pc:spChg>
        <pc:spChg chg="mod">
          <ac:chgData name="Agustín Ruiz Martín" userId="e54b14ac-9992-4b44-bb0f-8ee7a2060432" providerId="ADAL" clId="{0BF5AE68-4736-415B-9F0B-63BD23CF7314}" dt="2021-05-06T16:08:37.068" v="121" actId="1035"/>
          <ac:spMkLst>
            <pc:docMk/>
            <pc:sldMk cId="100358116" sldId="367"/>
            <ac:spMk id="60" creationId="{ED64245A-47C1-4076-B2D6-0E30782AF2FD}"/>
          </ac:spMkLst>
        </pc:spChg>
        <pc:spChg chg="mod">
          <ac:chgData name="Agustín Ruiz Martín" userId="e54b14ac-9992-4b44-bb0f-8ee7a2060432" providerId="ADAL" clId="{0BF5AE68-4736-415B-9F0B-63BD23CF7314}" dt="2021-05-06T16:08:37.068" v="121" actId="1035"/>
          <ac:spMkLst>
            <pc:docMk/>
            <pc:sldMk cId="100358116" sldId="367"/>
            <ac:spMk id="61" creationId="{FD1607C1-0203-4811-8A59-842D09EA7E33}"/>
          </ac:spMkLst>
        </pc:spChg>
        <pc:spChg chg="mod">
          <ac:chgData name="Agustín Ruiz Martín" userId="e54b14ac-9992-4b44-bb0f-8ee7a2060432" providerId="ADAL" clId="{0BF5AE68-4736-415B-9F0B-63BD23CF7314}" dt="2021-05-06T16:08:37.068" v="121" actId="1035"/>
          <ac:spMkLst>
            <pc:docMk/>
            <pc:sldMk cId="100358116" sldId="367"/>
            <ac:spMk id="63" creationId="{79FA63FC-95EC-4BCD-87C4-83A6A79F23F4}"/>
          </ac:spMkLst>
        </pc:spChg>
        <pc:spChg chg="mod">
          <ac:chgData name="Agustín Ruiz Martín" userId="e54b14ac-9992-4b44-bb0f-8ee7a2060432" providerId="ADAL" clId="{0BF5AE68-4736-415B-9F0B-63BD23CF7314}" dt="2021-05-06T16:08:37.068" v="121" actId="1035"/>
          <ac:spMkLst>
            <pc:docMk/>
            <pc:sldMk cId="100358116" sldId="367"/>
            <ac:spMk id="64" creationId="{9C7502A4-5CD7-48FC-9A62-EEE552E0D17D}"/>
          </ac:spMkLst>
        </pc:spChg>
        <pc:spChg chg="mod">
          <ac:chgData name="Agustín Ruiz Martín" userId="e54b14ac-9992-4b44-bb0f-8ee7a2060432" providerId="ADAL" clId="{0BF5AE68-4736-415B-9F0B-63BD23CF7314}" dt="2021-05-06T16:08:37.068" v="121" actId="1035"/>
          <ac:spMkLst>
            <pc:docMk/>
            <pc:sldMk cId="100358116" sldId="367"/>
            <ac:spMk id="66" creationId="{3B0ED72D-CA33-4FA6-A22F-1117D92C0148}"/>
          </ac:spMkLst>
        </pc:spChg>
        <pc:spChg chg="mod">
          <ac:chgData name="Agustín Ruiz Martín" userId="e54b14ac-9992-4b44-bb0f-8ee7a2060432" providerId="ADAL" clId="{0BF5AE68-4736-415B-9F0B-63BD23CF7314}" dt="2021-05-06T16:08:37.068" v="121" actId="1035"/>
          <ac:spMkLst>
            <pc:docMk/>
            <pc:sldMk cId="100358116" sldId="367"/>
            <ac:spMk id="67" creationId="{2995580F-C174-4CF7-9C06-380D3F66103E}"/>
          </ac:spMkLst>
        </pc:spChg>
        <pc:spChg chg="mod">
          <ac:chgData name="Agustín Ruiz Martín" userId="e54b14ac-9992-4b44-bb0f-8ee7a2060432" providerId="ADAL" clId="{0BF5AE68-4736-415B-9F0B-63BD23CF7314}" dt="2021-05-06T16:08:37.068" v="121" actId="1035"/>
          <ac:spMkLst>
            <pc:docMk/>
            <pc:sldMk cId="100358116" sldId="367"/>
            <ac:spMk id="69" creationId="{572267A2-C098-48D2-8150-E4D63EC33D31}"/>
          </ac:spMkLst>
        </pc:spChg>
        <pc:spChg chg="mod">
          <ac:chgData name="Agustín Ruiz Martín" userId="e54b14ac-9992-4b44-bb0f-8ee7a2060432" providerId="ADAL" clId="{0BF5AE68-4736-415B-9F0B-63BD23CF7314}" dt="2021-05-06T16:08:37.068" v="121" actId="1035"/>
          <ac:spMkLst>
            <pc:docMk/>
            <pc:sldMk cId="100358116" sldId="367"/>
            <ac:spMk id="70" creationId="{7F65144F-4F58-4E1E-BFFB-68B1553BC0EC}"/>
          </ac:spMkLst>
        </pc:spChg>
        <pc:spChg chg="mod">
          <ac:chgData name="Agustín Ruiz Martín" userId="e54b14ac-9992-4b44-bb0f-8ee7a2060432" providerId="ADAL" clId="{0BF5AE68-4736-415B-9F0B-63BD23CF7314}" dt="2021-05-06T16:08:37.068" v="121" actId="1035"/>
          <ac:spMkLst>
            <pc:docMk/>
            <pc:sldMk cId="100358116" sldId="367"/>
            <ac:spMk id="72" creationId="{DE24CD9E-8AD0-4C95-AC91-556B6F713DCA}"/>
          </ac:spMkLst>
        </pc:spChg>
        <pc:spChg chg="mod">
          <ac:chgData name="Agustín Ruiz Martín" userId="e54b14ac-9992-4b44-bb0f-8ee7a2060432" providerId="ADAL" clId="{0BF5AE68-4736-415B-9F0B-63BD23CF7314}" dt="2021-05-06T16:08:37.068" v="121" actId="1035"/>
          <ac:spMkLst>
            <pc:docMk/>
            <pc:sldMk cId="100358116" sldId="367"/>
            <ac:spMk id="73" creationId="{431DF1A5-5305-415A-A5C7-66B59E9F5BD5}"/>
          </ac:spMkLst>
        </pc:spChg>
        <pc:spChg chg="mod">
          <ac:chgData name="Agustín Ruiz Martín" userId="e54b14ac-9992-4b44-bb0f-8ee7a2060432" providerId="ADAL" clId="{0BF5AE68-4736-415B-9F0B-63BD23CF7314}" dt="2021-05-09T11:36:17.756" v="1114" actId="207"/>
          <ac:spMkLst>
            <pc:docMk/>
            <pc:sldMk cId="100358116" sldId="367"/>
            <ac:spMk id="74" creationId="{68C7F494-11F8-43FF-A1D4-F870136BB573}"/>
          </ac:spMkLst>
        </pc:spChg>
        <pc:spChg chg="mod">
          <ac:chgData name="Agustín Ruiz Martín" userId="e54b14ac-9992-4b44-bb0f-8ee7a2060432" providerId="ADAL" clId="{0BF5AE68-4736-415B-9F0B-63BD23CF7314}" dt="2021-05-06T16:08:37.068" v="121" actId="1035"/>
          <ac:spMkLst>
            <pc:docMk/>
            <pc:sldMk cId="100358116" sldId="367"/>
            <ac:spMk id="76" creationId="{B0A3A15E-6217-4F52-BC09-B6A92E4929DD}"/>
          </ac:spMkLst>
        </pc:spChg>
        <pc:spChg chg="mod">
          <ac:chgData name="Agustín Ruiz Martín" userId="e54b14ac-9992-4b44-bb0f-8ee7a2060432" providerId="ADAL" clId="{0BF5AE68-4736-415B-9F0B-63BD23CF7314}" dt="2021-05-06T16:08:37.068" v="121" actId="1035"/>
          <ac:spMkLst>
            <pc:docMk/>
            <pc:sldMk cId="100358116" sldId="367"/>
            <ac:spMk id="77" creationId="{4223BB6B-CAAA-4276-9170-65B722F54522}"/>
          </ac:spMkLst>
        </pc:spChg>
        <pc:spChg chg="mod">
          <ac:chgData name="Agustín Ruiz Martín" userId="e54b14ac-9992-4b44-bb0f-8ee7a2060432" providerId="ADAL" clId="{0BF5AE68-4736-415B-9F0B-63BD23CF7314}" dt="2021-05-06T16:08:37.068" v="121" actId="1035"/>
          <ac:spMkLst>
            <pc:docMk/>
            <pc:sldMk cId="100358116" sldId="367"/>
            <ac:spMk id="78" creationId="{231B0B6E-575A-4F97-9EE8-5E41BDFC2D10}"/>
          </ac:spMkLst>
        </pc:spChg>
        <pc:spChg chg="mod">
          <ac:chgData name="Agustín Ruiz Martín" userId="e54b14ac-9992-4b44-bb0f-8ee7a2060432" providerId="ADAL" clId="{0BF5AE68-4736-415B-9F0B-63BD23CF7314}" dt="2021-05-06T16:08:37.068" v="121" actId="1035"/>
          <ac:spMkLst>
            <pc:docMk/>
            <pc:sldMk cId="100358116" sldId="367"/>
            <ac:spMk id="79" creationId="{9B525FE9-E250-4DDB-A0EC-BBEC756C3BC4}"/>
          </ac:spMkLst>
        </pc:spChg>
        <pc:spChg chg="add del mod">
          <ac:chgData name="Agustín Ruiz Martín" userId="e54b14ac-9992-4b44-bb0f-8ee7a2060432" providerId="ADAL" clId="{0BF5AE68-4736-415B-9F0B-63BD23CF7314}" dt="2021-05-06T19:06:00.750" v="967" actId="1035"/>
          <ac:spMkLst>
            <pc:docMk/>
            <pc:sldMk cId="100358116" sldId="367"/>
            <ac:spMk id="80" creationId="{A0F26994-4490-433A-95A3-DD492F537811}"/>
          </ac:spMkLst>
        </pc:spChg>
        <pc:grpChg chg="mod">
          <ac:chgData name="Agustín Ruiz Martín" userId="e54b14ac-9992-4b44-bb0f-8ee7a2060432" providerId="ADAL" clId="{0BF5AE68-4736-415B-9F0B-63BD23CF7314}" dt="2021-05-06T16:08:37.068" v="121" actId="1035"/>
          <ac:grpSpMkLst>
            <pc:docMk/>
            <pc:sldMk cId="100358116" sldId="367"/>
            <ac:grpSpMk id="4" creationId="{8B7E5128-7FC5-4832-A9A6-A690C5880907}"/>
          </ac:grpSpMkLst>
        </pc:grpChg>
        <pc:grpChg chg="mod">
          <ac:chgData name="Agustín Ruiz Martín" userId="e54b14ac-9992-4b44-bb0f-8ee7a2060432" providerId="ADAL" clId="{0BF5AE68-4736-415B-9F0B-63BD23CF7314}" dt="2021-05-09T11:39:25.702" v="1183" actId="207"/>
          <ac:grpSpMkLst>
            <pc:docMk/>
            <pc:sldMk cId="100358116" sldId="367"/>
            <ac:grpSpMk id="19" creationId="{E27F48A2-73A4-4D36-B450-DB2AF57F481D}"/>
          </ac:grpSpMkLst>
        </pc:grpChg>
        <pc:grpChg chg="mod">
          <ac:chgData name="Agustín Ruiz Martín" userId="e54b14ac-9992-4b44-bb0f-8ee7a2060432" providerId="ADAL" clId="{0BF5AE68-4736-415B-9F0B-63BD23CF7314}" dt="2021-05-09T11:39:33.060" v="1186" actId="207"/>
          <ac:grpSpMkLst>
            <pc:docMk/>
            <pc:sldMk cId="100358116" sldId="367"/>
            <ac:grpSpMk id="22" creationId="{B8135A67-EBB2-4177-9479-21C9ECC48E8C}"/>
          </ac:grpSpMkLst>
        </pc:grpChg>
        <pc:grpChg chg="mod">
          <ac:chgData name="Agustín Ruiz Martín" userId="e54b14ac-9992-4b44-bb0f-8ee7a2060432" providerId="ADAL" clId="{0BF5AE68-4736-415B-9F0B-63BD23CF7314}" dt="2021-05-09T11:39:30.904" v="1185" actId="207"/>
          <ac:grpSpMkLst>
            <pc:docMk/>
            <pc:sldMk cId="100358116" sldId="367"/>
            <ac:grpSpMk id="25" creationId="{6436AAE5-4D6E-4359-82B8-676FBB21A948}"/>
          </ac:grpSpMkLst>
        </pc:grpChg>
        <pc:grpChg chg="mod">
          <ac:chgData name="Agustín Ruiz Martín" userId="e54b14ac-9992-4b44-bb0f-8ee7a2060432" providerId="ADAL" clId="{0BF5AE68-4736-415B-9F0B-63BD23CF7314}" dt="2021-05-09T11:39:28.358" v="1184" actId="207"/>
          <ac:grpSpMkLst>
            <pc:docMk/>
            <pc:sldMk cId="100358116" sldId="367"/>
            <ac:grpSpMk id="28" creationId="{AF666D7C-419C-4674-A120-443A8C8DA0BD}"/>
          </ac:grpSpMkLst>
        </pc:grpChg>
        <pc:grpChg chg="mod">
          <ac:chgData name="Agustín Ruiz Martín" userId="e54b14ac-9992-4b44-bb0f-8ee7a2060432" providerId="ADAL" clId="{0BF5AE68-4736-415B-9F0B-63BD23CF7314}" dt="2021-05-09T11:39:23.169" v="1182" actId="207"/>
          <ac:grpSpMkLst>
            <pc:docMk/>
            <pc:sldMk cId="100358116" sldId="367"/>
            <ac:grpSpMk id="31" creationId="{8B52B33A-A23B-46C4-8812-076070ADB899}"/>
          </ac:grpSpMkLst>
        </pc:grpChg>
        <pc:grpChg chg="mod">
          <ac:chgData name="Agustín Ruiz Martín" userId="e54b14ac-9992-4b44-bb0f-8ee7a2060432" providerId="ADAL" clId="{0BF5AE68-4736-415B-9F0B-63BD23CF7314}" dt="2021-05-09T11:45:32.772" v="1264" actId="1036"/>
          <ac:grpSpMkLst>
            <pc:docMk/>
            <pc:sldMk cId="100358116" sldId="367"/>
            <ac:grpSpMk id="34" creationId="{5C687609-6F04-40B8-85B2-ED7C12214681}"/>
          </ac:grpSpMkLst>
        </pc:grpChg>
        <pc:grpChg chg="mod">
          <ac:chgData name="Agustín Ruiz Martín" userId="e54b14ac-9992-4b44-bb0f-8ee7a2060432" providerId="ADAL" clId="{0BF5AE68-4736-415B-9F0B-63BD23CF7314}" dt="2021-05-09T11:39:36.060" v="1187" actId="207"/>
          <ac:grpSpMkLst>
            <pc:docMk/>
            <pc:sldMk cId="100358116" sldId="367"/>
            <ac:grpSpMk id="43" creationId="{31D1B89D-DEEC-46A4-A9F6-16959EA0A080}"/>
          </ac:grpSpMkLst>
        </pc:grpChg>
        <pc:grpChg chg="mod">
          <ac:chgData name="Agustín Ruiz Martín" userId="e54b14ac-9992-4b44-bb0f-8ee7a2060432" providerId="ADAL" clId="{0BF5AE68-4736-415B-9F0B-63BD23CF7314}" dt="2021-05-09T11:39:46.166" v="1191" actId="207"/>
          <ac:grpSpMkLst>
            <pc:docMk/>
            <pc:sldMk cId="100358116" sldId="367"/>
            <ac:grpSpMk id="46" creationId="{B4E9EF57-3E85-4341-B740-D54DFAC0BECE}"/>
          </ac:grpSpMkLst>
        </pc:grpChg>
        <pc:grpChg chg="mod">
          <ac:chgData name="Agustín Ruiz Martín" userId="e54b14ac-9992-4b44-bb0f-8ee7a2060432" providerId="ADAL" clId="{0BF5AE68-4736-415B-9F0B-63BD23CF7314}" dt="2021-05-09T11:39:43.589" v="1190" actId="207"/>
          <ac:grpSpMkLst>
            <pc:docMk/>
            <pc:sldMk cId="100358116" sldId="367"/>
            <ac:grpSpMk id="49" creationId="{1A565BBD-2987-4A7B-BF92-DBCD909A3B5E}"/>
          </ac:grpSpMkLst>
        </pc:grpChg>
        <pc:grpChg chg="mod">
          <ac:chgData name="Agustín Ruiz Martín" userId="e54b14ac-9992-4b44-bb0f-8ee7a2060432" providerId="ADAL" clId="{0BF5AE68-4736-415B-9F0B-63BD23CF7314}" dt="2021-05-09T11:39:40.918" v="1189" actId="207"/>
          <ac:grpSpMkLst>
            <pc:docMk/>
            <pc:sldMk cId="100358116" sldId="367"/>
            <ac:grpSpMk id="52" creationId="{FA91F3EB-F9BA-4BBA-BBDC-F3A8E2D197E8}"/>
          </ac:grpSpMkLst>
        </pc:grpChg>
        <pc:grpChg chg="mod">
          <ac:chgData name="Agustín Ruiz Martín" userId="e54b14ac-9992-4b44-bb0f-8ee7a2060432" providerId="ADAL" clId="{0BF5AE68-4736-415B-9F0B-63BD23CF7314}" dt="2021-05-09T11:39:38.074" v="1188" actId="207"/>
          <ac:grpSpMkLst>
            <pc:docMk/>
            <pc:sldMk cId="100358116" sldId="367"/>
            <ac:grpSpMk id="55" creationId="{2349214F-9459-40E1-8205-CF0F696D544D}"/>
          </ac:grpSpMkLst>
        </pc:grpChg>
        <pc:grpChg chg="mod">
          <ac:chgData name="Agustín Ruiz Martín" userId="e54b14ac-9992-4b44-bb0f-8ee7a2060432" providerId="ADAL" clId="{0BF5AE68-4736-415B-9F0B-63BD23CF7314}" dt="2021-05-06T16:08:37.068" v="121" actId="1035"/>
          <ac:grpSpMkLst>
            <pc:docMk/>
            <pc:sldMk cId="100358116" sldId="367"/>
            <ac:grpSpMk id="59" creationId="{E309BCBD-BA44-435B-9696-E2B6F6067435}"/>
          </ac:grpSpMkLst>
        </pc:grpChg>
        <pc:grpChg chg="mod">
          <ac:chgData name="Agustín Ruiz Martín" userId="e54b14ac-9992-4b44-bb0f-8ee7a2060432" providerId="ADAL" clId="{0BF5AE68-4736-415B-9F0B-63BD23CF7314}" dt="2021-05-06T16:08:37.068" v="121" actId="1035"/>
          <ac:grpSpMkLst>
            <pc:docMk/>
            <pc:sldMk cId="100358116" sldId="367"/>
            <ac:grpSpMk id="62" creationId="{8718C6A8-6F5B-4BCD-B670-22827DC819B0}"/>
          </ac:grpSpMkLst>
        </pc:grpChg>
        <pc:grpChg chg="mod">
          <ac:chgData name="Agustín Ruiz Martín" userId="e54b14ac-9992-4b44-bb0f-8ee7a2060432" providerId="ADAL" clId="{0BF5AE68-4736-415B-9F0B-63BD23CF7314}" dt="2021-05-06T16:08:37.068" v="121" actId="1035"/>
          <ac:grpSpMkLst>
            <pc:docMk/>
            <pc:sldMk cId="100358116" sldId="367"/>
            <ac:grpSpMk id="65" creationId="{33097B12-2311-44EE-966D-19C8D302E953}"/>
          </ac:grpSpMkLst>
        </pc:grpChg>
        <pc:grpChg chg="mod">
          <ac:chgData name="Agustín Ruiz Martín" userId="e54b14ac-9992-4b44-bb0f-8ee7a2060432" providerId="ADAL" clId="{0BF5AE68-4736-415B-9F0B-63BD23CF7314}" dt="2021-05-06T16:08:37.068" v="121" actId="1035"/>
          <ac:grpSpMkLst>
            <pc:docMk/>
            <pc:sldMk cId="100358116" sldId="367"/>
            <ac:grpSpMk id="68" creationId="{E38042F4-C2A4-46CD-84E1-A6E63F6DB64B}"/>
          </ac:grpSpMkLst>
        </pc:grpChg>
        <pc:grpChg chg="mod">
          <ac:chgData name="Agustín Ruiz Martín" userId="e54b14ac-9992-4b44-bb0f-8ee7a2060432" providerId="ADAL" clId="{0BF5AE68-4736-415B-9F0B-63BD23CF7314}" dt="2021-05-06T16:08:37.068" v="121" actId="1035"/>
          <ac:grpSpMkLst>
            <pc:docMk/>
            <pc:sldMk cId="100358116" sldId="367"/>
            <ac:grpSpMk id="71" creationId="{30FA7203-E9A2-49BA-95FA-74C6D03FE3A1}"/>
          </ac:grpSpMkLst>
        </pc:grpChg>
        <pc:grpChg chg="mod">
          <ac:chgData name="Agustín Ruiz Martín" userId="e54b14ac-9992-4b44-bb0f-8ee7a2060432" providerId="ADAL" clId="{0BF5AE68-4736-415B-9F0B-63BD23CF7314}" dt="2021-05-06T16:08:37.068" v="121" actId="1035"/>
          <ac:grpSpMkLst>
            <pc:docMk/>
            <pc:sldMk cId="100358116" sldId="367"/>
            <ac:grpSpMk id="75" creationId="{1E52C17C-63E3-4557-B66C-7E9FD14E9862}"/>
          </ac:grpSpMkLst>
        </pc:grpChg>
        <pc:graphicFrameChg chg="mod">
          <ac:chgData name="Agustín Ruiz Martín" userId="e54b14ac-9992-4b44-bb0f-8ee7a2060432" providerId="ADAL" clId="{0BF5AE68-4736-415B-9F0B-63BD23CF7314}" dt="2021-05-06T16:08:37.068" v="121" actId="1035"/>
          <ac:graphicFrameMkLst>
            <pc:docMk/>
            <pc:sldMk cId="100358116" sldId="367"/>
            <ac:graphicFrameMk id="10" creationId="{06CF06B6-6EAC-41A2-ABEC-041F4C168999}"/>
          </ac:graphicFrameMkLst>
        </pc:graphicFrameChg>
      </pc:sldChg>
      <pc:sldChg chg="modSp mod">
        <pc:chgData name="Agustín Ruiz Martín" userId="e54b14ac-9992-4b44-bb0f-8ee7a2060432" providerId="ADAL" clId="{0BF5AE68-4736-415B-9F0B-63BD23CF7314}" dt="2021-05-06T16:11:57.501" v="173" actId="1036"/>
        <pc:sldMkLst>
          <pc:docMk/>
          <pc:sldMk cId="4246370960" sldId="369"/>
        </pc:sldMkLst>
        <pc:spChg chg="mod">
          <ac:chgData name="Agustín Ruiz Martín" userId="e54b14ac-9992-4b44-bb0f-8ee7a2060432" providerId="ADAL" clId="{0BF5AE68-4736-415B-9F0B-63BD23CF7314}" dt="2021-05-06T16:11:57.501" v="173" actId="1036"/>
          <ac:spMkLst>
            <pc:docMk/>
            <pc:sldMk cId="4246370960" sldId="369"/>
            <ac:spMk id="2" creationId="{23009676-C6F0-4CF9-B0E7-708256384AC7}"/>
          </ac:spMkLst>
        </pc:spChg>
      </pc:sldChg>
      <pc:sldChg chg="modSp mod">
        <pc:chgData name="Agustín Ruiz Martín" userId="e54b14ac-9992-4b44-bb0f-8ee7a2060432" providerId="ADAL" clId="{0BF5AE68-4736-415B-9F0B-63BD23CF7314}" dt="2021-05-06T16:15:58.299" v="191" actId="20577"/>
        <pc:sldMkLst>
          <pc:docMk/>
          <pc:sldMk cId="230987603" sldId="373"/>
        </pc:sldMkLst>
        <pc:spChg chg="mod">
          <ac:chgData name="Agustín Ruiz Martín" userId="e54b14ac-9992-4b44-bb0f-8ee7a2060432" providerId="ADAL" clId="{0BF5AE68-4736-415B-9F0B-63BD23CF7314}" dt="2021-05-06T16:15:58.299" v="191" actId="20577"/>
          <ac:spMkLst>
            <pc:docMk/>
            <pc:sldMk cId="230987603" sldId="373"/>
            <ac:spMk id="5" creationId="{70C5969B-DE6F-4D39-B948-6709F6DE1BCE}"/>
          </ac:spMkLst>
        </pc:spChg>
      </pc:sldChg>
      <pc:sldChg chg="addSp modSp mod">
        <pc:chgData name="Agustín Ruiz Martín" userId="e54b14ac-9992-4b44-bb0f-8ee7a2060432" providerId="ADAL" clId="{0BF5AE68-4736-415B-9F0B-63BD23CF7314}" dt="2021-05-09T11:40:16.112" v="1193" actId="207"/>
        <pc:sldMkLst>
          <pc:docMk/>
          <pc:sldMk cId="2385952228" sldId="374"/>
        </pc:sldMkLst>
        <pc:spChg chg="mod">
          <ac:chgData name="Agustín Ruiz Martín" userId="e54b14ac-9992-4b44-bb0f-8ee7a2060432" providerId="ADAL" clId="{0BF5AE68-4736-415B-9F0B-63BD23CF7314}" dt="2021-05-06T17:12:40.831" v="651" actId="1036"/>
          <ac:spMkLst>
            <pc:docMk/>
            <pc:sldMk cId="2385952228" sldId="374"/>
            <ac:spMk id="10" creationId="{7D28DFFC-81D1-42F9-A066-FF64E76B0A5A}"/>
          </ac:spMkLst>
        </pc:spChg>
        <pc:spChg chg="mod">
          <ac:chgData name="Agustín Ruiz Martín" userId="e54b14ac-9992-4b44-bb0f-8ee7a2060432" providerId="ADAL" clId="{0BF5AE68-4736-415B-9F0B-63BD23CF7314}" dt="2021-05-06T17:12:40.831" v="651" actId="1036"/>
          <ac:spMkLst>
            <pc:docMk/>
            <pc:sldMk cId="2385952228" sldId="374"/>
            <ac:spMk id="11" creationId="{E94DFC73-3A78-4581-90C0-6F201D123881}"/>
          </ac:spMkLst>
        </pc:spChg>
        <pc:spChg chg="mod">
          <ac:chgData name="Agustín Ruiz Martín" userId="e54b14ac-9992-4b44-bb0f-8ee7a2060432" providerId="ADAL" clId="{0BF5AE68-4736-415B-9F0B-63BD23CF7314}" dt="2021-05-06T17:12:40.831" v="651" actId="1036"/>
          <ac:spMkLst>
            <pc:docMk/>
            <pc:sldMk cId="2385952228" sldId="374"/>
            <ac:spMk id="12" creationId="{0BCCF7E4-3E8F-4E33-8BAB-9CAC9927FFA1}"/>
          </ac:spMkLst>
        </pc:spChg>
        <pc:spChg chg="mod">
          <ac:chgData name="Agustín Ruiz Martín" userId="e54b14ac-9992-4b44-bb0f-8ee7a2060432" providerId="ADAL" clId="{0BF5AE68-4736-415B-9F0B-63BD23CF7314}" dt="2021-05-06T17:12:40.831" v="651" actId="1036"/>
          <ac:spMkLst>
            <pc:docMk/>
            <pc:sldMk cId="2385952228" sldId="374"/>
            <ac:spMk id="14" creationId="{9EE8CA0D-84D9-482F-91B7-B4C51D7D189D}"/>
          </ac:spMkLst>
        </pc:spChg>
        <pc:spChg chg="mod">
          <ac:chgData name="Agustín Ruiz Martín" userId="e54b14ac-9992-4b44-bb0f-8ee7a2060432" providerId="ADAL" clId="{0BF5AE68-4736-415B-9F0B-63BD23CF7314}" dt="2021-05-06T17:12:40.831" v="651" actId="1036"/>
          <ac:spMkLst>
            <pc:docMk/>
            <pc:sldMk cId="2385952228" sldId="374"/>
            <ac:spMk id="15" creationId="{857A144E-C69F-40B7-8600-264BB47AD214}"/>
          </ac:spMkLst>
        </pc:spChg>
        <pc:spChg chg="mod">
          <ac:chgData name="Agustín Ruiz Martín" userId="e54b14ac-9992-4b44-bb0f-8ee7a2060432" providerId="ADAL" clId="{0BF5AE68-4736-415B-9F0B-63BD23CF7314}" dt="2021-05-06T17:12:40.831" v="651" actId="1036"/>
          <ac:spMkLst>
            <pc:docMk/>
            <pc:sldMk cId="2385952228" sldId="374"/>
            <ac:spMk id="18" creationId="{C293D1F6-6640-4713-962F-F71C6D0C47EA}"/>
          </ac:spMkLst>
        </pc:spChg>
        <pc:spChg chg="mod">
          <ac:chgData name="Agustín Ruiz Martín" userId="e54b14ac-9992-4b44-bb0f-8ee7a2060432" providerId="ADAL" clId="{0BF5AE68-4736-415B-9F0B-63BD23CF7314}" dt="2021-05-06T17:12:40.831" v="651" actId="1036"/>
          <ac:spMkLst>
            <pc:docMk/>
            <pc:sldMk cId="2385952228" sldId="374"/>
            <ac:spMk id="19" creationId="{B9A5A9DB-99E1-4D64-B970-F8DDF07F48E3}"/>
          </ac:spMkLst>
        </pc:spChg>
        <pc:spChg chg="mod">
          <ac:chgData name="Agustín Ruiz Martín" userId="e54b14ac-9992-4b44-bb0f-8ee7a2060432" providerId="ADAL" clId="{0BF5AE68-4736-415B-9F0B-63BD23CF7314}" dt="2021-05-06T17:12:40.831" v="651" actId="1036"/>
          <ac:spMkLst>
            <pc:docMk/>
            <pc:sldMk cId="2385952228" sldId="374"/>
            <ac:spMk id="20" creationId="{0AE939D1-C534-40A7-98CF-58B2C62E17FF}"/>
          </ac:spMkLst>
        </pc:spChg>
        <pc:spChg chg="mod">
          <ac:chgData name="Agustín Ruiz Martín" userId="e54b14ac-9992-4b44-bb0f-8ee7a2060432" providerId="ADAL" clId="{0BF5AE68-4736-415B-9F0B-63BD23CF7314}" dt="2021-05-06T17:45:24.854" v="674" actId="1037"/>
          <ac:spMkLst>
            <pc:docMk/>
            <pc:sldMk cId="2385952228" sldId="374"/>
            <ac:spMk id="22" creationId="{09283B8F-CEA7-4887-98A9-F9AA1F198C8C}"/>
          </ac:spMkLst>
        </pc:spChg>
        <pc:spChg chg="mod">
          <ac:chgData name="Agustín Ruiz Martín" userId="e54b14ac-9992-4b44-bb0f-8ee7a2060432" providerId="ADAL" clId="{0BF5AE68-4736-415B-9F0B-63BD23CF7314}" dt="2021-05-09T11:40:12.441" v="1192" actId="207"/>
          <ac:spMkLst>
            <pc:docMk/>
            <pc:sldMk cId="2385952228" sldId="374"/>
            <ac:spMk id="24" creationId="{E9CBA907-EB05-4944-8DFA-0032F515A63C}"/>
          </ac:spMkLst>
        </pc:spChg>
        <pc:spChg chg="mod">
          <ac:chgData name="Agustín Ruiz Martín" userId="e54b14ac-9992-4b44-bb0f-8ee7a2060432" providerId="ADAL" clId="{0BF5AE68-4736-415B-9F0B-63BD23CF7314}" dt="2021-05-06T17:45:24.854" v="674" actId="1037"/>
          <ac:spMkLst>
            <pc:docMk/>
            <pc:sldMk cId="2385952228" sldId="374"/>
            <ac:spMk id="25" creationId="{BE81B596-737D-4FDE-BD4B-2655F0FA31CE}"/>
          </ac:spMkLst>
        </pc:spChg>
        <pc:spChg chg="mod">
          <ac:chgData name="Agustín Ruiz Martín" userId="e54b14ac-9992-4b44-bb0f-8ee7a2060432" providerId="ADAL" clId="{0BF5AE68-4736-415B-9F0B-63BD23CF7314}" dt="2021-05-06T18:58:20.333" v="965" actId="1037"/>
          <ac:spMkLst>
            <pc:docMk/>
            <pc:sldMk cId="2385952228" sldId="374"/>
            <ac:spMk id="27" creationId="{93CD5EB4-5BA0-4CEC-9D89-612E5B017171}"/>
          </ac:spMkLst>
        </pc:spChg>
        <pc:spChg chg="mod">
          <ac:chgData name="Agustín Ruiz Martín" userId="e54b14ac-9992-4b44-bb0f-8ee7a2060432" providerId="ADAL" clId="{0BF5AE68-4736-415B-9F0B-63BD23CF7314}" dt="2021-05-09T11:40:16.112" v="1193" actId="207"/>
          <ac:spMkLst>
            <pc:docMk/>
            <pc:sldMk cId="2385952228" sldId="374"/>
            <ac:spMk id="29" creationId="{30959A41-3A8C-4F5F-A204-3ED2BBFFA5B8}"/>
          </ac:spMkLst>
        </pc:spChg>
        <pc:spChg chg="mod">
          <ac:chgData name="Agustín Ruiz Martín" userId="e54b14ac-9992-4b44-bb0f-8ee7a2060432" providerId="ADAL" clId="{0BF5AE68-4736-415B-9F0B-63BD23CF7314}" dt="2021-05-06T18:58:20.333" v="965" actId="1037"/>
          <ac:spMkLst>
            <pc:docMk/>
            <pc:sldMk cId="2385952228" sldId="374"/>
            <ac:spMk id="30" creationId="{2502F861-EE0C-4C1A-A29A-0547C06C3F8D}"/>
          </ac:spMkLst>
        </pc:spChg>
        <pc:spChg chg="add mod">
          <ac:chgData name="Agustín Ruiz Martín" userId="e54b14ac-9992-4b44-bb0f-8ee7a2060432" providerId="ADAL" clId="{0BF5AE68-4736-415B-9F0B-63BD23CF7314}" dt="2021-05-07T04:51:14.034" v="988" actId="1036"/>
          <ac:spMkLst>
            <pc:docMk/>
            <pc:sldMk cId="2385952228" sldId="374"/>
            <ac:spMk id="34" creationId="{7241318E-B4F4-46A5-81D4-701072A92958}"/>
          </ac:spMkLst>
        </pc:spChg>
        <pc:spChg chg="add mod">
          <ac:chgData name="Agustín Ruiz Martín" userId="e54b14ac-9992-4b44-bb0f-8ee7a2060432" providerId="ADAL" clId="{0BF5AE68-4736-415B-9F0B-63BD23CF7314}" dt="2021-05-06T17:12:28.247" v="648" actId="2711"/>
          <ac:spMkLst>
            <pc:docMk/>
            <pc:sldMk cId="2385952228" sldId="374"/>
            <ac:spMk id="35" creationId="{D23F09DA-A805-42A5-826A-E22FB53FE2D6}"/>
          </ac:spMkLst>
        </pc:spChg>
        <pc:grpChg chg="mod">
          <ac:chgData name="Agustín Ruiz Martín" userId="e54b14ac-9992-4b44-bb0f-8ee7a2060432" providerId="ADAL" clId="{0BF5AE68-4736-415B-9F0B-63BD23CF7314}" dt="2021-05-06T17:12:40.831" v="651" actId="1036"/>
          <ac:grpSpMkLst>
            <pc:docMk/>
            <pc:sldMk cId="2385952228" sldId="374"/>
            <ac:grpSpMk id="9" creationId="{26319815-803D-469F-874F-FD931BCD0296}"/>
          </ac:grpSpMkLst>
        </pc:grpChg>
        <pc:grpChg chg="mod">
          <ac:chgData name="Agustín Ruiz Martín" userId="e54b14ac-9992-4b44-bb0f-8ee7a2060432" providerId="ADAL" clId="{0BF5AE68-4736-415B-9F0B-63BD23CF7314}" dt="2021-05-06T17:12:40.831" v="651" actId="1036"/>
          <ac:grpSpMkLst>
            <pc:docMk/>
            <pc:sldMk cId="2385952228" sldId="374"/>
            <ac:grpSpMk id="13" creationId="{95A449D0-8202-41C2-B935-A591FE4267F3}"/>
          </ac:grpSpMkLst>
        </pc:grpChg>
        <pc:grpChg chg="mod">
          <ac:chgData name="Agustín Ruiz Martín" userId="e54b14ac-9992-4b44-bb0f-8ee7a2060432" providerId="ADAL" clId="{0BF5AE68-4736-415B-9F0B-63BD23CF7314}" dt="2021-05-06T17:12:40.831" v="651" actId="1036"/>
          <ac:grpSpMkLst>
            <pc:docMk/>
            <pc:sldMk cId="2385952228" sldId="374"/>
            <ac:grpSpMk id="17" creationId="{284F8D83-A952-4065-86BE-EED692B191F7}"/>
          </ac:grpSpMkLst>
        </pc:grpChg>
        <pc:grpChg chg="mod">
          <ac:chgData name="Agustín Ruiz Martín" userId="e54b14ac-9992-4b44-bb0f-8ee7a2060432" providerId="ADAL" clId="{0BF5AE68-4736-415B-9F0B-63BD23CF7314}" dt="2021-05-06T17:45:24.854" v="674" actId="1037"/>
          <ac:grpSpMkLst>
            <pc:docMk/>
            <pc:sldMk cId="2385952228" sldId="374"/>
            <ac:grpSpMk id="21" creationId="{3748C3DD-7783-48C7-BF4D-6FC85DAD1CA9}"/>
          </ac:grpSpMkLst>
        </pc:grpChg>
        <pc:grpChg chg="mod">
          <ac:chgData name="Agustín Ruiz Martín" userId="e54b14ac-9992-4b44-bb0f-8ee7a2060432" providerId="ADAL" clId="{0BF5AE68-4736-415B-9F0B-63BD23CF7314}" dt="2021-05-06T17:45:24.854" v="674" actId="1037"/>
          <ac:grpSpMkLst>
            <pc:docMk/>
            <pc:sldMk cId="2385952228" sldId="374"/>
            <ac:grpSpMk id="23" creationId="{7357BC2F-1A26-49AF-A4F5-5FB7F2263988}"/>
          </ac:grpSpMkLst>
        </pc:grpChg>
        <pc:grpChg chg="mod">
          <ac:chgData name="Agustín Ruiz Martín" userId="e54b14ac-9992-4b44-bb0f-8ee7a2060432" providerId="ADAL" clId="{0BF5AE68-4736-415B-9F0B-63BD23CF7314}" dt="2021-05-06T18:58:20.333" v="965" actId="1037"/>
          <ac:grpSpMkLst>
            <pc:docMk/>
            <pc:sldMk cId="2385952228" sldId="374"/>
            <ac:grpSpMk id="26" creationId="{A9B8E1F0-D1E6-45A3-A29D-E7137A7EFAEF}"/>
          </ac:grpSpMkLst>
        </pc:grpChg>
        <pc:grpChg chg="mod">
          <ac:chgData name="Agustín Ruiz Martín" userId="e54b14ac-9992-4b44-bb0f-8ee7a2060432" providerId="ADAL" clId="{0BF5AE68-4736-415B-9F0B-63BD23CF7314}" dt="2021-05-06T18:58:20.333" v="965" actId="1037"/>
          <ac:grpSpMkLst>
            <pc:docMk/>
            <pc:sldMk cId="2385952228" sldId="374"/>
            <ac:grpSpMk id="28" creationId="{8AD9E02E-3404-4400-8B82-6FF6D67FD43A}"/>
          </ac:grpSpMkLst>
        </pc:grpChg>
        <pc:grpChg chg="mod">
          <ac:chgData name="Agustín Ruiz Martín" userId="e54b14ac-9992-4b44-bb0f-8ee7a2060432" providerId="ADAL" clId="{0BF5AE68-4736-415B-9F0B-63BD23CF7314}" dt="2021-05-06T17:11:15.701" v="595" actId="1035"/>
          <ac:grpSpMkLst>
            <pc:docMk/>
            <pc:sldMk cId="2385952228" sldId="374"/>
            <ac:grpSpMk id="31" creationId="{B1228718-FA5A-4538-AEC4-26AA973F60E7}"/>
          </ac:grpSpMkLst>
        </pc:grpChg>
        <pc:graphicFrameChg chg="mod modGraphic">
          <ac:chgData name="Agustín Ruiz Martín" userId="e54b14ac-9992-4b44-bb0f-8ee7a2060432" providerId="ADAL" clId="{0BF5AE68-4736-415B-9F0B-63BD23CF7314}" dt="2021-05-06T17:44:49.244" v="656" actId="122"/>
          <ac:graphicFrameMkLst>
            <pc:docMk/>
            <pc:sldMk cId="2385952228" sldId="374"/>
            <ac:graphicFrameMk id="6" creationId="{97472ADA-3E57-4162-9468-1572C1DAADCA}"/>
          </ac:graphicFrameMkLst>
        </pc:graphicFrameChg>
        <pc:graphicFrameChg chg="mod modGraphic">
          <ac:chgData name="Agustín Ruiz Martín" userId="e54b14ac-9992-4b44-bb0f-8ee7a2060432" providerId="ADAL" clId="{0BF5AE68-4736-415B-9F0B-63BD23CF7314}" dt="2021-05-06T17:44:56.254" v="657" actId="122"/>
          <ac:graphicFrameMkLst>
            <pc:docMk/>
            <pc:sldMk cId="2385952228" sldId="374"/>
            <ac:graphicFrameMk id="7" creationId="{B54E2EBF-B8DD-4DDD-8148-D7D082494893}"/>
          </ac:graphicFrameMkLst>
        </pc:graphicFrameChg>
        <pc:graphicFrameChg chg="mod modGraphic">
          <ac:chgData name="Agustín Ruiz Martín" userId="e54b14ac-9992-4b44-bb0f-8ee7a2060432" providerId="ADAL" clId="{0BF5AE68-4736-415B-9F0B-63BD23CF7314}" dt="2021-05-06T17:45:00.534" v="658" actId="122"/>
          <ac:graphicFrameMkLst>
            <pc:docMk/>
            <pc:sldMk cId="2385952228" sldId="374"/>
            <ac:graphicFrameMk id="8" creationId="{CB79C55C-2902-45DB-A6FF-62A9A8E37FA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674D5-FC0A-4C01-8768-F4D3942B9939}" type="datetimeFigureOut">
              <a:rPr lang="es-ES" smtClean="0"/>
              <a:t>22/08/2022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4B59A-1CEB-4486-BD7F-BEE33AAD65F2}" type="slidenum">
              <a:rPr lang="es-ES" smtClean="0"/>
              <a:t>‹Nº›</a:t>
            </a:fld>
            <a:endParaRPr lang="es-ES" dirty="0"/>
          </a:p>
        </p:txBody>
      </p:sp>
    </p:spTree>
    <p:extLst>
      <p:ext uri="{BB962C8B-B14F-4D97-AF65-F5344CB8AC3E}">
        <p14:creationId xmlns:p14="http://schemas.microsoft.com/office/powerpoint/2010/main" val="198528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a:t>
            </a:fld>
            <a:endParaRPr lang="es-ES" dirty="0"/>
          </a:p>
        </p:txBody>
      </p:sp>
    </p:spTree>
    <p:extLst>
      <p:ext uri="{BB962C8B-B14F-4D97-AF65-F5344CB8AC3E}">
        <p14:creationId xmlns:p14="http://schemas.microsoft.com/office/powerpoint/2010/main" val="2735503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14</a:t>
            </a:fld>
            <a:endParaRPr lang="es-ES" dirty="0"/>
          </a:p>
        </p:txBody>
      </p:sp>
    </p:spTree>
    <p:extLst>
      <p:ext uri="{BB962C8B-B14F-4D97-AF65-F5344CB8AC3E}">
        <p14:creationId xmlns:p14="http://schemas.microsoft.com/office/powerpoint/2010/main" val="2866262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15</a:t>
            </a:fld>
            <a:endParaRPr lang="es-ES" dirty="0"/>
          </a:p>
        </p:txBody>
      </p:sp>
    </p:spTree>
    <p:extLst>
      <p:ext uri="{BB962C8B-B14F-4D97-AF65-F5344CB8AC3E}">
        <p14:creationId xmlns:p14="http://schemas.microsoft.com/office/powerpoint/2010/main" val="1035292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16</a:t>
            </a:fld>
            <a:endParaRPr lang="es-ES" dirty="0"/>
          </a:p>
        </p:txBody>
      </p:sp>
    </p:spTree>
    <p:extLst>
      <p:ext uri="{BB962C8B-B14F-4D97-AF65-F5344CB8AC3E}">
        <p14:creationId xmlns:p14="http://schemas.microsoft.com/office/powerpoint/2010/main" val="3227234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17</a:t>
            </a:fld>
            <a:endParaRPr lang="es-ES" dirty="0"/>
          </a:p>
        </p:txBody>
      </p:sp>
    </p:spTree>
    <p:extLst>
      <p:ext uri="{BB962C8B-B14F-4D97-AF65-F5344CB8AC3E}">
        <p14:creationId xmlns:p14="http://schemas.microsoft.com/office/powerpoint/2010/main" val="840226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18</a:t>
            </a:fld>
            <a:endParaRPr lang="es-ES" dirty="0"/>
          </a:p>
        </p:txBody>
      </p:sp>
    </p:spTree>
    <p:extLst>
      <p:ext uri="{BB962C8B-B14F-4D97-AF65-F5344CB8AC3E}">
        <p14:creationId xmlns:p14="http://schemas.microsoft.com/office/powerpoint/2010/main" val="1623054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19</a:t>
            </a:fld>
            <a:endParaRPr lang="es-ES" dirty="0"/>
          </a:p>
        </p:txBody>
      </p:sp>
    </p:spTree>
    <p:extLst>
      <p:ext uri="{BB962C8B-B14F-4D97-AF65-F5344CB8AC3E}">
        <p14:creationId xmlns:p14="http://schemas.microsoft.com/office/powerpoint/2010/main" val="819723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20</a:t>
            </a:fld>
            <a:endParaRPr lang="es-ES" dirty="0"/>
          </a:p>
        </p:txBody>
      </p:sp>
    </p:spTree>
    <p:extLst>
      <p:ext uri="{BB962C8B-B14F-4D97-AF65-F5344CB8AC3E}">
        <p14:creationId xmlns:p14="http://schemas.microsoft.com/office/powerpoint/2010/main" val="4256749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21</a:t>
            </a:fld>
            <a:endParaRPr lang="es-ES" dirty="0"/>
          </a:p>
        </p:txBody>
      </p:sp>
    </p:spTree>
    <p:extLst>
      <p:ext uri="{BB962C8B-B14F-4D97-AF65-F5344CB8AC3E}">
        <p14:creationId xmlns:p14="http://schemas.microsoft.com/office/powerpoint/2010/main" val="1391241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22</a:t>
            </a:fld>
            <a:endParaRPr lang="es-ES" dirty="0"/>
          </a:p>
        </p:txBody>
      </p:sp>
    </p:spTree>
    <p:extLst>
      <p:ext uri="{BB962C8B-B14F-4D97-AF65-F5344CB8AC3E}">
        <p14:creationId xmlns:p14="http://schemas.microsoft.com/office/powerpoint/2010/main" val="3647782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23</a:t>
            </a:fld>
            <a:endParaRPr lang="es-ES" dirty="0"/>
          </a:p>
        </p:txBody>
      </p:sp>
    </p:spTree>
    <p:extLst>
      <p:ext uri="{BB962C8B-B14F-4D97-AF65-F5344CB8AC3E}">
        <p14:creationId xmlns:p14="http://schemas.microsoft.com/office/powerpoint/2010/main" val="21343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a:t>
            </a:fld>
            <a:endParaRPr lang="es-ES" dirty="0"/>
          </a:p>
        </p:txBody>
      </p:sp>
    </p:spTree>
    <p:extLst>
      <p:ext uri="{BB962C8B-B14F-4D97-AF65-F5344CB8AC3E}">
        <p14:creationId xmlns:p14="http://schemas.microsoft.com/office/powerpoint/2010/main" val="2798609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24</a:t>
            </a:fld>
            <a:endParaRPr lang="es-ES" dirty="0"/>
          </a:p>
        </p:txBody>
      </p:sp>
    </p:spTree>
    <p:extLst>
      <p:ext uri="{BB962C8B-B14F-4D97-AF65-F5344CB8AC3E}">
        <p14:creationId xmlns:p14="http://schemas.microsoft.com/office/powerpoint/2010/main" val="713135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25</a:t>
            </a:fld>
            <a:endParaRPr lang="es-ES" dirty="0"/>
          </a:p>
        </p:txBody>
      </p:sp>
    </p:spTree>
    <p:extLst>
      <p:ext uri="{BB962C8B-B14F-4D97-AF65-F5344CB8AC3E}">
        <p14:creationId xmlns:p14="http://schemas.microsoft.com/office/powerpoint/2010/main" val="3547571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26</a:t>
            </a:fld>
            <a:endParaRPr lang="es-ES" dirty="0"/>
          </a:p>
        </p:txBody>
      </p:sp>
    </p:spTree>
    <p:extLst>
      <p:ext uri="{BB962C8B-B14F-4D97-AF65-F5344CB8AC3E}">
        <p14:creationId xmlns:p14="http://schemas.microsoft.com/office/powerpoint/2010/main" val="1185423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27</a:t>
            </a:fld>
            <a:endParaRPr lang="es-ES" dirty="0"/>
          </a:p>
        </p:txBody>
      </p:sp>
    </p:spTree>
    <p:extLst>
      <p:ext uri="{BB962C8B-B14F-4D97-AF65-F5344CB8AC3E}">
        <p14:creationId xmlns:p14="http://schemas.microsoft.com/office/powerpoint/2010/main" val="3300073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28</a:t>
            </a:fld>
            <a:endParaRPr lang="es-ES" dirty="0"/>
          </a:p>
        </p:txBody>
      </p:sp>
    </p:spTree>
    <p:extLst>
      <p:ext uri="{BB962C8B-B14F-4D97-AF65-F5344CB8AC3E}">
        <p14:creationId xmlns:p14="http://schemas.microsoft.com/office/powerpoint/2010/main" val="1373281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29</a:t>
            </a:fld>
            <a:endParaRPr lang="es-ES" dirty="0"/>
          </a:p>
        </p:txBody>
      </p:sp>
    </p:spTree>
    <p:extLst>
      <p:ext uri="{BB962C8B-B14F-4D97-AF65-F5344CB8AC3E}">
        <p14:creationId xmlns:p14="http://schemas.microsoft.com/office/powerpoint/2010/main" val="1594071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30</a:t>
            </a:fld>
            <a:endParaRPr lang="es-ES" dirty="0"/>
          </a:p>
        </p:txBody>
      </p:sp>
    </p:spTree>
    <p:extLst>
      <p:ext uri="{BB962C8B-B14F-4D97-AF65-F5344CB8AC3E}">
        <p14:creationId xmlns:p14="http://schemas.microsoft.com/office/powerpoint/2010/main" val="4142647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31</a:t>
            </a:fld>
            <a:endParaRPr lang="es-ES" dirty="0"/>
          </a:p>
        </p:txBody>
      </p:sp>
    </p:spTree>
    <p:extLst>
      <p:ext uri="{BB962C8B-B14F-4D97-AF65-F5344CB8AC3E}">
        <p14:creationId xmlns:p14="http://schemas.microsoft.com/office/powerpoint/2010/main" val="2131207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32</a:t>
            </a:fld>
            <a:endParaRPr lang="es-ES" dirty="0"/>
          </a:p>
        </p:txBody>
      </p:sp>
    </p:spTree>
    <p:extLst>
      <p:ext uri="{BB962C8B-B14F-4D97-AF65-F5344CB8AC3E}">
        <p14:creationId xmlns:p14="http://schemas.microsoft.com/office/powerpoint/2010/main" val="4000055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33</a:t>
            </a:fld>
            <a:endParaRPr lang="es-ES" dirty="0"/>
          </a:p>
        </p:txBody>
      </p:sp>
    </p:spTree>
    <p:extLst>
      <p:ext uri="{BB962C8B-B14F-4D97-AF65-F5344CB8AC3E}">
        <p14:creationId xmlns:p14="http://schemas.microsoft.com/office/powerpoint/2010/main" val="395263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a:t>
            </a:fld>
            <a:endParaRPr lang="es-ES" dirty="0"/>
          </a:p>
        </p:txBody>
      </p:sp>
    </p:spTree>
    <p:extLst>
      <p:ext uri="{BB962C8B-B14F-4D97-AF65-F5344CB8AC3E}">
        <p14:creationId xmlns:p14="http://schemas.microsoft.com/office/powerpoint/2010/main" val="1361190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34</a:t>
            </a:fld>
            <a:endParaRPr lang="es-ES" dirty="0"/>
          </a:p>
        </p:txBody>
      </p:sp>
    </p:spTree>
    <p:extLst>
      <p:ext uri="{BB962C8B-B14F-4D97-AF65-F5344CB8AC3E}">
        <p14:creationId xmlns:p14="http://schemas.microsoft.com/office/powerpoint/2010/main" val="2644174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35</a:t>
            </a:fld>
            <a:endParaRPr lang="es-ES" dirty="0"/>
          </a:p>
        </p:txBody>
      </p:sp>
    </p:spTree>
    <p:extLst>
      <p:ext uri="{BB962C8B-B14F-4D97-AF65-F5344CB8AC3E}">
        <p14:creationId xmlns:p14="http://schemas.microsoft.com/office/powerpoint/2010/main" val="2540714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36</a:t>
            </a:fld>
            <a:endParaRPr lang="es-ES" dirty="0"/>
          </a:p>
        </p:txBody>
      </p:sp>
    </p:spTree>
    <p:extLst>
      <p:ext uri="{BB962C8B-B14F-4D97-AF65-F5344CB8AC3E}">
        <p14:creationId xmlns:p14="http://schemas.microsoft.com/office/powerpoint/2010/main" val="113431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37</a:t>
            </a:fld>
            <a:endParaRPr lang="es-ES" dirty="0"/>
          </a:p>
        </p:txBody>
      </p:sp>
    </p:spTree>
    <p:extLst>
      <p:ext uri="{BB962C8B-B14F-4D97-AF65-F5344CB8AC3E}">
        <p14:creationId xmlns:p14="http://schemas.microsoft.com/office/powerpoint/2010/main" val="10662115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38</a:t>
            </a:fld>
            <a:endParaRPr lang="es-ES" dirty="0"/>
          </a:p>
        </p:txBody>
      </p:sp>
    </p:spTree>
    <p:extLst>
      <p:ext uri="{BB962C8B-B14F-4D97-AF65-F5344CB8AC3E}">
        <p14:creationId xmlns:p14="http://schemas.microsoft.com/office/powerpoint/2010/main" val="18868765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39</a:t>
            </a:fld>
            <a:endParaRPr lang="es-ES" dirty="0"/>
          </a:p>
        </p:txBody>
      </p:sp>
    </p:spTree>
    <p:extLst>
      <p:ext uri="{BB962C8B-B14F-4D97-AF65-F5344CB8AC3E}">
        <p14:creationId xmlns:p14="http://schemas.microsoft.com/office/powerpoint/2010/main" val="7078195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40</a:t>
            </a:fld>
            <a:endParaRPr lang="es-ES" dirty="0"/>
          </a:p>
        </p:txBody>
      </p:sp>
    </p:spTree>
    <p:extLst>
      <p:ext uri="{BB962C8B-B14F-4D97-AF65-F5344CB8AC3E}">
        <p14:creationId xmlns:p14="http://schemas.microsoft.com/office/powerpoint/2010/main" val="3578470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41</a:t>
            </a:fld>
            <a:endParaRPr lang="es-ES" dirty="0"/>
          </a:p>
        </p:txBody>
      </p:sp>
    </p:spTree>
    <p:extLst>
      <p:ext uri="{BB962C8B-B14F-4D97-AF65-F5344CB8AC3E}">
        <p14:creationId xmlns:p14="http://schemas.microsoft.com/office/powerpoint/2010/main" val="31491035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42</a:t>
            </a:fld>
            <a:endParaRPr lang="es-ES" dirty="0"/>
          </a:p>
        </p:txBody>
      </p:sp>
    </p:spTree>
    <p:extLst>
      <p:ext uri="{BB962C8B-B14F-4D97-AF65-F5344CB8AC3E}">
        <p14:creationId xmlns:p14="http://schemas.microsoft.com/office/powerpoint/2010/main" val="11211705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43</a:t>
            </a:fld>
            <a:endParaRPr lang="es-ES" dirty="0"/>
          </a:p>
        </p:txBody>
      </p:sp>
    </p:spTree>
    <p:extLst>
      <p:ext uri="{BB962C8B-B14F-4D97-AF65-F5344CB8AC3E}">
        <p14:creationId xmlns:p14="http://schemas.microsoft.com/office/powerpoint/2010/main" val="53984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a:t>
            </a:fld>
            <a:endParaRPr lang="es-ES" dirty="0"/>
          </a:p>
        </p:txBody>
      </p:sp>
    </p:spTree>
    <p:extLst>
      <p:ext uri="{BB962C8B-B14F-4D97-AF65-F5344CB8AC3E}">
        <p14:creationId xmlns:p14="http://schemas.microsoft.com/office/powerpoint/2010/main" val="12288869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44</a:t>
            </a:fld>
            <a:endParaRPr lang="es-ES" dirty="0"/>
          </a:p>
        </p:txBody>
      </p:sp>
    </p:spTree>
    <p:extLst>
      <p:ext uri="{BB962C8B-B14F-4D97-AF65-F5344CB8AC3E}">
        <p14:creationId xmlns:p14="http://schemas.microsoft.com/office/powerpoint/2010/main" val="17701508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45</a:t>
            </a:fld>
            <a:endParaRPr lang="es-ES" dirty="0"/>
          </a:p>
        </p:txBody>
      </p:sp>
    </p:spTree>
    <p:extLst>
      <p:ext uri="{BB962C8B-B14F-4D97-AF65-F5344CB8AC3E}">
        <p14:creationId xmlns:p14="http://schemas.microsoft.com/office/powerpoint/2010/main" val="2096839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46</a:t>
            </a:fld>
            <a:endParaRPr lang="es-ES" dirty="0"/>
          </a:p>
        </p:txBody>
      </p:sp>
    </p:spTree>
    <p:extLst>
      <p:ext uri="{BB962C8B-B14F-4D97-AF65-F5344CB8AC3E}">
        <p14:creationId xmlns:p14="http://schemas.microsoft.com/office/powerpoint/2010/main" val="37515162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47</a:t>
            </a:fld>
            <a:endParaRPr lang="es-ES" dirty="0"/>
          </a:p>
        </p:txBody>
      </p:sp>
    </p:spTree>
    <p:extLst>
      <p:ext uri="{BB962C8B-B14F-4D97-AF65-F5344CB8AC3E}">
        <p14:creationId xmlns:p14="http://schemas.microsoft.com/office/powerpoint/2010/main" val="2557509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48</a:t>
            </a:fld>
            <a:endParaRPr lang="es-ES" dirty="0"/>
          </a:p>
        </p:txBody>
      </p:sp>
    </p:spTree>
    <p:extLst>
      <p:ext uri="{BB962C8B-B14F-4D97-AF65-F5344CB8AC3E}">
        <p14:creationId xmlns:p14="http://schemas.microsoft.com/office/powerpoint/2010/main" val="3391475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Los costes de oportunidad son aquellos beneficios a los que se renuncia o que no se obtienen.</a:t>
            </a:r>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49</a:t>
            </a:fld>
            <a:endParaRPr lang="es-ES" dirty="0"/>
          </a:p>
        </p:txBody>
      </p:sp>
    </p:spTree>
    <p:extLst>
      <p:ext uri="{BB962C8B-B14F-4D97-AF65-F5344CB8AC3E}">
        <p14:creationId xmlns:p14="http://schemas.microsoft.com/office/powerpoint/2010/main" val="29531346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50</a:t>
            </a:fld>
            <a:endParaRPr lang="es-ES" dirty="0"/>
          </a:p>
        </p:txBody>
      </p:sp>
    </p:spTree>
    <p:extLst>
      <p:ext uri="{BB962C8B-B14F-4D97-AF65-F5344CB8AC3E}">
        <p14:creationId xmlns:p14="http://schemas.microsoft.com/office/powerpoint/2010/main" val="31412049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51</a:t>
            </a:fld>
            <a:endParaRPr lang="es-ES" dirty="0"/>
          </a:p>
        </p:txBody>
      </p:sp>
    </p:spTree>
    <p:extLst>
      <p:ext uri="{BB962C8B-B14F-4D97-AF65-F5344CB8AC3E}">
        <p14:creationId xmlns:p14="http://schemas.microsoft.com/office/powerpoint/2010/main" val="23337407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52</a:t>
            </a:fld>
            <a:endParaRPr lang="es-ES" dirty="0"/>
          </a:p>
        </p:txBody>
      </p:sp>
    </p:spTree>
    <p:extLst>
      <p:ext uri="{BB962C8B-B14F-4D97-AF65-F5344CB8AC3E}">
        <p14:creationId xmlns:p14="http://schemas.microsoft.com/office/powerpoint/2010/main" val="26104588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53</a:t>
            </a:fld>
            <a:endParaRPr lang="es-ES" dirty="0"/>
          </a:p>
        </p:txBody>
      </p:sp>
    </p:spTree>
    <p:extLst>
      <p:ext uri="{BB962C8B-B14F-4D97-AF65-F5344CB8AC3E}">
        <p14:creationId xmlns:p14="http://schemas.microsoft.com/office/powerpoint/2010/main" val="280212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a:t>
            </a:fld>
            <a:endParaRPr lang="es-ES" dirty="0"/>
          </a:p>
        </p:txBody>
      </p:sp>
    </p:spTree>
    <p:extLst>
      <p:ext uri="{BB962C8B-B14F-4D97-AF65-F5344CB8AC3E}">
        <p14:creationId xmlns:p14="http://schemas.microsoft.com/office/powerpoint/2010/main" val="28720510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55</a:t>
            </a:fld>
            <a:endParaRPr lang="es-ES" dirty="0"/>
          </a:p>
        </p:txBody>
      </p:sp>
    </p:spTree>
    <p:extLst>
      <p:ext uri="{BB962C8B-B14F-4D97-AF65-F5344CB8AC3E}">
        <p14:creationId xmlns:p14="http://schemas.microsoft.com/office/powerpoint/2010/main" val="24990531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56</a:t>
            </a:fld>
            <a:endParaRPr lang="es-ES" dirty="0"/>
          </a:p>
        </p:txBody>
      </p:sp>
    </p:spTree>
    <p:extLst>
      <p:ext uri="{BB962C8B-B14F-4D97-AF65-F5344CB8AC3E}">
        <p14:creationId xmlns:p14="http://schemas.microsoft.com/office/powerpoint/2010/main" val="13917679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57</a:t>
            </a:fld>
            <a:endParaRPr lang="es-ES" dirty="0"/>
          </a:p>
        </p:txBody>
      </p:sp>
    </p:spTree>
    <p:extLst>
      <p:ext uri="{BB962C8B-B14F-4D97-AF65-F5344CB8AC3E}">
        <p14:creationId xmlns:p14="http://schemas.microsoft.com/office/powerpoint/2010/main" val="10071042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58</a:t>
            </a:fld>
            <a:endParaRPr lang="es-ES" dirty="0"/>
          </a:p>
        </p:txBody>
      </p:sp>
    </p:spTree>
    <p:extLst>
      <p:ext uri="{BB962C8B-B14F-4D97-AF65-F5344CB8AC3E}">
        <p14:creationId xmlns:p14="http://schemas.microsoft.com/office/powerpoint/2010/main" val="17223369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59</a:t>
            </a:fld>
            <a:endParaRPr lang="es-ES" dirty="0"/>
          </a:p>
        </p:txBody>
      </p:sp>
    </p:spTree>
    <p:extLst>
      <p:ext uri="{BB962C8B-B14F-4D97-AF65-F5344CB8AC3E}">
        <p14:creationId xmlns:p14="http://schemas.microsoft.com/office/powerpoint/2010/main" val="30673701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60</a:t>
            </a:fld>
            <a:endParaRPr lang="es-ES" dirty="0"/>
          </a:p>
        </p:txBody>
      </p:sp>
    </p:spTree>
    <p:extLst>
      <p:ext uri="{BB962C8B-B14F-4D97-AF65-F5344CB8AC3E}">
        <p14:creationId xmlns:p14="http://schemas.microsoft.com/office/powerpoint/2010/main" val="30924923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61</a:t>
            </a:fld>
            <a:endParaRPr lang="es-ES" dirty="0"/>
          </a:p>
        </p:txBody>
      </p:sp>
    </p:spTree>
    <p:extLst>
      <p:ext uri="{BB962C8B-B14F-4D97-AF65-F5344CB8AC3E}">
        <p14:creationId xmlns:p14="http://schemas.microsoft.com/office/powerpoint/2010/main" val="3580712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62</a:t>
            </a:fld>
            <a:endParaRPr lang="es-ES" dirty="0"/>
          </a:p>
        </p:txBody>
      </p:sp>
    </p:spTree>
    <p:extLst>
      <p:ext uri="{BB962C8B-B14F-4D97-AF65-F5344CB8AC3E}">
        <p14:creationId xmlns:p14="http://schemas.microsoft.com/office/powerpoint/2010/main" val="2212515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63</a:t>
            </a:fld>
            <a:endParaRPr lang="es-ES" dirty="0"/>
          </a:p>
        </p:txBody>
      </p:sp>
    </p:spTree>
    <p:extLst>
      <p:ext uri="{BB962C8B-B14F-4D97-AF65-F5344CB8AC3E}">
        <p14:creationId xmlns:p14="http://schemas.microsoft.com/office/powerpoint/2010/main" val="18337222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64</a:t>
            </a:fld>
            <a:endParaRPr lang="es-ES" dirty="0"/>
          </a:p>
        </p:txBody>
      </p:sp>
    </p:spTree>
    <p:extLst>
      <p:ext uri="{BB962C8B-B14F-4D97-AF65-F5344CB8AC3E}">
        <p14:creationId xmlns:p14="http://schemas.microsoft.com/office/powerpoint/2010/main" val="804256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9</a:t>
            </a:fld>
            <a:endParaRPr lang="es-ES" dirty="0"/>
          </a:p>
        </p:txBody>
      </p:sp>
    </p:spTree>
    <p:extLst>
      <p:ext uri="{BB962C8B-B14F-4D97-AF65-F5344CB8AC3E}">
        <p14:creationId xmlns:p14="http://schemas.microsoft.com/office/powerpoint/2010/main" val="6781799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65</a:t>
            </a:fld>
            <a:endParaRPr lang="es-ES" dirty="0"/>
          </a:p>
        </p:txBody>
      </p:sp>
    </p:spTree>
    <p:extLst>
      <p:ext uri="{BB962C8B-B14F-4D97-AF65-F5344CB8AC3E}">
        <p14:creationId xmlns:p14="http://schemas.microsoft.com/office/powerpoint/2010/main" val="25729024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66</a:t>
            </a:fld>
            <a:endParaRPr lang="es-ES" dirty="0"/>
          </a:p>
        </p:txBody>
      </p:sp>
    </p:spTree>
    <p:extLst>
      <p:ext uri="{BB962C8B-B14F-4D97-AF65-F5344CB8AC3E}">
        <p14:creationId xmlns:p14="http://schemas.microsoft.com/office/powerpoint/2010/main" val="21170762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67</a:t>
            </a:fld>
            <a:endParaRPr lang="es-ES" dirty="0"/>
          </a:p>
        </p:txBody>
      </p:sp>
    </p:spTree>
    <p:extLst>
      <p:ext uri="{BB962C8B-B14F-4D97-AF65-F5344CB8AC3E}">
        <p14:creationId xmlns:p14="http://schemas.microsoft.com/office/powerpoint/2010/main" val="41366909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68</a:t>
            </a:fld>
            <a:endParaRPr lang="es-ES" dirty="0"/>
          </a:p>
        </p:txBody>
      </p:sp>
    </p:spTree>
    <p:extLst>
      <p:ext uri="{BB962C8B-B14F-4D97-AF65-F5344CB8AC3E}">
        <p14:creationId xmlns:p14="http://schemas.microsoft.com/office/powerpoint/2010/main" val="26164395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69</a:t>
            </a:fld>
            <a:endParaRPr lang="es-ES" dirty="0"/>
          </a:p>
        </p:txBody>
      </p:sp>
    </p:spTree>
    <p:extLst>
      <p:ext uri="{BB962C8B-B14F-4D97-AF65-F5344CB8AC3E}">
        <p14:creationId xmlns:p14="http://schemas.microsoft.com/office/powerpoint/2010/main" val="20316185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70</a:t>
            </a:fld>
            <a:endParaRPr lang="es-ES" dirty="0"/>
          </a:p>
        </p:txBody>
      </p:sp>
    </p:spTree>
    <p:extLst>
      <p:ext uri="{BB962C8B-B14F-4D97-AF65-F5344CB8AC3E}">
        <p14:creationId xmlns:p14="http://schemas.microsoft.com/office/powerpoint/2010/main" val="17570289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71</a:t>
            </a:fld>
            <a:endParaRPr lang="es-ES" dirty="0"/>
          </a:p>
        </p:txBody>
      </p:sp>
    </p:spTree>
    <p:extLst>
      <p:ext uri="{BB962C8B-B14F-4D97-AF65-F5344CB8AC3E}">
        <p14:creationId xmlns:p14="http://schemas.microsoft.com/office/powerpoint/2010/main" val="15291892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72</a:t>
            </a:fld>
            <a:endParaRPr lang="es-ES" dirty="0"/>
          </a:p>
        </p:txBody>
      </p:sp>
    </p:spTree>
    <p:extLst>
      <p:ext uri="{BB962C8B-B14F-4D97-AF65-F5344CB8AC3E}">
        <p14:creationId xmlns:p14="http://schemas.microsoft.com/office/powerpoint/2010/main" val="1165202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73</a:t>
            </a:fld>
            <a:endParaRPr lang="es-ES" dirty="0"/>
          </a:p>
        </p:txBody>
      </p:sp>
    </p:spTree>
    <p:extLst>
      <p:ext uri="{BB962C8B-B14F-4D97-AF65-F5344CB8AC3E}">
        <p14:creationId xmlns:p14="http://schemas.microsoft.com/office/powerpoint/2010/main" val="17408991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74</a:t>
            </a:fld>
            <a:endParaRPr lang="es-ES" dirty="0"/>
          </a:p>
        </p:txBody>
      </p:sp>
    </p:spTree>
    <p:extLst>
      <p:ext uri="{BB962C8B-B14F-4D97-AF65-F5344CB8AC3E}">
        <p14:creationId xmlns:p14="http://schemas.microsoft.com/office/powerpoint/2010/main" val="1984080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11</a:t>
            </a:fld>
            <a:endParaRPr lang="es-ES" dirty="0"/>
          </a:p>
        </p:txBody>
      </p:sp>
    </p:spTree>
    <p:extLst>
      <p:ext uri="{BB962C8B-B14F-4D97-AF65-F5344CB8AC3E}">
        <p14:creationId xmlns:p14="http://schemas.microsoft.com/office/powerpoint/2010/main" val="12255979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75</a:t>
            </a:fld>
            <a:endParaRPr lang="es-ES" dirty="0"/>
          </a:p>
        </p:txBody>
      </p:sp>
    </p:spTree>
    <p:extLst>
      <p:ext uri="{BB962C8B-B14F-4D97-AF65-F5344CB8AC3E}">
        <p14:creationId xmlns:p14="http://schemas.microsoft.com/office/powerpoint/2010/main" val="22614041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76</a:t>
            </a:fld>
            <a:endParaRPr lang="es-ES" dirty="0"/>
          </a:p>
        </p:txBody>
      </p:sp>
    </p:spTree>
    <p:extLst>
      <p:ext uri="{BB962C8B-B14F-4D97-AF65-F5344CB8AC3E}">
        <p14:creationId xmlns:p14="http://schemas.microsoft.com/office/powerpoint/2010/main" val="3120012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77</a:t>
            </a:fld>
            <a:endParaRPr lang="es-ES" dirty="0"/>
          </a:p>
        </p:txBody>
      </p:sp>
    </p:spTree>
    <p:extLst>
      <p:ext uri="{BB962C8B-B14F-4D97-AF65-F5344CB8AC3E}">
        <p14:creationId xmlns:p14="http://schemas.microsoft.com/office/powerpoint/2010/main" val="12109894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78</a:t>
            </a:fld>
            <a:endParaRPr lang="es-ES" dirty="0"/>
          </a:p>
        </p:txBody>
      </p:sp>
    </p:spTree>
    <p:extLst>
      <p:ext uri="{BB962C8B-B14F-4D97-AF65-F5344CB8AC3E}">
        <p14:creationId xmlns:p14="http://schemas.microsoft.com/office/powerpoint/2010/main" val="10918749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79</a:t>
            </a:fld>
            <a:endParaRPr lang="es-ES" dirty="0"/>
          </a:p>
        </p:txBody>
      </p:sp>
    </p:spTree>
    <p:extLst>
      <p:ext uri="{BB962C8B-B14F-4D97-AF65-F5344CB8AC3E}">
        <p14:creationId xmlns:p14="http://schemas.microsoft.com/office/powerpoint/2010/main" val="87307973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80</a:t>
            </a:fld>
            <a:endParaRPr lang="es-ES" dirty="0"/>
          </a:p>
        </p:txBody>
      </p:sp>
    </p:spTree>
    <p:extLst>
      <p:ext uri="{BB962C8B-B14F-4D97-AF65-F5344CB8AC3E}">
        <p14:creationId xmlns:p14="http://schemas.microsoft.com/office/powerpoint/2010/main" val="3176884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81</a:t>
            </a:fld>
            <a:endParaRPr lang="es-ES" dirty="0"/>
          </a:p>
        </p:txBody>
      </p:sp>
    </p:spTree>
    <p:extLst>
      <p:ext uri="{BB962C8B-B14F-4D97-AF65-F5344CB8AC3E}">
        <p14:creationId xmlns:p14="http://schemas.microsoft.com/office/powerpoint/2010/main" val="23924846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83</a:t>
            </a:fld>
            <a:endParaRPr lang="es-ES" dirty="0"/>
          </a:p>
        </p:txBody>
      </p:sp>
    </p:spTree>
    <p:extLst>
      <p:ext uri="{BB962C8B-B14F-4D97-AF65-F5344CB8AC3E}">
        <p14:creationId xmlns:p14="http://schemas.microsoft.com/office/powerpoint/2010/main" val="11424774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84</a:t>
            </a:fld>
            <a:endParaRPr lang="es-ES" dirty="0"/>
          </a:p>
        </p:txBody>
      </p:sp>
    </p:spTree>
    <p:extLst>
      <p:ext uri="{BB962C8B-B14F-4D97-AF65-F5344CB8AC3E}">
        <p14:creationId xmlns:p14="http://schemas.microsoft.com/office/powerpoint/2010/main" val="7675939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85</a:t>
            </a:fld>
            <a:endParaRPr lang="es-ES" dirty="0"/>
          </a:p>
        </p:txBody>
      </p:sp>
    </p:spTree>
    <p:extLst>
      <p:ext uri="{BB962C8B-B14F-4D97-AF65-F5344CB8AC3E}">
        <p14:creationId xmlns:p14="http://schemas.microsoft.com/office/powerpoint/2010/main" val="2716363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12</a:t>
            </a:fld>
            <a:endParaRPr lang="es-ES" dirty="0"/>
          </a:p>
        </p:txBody>
      </p:sp>
    </p:spTree>
    <p:extLst>
      <p:ext uri="{BB962C8B-B14F-4D97-AF65-F5344CB8AC3E}">
        <p14:creationId xmlns:p14="http://schemas.microsoft.com/office/powerpoint/2010/main" val="404637962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87</a:t>
            </a:fld>
            <a:endParaRPr lang="es-ES" dirty="0"/>
          </a:p>
        </p:txBody>
      </p:sp>
    </p:spTree>
    <p:extLst>
      <p:ext uri="{BB962C8B-B14F-4D97-AF65-F5344CB8AC3E}">
        <p14:creationId xmlns:p14="http://schemas.microsoft.com/office/powerpoint/2010/main" val="31365777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88</a:t>
            </a:fld>
            <a:endParaRPr lang="es-ES" dirty="0"/>
          </a:p>
        </p:txBody>
      </p:sp>
    </p:spTree>
    <p:extLst>
      <p:ext uri="{BB962C8B-B14F-4D97-AF65-F5344CB8AC3E}">
        <p14:creationId xmlns:p14="http://schemas.microsoft.com/office/powerpoint/2010/main" val="5932859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t>
            </a:r>
            <a:r>
              <a:rPr lang="es-ES" i="1" dirty="0"/>
              <a:t>Output </a:t>
            </a:r>
            <a:r>
              <a:rPr lang="es-ES" i="0" dirty="0"/>
              <a:t>planificado</a:t>
            </a:r>
            <a:r>
              <a:rPr lang="es-ES" i="1" dirty="0"/>
              <a:t> </a:t>
            </a:r>
            <a:r>
              <a:rPr lang="es-ES" dirty="0"/>
              <a:t>es la capacidad supuesta del CT.</a:t>
            </a:r>
          </a:p>
          <a:p>
            <a:r>
              <a:rPr lang="es-ES" sz="1200" b="0" i="0" kern="1200" dirty="0">
                <a:solidFill>
                  <a:schemeClr val="tx1"/>
                </a:solidFill>
                <a:effectLst/>
                <a:latin typeface="+mn-lt"/>
                <a:ea typeface="+mn-ea"/>
                <a:cs typeface="+mn-cs"/>
              </a:rPr>
              <a:t>El </a:t>
            </a:r>
            <a:r>
              <a:rPr lang="es-ES" sz="1200" b="0" i="1" kern="1200" dirty="0">
                <a:solidFill>
                  <a:schemeClr val="tx1"/>
                </a:solidFill>
                <a:effectLst/>
                <a:latin typeface="+mn-lt"/>
                <a:ea typeface="+mn-ea"/>
                <a:cs typeface="+mn-cs"/>
              </a:rPr>
              <a:t>backlog </a:t>
            </a:r>
            <a:r>
              <a:rPr lang="es-ES" sz="1200" b="0" i="0" kern="1200" dirty="0">
                <a:solidFill>
                  <a:schemeClr val="tx1"/>
                </a:solidFill>
                <a:effectLst/>
                <a:latin typeface="+mn-lt"/>
                <a:ea typeface="+mn-ea"/>
                <a:cs typeface="+mn-cs"/>
              </a:rPr>
              <a:t>de trabajo (trabajo aceptado y no realizado) en este centro ha aumentado realmente en 5 horas en la semana 27/6. Esto aumenta el inventario de trabajos en curso, lo que complica la tarea de programación e indica que la dirección debe tomar cartas en el asunto.</a:t>
            </a:r>
          </a:p>
          <a:p>
            <a:r>
              <a:rPr lang="es-ES" sz="1200" b="0" i="0" kern="1200" dirty="0">
                <a:solidFill>
                  <a:schemeClr val="tx1"/>
                </a:solidFill>
                <a:effectLst/>
                <a:latin typeface="+mn-lt"/>
                <a:ea typeface="+mn-ea"/>
                <a:cs typeface="+mn-cs"/>
              </a:rPr>
              <a:t>Sobrecarga.</a:t>
            </a:r>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89</a:t>
            </a:fld>
            <a:endParaRPr lang="es-ES" dirty="0"/>
          </a:p>
        </p:txBody>
      </p:sp>
    </p:spTree>
    <p:extLst>
      <p:ext uri="{BB962C8B-B14F-4D97-AF65-F5344CB8AC3E}">
        <p14:creationId xmlns:p14="http://schemas.microsoft.com/office/powerpoint/2010/main" val="197221385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90</a:t>
            </a:fld>
            <a:endParaRPr lang="es-ES" dirty="0"/>
          </a:p>
        </p:txBody>
      </p:sp>
    </p:spTree>
    <p:extLst>
      <p:ext uri="{BB962C8B-B14F-4D97-AF65-F5344CB8AC3E}">
        <p14:creationId xmlns:p14="http://schemas.microsoft.com/office/powerpoint/2010/main" val="145534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13</a:t>
            </a:fld>
            <a:endParaRPr lang="es-ES" dirty="0"/>
          </a:p>
        </p:txBody>
      </p:sp>
    </p:spTree>
    <p:extLst>
      <p:ext uri="{BB962C8B-B14F-4D97-AF65-F5344CB8AC3E}">
        <p14:creationId xmlns:p14="http://schemas.microsoft.com/office/powerpoint/2010/main" val="423600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8B9774F-B846-49AC-88BB-6519B05BE452}" type="datetimeFigureOut">
              <a:rPr lang="es-ES" smtClean="0"/>
              <a:t>22/08/2022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30909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22/08/2022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216160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22/08/2022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12657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22/08/2022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04377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8B9774F-B846-49AC-88BB-6519B05BE452}" type="datetimeFigureOut">
              <a:rPr lang="es-ES" smtClean="0"/>
              <a:t>22/08/2022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403043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8B9774F-B846-49AC-88BB-6519B05BE452}" type="datetimeFigureOut">
              <a:rPr lang="es-ES" smtClean="0"/>
              <a:t>22/08/2022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96040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8B9774F-B846-49AC-88BB-6519B05BE452}" type="datetimeFigureOut">
              <a:rPr lang="es-ES" smtClean="0"/>
              <a:t>22/08/2022</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81781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8B9774F-B846-49AC-88BB-6519B05BE452}" type="datetimeFigureOut">
              <a:rPr lang="es-ES" smtClean="0"/>
              <a:t>22/08/2022</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354517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8B9774F-B846-49AC-88BB-6519B05BE452}" type="datetimeFigureOut">
              <a:rPr lang="es-ES" smtClean="0"/>
              <a:t>22/08/2022</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18677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8B9774F-B846-49AC-88BB-6519B05BE452}" type="datetimeFigureOut">
              <a:rPr lang="es-ES" smtClean="0"/>
              <a:t>22/08/2022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297155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8B9774F-B846-49AC-88BB-6519B05BE452}" type="datetimeFigureOut">
              <a:rPr lang="es-ES" smtClean="0"/>
              <a:t>22/08/2022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72923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9774F-B846-49AC-88BB-6519B05BE452}" type="datetimeFigureOut">
              <a:rPr lang="es-ES" smtClean="0"/>
              <a:t>22/08/2022</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72659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8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2.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6012E2-2E5E-4208-B59C-DA4FC44DC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35" y="0"/>
            <a:ext cx="1222063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id="{05F94A0D-DB2E-4487-BA31-9105C14D9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636" y="0"/>
            <a:ext cx="12220636" cy="6858000"/>
          </a:xfrm>
          <a:prstGeom prst="rect">
            <a:avLst/>
          </a:prstGeom>
        </p:spPr>
      </p:pic>
      <p:grpSp>
        <p:nvGrpSpPr>
          <p:cNvPr id="3" name="Grupo 2">
            <a:extLst>
              <a:ext uri="{FF2B5EF4-FFF2-40B4-BE49-F238E27FC236}">
                <a16:creationId xmlns:a16="http://schemas.microsoft.com/office/drawing/2014/main" id="{CC539DB3-8DF4-4469-A847-D4F49101BF46}"/>
              </a:ext>
            </a:extLst>
          </p:cNvPr>
          <p:cNvGrpSpPr/>
          <p:nvPr/>
        </p:nvGrpSpPr>
        <p:grpSpPr>
          <a:xfrm>
            <a:off x="6096000" y="1247775"/>
            <a:ext cx="6026069" cy="4022400"/>
            <a:chOff x="6096000" y="1247775"/>
            <a:chExt cx="6026069" cy="4022400"/>
          </a:xfrm>
        </p:grpSpPr>
        <p:pic>
          <p:nvPicPr>
            <p:cNvPr id="6" name="Imagen 5">
              <a:extLst>
                <a:ext uri="{FF2B5EF4-FFF2-40B4-BE49-F238E27FC236}">
                  <a16:creationId xmlns:a16="http://schemas.microsoft.com/office/drawing/2014/main" id="{76449F21-1CC2-4750-90B6-D9C241D427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247775"/>
              <a:ext cx="6026069" cy="4022400"/>
            </a:xfrm>
            <a:prstGeom prst="rect">
              <a:avLst/>
            </a:prstGeom>
          </p:spPr>
        </p:pic>
        <p:sp>
          <p:nvSpPr>
            <p:cNvPr id="8" name="CuadroTexto 7">
              <a:extLst>
                <a:ext uri="{FF2B5EF4-FFF2-40B4-BE49-F238E27FC236}">
                  <a16:creationId xmlns:a16="http://schemas.microsoft.com/office/drawing/2014/main" id="{9AF63B4B-7519-43F3-8A90-FFBB58E31D5E}"/>
                </a:ext>
              </a:extLst>
            </p:cNvPr>
            <p:cNvSpPr txBox="1"/>
            <p:nvPr/>
          </p:nvSpPr>
          <p:spPr>
            <a:xfrm>
              <a:off x="7027918" y="4522742"/>
              <a:ext cx="1863908" cy="338554"/>
            </a:xfrm>
            <a:prstGeom prst="rect">
              <a:avLst/>
            </a:prstGeom>
            <a:solidFill>
              <a:schemeClr val="tx1"/>
            </a:solidFill>
          </p:spPr>
          <p:txBody>
            <a:bodyPr wrap="none" rtlCol="0">
              <a:spAutoFit/>
            </a:bodyPr>
            <a:lstStyle/>
            <a:p>
              <a:pPr algn="ctr"/>
              <a:r>
                <a:rPr lang="es-ES" sz="1600" b="1" dirty="0">
                  <a:solidFill>
                    <a:schemeClr val="bg1"/>
                  </a:solidFill>
                </a:rPr>
                <a:t>Agustín Ruiz Martín</a:t>
              </a:r>
            </a:p>
          </p:txBody>
        </p:sp>
      </p:grpSp>
      <p:sp>
        <p:nvSpPr>
          <p:cNvPr id="12" name="Título 1">
            <a:extLst>
              <a:ext uri="{FF2B5EF4-FFF2-40B4-BE49-F238E27FC236}">
                <a16:creationId xmlns:a16="http://schemas.microsoft.com/office/drawing/2014/main" id="{128FAC81-A1F6-454B-A805-3943A7CE848D}"/>
              </a:ext>
            </a:extLst>
          </p:cNvPr>
          <p:cNvSpPr>
            <a:spLocks noGrp="1"/>
          </p:cNvSpPr>
          <p:nvPr>
            <p:ph type="title"/>
          </p:nvPr>
        </p:nvSpPr>
        <p:spPr>
          <a:xfrm>
            <a:off x="1169001" y="2099147"/>
            <a:ext cx="2570882" cy="782095"/>
          </a:xfrm>
          <a:effectLst>
            <a:outerShdw blurRad="50800" dist="38100" dir="2700000" algn="tl" rotWithShape="0">
              <a:prstClr val="black">
                <a:alpha val="40000"/>
              </a:prstClr>
            </a:outerShdw>
          </a:effectLst>
        </p:spPr>
        <p:txBody>
          <a:bodyPr vert="horz" lIns="91440" tIns="45720" rIns="91440" bIns="45720" rtlCol="0" anchor="t">
            <a:normAutofit/>
          </a:bodyPr>
          <a:lstStyle/>
          <a:p>
            <a:pPr algn="ctr"/>
            <a:r>
              <a:rPr lang="en-US" b="1" kern="1200" dirty="0">
                <a:solidFill>
                  <a:srgbClr val="FFFFFF"/>
                </a:solidFill>
                <a:latin typeface="+mj-lt"/>
                <a:ea typeface="+mj-ea"/>
                <a:cs typeface="+mj-cs"/>
              </a:rPr>
              <a:t>TEMA 6</a:t>
            </a:r>
          </a:p>
        </p:txBody>
      </p:sp>
      <p:sp>
        <p:nvSpPr>
          <p:cNvPr id="13" name="CuadroTexto 12">
            <a:extLst>
              <a:ext uri="{FF2B5EF4-FFF2-40B4-BE49-F238E27FC236}">
                <a16:creationId xmlns:a16="http://schemas.microsoft.com/office/drawing/2014/main" id="{0412BAE2-B37E-4742-9A95-0BA9879FA4F5}"/>
              </a:ext>
            </a:extLst>
          </p:cNvPr>
          <p:cNvSpPr txBox="1"/>
          <p:nvPr/>
        </p:nvSpPr>
        <p:spPr>
          <a:xfrm>
            <a:off x="0" y="2781419"/>
            <a:ext cx="4908884"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000" dirty="0">
                <a:solidFill>
                  <a:srgbClr val="FFFFFF"/>
                </a:solidFill>
              </a:rPr>
              <a:t>LA PROGRAMACIÓN DE OPERACIONES</a:t>
            </a:r>
            <a:endParaRPr lang="en-US" sz="2000" kern="1200" dirty="0">
              <a:solidFill>
                <a:srgbClr val="FFFFFF"/>
              </a:solidFill>
              <a:latin typeface="+mn-lt"/>
              <a:ea typeface="+mn-ea"/>
              <a:cs typeface="+mn-cs"/>
            </a:endParaRPr>
          </a:p>
        </p:txBody>
      </p:sp>
      <p:pic>
        <p:nvPicPr>
          <p:cNvPr id="14" name="Picture 2" descr="Resultado de imagen de LOGO URJC&quot;">
            <a:extLst>
              <a:ext uri="{FF2B5EF4-FFF2-40B4-BE49-F238E27FC236}">
                <a16:creationId xmlns:a16="http://schemas.microsoft.com/office/drawing/2014/main" id="{B10C0BE2-7FAA-4469-A6BB-E57F8FCB80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8994" y="5093891"/>
            <a:ext cx="1910896" cy="82108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FE510BC9-D447-4CE5-9764-2CC60DABC19D}"/>
              </a:ext>
            </a:extLst>
          </p:cNvPr>
          <p:cNvSpPr txBox="1"/>
          <p:nvPr/>
        </p:nvSpPr>
        <p:spPr>
          <a:xfrm>
            <a:off x="-28423" y="4775960"/>
            <a:ext cx="4908884" cy="408957"/>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dirty="0">
                <a:solidFill>
                  <a:srgbClr val="FFFFFF"/>
                </a:solidFill>
              </a:rPr>
              <a:t>Grado en Ingeniería en Organización Industrial</a:t>
            </a:r>
            <a:endParaRPr lang="es-ES" kern="1200" dirty="0">
              <a:solidFill>
                <a:srgbClr val="FFFFFF"/>
              </a:solidFill>
              <a:latin typeface="+mn-lt"/>
              <a:ea typeface="+mn-ea"/>
              <a:cs typeface="+mn-cs"/>
            </a:endParaRPr>
          </a:p>
        </p:txBody>
      </p:sp>
    </p:spTree>
    <p:extLst>
      <p:ext uri="{BB962C8B-B14F-4D97-AF65-F5344CB8AC3E}">
        <p14:creationId xmlns:p14="http://schemas.microsoft.com/office/powerpoint/2010/main" val="99584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1276761"/>
            <a:ext cx="11347387" cy="4493538"/>
          </a:xfrm>
          <a:prstGeom prst="rect">
            <a:avLst/>
          </a:prstGeom>
          <a:noFill/>
        </p:spPr>
        <p:txBody>
          <a:bodyPr wrap="square" rtlCol="0">
            <a:spAutoFit/>
          </a:bodyPr>
          <a:lstStyle/>
          <a:p>
            <a:r>
              <a:rPr lang="es-ES" sz="2200" dirty="0"/>
              <a:t>6.1. INTRODUCCIÓN A LA PROGRAMACIÓN DE OPERACIONES</a:t>
            </a:r>
          </a:p>
          <a:p>
            <a:r>
              <a:rPr lang="es-ES" sz="2200" dirty="0"/>
              <a:t>6.2. LA ASIGNACIÓN DE CARGA</a:t>
            </a:r>
          </a:p>
          <a:p>
            <a:r>
              <a:rPr lang="es-ES" sz="2200" dirty="0"/>
              <a:t>	6.2.1. GRÁFICOS DE CARGA</a:t>
            </a:r>
          </a:p>
          <a:p>
            <a:r>
              <a:rPr lang="es-ES" sz="2200" dirty="0"/>
              <a:t>	6.2.2. MÉTODOS DE LOS ÍNDICES</a:t>
            </a:r>
          </a:p>
          <a:p>
            <a:r>
              <a:rPr lang="es-ES" sz="2200" dirty="0"/>
              <a:t>	6.2.3. ALGORITMO DE KUHN</a:t>
            </a:r>
          </a:p>
          <a:p>
            <a:r>
              <a:rPr lang="es-ES" sz="2200" dirty="0"/>
              <a:t>6.3. SECUENCIACIÓN</a:t>
            </a:r>
          </a:p>
          <a:p>
            <a:r>
              <a:rPr lang="es-ES" sz="2200" dirty="0"/>
              <a:t>	6.3.1. REGLAS DE PRIORIDAD</a:t>
            </a:r>
          </a:p>
          <a:p>
            <a:r>
              <a:rPr lang="es-ES" sz="2200" dirty="0"/>
              <a:t>	6.3.2. ALGORITMO DE KAUFMANN</a:t>
            </a:r>
          </a:p>
          <a:p>
            <a:r>
              <a:rPr lang="es-ES" sz="2200" dirty="0"/>
              <a:t>	6.3.3. REGLA DE JOHNSON</a:t>
            </a:r>
          </a:p>
          <a:p>
            <a:r>
              <a:rPr lang="es-ES" sz="2200" dirty="0"/>
              <a:t>6.4. PROGRAMACIÓN DETALLADA</a:t>
            </a:r>
          </a:p>
          <a:p>
            <a:r>
              <a:rPr lang="es-ES" sz="2200" dirty="0"/>
              <a:t>	6.4.1. LISTAS DE EXPEDICIÓN</a:t>
            </a:r>
          </a:p>
          <a:p>
            <a:r>
              <a:rPr lang="es-ES" sz="2200" dirty="0"/>
              <a:t>6.5. EL CONTROL DE CAPACIDAD</a:t>
            </a:r>
          </a:p>
          <a:p>
            <a:r>
              <a:rPr lang="es-ES" sz="2200" dirty="0"/>
              <a:t>	6.5.1. CONTROL </a:t>
            </a:r>
            <a:r>
              <a:rPr lang="es-ES" sz="2200" i="1" dirty="0"/>
              <a:t>INPUT</a:t>
            </a:r>
            <a:r>
              <a:rPr lang="es-ES" sz="2200" dirty="0"/>
              <a:t>/</a:t>
            </a:r>
            <a:r>
              <a:rPr lang="es-ES" sz="2200" i="1" dirty="0"/>
              <a:t>OUTPUT</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2145" y="1301497"/>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84126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6.</a:t>
            </a:r>
          </a:p>
          <a:p>
            <a:pPr marL="285750" indent="-285750">
              <a:buFont typeface="Wingdings" panose="05000000000000000000" pitchFamily="2" charset="2"/>
              <a:buChar char="ü"/>
            </a:pPr>
            <a:r>
              <a:rPr lang="es-ES" dirty="0"/>
              <a:t>Principios de Administración de Operaciones (7ª Ed.). (Heizer, J. y Render, B.) Cap. 15.</a:t>
            </a:r>
          </a:p>
          <a:p>
            <a:pPr marL="285750" indent="-285750">
              <a:buFont typeface="Wingdings" panose="05000000000000000000" pitchFamily="2" charset="2"/>
              <a:buChar char="ü"/>
            </a:pPr>
            <a:r>
              <a:rPr lang="es-ES" dirty="0"/>
              <a:t>Dirección de Operaciones. Aspectos tácticos y operativos. (Domínguez Machuca, J.A. y otros) Cap. 9.</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84573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861959"/>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2" name="CuadroTexto 11">
            <a:extLst>
              <a:ext uri="{FF2B5EF4-FFF2-40B4-BE49-F238E27FC236}">
                <a16:creationId xmlns:a16="http://schemas.microsoft.com/office/drawing/2014/main" id="{3DF2ADDB-9E43-46FB-9048-A0D7CD2F992E}"/>
              </a:ext>
            </a:extLst>
          </p:cNvPr>
          <p:cNvSpPr txBox="1"/>
          <p:nvPr/>
        </p:nvSpPr>
        <p:spPr>
          <a:xfrm>
            <a:off x="2172267" y="152094"/>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dirty="0"/>
              <a:t>LA PROGRAMACIÓN DE OPERACIONES</a:t>
            </a:r>
            <a:endParaRPr lang="en-US" sz="2800" b="1" kern="1200" dirty="0">
              <a:latin typeface="+mn-lt"/>
              <a:ea typeface="+mn-ea"/>
              <a:cs typeface="+mn-cs"/>
            </a:endParaRPr>
          </a:p>
        </p:txBody>
      </p:sp>
      <p:sp>
        <p:nvSpPr>
          <p:cNvPr id="13" name="Título 1">
            <a:extLst>
              <a:ext uri="{FF2B5EF4-FFF2-40B4-BE49-F238E27FC236}">
                <a16:creationId xmlns:a16="http://schemas.microsoft.com/office/drawing/2014/main" id="{C3CB3FD3-CC28-4800-A885-ED2507DEFC46}"/>
              </a:ext>
            </a:extLst>
          </p:cNvPr>
          <p:cNvSpPr txBox="1">
            <a:spLocks/>
          </p:cNvSpPr>
          <p:nvPr/>
        </p:nvSpPr>
        <p:spPr>
          <a:xfrm>
            <a:off x="4810558" y="34222"/>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6</a:t>
            </a:r>
          </a:p>
        </p:txBody>
      </p:sp>
    </p:spTree>
    <p:extLst>
      <p:ext uri="{BB962C8B-B14F-4D97-AF65-F5344CB8AC3E}">
        <p14:creationId xmlns:p14="http://schemas.microsoft.com/office/powerpoint/2010/main" val="290768672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6.2. LA ASIGNACIÓN DE CARGA</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2" name="2 Marcador de contenido">
            <a:extLst>
              <a:ext uri="{FF2B5EF4-FFF2-40B4-BE49-F238E27FC236}">
                <a16:creationId xmlns:a16="http://schemas.microsoft.com/office/drawing/2014/main" id="{9FCF1E46-B965-4587-8F23-C48DA39C87B9}"/>
              </a:ext>
            </a:extLst>
          </p:cNvPr>
          <p:cNvSpPr txBox="1">
            <a:spLocks/>
          </p:cNvSpPr>
          <p:nvPr/>
        </p:nvSpPr>
        <p:spPr>
          <a:xfrm>
            <a:off x="-1" y="1234439"/>
            <a:ext cx="12191999"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La asignación de carga de trabajos consiste en determinar qué pedidos u operaciones deben realizarse en cada CT (instalación, máquina, operario…).</a:t>
            </a:r>
          </a:p>
          <a:p>
            <a:pPr algn="just"/>
            <a:endParaRPr lang="es-ES" sz="2400" dirty="0"/>
          </a:p>
          <a:p>
            <a:pPr algn="just"/>
            <a:r>
              <a:rPr lang="es-ES" sz="2400" dirty="0"/>
              <a:t>Objetivos:</a:t>
            </a:r>
          </a:p>
          <a:p>
            <a:pPr lvl="1" algn="just"/>
            <a:r>
              <a:rPr lang="es-ES" dirty="0"/>
              <a:t>Minimizar costes de elaboración.</a:t>
            </a:r>
          </a:p>
          <a:p>
            <a:pPr lvl="1" algn="just"/>
            <a:r>
              <a:rPr lang="es-ES" dirty="0"/>
              <a:t>Minimizar tiempos de ejecución.</a:t>
            </a:r>
          </a:p>
          <a:p>
            <a:pPr algn="just"/>
            <a:endParaRPr lang="es-ES" sz="2400" dirty="0"/>
          </a:p>
          <a:p>
            <a:pPr algn="just"/>
            <a:r>
              <a:rPr lang="es-ES" sz="2400" dirty="0"/>
              <a:t>Técnicas de asignación:</a:t>
            </a:r>
          </a:p>
          <a:p>
            <a:pPr lvl="1" algn="just"/>
            <a:r>
              <a:rPr lang="es-ES" dirty="0"/>
              <a:t>Prueba y error: gráficos de carga.</a:t>
            </a:r>
          </a:p>
          <a:p>
            <a:pPr lvl="1" algn="just"/>
            <a:r>
              <a:rPr lang="es-ES" dirty="0"/>
              <a:t>Heurísticas: método de los índices.</a:t>
            </a:r>
          </a:p>
          <a:p>
            <a:pPr lvl="1" algn="just"/>
            <a:r>
              <a:rPr lang="es-ES" dirty="0"/>
              <a:t>Optimizadoras: algoritmo de asignación de Kuhn.</a:t>
            </a:r>
          </a:p>
        </p:txBody>
      </p:sp>
    </p:spTree>
    <p:extLst>
      <p:ext uri="{BB962C8B-B14F-4D97-AF65-F5344CB8AC3E}">
        <p14:creationId xmlns:p14="http://schemas.microsoft.com/office/powerpoint/2010/main" val="273304161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C21C83E7-AEB6-4BAD-8EA9-D43C6343565B}"/>
              </a:ext>
            </a:extLst>
          </p:cNvPr>
          <p:cNvSpPr txBox="1">
            <a:spLocks/>
          </p:cNvSpPr>
          <p:nvPr/>
        </p:nvSpPr>
        <p:spPr>
          <a:xfrm>
            <a:off x="0" y="1191032"/>
            <a:ext cx="12192000" cy="45259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El </a:t>
            </a:r>
            <a:r>
              <a:rPr lang="es-ES" sz="2400" b="1" dirty="0"/>
              <a:t>gráfico de carga </a:t>
            </a:r>
            <a:r>
              <a:rPr lang="es-ES" sz="2400" dirty="0"/>
              <a:t>es una técnica que permite visualizar el tiempo de carga y la capacidad ociosa de los diferentes CT.</a:t>
            </a:r>
          </a:p>
          <a:p>
            <a:pPr algn="just"/>
            <a:endParaRPr lang="es-ES" sz="2400" dirty="0"/>
          </a:p>
          <a:p>
            <a:pPr algn="just"/>
            <a:r>
              <a:rPr lang="es-ES" sz="2400" dirty="0"/>
              <a:t>Se prueban distintas soluciones posibles, y se calculan los costes y los tiempos (de carga) que requieren cada una de las asignaciones.</a:t>
            </a:r>
          </a:p>
          <a:p>
            <a:pPr algn="just"/>
            <a:endParaRPr lang="es-ES" sz="2400" dirty="0"/>
          </a:p>
          <a:p>
            <a:pPr algn="just"/>
            <a:r>
              <a:rPr lang="es-ES" sz="2400" dirty="0"/>
              <a:t>Esos tiempos de carga se comparan con la capacidad disponible de cada CT, para identificar posibles sobrecargas y/o subcargas (capacidad ociosa).</a:t>
            </a:r>
          </a:p>
          <a:p>
            <a:pPr algn="just"/>
            <a:endParaRPr lang="es-ES" sz="2400" dirty="0"/>
          </a:p>
          <a:p>
            <a:pPr algn="just"/>
            <a:r>
              <a:rPr lang="es-ES" sz="2400" dirty="0"/>
              <a:t>La asignación inicial y las reasignaciones se representan en un gráfico de carga:</a:t>
            </a:r>
          </a:p>
          <a:p>
            <a:pPr marL="0" indent="0" algn="just">
              <a:buNone/>
            </a:pPr>
            <a:r>
              <a:rPr lang="es-ES" sz="2400" dirty="0"/>
              <a:t>    (eje de abscisas: tiempo; eje de ordenadas: los CT).</a:t>
            </a:r>
          </a:p>
        </p:txBody>
      </p:sp>
    </p:spTree>
    <p:extLst>
      <p:ext uri="{BB962C8B-B14F-4D97-AF65-F5344CB8AC3E}">
        <p14:creationId xmlns:p14="http://schemas.microsoft.com/office/powerpoint/2010/main" val="323831191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2 Marcador de contenido">
            <a:extLst>
              <a:ext uri="{FF2B5EF4-FFF2-40B4-BE49-F238E27FC236}">
                <a16:creationId xmlns:a16="http://schemas.microsoft.com/office/drawing/2014/main" id="{19D14B11-998D-40A2-9D33-9C6B455DAD95}"/>
              </a:ext>
            </a:extLst>
          </p:cNvPr>
          <p:cNvSpPr txBox="1">
            <a:spLocks/>
          </p:cNvSpPr>
          <p:nvPr/>
        </p:nvSpPr>
        <p:spPr>
          <a:xfrm>
            <a:off x="0" y="967155"/>
            <a:ext cx="12191998" cy="49251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El procedimiento es el siguiente:</a:t>
            </a:r>
          </a:p>
          <a:p>
            <a:pPr marL="0" indent="0" algn="just">
              <a:buNone/>
            </a:pPr>
            <a:endParaRPr lang="es-ES" sz="1000" dirty="0"/>
          </a:p>
          <a:p>
            <a:pPr marL="514350" indent="-514350" algn="just">
              <a:buFont typeface="Arial" panose="020B0604020202020204" pitchFamily="34" charset="0"/>
              <a:buAutoNum type="arabicPeriod"/>
            </a:pPr>
            <a:r>
              <a:rPr lang="es-ES" sz="2400" dirty="0"/>
              <a:t>Se asigna cada pedido a aquel CT que menor coste o menor tiempo requiera su elaboración; dicha asignación se representa en un gráfico de carga.</a:t>
            </a:r>
          </a:p>
          <a:p>
            <a:pPr marL="514350" indent="-514350" algn="just">
              <a:buFont typeface="Arial" panose="020B0604020202020204" pitchFamily="34" charset="0"/>
              <a:buAutoNum type="arabicPeriod"/>
            </a:pPr>
            <a:endParaRPr lang="es-ES" sz="1000" dirty="0"/>
          </a:p>
          <a:p>
            <a:pPr marL="514350" indent="-514350" algn="just">
              <a:buFont typeface="Arial" panose="020B0604020202020204" pitchFamily="34" charset="0"/>
              <a:buAutoNum type="arabicPeriod"/>
            </a:pPr>
            <a:r>
              <a:rPr lang="es-ES" sz="2400" dirty="0"/>
              <a:t>Se comprueba si esa asignación es factible (que no haya sobrecargas): se calcula la carga generada en cada CT y se compara con la capacidad disponible en cada CT.</a:t>
            </a:r>
          </a:p>
          <a:p>
            <a:pPr marL="514350" indent="-514350" algn="just">
              <a:buFont typeface="Arial" panose="020B0604020202020204" pitchFamily="34" charset="0"/>
              <a:buAutoNum type="arabicPeriod"/>
            </a:pPr>
            <a:endParaRPr lang="es-ES" sz="1000" dirty="0"/>
          </a:p>
          <a:p>
            <a:pPr marL="514350" indent="-514350" algn="just">
              <a:buFont typeface="Arial" panose="020B0604020202020204" pitchFamily="34" charset="0"/>
              <a:buAutoNum type="arabicPeriod"/>
            </a:pPr>
            <a:r>
              <a:rPr lang="es-ES" sz="2400" dirty="0"/>
              <a:t>Si hay sobrecarga, se proponen reasignaciones moviendo aquel pedido que menor incremento de coste o menor incremento de tiempo genere (según objetivo planteado). CT receptor debe tener capacidad ociosa suficiente para atenderlo.</a:t>
            </a:r>
          </a:p>
          <a:p>
            <a:pPr marL="514350" indent="-514350" algn="just">
              <a:buFont typeface="Arial" panose="020B0604020202020204" pitchFamily="34" charset="0"/>
              <a:buAutoNum type="arabicPeriod"/>
            </a:pPr>
            <a:endParaRPr lang="es-ES" sz="1000" dirty="0"/>
          </a:p>
          <a:p>
            <a:pPr marL="514350" indent="-514350" algn="just">
              <a:buFont typeface="Arial" panose="020B0604020202020204" pitchFamily="34" charset="0"/>
              <a:buAutoNum type="arabicPeriod"/>
            </a:pPr>
            <a:r>
              <a:rPr lang="es-ES" sz="2400" dirty="0"/>
              <a:t>Se regresa al paso 2. Si la nueva asignación es factible, se ha llegado a la solución final. Si aún existe sobrecarga en algún CT, se plantean reasignaciones de nuevo (volver al paso 3).</a:t>
            </a:r>
          </a:p>
        </p:txBody>
      </p:sp>
    </p:spTree>
    <p:extLst>
      <p:ext uri="{BB962C8B-B14F-4D97-AF65-F5344CB8AC3E}">
        <p14:creationId xmlns:p14="http://schemas.microsoft.com/office/powerpoint/2010/main" val="380936118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6" name="Grupo 5">
            <a:extLst>
              <a:ext uri="{FF2B5EF4-FFF2-40B4-BE49-F238E27FC236}">
                <a16:creationId xmlns:a16="http://schemas.microsoft.com/office/drawing/2014/main" id="{DAE7E795-B2D0-43C9-85CE-5FF3D02421AA}"/>
              </a:ext>
            </a:extLst>
          </p:cNvPr>
          <p:cNvGrpSpPr/>
          <p:nvPr/>
        </p:nvGrpSpPr>
        <p:grpSpPr>
          <a:xfrm>
            <a:off x="165548" y="273535"/>
            <a:ext cx="2503475" cy="914400"/>
            <a:chOff x="4217964" y="760727"/>
            <a:chExt cx="2190136" cy="914400"/>
          </a:xfrm>
          <a:effectLst>
            <a:outerShdw blurRad="50800" dist="38100" dir="2700000" algn="tl" rotWithShape="0">
              <a:prstClr val="black">
                <a:alpha val="40000"/>
              </a:prstClr>
            </a:outerShdw>
          </a:effectLst>
        </p:grpSpPr>
        <p:pic>
          <p:nvPicPr>
            <p:cNvPr id="7" name="Gráfico 6" descr="Pizarra">
              <a:extLst>
                <a:ext uri="{FF2B5EF4-FFF2-40B4-BE49-F238E27FC236}">
                  <a16:creationId xmlns:a16="http://schemas.microsoft.com/office/drawing/2014/main" id="{2CC17198-8BC3-43BA-BBAA-364E87EC2B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8" name="Text Box 53">
              <a:extLst>
                <a:ext uri="{FF2B5EF4-FFF2-40B4-BE49-F238E27FC236}">
                  <a16:creationId xmlns:a16="http://schemas.microsoft.com/office/drawing/2014/main" id="{C09442B5-3495-457B-9E44-67AC832ED2FE}"/>
                </a:ext>
              </a:extLst>
            </p:cNvPr>
            <p:cNvSpPr txBox="1">
              <a:spLocks noChangeArrowheads="1"/>
            </p:cNvSpPr>
            <p:nvPr/>
          </p:nvSpPr>
          <p:spPr bwMode="auto">
            <a:xfrm>
              <a:off x="5062023" y="1017872"/>
              <a:ext cx="1346077" cy="400110"/>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6.1</a:t>
              </a:r>
            </a:p>
          </p:txBody>
        </p:sp>
      </p:grpSp>
      <p:sp>
        <p:nvSpPr>
          <p:cNvPr id="9" name="2 Marcador de contenido">
            <a:extLst>
              <a:ext uri="{FF2B5EF4-FFF2-40B4-BE49-F238E27FC236}">
                <a16:creationId xmlns:a16="http://schemas.microsoft.com/office/drawing/2014/main" id="{F03E6F9F-3BF1-45A8-BF3F-DA9CC0A8126E}"/>
              </a:ext>
            </a:extLst>
          </p:cNvPr>
          <p:cNvSpPr txBox="1">
            <a:spLocks/>
          </p:cNvSpPr>
          <p:nvPr/>
        </p:nvSpPr>
        <p:spPr>
          <a:xfrm>
            <a:off x="-1" y="1062744"/>
            <a:ext cx="12191999" cy="2369764"/>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Una empresa debe realizar 5</a:t>
            </a:r>
            <a:r>
              <a:rPr kumimoji="0" lang="es-ES" sz="2400" b="0" i="0" u="none" strike="noStrike" kern="1200" cap="none" spc="0" normalizeH="0" noProof="0" dirty="0">
                <a:ln>
                  <a:noFill/>
                </a:ln>
                <a:solidFill>
                  <a:schemeClr val="tx1"/>
                </a:solidFill>
                <a:effectLst/>
                <a:uLnTx/>
                <a:uFillTx/>
                <a:latin typeface="+mn-lt"/>
                <a:ea typeface="+mn-ea"/>
                <a:cs typeface="+mn-cs"/>
              </a:rPr>
              <a:t> pedidos que pueden elaborarse en tres CT, diferentes. Tanto el coste total (en unidades monetarias) como el tiempo total (en horas) que requiere su elaboración varían con el CT que lo lleve a cabo (ver tabla). </a:t>
            </a:r>
            <a:r>
              <a:rPr lang="es-ES" sz="2400" dirty="0"/>
              <a:t>Si los pedidos deben asignarse completos a los CT, ¿cuál sería la asignación si se pretende obtener el coste mínimo de realización de los pedidos? ¿y si se pretende conseguir el mínimo tiempo de realización? Representar el gráfico de carga, y calcular los costes y tiempos  totales de la asignación.</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0" name="4 Marcador de contenido">
            <a:extLst>
              <a:ext uri="{FF2B5EF4-FFF2-40B4-BE49-F238E27FC236}">
                <a16:creationId xmlns:a16="http://schemas.microsoft.com/office/drawing/2014/main" id="{27B0F173-0973-4C33-9FAD-61A8F31D99F2}"/>
              </a:ext>
            </a:extLst>
          </p:cNvPr>
          <p:cNvGraphicFramePr>
            <a:graphicFrameLocks/>
          </p:cNvGraphicFramePr>
          <p:nvPr>
            <p:extLst>
              <p:ext uri="{D42A27DB-BD31-4B8C-83A1-F6EECF244321}">
                <p14:modId xmlns:p14="http://schemas.microsoft.com/office/powerpoint/2010/main" val="3007709584"/>
              </p:ext>
            </p:extLst>
          </p:nvPr>
        </p:nvGraphicFramePr>
        <p:xfrm>
          <a:off x="2308742" y="3582116"/>
          <a:ext cx="7344816" cy="2706630"/>
        </p:xfrm>
        <a:graphic>
          <a:graphicData uri="http://schemas.openxmlformats.org/drawingml/2006/table">
            <a:tbl>
              <a:tblPr/>
              <a:tblGrid>
                <a:gridCol w="1278721">
                  <a:extLst>
                    <a:ext uri="{9D8B030D-6E8A-4147-A177-3AD203B41FA5}">
                      <a16:colId xmlns:a16="http://schemas.microsoft.com/office/drawing/2014/main" val="20000"/>
                    </a:ext>
                  </a:extLst>
                </a:gridCol>
                <a:gridCol w="1020526">
                  <a:extLst>
                    <a:ext uri="{9D8B030D-6E8A-4147-A177-3AD203B41FA5}">
                      <a16:colId xmlns:a16="http://schemas.microsoft.com/office/drawing/2014/main" val="20001"/>
                    </a:ext>
                  </a:extLst>
                </a:gridCol>
                <a:gridCol w="992857">
                  <a:extLst>
                    <a:ext uri="{9D8B030D-6E8A-4147-A177-3AD203B41FA5}">
                      <a16:colId xmlns:a16="http://schemas.microsoft.com/office/drawing/2014/main" val="20002"/>
                    </a:ext>
                  </a:extLst>
                </a:gridCol>
                <a:gridCol w="987050">
                  <a:extLst>
                    <a:ext uri="{9D8B030D-6E8A-4147-A177-3AD203B41FA5}">
                      <a16:colId xmlns:a16="http://schemas.microsoft.com/office/drawing/2014/main" val="20003"/>
                    </a:ext>
                  </a:extLst>
                </a:gridCol>
                <a:gridCol w="1043333">
                  <a:extLst>
                    <a:ext uri="{9D8B030D-6E8A-4147-A177-3AD203B41FA5}">
                      <a16:colId xmlns:a16="http://schemas.microsoft.com/office/drawing/2014/main" val="20004"/>
                    </a:ext>
                  </a:extLst>
                </a:gridCol>
                <a:gridCol w="1000442">
                  <a:extLst>
                    <a:ext uri="{9D8B030D-6E8A-4147-A177-3AD203B41FA5}">
                      <a16:colId xmlns:a16="http://schemas.microsoft.com/office/drawing/2014/main" val="20005"/>
                    </a:ext>
                  </a:extLst>
                </a:gridCol>
                <a:gridCol w="1021887">
                  <a:extLst>
                    <a:ext uri="{9D8B030D-6E8A-4147-A177-3AD203B41FA5}">
                      <a16:colId xmlns:a16="http://schemas.microsoft.com/office/drawing/2014/main" val="20006"/>
                    </a:ext>
                  </a:extLst>
                </a:gridCol>
              </a:tblGrid>
              <a:tr h="33738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endParaRPr lang="es-ES" sz="1600" dirty="0">
                        <a:latin typeface="Arial"/>
                        <a:ea typeface="Times New Roman"/>
                      </a:endParaRPr>
                    </a:p>
                  </a:txBody>
                  <a:tcPr marL="35042" marR="35042" marT="0" marB="0" anchor="ctr">
                    <a:lnL>
                      <a:noFill/>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CT 1</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CT 2</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CT 3</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extLst>
                  <a:ext uri="{0D108BD9-81ED-4DB2-BD59-A6C34878D82A}">
                    <a16:rowId xmlns:a16="http://schemas.microsoft.com/office/drawing/2014/main" val="10000"/>
                  </a:ext>
                </a:extLst>
              </a:tr>
              <a:tr h="50607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endParaRPr lang="es-ES" sz="1600" dirty="0">
                        <a:latin typeface="Arial"/>
                        <a:ea typeface="Times New Roman"/>
                      </a:endParaRPr>
                    </a:p>
                  </a:txBody>
                  <a:tcPr marL="35042" marR="3504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Coste </a:t>
                      </a:r>
                    </a:p>
                    <a:p>
                      <a:pPr algn="ctr">
                        <a:lnSpc>
                          <a:spcPct val="115000"/>
                        </a:lnSpc>
                        <a:spcAft>
                          <a:spcPts val="0"/>
                        </a:spcAft>
                      </a:pPr>
                      <a:r>
                        <a:rPr lang="es-ES" sz="1600" b="1" dirty="0">
                          <a:latin typeface="Arial"/>
                          <a:ea typeface="Times New Roman"/>
                        </a:rPr>
                        <a:t>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Tiempo 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Coste 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Tiempo  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Coste </a:t>
                      </a:r>
                    </a:p>
                    <a:p>
                      <a:pPr algn="ctr">
                        <a:lnSpc>
                          <a:spcPct val="115000"/>
                        </a:lnSpc>
                        <a:spcAft>
                          <a:spcPts val="0"/>
                        </a:spcAft>
                      </a:pPr>
                      <a:r>
                        <a:rPr lang="es-ES" sz="1600" b="1" dirty="0">
                          <a:latin typeface="Arial"/>
                          <a:ea typeface="Times New Roman"/>
                        </a:rPr>
                        <a:t>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Tiempo 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extLst>
                  <a:ext uri="{0D108BD9-81ED-4DB2-BD59-A6C34878D82A}">
                    <a16:rowId xmlns:a16="http://schemas.microsoft.com/office/drawing/2014/main" val="10001"/>
                  </a:ext>
                </a:extLst>
              </a:tr>
              <a:tr h="21897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1</a:t>
                      </a:r>
                      <a:endParaRPr lang="es-ES" sz="1600" b="1" dirty="0">
                        <a:latin typeface="Calibri"/>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50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100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1897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2</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125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50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200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185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1897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3</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140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100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20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180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897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4</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1897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25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50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3794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Capacidad disponible</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60 horas</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70 horas</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70 horas</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s-E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5677704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7 CuadroTexto">
            <a:extLst>
              <a:ext uri="{FF2B5EF4-FFF2-40B4-BE49-F238E27FC236}">
                <a16:creationId xmlns:a16="http://schemas.microsoft.com/office/drawing/2014/main" id="{4705FC41-16DE-4311-8A07-B9D2A3A23FB6}"/>
              </a:ext>
            </a:extLst>
          </p:cNvPr>
          <p:cNvSpPr txBox="1"/>
          <p:nvPr/>
        </p:nvSpPr>
        <p:spPr>
          <a:xfrm>
            <a:off x="3635804" y="645698"/>
            <a:ext cx="4920386" cy="461665"/>
          </a:xfrm>
          <a:prstGeom prst="rect">
            <a:avLst/>
          </a:prstGeom>
          <a:noFill/>
        </p:spPr>
        <p:txBody>
          <a:bodyPr wrap="none" rtlCol="0">
            <a:spAutoFit/>
          </a:bodyPr>
          <a:lstStyle/>
          <a:p>
            <a:pPr algn="ctr"/>
            <a:r>
              <a:rPr lang="es-ES" sz="2400" b="1" dirty="0"/>
              <a:t>ASIGNACIÓN MINIMIZANDO COSTES</a:t>
            </a:r>
          </a:p>
        </p:txBody>
      </p:sp>
      <p:graphicFrame>
        <p:nvGraphicFramePr>
          <p:cNvPr id="8" name="4 Marcador de contenido">
            <a:extLst>
              <a:ext uri="{FF2B5EF4-FFF2-40B4-BE49-F238E27FC236}">
                <a16:creationId xmlns:a16="http://schemas.microsoft.com/office/drawing/2014/main" id="{0C2FAF14-18DA-4B77-AAC6-651BFA71ACE0}"/>
              </a:ext>
            </a:extLst>
          </p:cNvPr>
          <p:cNvGraphicFramePr>
            <a:graphicFrameLocks/>
          </p:cNvGraphicFramePr>
          <p:nvPr>
            <p:extLst>
              <p:ext uri="{D42A27DB-BD31-4B8C-83A1-F6EECF244321}">
                <p14:modId xmlns:p14="http://schemas.microsoft.com/office/powerpoint/2010/main" val="2927929946"/>
              </p:ext>
            </p:extLst>
          </p:nvPr>
        </p:nvGraphicFramePr>
        <p:xfrm>
          <a:off x="2459595" y="2967859"/>
          <a:ext cx="7272806" cy="2962620"/>
        </p:xfrm>
        <a:graphic>
          <a:graphicData uri="http://schemas.openxmlformats.org/drawingml/2006/table">
            <a:tbl>
              <a:tblPr/>
              <a:tblGrid>
                <a:gridCol w="1266184">
                  <a:extLst>
                    <a:ext uri="{9D8B030D-6E8A-4147-A177-3AD203B41FA5}">
                      <a16:colId xmlns:a16="http://schemas.microsoft.com/office/drawing/2014/main" val="20000"/>
                    </a:ext>
                  </a:extLst>
                </a:gridCol>
                <a:gridCol w="947279">
                  <a:extLst>
                    <a:ext uri="{9D8B030D-6E8A-4147-A177-3AD203B41FA5}">
                      <a16:colId xmlns:a16="http://schemas.microsoft.com/office/drawing/2014/main" val="20001"/>
                    </a:ext>
                  </a:extLst>
                </a:gridCol>
                <a:gridCol w="1046365">
                  <a:extLst>
                    <a:ext uri="{9D8B030D-6E8A-4147-A177-3AD203B41FA5}">
                      <a16:colId xmlns:a16="http://schemas.microsoft.com/office/drawing/2014/main" val="20002"/>
                    </a:ext>
                  </a:extLst>
                </a:gridCol>
                <a:gridCol w="977372">
                  <a:extLst>
                    <a:ext uri="{9D8B030D-6E8A-4147-A177-3AD203B41FA5}">
                      <a16:colId xmlns:a16="http://schemas.microsoft.com/office/drawing/2014/main" val="20003"/>
                    </a:ext>
                  </a:extLst>
                </a:gridCol>
                <a:gridCol w="1033104">
                  <a:extLst>
                    <a:ext uri="{9D8B030D-6E8A-4147-A177-3AD203B41FA5}">
                      <a16:colId xmlns:a16="http://schemas.microsoft.com/office/drawing/2014/main" val="20004"/>
                    </a:ext>
                  </a:extLst>
                </a:gridCol>
                <a:gridCol w="990633">
                  <a:extLst>
                    <a:ext uri="{9D8B030D-6E8A-4147-A177-3AD203B41FA5}">
                      <a16:colId xmlns:a16="http://schemas.microsoft.com/office/drawing/2014/main" val="20005"/>
                    </a:ext>
                  </a:extLst>
                </a:gridCol>
                <a:gridCol w="1011869">
                  <a:extLst>
                    <a:ext uri="{9D8B030D-6E8A-4147-A177-3AD203B41FA5}">
                      <a16:colId xmlns:a16="http://schemas.microsoft.com/office/drawing/2014/main" val="20006"/>
                    </a:ext>
                  </a:extLst>
                </a:gridCol>
              </a:tblGrid>
              <a:tr h="3683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endParaRPr lang="es-ES" sz="1600" dirty="0">
                        <a:latin typeface="Arial"/>
                        <a:ea typeface="Times New Roman"/>
                      </a:endParaRPr>
                    </a:p>
                  </a:txBody>
                  <a:tcPr marL="35042" marR="35042" marT="0" marB="0" anchor="ctr">
                    <a:lnL>
                      <a:noFill/>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CT 1</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CT 2</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CT 3</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extLst>
                  <a:ext uri="{0D108BD9-81ED-4DB2-BD59-A6C34878D82A}">
                    <a16:rowId xmlns:a16="http://schemas.microsoft.com/office/drawing/2014/main" val="10000"/>
                  </a:ext>
                </a:extLst>
              </a:tr>
              <a:tr h="73667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endParaRPr lang="es-ES" sz="1600" dirty="0">
                        <a:latin typeface="Arial"/>
                        <a:ea typeface="Times New Roman"/>
                      </a:endParaRPr>
                    </a:p>
                  </a:txBody>
                  <a:tcPr marL="35042" marR="35042"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Coste 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Tiempo 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Coste 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Tiempo  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Coste </a:t>
                      </a:r>
                    </a:p>
                    <a:p>
                      <a:pPr algn="ctr">
                        <a:lnSpc>
                          <a:spcPct val="115000"/>
                        </a:lnSpc>
                        <a:spcAft>
                          <a:spcPts val="0"/>
                        </a:spcAft>
                      </a:pPr>
                      <a:r>
                        <a:rPr lang="es-ES" sz="1600" b="1" dirty="0">
                          <a:latin typeface="Arial"/>
                          <a:ea typeface="Times New Roman"/>
                        </a:rPr>
                        <a:t>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Tiempo total</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extLst>
                  <a:ext uri="{0D108BD9-81ED-4DB2-BD59-A6C34878D82A}">
                    <a16:rowId xmlns:a16="http://schemas.microsoft.com/office/drawing/2014/main" val="10001"/>
                  </a:ext>
                </a:extLst>
              </a:tr>
              <a:tr h="2639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1</a:t>
                      </a:r>
                      <a:endParaRPr lang="es-ES" sz="1600" b="1" dirty="0">
                        <a:latin typeface="Calibri"/>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50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100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39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2</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125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50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200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185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639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3</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140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100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20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180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39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4</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639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25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50</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35</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2780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Capacidad disponible</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60 horas</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70 horas</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70 horas</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s-ES"/>
                    </a:p>
                  </a:txBody>
                  <a:tcPr/>
                </a:tc>
                <a:extLst>
                  <a:ext uri="{0D108BD9-81ED-4DB2-BD59-A6C34878D82A}">
                    <a16:rowId xmlns:a16="http://schemas.microsoft.com/office/drawing/2014/main" val="10007"/>
                  </a:ext>
                </a:extLst>
              </a:tr>
            </a:tbl>
          </a:graphicData>
        </a:graphic>
      </p:graphicFrame>
      <p:sp>
        <p:nvSpPr>
          <p:cNvPr id="9" name="2 Marcador de contenido">
            <a:extLst>
              <a:ext uri="{FF2B5EF4-FFF2-40B4-BE49-F238E27FC236}">
                <a16:creationId xmlns:a16="http://schemas.microsoft.com/office/drawing/2014/main" id="{298B37F9-D5DE-4E97-8255-DAFE110BA7B8}"/>
              </a:ext>
            </a:extLst>
          </p:cNvPr>
          <p:cNvSpPr txBox="1">
            <a:spLocks/>
          </p:cNvSpPr>
          <p:nvPr/>
        </p:nvSpPr>
        <p:spPr>
          <a:xfrm>
            <a:off x="-1" y="1259688"/>
            <a:ext cx="12191999" cy="1403522"/>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Se comienza asignando cada pedido a aquel CT cuya elaboración suponga menor coste, independientemente de su capacidad disponible. Esta sería la asignación inicial.</a:t>
            </a:r>
          </a:p>
        </p:txBody>
      </p:sp>
      <p:sp>
        <p:nvSpPr>
          <p:cNvPr id="10" name="CuadroTexto 9">
            <a:extLst>
              <a:ext uri="{FF2B5EF4-FFF2-40B4-BE49-F238E27FC236}">
                <a16:creationId xmlns:a16="http://schemas.microsoft.com/office/drawing/2014/main" id="{C64BA85F-836B-44D9-A875-B4F27D046FBD}"/>
              </a:ext>
            </a:extLst>
          </p:cNvPr>
          <p:cNvSpPr txBox="1"/>
          <p:nvPr/>
        </p:nvSpPr>
        <p:spPr>
          <a:xfrm>
            <a:off x="3732625" y="2514600"/>
            <a:ext cx="4726745" cy="369332"/>
          </a:xfrm>
          <a:prstGeom prst="rect">
            <a:avLst/>
          </a:prstGeom>
          <a:noFill/>
        </p:spPr>
        <p:txBody>
          <a:bodyPr wrap="square" rtlCol="0">
            <a:spAutoFit/>
          </a:bodyPr>
          <a:lstStyle/>
          <a:p>
            <a:pPr algn="ctr"/>
            <a:r>
              <a:rPr lang="es-ES" b="1" i="1" dirty="0"/>
              <a:t>CT con menor coste para cada pedido</a:t>
            </a:r>
          </a:p>
        </p:txBody>
      </p:sp>
    </p:spTree>
    <p:extLst>
      <p:ext uri="{BB962C8B-B14F-4D97-AF65-F5344CB8AC3E}">
        <p14:creationId xmlns:p14="http://schemas.microsoft.com/office/powerpoint/2010/main" val="323679386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sp>
        <p:nvSpPr>
          <p:cNvPr id="4" name="Rectangle 10">
            <a:extLst>
              <a:ext uri="{FF2B5EF4-FFF2-40B4-BE49-F238E27FC236}">
                <a16:creationId xmlns:a16="http://schemas.microsoft.com/office/drawing/2014/main" id="{E7B4F4B9-46BE-40F1-B7C5-AA9C74E310C1}"/>
              </a:ext>
            </a:extLst>
          </p:cNvPr>
          <p:cNvSpPr>
            <a:spLocks noChangeArrowheads="1"/>
          </p:cNvSpPr>
          <p:nvPr/>
        </p:nvSpPr>
        <p:spPr bwMode="auto">
          <a:xfrm>
            <a:off x="4328308" y="3776980"/>
            <a:ext cx="2592040" cy="626990"/>
          </a:xfrm>
          <a:prstGeom prst="rect">
            <a:avLst/>
          </a:prstGeom>
          <a:solidFill>
            <a:sysClr val="window" lastClr="FFFFFF">
              <a:lumMod val="50000"/>
            </a:sysClr>
          </a:solidFill>
          <a:ln w="9525">
            <a:solidFill>
              <a:sysClr val="window" lastClr="FFFFFF">
                <a:lumMod val="50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5" name="Line 6">
            <a:extLst>
              <a:ext uri="{FF2B5EF4-FFF2-40B4-BE49-F238E27FC236}">
                <a16:creationId xmlns:a16="http://schemas.microsoft.com/office/drawing/2014/main" id="{973261C2-4BFF-40F9-877B-AECD5C825A2C}"/>
              </a:ext>
            </a:extLst>
          </p:cNvPr>
          <p:cNvSpPr>
            <a:spLocks noChangeShapeType="1"/>
          </p:cNvSpPr>
          <p:nvPr/>
        </p:nvSpPr>
        <p:spPr bwMode="auto">
          <a:xfrm>
            <a:off x="3103428" y="1883095"/>
            <a:ext cx="0" cy="4312009"/>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6" name="Line 7">
            <a:extLst>
              <a:ext uri="{FF2B5EF4-FFF2-40B4-BE49-F238E27FC236}">
                <a16:creationId xmlns:a16="http://schemas.microsoft.com/office/drawing/2014/main" id="{58554EF7-22C7-4E86-8840-7681981423C6}"/>
              </a:ext>
            </a:extLst>
          </p:cNvPr>
          <p:cNvSpPr>
            <a:spLocks noChangeShapeType="1"/>
          </p:cNvSpPr>
          <p:nvPr/>
        </p:nvSpPr>
        <p:spPr bwMode="auto">
          <a:xfrm>
            <a:off x="3103428" y="5948826"/>
            <a:ext cx="6563958" cy="26363"/>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7" name="Rectangle 8">
            <a:extLst>
              <a:ext uri="{FF2B5EF4-FFF2-40B4-BE49-F238E27FC236}">
                <a16:creationId xmlns:a16="http://schemas.microsoft.com/office/drawing/2014/main" id="{BE7BD0FC-ABDC-4679-B8A8-3D0239FC93AD}"/>
              </a:ext>
            </a:extLst>
          </p:cNvPr>
          <p:cNvSpPr>
            <a:spLocks noChangeArrowheads="1"/>
          </p:cNvSpPr>
          <p:nvPr/>
        </p:nvSpPr>
        <p:spPr bwMode="auto">
          <a:xfrm>
            <a:off x="3103429" y="2448210"/>
            <a:ext cx="2160984" cy="587608"/>
          </a:xfrm>
          <a:prstGeom prst="rect">
            <a:avLst/>
          </a:prstGeom>
          <a:solidFill>
            <a:sysClr val="window" lastClr="FFFFFF">
              <a:lumMod val="85000"/>
            </a:sysClr>
          </a:solidFill>
          <a:ln w="9525">
            <a:solidFill>
              <a:sysClr val="window" lastClr="FFFFFF">
                <a:lumMod val="8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8" name="Rectangle 9">
            <a:extLst>
              <a:ext uri="{FF2B5EF4-FFF2-40B4-BE49-F238E27FC236}">
                <a16:creationId xmlns:a16="http://schemas.microsoft.com/office/drawing/2014/main" id="{2B7AAC96-87C8-4235-98C7-988D0FBC3BB4}"/>
              </a:ext>
            </a:extLst>
          </p:cNvPr>
          <p:cNvSpPr>
            <a:spLocks noChangeArrowheads="1"/>
          </p:cNvSpPr>
          <p:nvPr/>
        </p:nvSpPr>
        <p:spPr bwMode="auto">
          <a:xfrm>
            <a:off x="3103428" y="3776980"/>
            <a:ext cx="1224558" cy="626990"/>
          </a:xfrm>
          <a:prstGeom prst="rect">
            <a:avLst/>
          </a:prstGeom>
          <a:solidFill>
            <a:sysClr val="window" lastClr="FFFFFF">
              <a:lumMod val="65000"/>
              <a:alpha val="60000"/>
            </a:sysClr>
          </a:solidFill>
          <a:ln w="9525">
            <a:solidFill>
              <a:sysClr val="window" lastClr="FFFFFF">
                <a:lumMod val="6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 name="Rectangle 12">
            <a:extLst>
              <a:ext uri="{FF2B5EF4-FFF2-40B4-BE49-F238E27FC236}">
                <a16:creationId xmlns:a16="http://schemas.microsoft.com/office/drawing/2014/main" id="{1BE49AE1-D217-4840-B4EB-93D2434CC3BB}"/>
              </a:ext>
            </a:extLst>
          </p:cNvPr>
          <p:cNvSpPr>
            <a:spLocks noChangeArrowheads="1"/>
          </p:cNvSpPr>
          <p:nvPr/>
        </p:nvSpPr>
        <p:spPr bwMode="auto">
          <a:xfrm>
            <a:off x="5264413" y="2448210"/>
            <a:ext cx="2879501" cy="587608"/>
          </a:xfrm>
          <a:prstGeom prst="rect">
            <a:avLst/>
          </a:prstGeom>
          <a:solidFill>
            <a:sysClr val="window" lastClr="FFFFFF">
              <a:lumMod val="75000"/>
            </a:sysClr>
          </a:solidFill>
          <a:ln w="9525">
            <a:solidFill>
              <a:sysClr val="window" lastClr="FFFFFF">
                <a:lumMod val="75000"/>
              </a:sysClr>
            </a:solidFill>
            <a:miter lim="800000"/>
            <a:headEnd/>
            <a:tailEnd/>
          </a:ln>
          <a:effec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0" name="Rectangle 13">
            <a:extLst>
              <a:ext uri="{FF2B5EF4-FFF2-40B4-BE49-F238E27FC236}">
                <a16:creationId xmlns:a16="http://schemas.microsoft.com/office/drawing/2014/main" id="{9A9CF863-4248-4FC2-93CD-A68668957E2C}"/>
              </a:ext>
            </a:extLst>
          </p:cNvPr>
          <p:cNvSpPr>
            <a:spLocks noChangeArrowheads="1"/>
          </p:cNvSpPr>
          <p:nvPr/>
        </p:nvSpPr>
        <p:spPr bwMode="auto">
          <a:xfrm>
            <a:off x="3104172" y="4967049"/>
            <a:ext cx="4104456" cy="589049"/>
          </a:xfrm>
          <a:prstGeom prst="rect">
            <a:avLst/>
          </a:prstGeom>
          <a:noFill/>
          <a:ln w="9525">
            <a:solidFill>
              <a:sysClr val="windowText" lastClr="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 name="Text Box 14">
            <a:extLst>
              <a:ext uri="{FF2B5EF4-FFF2-40B4-BE49-F238E27FC236}">
                <a16:creationId xmlns:a16="http://schemas.microsoft.com/office/drawing/2014/main" id="{D8E5C52A-1EB1-484B-AA04-DF65CB424431}"/>
              </a:ext>
            </a:extLst>
          </p:cNvPr>
          <p:cNvSpPr txBox="1">
            <a:spLocks noChangeArrowheads="1"/>
          </p:cNvSpPr>
          <p:nvPr/>
        </p:nvSpPr>
        <p:spPr bwMode="auto">
          <a:xfrm>
            <a:off x="3464212" y="2536953"/>
            <a:ext cx="14401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P1 (35 h.)</a:t>
            </a:r>
          </a:p>
        </p:txBody>
      </p:sp>
      <p:sp>
        <p:nvSpPr>
          <p:cNvPr id="12" name="Text Box 15">
            <a:extLst>
              <a:ext uri="{FF2B5EF4-FFF2-40B4-BE49-F238E27FC236}">
                <a16:creationId xmlns:a16="http://schemas.microsoft.com/office/drawing/2014/main" id="{71550F13-FFE8-4A03-9957-8BFCB1AFED23}"/>
              </a:ext>
            </a:extLst>
          </p:cNvPr>
          <p:cNvSpPr txBox="1">
            <a:spLocks noChangeArrowheads="1"/>
          </p:cNvSpPr>
          <p:nvPr/>
        </p:nvSpPr>
        <p:spPr bwMode="auto">
          <a:xfrm>
            <a:off x="5983275" y="2536953"/>
            <a:ext cx="1333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P2 (50 h.)</a:t>
            </a:r>
          </a:p>
        </p:txBody>
      </p:sp>
      <p:sp>
        <p:nvSpPr>
          <p:cNvPr id="13" name="Text Box 16">
            <a:extLst>
              <a:ext uri="{FF2B5EF4-FFF2-40B4-BE49-F238E27FC236}">
                <a16:creationId xmlns:a16="http://schemas.microsoft.com/office/drawing/2014/main" id="{B3DAF514-2D35-4146-9B1B-0A8A3F5FEDFB}"/>
              </a:ext>
            </a:extLst>
          </p:cNvPr>
          <p:cNvSpPr txBox="1">
            <a:spLocks noChangeArrowheads="1"/>
          </p:cNvSpPr>
          <p:nvPr/>
        </p:nvSpPr>
        <p:spPr bwMode="auto">
          <a:xfrm>
            <a:off x="3104172" y="3843230"/>
            <a:ext cx="12241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P3 (20 h.)</a:t>
            </a:r>
          </a:p>
        </p:txBody>
      </p:sp>
      <p:sp>
        <p:nvSpPr>
          <p:cNvPr id="14" name="Text Box 17">
            <a:extLst>
              <a:ext uri="{FF2B5EF4-FFF2-40B4-BE49-F238E27FC236}">
                <a16:creationId xmlns:a16="http://schemas.microsoft.com/office/drawing/2014/main" id="{6B551486-08A1-48CD-BD54-6F41A8FD80E8}"/>
              </a:ext>
            </a:extLst>
          </p:cNvPr>
          <p:cNvSpPr txBox="1">
            <a:spLocks noChangeArrowheads="1"/>
          </p:cNvSpPr>
          <p:nvPr/>
        </p:nvSpPr>
        <p:spPr bwMode="auto">
          <a:xfrm>
            <a:off x="4997362" y="3861014"/>
            <a:ext cx="1922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P4 (45 h.)</a:t>
            </a:r>
          </a:p>
        </p:txBody>
      </p:sp>
      <p:sp>
        <p:nvSpPr>
          <p:cNvPr id="15" name="Rectangle 18">
            <a:extLst>
              <a:ext uri="{FF2B5EF4-FFF2-40B4-BE49-F238E27FC236}">
                <a16:creationId xmlns:a16="http://schemas.microsoft.com/office/drawing/2014/main" id="{1B5CCAD8-0BA9-4BC0-B5D7-0BFEEEB11E1A}"/>
              </a:ext>
            </a:extLst>
          </p:cNvPr>
          <p:cNvSpPr>
            <a:spLocks noChangeArrowheads="1"/>
          </p:cNvSpPr>
          <p:nvPr/>
        </p:nvSpPr>
        <p:spPr bwMode="auto">
          <a:xfrm>
            <a:off x="6920596" y="3776980"/>
            <a:ext cx="2304256" cy="626990"/>
          </a:xfrm>
          <a:prstGeom prst="rect">
            <a:avLst/>
          </a:prstGeom>
          <a:solidFill>
            <a:sysClr val="windowText" lastClr="000000">
              <a:lumMod val="65000"/>
              <a:lumOff val="35000"/>
            </a:sysClr>
          </a:solidFill>
          <a:ln w="9525">
            <a:solidFill>
              <a:sysClr val="windowText" lastClr="000000">
                <a:lumMod val="65000"/>
                <a:lumOff val="3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8" name="Text Box 19">
            <a:extLst>
              <a:ext uri="{FF2B5EF4-FFF2-40B4-BE49-F238E27FC236}">
                <a16:creationId xmlns:a16="http://schemas.microsoft.com/office/drawing/2014/main" id="{684F6BD8-E232-48F8-927B-93239CBDAE9D}"/>
              </a:ext>
            </a:extLst>
          </p:cNvPr>
          <p:cNvSpPr txBox="1">
            <a:spLocks noChangeArrowheads="1"/>
          </p:cNvSpPr>
          <p:nvPr/>
        </p:nvSpPr>
        <p:spPr bwMode="auto">
          <a:xfrm>
            <a:off x="7711468" y="3862454"/>
            <a:ext cx="15133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white"/>
                </a:solidFill>
                <a:latin typeface="Arial" panose="020B0604020202020204" pitchFamily="34" charset="0"/>
                <a:cs typeface="Arial" panose="020B0604020202020204" pitchFamily="34" charset="0"/>
              </a:rPr>
              <a:t>P5 (50 h.)</a:t>
            </a:r>
          </a:p>
        </p:txBody>
      </p:sp>
      <p:sp>
        <p:nvSpPr>
          <p:cNvPr id="19" name="Text Box 20">
            <a:extLst>
              <a:ext uri="{FF2B5EF4-FFF2-40B4-BE49-F238E27FC236}">
                <a16:creationId xmlns:a16="http://schemas.microsoft.com/office/drawing/2014/main" id="{B52207BE-E95B-4B2C-8147-CF3160DA0BF7}"/>
              </a:ext>
            </a:extLst>
          </p:cNvPr>
          <p:cNvSpPr txBox="1">
            <a:spLocks noChangeArrowheads="1"/>
          </p:cNvSpPr>
          <p:nvPr/>
        </p:nvSpPr>
        <p:spPr bwMode="auto">
          <a:xfrm>
            <a:off x="2095366" y="2536953"/>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CT1</a:t>
            </a:r>
          </a:p>
        </p:txBody>
      </p:sp>
      <p:sp>
        <p:nvSpPr>
          <p:cNvPr id="20" name="Text Box 21">
            <a:extLst>
              <a:ext uri="{FF2B5EF4-FFF2-40B4-BE49-F238E27FC236}">
                <a16:creationId xmlns:a16="http://schemas.microsoft.com/office/drawing/2014/main" id="{C575A944-F14C-4066-8424-1968898E539E}"/>
              </a:ext>
            </a:extLst>
          </p:cNvPr>
          <p:cNvSpPr txBox="1">
            <a:spLocks noChangeArrowheads="1"/>
          </p:cNvSpPr>
          <p:nvPr/>
        </p:nvSpPr>
        <p:spPr bwMode="auto">
          <a:xfrm>
            <a:off x="2094968" y="3908040"/>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CT2</a:t>
            </a:r>
          </a:p>
        </p:txBody>
      </p:sp>
      <p:sp>
        <p:nvSpPr>
          <p:cNvPr id="21" name="Text Box 22">
            <a:extLst>
              <a:ext uri="{FF2B5EF4-FFF2-40B4-BE49-F238E27FC236}">
                <a16:creationId xmlns:a16="http://schemas.microsoft.com/office/drawing/2014/main" id="{1FF5ECD6-52FF-47F7-A49A-2E0852D8CEA5}"/>
              </a:ext>
            </a:extLst>
          </p:cNvPr>
          <p:cNvSpPr txBox="1">
            <a:spLocks noChangeArrowheads="1"/>
          </p:cNvSpPr>
          <p:nvPr/>
        </p:nvSpPr>
        <p:spPr bwMode="auto">
          <a:xfrm>
            <a:off x="2095366" y="5018447"/>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CT3</a:t>
            </a:r>
          </a:p>
        </p:txBody>
      </p:sp>
      <p:sp>
        <p:nvSpPr>
          <p:cNvPr id="22" name="Line 23">
            <a:extLst>
              <a:ext uri="{FF2B5EF4-FFF2-40B4-BE49-F238E27FC236}">
                <a16:creationId xmlns:a16="http://schemas.microsoft.com/office/drawing/2014/main" id="{89CC967E-225A-4FE4-81DA-4318464D3377}"/>
              </a:ext>
            </a:extLst>
          </p:cNvPr>
          <p:cNvSpPr>
            <a:spLocks noChangeShapeType="1"/>
          </p:cNvSpPr>
          <p:nvPr/>
        </p:nvSpPr>
        <p:spPr bwMode="auto">
          <a:xfrm>
            <a:off x="3752244" y="5868175"/>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3" name="Line 24">
            <a:extLst>
              <a:ext uri="{FF2B5EF4-FFF2-40B4-BE49-F238E27FC236}">
                <a16:creationId xmlns:a16="http://schemas.microsoft.com/office/drawing/2014/main" id="{52FC73F4-4E9A-4473-8358-6ABBC30D8922}"/>
              </a:ext>
            </a:extLst>
          </p:cNvPr>
          <p:cNvSpPr>
            <a:spLocks noChangeShapeType="1"/>
          </p:cNvSpPr>
          <p:nvPr/>
        </p:nvSpPr>
        <p:spPr bwMode="auto">
          <a:xfrm>
            <a:off x="5480436" y="5868175"/>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4" name="Line 25">
            <a:extLst>
              <a:ext uri="{FF2B5EF4-FFF2-40B4-BE49-F238E27FC236}">
                <a16:creationId xmlns:a16="http://schemas.microsoft.com/office/drawing/2014/main" id="{C2D314FA-8E2D-447B-BFD7-3E8AD25D7234}"/>
              </a:ext>
            </a:extLst>
          </p:cNvPr>
          <p:cNvSpPr>
            <a:spLocks noChangeShapeType="1"/>
          </p:cNvSpPr>
          <p:nvPr/>
        </p:nvSpPr>
        <p:spPr bwMode="auto">
          <a:xfrm>
            <a:off x="4904372" y="5868175"/>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5" name="Line 26">
            <a:extLst>
              <a:ext uri="{FF2B5EF4-FFF2-40B4-BE49-F238E27FC236}">
                <a16:creationId xmlns:a16="http://schemas.microsoft.com/office/drawing/2014/main" id="{3CEA02B9-D7DB-4182-BEBE-87DCDC243297}"/>
              </a:ext>
            </a:extLst>
          </p:cNvPr>
          <p:cNvSpPr>
            <a:spLocks noChangeShapeType="1"/>
          </p:cNvSpPr>
          <p:nvPr/>
        </p:nvSpPr>
        <p:spPr bwMode="auto">
          <a:xfrm>
            <a:off x="6056178" y="5868175"/>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6" name="Line 27">
            <a:extLst>
              <a:ext uri="{FF2B5EF4-FFF2-40B4-BE49-F238E27FC236}">
                <a16:creationId xmlns:a16="http://schemas.microsoft.com/office/drawing/2014/main" id="{13AD3CFD-3DE1-425B-BF03-643E5F609CD9}"/>
              </a:ext>
            </a:extLst>
          </p:cNvPr>
          <p:cNvSpPr>
            <a:spLocks noChangeShapeType="1"/>
          </p:cNvSpPr>
          <p:nvPr/>
        </p:nvSpPr>
        <p:spPr bwMode="auto">
          <a:xfrm>
            <a:off x="6632564" y="5868175"/>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7" name="Line 28">
            <a:extLst>
              <a:ext uri="{FF2B5EF4-FFF2-40B4-BE49-F238E27FC236}">
                <a16:creationId xmlns:a16="http://schemas.microsoft.com/office/drawing/2014/main" id="{59F636DF-E8D5-4BE4-A6C5-E583E94C6058}"/>
              </a:ext>
            </a:extLst>
          </p:cNvPr>
          <p:cNvSpPr>
            <a:spLocks noChangeShapeType="1"/>
          </p:cNvSpPr>
          <p:nvPr/>
        </p:nvSpPr>
        <p:spPr bwMode="auto">
          <a:xfrm>
            <a:off x="7208628" y="5868175"/>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8" name="Line 29">
            <a:extLst>
              <a:ext uri="{FF2B5EF4-FFF2-40B4-BE49-F238E27FC236}">
                <a16:creationId xmlns:a16="http://schemas.microsoft.com/office/drawing/2014/main" id="{15ADA861-7CB3-4625-B240-EE3C3BB255B6}"/>
              </a:ext>
            </a:extLst>
          </p:cNvPr>
          <p:cNvSpPr>
            <a:spLocks noChangeShapeType="1"/>
          </p:cNvSpPr>
          <p:nvPr/>
        </p:nvSpPr>
        <p:spPr bwMode="auto">
          <a:xfrm>
            <a:off x="7784692" y="5868175"/>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9" name="Line 30">
            <a:extLst>
              <a:ext uri="{FF2B5EF4-FFF2-40B4-BE49-F238E27FC236}">
                <a16:creationId xmlns:a16="http://schemas.microsoft.com/office/drawing/2014/main" id="{65E4132F-E6F7-40F2-9ADC-8AB8832EF0AE}"/>
              </a:ext>
            </a:extLst>
          </p:cNvPr>
          <p:cNvSpPr>
            <a:spLocks noChangeShapeType="1"/>
          </p:cNvSpPr>
          <p:nvPr/>
        </p:nvSpPr>
        <p:spPr bwMode="auto">
          <a:xfrm>
            <a:off x="8360756" y="5868175"/>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0" name="Line 31">
            <a:extLst>
              <a:ext uri="{FF2B5EF4-FFF2-40B4-BE49-F238E27FC236}">
                <a16:creationId xmlns:a16="http://schemas.microsoft.com/office/drawing/2014/main" id="{4419AD40-BE7E-43A3-99F9-5F5B5BA1BE68}"/>
              </a:ext>
            </a:extLst>
          </p:cNvPr>
          <p:cNvSpPr>
            <a:spLocks noChangeShapeType="1"/>
          </p:cNvSpPr>
          <p:nvPr/>
        </p:nvSpPr>
        <p:spPr bwMode="auto">
          <a:xfrm>
            <a:off x="8864812" y="5868175"/>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1" name="Line 32">
            <a:extLst>
              <a:ext uri="{FF2B5EF4-FFF2-40B4-BE49-F238E27FC236}">
                <a16:creationId xmlns:a16="http://schemas.microsoft.com/office/drawing/2014/main" id="{E8D91C43-FC87-40FA-A0BA-778D49E8D4E5}"/>
              </a:ext>
            </a:extLst>
          </p:cNvPr>
          <p:cNvSpPr>
            <a:spLocks noChangeShapeType="1"/>
          </p:cNvSpPr>
          <p:nvPr/>
        </p:nvSpPr>
        <p:spPr bwMode="auto">
          <a:xfrm>
            <a:off x="4328308" y="5868175"/>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2" name="Text Box 33">
            <a:extLst>
              <a:ext uri="{FF2B5EF4-FFF2-40B4-BE49-F238E27FC236}">
                <a16:creationId xmlns:a16="http://schemas.microsoft.com/office/drawing/2014/main" id="{422E51BF-4F2C-4411-9688-ADBAD507E03B}"/>
              </a:ext>
            </a:extLst>
          </p:cNvPr>
          <p:cNvSpPr txBox="1">
            <a:spLocks noChangeArrowheads="1"/>
          </p:cNvSpPr>
          <p:nvPr/>
        </p:nvSpPr>
        <p:spPr bwMode="auto">
          <a:xfrm>
            <a:off x="3536220" y="6064044"/>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10</a:t>
            </a:r>
          </a:p>
        </p:txBody>
      </p:sp>
      <p:sp>
        <p:nvSpPr>
          <p:cNvPr id="33" name="Text Box 34">
            <a:extLst>
              <a:ext uri="{FF2B5EF4-FFF2-40B4-BE49-F238E27FC236}">
                <a16:creationId xmlns:a16="http://schemas.microsoft.com/office/drawing/2014/main" id="{37AC2579-0A7C-40C0-8D80-45A2C4FD8101}"/>
              </a:ext>
            </a:extLst>
          </p:cNvPr>
          <p:cNvSpPr txBox="1">
            <a:spLocks noChangeArrowheads="1"/>
          </p:cNvSpPr>
          <p:nvPr/>
        </p:nvSpPr>
        <p:spPr bwMode="auto">
          <a:xfrm>
            <a:off x="4185110" y="6064044"/>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20</a:t>
            </a:r>
          </a:p>
        </p:txBody>
      </p:sp>
      <p:sp>
        <p:nvSpPr>
          <p:cNvPr id="34" name="Text Box 35">
            <a:extLst>
              <a:ext uri="{FF2B5EF4-FFF2-40B4-BE49-F238E27FC236}">
                <a16:creationId xmlns:a16="http://schemas.microsoft.com/office/drawing/2014/main" id="{3CE1EB52-8257-49D5-90D3-7DE70D92BC39}"/>
              </a:ext>
            </a:extLst>
          </p:cNvPr>
          <p:cNvSpPr txBox="1">
            <a:spLocks noChangeArrowheads="1"/>
          </p:cNvSpPr>
          <p:nvPr/>
        </p:nvSpPr>
        <p:spPr bwMode="auto">
          <a:xfrm>
            <a:off x="4761174" y="6064044"/>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30</a:t>
            </a:r>
          </a:p>
        </p:txBody>
      </p:sp>
      <p:sp>
        <p:nvSpPr>
          <p:cNvPr id="35" name="Text Box 36">
            <a:extLst>
              <a:ext uri="{FF2B5EF4-FFF2-40B4-BE49-F238E27FC236}">
                <a16:creationId xmlns:a16="http://schemas.microsoft.com/office/drawing/2014/main" id="{62F67AB4-3A01-4CB4-ADAA-D3A9376AC861}"/>
              </a:ext>
            </a:extLst>
          </p:cNvPr>
          <p:cNvSpPr txBox="1">
            <a:spLocks noChangeArrowheads="1"/>
          </p:cNvSpPr>
          <p:nvPr/>
        </p:nvSpPr>
        <p:spPr bwMode="auto">
          <a:xfrm>
            <a:off x="5337238" y="6064044"/>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40</a:t>
            </a:r>
          </a:p>
        </p:txBody>
      </p:sp>
      <p:sp>
        <p:nvSpPr>
          <p:cNvPr id="36" name="Text Box 37">
            <a:extLst>
              <a:ext uri="{FF2B5EF4-FFF2-40B4-BE49-F238E27FC236}">
                <a16:creationId xmlns:a16="http://schemas.microsoft.com/office/drawing/2014/main" id="{BD27DC60-BCC8-4489-A94E-800401D17A3A}"/>
              </a:ext>
            </a:extLst>
          </p:cNvPr>
          <p:cNvSpPr txBox="1">
            <a:spLocks noChangeArrowheads="1"/>
          </p:cNvSpPr>
          <p:nvPr/>
        </p:nvSpPr>
        <p:spPr bwMode="auto">
          <a:xfrm>
            <a:off x="5913302" y="6064044"/>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50</a:t>
            </a:r>
          </a:p>
        </p:txBody>
      </p:sp>
      <p:sp>
        <p:nvSpPr>
          <p:cNvPr id="37" name="Text Box 38">
            <a:extLst>
              <a:ext uri="{FF2B5EF4-FFF2-40B4-BE49-F238E27FC236}">
                <a16:creationId xmlns:a16="http://schemas.microsoft.com/office/drawing/2014/main" id="{67976991-D316-4CFE-BC53-F10EBA8CCEE2}"/>
              </a:ext>
            </a:extLst>
          </p:cNvPr>
          <p:cNvSpPr txBox="1">
            <a:spLocks noChangeArrowheads="1"/>
          </p:cNvSpPr>
          <p:nvPr/>
        </p:nvSpPr>
        <p:spPr bwMode="auto">
          <a:xfrm>
            <a:off x="6489366" y="6064044"/>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60</a:t>
            </a:r>
          </a:p>
        </p:txBody>
      </p:sp>
      <p:sp>
        <p:nvSpPr>
          <p:cNvPr id="38" name="Text Box 39">
            <a:extLst>
              <a:ext uri="{FF2B5EF4-FFF2-40B4-BE49-F238E27FC236}">
                <a16:creationId xmlns:a16="http://schemas.microsoft.com/office/drawing/2014/main" id="{3DD50965-2C12-43CC-A664-CC62AB5E823A}"/>
              </a:ext>
            </a:extLst>
          </p:cNvPr>
          <p:cNvSpPr txBox="1">
            <a:spLocks noChangeArrowheads="1"/>
          </p:cNvSpPr>
          <p:nvPr/>
        </p:nvSpPr>
        <p:spPr bwMode="auto">
          <a:xfrm>
            <a:off x="7065430" y="6064044"/>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70</a:t>
            </a:r>
          </a:p>
        </p:txBody>
      </p:sp>
      <p:sp>
        <p:nvSpPr>
          <p:cNvPr id="39" name="Text Box 40">
            <a:extLst>
              <a:ext uri="{FF2B5EF4-FFF2-40B4-BE49-F238E27FC236}">
                <a16:creationId xmlns:a16="http://schemas.microsoft.com/office/drawing/2014/main" id="{38E9BD4B-4C45-499D-A93C-F2E389FBE9CC}"/>
              </a:ext>
            </a:extLst>
          </p:cNvPr>
          <p:cNvSpPr txBox="1">
            <a:spLocks noChangeArrowheads="1"/>
          </p:cNvSpPr>
          <p:nvPr/>
        </p:nvSpPr>
        <p:spPr bwMode="auto">
          <a:xfrm>
            <a:off x="7640676" y="6064044"/>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80</a:t>
            </a:r>
          </a:p>
        </p:txBody>
      </p:sp>
      <p:sp>
        <p:nvSpPr>
          <p:cNvPr id="40" name="Text Box 41">
            <a:extLst>
              <a:ext uri="{FF2B5EF4-FFF2-40B4-BE49-F238E27FC236}">
                <a16:creationId xmlns:a16="http://schemas.microsoft.com/office/drawing/2014/main" id="{7B16215D-3D00-4D54-8EE8-1279F9A24131}"/>
              </a:ext>
            </a:extLst>
          </p:cNvPr>
          <p:cNvSpPr txBox="1">
            <a:spLocks noChangeArrowheads="1"/>
          </p:cNvSpPr>
          <p:nvPr/>
        </p:nvSpPr>
        <p:spPr bwMode="auto">
          <a:xfrm>
            <a:off x="8217558" y="6064044"/>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90</a:t>
            </a:r>
          </a:p>
        </p:txBody>
      </p:sp>
      <p:sp>
        <p:nvSpPr>
          <p:cNvPr id="41" name="Line 42">
            <a:extLst>
              <a:ext uri="{FF2B5EF4-FFF2-40B4-BE49-F238E27FC236}">
                <a16:creationId xmlns:a16="http://schemas.microsoft.com/office/drawing/2014/main" id="{CEC9CCDA-5EA6-4551-BB21-876F186DB2D2}"/>
              </a:ext>
            </a:extLst>
          </p:cNvPr>
          <p:cNvSpPr>
            <a:spLocks noChangeShapeType="1"/>
          </p:cNvSpPr>
          <p:nvPr/>
        </p:nvSpPr>
        <p:spPr bwMode="auto">
          <a:xfrm>
            <a:off x="6704572" y="2274834"/>
            <a:ext cx="0" cy="980788"/>
          </a:xfrm>
          <a:prstGeom prst="line">
            <a:avLst/>
          </a:prstGeom>
          <a:noFill/>
          <a:ln w="3175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2" name="Line 43">
            <a:extLst>
              <a:ext uri="{FF2B5EF4-FFF2-40B4-BE49-F238E27FC236}">
                <a16:creationId xmlns:a16="http://schemas.microsoft.com/office/drawing/2014/main" id="{CF7F5560-9DBD-4EC8-8F5F-131DDEADD354}"/>
              </a:ext>
            </a:extLst>
          </p:cNvPr>
          <p:cNvSpPr>
            <a:spLocks noChangeShapeType="1"/>
          </p:cNvSpPr>
          <p:nvPr/>
        </p:nvSpPr>
        <p:spPr bwMode="auto">
          <a:xfrm>
            <a:off x="7234133" y="3570090"/>
            <a:ext cx="0" cy="980788"/>
          </a:xfrm>
          <a:prstGeom prst="line">
            <a:avLst/>
          </a:prstGeom>
          <a:noFill/>
          <a:ln w="3175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3" name="Line 44">
            <a:extLst>
              <a:ext uri="{FF2B5EF4-FFF2-40B4-BE49-F238E27FC236}">
                <a16:creationId xmlns:a16="http://schemas.microsoft.com/office/drawing/2014/main" id="{AA2FF36C-0FCA-4D90-8B52-5E3CD675EA11}"/>
              </a:ext>
            </a:extLst>
          </p:cNvPr>
          <p:cNvSpPr>
            <a:spLocks noChangeShapeType="1"/>
          </p:cNvSpPr>
          <p:nvPr/>
        </p:nvSpPr>
        <p:spPr bwMode="auto">
          <a:xfrm>
            <a:off x="7208628" y="4863342"/>
            <a:ext cx="0" cy="980788"/>
          </a:xfrm>
          <a:prstGeom prst="line">
            <a:avLst/>
          </a:prstGeom>
          <a:noFill/>
          <a:ln w="3175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4" name="Text Box 45">
            <a:extLst>
              <a:ext uri="{FF2B5EF4-FFF2-40B4-BE49-F238E27FC236}">
                <a16:creationId xmlns:a16="http://schemas.microsoft.com/office/drawing/2014/main" id="{87793C6A-4C54-4A39-8ECB-9A0C6EC9877F}"/>
              </a:ext>
            </a:extLst>
          </p:cNvPr>
          <p:cNvSpPr txBox="1">
            <a:spLocks noChangeArrowheads="1"/>
          </p:cNvSpPr>
          <p:nvPr/>
        </p:nvSpPr>
        <p:spPr bwMode="auto">
          <a:xfrm>
            <a:off x="6488548" y="1955698"/>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60</a:t>
            </a:r>
          </a:p>
        </p:txBody>
      </p:sp>
      <p:sp>
        <p:nvSpPr>
          <p:cNvPr id="45" name="Text Box 46">
            <a:extLst>
              <a:ext uri="{FF2B5EF4-FFF2-40B4-BE49-F238E27FC236}">
                <a16:creationId xmlns:a16="http://schemas.microsoft.com/office/drawing/2014/main" id="{FB2DC082-F92C-4B7D-8560-6ABD3BF43F7B}"/>
              </a:ext>
            </a:extLst>
          </p:cNvPr>
          <p:cNvSpPr txBox="1">
            <a:spLocks noChangeArrowheads="1"/>
          </p:cNvSpPr>
          <p:nvPr/>
        </p:nvSpPr>
        <p:spPr bwMode="auto">
          <a:xfrm>
            <a:off x="6992852" y="4602700"/>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70</a:t>
            </a:r>
          </a:p>
        </p:txBody>
      </p:sp>
      <p:sp>
        <p:nvSpPr>
          <p:cNvPr id="46" name="Text Box 47">
            <a:extLst>
              <a:ext uri="{FF2B5EF4-FFF2-40B4-BE49-F238E27FC236}">
                <a16:creationId xmlns:a16="http://schemas.microsoft.com/office/drawing/2014/main" id="{8F02692F-060A-40E6-ABB1-2D6DF7E91298}"/>
              </a:ext>
            </a:extLst>
          </p:cNvPr>
          <p:cNvSpPr txBox="1">
            <a:spLocks noChangeArrowheads="1"/>
          </p:cNvSpPr>
          <p:nvPr/>
        </p:nvSpPr>
        <p:spPr bwMode="auto">
          <a:xfrm>
            <a:off x="7064612" y="3124562"/>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70</a:t>
            </a:r>
          </a:p>
        </p:txBody>
      </p:sp>
      <p:sp>
        <p:nvSpPr>
          <p:cNvPr id="47" name="Text Box 49">
            <a:extLst>
              <a:ext uri="{FF2B5EF4-FFF2-40B4-BE49-F238E27FC236}">
                <a16:creationId xmlns:a16="http://schemas.microsoft.com/office/drawing/2014/main" id="{0A76655C-00F5-4D52-BB3C-C602B82223E9}"/>
              </a:ext>
            </a:extLst>
          </p:cNvPr>
          <p:cNvSpPr txBox="1">
            <a:spLocks noChangeArrowheads="1"/>
          </p:cNvSpPr>
          <p:nvPr/>
        </p:nvSpPr>
        <p:spPr bwMode="auto">
          <a:xfrm>
            <a:off x="1977902" y="6486845"/>
            <a:ext cx="22525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eaLnBrk="1" hangingPunct="1">
              <a:spcBef>
                <a:spcPct val="0"/>
              </a:spcBef>
              <a:buFontTx/>
              <a:buNone/>
            </a:pPr>
            <a:r>
              <a:rPr lang="es-ES_tradnl" altLang="es-ES" sz="1600" b="1" dirty="0">
                <a:solidFill>
                  <a:prstClr val="black"/>
                </a:solidFill>
                <a:latin typeface="Arial" panose="020B0604020202020204" pitchFamily="34" charset="0"/>
                <a:cs typeface="Arial" panose="020B0604020202020204" pitchFamily="34" charset="0"/>
              </a:rPr>
              <a:t> Coste total: 400 u.m.</a:t>
            </a:r>
            <a:endParaRPr lang="es-ES" altLang="es-ES" sz="1600" b="1" dirty="0">
              <a:solidFill>
                <a:prstClr val="black"/>
              </a:solidFill>
              <a:latin typeface="Arial" panose="020B0604020202020204" pitchFamily="34" charset="0"/>
              <a:cs typeface="Arial" panose="020B0604020202020204" pitchFamily="34" charset="0"/>
            </a:endParaRPr>
          </a:p>
        </p:txBody>
      </p:sp>
      <p:sp>
        <p:nvSpPr>
          <p:cNvPr id="48" name="Text Box 41">
            <a:extLst>
              <a:ext uri="{FF2B5EF4-FFF2-40B4-BE49-F238E27FC236}">
                <a16:creationId xmlns:a16="http://schemas.microsoft.com/office/drawing/2014/main" id="{768F637C-3AC3-4C09-8ADB-0E559793D787}"/>
              </a:ext>
            </a:extLst>
          </p:cNvPr>
          <p:cNvSpPr txBox="1">
            <a:spLocks noChangeArrowheads="1"/>
          </p:cNvSpPr>
          <p:nvPr/>
        </p:nvSpPr>
        <p:spPr bwMode="auto">
          <a:xfrm>
            <a:off x="8721614" y="6060154"/>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100</a:t>
            </a:r>
          </a:p>
        </p:txBody>
      </p:sp>
      <p:sp>
        <p:nvSpPr>
          <p:cNvPr id="49" name="Line 31">
            <a:extLst>
              <a:ext uri="{FF2B5EF4-FFF2-40B4-BE49-F238E27FC236}">
                <a16:creationId xmlns:a16="http://schemas.microsoft.com/office/drawing/2014/main" id="{CC5166EE-DA83-4779-9F14-8C370C0D4809}"/>
              </a:ext>
            </a:extLst>
          </p:cNvPr>
          <p:cNvSpPr>
            <a:spLocks noChangeShapeType="1"/>
          </p:cNvSpPr>
          <p:nvPr/>
        </p:nvSpPr>
        <p:spPr bwMode="auto">
          <a:xfrm>
            <a:off x="9440876" y="5844130"/>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50" name="Text Box 41">
            <a:extLst>
              <a:ext uri="{FF2B5EF4-FFF2-40B4-BE49-F238E27FC236}">
                <a16:creationId xmlns:a16="http://schemas.microsoft.com/office/drawing/2014/main" id="{BEBA413C-1380-473A-A16A-40B87673F2C1}"/>
              </a:ext>
            </a:extLst>
          </p:cNvPr>
          <p:cNvSpPr txBox="1">
            <a:spLocks noChangeArrowheads="1"/>
          </p:cNvSpPr>
          <p:nvPr/>
        </p:nvSpPr>
        <p:spPr bwMode="auto">
          <a:xfrm>
            <a:off x="9224852" y="6060154"/>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110</a:t>
            </a:r>
          </a:p>
        </p:txBody>
      </p:sp>
      <p:sp>
        <p:nvSpPr>
          <p:cNvPr id="51" name="49 CuadroTexto">
            <a:extLst>
              <a:ext uri="{FF2B5EF4-FFF2-40B4-BE49-F238E27FC236}">
                <a16:creationId xmlns:a16="http://schemas.microsoft.com/office/drawing/2014/main" id="{E98EB490-6508-4993-B8C2-A966462057CE}"/>
              </a:ext>
            </a:extLst>
          </p:cNvPr>
          <p:cNvSpPr txBox="1"/>
          <p:nvPr/>
        </p:nvSpPr>
        <p:spPr>
          <a:xfrm>
            <a:off x="9808904" y="6112417"/>
            <a:ext cx="631904" cy="307777"/>
          </a:xfrm>
          <a:prstGeom prst="rect">
            <a:avLst/>
          </a:prstGeom>
          <a:noFill/>
        </p:spPr>
        <p:txBody>
          <a:bodyPr wrap="none" rtlCol="0">
            <a:spAutoFit/>
          </a:bodyPr>
          <a:lstStyle/>
          <a:p>
            <a:r>
              <a:rPr lang="es-ES" sz="1400" dirty="0">
                <a:solidFill>
                  <a:prstClr val="black"/>
                </a:solidFill>
                <a:latin typeface="Arial" panose="020B0604020202020204" pitchFamily="34" charset="0"/>
                <a:cs typeface="Arial" panose="020B0604020202020204" pitchFamily="34" charset="0"/>
              </a:rPr>
              <a:t>horas</a:t>
            </a:r>
          </a:p>
        </p:txBody>
      </p:sp>
      <p:sp>
        <p:nvSpPr>
          <p:cNvPr id="52" name="51 CuadroTexto">
            <a:extLst>
              <a:ext uri="{FF2B5EF4-FFF2-40B4-BE49-F238E27FC236}">
                <a16:creationId xmlns:a16="http://schemas.microsoft.com/office/drawing/2014/main" id="{59D4A075-95F2-469B-9832-5FC9AC6C9B24}"/>
              </a:ext>
            </a:extLst>
          </p:cNvPr>
          <p:cNvSpPr txBox="1"/>
          <p:nvPr/>
        </p:nvSpPr>
        <p:spPr>
          <a:xfrm>
            <a:off x="8504772" y="2522470"/>
            <a:ext cx="21472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prstClr val="black"/>
                </a:solidFill>
                <a:effectLst/>
                <a:uLnTx/>
                <a:uFillTx/>
              </a:rPr>
              <a:t>Sobrecarga: 25 horas</a:t>
            </a:r>
          </a:p>
        </p:txBody>
      </p:sp>
      <p:sp>
        <p:nvSpPr>
          <p:cNvPr id="53" name="52 CuadroTexto">
            <a:extLst>
              <a:ext uri="{FF2B5EF4-FFF2-40B4-BE49-F238E27FC236}">
                <a16:creationId xmlns:a16="http://schemas.microsoft.com/office/drawing/2014/main" id="{02CE19A1-3242-4C92-9AC4-426699D9340A}"/>
              </a:ext>
            </a:extLst>
          </p:cNvPr>
          <p:cNvSpPr txBox="1"/>
          <p:nvPr/>
        </p:nvSpPr>
        <p:spPr>
          <a:xfrm>
            <a:off x="9440876" y="3827906"/>
            <a:ext cx="1340880"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prstClr val="black"/>
                </a:solidFill>
                <a:effectLst/>
                <a:uLnTx/>
                <a:uFillTx/>
              </a:rPr>
              <a:t>Sobrecarga: </a:t>
            </a:r>
          </a:p>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prstClr val="black"/>
                </a:solidFill>
                <a:effectLst/>
                <a:uLnTx/>
                <a:uFillTx/>
              </a:rPr>
              <a:t>45 horas</a:t>
            </a:r>
          </a:p>
        </p:txBody>
      </p:sp>
      <p:sp>
        <p:nvSpPr>
          <p:cNvPr id="54" name="53 CuadroTexto">
            <a:extLst>
              <a:ext uri="{FF2B5EF4-FFF2-40B4-BE49-F238E27FC236}">
                <a16:creationId xmlns:a16="http://schemas.microsoft.com/office/drawing/2014/main" id="{2F8BA33F-E38E-40BC-8E7A-7DED9EB3D2CF}"/>
              </a:ext>
            </a:extLst>
          </p:cNvPr>
          <p:cNvSpPr txBox="1"/>
          <p:nvPr/>
        </p:nvSpPr>
        <p:spPr>
          <a:xfrm>
            <a:off x="7712684" y="5114758"/>
            <a:ext cx="19547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prstClr val="black"/>
                </a:solidFill>
                <a:effectLst/>
                <a:uLnTx/>
                <a:uFillTx/>
              </a:rPr>
              <a:t>Subcarga: 70 horas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556301"/>
            <a:ext cx="12191999" cy="1403522"/>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kumimoji="0" lang="es-ES" sz="2200" b="0" i="0" u="none" strike="noStrike" kern="1200" cap="none" spc="0" normalizeH="0" baseline="0" noProof="0" dirty="0">
                <a:ln>
                  <a:noFill/>
                </a:ln>
                <a:solidFill>
                  <a:schemeClr val="tx1"/>
                </a:solidFill>
                <a:effectLst/>
                <a:uLnTx/>
                <a:uFillTx/>
                <a:latin typeface="+mn-lt"/>
                <a:ea typeface="+mn-ea"/>
                <a:cs typeface="+mn-cs"/>
              </a:rPr>
              <a:t>A continuación, se representa el gráfico de carga para esta asignación inicial. Este paso permite calcular la carga generada (el tiempo total de procesamiento) en cada CT para la elaboración de los pedidos asignados, y compararla con la capacidad disponible en cada CT, comprobando si esa asignación es factible o no.</a:t>
            </a:r>
          </a:p>
        </p:txBody>
      </p:sp>
      <p:pic>
        <p:nvPicPr>
          <p:cNvPr id="55" name="Imagen 54">
            <a:extLst>
              <a:ext uri="{FF2B5EF4-FFF2-40B4-BE49-F238E27FC236}">
                <a16:creationId xmlns:a16="http://schemas.microsoft.com/office/drawing/2014/main" id="{FCB0A9A2-0723-4609-97AB-37AA206EFC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431104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696980"/>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Esta asignación inicial no es factible, puesto que existe sobrecarga (en este caso en CT1 y CT2), por lo que se deben plantear reasignaciones de pedidos desde los CT sobrecargados a aquellos en los que existe capacidad ociosa. Como el objetivo es minimizar costes, se intentará mover aquel pedido que menor incremento de coste genere. Además, el CT receptor del pedido debería tener subcarga suficiente para poder atenderlo. En la siguiente tabla se indican los posibles movimientos.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58" name="4 Tabla">
            <a:extLst>
              <a:ext uri="{FF2B5EF4-FFF2-40B4-BE49-F238E27FC236}">
                <a16:creationId xmlns:a16="http://schemas.microsoft.com/office/drawing/2014/main" id="{FDBC9267-DB7A-407C-B08D-1675696D8F44}"/>
              </a:ext>
            </a:extLst>
          </p:cNvPr>
          <p:cNvGraphicFramePr>
            <a:graphicFrameLocks noGrp="1"/>
          </p:cNvGraphicFramePr>
          <p:nvPr>
            <p:extLst>
              <p:ext uri="{D42A27DB-BD31-4B8C-83A1-F6EECF244321}">
                <p14:modId xmlns:p14="http://schemas.microsoft.com/office/powerpoint/2010/main" val="1449023916"/>
              </p:ext>
            </p:extLst>
          </p:nvPr>
        </p:nvGraphicFramePr>
        <p:xfrm>
          <a:off x="2887559" y="3390325"/>
          <a:ext cx="6416878" cy="2377420"/>
        </p:xfrm>
        <a:graphic>
          <a:graphicData uri="http://schemas.openxmlformats.org/drawingml/2006/table">
            <a:tbl>
              <a:tblPr/>
              <a:tblGrid>
                <a:gridCol w="864096">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3248526">
                  <a:extLst>
                    <a:ext uri="{9D8B030D-6E8A-4147-A177-3AD203B41FA5}">
                      <a16:colId xmlns:a16="http://schemas.microsoft.com/office/drawing/2014/main" val="20003"/>
                    </a:ext>
                  </a:extLst>
                </a:gridCol>
              </a:tblGrid>
              <a:tr h="658359">
                <a:tc>
                  <a:txBody>
                    <a:bodyPr/>
                    <a:lstStyle/>
                    <a:p>
                      <a:pPr algn="ctr">
                        <a:spcAft>
                          <a:spcPts val="0"/>
                        </a:spcAft>
                      </a:pPr>
                      <a:r>
                        <a:rPr lang="es-ES" sz="1600" dirty="0">
                          <a:latin typeface="Arial"/>
                          <a:ea typeface="Times New Roman"/>
                        </a:rPr>
                        <a:t>Pedido</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spcAft>
                          <a:spcPts val="0"/>
                        </a:spcAft>
                      </a:pPr>
                      <a:r>
                        <a:rPr lang="es-ES" sz="1600" dirty="0">
                          <a:latin typeface="Arial"/>
                          <a:ea typeface="Times New Roman"/>
                        </a:rPr>
                        <a:t>CT actualmente asignado</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spcAft>
                          <a:spcPts val="0"/>
                        </a:spcAft>
                      </a:pPr>
                      <a:r>
                        <a:rPr lang="es-ES" sz="1600" dirty="0">
                          <a:latin typeface="Arial"/>
                          <a:ea typeface="Times New Roman"/>
                        </a:rPr>
                        <a:t>Posible CT receptor</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spcAft>
                          <a:spcPts val="0"/>
                        </a:spcAft>
                      </a:pPr>
                      <a:r>
                        <a:rPr lang="es-ES" sz="1600" dirty="0">
                          <a:latin typeface="Arial"/>
                          <a:ea typeface="Times New Roman"/>
                        </a:rPr>
                        <a:t>Incremento de coste = </a:t>
                      </a:r>
                    </a:p>
                    <a:p>
                      <a:pPr algn="ctr">
                        <a:spcAft>
                          <a:spcPts val="0"/>
                        </a:spcAft>
                      </a:pPr>
                      <a:r>
                        <a:rPr lang="es-ES" sz="1600" dirty="0">
                          <a:latin typeface="Arial"/>
                          <a:ea typeface="Times New Roman"/>
                        </a:rPr>
                        <a:t>coste en CT receptor – coste en CT actual</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9180">
                <a:tc>
                  <a:txBody>
                    <a:bodyPr/>
                    <a:lstStyle/>
                    <a:p>
                      <a:pPr algn="ctr">
                        <a:spcAft>
                          <a:spcPts val="0"/>
                        </a:spcAft>
                      </a:pPr>
                      <a:r>
                        <a:rPr lang="es-ES" sz="1600" dirty="0">
                          <a:latin typeface="Arial"/>
                          <a:ea typeface="Times New Roman"/>
                        </a:rPr>
                        <a:t>P1</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CT1</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CT3</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100 – 50 = 50 u.m.</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9180">
                <a:tc>
                  <a:txBody>
                    <a:bodyPr/>
                    <a:lstStyle/>
                    <a:p>
                      <a:pPr algn="ctr">
                        <a:spcAft>
                          <a:spcPts val="0"/>
                        </a:spcAft>
                      </a:pPr>
                      <a:r>
                        <a:rPr lang="es-ES" sz="1600" dirty="0">
                          <a:latin typeface="Arial"/>
                          <a:ea typeface="Times New Roman"/>
                        </a:rPr>
                        <a:t>P2</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CT1</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CT3</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185 – 125 = 60 u.m.</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9180">
                <a:tc>
                  <a:txBody>
                    <a:bodyPr/>
                    <a:lstStyle/>
                    <a:p>
                      <a:pPr algn="ctr">
                        <a:spcAft>
                          <a:spcPts val="0"/>
                        </a:spcAft>
                      </a:pPr>
                      <a:r>
                        <a:rPr lang="es-ES" sz="1600" dirty="0">
                          <a:latin typeface="Arial"/>
                          <a:ea typeface="Times New Roman"/>
                        </a:rPr>
                        <a:t>P3</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CT2</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CT3</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180 – 100 = 80 u.m.</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9180">
                <a:tc>
                  <a:txBody>
                    <a:bodyPr/>
                    <a:lstStyle/>
                    <a:p>
                      <a:pPr algn="ctr">
                        <a:spcAft>
                          <a:spcPts val="0"/>
                        </a:spcAft>
                      </a:pPr>
                      <a:r>
                        <a:rPr lang="es-ES" sz="1600" dirty="0">
                          <a:latin typeface="Arial"/>
                          <a:ea typeface="Times New Roman"/>
                        </a:rPr>
                        <a:t>P4</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s-ES" sz="1600" dirty="0">
                          <a:latin typeface="Arial"/>
                          <a:ea typeface="Times New Roman"/>
                        </a:rPr>
                        <a:t>CT2</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s-ES" sz="1600" dirty="0">
                          <a:latin typeface="Arial"/>
                          <a:ea typeface="Times New Roman"/>
                        </a:rPr>
                        <a:t>CT3</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spcAft>
                          <a:spcPts val="0"/>
                        </a:spcAft>
                      </a:pPr>
                      <a:r>
                        <a:rPr lang="es-ES" sz="1600" dirty="0">
                          <a:latin typeface="Arial"/>
                          <a:ea typeface="Times New Roman"/>
                        </a:rPr>
                        <a:t>70 – 65 = 5 u.m.</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4"/>
                  </a:ext>
                </a:extLst>
              </a:tr>
              <a:tr h="329180">
                <a:tc>
                  <a:txBody>
                    <a:bodyPr/>
                    <a:lstStyle/>
                    <a:p>
                      <a:pPr algn="ctr">
                        <a:spcAft>
                          <a:spcPts val="0"/>
                        </a:spcAft>
                      </a:pPr>
                      <a:r>
                        <a:rPr lang="es-ES" sz="1600" dirty="0">
                          <a:latin typeface="Arial"/>
                          <a:ea typeface="Times New Roman"/>
                        </a:rPr>
                        <a:t>P5</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CT2</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CT3</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S" sz="1600" dirty="0">
                          <a:latin typeface="Arial"/>
                          <a:ea typeface="Times New Roman"/>
                        </a:rPr>
                        <a:t>75 – 60 = 15 u.m. </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9" name="5 CuadroTexto">
            <a:extLst>
              <a:ext uri="{FF2B5EF4-FFF2-40B4-BE49-F238E27FC236}">
                <a16:creationId xmlns:a16="http://schemas.microsoft.com/office/drawing/2014/main" id="{256E5768-53ED-4312-BF72-EE21543525AB}"/>
              </a:ext>
            </a:extLst>
          </p:cNvPr>
          <p:cNvSpPr txBox="1"/>
          <p:nvPr/>
        </p:nvSpPr>
        <p:spPr>
          <a:xfrm>
            <a:off x="4850560" y="5976354"/>
            <a:ext cx="2490875" cy="369332"/>
          </a:xfrm>
          <a:prstGeom prst="rect">
            <a:avLst/>
          </a:prstGeom>
          <a:noFill/>
        </p:spPr>
        <p:txBody>
          <a:bodyPr wrap="none" rtlCol="0">
            <a:spAutoFit/>
          </a:bodyPr>
          <a:lstStyle/>
          <a:p>
            <a:pPr algn="ctr"/>
            <a:r>
              <a:rPr lang="es-ES" b="1" dirty="0"/>
              <a:t>Mover P4 del CT2 al CT3</a:t>
            </a:r>
          </a:p>
        </p:txBody>
      </p:sp>
    </p:spTree>
    <p:extLst>
      <p:ext uri="{BB962C8B-B14F-4D97-AF65-F5344CB8AC3E}">
        <p14:creationId xmlns:p14="http://schemas.microsoft.com/office/powerpoint/2010/main" val="251433326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696980"/>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Traspasar P4 de CT2 a CT3 es la acción que genera un menor incremento de coste. Además, se puede realizar este movimiento porque el CT3 tienen capacidad suficiente para poder atenderlo.</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angle 10">
            <a:extLst>
              <a:ext uri="{FF2B5EF4-FFF2-40B4-BE49-F238E27FC236}">
                <a16:creationId xmlns:a16="http://schemas.microsoft.com/office/drawing/2014/main" id="{F4C60AC6-D0A7-46C7-9D0F-52E288D06383}"/>
              </a:ext>
            </a:extLst>
          </p:cNvPr>
          <p:cNvSpPr>
            <a:spLocks noChangeArrowheads="1"/>
          </p:cNvSpPr>
          <p:nvPr/>
        </p:nvSpPr>
        <p:spPr bwMode="auto">
          <a:xfrm>
            <a:off x="3526200" y="4767289"/>
            <a:ext cx="2376264" cy="626990"/>
          </a:xfrm>
          <a:prstGeom prst="rect">
            <a:avLst/>
          </a:prstGeom>
          <a:solidFill>
            <a:sysClr val="window" lastClr="FFFFFF">
              <a:lumMod val="50000"/>
            </a:sysClr>
          </a:solidFill>
          <a:ln w="9525">
            <a:solidFill>
              <a:sysClr val="window" lastClr="FFFFFF">
                <a:lumMod val="50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6" name="Line 6">
            <a:extLst>
              <a:ext uri="{FF2B5EF4-FFF2-40B4-BE49-F238E27FC236}">
                <a16:creationId xmlns:a16="http://schemas.microsoft.com/office/drawing/2014/main" id="{2D01B750-7893-4B29-A361-A27C428082DC}"/>
              </a:ext>
            </a:extLst>
          </p:cNvPr>
          <p:cNvSpPr>
            <a:spLocks noChangeShapeType="1"/>
          </p:cNvSpPr>
          <p:nvPr/>
        </p:nvSpPr>
        <p:spPr bwMode="auto">
          <a:xfrm>
            <a:off x="3525456" y="1700213"/>
            <a:ext cx="0" cy="4312009"/>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7" name="Line 7">
            <a:extLst>
              <a:ext uri="{FF2B5EF4-FFF2-40B4-BE49-F238E27FC236}">
                <a16:creationId xmlns:a16="http://schemas.microsoft.com/office/drawing/2014/main" id="{7194CD0E-AD5D-4B59-B2B2-369C001617C2}"/>
              </a:ext>
            </a:extLst>
          </p:cNvPr>
          <p:cNvSpPr>
            <a:spLocks noChangeShapeType="1"/>
          </p:cNvSpPr>
          <p:nvPr/>
        </p:nvSpPr>
        <p:spPr bwMode="auto">
          <a:xfrm>
            <a:off x="3525456" y="5765944"/>
            <a:ext cx="6563958" cy="12419"/>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8" name="Rectangle 8">
            <a:extLst>
              <a:ext uri="{FF2B5EF4-FFF2-40B4-BE49-F238E27FC236}">
                <a16:creationId xmlns:a16="http://schemas.microsoft.com/office/drawing/2014/main" id="{93CD681E-397E-42A8-BAFA-7B01620D173A}"/>
              </a:ext>
            </a:extLst>
          </p:cNvPr>
          <p:cNvSpPr>
            <a:spLocks noChangeArrowheads="1"/>
          </p:cNvSpPr>
          <p:nvPr/>
        </p:nvSpPr>
        <p:spPr bwMode="auto">
          <a:xfrm>
            <a:off x="3525457" y="2265328"/>
            <a:ext cx="2160984" cy="587608"/>
          </a:xfrm>
          <a:prstGeom prst="rect">
            <a:avLst/>
          </a:prstGeom>
          <a:solidFill>
            <a:sysClr val="window" lastClr="FFFFFF">
              <a:lumMod val="85000"/>
            </a:sysClr>
          </a:solidFill>
          <a:ln w="9525">
            <a:solidFill>
              <a:sysClr val="window" lastClr="FFFFFF">
                <a:lumMod val="8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 name="Rectangle 9">
            <a:extLst>
              <a:ext uri="{FF2B5EF4-FFF2-40B4-BE49-F238E27FC236}">
                <a16:creationId xmlns:a16="http://schemas.microsoft.com/office/drawing/2014/main" id="{E8E48BA3-35FB-4041-8520-F1D3445EB7BB}"/>
              </a:ext>
            </a:extLst>
          </p:cNvPr>
          <p:cNvSpPr>
            <a:spLocks noChangeArrowheads="1"/>
          </p:cNvSpPr>
          <p:nvPr/>
        </p:nvSpPr>
        <p:spPr bwMode="auto">
          <a:xfrm>
            <a:off x="3525456" y="3594098"/>
            <a:ext cx="1224558" cy="626990"/>
          </a:xfrm>
          <a:prstGeom prst="rect">
            <a:avLst/>
          </a:prstGeom>
          <a:solidFill>
            <a:sysClr val="window" lastClr="FFFFFF">
              <a:lumMod val="65000"/>
              <a:alpha val="60000"/>
            </a:sysClr>
          </a:solidFill>
          <a:ln w="9525">
            <a:solidFill>
              <a:sysClr val="window" lastClr="FFFFFF">
                <a:lumMod val="6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0" name="Rectangle 12">
            <a:extLst>
              <a:ext uri="{FF2B5EF4-FFF2-40B4-BE49-F238E27FC236}">
                <a16:creationId xmlns:a16="http://schemas.microsoft.com/office/drawing/2014/main" id="{72A96734-8CA2-4B42-93A6-CC63D5C2588A}"/>
              </a:ext>
            </a:extLst>
          </p:cNvPr>
          <p:cNvSpPr>
            <a:spLocks noChangeArrowheads="1"/>
          </p:cNvSpPr>
          <p:nvPr/>
        </p:nvSpPr>
        <p:spPr bwMode="auto">
          <a:xfrm>
            <a:off x="5686441" y="2265328"/>
            <a:ext cx="2879501" cy="587608"/>
          </a:xfrm>
          <a:prstGeom prst="rect">
            <a:avLst/>
          </a:prstGeom>
          <a:solidFill>
            <a:sysClr val="window" lastClr="FFFFFF">
              <a:lumMod val="75000"/>
            </a:sysClr>
          </a:solidFill>
          <a:ln w="9525">
            <a:solidFill>
              <a:sysClr val="window" lastClr="FFFFFF">
                <a:lumMod val="75000"/>
              </a:sysClr>
            </a:solidFill>
            <a:miter lim="800000"/>
            <a:headEnd/>
            <a:tailEnd/>
          </a:ln>
          <a:effec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 name="Rectangle 13">
            <a:extLst>
              <a:ext uri="{FF2B5EF4-FFF2-40B4-BE49-F238E27FC236}">
                <a16:creationId xmlns:a16="http://schemas.microsoft.com/office/drawing/2014/main" id="{531C70B7-C1CD-457A-942E-623239649523}"/>
              </a:ext>
            </a:extLst>
          </p:cNvPr>
          <p:cNvSpPr>
            <a:spLocks noChangeArrowheads="1"/>
          </p:cNvSpPr>
          <p:nvPr/>
        </p:nvSpPr>
        <p:spPr bwMode="auto">
          <a:xfrm>
            <a:off x="5902464" y="4784167"/>
            <a:ext cx="1728192" cy="589049"/>
          </a:xfrm>
          <a:prstGeom prst="rect">
            <a:avLst/>
          </a:prstGeom>
          <a:noFill/>
          <a:ln w="9525">
            <a:solidFill>
              <a:sysClr val="windowText" lastClr="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 name="Text Box 14">
            <a:extLst>
              <a:ext uri="{FF2B5EF4-FFF2-40B4-BE49-F238E27FC236}">
                <a16:creationId xmlns:a16="http://schemas.microsoft.com/office/drawing/2014/main" id="{5B7C32C7-4B86-4D98-8AAC-8A19160451F3}"/>
              </a:ext>
            </a:extLst>
          </p:cNvPr>
          <p:cNvSpPr txBox="1">
            <a:spLocks noChangeArrowheads="1"/>
          </p:cNvSpPr>
          <p:nvPr/>
        </p:nvSpPr>
        <p:spPr bwMode="auto">
          <a:xfrm>
            <a:off x="3886240" y="2354071"/>
            <a:ext cx="144016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P1 (35 h.)</a:t>
            </a:r>
          </a:p>
        </p:txBody>
      </p:sp>
      <p:sp>
        <p:nvSpPr>
          <p:cNvPr id="13" name="Text Box 15">
            <a:extLst>
              <a:ext uri="{FF2B5EF4-FFF2-40B4-BE49-F238E27FC236}">
                <a16:creationId xmlns:a16="http://schemas.microsoft.com/office/drawing/2014/main" id="{40F09E19-411E-4151-88DF-B600397DC435}"/>
              </a:ext>
            </a:extLst>
          </p:cNvPr>
          <p:cNvSpPr txBox="1">
            <a:spLocks noChangeArrowheads="1"/>
          </p:cNvSpPr>
          <p:nvPr/>
        </p:nvSpPr>
        <p:spPr bwMode="auto">
          <a:xfrm>
            <a:off x="6405303" y="2354071"/>
            <a:ext cx="1333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P2 (50 h.)</a:t>
            </a:r>
          </a:p>
        </p:txBody>
      </p:sp>
      <p:sp>
        <p:nvSpPr>
          <p:cNvPr id="14" name="Text Box 16">
            <a:extLst>
              <a:ext uri="{FF2B5EF4-FFF2-40B4-BE49-F238E27FC236}">
                <a16:creationId xmlns:a16="http://schemas.microsoft.com/office/drawing/2014/main" id="{FCB312AF-AB47-415A-AF96-4629BCB0B2EA}"/>
              </a:ext>
            </a:extLst>
          </p:cNvPr>
          <p:cNvSpPr txBox="1">
            <a:spLocks noChangeArrowheads="1"/>
          </p:cNvSpPr>
          <p:nvPr/>
        </p:nvSpPr>
        <p:spPr bwMode="auto">
          <a:xfrm>
            <a:off x="3526200" y="3660348"/>
            <a:ext cx="12241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P3 (20 h.)</a:t>
            </a:r>
          </a:p>
        </p:txBody>
      </p:sp>
      <p:sp>
        <p:nvSpPr>
          <p:cNvPr id="15" name="Text Box 17">
            <a:extLst>
              <a:ext uri="{FF2B5EF4-FFF2-40B4-BE49-F238E27FC236}">
                <a16:creationId xmlns:a16="http://schemas.microsoft.com/office/drawing/2014/main" id="{9D680F4D-07D1-4189-B39A-1A0A13045F30}"/>
              </a:ext>
            </a:extLst>
          </p:cNvPr>
          <p:cNvSpPr txBox="1">
            <a:spLocks noChangeArrowheads="1"/>
          </p:cNvSpPr>
          <p:nvPr/>
        </p:nvSpPr>
        <p:spPr bwMode="auto">
          <a:xfrm>
            <a:off x="3788583" y="4909414"/>
            <a:ext cx="1922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P4 (40 h.)</a:t>
            </a:r>
          </a:p>
        </p:txBody>
      </p:sp>
      <p:sp>
        <p:nvSpPr>
          <p:cNvPr id="17" name="Rectangle 18">
            <a:extLst>
              <a:ext uri="{FF2B5EF4-FFF2-40B4-BE49-F238E27FC236}">
                <a16:creationId xmlns:a16="http://schemas.microsoft.com/office/drawing/2014/main" id="{CD706898-84C9-416D-B020-6D827F9D29AE}"/>
              </a:ext>
            </a:extLst>
          </p:cNvPr>
          <p:cNvSpPr>
            <a:spLocks noChangeArrowheads="1"/>
          </p:cNvSpPr>
          <p:nvPr/>
        </p:nvSpPr>
        <p:spPr bwMode="auto">
          <a:xfrm>
            <a:off x="4750336" y="3594098"/>
            <a:ext cx="2880320" cy="626990"/>
          </a:xfrm>
          <a:prstGeom prst="rect">
            <a:avLst/>
          </a:prstGeom>
          <a:solidFill>
            <a:sysClr val="windowText" lastClr="000000">
              <a:lumMod val="65000"/>
              <a:lumOff val="35000"/>
            </a:sysClr>
          </a:solidFill>
          <a:ln w="9525">
            <a:solidFill>
              <a:sysClr val="windowText" lastClr="000000">
                <a:lumMod val="65000"/>
                <a:lumOff val="3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8" name="Text Box 19">
            <a:extLst>
              <a:ext uri="{FF2B5EF4-FFF2-40B4-BE49-F238E27FC236}">
                <a16:creationId xmlns:a16="http://schemas.microsoft.com/office/drawing/2014/main" id="{38FAA50B-FE1B-4DFE-A553-04071753BC99}"/>
              </a:ext>
            </a:extLst>
          </p:cNvPr>
          <p:cNvSpPr txBox="1">
            <a:spLocks noChangeArrowheads="1"/>
          </p:cNvSpPr>
          <p:nvPr/>
        </p:nvSpPr>
        <p:spPr bwMode="auto">
          <a:xfrm>
            <a:off x="5326400" y="3679572"/>
            <a:ext cx="15133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white"/>
                </a:solidFill>
                <a:latin typeface="Arial" panose="020B0604020202020204" pitchFamily="34" charset="0"/>
                <a:cs typeface="Arial" panose="020B0604020202020204" pitchFamily="34" charset="0"/>
              </a:rPr>
              <a:t>P5 (50 h.)</a:t>
            </a:r>
          </a:p>
        </p:txBody>
      </p:sp>
      <p:sp>
        <p:nvSpPr>
          <p:cNvPr id="19" name="Text Box 20">
            <a:extLst>
              <a:ext uri="{FF2B5EF4-FFF2-40B4-BE49-F238E27FC236}">
                <a16:creationId xmlns:a16="http://schemas.microsoft.com/office/drawing/2014/main" id="{D8D194EF-7226-4F48-8E25-E258D9771771}"/>
              </a:ext>
            </a:extLst>
          </p:cNvPr>
          <p:cNvSpPr txBox="1">
            <a:spLocks noChangeArrowheads="1"/>
          </p:cNvSpPr>
          <p:nvPr/>
        </p:nvSpPr>
        <p:spPr bwMode="auto">
          <a:xfrm>
            <a:off x="2517394" y="2354071"/>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CT1</a:t>
            </a:r>
          </a:p>
        </p:txBody>
      </p:sp>
      <p:sp>
        <p:nvSpPr>
          <p:cNvPr id="20" name="Text Box 21">
            <a:extLst>
              <a:ext uri="{FF2B5EF4-FFF2-40B4-BE49-F238E27FC236}">
                <a16:creationId xmlns:a16="http://schemas.microsoft.com/office/drawing/2014/main" id="{ABA00756-D54B-42F7-A107-D076C9D66282}"/>
              </a:ext>
            </a:extLst>
          </p:cNvPr>
          <p:cNvSpPr txBox="1">
            <a:spLocks noChangeArrowheads="1"/>
          </p:cNvSpPr>
          <p:nvPr/>
        </p:nvSpPr>
        <p:spPr bwMode="auto">
          <a:xfrm>
            <a:off x="2516996" y="3725158"/>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CT2</a:t>
            </a:r>
          </a:p>
        </p:txBody>
      </p:sp>
      <p:sp>
        <p:nvSpPr>
          <p:cNvPr id="21" name="Text Box 22">
            <a:extLst>
              <a:ext uri="{FF2B5EF4-FFF2-40B4-BE49-F238E27FC236}">
                <a16:creationId xmlns:a16="http://schemas.microsoft.com/office/drawing/2014/main" id="{D7AA46B9-F1B3-4989-B836-BABE4F00BCF2}"/>
              </a:ext>
            </a:extLst>
          </p:cNvPr>
          <p:cNvSpPr txBox="1">
            <a:spLocks noChangeArrowheads="1"/>
          </p:cNvSpPr>
          <p:nvPr/>
        </p:nvSpPr>
        <p:spPr bwMode="auto">
          <a:xfrm>
            <a:off x="2517394" y="4835565"/>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CT3</a:t>
            </a:r>
          </a:p>
        </p:txBody>
      </p:sp>
      <p:sp>
        <p:nvSpPr>
          <p:cNvPr id="22" name="Line 23">
            <a:extLst>
              <a:ext uri="{FF2B5EF4-FFF2-40B4-BE49-F238E27FC236}">
                <a16:creationId xmlns:a16="http://schemas.microsoft.com/office/drawing/2014/main" id="{F69F4388-79B2-46CC-B16F-63656CD8FF1F}"/>
              </a:ext>
            </a:extLst>
          </p:cNvPr>
          <p:cNvSpPr>
            <a:spLocks noChangeShapeType="1"/>
          </p:cNvSpPr>
          <p:nvPr/>
        </p:nvSpPr>
        <p:spPr bwMode="auto">
          <a:xfrm>
            <a:off x="4174272" y="568529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3" name="Line 24">
            <a:extLst>
              <a:ext uri="{FF2B5EF4-FFF2-40B4-BE49-F238E27FC236}">
                <a16:creationId xmlns:a16="http://schemas.microsoft.com/office/drawing/2014/main" id="{D1187350-A964-4284-AD3A-E606FF5DF2DE}"/>
              </a:ext>
            </a:extLst>
          </p:cNvPr>
          <p:cNvSpPr>
            <a:spLocks noChangeShapeType="1"/>
          </p:cNvSpPr>
          <p:nvPr/>
        </p:nvSpPr>
        <p:spPr bwMode="auto">
          <a:xfrm>
            <a:off x="5902464" y="568529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4" name="Line 25">
            <a:extLst>
              <a:ext uri="{FF2B5EF4-FFF2-40B4-BE49-F238E27FC236}">
                <a16:creationId xmlns:a16="http://schemas.microsoft.com/office/drawing/2014/main" id="{B5589DB7-5816-4415-B0FF-10BF01C4D6DB}"/>
              </a:ext>
            </a:extLst>
          </p:cNvPr>
          <p:cNvSpPr>
            <a:spLocks noChangeShapeType="1"/>
          </p:cNvSpPr>
          <p:nvPr/>
        </p:nvSpPr>
        <p:spPr bwMode="auto">
          <a:xfrm>
            <a:off x="5326400" y="568529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5" name="Line 26">
            <a:extLst>
              <a:ext uri="{FF2B5EF4-FFF2-40B4-BE49-F238E27FC236}">
                <a16:creationId xmlns:a16="http://schemas.microsoft.com/office/drawing/2014/main" id="{E4C797D6-6C50-433D-A26B-8D8C907F71BB}"/>
              </a:ext>
            </a:extLst>
          </p:cNvPr>
          <p:cNvSpPr>
            <a:spLocks noChangeShapeType="1"/>
          </p:cNvSpPr>
          <p:nvPr/>
        </p:nvSpPr>
        <p:spPr bwMode="auto">
          <a:xfrm>
            <a:off x="6478206" y="568529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6" name="Line 27">
            <a:extLst>
              <a:ext uri="{FF2B5EF4-FFF2-40B4-BE49-F238E27FC236}">
                <a16:creationId xmlns:a16="http://schemas.microsoft.com/office/drawing/2014/main" id="{A347169A-4A28-4946-9722-37039DB7AB18}"/>
              </a:ext>
            </a:extLst>
          </p:cNvPr>
          <p:cNvSpPr>
            <a:spLocks noChangeShapeType="1"/>
          </p:cNvSpPr>
          <p:nvPr/>
        </p:nvSpPr>
        <p:spPr bwMode="auto">
          <a:xfrm>
            <a:off x="7054592" y="568529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7" name="Line 28">
            <a:extLst>
              <a:ext uri="{FF2B5EF4-FFF2-40B4-BE49-F238E27FC236}">
                <a16:creationId xmlns:a16="http://schemas.microsoft.com/office/drawing/2014/main" id="{8BE04067-619A-444B-AD64-6D2E2A8AFE24}"/>
              </a:ext>
            </a:extLst>
          </p:cNvPr>
          <p:cNvSpPr>
            <a:spLocks noChangeShapeType="1"/>
          </p:cNvSpPr>
          <p:nvPr/>
        </p:nvSpPr>
        <p:spPr bwMode="auto">
          <a:xfrm>
            <a:off x="7630656" y="568529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8" name="Line 29">
            <a:extLst>
              <a:ext uri="{FF2B5EF4-FFF2-40B4-BE49-F238E27FC236}">
                <a16:creationId xmlns:a16="http://schemas.microsoft.com/office/drawing/2014/main" id="{7BEBF5F7-46BF-4D78-A3BF-E8ED24CD5E12}"/>
              </a:ext>
            </a:extLst>
          </p:cNvPr>
          <p:cNvSpPr>
            <a:spLocks noChangeShapeType="1"/>
          </p:cNvSpPr>
          <p:nvPr/>
        </p:nvSpPr>
        <p:spPr bwMode="auto">
          <a:xfrm>
            <a:off x="8206720" y="568529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9" name="Line 30">
            <a:extLst>
              <a:ext uri="{FF2B5EF4-FFF2-40B4-BE49-F238E27FC236}">
                <a16:creationId xmlns:a16="http://schemas.microsoft.com/office/drawing/2014/main" id="{71C821CA-EAA4-4C4E-B483-513B5F937373}"/>
              </a:ext>
            </a:extLst>
          </p:cNvPr>
          <p:cNvSpPr>
            <a:spLocks noChangeShapeType="1"/>
          </p:cNvSpPr>
          <p:nvPr/>
        </p:nvSpPr>
        <p:spPr bwMode="auto">
          <a:xfrm>
            <a:off x="8782784" y="568529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0" name="Line 31">
            <a:extLst>
              <a:ext uri="{FF2B5EF4-FFF2-40B4-BE49-F238E27FC236}">
                <a16:creationId xmlns:a16="http://schemas.microsoft.com/office/drawing/2014/main" id="{681FB239-9DEE-4738-8862-234280F600D3}"/>
              </a:ext>
            </a:extLst>
          </p:cNvPr>
          <p:cNvSpPr>
            <a:spLocks noChangeShapeType="1"/>
          </p:cNvSpPr>
          <p:nvPr/>
        </p:nvSpPr>
        <p:spPr bwMode="auto">
          <a:xfrm>
            <a:off x="9286840" y="568529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1" name="Line 32">
            <a:extLst>
              <a:ext uri="{FF2B5EF4-FFF2-40B4-BE49-F238E27FC236}">
                <a16:creationId xmlns:a16="http://schemas.microsoft.com/office/drawing/2014/main" id="{74DE05E4-2C35-4EB9-A67A-4C3FC1B295A6}"/>
              </a:ext>
            </a:extLst>
          </p:cNvPr>
          <p:cNvSpPr>
            <a:spLocks noChangeShapeType="1"/>
          </p:cNvSpPr>
          <p:nvPr/>
        </p:nvSpPr>
        <p:spPr bwMode="auto">
          <a:xfrm>
            <a:off x="4750336" y="568529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2" name="Text Box 33">
            <a:extLst>
              <a:ext uri="{FF2B5EF4-FFF2-40B4-BE49-F238E27FC236}">
                <a16:creationId xmlns:a16="http://schemas.microsoft.com/office/drawing/2014/main" id="{1C6F8949-2095-491F-A374-44E4D7F68FDC}"/>
              </a:ext>
            </a:extLst>
          </p:cNvPr>
          <p:cNvSpPr txBox="1">
            <a:spLocks noChangeArrowheads="1"/>
          </p:cNvSpPr>
          <p:nvPr/>
        </p:nvSpPr>
        <p:spPr bwMode="auto">
          <a:xfrm>
            <a:off x="3958248"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10</a:t>
            </a:r>
          </a:p>
        </p:txBody>
      </p:sp>
      <p:sp>
        <p:nvSpPr>
          <p:cNvPr id="33" name="Text Box 34">
            <a:extLst>
              <a:ext uri="{FF2B5EF4-FFF2-40B4-BE49-F238E27FC236}">
                <a16:creationId xmlns:a16="http://schemas.microsoft.com/office/drawing/2014/main" id="{186E5412-3608-4FE8-B89A-382E67F191A5}"/>
              </a:ext>
            </a:extLst>
          </p:cNvPr>
          <p:cNvSpPr txBox="1">
            <a:spLocks noChangeArrowheads="1"/>
          </p:cNvSpPr>
          <p:nvPr/>
        </p:nvSpPr>
        <p:spPr bwMode="auto">
          <a:xfrm>
            <a:off x="4607138"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20</a:t>
            </a:r>
          </a:p>
        </p:txBody>
      </p:sp>
      <p:sp>
        <p:nvSpPr>
          <p:cNvPr id="34" name="Text Box 35">
            <a:extLst>
              <a:ext uri="{FF2B5EF4-FFF2-40B4-BE49-F238E27FC236}">
                <a16:creationId xmlns:a16="http://schemas.microsoft.com/office/drawing/2014/main" id="{B49B2268-3783-42F5-928D-73E1C382BAA4}"/>
              </a:ext>
            </a:extLst>
          </p:cNvPr>
          <p:cNvSpPr txBox="1">
            <a:spLocks noChangeArrowheads="1"/>
          </p:cNvSpPr>
          <p:nvPr/>
        </p:nvSpPr>
        <p:spPr bwMode="auto">
          <a:xfrm>
            <a:off x="5183202"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30</a:t>
            </a:r>
          </a:p>
        </p:txBody>
      </p:sp>
      <p:sp>
        <p:nvSpPr>
          <p:cNvPr id="35" name="Text Box 36">
            <a:extLst>
              <a:ext uri="{FF2B5EF4-FFF2-40B4-BE49-F238E27FC236}">
                <a16:creationId xmlns:a16="http://schemas.microsoft.com/office/drawing/2014/main" id="{17274EA9-A074-4744-B8AB-B7DBD86DEBEC}"/>
              </a:ext>
            </a:extLst>
          </p:cNvPr>
          <p:cNvSpPr txBox="1">
            <a:spLocks noChangeArrowheads="1"/>
          </p:cNvSpPr>
          <p:nvPr/>
        </p:nvSpPr>
        <p:spPr bwMode="auto">
          <a:xfrm>
            <a:off x="5759266"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40</a:t>
            </a:r>
          </a:p>
        </p:txBody>
      </p:sp>
      <p:sp>
        <p:nvSpPr>
          <p:cNvPr id="36" name="Text Box 37">
            <a:extLst>
              <a:ext uri="{FF2B5EF4-FFF2-40B4-BE49-F238E27FC236}">
                <a16:creationId xmlns:a16="http://schemas.microsoft.com/office/drawing/2014/main" id="{7ED3577F-CFC7-480E-96B6-EC19A8651F4C}"/>
              </a:ext>
            </a:extLst>
          </p:cNvPr>
          <p:cNvSpPr txBox="1">
            <a:spLocks noChangeArrowheads="1"/>
          </p:cNvSpPr>
          <p:nvPr/>
        </p:nvSpPr>
        <p:spPr bwMode="auto">
          <a:xfrm>
            <a:off x="6335330"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50</a:t>
            </a:r>
          </a:p>
        </p:txBody>
      </p:sp>
      <p:sp>
        <p:nvSpPr>
          <p:cNvPr id="37" name="Text Box 38">
            <a:extLst>
              <a:ext uri="{FF2B5EF4-FFF2-40B4-BE49-F238E27FC236}">
                <a16:creationId xmlns:a16="http://schemas.microsoft.com/office/drawing/2014/main" id="{F4059797-8F60-4375-ABD0-0AAB61E1B7E0}"/>
              </a:ext>
            </a:extLst>
          </p:cNvPr>
          <p:cNvSpPr txBox="1">
            <a:spLocks noChangeArrowheads="1"/>
          </p:cNvSpPr>
          <p:nvPr/>
        </p:nvSpPr>
        <p:spPr bwMode="auto">
          <a:xfrm>
            <a:off x="6911394"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60</a:t>
            </a:r>
          </a:p>
        </p:txBody>
      </p:sp>
      <p:sp>
        <p:nvSpPr>
          <p:cNvPr id="38" name="Text Box 39">
            <a:extLst>
              <a:ext uri="{FF2B5EF4-FFF2-40B4-BE49-F238E27FC236}">
                <a16:creationId xmlns:a16="http://schemas.microsoft.com/office/drawing/2014/main" id="{C404C8CB-88B4-4DC3-807A-7ED7E457A339}"/>
              </a:ext>
            </a:extLst>
          </p:cNvPr>
          <p:cNvSpPr txBox="1">
            <a:spLocks noChangeArrowheads="1"/>
          </p:cNvSpPr>
          <p:nvPr/>
        </p:nvSpPr>
        <p:spPr bwMode="auto">
          <a:xfrm>
            <a:off x="7487458"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70</a:t>
            </a:r>
          </a:p>
        </p:txBody>
      </p:sp>
      <p:sp>
        <p:nvSpPr>
          <p:cNvPr id="39" name="Text Box 40">
            <a:extLst>
              <a:ext uri="{FF2B5EF4-FFF2-40B4-BE49-F238E27FC236}">
                <a16:creationId xmlns:a16="http://schemas.microsoft.com/office/drawing/2014/main" id="{1666A771-0E7E-4851-8EEC-D4C77C343D3D}"/>
              </a:ext>
            </a:extLst>
          </p:cNvPr>
          <p:cNvSpPr txBox="1">
            <a:spLocks noChangeArrowheads="1"/>
          </p:cNvSpPr>
          <p:nvPr/>
        </p:nvSpPr>
        <p:spPr bwMode="auto">
          <a:xfrm>
            <a:off x="8062704"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80</a:t>
            </a:r>
          </a:p>
        </p:txBody>
      </p:sp>
      <p:sp>
        <p:nvSpPr>
          <p:cNvPr id="40" name="Text Box 41">
            <a:extLst>
              <a:ext uri="{FF2B5EF4-FFF2-40B4-BE49-F238E27FC236}">
                <a16:creationId xmlns:a16="http://schemas.microsoft.com/office/drawing/2014/main" id="{3A416D35-9379-4E2A-879D-0B6B27C751CF}"/>
              </a:ext>
            </a:extLst>
          </p:cNvPr>
          <p:cNvSpPr txBox="1">
            <a:spLocks noChangeArrowheads="1"/>
          </p:cNvSpPr>
          <p:nvPr/>
        </p:nvSpPr>
        <p:spPr bwMode="auto">
          <a:xfrm>
            <a:off x="8639586" y="5881162"/>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90</a:t>
            </a:r>
          </a:p>
        </p:txBody>
      </p:sp>
      <p:sp>
        <p:nvSpPr>
          <p:cNvPr id="41" name="Line 42">
            <a:extLst>
              <a:ext uri="{FF2B5EF4-FFF2-40B4-BE49-F238E27FC236}">
                <a16:creationId xmlns:a16="http://schemas.microsoft.com/office/drawing/2014/main" id="{ABE441DE-DD4D-46E4-B7FE-382CB4EC9F86}"/>
              </a:ext>
            </a:extLst>
          </p:cNvPr>
          <p:cNvSpPr>
            <a:spLocks noChangeShapeType="1"/>
          </p:cNvSpPr>
          <p:nvPr/>
        </p:nvSpPr>
        <p:spPr bwMode="auto">
          <a:xfrm>
            <a:off x="7126600" y="2091952"/>
            <a:ext cx="0" cy="980788"/>
          </a:xfrm>
          <a:prstGeom prst="line">
            <a:avLst/>
          </a:prstGeom>
          <a:noFill/>
          <a:ln w="3175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2" name="Line 43">
            <a:extLst>
              <a:ext uri="{FF2B5EF4-FFF2-40B4-BE49-F238E27FC236}">
                <a16:creationId xmlns:a16="http://schemas.microsoft.com/office/drawing/2014/main" id="{62725CF5-4616-4939-B6E9-92191A1E05D3}"/>
              </a:ext>
            </a:extLst>
          </p:cNvPr>
          <p:cNvSpPr>
            <a:spLocks noChangeShapeType="1"/>
          </p:cNvSpPr>
          <p:nvPr/>
        </p:nvSpPr>
        <p:spPr bwMode="auto">
          <a:xfrm>
            <a:off x="7656161" y="3387208"/>
            <a:ext cx="0" cy="980788"/>
          </a:xfrm>
          <a:prstGeom prst="line">
            <a:avLst/>
          </a:prstGeom>
          <a:noFill/>
          <a:ln w="3175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3" name="Line 44">
            <a:extLst>
              <a:ext uri="{FF2B5EF4-FFF2-40B4-BE49-F238E27FC236}">
                <a16:creationId xmlns:a16="http://schemas.microsoft.com/office/drawing/2014/main" id="{F6949C6B-81BB-4477-8D5F-85429416D267}"/>
              </a:ext>
            </a:extLst>
          </p:cNvPr>
          <p:cNvSpPr>
            <a:spLocks noChangeShapeType="1"/>
          </p:cNvSpPr>
          <p:nvPr/>
        </p:nvSpPr>
        <p:spPr bwMode="auto">
          <a:xfrm>
            <a:off x="7630656" y="4680460"/>
            <a:ext cx="0" cy="980788"/>
          </a:xfrm>
          <a:prstGeom prst="line">
            <a:avLst/>
          </a:prstGeom>
          <a:noFill/>
          <a:ln w="3175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4" name="Text Box 45">
            <a:extLst>
              <a:ext uri="{FF2B5EF4-FFF2-40B4-BE49-F238E27FC236}">
                <a16:creationId xmlns:a16="http://schemas.microsoft.com/office/drawing/2014/main" id="{E297A8A6-B241-4098-A2A4-12529136A449}"/>
              </a:ext>
            </a:extLst>
          </p:cNvPr>
          <p:cNvSpPr txBox="1">
            <a:spLocks noChangeArrowheads="1"/>
          </p:cNvSpPr>
          <p:nvPr/>
        </p:nvSpPr>
        <p:spPr bwMode="auto">
          <a:xfrm>
            <a:off x="6910576" y="1772816"/>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60</a:t>
            </a:r>
          </a:p>
        </p:txBody>
      </p:sp>
      <p:sp>
        <p:nvSpPr>
          <p:cNvPr id="45" name="Text Box 46">
            <a:extLst>
              <a:ext uri="{FF2B5EF4-FFF2-40B4-BE49-F238E27FC236}">
                <a16:creationId xmlns:a16="http://schemas.microsoft.com/office/drawing/2014/main" id="{A069E15A-5601-4169-87D4-5A5C6FCBDA04}"/>
              </a:ext>
            </a:extLst>
          </p:cNvPr>
          <p:cNvSpPr txBox="1">
            <a:spLocks noChangeArrowheads="1"/>
          </p:cNvSpPr>
          <p:nvPr/>
        </p:nvSpPr>
        <p:spPr bwMode="auto">
          <a:xfrm>
            <a:off x="7414880" y="4419818"/>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70</a:t>
            </a:r>
          </a:p>
        </p:txBody>
      </p:sp>
      <p:sp>
        <p:nvSpPr>
          <p:cNvPr id="46" name="Text Box 47">
            <a:extLst>
              <a:ext uri="{FF2B5EF4-FFF2-40B4-BE49-F238E27FC236}">
                <a16:creationId xmlns:a16="http://schemas.microsoft.com/office/drawing/2014/main" id="{08D53A4F-3BEF-4671-A52F-CD747DDAF117}"/>
              </a:ext>
            </a:extLst>
          </p:cNvPr>
          <p:cNvSpPr txBox="1">
            <a:spLocks noChangeArrowheads="1"/>
          </p:cNvSpPr>
          <p:nvPr/>
        </p:nvSpPr>
        <p:spPr bwMode="auto">
          <a:xfrm>
            <a:off x="7486640" y="2941680"/>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70</a:t>
            </a:r>
          </a:p>
        </p:txBody>
      </p:sp>
      <p:sp>
        <p:nvSpPr>
          <p:cNvPr id="47" name="Text Box 49">
            <a:extLst>
              <a:ext uri="{FF2B5EF4-FFF2-40B4-BE49-F238E27FC236}">
                <a16:creationId xmlns:a16="http://schemas.microsoft.com/office/drawing/2014/main" id="{511EAA4A-9914-4972-8E93-D599972EE7C0}"/>
              </a:ext>
            </a:extLst>
          </p:cNvPr>
          <p:cNvSpPr txBox="1">
            <a:spLocks noChangeArrowheads="1"/>
          </p:cNvSpPr>
          <p:nvPr/>
        </p:nvSpPr>
        <p:spPr bwMode="auto">
          <a:xfrm>
            <a:off x="2472172" y="6303963"/>
            <a:ext cx="21948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eaLnBrk="1" hangingPunct="1">
              <a:spcBef>
                <a:spcPct val="0"/>
              </a:spcBef>
              <a:buFontTx/>
              <a:buNone/>
            </a:pPr>
            <a:r>
              <a:rPr lang="es-ES_tradnl" altLang="es-ES" sz="1600" b="1" dirty="0">
                <a:solidFill>
                  <a:prstClr val="black"/>
                </a:solidFill>
                <a:latin typeface="Arial" panose="020B0604020202020204" pitchFamily="34" charset="0"/>
                <a:cs typeface="Arial" panose="020B0604020202020204" pitchFamily="34" charset="0"/>
              </a:rPr>
              <a:t>Coste total: 405 u.m.</a:t>
            </a:r>
            <a:endParaRPr lang="es-ES" altLang="es-ES" sz="1600" b="1" dirty="0">
              <a:solidFill>
                <a:prstClr val="black"/>
              </a:solidFill>
              <a:latin typeface="Arial" panose="020B0604020202020204" pitchFamily="34" charset="0"/>
              <a:cs typeface="Arial" panose="020B0604020202020204" pitchFamily="34" charset="0"/>
            </a:endParaRPr>
          </a:p>
        </p:txBody>
      </p:sp>
      <p:sp>
        <p:nvSpPr>
          <p:cNvPr id="48" name="Text Box 41">
            <a:extLst>
              <a:ext uri="{FF2B5EF4-FFF2-40B4-BE49-F238E27FC236}">
                <a16:creationId xmlns:a16="http://schemas.microsoft.com/office/drawing/2014/main" id="{3B32F0F5-7FEA-4912-8540-3ABF9DC409A8}"/>
              </a:ext>
            </a:extLst>
          </p:cNvPr>
          <p:cNvSpPr txBox="1">
            <a:spLocks noChangeArrowheads="1"/>
          </p:cNvSpPr>
          <p:nvPr/>
        </p:nvSpPr>
        <p:spPr bwMode="auto">
          <a:xfrm>
            <a:off x="9143642" y="5877272"/>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100</a:t>
            </a:r>
          </a:p>
        </p:txBody>
      </p:sp>
      <p:sp>
        <p:nvSpPr>
          <p:cNvPr id="49" name="Line 31">
            <a:extLst>
              <a:ext uri="{FF2B5EF4-FFF2-40B4-BE49-F238E27FC236}">
                <a16:creationId xmlns:a16="http://schemas.microsoft.com/office/drawing/2014/main" id="{03558107-7320-4909-9F19-ECD465F8C30C}"/>
              </a:ext>
            </a:extLst>
          </p:cNvPr>
          <p:cNvSpPr>
            <a:spLocks noChangeShapeType="1"/>
          </p:cNvSpPr>
          <p:nvPr/>
        </p:nvSpPr>
        <p:spPr bwMode="auto">
          <a:xfrm>
            <a:off x="9862904" y="5661248"/>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50" name="Text Box 41">
            <a:extLst>
              <a:ext uri="{FF2B5EF4-FFF2-40B4-BE49-F238E27FC236}">
                <a16:creationId xmlns:a16="http://schemas.microsoft.com/office/drawing/2014/main" id="{20465645-21AC-4A23-B0CC-2F942AF6061E}"/>
              </a:ext>
            </a:extLst>
          </p:cNvPr>
          <p:cNvSpPr txBox="1">
            <a:spLocks noChangeArrowheads="1"/>
          </p:cNvSpPr>
          <p:nvPr/>
        </p:nvSpPr>
        <p:spPr bwMode="auto">
          <a:xfrm>
            <a:off x="9646880" y="5877272"/>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110</a:t>
            </a:r>
          </a:p>
        </p:txBody>
      </p:sp>
      <p:sp>
        <p:nvSpPr>
          <p:cNvPr id="51" name="48 CuadroTexto">
            <a:extLst>
              <a:ext uri="{FF2B5EF4-FFF2-40B4-BE49-F238E27FC236}">
                <a16:creationId xmlns:a16="http://schemas.microsoft.com/office/drawing/2014/main" id="{673075A5-C5C0-4B2F-8DF7-975406ECD9CB}"/>
              </a:ext>
            </a:extLst>
          </p:cNvPr>
          <p:cNvSpPr txBox="1"/>
          <p:nvPr/>
        </p:nvSpPr>
        <p:spPr>
          <a:xfrm>
            <a:off x="10230932" y="5929535"/>
            <a:ext cx="631904" cy="307777"/>
          </a:xfrm>
          <a:prstGeom prst="rect">
            <a:avLst/>
          </a:prstGeom>
          <a:noFill/>
        </p:spPr>
        <p:txBody>
          <a:bodyPr wrap="none" rtlCol="0">
            <a:spAutoFit/>
          </a:bodyPr>
          <a:lstStyle/>
          <a:p>
            <a:r>
              <a:rPr lang="es-ES" sz="1400" dirty="0">
                <a:solidFill>
                  <a:prstClr val="black"/>
                </a:solidFill>
                <a:latin typeface="Arial" panose="020B0604020202020204" pitchFamily="34" charset="0"/>
                <a:cs typeface="Arial" panose="020B0604020202020204" pitchFamily="34" charset="0"/>
              </a:rPr>
              <a:t>horas</a:t>
            </a:r>
          </a:p>
        </p:txBody>
      </p:sp>
      <p:sp>
        <p:nvSpPr>
          <p:cNvPr id="52" name="50 CuadroTexto">
            <a:extLst>
              <a:ext uri="{FF2B5EF4-FFF2-40B4-BE49-F238E27FC236}">
                <a16:creationId xmlns:a16="http://schemas.microsoft.com/office/drawing/2014/main" id="{B62CDCD5-E885-4A5B-8865-D0A6B2617FF0}"/>
              </a:ext>
            </a:extLst>
          </p:cNvPr>
          <p:cNvSpPr txBox="1"/>
          <p:nvPr/>
        </p:nvSpPr>
        <p:spPr>
          <a:xfrm>
            <a:off x="8926800" y="2339588"/>
            <a:ext cx="21472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prstClr val="black"/>
                </a:solidFill>
                <a:effectLst/>
                <a:uLnTx/>
                <a:uFillTx/>
              </a:rPr>
              <a:t>Sobrecarga: 25 horas</a:t>
            </a:r>
          </a:p>
        </p:txBody>
      </p:sp>
      <p:sp>
        <p:nvSpPr>
          <p:cNvPr id="53" name="51 CuadroTexto">
            <a:extLst>
              <a:ext uri="{FF2B5EF4-FFF2-40B4-BE49-F238E27FC236}">
                <a16:creationId xmlns:a16="http://schemas.microsoft.com/office/drawing/2014/main" id="{DF3B0AE7-306C-4835-AA1E-B1436E7A6B7B}"/>
              </a:ext>
            </a:extLst>
          </p:cNvPr>
          <p:cNvSpPr txBox="1"/>
          <p:nvPr/>
        </p:nvSpPr>
        <p:spPr>
          <a:xfrm>
            <a:off x="8134712" y="3717032"/>
            <a:ext cx="124732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prstClr val="black"/>
                </a:solidFill>
                <a:effectLst/>
                <a:uLnTx/>
                <a:uFillTx/>
              </a:rPr>
              <a:t>Equilibrado</a:t>
            </a:r>
          </a:p>
        </p:txBody>
      </p:sp>
      <p:sp>
        <p:nvSpPr>
          <p:cNvPr id="54" name="52 CuadroTexto">
            <a:extLst>
              <a:ext uri="{FF2B5EF4-FFF2-40B4-BE49-F238E27FC236}">
                <a16:creationId xmlns:a16="http://schemas.microsoft.com/office/drawing/2014/main" id="{D40E7EC8-3D49-47CA-89E3-3B7D015A6104}"/>
              </a:ext>
            </a:extLst>
          </p:cNvPr>
          <p:cNvSpPr txBox="1"/>
          <p:nvPr/>
        </p:nvSpPr>
        <p:spPr>
          <a:xfrm>
            <a:off x="8134712" y="4931876"/>
            <a:ext cx="19547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prstClr val="black"/>
                </a:solidFill>
                <a:effectLst/>
                <a:uLnTx/>
                <a:uFillTx/>
              </a:rPr>
              <a:t>Subcarga: 30 horas</a:t>
            </a:r>
          </a:p>
        </p:txBody>
      </p:sp>
    </p:spTree>
    <p:extLst>
      <p:ext uri="{BB962C8B-B14F-4D97-AF65-F5344CB8AC3E}">
        <p14:creationId xmlns:p14="http://schemas.microsoft.com/office/powerpoint/2010/main" val="44130954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696980"/>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Se puede ver que:</a:t>
            </a:r>
          </a:p>
          <a:p>
            <a:pPr marR="0" lvl="0" indent="-342900" algn="just" defTabSz="914400" rtl="0" eaLnBrk="1" fontAlgn="auto" latinLnBrk="0" hangingPunct="1">
              <a:lnSpc>
                <a:spcPct val="100000"/>
              </a:lnSpc>
              <a:spcBef>
                <a:spcPct val="20000"/>
              </a:spcBef>
              <a:spcAft>
                <a:spcPts val="0"/>
              </a:spcAft>
              <a:buClrTx/>
              <a:buSzTx/>
              <a:buFontTx/>
              <a:buChar char="-"/>
              <a:tabLst/>
              <a:defRPr/>
            </a:pPr>
            <a:r>
              <a:rPr lang="es-ES" sz="2400" dirty="0"/>
              <a:t>En CT1 sigue existiendo una sobrecarga de 25 horas.</a:t>
            </a:r>
          </a:p>
          <a:p>
            <a:pPr marR="0" lvl="0" indent="-342900" algn="just" defTabSz="914400" rtl="0" eaLnBrk="1" fontAlgn="auto" latinLnBrk="0" hangingPunct="1">
              <a:lnSpc>
                <a:spcPct val="100000"/>
              </a:lnSpc>
              <a:spcBef>
                <a:spcPct val="20000"/>
              </a:spcBef>
              <a:spcAft>
                <a:spcPts val="0"/>
              </a:spcAft>
              <a:buClrTx/>
              <a:buSzTx/>
              <a:buFontTx/>
              <a:buChar char="-"/>
              <a:tabLst/>
              <a:defRPr/>
            </a:pPr>
            <a:r>
              <a:rPr lang="es-ES" sz="2400" dirty="0"/>
              <a:t>En CT2 no hay desviación, puesto que la carga asignada iguala la capacidad disponible.</a:t>
            </a:r>
          </a:p>
          <a:p>
            <a:pPr marR="0" lvl="0" indent="-342900" algn="just" defTabSz="914400" rtl="0" eaLnBrk="1" fontAlgn="auto" latinLnBrk="0" hangingPunct="1">
              <a:lnSpc>
                <a:spcPct val="100000"/>
              </a:lnSpc>
              <a:spcBef>
                <a:spcPct val="20000"/>
              </a:spcBef>
              <a:spcAft>
                <a:spcPts val="0"/>
              </a:spcAft>
              <a:buClrTx/>
              <a:buSzTx/>
              <a:buFontTx/>
              <a:buChar char="-"/>
              <a:tabLst/>
              <a:defRPr/>
            </a:pPr>
            <a:r>
              <a:rPr lang="es-ES" sz="2400" dirty="0"/>
              <a:t>En CT3 existe una capacidad ociosa (subcarga) de 30 horas.</a:t>
            </a:r>
          </a:p>
          <a:p>
            <a:pPr marR="0" lvl="0" algn="just" defTabSz="914400" rtl="0" eaLnBrk="1" fontAlgn="auto" latinLnBrk="0" hangingPunct="1">
              <a:lnSpc>
                <a:spcPct val="100000"/>
              </a:lnSpc>
              <a:spcBef>
                <a:spcPct val="20000"/>
              </a:spcBef>
              <a:spcAft>
                <a:spcPts val="0"/>
              </a:spcAft>
              <a:buClrTx/>
              <a:buSzTx/>
              <a:tabLst/>
              <a:defRPr/>
            </a:pPr>
            <a:endParaRPr lang="es-ES" sz="1000" dirty="0"/>
          </a:p>
          <a:p>
            <a:pPr marR="0" lvl="0" algn="just" defTabSz="914400" rtl="0" eaLnBrk="1" fontAlgn="auto" latinLnBrk="0" hangingPunct="1">
              <a:lnSpc>
                <a:spcPct val="100000"/>
              </a:lnSpc>
              <a:spcBef>
                <a:spcPct val="20000"/>
              </a:spcBef>
              <a:spcAft>
                <a:spcPts val="0"/>
              </a:spcAft>
              <a:buClrTx/>
              <a:buSzTx/>
              <a:tabLst/>
              <a:defRPr/>
            </a:pPr>
            <a:r>
              <a:rPr lang="es-ES" sz="2400" dirty="0"/>
              <a:t>Esta segunda asignación no es factible, porque sigue existiendo sobrecarga en un CT. Por ello, nuevamente habrá que plantear reasignaciones de pedidos desde el CT sobrecargado a aquel en el que exista subcarga, intentando mover aquel pedido que menor incremento de coste genera, y comprobando que el CT receptor tiene capacidad ociosa suficiente para poder atenderlo.</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5" name="4 Tabla">
            <a:extLst>
              <a:ext uri="{FF2B5EF4-FFF2-40B4-BE49-F238E27FC236}">
                <a16:creationId xmlns:a16="http://schemas.microsoft.com/office/drawing/2014/main" id="{E57C5FC8-9CDF-4DD9-8DF9-20BB64207BE0}"/>
              </a:ext>
            </a:extLst>
          </p:cNvPr>
          <p:cNvGraphicFramePr>
            <a:graphicFrameLocks noGrp="1"/>
          </p:cNvGraphicFramePr>
          <p:nvPr>
            <p:extLst>
              <p:ext uri="{D42A27DB-BD31-4B8C-83A1-F6EECF244321}">
                <p14:modId xmlns:p14="http://schemas.microsoft.com/office/powerpoint/2010/main" val="2356844627"/>
              </p:ext>
            </p:extLst>
          </p:nvPr>
        </p:nvGraphicFramePr>
        <p:xfrm>
          <a:off x="3171508" y="4555094"/>
          <a:ext cx="5848980" cy="1512169"/>
        </p:xfrm>
        <a:graphic>
          <a:graphicData uri="http://schemas.openxmlformats.org/drawingml/2006/table">
            <a:tbl>
              <a:tblPr/>
              <a:tblGrid>
                <a:gridCol w="792088">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2824644">
                  <a:extLst>
                    <a:ext uri="{9D8B030D-6E8A-4147-A177-3AD203B41FA5}">
                      <a16:colId xmlns:a16="http://schemas.microsoft.com/office/drawing/2014/main" val="20003"/>
                    </a:ext>
                  </a:extLst>
                </a:gridCol>
              </a:tblGrid>
              <a:tr h="9073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Pedido</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CT actualmente asignado</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Posible CT receptor</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Incremento de coste = coste en CT receptor – coste en CT actual</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0243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P1</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CT1</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CT3</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100 – 50 = 50 u.m.</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0243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P2</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CT1</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CT3</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1600" dirty="0">
                          <a:latin typeface="Arial"/>
                          <a:ea typeface="Times New Roman"/>
                        </a:rPr>
                        <a:t>185 – 125 = 60 u.m.</a:t>
                      </a:r>
                      <a:endParaRPr lang="es-ES" sz="18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6" name="5 CuadroTexto">
            <a:extLst>
              <a:ext uri="{FF2B5EF4-FFF2-40B4-BE49-F238E27FC236}">
                <a16:creationId xmlns:a16="http://schemas.microsoft.com/office/drawing/2014/main" id="{1BE1B97A-3532-4DC1-8CDD-E2F5435A1FD3}"/>
              </a:ext>
            </a:extLst>
          </p:cNvPr>
          <p:cNvSpPr txBox="1"/>
          <p:nvPr/>
        </p:nvSpPr>
        <p:spPr>
          <a:xfrm>
            <a:off x="4850560" y="6188917"/>
            <a:ext cx="2490875" cy="369332"/>
          </a:xfrm>
          <a:prstGeom prst="rect">
            <a:avLst/>
          </a:prstGeom>
          <a:noFill/>
        </p:spPr>
        <p:txBody>
          <a:bodyPr wrap="none" rtlCol="0">
            <a:spAutoFit/>
          </a:bodyPr>
          <a:lstStyle/>
          <a:p>
            <a:pPr algn="ctr"/>
            <a:r>
              <a:rPr lang="es-ES" b="1" dirty="0"/>
              <a:t>Mover P1 del CT1 al CT3</a:t>
            </a:r>
          </a:p>
        </p:txBody>
      </p:sp>
    </p:spTree>
    <p:extLst>
      <p:ext uri="{BB962C8B-B14F-4D97-AF65-F5344CB8AC3E}">
        <p14:creationId xmlns:p14="http://schemas.microsoft.com/office/powerpoint/2010/main" val="22190985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008" y="2980650"/>
            <a:ext cx="8656751" cy="2185214"/>
          </a:xfrm>
          <a:prstGeom prst="rect">
            <a:avLst/>
          </a:prstGeom>
          <a:noFill/>
        </p:spPr>
        <p:txBody>
          <a:bodyPr wrap="square" rtlCol="0">
            <a:spAutoFit/>
          </a:bodyPr>
          <a:lstStyle/>
          <a:p>
            <a:pPr algn="just"/>
            <a:r>
              <a:rPr lang="es-ES" sz="2800" b="1" dirty="0"/>
              <a:t>OBJETIVOS:</a:t>
            </a:r>
          </a:p>
          <a:p>
            <a:pPr algn="just"/>
            <a:endParaRPr lang="es-ES" dirty="0"/>
          </a:p>
          <a:p>
            <a:pPr marL="342900" indent="-342900" algn="just">
              <a:buFont typeface="+mj-lt"/>
              <a:buAutoNum type="arabicPeriod"/>
            </a:pPr>
            <a:r>
              <a:rPr lang="es-ES" dirty="0"/>
              <a:t>Identificar las características de la programación de operaciones.</a:t>
            </a:r>
          </a:p>
          <a:p>
            <a:pPr marL="342900" indent="-342900" algn="just">
              <a:buFont typeface="+mj-lt"/>
              <a:buAutoNum type="arabicPeriod"/>
            </a:pPr>
            <a:r>
              <a:rPr lang="es-ES" dirty="0"/>
              <a:t>Comprender la importancia de la programación a corto plazo.</a:t>
            </a:r>
          </a:p>
          <a:p>
            <a:pPr marL="342900" indent="-342900" algn="just">
              <a:buFont typeface="+mj-lt"/>
              <a:buAutoNum type="arabicPeriod"/>
            </a:pPr>
            <a:r>
              <a:rPr lang="es-ES" dirty="0"/>
              <a:t>Conocer las técnicas y tipos de programación de operaciones.</a:t>
            </a:r>
          </a:p>
          <a:p>
            <a:pPr marL="342900" indent="-342900" algn="just">
              <a:buFont typeface="+mj-lt"/>
              <a:buAutoNum type="arabicPeriod"/>
            </a:pPr>
            <a:r>
              <a:rPr lang="es-ES" dirty="0"/>
              <a:t>Identificar el proceso de programación a corto plazo.</a:t>
            </a:r>
          </a:p>
          <a:p>
            <a:pPr marL="342900" indent="-342900" algn="just">
              <a:buFont typeface="+mj-lt"/>
              <a:buAutoNum type="arabicPeriod"/>
            </a:pPr>
            <a:r>
              <a:rPr lang="es-ES" dirty="0"/>
              <a:t>Conocer el proceso de planificación de la capacidad en el corto plazo.</a:t>
            </a:r>
          </a:p>
        </p:txBody>
      </p:sp>
      <p:pic>
        <p:nvPicPr>
          <p:cNvPr id="8" name="Imagen 7">
            <a:extLst>
              <a:ext uri="{FF2B5EF4-FFF2-40B4-BE49-F238E27FC236}">
                <a16:creationId xmlns:a16="http://schemas.microsoft.com/office/drawing/2014/main" id="{F1694993-D63D-43A3-88E9-339B60FB7E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CuadroTexto 10">
            <a:extLst>
              <a:ext uri="{FF2B5EF4-FFF2-40B4-BE49-F238E27FC236}">
                <a16:creationId xmlns:a16="http://schemas.microsoft.com/office/drawing/2014/main" id="{0DEB4282-9038-4E0F-9589-61B2C340219F}"/>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dirty="0"/>
              <a:t>LA PROGRAMACIÓN DE OPERACIONES</a:t>
            </a:r>
            <a:endParaRPr lang="en-US" sz="2800" b="1" kern="1200" dirty="0">
              <a:latin typeface="+mn-lt"/>
              <a:ea typeface="+mn-ea"/>
              <a:cs typeface="+mn-cs"/>
            </a:endParaRPr>
          </a:p>
        </p:txBody>
      </p:sp>
      <p:sp>
        <p:nvSpPr>
          <p:cNvPr id="12" name="Título 1">
            <a:extLst>
              <a:ext uri="{FF2B5EF4-FFF2-40B4-BE49-F238E27FC236}">
                <a16:creationId xmlns:a16="http://schemas.microsoft.com/office/drawing/2014/main" id="{F6095A8A-9B19-45DA-A520-8DC96EF7D18A}"/>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6</a:t>
            </a:r>
          </a:p>
        </p:txBody>
      </p:sp>
      <p:pic>
        <p:nvPicPr>
          <p:cNvPr id="4" name="Imagen 3">
            <a:extLst>
              <a:ext uri="{FF2B5EF4-FFF2-40B4-BE49-F238E27FC236}">
                <a16:creationId xmlns:a16="http://schemas.microsoft.com/office/drawing/2014/main" id="{922B4C97-9C6E-48DC-BA3F-751D1F7FAE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943370" y="2474216"/>
            <a:ext cx="2903622" cy="3214062"/>
          </a:xfrm>
          <a:prstGeom prst="rect">
            <a:avLst/>
          </a:prstGeom>
        </p:spPr>
      </p:pic>
    </p:spTree>
    <p:extLst>
      <p:ext uri="{BB962C8B-B14F-4D97-AF65-F5344CB8AC3E}">
        <p14:creationId xmlns:p14="http://schemas.microsoft.com/office/powerpoint/2010/main" val="204700946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696980"/>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Mover P1 desde CT1 a CT3 genera el menor incremento de coste. Además, este movimiento es factible, puesto que requiere que CT3 tenga una capacidad ociosa de al menos 30 horas.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angle 10">
            <a:extLst>
              <a:ext uri="{FF2B5EF4-FFF2-40B4-BE49-F238E27FC236}">
                <a16:creationId xmlns:a16="http://schemas.microsoft.com/office/drawing/2014/main" id="{36BB6124-F998-4113-8C3E-527C100C0F1D}"/>
              </a:ext>
            </a:extLst>
          </p:cNvPr>
          <p:cNvSpPr>
            <a:spLocks noChangeArrowheads="1"/>
          </p:cNvSpPr>
          <p:nvPr/>
        </p:nvSpPr>
        <p:spPr bwMode="auto">
          <a:xfrm>
            <a:off x="5635889" y="4767289"/>
            <a:ext cx="2304256" cy="626990"/>
          </a:xfrm>
          <a:prstGeom prst="rect">
            <a:avLst/>
          </a:prstGeom>
          <a:solidFill>
            <a:schemeClr val="bg1">
              <a:lumMod val="50000"/>
            </a:schemeClr>
          </a:solidFill>
          <a:ln w="9525">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eaLnBrk="1" hangingPunct="1">
              <a:spcBef>
                <a:spcPct val="0"/>
              </a:spcBef>
              <a:buFontTx/>
              <a:buNone/>
            </a:pPr>
            <a:endParaRPr lang="es-ES" altLang="es-ES" sz="1600" dirty="0">
              <a:solidFill>
                <a:schemeClr val="tx1"/>
              </a:solidFill>
              <a:latin typeface="Arial" panose="020B0604020202020204" pitchFamily="34" charset="0"/>
              <a:cs typeface="Arial" panose="020B0604020202020204" pitchFamily="34" charset="0"/>
            </a:endParaRPr>
          </a:p>
        </p:txBody>
      </p:sp>
      <p:sp>
        <p:nvSpPr>
          <p:cNvPr id="6" name="Line 6">
            <a:extLst>
              <a:ext uri="{FF2B5EF4-FFF2-40B4-BE49-F238E27FC236}">
                <a16:creationId xmlns:a16="http://schemas.microsoft.com/office/drawing/2014/main" id="{15FFA130-9DF1-421A-A72B-8CE21DAD75BC}"/>
              </a:ext>
            </a:extLst>
          </p:cNvPr>
          <p:cNvSpPr>
            <a:spLocks noChangeShapeType="1"/>
          </p:cNvSpPr>
          <p:nvPr/>
        </p:nvSpPr>
        <p:spPr bwMode="auto">
          <a:xfrm>
            <a:off x="3834945" y="1700213"/>
            <a:ext cx="0" cy="43120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7" name="Line 7">
            <a:extLst>
              <a:ext uri="{FF2B5EF4-FFF2-40B4-BE49-F238E27FC236}">
                <a16:creationId xmlns:a16="http://schemas.microsoft.com/office/drawing/2014/main" id="{64E6FE97-33C8-44BA-AFF5-274E0A19E47C}"/>
              </a:ext>
            </a:extLst>
          </p:cNvPr>
          <p:cNvSpPr>
            <a:spLocks noChangeShapeType="1"/>
          </p:cNvSpPr>
          <p:nvPr/>
        </p:nvSpPr>
        <p:spPr bwMode="auto">
          <a:xfrm flipV="1">
            <a:off x="3834945" y="5734851"/>
            <a:ext cx="6481464" cy="3109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8" name="Rectangle 8">
            <a:extLst>
              <a:ext uri="{FF2B5EF4-FFF2-40B4-BE49-F238E27FC236}">
                <a16:creationId xmlns:a16="http://schemas.microsoft.com/office/drawing/2014/main" id="{B81A39EF-8880-4C4E-971D-60430BE1DFDE}"/>
              </a:ext>
            </a:extLst>
          </p:cNvPr>
          <p:cNvSpPr>
            <a:spLocks noChangeArrowheads="1"/>
          </p:cNvSpPr>
          <p:nvPr/>
        </p:nvSpPr>
        <p:spPr bwMode="auto">
          <a:xfrm>
            <a:off x="3834946" y="4785608"/>
            <a:ext cx="1800943" cy="587608"/>
          </a:xfrm>
          <a:prstGeom prst="rect">
            <a:avLst/>
          </a:prstGeom>
          <a:solidFill>
            <a:schemeClr val="bg1">
              <a:lumMod val="85000"/>
            </a:schemeClr>
          </a:solidFill>
          <a:ln w="9525">
            <a:solidFill>
              <a:schemeClr val="bg1">
                <a:lumMod val="8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eaLnBrk="1" hangingPunct="1">
              <a:spcBef>
                <a:spcPct val="0"/>
              </a:spcBef>
              <a:buFontTx/>
              <a:buNone/>
            </a:pPr>
            <a:endParaRPr lang="es-ES" altLang="es-ES" sz="1400" dirty="0">
              <a:solidFill>
                <a:schemeClr val="tx1"/>
              </a:solidFill>
              <a:latin typeface="Arial" panose="020B0604020202020204" pitchFamily="34" charset="0"/>
              <a:cs typeface="Arial" panose="020B0604020202020204" pitchFamily="34" charset="0"/>
            </a:endParaRPr>
          </a:p>
        </p:txBody>
      </p:sp>
      <p:sp>
        <p:nvSpPr>
          <p:cNvPr id="9" name="Rectangle 9">
            <a:extLst>
              <a:ext uri="{FF2B5EF4-FFF2-40B4-BE49-F238E27FC236}">
                <a16:creationId xmlns:a16="http://schemas.microsoft.com/office/drawing/2014/main" id="{B5DAEAC5-7FA8-4E36-84EA-2766A604BE8D}"/>
              </a:ext>
            </a:extLst>
          </p:cNvPr>
          <p:cNvSpPr>
            <a:spLocks noChangeArrowheads="1"/>
          </p:cNvSpPr>
          <p:nvPr/>
        </p:nvSpPr>
        <p:spPr bwMode="auto">
          <a:xfrm>
            <a:off x="3834945" y="3594098"/>
            <a:ext cx="1224558" cy="626990"/>
          </a:xfrm>
          <a:prstGeom prst="rect">
            <a:avLst/>
          </a:prstGeom>
          <a:solidFill>
            <a:schemeClr val="bg1">
              <a:lumMod val="65000"/>
              <a:alpha val="60000"/>
            </a:schemeClr>
          </a:solidFill>
          <a:ln w="9525">
            <a:solidFill>
              <a:schemeClr val="bg1">
                <a:lumMod val="6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eaLnBrk="1" hangingPunct="1">
              <a:spcBef>
                <a:spcPct val="0"/>
              </a:spcBef>
              <a:buFontTx/>
              <a:buNone/>
            </a:pPr>
            <a:endParaRPr lang="es-ES" altLang="es-ES" sz="1400" dirty="0">
              <a:solidFill>
                <a:schemeClr val="tx1"/>
              </a:solidFill>
              <a:latin typeface="Arial" panose="020B0604020202020204" pitchFamily="34" charset="0"/>
              <a:cs typeface="Arial" panose="020B0604020202020204" pitchFamily="34" charset="0"/>
            </a:endParaRPr>
          </a:p>
        </p:txBody>
      </p:sp>
      <p:sp>
        <p:nvSpPr>
          <p:cNvPr id="10" name="Rectangle 12">
            <a:extLst>
              <a:ext uri="{FF2B5EF4-FFF2-40B4-BE49-F238E27FC236}">
                <a16:creationId xmlns:a16="http://schemas.microsoft.com/office/drawing/2014/main" id="{9068AE05-86D4-4D84-9B36-4679C787F017}"/>
              </a:ext>
            </a:extLst>
          </p:cNvPr>
          <p:cNvSpPr>
            <a:spLocks noChangeArrowheads="1"/>
          </p:cNvSpPr>
          <p:nvPr/>
        </p:nvSpPr>
        <p:spPr bwMode="auto">
          <a:xfrm>
            <a:off x="3835689" y="2265328"/>
            <a:ext cx="2879501" cy="587608"/>
          </a:xfrm>
          <a:prstGeom prst="rect">
            <a:avLst/>
          </a:prstGeom>
          <a:solidFill>
            <a:schemeClr val="bg1">
              <a:lumMod val="75000"/>
            </a:schemeClr>
          </a:solidFill>
          <a:ln w="9525">
            <a:solidFill>
              <a:schemeClr val="bg1">
                <a:lumMod val="75000"/>
              </a:schemeClr>
            </a:solidFill>
            <a:miter lim="800000"/>
            <a:headEnd/>
            <a:tailEnd/>
          </a:ln>
          <a:effec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eaLnBrk="1" hangingPunct="1">
              <a:spcBef>
                <a:spcPct val="0"/>
              </a:spcBef>
              <a:buFontTx/>
              <a:buNone/>
            </a:pPr>
            <a:endParaRPr lang="es-ES" altLang="es-ES" sz="1600" b="1" dirty="0">
              <a:solidFill>
                <a:schemeClr val="tx1"/>
              </a:solidFill>
              <a:latin typeface="Arial" panose="020B0604020202020204" pitchFamily="34" charset="0"/>
              <a:cs typeface="Arial" panose="020B0604020202020204" pitchFamily="34" charset="0"/>
            </a:endParaRPr>
          </a:p>
        </p:txBody>
      </p:sp>
      <p:sp>
        <p:nvSpPr>
          <p:cNvPr id="11" name="Rectangle 13">
            <a:extLst>
              <a:ext uri="{FF2B5EF4-FFF2-40B4-BE49-F238E27FC236}">
                <a16:creationId xmlns:a16="http://schemas.microsoft.com/office/drawing/2014/main" id="{9C8EC83F-5D92-4812-8727-B68BA3B0DF93}"/>
              </a:ext>
            </a:extLst>
          </p:cNvPr>
          <p:cNvSpPr>
            <a:spLocks noChangeArrowheads="1"/>
          </p:cNvSpPr>
          <p:nvPr/>
        </p:nvSpPr>
        <p:spPr bwMode="auto">
          <a:xfrm>
            <a:off x="6719946" y="2262454"/>
            <a:ext cx="716143" cy="589049"/>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eaLnBrk="1" hangingPunct="1">
              <a:spcBef>
                <a:spcPct val="0"/>
              </a:spcBef>
              <a:buFontTx/>
              <a:buNone/>
            </a:pPr>
            <a:endParaRPr lang="es-ES" altLang="es-ES" sz="1400" dirty="0">
              <a:solidFill>
                <a:schemeClr val="tx1"/>
              </a:solidFill>
              <a:latin typeface="Arial" panose="020B0604020202020204" pitchFamily="34" charset="0"/>
              <a:cs typeface="Arial" panose="020B0604020202020204" pitchFamily="34" charset="0"/>
            </a:endParaRPr>
          </a:p>
        </p:txBody>
      </p:sp>
      <p:sp>
        <p:nvSpPr>
          <p:cNvPr id="12" name="Text Box 14">
            <a:extLst>
              <a:ext uri="{FF2B5EF4-FFF2-40B4-BE49-F238E27FC236}">
                <a16:creationId xmlns:a16="http://schemas.microsoft.com/office/drawing/2014/main" id="{ABAB374F-91C2-4B9C-B3B1-FBA4B5F7199D}"/>
              </a:ext>
            </a:extLst>
          </p:cNvPr>
          <p:cNvSpPr txBox="1">
            <a:spLocks noChangeArrowheads="1"/>
          </p:cNvSpPr>
          <p:nvPr/>
        </p:nvSpPr>
        <p:spPr bwMode="auto">
          <a:xfrm>
            <a:off x="4195729" y="4874351"/>
            <a:ext cx="12002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latin typeface="Arial" panose="020B0604020202020204" pitchFamily="34" charset="0"/>
                <a:cs typeface="Arial" panose="020B0604020202020204" pitchFamily="34" charset="0"/>
              </a:rPr>
              <a:t>P1 (30 h.)</a:t>
            </a:r>
          </a:p>
        </p:txBody>
      </p:sp>
      <p:sp>
        <p:nvSpPr>
          <p:cNvPr id="13" name="Text Box 15">
            <a:extLst>
              <a:ext uri="{FF2B5EF4-FFF2-40B4-BE49-F238E27FC236}">
                <a16:creationId xmlns:a16="http://schemas.microsoft.com/office/drawing/2014/main" id="{041B7E42-1EC8-42B0-BB89-355FA5F3B1C0}"/>
              </a:ext>
            </a:extLst>
          </p:cNvPr>
          <p:cNvSpPr txBox="1">
            <a:spLocks noChangeArrowheads="1"/>
          </p:cNvSpPr>
          <p:nvPr/>
        </p:nvSpPr>
        <p:spPr bwMode="auto">
          <a:xfrm>
            <a:off x="4554551" y="2354071"/>
            <a:ext cx="1333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latin typeface="Arial" panose="020B0604020202020204" pitchFamily="34" charset="0"/>
                <a:cs typeface="Arial" panose="020B0604020202020204" pitchFamily="34" charset="0"/>
              </a:rPr>
              <a:t>P2 (50 h.)</a:t>
            </a:r>
          </a:p>
        </p:txBody>
      </p:sp>
      <p:sp>
        <p:nvSpPr>
          <p:cNvPr id="14" name="Text Box 16">
            <a:extLst>
              <a:ext uri="{FF2B5EF4-FFF2-40B4-BE49-F238E27FC236}">
                <a16:creationId xmlns:a16="http://schemas.microsoft.com/office/drawing/2014/main" id="{959DC2D2-B893-4EA0-9B82-284FF85D3093}"/>
              </a:ext>
            </a:extLst>
          </p:cNvPr>
          <p:cNvSpPr txBox="1">
            <a:spLocks noChangeArrowheads="1"/>
          </p:cNvSpPr>
          <p:nvPr/>
        </p:nvSpPr>
        <p:spPr bwMode="auto">
          <a:xfrm>
            <a:off x="3835689" y="3660348"/>
            <a:ext cx="12241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latin typeface="Arial" panose="020B0604020202020204" pitchFamily="34" charset="0"/>
                <a:cs typeface="Arial" panose="020B0604020202020204" pitchFamily="34" charset="0"/>
              </a:rPr>
              <a:t>P3 (20 h.)</a:t>
            </a:r>
          </a:p>
        </p:txBody>
      </p:sp>
      <p:sp>
        <p:nvSpPr>
          <p:cNvPr id="15" name="Text Box 17">
            <a:extLst>
              <a:ext uri="{FF2B5EF4-FFF2-40B4-BE49-F238E27FC236}">
                <a16:creationId xmlns:a16="http://schemas.microsoft.com/office/drawing/2014/main" id="{A75995FE-CE99-41C1-B374-6B8C1757CE0C}"/>
              </a:ext>
            </a:extLst>
          </p:cNvPr>
          <p:cNvSpPr txBox="1">
            <a:spLocks noChangeArrowheads="1"/>
          </p:cNvSpPr>
          <p:nvPr/>
        </p:nvSpPr>
        <p:spPr bwMode="auto">
          <a:xfrm>
            <a:off x="5826264" y="4909414"/>
            <a:ext cx="1922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latin typeface="Arial" panose="020B0604020202020204" pitchFamily="34" charset="0"/>
                <a:cs typeface="Arial" panose="020B0604020202020204" pitchFamily="34" charset="0"/>
              </a:rPr>
              <a:t>P4 (40 h.)</a:t>
            </a:r>
          </a:p>
        </p:txBody>
      </p:sp>
      <p:sp>
        <p:nvSpPr>
          <p:cNvPr id="17" name="Rectangle 18">
            <a:extLst>
              <a:ext uri="{FF2B5EF4-FFF2-40B4-BE49-F238E27FC236}">
                <a16:creationId xmlns:a16="http://schemas.microsoft.com/office/drawing/2014/main" id="{E9CFD3CB-B754-4098-AB01-A0CC2B6397D3}"/>
              </a:ext>
            </a:extLst>
          </p:cNvPr>
          <p:cNvSpPr>
            <a:spLocks noChangeArrowheads="1"/>
          </p:cNvSpPr>
          <p:nvPr/>
        </p:nvSpPr>
        <p:spPr bwMode="auto">
          <a:xfrm>
            <a:off x="5059825" y="3594098"/>
            <a:ext cx="2880320" cy="626990"/>
          </a:xfrm>
          <a:prstGeom prst="rect">
            <a:avLst/>
          </a:prstGeom>
          <a:solidFill>
            <a:schemeClr val="tx1">
              <a:lumMod val="65000"/>
              <a:lumOff val="35000"/>
            </a:schemeClr>
          </a:solidFill>
          <a:ln w="9525">
            <a:solidFill>
              <a:schemeClr val="tx1">
                <a:lumMod val="65000"/>
                <a:lumOff val="3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eaLnBrk="1" hangingPunct="1">
              <a:spcBef>
                <a:spcPct val="0"/>
              </a:spcBef>
              <a:buFontTx/>
              <a:buNone/>
            </a:pPr>
            <a:endParaRPr lang="es-ES" altLang="es-ES" sz="1600" dirty="0">
              <a:solidFill>
                <a:schemeClr val="tx1"/>
              </a:solidFill>
              <a:latin typeface="Arial" panose="020B0604020202020204" pitchFamily="34" charset="0"/>
              <a:cs typeface="Arial" panose="020B0604020202020204" pitchFamily="34" charset="0"/>
            </a:endParaRPr>
          </a:p>
        </p:txBody>
      </p:sp>
      <p:sp>
        <p:nvSpPr>
          <p:cNvPr id="18" name="Text Box 19">
            <a:extLst>
              <a:ext uri="{FF2B5EF4-FFF2-40B4-BE49-F238E27FC236}">
                <a16:creationId xmlns:a16="http://schemas.microsoft.com/office/drawing/2014/main" id="{71F25DA3-6400-4372-96EC-E328DB74097B}"/>
              </a:ext>
            </a:extLst>
          </p:cNvPr>
          <p:cNvSpPr txBox="1">
            <a:spLocks noChangeArrowheads="1"/>
          </p:cNvSpPr>
          <p:nvPr/>
        </p:nvSpPr>
        <p:spPr bwMode="auto">
          <a:xfrm>
            <a:off x="5635889" y="3679572"/>
            <a:ext cx="15133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schemeClr val="bg1"/>
                </a:solidFill>
                <a:latin typeface="Arial" panose="020B0604020202020204" pitchFamily="34" charset="0"/>
                <a:cs typeface="Arial" panose="020B0604020202020204" pitchFamily="34" charset="0"/>
              </a:rPr>
              <a:t>P5 (50 h.)</a:t>
            </a:r>
          </a:p>
        </p:txBody>
      </p:sp>
      <p:sp>
        <p:nvSpPr>
          <p:cNvPr id="19" name="Text Box 20">
            <a:extLst>
              <a:ext uri="{FF2B5EF4-FFF2-40B4-BE49-F238E27FC236}">
                <a16:creationId xmlns:a16="http://schemas.microsoft.com/office/drawing/2014/main" id="{2D7367E9-85AD-45AE-9B8E-96E29FF620AE}"/>
              </a:ext>
            </a:extLst>
          </p:cNvPr>
          <p:cNvSpPr txBox="1">
            <a:spLocks noChangeArrowheads="1"/>
          </p:cNvSpPr>
          <p:nvPr/>
        </p:nvSpPr>
        <p:spPr bwMode="auto">
          <a:xfrm>
            <a:off x="2826883" y="2354071"/>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CT1</a:t>
            </a:r>
          </a:p>
        </p:txBody>
      </p:sp>
      <p:sp>
        <p:nvSpPr>
          <p:cNvPr id="20" name="Text Box 21">
            <a:extLst>
              <a:ext uri="{FF2B5EF4-FFF2-40B4-BE49-F238E27FC236}">
                <a16:creationId xmlns:a16="http://schemas.microsoft.com/office/drawing/2014/main" id="{BDFEB2FD-797A-417D-9920-984DF9B64C1C}"/>
              </a:ext>
            </a:extLst>
          </p:cNvPr>
          <p:cNvSpPr txBox="1">
            <a:spLocks noChangeArrowheads="1"/>
          </p:cNvSpPr>
          <p:nvPr/>
        </p:nvSpPr>
        <p:spPr bwMode="auto">
          <a:xfrm>
            <a:off x="2826485" y="3725158"/>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CT2</a:t>
            </a:r>
          </a:p>
        </p:txBody>
      </p:sp>
      <p:sp>
        <p:nvSpPr>
          <p:cNvPr id="21" name="Text Box 22">
            <a:extLst>
              <a:ext uri="{FF2B5EF4-FFF2-40B4-BE49-F238E27FC236}">
                <a16:creationId xmlns:a16="http://schemas.microsoft.com/office/drawing/2014/main" id="{47FC736E-F8E4-415A-9663-635E358E3267}"/>
              </a:ext>
            </a:extLst>
          </p:cNvPr>
          <p:cNvSpPr txBox="1">
            <a:spLocks noChangeArrowheads="1"/>
          </p:cNvSpPr>
          <p:nvPr/>
        </p:nvSpPr>
        <p:spPr bwMode="auto">
          <a:xfrm>
            <a:off x="2826883" y="4835565"/>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CT3</a:t>
            </a:r>
          </a:p>
        </p:txBody>
      </p:sp>
      <p:sp>
        <p:nvSpPr>
          <p:cNvPr id="22" name="Line 23">
            <a:extLst>
              <a:ext uri="{FF2B5EF4-FFF2-40B4-BE49-F238E27FC236}">
                <a16:creationId xmlns:a16="http://schemas.microsoft.com/office/drawing/2014/main" id="{F372DCDD-824F-4197-845E-045E456D0943}"/>
              </a:ext>
            </a:extLst>
          </p:cNvPr>
          <p:cNvSpPr>
            <a:spLocks noChangeShapeType="1"/>
          </p:cNvSpPr>
          <p:nvPr/>
        </p:nvSpPr>
        <p:spPr bwMode="auto">
          <a:xfrm>
            <a:off x="4483761" y="5685293"/>
            <a:ext cx="0" cy="1310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23" name="Line 24">
            <a:extLst>
              <a:ext uri="{FF2B5EF4-FFF2-40B4-BE49-F238E27FC236}">
                <a16:creationId xmlns:a16="http://schemas.microsoft.com/office/drawing/2014/main" id="{11288C16-497B-4250-B8B4-A540D5AA92CA}"/>
              </a:ext>
            </a:extLst>
          </p:cNvPr>
          <p:cNvSpPr>
            <a:spLocks noChangeShapeType="1"/>
          </p:cNvSpPr>
          <p:nvPr/>
        </p:nvSpPr>
        <p:spPr bwMode="auto">
          <a:xfrm>
            <a:off x="6211953" y="5685293"/>
            <a:ext cx="0" cy="1310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24" name="Line 25">
            <a:extLst>
              <a:ext uri="{FF2B5EF4-FFF2-40B4-BE49-F238E27FC236}">
                <a16:creationId xmlns:a16="http://schemas.microsoft.com/office/drawing/2014/main" id="{5070F9F2-8A2A-46DC-B911-DFEB795813B8}"/>
              </a:ext>
            </a:extLst>
          </p:cNvPr>
          <p:cNvSpPr>
            <a:spLocks noChangeShapeType="1"/>
          </p:cNvSpPr>
          <p:nvPr/>
        </p:nvSpPr>
        <p:spPr bwMode="auto">
          <a:xfrm>
            <a:off x="5635889" y="5685293"/>
            <a:ext cx="0" cy="1310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25" name="Line 26">
            <a:extLst>
              <a:ext uri="{FF2B5EF4-FFF2-40B4-BE49-F238E27FC236}">
                <a16:creationId xmlns:a16="http://schemas.microsoft.com/office/drawing/2014/main" id="{A4C1CA41-A061-4511-9097-1C90A17414BF}"/>
              </a:ext>
            </a:extLst>
          </p:cNvPr>
          <p:cNvSpPr>
            <a:spLocks noChangeShapeType="1"/>
          </p:cNvSpPr>
          <p:nvPr/>
        </p:nvSpPr>
        <p:spPr bwMode="auto">
          <a:xfrm>
            <a:off x="6787695" y="5685293"/>
            <a:ext cx="0" cy="1310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26" name="Line 27">
            <a:extLst>
              <a:ext uri="{FF2B5EF4-FFF2-40B4-BE49-F238E27FC236}">
                <a16:creationId xmlns:a16="http://schemas.microsoft.com/office/drawing/2014/main" id="{FBB50A62-2F44-4354-9EA9-2E5A6A53D09E}"/>
              </a:ext>
            </a:extLst>
          </p:cNvPr>
          <p:cNvSpPr>
            <a:spLocks noChangeShapeType="1"/>
          </p:cNvSpPr>
          <p:nvPr/>
        </p:nvSpPr>
        <p:spPr bwMode="auto">
          <a:xfrm>
            <a:off x="7364081" y="5685293"/>
            <a:ext cx="0" cy="1310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27" name="Line 28">
            <a:extLst>
              <a:ext uri="{FF2B5EF4-FFF2-40B4-BE49-F238E27FC236}">
                <a16:creationId xmlns:a16="http://schemas.microsoft.com/office/drawing/2014/main" id="{C029721E-F974-4286-8524-DC310E224A94}"/>
              </a:ext>
            </a:extLst>
          </p:cNvPr>
          <p:cNvSpPr>
            <a:spLocks noChangeShapeType="1"/>
          </p:cNvSpPr>
          <p:nvPr/>
        </p:nvSpPr>
        <p:spPr bwMode="auto">
          <a:xfrm>
            <a:off x="7940145" y="5685293"/>
            <a:ext cx="0" cy="1310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28" name="Line 29">
            <a:extLst>
              <a:ext uri="{FF2B5EF4-FFF2-40B4-BE49-F238E27FC236}">
                <a16:creationId xmlns:a16="http://schemas.microsoft.com/office/drawing/2014/main" id="{004F0E2B-18ED-4162-8D88-1BF41EEA18B8}"/>
              </a:ext>
            </a:extLst>
          </p:cNvPr>
          <p:cNvSpPr>
            <a:spLocks noChangeShapeType="1"/>
          </p:cNvSpPr>
          <p:nvPr/>
        </p:nvSpPr>
        <p:spPr bwMode="auto">
          <a:xfrm>
            <a:off x="8516209" y="5685293"/>
            <a:ext cx="0" cy="1310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29" name="Line 30">
            <a:extLst>
              <a:ext uri="{FF2B5EF4-FFF2-40B4-BE49-F238E27FC236}">
                <a16:creationId xmlns:a16="http://schemas.microsoft.com/office/drawing/2014/main" id="{FC273FF3-79F7-401F-B114-FD2632DC0F4C}"/>
              </a:ext>
            </a:extLst>
          </p:cNvPr>
          <p:cNvSpPr>
            <a:spLocks noChangeShapeType="1"/>
          </p:cNvSpPr>
          <p:nvPr/>
        </p:nvSpPr>
        <p:spPr bwMode="auto">
          <a:xfrm>
            <a:off x="9092273" y="5685293"/>
            <a:ext cx="0" cy="1310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30" name="Line 31">
            <a:extLst>
              <a:ext uri="{FF2B5EF4-FFF2-40B4-BE49-F238E27FC236}">
                <a16:creationId xmlns:a16="http://schemas.microsoft.com/office/drawing/2014/main" id="{D8973FD3-F361-488B-BFA1-2B8ED88A98C5}"/>
              </a:ext>
            </a:extLst>
          </p:cNvPr>
          <p:cNvSpPr>
            <a:spLocks noChangeShapeType="1"/>
          </p:cNvSpPr>
          <p:nvPr/>
        </p:nvSpPr>
        <p:spPr bwMode="auto">
          <a:xfrm>
            <a:off x="9596329" y="5685293"/>
            <a:ext cx="0" cy="1310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31" name="Line 32">
            <a:extLst>
              <a:ext uri="{FF2B5EF4-FFF2-40B4-BE49-F238E27FC236}">
                <a16:creationId xmlns:a16="http://schemas.microsoft.com/office/drawing/2014/main" id="{9BDF535D-452D-46FE-9DD7-3499D793ED75}"/>
              </a:ext>
            </a:extLst>
          </p:cNvPr>
          <p:cNvSpPr>
            <a:spLocks noChangeShapeType="1"/>
          </p:cNvSpPr>
          <p:nvPr/>
        </p:nvSpPr>
        <p:spPr bwMode="auto">
          <a:xfrm>
            <a:off x="5059825" y="5685293"/>
            <a:ext cx="0" cy="1310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32" name="Text Box 33">
            <a:extLst>
              <a:ext uri="{FF2B5EF4-FFF2-40B4-BE49-F238E27FC236}">
                <a16:creationId xmlns:a16="http://schemas.microsoft.com/office/drawing/2014/main" id="{0518CC5E-AC98-4758-AB02-38E3821FF00D}"/>
              </a:ext>
            </a:extLst>
          </p:cNvPr>
          <p:cNvSpPr txBox="1">
            <a:spLocks noChangeArrowheads="1"/>
          </p:cNvSpPr>
          <p:nvPr/>
        </p:nvSpPr>
        <p:spPr bwMode="auto">
          <a:xfrm>
            <a:off x="4267737"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10</a:t>
            </a:r>
          </a:p>
        </p:txBody>
      </p:sp>
      <p:sp>
        <p:nvSpPr>
          <p:cNvPr id="33" name="Text Box 34">
            <a:extLst>
              <a:ext uri="{FF2B5EF4-FFF2-40B4-BE49-F238E27FC236}">
                <a16:creationId xmlns:a16="http://schemas.microsoft.com/office/drawing/2014/main" id="{B11EED92-4391-481F-AB64-5E0DA96F47AB}"/>
              </a:ext>
            </a:extLst>
          </p:cNvPr>
          <p:cNvSpPr txBox="1">
            <a:spLocks noChangeArrowheads="1"/>
          </p:cNvSpPr>
          <p:nvPr/>
        </p:nvSpPr>
        <p:spPr bwMode="auto">
          <a:xfrm>
            <a:off x="4916627"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20</a:t>
            </a:r>
          </a:p>
        </p:txBody>
      </p:sp>
      <p:sp>
        <p:nvSpPr>
          <p:cNvPr id="34" name="Text Box 35">
            <a:extLst>
              <a:ext uri="{FF2B5EF4-FFF2-40B4-BE49-F238E27FC236}">
                <a16:creationId xmlns:a16="http://schemas.microsoft.com/office/drawing/2014/main" id="{8C6E28BB-1D6D-47E6-A910-31E16C35CB8D}"/>
              </a:ext>
            </a:extLst>
          </p:cNvPr>
          <p:cNvSpPr txBox="1">
            <a:spLocks noChangeArrowheads="1"/>
          </p:cNvSpPr>
          <p:nvPr/>
        </p:nvSpPr>
        <p:spPr bwMode="auto">
          <a:xfrm>
            <a:off x="5492691"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30</a:t>
            </a:r>
          </a:p>
        </p:txBody>
      </p:sp>
      <p:sp>
        <p:nvSpPr>
          <p:cNvPr id="35" name="Text Box 36">
            <a:extLst>
              <a:ext uri="{FF2B5EF4-FFF2-40B4-BE49-F238E27FC236}">
                <a16:creationId xmlns:a16="http://schemas.microsoft.com/office/drawing/2014/main" id="{35DE3C5F-23FC-45BB-9534-382506287688}"/>
              </a:ext>
            </a:extLst>
          </p:cNvPr>
          <p:cNvSpPr txBox="1">
            <a:spLocks noChangeArrowheads="1"/>
          </p:cNvSpPr>
          <p:nvPr/>
        </p:nvSpPr>
        <p:spPr bwMode="auto">
          <a:xfrm>
            <a:off x="6068755"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40</a:t>
            </a:r>
          </a:p>
        </p:txBody>
      </p:sp>
      <p:sp>
        <p:nvSpPr>
          <p:cNvPr id="36" name="Text Box 37">
            <a:extLst>
              <a:ext uri="{FF2B5EF4-FFF2-40B4-BE49-F238E27FC236}">
                <a16:creationId xmlns:a16="http://schemas.microsoft.com/office/drawing/2014/main" id="{E2CA1A43-BCD9-44ED-9D79-8F7597FFB4FD}"/>
              </a:ext>
            </a:extLst>
          </p:cNvPr>
          <p:cNvSpPr txBox="1">
            <a:spLocks noChangeArrowheads="1"/>
          </p:cNvSpPr>
          <p:nvPr/>
        </p:nvSpPr>
        <p:spPr bwMode="auto">
          <a:xfrm>
            <a:off x="6644819"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50</a:t>
            </a:r>
          </a:p>
        </p:txBody>
      </p:sp>
      <p:sp>
        <p:nvSpPr>
          <p:cNvPr id="37" name="Text Box 38">
            <a:extLst>
              <a:ext uri="{FF2B5EF4-FFF2-40B4-BE49-F238E27FC236}">
                <a16:creationId xmlns:a16="http://schemas.microsoft.com/office/drawing/2014/main" id="{016076EB-51A9-46D8-B369-A7AD8D8523B3}"/>
              </a:ext>
            </a:extLst>
          </p:cNvPr>
          <p:cNvSpPr txBox="1">
            <a:spLocks noChangeArrowheads="1"/>
          </p:cNvSpPr>
          <p:nvPr/>
        </p:nvSpPr>
        <p:spPr bwMode="auto">
          <a:xfrm>
            <a:off x="7220883"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60</a:t>
            </a:r>
          </a:p>
        </p:txBody>
      </p:sp>
      <p:sp>
        <p:nvSpPr>
          <p:cNvPr id="38" name="Text Box 39">
            <a:extLst>
              <a:ext uri="{FF2B5EF4-FFF2-40B4-BE49-F238E27FC236}">
                <a16:creationId xmlns:a16="http://schemas.microsoft.com/office/drawing/2014/main" id="{4FD5CD74-9A31-4E12-933C-7C9B884BC76C}"/>
              </a:ext>
            </a:extLst>
          </p:cNvPr>
          <p:cNvSpPr txBox="1">
            <a:spLocks noChangeArrowheads="1"/>
          </p:cNvSpPr>
          <p:nvPr/>
        </p:nvSpPr>
        <p:spPr bwMode="auto">
          <a:xfrm>
            <a:off x="7796947"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70</a:t>
            </a:r>
          </a:p>
        </p:txBody>
      </p:sp>
      <p:sp>
        <p:nvSpPr>
          <p:cNvPr id="39" name="Text Box 40">
            <a:extLst>
              <a:ext uri="{FF2B5EF4-FFF2-40B4-BE49-F238E27FC236}">
                <a16:creationId xmlns:a16="http://schemas.microsoft.com/office/drawing/2014/main" id="{D2DD50AA-8D7A-4CD9-9976-45B6FD47521A}"/>
              </a:ext>
            </a:extLst>
          </p:cNvPr>
          <p:cNvSpPr txBox="1">
            <a:spLocks noChangeArrowheads="1"/>
          </p:cNvSpPr>
          <p:nvPr/>
        </p:nvSpPr>
        <p:spPr bwMode="auto">
          <a:xfrm>
            <a:off x="8372193" y="588116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80</a:t>
            </a:r>
          </a:p>
        </p:txBody>
      </p:sp>
      <p:sp>
        <p:nvSpPr>
          <p:cNvPr id="40" name="Text Box 41">
            <a:extLst>
              <a:ext uri="{FF2B5EF4-FFF2-40B4-BE49-F238E27FC236}">
                <a16:creationId xmlns:a16="http://schemas.microsoft.com/office/drawing/2014/main" id="{822CB458-011E-4BC2-A2AB-9F7E24CAD985}"/>
              </a:ext>
            </a:extLst>
          </p:cNvPr>
          <p:cNvSpPr txBox="1">
            <a:spLocks noChangeArrowheads="1"/>
          </p:cNvSpPr>
          <p:nvPr/>
        </p:nvSpPr>
        <p:spPr bwMode="auto">
          <a:xfrm>
            <a:off x="8949075" y="5881162"/>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90</a:t>
            </a:r>
          </a:p>
        </p:txBody>
      </p:sp>
      <p:sp>
        <p:nvSpPr>
          <p:cNvPr id="41" name="Line 42">
            <a:extLst>
              <a:ext uri="{FF2B5EF4-FFF2-40B4-BE49-F238E27FC236}">
                <a16:creationId xmlns:a16="http://schemas.microsoft.com/office/drawing/2014/main" id="{6ECF2510-9834-40D6-9822-463D7296BD66}"/>
              </a:ext>
            </a:extLst>
          </p:cNvPr>
          <p:cNvSpPr>
            <a:spLocks noChangeShapeType="1"/>
          </p:cNvSpPr>
          <p:nvPr/>
        </p:nvSpPr>
        <p:spPr bwMode="auto">
          <a:xfrm>
            <a:off x="7436089" y="2091952"/>
            <a:ext cx="0" cy="980788"/>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42" name="Line 43">
            <a:extLst>
              <a:ext uri="{FF2B5EF4-FFF2-40B4-BE49-F238E27FC236}">
                <a16:creationId xmlns:a16="http://schemas.microsoft.com/office/drawing/2014/main" id="{4615C766-702A-45DA-9B24-30D1D3E896CD}"/>
              </a:ext>
            </a:extLst>
          </p:cNvPr>
          <p:cNvSpPr>
            <a:spLocks noChangeShapeType="1"/>
          </p:cNvSpPr>
          <p:nvPr/>
        </p:nvSpPr>
        <p:spPr bwMode="auto">
          <a:xfrm>
            <a:off x="7965650" y="3387208"/>
            <a:ext cx="0" cy="980788"/>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43" name="Line 44">
            <a:extLst>
              <a:ext uri="{FF2B5EF4-FFF2-40B4-BE49-F238E27FC236}">
                <a16:creationId xmlns:a16="http://schemas.microsoft.com/office/drawing/2014/main" id="{6C20816E-0D3E-430E-B623-86A8397C7FD6}"/>
              </a:ext>
            </a:extLst>
          </p:cNvPr>
          <p:cNvSpPr>
            <a:spLocks noChangeShapeType="1"/>
          </p:cNvSpPr>
          <p:nvPr/>
        </p:nvSpPr>
        <p:spPr bwMode="auto">
          <a:xfrm>
            <a:off x="7940145" y="4680460"/>
            <a:ext cx="0" cy="980788"/>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44" name="Text Box 45">
            <a:extLst>
              <a:ext uri="{FF2B5EF4-FFF2-40B4-BE49-F238E27FC236}">
                <a16:creationId xmlns:a16="http://schemas.microsoft.com/office/drawing/2014/main" id="{69F39E72-70F3-48CE-9D52-9AE6515B5531}"/>
              </a:ext>
            </a:extLst>
          </p:cNvPr>
          <p:cNvSpPr txBox="1">
            <a:spLocks noChangeArrowheads="1"/>
          </p:cNvSpPr>
          <p:nvPr/>
        </p:nvSpPr>
        <p:spPr bwMode="auto">
          <a:xfrm>
            <a:off x="7220065" y="1772816"/>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60</a:t>
            </a:r>
          </a:p>
        </p:txBody>
      </p:sp>
      <p:sp>
        <p:nvSpPr>
          <p:cNvPr id="45" name="Text Box 46">
            <a:extLst>
              <a:ext uri="{FF2B5EF4-FFF2-40B4-BE49-F238E27FC236}">
                <a16:creationId xmlns:a16="http://schemas.microsoft.com/office/drawing/2014/main" id="{8151EEE7-ECE8-44CB-B628-1AC46594D5DC}"/>
              </a:ext>
            </a:extLst>
          </p:cNvPr>
          <p:cNvSpPr txBox="1">
            <a:spLocks noChangeArrowheads="1"/>
          </p:cNvSpPr>
          <p:nvPr/>
        </p:nvSpPr>
        <p:spPr bwMode="auto">
          <a:xfrm>
            <a:off x="7724369" y="4419818"/>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70</a:t>
            </a:r>
          </a:p>
        </p:txBody>
      </p:sp>
      <p:sp>
        <p:nvSpPr>
          <p:cNvPr id="46" name="Text Box 47">
            <a:extLst>
              <a:ext uri="{FF2B5EF4-FFF2-40B4-BE49-F238E27FC236}">
                <a16:creationId xmlns:a16="http://schemas.microsoft.com/office/drawing/2014/main" id="{CEC538FB-2E16-4A08-88A3-59156AD99A83}"/>
              </a:ext>
            </a:extLst>
          </p:cNvPr>
          <p:cNvSpPr txBox="1">
            <a:spLocks noChangeArrowheads="1"/>
          </p:cNvSpPr>
          <p:nvPr/>
        </p:nvSpPr>
        <p:spPr bwMode="auto">
          <a:xfrm>
            <a:off x="7796129" y="2941680"/>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70</a:t>
            </a:r>
          </a:p>
        </p:txBody>
      </p:sp>
      <p:sp>
        <p:nvSpPr>
          <p:cNvPr id="47" name="Text Box 49">
            <a:extLst>
              <a:ext uri="{FF2B5EF4-FFF2-40B4-BE49-F238E27FC236}">
                <a16:creationId xmlns:a16="http://schemas.microsoft.com/office/drawing/2014/main" id="{591C28D4-011A-4F84-B5CC-742431316B2C}"/>
              </a:ext>
            </a:extLst>
          </p:cNvPr>
          <p:cNvSpPr txBox="1">
            <a:spLocks noChangeArrowheads="1"/>
          </p:cNvSpPr>
          <p:nvPr/>
        </p:nvSpPr>
        <p:spPr bwMode="auto">
          <a:xfrm>
            <a:off x="2721795" y="6303963"/>
            <a:ext cx="21948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eaLnBrk="1" hangingPunct="1">
              <a:spcBef>
                <a:spcPct val="0"/>
              </a:spcBef>
              <a:buFontTx/>
              <a:buNone/>
            </a:pPr>
            <a:r>
              <a:rPr lang="es-ES_tradnl" altLang="es-ES" sz="1600" b="1" dirty="0">
                <a:solidFill>
                  <a:schemeClr val="tx1"/>
                </a:solidFill>
                <a:latin typeface="Arial" panose="020B0604020202020204" pitchFamily="34" charset="0"/>
                <a:cs typeface="Arial" panose="020B0604020202020204" pitchFamily="34" charset="0"/>
              </a:rPr>
              <a:t>Coste total: 455 u.m.</a:t>
            </a:r>
            <a:endParaRPr lang="es-ES" altLang="es-ES" sz="1600" b="1" dirty="0">
              <a:solidFill>
                <a:schemeClr val="tx1"/>
              </a:solidFill>
              <a:latin typeface="Arial" panose="020B0604020202020204" pitchFamily="34" charset="0"/>
              <a:cs typeface="Arial" panose="020B0604020202020204" pitchFamily="34" charset="0"/>
            </a:endParaRPr>
          </a:p>
        </p:txBody>
      </p:sp>
      <p:sp>
        <p:nvSpPr>
          <p:cNvPr id="48" name="Text Box 41">
            <a:extLst>
              <a:ext uri="{FF2B5EF4-FFF2-40B4-BE49-F238E27FC236}">
                <a16:creationId xmlns:a16="http://schemas.microsoft.com/office/drawing/2014/main" id="{06015479-AE2A-4AD7-B175-61D99FEC2C3F}"/>
              </a:ext>
            </a:extLst>
          </p:cNvPr>
          <p:cNvSpPr txBox="1">
            <a:spLocks noChangeArrowheads="1"/>
          </p:cNvSpPr>
          <p:nvPr/>
        </p:nvSpPr>
        <p:spPr bwMode="auto">
          <a:xfrm>
            <a:off x="9453131" y="5877272"/>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100</a:t>
            </a:r>
          </a:p>
        </p:txBody>
      </p:sp>
      <p:sp>
        <p:nvSpPr>
          <p:cNvPr id="49" name="Line 31">
            <a:extLst>
              <a:ext uri="{FF2B5EF4-FFF2-40B4-BE49-F238E27FC236}">
                <a16:creationId xmlns:a16="http://schemas.microsoft.com/office/drawing/2014/main" id="{C85E35CD-2D3C-4D87-86AC-AB7882CE08B1}"/>
              </a:ext>
            </a:extLst>
          </p:cNvPr>
          <p:cNvSpPr>
            <a:spLocks noChangeShapeType="1"/>
          </p:cNvSpPr>
          <p:nvPr/>
        </p:nvSpPr>
        <p:spPr bwMode="auto">
          <a:xfrm>
            <a:off x="10172393" y="5661248"/>
            <a:ext cx="0" cy="1310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sz="1400" dirty="0">
              <a:latin typeface="Arial" panose="020B0604020202020204" pitchFamily="34" charset="0"/>
              <a:cs typeface="Arial" panose="020B0604020202020204" pitchFamily="34" charset="0"/>
            </a:endParaRPr>
          </a:p>
        </p:txBody>
      </p:sp>
      <p:sp>
        <p:nvSpPr>
          <p:cNvPr id="50" name="Text Box 41">
            <a:extLst>
              <a:ext uri="{FF2B5EF4-FFF2-40B4-BE49-F238E27FC236}">
                <a16:creationId xmlns:a16="http://schemas.microsoft.com/office/drawing/2014/main" id="{1276BA8E-A76B-4AB0-8684-BDB73D61A876}"/>
              </a:ext>
            </a:extLst>
          </p:cNvPr>
          <p:cNvSpPr txBox="1">
            <a:spLocks noChangeArrowheads="1"/>
          </p:cNvSpPr>
          <p:nvPr/>
        </p:nvSpPr>
        <p:spPr bwMode="auto">
          <a:xfrm>
            <a:off x="9956369" y="5877272"/>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schemeClr val="tx1"/>
                </a:solidFill>
                <a:latin typeface="Arial" panose="020B0604020202020204" pitchFamily="34" charset="0"/>
                <a:cs typeface="Arial" panose="020B0604020202020204" pitchFamily="34" charset="0"/>
              </a:rPr>
              <a:t>110</a:t>
            </a:r>
          </a:p>
        </p:txBody>
      </p:sp>
      <p:sp>
        <p:nvSpPr>
          <p:cNvPr id="51" name="50 CuadroTexto">
            <a:extLst>
              <a:ext uri="{FF2B5EF4-FFF2-40B4-BE49-F238E27FC236}">
                <a16:creationId xmlns:a16="http://schemas.microsoft.com/office/drawing/2014/main" id="{BF7BE661-5154-4D0B-9868-AEBF542D12D3}"/>
              </a:ext>
            </a:extLst>
          </p:cNvPr>
          <p:cNvSpPr txBox="1"/>
          <p:nvPr/>
        </p:nvSpPr>
        <p:spPr>
          <a:xfrm>
            <a:off x="7940145" y="2339588"/>
            <a:ext cx="1954702" cy="369332"/>
          </a:xfrm>
          <a:prstGeom prst="rect">
            <a:avLst/>
          </a:prstGeom>
          <a:noFill/>
        </p:spPr>
        <p:txBody>
          <a:bodyPr wrap="none" rtlCol="0">
            <a:spAutoFit/>
          </a:bodyPr>
          <a:lstStyle/>
          <a:p>
            <a:r>
              <a:rPr lang="es-ES" dirty="0"/>
              <a:t>Subcarga: 10 horas</a:t>
            </a:r>
          </a:p>
        </p:txBody>
      </p:sp>
      <p:sp>
        <p:nvSpPr>
          <p:cNvPr id="52" name="51 CuadroTexto">
            <a:extLst>
              <a:ext uri="{FF2B5EF4-FFF2-40B4-BE49-F238E27FC236}">
                <a16:creationId xmlns:a16="http://schemas.microsoft.com/office/drawing/2014/main" id="{BF28CB5F-75C1-4192-8935-B6BC4FF1CB33}"/>
              </a:ext>
            </a:extLst>
          </p:cNvPr>
          <p:cNvSpPr txBox="1"/>
          <p:nvPr/>
        </p:nvSpPr>
        <p:spPr>
          <a:xfrm>
            <a:off x="8444201" y="3779748"/>
            <a:ext cx="1247329" cy="369332"/>
          </a:xfrm>
          <a:prstGeom prst="rect">
            <a:avLst/>
          </a:prstGeom>
          <a:noFill/>
        </p:spPr>
        <p:txBody>
          <a:bodyPr wrap="none" rtlCol="0">
            <a:spAutoFit/>
          </a:bodyPr>
          <a:lstStyle/>
          <a:p>
            <a:r>
              <a:rPr lang="es-ES" dirty="0"/>
              <a:t>Equilibrado</a:t>
            </a:r>
          </a:p>
        </p:txBody>
      </p:sp>
      <p:sp>
        <p:nvSpPr>
          <p:cNvPr id="53" name="52 CuadroTexto">
            <a:extLst>
              <a:ext uri="{FF2B5EF4-FFF2-40B4-BE49-F238E27FC236}">
                <a16:creationId xmlns:a16="http://schemas.microsoft.com/office/drawing/2014/main" id="{220A5AE1-DAAC-40F2-8FF4-C1F7725D3F17}"/>
              </a:ext>
            </a:extLst>
          </p:cNvPr>
          <p:cNvSpPr txBox="1"/>
          <p:nvPr/>
        </p:nvSpPr>
        <p:spPr>
          <a:xfrm>
            <a:off x="8444201" y="5003884"/>
            <a:ext cx="1247329" cy="369332"/>
          </a:xfrm>
          <a:prstGeom prst="rect">
            <a:avLst/>
          </a:prstGeom>
          <a:noFill/>
        </p:spPr>
        <p:txBody>
          <a:bodyPr wrap="none" rtlCol="0">
            <a:spAutoFit/>
          </a:bodyPr>
          <a:lstStyle/>
          <a:p>
            <a:r>
              <a:rPr lang="es-ES" dirty="0"/>
              <a:t>Equilibrado</a:t>
            </a:r>
          </a:p>
        </p:txBody>
      </p:sp>
    </p:spTree>
    <p:extLst>
      <p:ext uri="{BB962C8B-B14F-4D97-AF65-F5344CB8AC3E}">
        <p14:creationId xmlns:p14="http://schemas.microsoft.com/office/powerpoint/2010/main" val="37078119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1076809"/>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Con esta nueva asignación se ha alcanzado la solución del problema, puesto que no existe sobrecarga en ningún CT. El coste de esta asignación asciende a 455 u.m.</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5" name="4 Tabla">
            <a:extLst>
              <a:ext uri="{FF2B5EF4-FFF2-40B4-BE49-F238E27FC236}">
                <a16:creationId xmlns:a16="http://schemas.microsoft.com/office/drawing/2014/main" id="{172653F7-AD7E-4738-841D-09FAF6C2B2DE}"/>
              </a:ext>
            </a:extLst>
          </p:cNvPr>
          <p:cNvGraphicFramePr>
            <a:graphicFrameLocks noGrp="1"/>
          </p:cNvGraphicFramePr>
          <p:nvPr>
            <p:extLst>
              <p:ext uri="{D42A27DB-BD31-4B8C-83A1-F6EECF244321}">
                <p14:modId xmlns:p14="http://schemas.microsoft.com/office/powerpoint/2010/main" val="2977690064"/>
              </p:ext>
            </p:extLst>
          </p:nvPr>
        </p:nvGraphicFramePr>
        <p:xfrm>
          <a:off x="2783629" y="2680998"/>
          <a:ext cx="6624737" cy="3114258"/>
        </p:xfrm>
        <a:graphic>
          <a:graphicData uri="http://schemas.openxmlformats.org/drawingml/2006/table">
            <a:tbl>
              <a:tblPr/>
              <a:tblGrid>
                <a:gridCol w="1353326">
                  <a:extLst>
                    <a:ext uri="{9D8B030D-6E8A-4147-A177-3AD203B41FA5}">
                      <a16:colId xmlns:a16="http://schemas.microsoft.com/office/drawing/2014/main" val="20000"/>
                    </a:ext>
                  </a:extLst>
                </a:gridCol>
                <a:gridCol w="1759502">
                  <a:extLst>
                    <a:ext uri="{9D8B030D-6E8A-4147-A177-3AD203B41FA5}">
                      <a16:colId xmlns:a16="http://schemas.microsoft.com/office/drawing/2014/main" val="20001"/>
                    </a:ext>
                  </a:extLst>
                </a:gridCol>
                <a:gridCol w="2008705">
                  <a:extLst>
                    <a:ext uri="{9D8B030D-6E8A-4147-A177-3AD203B41FA5}">
                      <a16:colId xmlns:a16="http://schemas.microsoft.com/office/drawing/2014/main" val="20002"/>
                    </a:ext>
                  </a:extLst>
                </a:gridCol>
                <a:gridCol w="1503204">
                  <a:extLst>
                    <a:ext uri="{9D8B030D-6E8A-4147-A177-3AD203B41FA5}">
                      <a16:colId xmlns:a16="http://schemas.microsoft.com/office/drawing/2014/main" val="20003"/>
                    </a:ext>
                  </a:extLst>
                </a:gridCol>
              </a:tblGrid>
              <a:tr h="112927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Pedidos</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CT asignados</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Coste de la asignación (u.m.)</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Tiempo de la asignación (horas)</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1584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s-ES" sz="2000" dirty="0">
                          <a:latin typeface="Arial"/>
                          <a:ea typeface="Times New Roman"/>
                        </a:rPr>
                        <a:t>P1</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CT3</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100</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30</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584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s-ES" sz="2000" dirty="0">
                          <a:latin typeface="Arial"/>
                          <a:ea typeface="Times New Roman"/>
                        </a:rPr>
                        <a:t>P2</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CT1</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125</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50</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584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s-ES" sz="2000" dirty="0">
                          <a:latin typeface="Arial"/>
                          <a:ea typeface="Times New Roman"/>
                        </a:rPr>
                        <a:t>P3</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CT2</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100</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20</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584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s-ES" sz="2000" dirty="0">
                          <a:latin typeface="Arial"/>
                          <a:ea typeface="Times New Roman"/>
                        </a:rPr>
                        <a:t>P4</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CT3</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70</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40</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584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s-ES" sz="2000" dirty="0">
                          <a:latin typeface="Arial"/>
                          <a:ea typeface="Times New Roman"/>
                        </a:rPr>
                        <a:t>P5</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CT2</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60</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50</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5843">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TOTAL</a:t>
                      </a:r>
                      <a:endParaRPr lang="es-ES" sz="24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E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455 u.m.</a:t>
                      </a:r>
                      <a:endParaRPr lang="es-ES" sz="24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190 horas</a:t>
                      </a:r>
                      <a:endParaRPr lang="es-ES" sz="24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6" name="CuadroTexto 5">
            <a:extLst>
              <a:ext uri="{FF2B5EF4-FFF2-40B4-BE49-F238E27FC236}">
                <a16:creationId xmlns:a16="http://schemas.microsoft.com/office/drawing/2014/main" id="{1AA566F3-6A78-42D2-8FAB-C9D6E3251DE3}"/>
              </a:ext>
            </a:extLst>
          </p:cNvPr>
          <p:cNvSpPr txBox="1"/>
          <p:nvPr/>
        </p:nvSpPr>
        <p:spPr>
          <a:xfrm>
            <a:off x="3732625" y="2303582"/>
            <a:ext cx="4726745" cy="369332"/>
          </a:xfrm>
          <a:prstGeom prst="rect">
            <a:avLst/>
          </a:prstGeom>
          <a:noFill/>
        </p:spPr>
        <p:txBody>
          <a:bodyPr wrap="square" rtlCol="0">
            <a:spAutoFit/>
          </a:bodyPr>
          <a:lstStyle/>
          <a:p>
            <a:pPr algn="ctr"/>
            <a:r>
              <a:rPr lang="es-ES" b="1" i="1" dirty="0"/>
              <a:t>Solución de mínimo coste</a:t>
            </a:r>
          </a:p>
        </p:txBody>
      </p:sp>
    </p:spTree>
    <p:extLst>
      <p:ext uri="{BB962C8B-B14F-4D97-AF65-F5344CB8AC3E}">
        <p14:creationId xmlns:p14="http://schemas.microsoft.com/office/powerpoint/2010/main" val="10650149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1006466"/>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El procedimiento es similar al llevado a cabo anteriormente, pero, en este caso, a la hora de plantear reasignaciones habrá que escoger aquel pedido que menor incremento de tiempo genere en el CT receptor.</a:t>
            </a:r>
          </a:p>
          <a:p>
            <a:pPr marR="0" lvl="0" indent="-342900" algn="just" defTabSz="914400" rtl="0" eaLnBrk="1" fontAlgn="auto" latinLnBrk="0" hangingPunct="1">
              <a:lnSpc>
                <a:spcPct val="100000"/>
              </a:lnSpc>
              <a:spcBef>
                <a:spcPct val="20000"/>
              </a:spcBef>
              <a:spcAft>
                <a:spcPts val="0"/>
              </a:spcAft>
              <a:buClrTx/>
              <a:buSzTx/>
              <a:tabLst/>
              <a:defRPr/>
            </a:pPr>
            <a:r>
              <a:rPr lang="es-ES" sz="2400" dirty="0"/>
              <a:t>Se empieza asignando cada pedido a aquel CT que menos tiempo requiera en su elaboración, independientemente de su capacidad disponible.</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7 CuadroTexto">
            <a:extLst>
              <a:ext uri="{FF2B5EF4-FFF2-40B4-BE49-F238E27FC236}">
                <a16:creationId xmlns:a16="http://schemas.microsoft.com/office/drawing/2014/main" id="{2DC706DF-13AF-49DC-8B3B-3059F4B2683C}"/>
              </a:ext>
            </a:extLst>
          </p:cNvPr>
          <p:cNvSpPr txBox="1"/>
          <p:nvPr/>
        </p:nvSpPr>
        <p:spPr>
          <a:xfrm>
            <a:off x="3529077" y="646331"/>
            <a:ext cx="5133841" cy="461665"/>
          </a:xfrm>
          <a:prstGeom prst="rect">
            <a:avLst/>
          </a:prstGeom>
          <a:noFill/>
        </p:spPr>
        <p:txBody>
          <a:bodyPr wrap="none" rtlCol="0">
            <a:spAutoFit/>
          </a:bodyPr>
          <a:lstStyle/>
          <a:p>
            <a:pPr algn="ctr"/>
            <a:r>
              <a:rPr lang="es-ES" sz="2400" b="1" dirty="0"/>
              <a:t>ASIGNACIÓN MINIMIZANDO TIEMPOS</a:t>
            </a:r>
          </a:p>
        </p:txBody>
      </p:sp>
      <p:graphicFrame>
        <p:nvGraphicFramePr>
          <p:cNvPr id="6" name="4 Marcador de contenido">
            <a:extLst>
              <a:ext uri="{FF2B5EF4-FFF2-40B4-BE49-F238E27FC236}">
                <a16:creationId xmlns:a16="http://schemas.microsoft.com/office/drawing/2014/main" id="{9F90BEDB-F613-4061-82D2-BDF2C419F98F}"/>
              </a:ext>
            </a:extLst>
          </p:cNvPr>
          <p:cNvGraphicFramePr>
            <a:graphicFrameLocks/>
          </p:cNvGraphicFramePr>
          <p:nvPr>
            <p:extLst>
              <p:ext uri="{D42A27DB-BD31-4B8C-83A1-F6EECF244321}">
                <p14:modId xmlns:p14="http://schemas.microsoft.com/office/powerpoint/2010/main" val="909451179"/>
              </p:ext>
            </p:extLst>
          </p:nvPr>
        </p:nvGraphicFramePr>
        <p:xfrm>
          <a:off x="2459595" y="3657178"/>
          <a:ext cx="7272806" cy="2962620"/>
        </p:xfrm>
        <a:graphic>
          <a:graphicData uri="http://schemas.openxmlformats.org/drawingml/2006/table">
            <a:tbl>
              <a:tblPr/>
              <a:tblGrid>
                <a:gridCol w="1266184">
                  <a:extLst>
                    <a:ext uri="{9D8B030D-6E8A-4147-A177-3AD203B41FA5}">
                      <a16:colId xmlns:a16="http://schemas.microsoft.com/office/drawing/2014/main" val="20000"/>
                    </a:ext>
                  </a:extLst>
                </a:gridCol>
                <a:gridCol w="947279">
                  <a:extLst>
                    <a:ext uri="{9D8B030D-6E8A-4147-A177-3AD203B41FA5}">
                      <a16:colId xmlns:a16="http://schemas.microsoft.com/office/drawing/2014/main" val="20001"/>
                    </a:ext>
                  </a:extLst>
                </a:gridCol>
                <a:gridCol w="1046365">
                  <a:extLst>
                    <a:ext uri="{9D8B030D-6E8A-4147-A177-3AD203B41FA5}">
                      <a16:colId xmlns:a16="http://schemas.microsoft.com/office/drawing/2014/main" val="20002"/>
                    </a:ext>
                  </a:extLst>
                </a:gridCol>
                <a:gridCol w="977372">
                  <a:extLst>
                    <a:ext uri="{9D8B030D-6E8A-4147-A177-3AD203B41FA5}">
                      <a16:colId xmlns:a16="http://schemas.microsoft.com/office/drawing/2014/main" val="20003"/>
                    </a:ext>
                  </a:extLst>
                </a:gridCol>
                <a:gridCol w="1033104">
                  <a:extLst>
                    <a:ext uri="{9D8B030D-6E8A-4147-A177-3AD203B41FA5}">
                      <a16:colId xmlns:a16="http://schemas.microsoft.com/office/drawing/2014/main" val="20004"/>
                    </a:ext>
                  </a:extLst>
                </a:gridCol>
                <a:gridCol w="990633">
                  <a:extLst>
                    <a:ext uri="{9D8B030D-6E8A-4147-A177-3AD203B41FA5}">
                      <a16:colId xmlns:a16="http://schemas.microsoft.com/office/drawing/2014/main" val="20005"/>
                    </a:ext>
                  </a:extLst>
                </a:gridCol>
                <a:gridCol w="1011869">
                  <a:extLst>
                    <a:ext uri="{9D8B030D-6E8A-4147-A177-3AD203B41FA5}">
                      <a16:colId xmlns:a16="http://schemas.microsoft.com/office/drawing/2014/main" val="20006"/>
                    </a:ext>
                  </a:extLst>
                </a:gridCol>
              </a:tblGrid>
              <a:tr h="3683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endParaRPr lang="es-ES" sz="1600" dirty="0">
                        <a:latin typeface="Arial"/>
                        <a:ea typeface="Times New Roman"/>
                      </a:endParaRPr>
                    </a:p>
                  </a:txBody>
                  <a:tcPr marL="35042" marR="35042" marT="0" marB="0">
                    <a:lnL>
                      <a:noFill/>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CT 1</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CT 2</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CT 3</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extLst>
                  <a:ext uri="{0D108BD9-81ED-4DB2-BD59-A6C34878D82A}">
                    <a16:rowId xmlns:a16="http://schemas.microsoft.com/office/drawing/2014/main" val="10000"/>
                  </a:ext>
                </a:extLst>
              </a:tr>
              <a:tr h="73667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endParaRPr lang="es-ES" sz="1600" dirty="0">
                        <a:latin typeface="Arial"/>
                        <a:ea typeface="Times New Roman"/>
                      </a:endParaRPr>
                    </a:p>
                  </a:txBody>
                  <a:tcPr marL="35042" marR="35042"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Coste total</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Tiempo total</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Coste total</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Tiempo  total</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Coste </a:t>
                      </a:r>
                    </a:p>
                    <a:p>
                      <a:pPr algn="ctr">
                        <a:lnSpc>
                          <a:spcPct val="115000"/>
                        </a:lnSpc>
                        <a:spcAft>
                          <a:spcPts val="0"/>
                        </a:spcAft>
                      </a:pPr>
                      <a:r>
                        <a:rPr lang="es-ES" sz="1600" b="1" dirty="0">
                          <a:latin typeface="Arial"/>
                          <a:ea typeface="Times New Roman"/>
                        </a:rPr>
                        <a:t>total</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Tiempo total</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extLst>
                  <a:ext uri="{0D108BD9-81ED-4DB2-BD59-A6C34878D82A}">
                    <a16:rowId xmlns:a16="http://schemas.microsoft.com/office/drawing/2014/main" val="10001"/>
                  </a:ext>
                </a:extLst>
              </a:tr>
              <a:tr h="2639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1</a:t>
                      </a:r>
                      <a:endParaRPr lang="es-ES" sz="1600" b="1" dirty="0">
                        <a:latin typeface="Calibri"/>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50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100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2"/>
                  </a:ext>
                </a:extLst>
              </a:tr>
              <a:tr h="2639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2</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125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50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200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185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639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3</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140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100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20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180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39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4</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40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5"/>
                  </a:ext>
                </a:extLst>
              </a:tr>
              <a:tr h="2639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Pedido 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0E0E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25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60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50</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75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dirty="0">
                          <a:latin typeface="Arial"/>
                          <a:ea typeface="Times New Roman"/>
                        </a:rPr>
                        <a:t>35</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2780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600" b="1" dirty="0">
                          <a:latin typeface="Arial"/>
                          <a:ea typeface="Times New Roman"/>
                        </a:rPr>
                        <a:t>Capacidad disponible</a:t>
                      </a:r>
                      <a:endParaRPr lang="es-ES" sz="1600" dirty="0">
                        <a:latin typeface="Times New Roman"/>
                        <a:ea typeface="Times New Roman"/>
                      </a:endParaRPr>
                    </a:p>
                  </a:txBody>
                  <a:tcPr marL="35042" marR="350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60 horas</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70 horas</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600" b="1" dirty="0">
                          <a:latin typeface="Arial"/>
                          <a:ea typeface="Times New Roman"/>
                        </a:rPr>
                        <a:t>70 horas</a:t>
                      </a:r>
                      <a:endParaRPr lang="es-ES" sz="1600" dirty="0">
                        <a:latin typeface="Times New Roman"/>
                        <a:ea typeface="Times New Roman"/>
                      </a:endParaRPr>
                    </a:p>
                  </a:txBody>
                  <a:tcPr marL="35042" marR="350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hMerge="1">
                  <a:txBody>
                    <a:bodyPr/>
                    <a:lstStyle/>
                    <a:p>
                      <a:endParaRPr lang="es-ES"/>
                    </a:p>
                  </a:txBody>
                  <a:tcPr/>
                </a:tc>
                <a:extLst>
                  <a:ext uri="{0D108BD9-81ED-4DB2-BD59-A6C34878D82A}">
                    <a16:rowId xmlns:a16="http://schemas.microsoft.com/office/drawing/2014/main" val="10007"/>
                  </a:ext>
                </a:extLst>
              </a:tr>
            </a:tbl>
          </a:graphicData>
        </a:graphic>
      </p:graphicFrame>
      <p:sp>
        <p:nvSpPr>
          <p:cNvPr id="7" name="CuadroTexto 6">
            <a:extLst>
              <a:ext uri="{FF2B5EF4-FFF2-40B4-BE49-F238E27FC236}">
                <a16:creationId xmlns:a16="http://schemas.microsoft.com/office/drawing/2014/main" id="{7ECAC56A-6B63-4A36-BD2B-824711098E9E}"/>
              </a:ext>
            </a:extLst>
          </p:cNvPr>
          <p:cNvSpPr txBox="1"/>
          <p:nvPr/>
        </p:nvSpPr>
        <p:spPr>
          <a:xfrm>
            <a:off x="3256666" y="3168920"/>
            <a:ext cx="5678661" cy="369332"/>
          </a:xfrm>
          <a:prstGeom prst="rect">
            <a:avLst/>
          </a:prstGeom>
          <a:noFill/>
        </p:spPr>
        <p:txBody>
          <a:bodyPr wrap="square" rtlCol="0">
            <a:spAutoFit/>
          </a:bodyPr>
          <a:lstStyle/>
          <a:p>
            <a:pPr algn="ctr"/>
            <a:r>
              <a:rPr lang="es-ES" b="1" i="1" dirty="0"/>
              <a:t>CT con menor tiempo de elaboración para cada pedido</a:t>
            </a:r>
          </a:p>
        </p:txBody>
      </p:sp>
    </p:spTree>
    <p:extLst>
      <p:ext uri="{BB962C8B-B14F-4D97-AF65-F5344CB8AC3E}">
        <p14:creationId xmlns:p14="http://schemas.microsoft.com/office/powerpoint/2010/main" val="106330915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612572"/>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Esta asignación inicial es factible, porque no hay ningún CT sobrecargado. Por tanto, se ha alcanzado la solución del problema, es decir, la asignación de pedidos a CT que minimiza el tiempo total de realización de los pedidos.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angle 10">
            <a:extLst>
              <a:ext uri="{FF2B5EF4-FFF2-40B4-BE49-F238E27FC236}">
                <a16:creationId xmlns:a16="http://schemas.microsoft.com/office/drawing/2014/main" id="{A8562798-42F1-4D8F-B15E-A37C8CF4C284}"/>
              </a:ext>
            </a:extLst>
          </p:cNvPr>
          <p:cNvSpPr>
            <a:spLocks noChangeArrowheads="1"/>
          </p:cNvSpPr>
          <p:nvPr/>
        </p:nvSpPr>
        <p:spPr bwMode="auto">
          <a:xfrm>
            <a:off x="4735567" y="4907969"/>
            <a:ext cx="2304256" cy="626990"/>
          </a:xfrm>
          <a:prstGeom prst="rect">
            <a:avLst/>
          </a:prstGeom>
          <a:solidFill>
            <a:sysClr val="window" lastClr="FFFFFF">
              <a:lumMod val="50000"/>
            </a:sysClr>
          </a:solidFill>
          <a:ln w="9525">
            <a:solidFill>
              <a:sysClr val="window" lastClr="FFFFFF">
                <a:lumMod val="50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6" name="Line 6">
            <a:extLst>
              <a:ext uri="{FF2B5EF4-FFF2-40B4-BE49-F238E27FC236}">
                <a16:creationId xmlns:a16="http://schemas.microsoft.com/office/drawing/2014/main" id="{7A43DECA-0483-4CCB-8C7F-60630209D20B}"/>
              </a:ext>
            </a:extLst>
          </p:cNvPr>
          <p:cNvSpPr>
            <a:spLocks noChangeShapeType="1"/>
          </p:cNvSpPr>
          <p:nvPr/>
        </p:nvSpPr>
        <p:spPr bwMode="auto">
          <a:xfrm>
            <a:off x="2934623" y="1840893"/>
            <a:ext cx="0" cy="4312009"/>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7" name="Line 7">
            <a:extLst>
              <a:ext uri="{FF2B5EF4-FFF2-40B4-BE49-F238E27FC236}">
                <a16:creationId xmlns:a16="http://schemas.microsoft.com/office/drawing/2014/main" id="{3D2E2844-2008-423B-AA1B-D03C9FDFBB5D}"/>
              </a:ext>
            </a:extLst>
          </p:cNvPr>
          <p:cNvSpPr>
            <a:spLocks noChangeShapeType="1"/>
          </p:cNvSpPr>
          <p:nvPr/>
        </p:nvSpPr>
        <p:spPr bwMode="auto">
          <a:xfrm>
            <a:off x="2934623" y="5906625"/>
            <a:ext cx="6624662" cy="37428"/>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8" name="Rectangle 8">
            <a:extLst>
              <a:ext uri="{FF2B5EF4-FFF2-40B4-BE49-F238E27FC236}">
                <a16:creationId xmlns:a16="http://schemas.microsoft.com/office/drawing/2014/main" id="{B89E73C1-BA32-4E0F-982C-8252C4B9E710}"/>
              </a:ext>
            </a:extLst>
          </p:cNvPr>
          <p:cNvSpPr>
            <a:spLocks noChangeArrowheads="1"/>
          </p:cNvSpPr>
          <p:nvPr/>
        </p:nvSpPr>
        <p:spPr bwMode="auto">
          <a:xfrm>
            <a:off x="2934624" y="4926288"/>
            <a:ext cx="1800943" cy="587608"/>
          </a:xfrm>
          <a:prstGeom prst="rect">
            <a:avLst/>
          </a:prstGeom>
          <a:solidFill>
            <a:sysClr val="window" lastClr="FFFFFF">
              <a:lumMod val="85000"/>
            </a:sysClr>
          </a:solidFill>
          <a:ln w="9525">
            <a:solidFill>
              <a:sysClr val="window" lastClr="FFFFFF">
                <a:lumMod val="8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 name="Rectangle 9">
            <a:extLst>
              <a:ext uri="{FF2B5EF4-FFF2-40B4-BE49-F238E27FC236}">
                <a16:creationId xmlns:a16="http://schemas.microsoft.com/office/drawing/2014/main" id="{9C35B4A3-CF59-406C-8CBF-F8FBA8D6394B}"/>
              </a:ext>
            </a:extLst>
          </p:cNvPr>
          <p:cNvSpPr>
            <a:spLocks noChangeArrowheads="1"/>
          </p:cNvSpPr>
          <p:nvPr/>
        </p:nvSpPr>
        <p:spPr bwMode="auto">
          <a:xfrm>
            <a:off x="5311631" y="3734778"/>
            <a:ext cx="1224558" cy="626990"/>
          </a:xfrm>
          <a:prstGeom prst="rect">
            <a:avLst/>
          </a:prstGeom>
          <a:solidFill>
            <a:sysClr val="window" lastClr="FFFFFF">
              <a:lumMod val="65000"/>
              <a:alpha val="60000"/>
            </a:sysClr>
          </a:solidFill>
          <a:ln w="9525">
            <a:solidFill>
              <a:sysClr val="window" lastClr="FFFFFF">
                <a:lumMod val="6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0" name="Rectangle 12">
            <a:extLst>
              <a:ext uri="{FF2B5EF4-FFF2-40B4-BE49-F238E27FC236}">
                <a16:creationId xmlns:a16="http://schemas.microsoft.com/office/drawing/2014/main" id="{D6186025-E60D-4040-A3BB-D512A821D9BF}"/>
              </a:ext>
            </a:extLst>
          </p:cNvPr>
          <p:cNvSpPr>
            <a:spLocks noChangeArrowheads="1"/>
          </p:cNvSpPr>
          <p:nvPr/>
        </p:nvSpPr>
        <p:spPr bwMode="auto">
          <a:xfrm>
            <a:off x="2935368" y="3734778"/>
            <a:ext cx="2376264" cy="626990"/>
          </a:xfrm>
          <a:prstGeom prst="rect">
            <a:avLst/>
          </a:prstGeom>
          <a:solidFill>
            <a:sysClr val="window" lastClr="FFFFFF">
              <a:lumMod val="75000"/>
            </a:sysClr>
          </a:solidFill>
          <a:ln w="9525">
            <a:solidFill>
              <a:sysClr val="window" lastClr="FFFFFF">
                <a:lumMod val="75000"/>
              </a:sysClr>
            </a:solidFill>
            <a:miter lim="800000"/>
            <a:headEnd/>
            <a:tailEnd/>
          </a:ln>
          <a:effec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1" name="Rectangle 13">
            <a:extLst>
              <a:ext uri="{FF2B5EF4-FFF2-40B4-BE49-F238E27FC236}">
                <a16:creationId xmlns:a16="http://schemas.microsoft.com/office/drawing/2014/main" id="{3D30AC16-293C-42BC-A650-BCE73140CD1D}"/>
              </a:ext>
            </a:extLst>
          </p:cNvPr>
          <p:cNvSpPr>
            <a:spLocks noChangeArrowheads="1"/>
          </p:cNvSpPr>
          <p:nvPr/>
        </p:nvSpPr>
        <p:spPr bwMode="auto">
          <a:xfrm>
            <a:off x="6535643" y="3753748"/>
            <a:ext cx="529685" cy="589049"/>
          </a:xfrm>
          <a:prstGeom prst="rect">
            <a:avLst/>
          </a:prstGeom>
          <a:noFill/>
          <a:ln w="9525">
            <a:solidFill>
              <a:sysClr val="windowText" lastClr="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 name="Text Box 14">
            <a:extLst>
              <a:ext uri="{FF2B5EF4-FFF2-40B4-BE49-F238E27FC236}">
                <a16:creationId xmlns:a16="http://schemas.microsoft.com/office/drawing/2014/main" id="{103C9581-0F33-46B7-8576-F0D60CB2D81A}"/>
              </a:ext>
            </a:extLst>
          </p:cNvPr>
          <p:cNvSpPr txBox="1">
            <a:spLocks noChangeArrowheads="1"/>
          </p:cNvSpPr>
          <p:nvPr/>
        </p:nvSpPr>
        <p:spPr bwMode="auto">
          <a:xfrm>
            <a:off x="3295407" y="5015031"/>
            <a:ext cx="12002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P1 (30 h.)</a:t>
            </a:r>
          </a:p>
        </p:txBody>
      </p:sp>
      <p:sp>
        <p:nvSpPr>
          <p:cNvPr id="13" name="Text Box 15">
            <a:extLst>
              <a:ext uri="{FF2B5EF4-FFF2-40B4-BE49-F238E27FC236}">
                <a16:creationId xmlns:a16="http://schemas.microsoft.com/office/drawing/2014/main" id="{F1DF4F74-B0CA-4CAF-9764-CD46C1E4D539}"/>
              </a:ext>
            </a:extLst>
          </p:cNvPr>
          <p:cNvSpPr txBox="1">
            <a:spLocks noChangeArrowheads="1"/>
          </p:cNvSpPr>
          <p:nvPr/>
        </p:nvSpPr>
        <p:spPr bwMode="auto">
          <a:xfrm>
            <a:off x="3654229" y="3862903"/>
            <a:ext cx="13337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P2 (40 h.)</a:t>
            </a:r>
          </a:p>
        </p:txBody>
      </p:sp>
      <p:sp>
        <p:nvSpPr>
          <p:cNvPr id="14" name="Text Box 16">
            <a:extLst>
              <a:ext uri="{FF2B5EF4-FFF2-40B4-BE49-F238E27FC236}">
                <a16:creationId xmlns:a16="http://schemas.microsoft.com/office/drawing/2014/main" id="{F8EC769F-E979-4EAA-8509-68A7A6EFA417}"/>
              </a:ext>
            </a:extLst>
          </p:cNvPr>
          <p:cNvSpPr txBox="1">
            <a:spLocks noChangeArrowheads="1"/>
          </p:cNvSpPr>
          <p:nvPr/>
        </p:nvSpPr>
        <p:spPr bwMode="auto">
          <a:xfrm>
            <a:off x="5311631" y="3801028"/>
            <a:ext cx="12241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P3 (20 h.)</a:t>
            </a:r>
          </a:p>
        </p:txBody>
      </p:sp>
      <p:sp>
        <p:nvSpPr>
          <p:cNvPr id="15" name="Text Box 17">
            <a:extLst>
              <a:ext uri="{FF2B5EF4-FFF2-40B4-BE49-F238E27FC236}">
                <a16:creationId xmlns:a16="http://schemas.microsoft.com/office/drawing/2014/main" id="{A7AB00D6-DED0-4C9C-AE07-7224D14FA1B6}"/>
              </a:ext>
            </a:extLst>
          </p:cNvPr>
          <p:cNvSpPr txBox="1">
            <a:spLocks noChangeArrowheads="1"/>
          </p:cNvSpPr>
          <p:nvPr/>
        </p:nvSpPr>
        <p:spPr bwMode="auto">
          <a:xfrm>
            <a:off x="4925942" y="5050094"/>
            <a:ext cx="19228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black"/>
                </a:solidFill>
                <a:latin typeface="Arial" panose="020B0604020202020204" pitchFamily="34" charset="0"/>
                <a:cs typeface="Arial" panose="020B0604020202020204" pitchFamily="34" charset="0"/>
              </a:rPr>
              <a:t>P4 (40 h.)</a:t>
            </a:r>
          </a:p>
        </p:txBody>
      </p:sp>
      <p:sp>
        <p:nvSpPr>
          <p:cNvPr id="17" name="Rectangle 18">
            <a:extLst>
              <a:ext uri="{FF2B5EF4-FFF2-40B4-BE49-F238E27FC236}">
                <a16:creationId xmlns:a16="http://schemas.microsoft.com/office/drawing/2014/main" id="{1CAA0DFE-FA91-4C3C-925A-6F307DF93F89}"/>
              </a:ext>
            </a:extLst>
          </p:cNvPr>
          <p:cNvSpPr>
            <a:spLocks noChangeArrowheads="1"/>
          </p:cNvSpPr>
          <p:nvPr/>
        </p:nvSpPr>
        <p:spPr bwMode="auto">
          <a:xfrm>
            <a:off x="2935367" y="2417552"/>
            <a:ext cx="1584176" cy="626990"/>
          </a:xfrm>
          <a:prstGeom prst="rect">
            <a:avLst/>
          </a:prstGeom>
          <a:solidFill>
            <a:sysClr val="windowText" lastClr="000000">
              <a:lumMod val="65000"/>
              <a:lumOff val="35000"/>
            </a:sysClr>
          </a:solidFill>
          <a:ln w="9525">
            <a:solidFill>
              <a:sysClr val="windowText" lastClr="000000">
                <a:lumMod val="65000"/>
                <a:lumOff val="35000"/>
              </a:sys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8" name="Text Box 19">
            <a:extLst>
              <a:ext uri="{FF2B5EF4-FFF2-40B4-BE49-F238E27FC236}">
                <a16:creationId xmlns:a16="http://schemas.microsoft.com/office/drawing/2014/main" id="{9D1B0AE7-631E-42CC-B865-FEF3109D2187}"/>
              </a:ext>
            </a:extLst>
          </p:cNvPr>
          <p:cNvSpPr txBox="1">
            <a:spLocks noChangeArrowheads="1"/>
          </p:cNvSpPr>
          <p:nvPr/>
        </p:nvSpPr>
        <p:spPr bwMode="auto">
          <a:xfrm>
            <a:off x="3133395" y="2561568"/>
            <a:ext cx="11701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defRPr/>
            </a:pPr>
            <a:r>
              <a:rPr lang="es-ES" altLang="es-ES" sz="1600" b="1" dirty="0">
                <a:solidFill>
                  <a:prstClr val="white"/>
                </a:solidFill>
                <a:latin typeface="Arial" panose="020B0604020202020204" pitchFamily="34" charset="0"/>
                <a:cs typeface="Arial" panose="020B0604020202020204" pitchFamily="34" charset="0"/>
              </a:rPr>
              <a:t>P5 (25 h.)</a:t>
            </a:r>
          </a:p>
        </p:txBody>
      </p:sp>
      <p:sp>
        <p:nvSpPr>
          <p:cNvPr id="19" name="Text Box 20">
            <a:extLst>
              <a:ext uri="{FF2B5EF4-FFF2-40B4-BE49-F238E27FC236}">
                <a16:creationId xmlns:a16="http://schemas.microsoft.com/office/drawing/2014/main" id="{891A0456-C837-4D7A-8917-947870199F36}"/>
              </a:ext>
            </a:extLst>
          </p:cNvPr>
          <p:cNvSpPr txBox="1">
            <a:spLocks noChangeArrowheads="1"/>
          </p:cNvSpPr>
          <p:nvPr/>
        </p:nvSpPr>
        <p:spPr bwMode="auto">
          <a:xfrm>
            <a:off x="1926561" y="2494751"/>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CT1</a:t>
            </a:r>
          </a:p>
        </p:txBody>
      </p:sp>
      <p:sp>
        <p:nvSpPr>
          <p:cNvPr id="20" name="Text Box 21">
            <a:extLst>
              <a:ext uri="{FF2B5EF4-FFF2-40B4-BE49-F238E27FC236}">
                <a16:creationId xmlns:a16="http://schemas.microsoft.com/office/drawing/2014/main" id="{6B4512E9-0AB5-423F-BEDC-C4633291687A}"/>
              </a:ext>
            </a:extLst>
          </p:cNvPr>
          <p:cNvSpPr txBox="1">
            <a:spLocks noChangeArrowheads="1"/>
          </p:cNvSpPr>
          <p:nvPr/>
        </p:nvSpPr>
        <p:spPr bwMode="auto">
          <a:xfrm>
            <a:off x="1926163" y="3865838"/>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CT2</a:t>
            </a:r>
          </a:p>
        </p:txBody>
      </p:sp>
      <p:sp>
        <p:nvSpPr>
          <p:cNvPr id="21" name="Text Box 22">
            <a:extLst>
              <a:ext uri="{FF2B5EF4-FFF2-40B4-BE49-F238E27FC236}">
                <a16:creationId xmlns:a16="http://schemas.microsoft.com/office/drawing/2014/main" id="{DEF5E70C-AAB7-4513-97AD-E9AAA9EC19B4}"/>
              </a:ext>
            </a:extLst>
          </p:cNvPr>
          <p:cNvSpPr txBox="1">
            <a:spLocks noChangeArrowheads="1"/>
          </p:cNvSpPr>
          <p:nvPr/>
        </p:nvSpPr>
        <p:spPr bwMode="auto">
          <a:xfrm>
            <a:off x="1926561" y="4976245"/>
            <a:ext cx="8651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CT3</a:t>
            </a:r>
          </a:p>
        </p:txBody>
      </p:sp>
      <p:sp>
        <p:nvSpPr>
          <p:cNvPr id="22" name="Line 23">
            <a:extLst>
              <a:ext uri="{FF2B5EF4-FFF2-40B4-BE49-F238E27FC236}">
                <a16:creationId xmlns:a16="http://schemas.microsoft.com/office/drawing/2014/main" id="{FA3D14F8-B27D-4275-A50C-C964F94672FB}"/>
              </a:ext>
            </a:extLst>
          </p:cNvPr>
          <p:cNvSpPr>
            <a:spLocks noChangeShapeType="1"/>
          </p:cNvSpPr>
          <p:nvPr/>
        </p:nvSpPr>
        <p:spPr bwMode="auto">
          <a:xfrm>
            <a:off x="3583439" y="582597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3" name="Line 24">
            <a:extLst>
              <a:ext uri="{FF2B5EF4-FFF2-40B4-BE49-F238E27FC236}">
                <a16:creationId xmlns:a16="http://schemas.microsoft.com/office/drawing/2014/main" id="{FBC2D01B-DADB-4A6A-BF52-04F0E6E08D50}"/>
              </a:ext>
            </a:extLst>
          </p:cNvPr>
          <p:cNvSpPr>
            <a:spLocks noChangeShapeType="1"/>
          </p:cNvSpPr>
          <p:nvPr/>
        </p:nvSpPr>
        <p:spPr bwMode="auto">
          <a:xfrm>
            <a:off x="5311631" y="582597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4" name="Line 25">
            <a:extLst>
              <a:ext uri="{FF2B5EF4-FFF2-40B4-BE49-F238E27FC236}">
                <a16:creationId xmlns:a16="http://schemas.microsoft.com/office/drawing/2014/main" id="{8677C566-E88E-435A-A4CE-4490E8FFE7C3}"/>
              </a:ext>
            </a:extLst>
          </p:cNvPr>
          <p:cNvSpPr>
            <a:spLocks noChangeShapeType="1"/>
          </p:cNvSpPr>
          <p:nvPr/>
        </p:nvSpPr>
        <p:spPr bwMode="auto">
          <a:xfrm>
            <a:off x="4735567" y="582597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5" name="Line 26">
            <a:extLst>
              <a:ext uri="{FF2B5EF4-FFF2-40B4-BE49-F238E27FC236}">
                <a16:creationId xmlns:a16="http://schemas.microsoft.com/office/drawing/2014/main" id="{D0EC5BAB-78F0-4102-AED5-D6CCD542317F}"/>
              </a:ext>
            </a:extLst>
          </p:cNvPr>
          <p:cNvSpPr>
            <a:spLocks noChangeShapeType="1"/>
          </p:cNvSpPr>
          <p:nvPr/>
        </p:nvSpPr>
        <p:spPr bwMode="auto">
          <a:xfrm>
            <a:off x="5887373" y="582597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6" name="Line 27">
            <a:extLst>
              <a:ext uri="{FF2B5EF4-FFF2-40B4-BE49-F238E27FC236}">
                <a16:creationId xmlns:a16="http://schemas.microsoft.com/office/drawing/2014/main" id="{4A64B762-A4E3-4033-A536-9BB8789133A0}"/>
              </a:ext>
            </a:extLst>
          </p:cNvPr>
          <p:cNvSpPr>
            <a:spLocks noChangeShapeType="1"/>
          </p:cNvSpPr>
          <p:nvPr/>
        </p:nvSpPr>
        <p:spPr bwMode="auto">
          <a:xfrm>
            <a:off x="6463759" y="582597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7" name="Line 28">
            <a:extLst>
              <a:ext uri="{FF2B5EF4-FFF2-40B4-BE49-F238E27FC236}">
                <a16:creationId xmlns:a16="http://schemas.microsoft.com/office/drawing/2014/main" id="{40CF1AED-AE9B-44FB-8D50-6A306AAB67E0}"/>
              </a:ext>
            </a:extLst>
          </p:cNvPr>
          <p:cNvSpPr>
            <a:spLocks noChangeShapeType="1"/>
          </p:cNvSpPr>
          <p:nvPr/>
        </p:nvSpPr>
        <p:spPr bwMode="auto">
          <a:xfrm>
            <a:off x="7039823" y="582597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8" name="Line 29">
            <a:extLst>
              <a:ext uri="{FF2B5EF4-FFF2-40B4-BE49-F238E27FC236}">
                <a16:creationId xmlns:a16="http://schemas.microsoft.com/office/drawing/2014/main" id="{D7884D6A-FD2F-4CFD-88F8-5A9F97CE9038}"/>
              </a:ext>
            </a:extLst>
          </p:cNvPr>
          <p:cNvSpPr>
            <a:spLocks noChangeShapeType="1"/>
          </p:cNvSpPr>
          <p:nvPr/>
        </p:nvSpPr>
        <p:spPr bwMode="auto">
          <a:xfrm>
            <a:off x="7615887" y="582597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29" name="Line 30">
            <a:extLst>
              <a:ext uri="{FF2B5EF4-FFF2-40B4-BE49-F238E27FC236}">
                <a16:creationId xmlns:a16="http://schemas.microsoft.com/office/drawing/2014/main" id="{01674A07-824C-4A32-97CA-03FD06F98DA1}"/>
              </a:ext>
            </a:extLst>
          </p:cNvPr>
          <p:cNvSpPr>
            <a:spLocks noChangeShapeType="1"/>
          </p:cNvSpPr>
          <p:nvPr/>
        </p:nvSpPr>
        <p:spPr bwMode="auto">
          <a:xfrm>
            <a:off x="8191951" y="582597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0" name="Line 31">
            <a:extLst>
              <a:ext uri="{FF2B5EF4-FFF2-40B4-BE49-F238E27FC236}">
                <a16:creationId xmlns:a16="http://schemas.microsoft.com/office/drawing/2014/main" id="{6EB9C20B-AF37-4AED-9EAD-F418DC7E3534}"/>
              </a:ext>
            </a:extLst>
          </p:cNvPr>
          <p:cNvSpPr>
            <a:spLocks noChangeShapeType="1"/>
          </p:cNvSpPr>
          <p:nvPr/>
        </p:nvSpPr>
        <p:spPr bwMode="auto">
          <a:xfrm>
            <a:off x="8696007" y="582597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1" name="Line 32">
            <a:extLst>
              <a:ext uri="{FF2B5EF4-FFF2-40B4-BE49-F238E27FC236}">
                <a16:creationId xmlns:a16="http://schemas.microsoft.com/office/drawing/2014/main" id="{45824733-9AA9-4D42-9B7F-C75E6060B365}"/>
              </a:ext>
            </a:extLst>
          </p:cNvPr>
          <p:cNvSpPr>
            <a:spLocks noChangeShapeType="1"/>
          </p:cNvSpPr>
          <p:nvPr/>
        </p:nvSpPr>
        <p:spPr bwMode="auto">
          <a:xfrm>
            <a:off x="4159503" y="5825973"/>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32" name="Text Box 33">
            <a:extLst>
              <a:ext uri="{FF2B5EF4-FFF2-40B4-BE49-F238E27FC236}">
                <a16:creationId xmlns:a16="http://schemas.microsoft.com/office/drawing/2014/main" id="{9A28705E-4B79-4E19-97DB-0C2541F5A684}"/>
              </a:ext>
            </a:extLst>
          </p:cNvPr>
          <p:cNvSpPr txBox="1">
            <a:spLocks noChangeArrowheads="1"/>
          </p:cNvSpPr>
          <p:nvPr/>
        </p:nvSpPr>
        <p:spPr bwMode="auto">
          <a:xfrm>
            <a:off x="3367415" y="602184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10</a:t>
            </a:r>
          </a:p>
        </p:txBody>
      </p:sp>
      <p:sp>
        <p:nvSpPr>
          <p:cNvPr id="33" name="Text Box 34">
            <a:extLst>
              <a:ext uri="{FF2B5EF4-FFF2-40B4-BE49-F238E27FC236}">
                <a16:creationId xmlns:a16="http://schemas.microsoft.com/office/drawing/2014/main" id="{F6A97518-CCEC-46C7-BCEC-EF5E345E7698}"/>
              </a:ext>
            </a:extLst>
          </p:cNvPr>
          <p:cNvSpPr txBox="1">
            <a:spLocks noChangeArrowheads="1"/>
          </p:cNvSpPr>
          <p:nvPr/>
        </p:nvSpPr>
        <p:spPr bwMode="auto">
          <a:xfrm>
            <a:off x="4016305" y="602184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20</a:t>
            </a:r>
          </a:p>
        </p:txBody>
      </p:sp>
      <p:sp>
        <p:nvSpPr>
          <p:cNvPr id="34" name="Text Box 35">
            <a:extLst>
              <a:ext uri="{FF2B5EF4-FFF2-40B4-BE49-F238E27FC236}">
                <a16:creationId xmlns:a16="http://schemas.microsoft.com/office/drawing/2014/main" id="{E81BD60A-A52E-4FCB-88CB-145D95F37BE0}"/>
              </a:ext>
            </a:extLst>
          </p:cNvPr>
          <p:cNvSpPr txBox="1">
            <a:spLocks noChangeArrowheads="1"/>
          </p:cNvSpPr>
          <p:nvPr/>
        </p:nvSpPr>
        <p:spPr bwMode="auto">
          <a:xfrm>
            <a:off x="4592369" y="602184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30</a:t>
            </a:r>
          </a:p>
        </p:txBody>
      </p:sp>
      <p:sp>
        <p:nvSpPr>
          <p:cNvPr id="35" name="Text Box 36">
            <a:extLst>
              <a:ext uri="{FF2B5EF4-FFF2-40B4-BE49-F238E27FC236}">
                <a16:creationId xmlns:a16="http://schemas.microsoft.com/office/drawing/2014/main" id="{672B6AD8-56F0-4F38-ADAA-F891F2D85519}"/>
              </a:ext>
            </a:extLst>
          </p:cNvPr>
          <p:cNvSpPr txBox="1">
            <a:spLocks noChangeArrowheads="1"/>
          </p:cNvSpPr>
          <p:nvPr/>
        </p:nvSpPr>
        <p:spPr bwMode="auto">
          <a:xfrm>
            <a:off x="5168433" y="602184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40</a:t>
            </a:r>
          </a:p>
        </p:txBody>
      </p:sp>
      <p:sp>
        <p:nvSpPr>
          <p:cNvPr id="36" name="Text Box 37">
            <a:extLst>
              <a:ext uri="{FF2B5EF4-FFF2-40B4-BE49-F238E27FC236}">
                <a16:creationId xmlns:a16="http://schemas.microsoft.com/office/drawing/2014/main" id="{0B0586C9-45A5-444A-A4AB-8ECBFF3616C8}"/>
              </a:ext>
            </a:extLst>
          </p:cNvPr>
          <p:cNvSpPr txBox="1">
            <a:spLocks noChangeArrowheads="1"/>
          </p:cNvSpPr>
          <p:nvPr/>
        </p:nvSpPr>
        <p:spPr bwMode="auto">
          <a:xfrm>
            <a:off x="5744497" y="602184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50</a:t>
            </a:r>
          </a:p>
        </p:txBody>
      </p:sp>
      <p:sp>
        <p:nvSpPr>
          <p:cNvPr id="37" name="Text Box 38">
            <a:extLst>
              <a:ext uri="{FF2B5EF4-FFF2-40B4-BE49-F238E27FC236}">
                <a16:creationId xmlns:a16="http://schemas.microsoft.com/office/drawing/2014/main" id="{21E669FA-C1C0-4FC0-B0D2-133782C38300}"/>
              </a:ext>
            </a:extLst>
          </p:cNvPr>
          <p:cNvSpPr txBox="1">
            <a:spLocks noChangeArrowheads="1"/>
          </p:cNvSpPr>
          <p:nvPr/>
        </p:nvSpPr>
        <p:spPr bwMode="auto">
          <a:xfrm>
            <a:off x="6320561" y="602184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60</a:t>
            </a:r>
          </a:p>
        </p:txBody>
      </p:sp>
      <p:sp>
        <p:nvSpPr>
          <p:cNvPr id="38" name="Text Box 39">
            <a:extLst>
              <a:ext uri="{FF2B5EF4-FFF2-40B4-BE49-F238E27FC236}">
                <a16:creationId xmlns:a16="http://schemas.microsoft.com/office/drawing/2014/main" id="{36C6DE6A-5085-48D4-AA28-5CCA7DC3B737}"/>
              </a:ext>
            </a:extLst>
          </p:cNvPr>
          <p:cNvSpPr txBox="1">
            <a:spLocks noChangeArrowheads="1"/>
          </p:cNvSpPr>
          <p:nvPr/>
        </p:nvSpPr>
        <p:spPr bwMode="auto">
          <a:xfrm>
            <a:off x="6896625" y="602184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70</a:t>
            </a:r>
          </a:p>
        </p:txBody>
      </p:sp>
      <p:sp>
        <p:nvSpPr>
          <p:cNvPr id="39" name="Text Box 40">
            <a:extLst>
              <a:ext uri="{FF2B5EF4-FFF2-40B4-BE49-F238E27FC236}">
                <a16:creationId xmlns:a16="http://schemas.microsoft.com/office/drawing/2014/main" id="{28F5680C-74E3-4674-9889-C87FF88886E8}"/>
              </a:ext>
            </a:extLst>
          </p:cNvPr>
          <p:cNvSpPr txBox="1">
            <a:spLocks noChangeArrowheads="1"/>
          </p:cNvSpPr>
          <p:nvPr/>
        </p:nvSpPr>
        <p:spPr bwMode="auto">
          <a:xfrm>
            <a:off x="7471871" y="6021842"/>
            <a:ext cx="503238"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80</a:t>
            </a:r>
          </a:p>
        </p:txBody>
      </p:sp>
      <p:sp>
        <p:nvSpPr>
          <p:cNvPr id="40" name="Text Box 41">
            <a:extLst>
              <a:ext uri="{FF2B5EF4-FFF2-40B4-BE49-F238E27FC236}">
                <a16:creationId xmlns:a16="http://schemas.microsoft.com/office/drawing/2014/main" id="{17A234C4-EC38-4476-AD03-5C4C30FC8983}"/>
              </a:ext>
            </a:extLst>
          </p:cNvPr>
          <p:cNvSpPr txBox="1">
            <a:spLocks noChangeArrowheads="1"/>
          </p:cNvSpPr>
          <p:nvPr/>
        </p:nvSpPr>
        <p:spPr bwMode="auto">
          <a:xfrm>
            <a:off x="8048753" y="6021842"/>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90</a:t>
            </a:r>
          </a:p>
        </p:txBody>
      </p:sp>
      <p:sp>
        <p:nvSpPr>
          <p:cNvPr id="41" name="Line 42">
            <a:extLst>
              <a:ext uri="{FF2B5EF4-FFF2-40B4-BE49-F238E27FC236}">
                <a16:creationId xmlns:a16="http://schemas.microsoft.com/office/drawing/2014/main" id="{6291CB7A-C4B1-4F0E-8CEB-6F992B27DC36}"/>
              </a:ext>
            </a:extLst>
          </p:cNvPr>
          <p:cNvSpPr>
            <a:spLocks noChangeShapeType="1"/>
          </p:cNvSpPr>
          <p:nvPr/>
        </p:nvSpPr>
        <p:spPr bwMode="auto">
          <a:xfrm>
            <a:off x="6535767" y="2232632"/>
            <a:ext cx="0" cy="980788"/>
          </a:xfrm>
          <a:prstGeom prst="line">
            <a:avLst/>
          </a:prstGeom>
          <a:noFill/>
          <a:ln w="3175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2" name="Line 43">
            <a:extLst>
              <a:ext uri="{FF2B5EF4-FFF2-40B4-BE49-F238E27FC236}">
                <a16:creationId xmlns:a16="http://schemas.microsoft.com/office/drawing/2014/main" id="{5CDD570A-C739-4D72-9A97-9A3B321B0344}"/>
              </a:ext>
            </a:extLst>
          </p:cNvPr>
          <p:cNvSpPr>
            <a:spLocks noChangeShapeType="1"/>
          </p:cNvSpPr>
          <p:nvPr/>
        </p:nvSpPr>
        <p:spPr bwMode="auto">
          <a:xfrm>
            <a:off x="7065328" y="3527888"/>
            <a:ext cx="0" cy="980788"/>
          </a:xfrm>
          <a:prstGeom prst="line">
            <a:avLst/>
          </a:prstGeom>
          <a:noFill/>
          <a:ln w="3175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3" name="Line 44">
            <a:extLst>
              <a:ext uri="{FF2B5EF4-FFF2-40B4-BE49-F238E27FC236}">
                <a16:creationId xmlns:a16="http://schemas.microsoft.com/office/drawing/2014/main" id="{717FFB74-D3C0-4521-8651-D1935A8C200F}"/>
              </a:ext>
            </a:extLst>
          </p:cNvPr>
          <p:cNvSpPr>
            <a:spLocks noChangeShapeType="1"/>
          </p:cNvSpPr>
          <p:nvPr/>
        </p:nvSpPr>
        <p:spPr bwMode="auto">
          <a:xfrm>
            <a:off x="7039823" y="4821140"/>
            <a:ext cx="0" cy="980788"/>
          </a:xfrm>
          <a:prstGeom prst="line">
            <a:avLst/>
          </a:prstGeom>
          <a:noFill/>
          <a:ln w="31750">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4" name="Text Box 45">
            <a:extLst>
              <a:ext uri="{FF2B5EF4-FFF2-40B4-BE49-F238E27FC236}">
                <a16:creationId xmlns:a16="http://schemas.microsoft.com/office/drawing/2014/main" id="{D95AE8D1-85AE-4D62-ABB6-6856F6271143}"/>
              </a:ext>
            </a:extLst>
          </p:cNvPr>
          <p:cNvSpPr txBox="1">
            <a:spLocks noChangeArrowheads="1"/>
          </p:cNvSpPr>
          <p:nvPr/>
        </p:nvSpPr>
        <p:spPr bwMode="auto">
          <a:xfrm>
            <a:off x="6319743" y="1913496"/>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60</a:t>
            </a:r>
          </a:p>
        </p:txBody>
      </p:sp>
      <p:sp>
        <p:nvSpPr>
          <p:cNvPr id="45" name="Text Box 46">
            <a:extLst>
              <a:ext uri="{FF2B5EF4-FFF2-40B4-BE49-F238E27FC236}">
                <a16:creationId xmlns:a16="http://schemas.microsoft.com/office/drawing/2014/main" id="{6CBA7BC3-BEF8-48A5-A80C-3F3D1D02F85D}"/>
              </a:ext>
            </a:extLst>
          </p:cNvPr>
          <p:cNvSpPr txBox="1">
            <a:spLocks noChangeArrowheads="1"/>
          </p:cNvSpPr>
          <p:nvPr/>
        </p:nvSpPr>
        <p:spPr bwMode="auto">
          <a:xfrm>
            <a:off x="6824047" y="4560498"/>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70</a:t>
            </a:r>
          </a:p>
        </p:txBody>
      </p:sp>
      <p:sp>
        <p:nvSpPr>
          <p:cNvPr id="46" name="Text Box 47">
            <a:extLst>
              <a:ext uri="{FF2B5EF4-FFF2-40B4-BE49-F238E27FC236}">
                <a16:creationId xmlns:a16="http://schemas.microsoft.com/office/drawing/2014/main" id="{0CD95EC2-935E-4C5E-BD36-BD64B306EE49}"/>
              </a:ext>
            </a:extLst>
          </p:cNvPr>
          <p:cNvSpPr txBox="1">
            <a:spLocks noChangeArrowheads="1"/>
          </p:cNvSpPr>
          <p:nvPr/>
        </p:nvSpPr>
        <p:spPr bwMode="auto">
          <a:xfrm>
            <a:off x="6895807" y="3082360"/>
            <a:ext cx="431800" cy="305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70</a:t>
            </a:r>
          </a:p>
        </p:txBody>
      </p:sp>
      <p:sp>
        <p:nvSpPr>
          <p:cNvPr id="47" name="Text Box 41">
            <a:extLst>
              <a:ext uri="{FF2B5EF4-FFF2-40B4-BE49-F238E27FC236}">
                <a16:creationId xmlns:a16="http://schemas.microsoft.com/office/drawing/2014/main" id="{360A27A3-0EB4-4049-A740-7259BA556F7B}"/>
              </a:ext>
            </a:extLst>
          </p:cNvPr>
          <p:cNvSpPr txBox="1">
            <a:spLocks noChangeArrowheads="1"/>
          </p:cNvSpPr>
          <p:nvPr/>
        </p:nvSpPr>
        <p:spPr bwMode="auto">
          <a:xfrm>
            <a:off x="8552809" y="6017952"/>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100</a:t>
            </a:r>
          </a:p>
        </p:txBody>
      </p:sp>
      <p:sp>
        <p:nvSpPr>
          <p:cNvPr id="48" name="Line 31">
            <a:extLst>
              <a:ext uri="{FF2B5EF4-FFF2-40B4-BE49-F238E27FC236}">
                <a16:creationId xmlns:a16="http://schemas.microsoft.com/office/drawing/2014/main" id="{7A958FDD-39C1-411E-BBA6-FEDC1D300A33}"/>
              </a:ext>
            </a:extLst>
          </p:cNvPr>
          <p:cNvSpPr>
            <a:spLocks noChangeShapeType="1"/>
          </p:cNvSpPr>
          <p:nvPr/>
        </p:nvSpPr>
        <p:spPr bwMode="auto">
          <a:xfrm>
            <a:off x="9272071" y="5801928"/>
            <a:ext cx="0" cy="13106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49" name="Text Box 41">
            <a:extLst>
              <a:ext uri="{FF2B5EF4-FFF2-40B4-BE49-F238E27FC236}">
                <a16:creationId xmlns:a16="http://schemas.microsoft.com/office/drawing/2014/main" id="{ABE554AF-1F59-489C-8BE2-94D175EF5AB6}"/>
              </a:ext>
            </a:extLst>
          </p:cNvPr>
          <p:cNvSpPr txBox="1">
            <a:spLocks noChangeArrowheads="1"/>
          </p:cNvSpPr>
          <p:nvPr/>
        </p:nvSpPr>
        <p:spPr bwMode="auto">
          <a:xfrm>
            <a:off x="9056047" y="6017952"/>
            <a:ext cx="503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a:spcBef>
                <a:spcPct val="50000"/>
              </a:spcBef>
              <a:buFontTx/>
              <a:buNone/>
            </a:pPr>
            <a:r>
              <a:rPr lang="es-ES" altLang="es-ES" sz="1400" b="1" dirty="0">
                <a:solidFill>
                  <a:prstClr val="black"/>
                </a:solidFill>
                <a:latin typeface="Arial" panose="020B0604020202020204" pitchFamily="34" charset="0"/>
                <a:cs typeface="Arial" panose="020B0604020202020204" pitchFamily="34" charset="0"/>
              </a:rPr>
              <a:t>110</a:t>
            </a:r>
          </a:p>
        </p:txBody>
      </p:sp>
      <p:sp>
        <p:nvSpPr>
          <p:cNvPr id="50" name="48 CuadroTexto">
            <a:extLst>
              <a:ext uri="{FF2B5EF4-FFF2-40B4-BE49-F238E27FC236}">
                <a16:creationId xmlns:a16="http://schemas.microsoft.com/office/drawing/2014/main" id="{B8589671-22B9-4D6B-9B73-863A5A4EE657}"/>
              </a:ext>
            </a:extLst>
          </p:cNvPr>
          <p:cNvSpPr txBox="1"/>
          <p:nvPr/>
        </p:nvSpPr>
        <p:spPr>
          <a:xfrm>
            <a:off x="9640099" y="6070215"/>
            <a:ext cx="631904" cy="307777"/>
          </a:xfrm>
          <a:prstGeom prst="rect">
            <a:avLst/>
          </a:prstGeom>
          <a:noFill/>
        </p:spPr>
        <p:txBody>
          <a:bodyPr wrap="none" rtlCol="0">
            <a:spAutoFit/>
          </a:bodyPr>
          <a:lstStyle/>
          <a:p>
            <a:r>
              <a:rPr lang="es-ES" sz="1400" dirty="0">
                <a:solidFill>
                  <a:prstClr val="black"/>
                </a:solidFill>
                <a:latin typeface="Arial" panose="020B0604020202020204" pitchFamily="34" charset="0"/>
                <a:cs typeface="Arial" panose="020B0604020202020204" pitchFamily="34" charset="0"/>
              </a:rPr>
              <a:t>horas</a:t>
            </a:r>
          </a:p>
        </p:txBody>
      </p:sp>
      <p:sp>
        <p:nvSpPr>
          <p:cNvPr id="51" name="Rectangle 13">
            <a:extLst>
              <a:ext uri="{FF2B5EF4-FFF2-40B4-BE49-F238E27FC236}">
                <a16:creationId xmlns:a16="http://schemas.microsoft.com/office/drawing/2014/main" id="{8EFCB9E3-A239-47EE-8806-A76BA5A31DE3}"/>
              </a:ext>
            </a:extLst>
          </p:cNvPr>
          <p:cNvSpPr>
            <a:spLocks noChangeArrowheads="1"/>
          </p:cNvSpPr>
          <p:nvPr/>
        </p:nvSpPr>
        <p:spPr bwMode="auto">
          <a:xfrm>
            <a:off x="4519543" y="2417552"/>
            <a:ext cx="2016100" cy="626990"/>
          </a:xfrm>
          <a:prstGeom prst="rect">
            <a:avLst/>
          </a:prstGeom>
          <a:noFill/>
          <a:ln w="9525">
            <a:solidFill>
              <a:sysClr val="windowText" lastClr="0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s-ES" altLang="es-ES" sz="14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52" name="52 CuadroTexto">
            <a:extLst>
              <a:ext uri="{FF2B5EF4-FFF2-40B4-BE49-F238E27FC236}">
                <a16:creationId xmlns:a16="http://schemas.microsoft.com/office/drawing/2014/main" id="{15AB783E-24AA-4A84-AD14-F983554C8D1C}"/>
              </a:ext>
            </a:extLst>
          </p:cNvPr>
          <p:cNvSpPr txBox="1"/>
          <p:nvPr/>
        </p:nvSpPr>
        <p:spPr>
          <a:xfrm>
            <a:off x="7592694" y="5009840"/>
            <a:ext cx="124732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prstClr val="black"/>
                </a:solidFill>
                <a:effectLst/>
                <a:uLnTx/>
                <a:uFillTx/>
              </a:rPr>
              <a:t>Equilibrado</a:t>
            </a:r>
          </a:p>
        </p:txBody>
      </p:sp>
      <p:sp>
        <p:nvSpPr>
          <p:cNvPr id="53" name="53 CuadroTexto">
            <a:extLst>
              <a:ext uri="{FF2B5EF4-FFF2-40B4-BE49-F238E27FC236}">
                <a16:creationId xmlns:a16="http://schemas.microsoft.com/office/drawing/2014/main" id="{5777D13C-E70B-41D4-9F7A-0EA154FEFB7C}"/>
              </a:ext>
            </a:extLst>
          </p:cNvPr>
          <p:cNvSpPr txBox="1"/>
          <p:nvPr/>
        </p:nvSpPr>
        <p:spPr>
          <a:xfrm>
            <a:off x="7039823" y="2480268"/>
            <a:ext cx="19547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prstClr val="black"/>
                </a:solidFill>
                <a:effectLst/>
                <a:uLnTx/>
                <a:uFillTx/>
              </a:rPr>
              <a:t>Subcarga: 35 horas</a:t>
            </a:r>
          </a:p>
        </p:txBody>
      </p:sp>
      <p:sp>
        <p:nvSpPr>
          <p:cNvPr id="54" name="54 CuadroTexto">
            <a:extLst>
              <a:ext uri="{FF2B5EF4-FFF2-40B4-BE49-F238E27FC236}">
                <a16:creationId xmlns:a16="http://schemas.microsoft.com/office/drawing/2014/main" id="{E36D208E-96DE-492D-81DC-9114925A6064}"/>
              </a:ext>
            </a:extLst>
          </p:cNvPr>
          <p:cNvSpPr txBox="1"/>
          <p:nvPr/>
        </p:nvSpPr>
        <p:spPr>
          <a:xfrm>
            <a:off x="7317369" y="3920428"/>
            <a:ext cx="19547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prstClr val="black"/>
                </a:solidFill>
                <a:effectLst/>
                <a:uLnTx/>
                <a:uFillTx/>
              </a:rPr>
              <a:t>Subcarga: 10 horas</a:t>
            </a:r>
          </a:p>
        </p:txBody>
      </p:sp>
      <p:sp>
        <p:nvSpPr>
          <p:cNvPr id="55" name="Text Box 49">
            <a:extLst>
              <a:ext uri="{FF2B5EF4-FFF2-40B4-BE49-F238E27FC236}">
                <a16:creationId xmlns:a16="http://schemas.microsoft.com/office/drawing/2014/main" id="{705BA31C-B1F0-41E8-821F-8DAB4A0E67D7}"/>
              </a:ext>
            </a:extLst>
          </p:cNvPr>
          <p:cNvSpPr txBox="1">
            <a:spLocks noChangeArrowheads="1"/>
          </p:cNvSpPr>
          <p:nvPr/>
        </p:nvSpPr>
        <p:spPr bwMode="auto">
          <a:xfrm>
            <a:off x="2721795" y="6388371"/>
            <a:ext cx="24860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rgbClr val="336600"/>
                </a:solidFill>
                <a:latin typeface="Arial" charset="0"/>
              </a:defRPr>
            </a:lvl1pPr>
            <a:lvl2pPr marL="742950" indent="-285750" eaLnBrk="0" hangingPunct="0">
              <a:spcBef>
                <a:spcPct val="20000"/>
              </a:spcBef>
              <a:buChar char="–"/>
              <a:defRPr sz="2800">
                <a:solidFill>
                  <a:srgbClr val="336600"/>
                </a:solidFill>
                <a:latin typeface="Arial" charset="0"/>
              </a:defRPr>
            </a:lvl2pPr>
            <a:lvl3pPr marL="1143000" indent="-228600" eaLnBrk="0" hangingPunct="0">
              <a:spcBef>
                <a:spcPct val="20000"/>
              </a:spcBef>
              <a:buChar char="•"/>
              <a:defRPr sz="2400">
                <a:solidFill>
                  <a:srgbClr val="006600"/>
                </a:solidFill>
                <a:latin typeface="Arial" charset="0"/>
              </a:defRPr>
            </a:lvl3pPr>
            <a:lvl4pPr marL="1600200" indent="-228600" eaLnBrk="0" hangingPunct="0">
              <a:spcBef>
                <a:spcPct val="20000"/>
              </a:spcBef>
              <a:buChar char="–"/>
              <a:defRPr sz="2000">
                <a:solidFill>
                  <a:srgbClr val="008000"/>
                </a:solidFill>
                <a:latin typeface="Arial" charset="0"/>
              </a:defRPr>
            </a:lvl4pPr>
            <a:lvl5pPr marL="2057400" indent="-228600" eaLnBrk="0" hangingPunct="0">
              <a:spcBef>
                <a:spcPct val="20000"/>
              </a:spcBef>
              <a:buChar char="»"/>
              <a:defRPr sz="2000">
                <a:solidFill>
                  <a:srgbClr val="008000"/>
                </a:solidFill>
                <a:latin typeface="Arial" charset="0"/>
              </a:defRPr>
            </a:lvl5pPr>
            <a:lvl6pPr marL="2514600" indent="-228600" eaLnBrk="0" fontAlgn="base" hangingPunct="0">
              <a:spcBef>
                <a:spcPct val="20000"/>
              </a:spcBef>
              <a:spcAft>
                <a:spcPct val="0"/>
              </a:spcAft>
              <a:buChar char="»"/>
              <a:defRPr sz="2000">
                <a:solidFill>
                  <a:srgbClr val="008000"/>
                </a:solidFill>
                <a:latin typeface="Arial" charset="0"/>
              </a:defRPr>
            </a:lvl6pPr>
            <a:lvl7pPr marL="2971800" indent="-228600" eaLnBrk="0" fontAlgn="base" hangingPunct="0">
              <a:spcBef>
                <a:spcPct val="20000"/>
              </a:spcBef>
              <a:spcAft>
                <a:spcPct val="0"/>
              </a:spcAft>
              <a:buChar char="»"/>
              <a:defRPr sz="2000">
                <a:solidFill>
                  <a:srgbClr val="008000"/>
                </a:solidFill>
                <a:latin typeface="Arial" charset="0"/>
              </a:defRPr>
            </a:lvl7pPr>
            <a:lvl8pPr marL="3429000" indent="-228600" eaLnBrk="0" fontAlgn="base" hangingPunct="0">
              <a:spcBef>
                <a:spcPct val="20000"/>
              </a:spcBef>
              <a:spcAft>
                <a:spcPct val="0"/>
              </a:spcAft>
              <a:buChar char="»"/>
              <a:defRPr sz="2000">
                <a:solidFill>
                  <a:srgbClr val="008000"/>
                </a:solidFill>
                <a:latin typeface="Arial" charset="0"/>
              </a:defRPr>
            </a:lvl8pPr>
            <a:lvl9pPr marL="3886200" indent="-228600" eaLnBrk="0" fontAlgn="base" hangingPunct="0">
              <a:spcBef>
                <a:spcPct val="20000"/>
              </a:spcBef>
              <a:spcAft>
                <a:spcPct val="0"/>
              </a:spcAft>
              <a:buChar char="»"/>
              <a:defRPr sz="2000">
                <a:solidFill>
                  <a:srgbClr val="008000"/>
                </a:solidFill>
                <a:latin typeface="Arial" charset="0"/>
              </a:defRPr>
            </a:lvl9pPr>
          </a:lstStyle>
          <a:p>
            <a:pPr eaLnBrk="1" hangingPunct="1">
              <a:spcBef>
                <a:spcPct val="0"/>
              </a:spcBef>
              <a:buFontTx/>
              <a:buNone/>
            </a:pPr>
            <a:r>
              <a:rPr lang="es-ES_tradnl" altLang="es-ES" sz="1600" b="1" dirty="0">
                <a:solidFill>
                  <a:schemeClr val="tx1"/>
                </a:solidFill>
                <a:latin typeface="Arial" panose="020B0604020202020204" pitchFamily="34" charset="0"/>
                <a:cs typeface="Arial" panose="020B0604020202020204" pitchFamily="34" charset="0"/>
              </a:rPr>
              <a:t>Tiempo total: 155 horas</a:t>
            </a:r>
            <a:endParaRPr lang="es-ES" altLang="es-ES" sz="1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168058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6.2.1. GRÁFICOS DE CARGA</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812924"/>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Habitualmente la asignación de pedidos a CT minimizando tiempos de ejecución requiere menos reasignaciones que minimizando costes. Puede incluso ocurrir, como en este ejemplo, que la asignación inicial proporcione la solución del problema.</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6" name="4 Tabla">
            <a:extLst>
              <a:ext uri="{FF2B5EF4-FFF2-40B4-BE49-F238E27FC236}">
                <a16:creationId xmlns:a16="http://schemas.microsoft.com/office/drawing/2014/main" id="{98720D91-E76B-4C88-B301-022AE86C2FF0}"/>
              </a:ext>
            </a:extLst>
          </p:cNvPr>
          <p:cNvGraphicFramePr>
            <a:graphicFrameLocks noGrp="1"/>
          </p:cNvGraphicFramePr>
          <p:nvPr>
            <p:extLst>
              <p:ext uri="{D42A27DB-BD31-4B8C-83A1-F6EECF244321}">
                <p14:modId xmlns:p14="http://schemas.microsoft.com/office/powerpoint/2010/main" val="3262155513"/>
              </p:ext>
            </p:extLst>
          </p:nvPr>
        </p:nvGraphicFramePr>
        <p:xfrm>
          <a:off x="2783629" y="2768367"/>
          <a:ext cx="6624737" cy="3114258"/>
        </p:xfrm>
        <a:graphic>
          <a:graphicData uri="http://schemas.openxmlformats.org/drawingml/2006/table">
            <a:tbl>
              <a:tblPr/>
              <a:tblGrid>
                <a:gridCol w="1353326">
                  <a:extLst>
                    <a:ext uri="{9D8B030D-6E8A-4147-A177-3AD203B41FA5}">
                      <a16:colId xmlns:a16="http://schemas.microsoft.com/office/drawing/2014/main" val="20000"/>
                    </a:ext>
                  </a:extLst>
                </a:gridCol>
                <a:gridCol w="1759502">
                  <a:extLst>
                    <a:ext uri="{9D8B030D-6E8A-4147-A177-3AD203B41FA5}">
                      <a16:colId xmlns:a16="http://schemas.microsoft.com/office/drawing/2014/main" val="20001"/>
                    </a:ext>
                  </a:extLst>
                </a:gridCol>
                <a:gridCol w="2008705">
                  <a:extLst>
                    <a:ext uri="{9D8B030D-6E8A-4147-A177-3AD203B41FA5}">
                      <a16:colId xmlns:a16="http://schemas.microsoft.com/office/drawing/2014/main" val="20002"/>
                    </a:ext>
                  </a:extLst>
                </a:gridCol>
                <a:gridCol w="1503204">
                  <a:extLst>
                    <a:ext uri="{9D8B030D-6E8A-4147-A177-3AD203B41FA5}">
                      <a16:colId xmlns:a16="http://schemas.microsoft.com/office/drawing/2014/main" val="20003"/>
                    </a:ext>
                  </a:extLst>
                </a:gridCol>
              </a:tblGrid>
              <a:tr h="112927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Pedidos</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CT asignados</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Coste de la asignación (u.m.)</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Tiempo de la asignación (horas)</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1584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s-ES" sz="2000" dirty="0">
                          <a:latin typeface="Arial"/>
                          <a:ea typeface="Times New Roman"/>
                        </a:rPr>
                        <a:t>P1</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CT3</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100 u.m.</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30 horas</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584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s-ES" sz="2000" dirty="0">
                          <a:latin typeface="Arial"/>
                          <a:ea typeface="Times New Roman"/>
                        </a:rPr>
                        <a:t>P2</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CT2</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dirty="0">
                          <a:latin typeface="Arial"/>
                          <a:ea typeface="Times New Roman"/>
                        </a:rPr>
                        <a:t>200 u.m. </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dirty="0">
                          <a:latin typeface="Arial"/>
                          <a:ea typeface="Times New Roman"/>
                        </a:rPr>
                        <a:t>40 horas</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584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s-ES" sz="2000" dirty="0">
                          <a:latin typeface="Arial"/>
                          <a:ea typeface="Times New Roman"/>
                        </a:rPr>
                        <a:t>P3</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dirty="0">
                          <a:latin typeface="Arial"/>
                          <a:ea typeface="Times New Roman"/>
                        </a:rPr>
                        <a:t>CT2</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dirty="0">
                          <a:latin typeface="Arial"/>
                          <a:ea typeface="Times New Roman"/>
                        </a:rPr>
                        <a:t>100 u.m. </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dirty="0">
                          <a:latin typeface="Arial"/>
                          <a:ea typeface="Times New Roman"/>
                        </a:rPr>
                        <a:t>20 horas</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584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s-ES" sz="2000" dirty="0">
                          <a:latin typeface="Arial"/>
                          <a:ea typeface="Times New Roman"/>
                        </a:rPr>
                        <a:t>P4</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dirty="0">
                          <a:latin typeface="Arial"/>
                          <a:ea typeface="Times New Roman"/>
                        </a:rPr>
                        <a:t>CT3</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dirty="0">
                          <a:latin typeface="Arial"/>
                          <a:ea typeface="Times New Roman"/>
                        </a:rPr>
                        <a:t>70 u.m. </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dirty="0">
                          <a:latin typeface="Arial"/>
                          <a:ea typeface="Times New Roman"/>
                        </a:rPr>
                        <a:t>40 horas</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584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spcAft>
                          <a:spcPts val="0"/>
                        </a:spcAft>
                      </a:pPr>
                      <a:r>
                        <a:rPr lang="es-ES" sz="2000" dirty="0">
                          <a:latin typeface="Arial"/>
                          <a:ea typeface="Times New Roman"/>
                        </a:rPr>
                        <a:t>P5</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dirty="0">
                          <a:latin typeface="Arial"/>
                          <a:ea typeface="Times New Roman"/>
                        </a:rPr>
                        <a:t>CT1</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dirty="0">
                          <a:latin typeface="Arial"/>
                          <a:ea typeface="Times New Roman"/>
                        </a:rPr>
                        <a:t>70 u.m.</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dirty="0">
                          <a:latin typeface="Arial"/>
                          <a:ea typeface="Times New Roman"/>
                        </a:rPr>
                        <a:t>25 horas</a:t>
                      </a:r>
                      <a:endParaRPr lang="es-E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5843">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s-ES" sz="2000" b="1" dirty="0">
                          <a:latin typeface="Arial"/>
                          <a:ea typeface="Times New Roman"/>
                        </a:rPr>
                        <a:t>TOTAL</a:t>
                      </a:r>
                      <a:endParaRPr lang="es-ES" sz="24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s-E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b="1" dirty="0">
                          <a:latin typeface="Arial"/>
                          <a:ea typeface="Times New Roman"/>
                        </a:rPr>
                        <a:t>540 u.m.</a:t>
                      </a:r>
                      <a:endParaRPr lang="es-ES" sz="24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2000" b="1" dirty="0">
                          <a:latin typeface="Arial"/>
                          <a:ea typeface="Times New Roman"/>
                        </a:rPr>
                        <a:t>155 horas</a:t>
                      </a:r>
                      <a:endParaRPr lang="es-ES" sz="24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7" name="CuadroTexto 6">
            <a:extLst>
              <a:ext uri="{FF2B5EF4-FFF2-40B4-BE49-F238E27FC236}">
                <a16:creationId xmlns:a16="http://schemas.microsoft.com/office/drawing/2014/main" id="{B99F5F64-8E2E-4845-BCDF-7D42AAEC4CEE}"/>
              </a:ext>
            </a:extLst>
          </p:cNvPr>
          <p:cNvSpPr txBox="1"/>
          <p:nvPr/>
        </p:nvSpPr>
        <p:spPr>
          <a:xfrm>
            <a:off x="3732625" y="2359859"/>
            <a:ext cx="4726745" cy="369332"/>
          </a:xfrm>
          <a:prstGeom prst="rect">
            <a:avLst/>
          </a:prstGeom>
          <a:noFill/>
        </p:spPr>
        <p:txBody>
          <a:bodyPr wrap="square" rtlCol="0">
            <a:spAutoFit/>
          </a:bodyPr>
          <a:lstStyle/>
          <a:p>
            <a:pPr algn="ctr"/>
            <a:r>
              <a:rPr lang="es-ES" b="1" i="1" dirty="0"/>
              <a:t>Solución de mínimo tiempo</a:t>
            </a:r>
          </a:p>
        </p:txBody>
      </p:sp>
    </p:spTree>
    <p:extLst>
      <p:ext uri="{BB962C8B-B14F-4D97-AF65-F5344CB8AC3E}">
        <p14:creationId xmlns:p14="http://schemas.microsoft.com/office/powerpoint/2010/main" val="82483420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2 Marcador de contenido">
            <a:extLst>
              <a:ext uri="{FF2B5EF4-FFF2-40B4-BE49-F238E27FC236}">
                <a16:creationId xmlns:a16="http://schemas.microsoft.com/office/drawing/2014/main" id="{9F724FBA-41E8-4E75-B6DE-54B655B732FF}"/>
              </a:ext>
            </a:extLst>
          </p:cNvPr>
          <p:cNvSpPr txBox="1">
            <a:spLocks/>
          </p:cNvSpPr>
          <p:nvPr/>
        </p:nvSpPr>
        <p:spPr>
          <a:xfrm>
            <a:off x="0" y="642380"/>
            <a:ext cx="12192000" cy="48018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El </a:t>
            </a:r>
            <a:r>
              <a:rPr lang="es-ES" sz="2400" b="1" dirty="0"/>
              <a:t>método de los índices </a:t>
            </a:r>
            <a:r>
              <a:rPr lang="es-ES" sz="2400" dirty="0"/>
              <a:t>es un método heurístico y es una formalización de los criterios empleados en los gráficos de carga. Al ser heurístico, no garantiza una solución óptima, pero sí satisfactoria.</a:t>
            </a:r>
          </a:p>
          <a:p>
            <a:pPr algn="just"/>
            <a:endParaRPr lang="es-ES" sz="1000" dirty="0"/>
          </a:p>
          <a:p>
            <a:pPr algn="just"/>
            <a:r>
              <a:rPr lang="es-ES" sz="2400" dirty="0"/>
              <a:t>Se aplica este método asumiendo que los pedidos se pueden dividir, es decir, cuando es posible repartir un pedido entre varios CT.</a:t>
            </a:r>
          </a:p>
          <a:p>
            <a:pPr algn="just"/>
            <a:endParaRPr lang="es-ES" sz="1000" dirty="0"/>
          </a:p>
          <a:p>
            <a:pPr algn="just"/>
            <a:r>
              <a:rPr lang="es-ES_tradnl" altLang="es-ES" sz="2400" dirty="0">
                <a:cs typeface="Arial" panose="020B0604020202020204" pitchFamily="34" charset="0"/>
              </a:rPr>
              <a:t>Los índices representan coste (o tiempo) de oportunidad: es el </a:t>
            </a:r>
            <a:r>
              <a:rPr lang="es-ES_tradnl" altLang="es-ES" sz="2400" i="1" dirty="0">
                <a:cs typeface="Arial" panose="020B0604020202020204" pitchFamily="34" charset="0"/>
              </a:rPr>
              <a:t>incremento</a:t>
            </a:r>
            <a:r>
              <a:rPr lang="es-ES_tradnl" altLang="es-ES" sz="2400" dirty="0">
                <a:cs typeface="Arial" panose="020B0604020202020204" pitchFamily="34" charset="0"/>
              </a:rPr>
              <a:t> en coste (o tiempo) que implica realizar la tarea en un CT distinto al óptimo, es decir, el de menor coste (o tiempo), expresado en tanto por uno.</a:t>
            </a:r>
          </a:p>
          <a:p>
            <a:pPr algn="just"/>
            <a:r>
              <a:rPr lang="es-ES_tradnl" altLang="es-ES" sz="2400" dirty="0">
                <a:cs typeface="Arial" panose="020B0604020202020204" pitchFamily="34" charset="0"/>
              </a:rPr>
              <a:t>En consecuencia, el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ik</a:t>
            </a:r>
            <a:r>
              <a:rPr lang="es-ES_tradnl" altLang="es-ES" sz="2400" b="1" i="1" baseline="-25000" dirty="0">
                <a:cs typeface="Arial" panose="020B0604020202020204" pitchFamily="34" charset="0"/>
              </a:rPr>
              <a:t> </a:t>
            </a:r>
            <a:r>
              <a:rPr lang="es-ES_tradnl" altLang="es-ES" sz="2400" dirty="0">
                <a:cs typeface="Arial" panose="020B0604020202020204" pitchFamily="34" charset="0"/>
              </a:rPr>
              <a:t>es </a:t>
            </a:r>
            <a:r>
              <a:rPr lang="es-ES_tradnl" altLang="es-ES" sz="2400" i="1" dirty="0">
                <a:cs typeface="Arial" panose="020B0604020202020204" pitchFamily="34" charset="0"/>
              </a:rPr>
              <a:t>cero</a:t>
            </a:r>
            <a:r>
              <a:rPr lang="es-ES_tradnl" altLang="es-ES" sz="2400" dirty="0">
                <a:cs typeface="Arial" panose="020B0604020202020204" pitchFamily="34" charset="0"/>
              </a:rPr>
              <a:t> en los CT de menor coste, y el </a:t>
            </a:r>
            <a:r>
              <a:rPr lang="es-ES_tradnl" altLang="es-ES" sz="2400" i="1" dirty="0">
                <a:cs typeface="Arial" panose="020B0604020202020204" pitchFamily="34" charset="0"/>
              </a:rPr>
              <a:t>IT</a:t>
            </a:r>
            <a:r>
              <a:rPr lang="es-ES_tradnl" altLang="es-ES" sz="2400" i="1" baseline="-25000" dirty="0">
                <a:cs typeface="Arial" panose="020B0604020202020204" pitchFamily="34" charset="0"/>
              </a:rPr>
              <a:t>ik</a:t>
            </a:r>
            <a:r>
              <a:rPr lang="es-ES_tradnl" altLang="es-ES" sz="2400" b="1" i="1" baseline="-25000" dirty="0">
                <a:cs typeface="Arial" panose="020B0604020202020204" pitchFamily="34" charset="0"/>
              </a:rPr>
              <a:t> </a:t>
            </a:r>
            <a:r>
              <a:rPr lang="es-ES_tradnl" altLang="es-ES" sz="2400" dirty="0">
                <a:cs typeface="Arial" panose="020B0604020202020204" pitchFamily="34" charset="0"/>
              </a:rPr>
              <a:t> es </a:t>
            </a:r>
            <a:r>
              <a:rPr lang="es-ES_tradnl" altLang="es-ES" sz="2400" i="1" dirty="0">
                <a:cs typeface="Arial" panose="020B0604020202020204" pitchFamily="34" charset="0"/>
              </a:rPr>
              <a:t>cero</a:t>
            </a:r>
            <a:r>
              <a:rPr lang="es-ES_tradnl" altLang="es-ES" sz="2400" dirty="0">
                <a:cs typeface="Arial" panose="020B0604020202020204" pitchFamily="34" charset="0"/>
              </a:rPr>
              <a:t> en los CT de menor tiempo.</a:t>
            </a:r>
          </a:p>
        </p:txBody>
      </p:sp>
      <p:sp>
        <p:nvSpPr>
          <p:cNvPr id="6" name="CuadroTexto 5">
            <a:extLst>
              <a:ext uri="{FF2B5EF4-FFF2-40B4-BE49-F238E27FC236}">
                <a16:creationId xmlns:a16="http://schemas.microsoft.com/office/drawing/2014/main" id="{F0538831-EBC7-48F5-BBF3-6FD6020D3946}"/>
              </a:ext>
            </a:extLst>
          </p:cNvPr>
          <p:cNvSpPr txBox="1"/>
          <p:nvPr/>
        </p:nvSpPr>
        <p:spPr>
          <a:xfrm>
            <a:off x="2" y="4898457"/>
            <a:ext cx="12191998" cy="1641347"/>
          </a:xfrm>
          <a:prstGeom prst="rect">
            <a:avLst/>
          </a:prstGeom>
          <a:noFill/>
        </p:spPr>
        <p:txBody>
          <a:bodyPr wrap="square">
            <a:spAutoFit/>
          </a:bodyPr>
          <a:lstStyle/>
          <a:p>
            <a:pPr>
              <a:buFont typeface="Symbol" pitchFamily="18" charset="2"/>
              <a:buNone/>
            </a:pPr>
            <a:endParaRPr lang="es-ES_tradnl" altLang="es-ES" sz="2800" dirty="0">
              <a:latin typeface="Arial" panose="020B0604020202020204" pitchFamily="34" charset="0"/>
              <a:cs typeface="Arial" panose="020B0604020202020204" pitchFamily="34" charset="0"/>
            </a:endParaRPr>
          </a:p>
          <a:p>
            <a:pPr marL="457200" lvl="1" indent="0" algn="ctr">
              <a:lnSpc>
                <a:spcPct val="50000"/>
              </a:lnSpc>
              <a:buNone/>
            </a:pPr>
            <a:r>
              <a:rPr lang="es-ES_tradnl" altLang="es-ES" sz="2800" b="1" i="1" dirty="0">
                <a:cs typeface="Arial" panose="020B0604020202020204" pitchFamily="34" charset="0"/>
              </a:rPr>
              <a:t>IC</a:t>
            </a:r>
            <a:r>
              <a:rPr lang="es-ES_tradnl" altLang="es-ES" sz="2800" b="1" i="1" baseline="-25000" dirty="0">
                <a:cs typeface="Arial" panose="020B0604020202020204" pitchFamily="34" charset="0"/>
              </a:rPr>
              <a:t>ik</a:t>
            </a:r>
            <a:r>
              <a:rPr lang="es-ES_tradnl" altLang="es-ES" sz="2800" b="1" dirty="0">
                <a:cs typeface="Arial" panose="020B0604020202020204" pitchFamily="34" charset="0"/>
              </a:rPr>
              <a:t> = (Coste total</a:t>
            </a:r>
            <a:r>
              <a:rPr lang="es-ES_tradnl" altLang="es-ES" sz="2800" b="1" i="1" baseline="-25000" dirty="0">
                <a:cs typeface="Arial" panose="020B0604020202020204" pitchFamily="34" charset="0"/>
              </a:rPr>
              <a:t>ik</a:t>
            </a:r>
            <a:r>
              <a:rPr lang="es-ES_tradnl" altLang="es-ES" sz="2800" b="1" dirty="0">
                <a:cs typeface="Arial" panose="020B0604020202020204" pitchFamily="34" charset="0"/>
              </a:rPr>
              <a:t> – Coste total</a:t>
            </a:r>
            <a:r>
              <a:rPr lang="es-ES_tradnl" altLang="es-ES" sz="2800" b="1" i="1" baseline="-25000" dirty="0">
                <a:cs typeface="Arial" panose="020B0604020202020204" pitchFamily="34" charset="0"/>
              </a:rPr>
              <a:t>i,min</a:t>
            </a:r>
            <a:r>
              <a:rPr lang="es-ES_tradnl" altLang="es-ES" sz="2800" b="1" dirty="0">
                <a:cs typeface="Arial" panose="020B0604020202020204" pitchFamily="34" charset="0"/>
              </a:rPr>
              <a:t>) / Coste total</a:t>
            </a:r>
            <a:r>
              <a:rPr lang="es-ES_tradnl" altLang="es-ES" sz="2800" b="1" i="1" baseline="-25000" dirty="0">
                <a:cs typeface="Arial" panose="020B0604020202020204" pitchFamily="34" charset="0"/>
              </a:rPr>
              <a:t>i,min</a:t>
            </a:r>
          </a:p>
          <a:p>
            <a:pPr marL="457200" lvl="1" indent="0" algn="ctr">
              <a:lnSpc>
                <a:spcPct val="50000"/>
              </a:lnSpc>
              <a:buNone/>
            </a:pPr>
            <a:endParaRPr lang="es-ES_tradnl" altLang="es-ES" sz="2800" b="1" i="1" dirty="0">
              <a:cs typeface="Arial" panose="020B0604020202020204" pitchFamily="34" charset="0"/>
            </a:endParaRPr>
          </a:p>
          <a:p>
            <a:pPr marL="457200" lvl="1" indent="0" algn="ctr">
              <a:lnSpc>
                <a:spcPct val="50000"/>
              </a:lnSpc>
              <a:buNone/>
            </a:pPr>
            <a:r>
              <a:rPr lang="es-ES_tradnl" altLang="es-ES" sz="2800" b="1" i="1" dirty="0">
                <a:cs typeface="Arial" panose="020B0604020202020204" pitchFamily="34" charset="0"/>
              </a:rPr>
              <a:t> </a:t>
            </a:r>
          </a:p>
          <a:p>
            <a:pPr marL="457200" lvl="1" indent="0" algn="ctr">
              <a:lnSpc>
                <a:spcPct val="50000"/>
              </a:lnSpc>
              <a:buNone/>
            </a:pPr>
            <a:endParaRPr lang="es-ES_tradnl" altLang="es-ES" sz="2800" b="1" i="1" dirty="0">
              <a:cs typeface="Arial" panose="020B0604020202020204" pitchFamily="34" charset="0"/>
            </a:endParaRPr>
          </a:p>
          <a:p>
            <a:pPr marL="457200" lvl="1" indent="0" algn="ctr">
              <a:lnSpc>
                <a:spcPct val="50000"/>
              </a:lnSpc>
              <a:buNone/>
            </a:pPr>
            <a:r>
              <a:rPr lang="es-ES_tradnl" altLang="es-ES" sz="2800" b="1" i="1" dirty="0">
                <a:cs typeface="Arial" panose="020B0604020202020204" pitchFamily="34" charset="0"/>
              </a:rPr>
              <a:t>IT</a:t>
            </a:r>
            <a:r>
              <a:rPr lang="es-ES_tradnl" altLang="es-ES" sz="2800" b="1" i="1" baseline="-25000" dirty="0">
                <a:cs typeface="Arial" panose="020B0604020202020204" pitchFamily="34" charset="0"/>
              </a:rPr>
              <a:t>ik</a:t>
            </a:r>
            <a:r>
              <a:rPr lang="es-ES_tradnl" altLang="es-ES" sz="2800" b="1" dirty="0">
                <a:cs typeface="Arial" panose="020B0604020202020204" pitchFamily="34" charset="0"/>
              </a:rPr>
              <a:t> = (Tiempo total</a:t>
            </a:r>
            <a:r>
              <a:rPr lang="es-ES_tradnl" altLang="es-ES" sz="2800" b="1" i="1" baseline="-25000" dirty="0">
                <a:cs typeface="Arial" panose="020B0604020202020204" pitchFamily="34" charset="0"/>
              </a:rPr>
              <a:t>ik</a:t>
            </a:r>
            <a:r>
              <a:rPr lang="es-ES_tradnl" altLang="es-ES" sz="2800" b="1" dirty="0">
                <a:cs typeface="Arial" panose="020B0604020202020204" pitchFamily="34" charset="0"/>
              </a:rPr>
              <a:t> – Tiempo total</a:t>
            </a:r>
            <a:r>
              <a:rPr lang="es-ES_tradnl" altLang="es-ES" sz="2800" b="1" i="1" baseline="-25000" dirty="0">
                <a:cs typeface="Arial" panose="020B0604020202020204" pitchFamily="34" charset="0"/>
              </a:rPr>
              <a:t>i,min</a:t>
            </a:r>
            <a:r>
              <a:rPr lang="es-ES_tradnl" altLang="es-ES" sz="2800" b="1" dirty="0">
                <a:cs typeface="Arial" panose="020B0604020202020204" pitchFamily="34" charset="0"/>
              </a:rPr>
              <a:t>) / Tiempo total</a:t>
            </a:r>
            <a:r>
              <a:rPr lang="es-ES_tradnl" altLang="es-ES" sz="2800" b="1" i="1" baseline="-25000" dirty="0">
                <a:cs typeface="Arial" panose="020B0604020202020204" pitchFamily="34" charset="0"/>
              </a:rPr>
              <a:t>i,min</a:t>
            </a:r>
            <a:endParaRPr lang="es-ES" altLang="es-ES" sz="2800" b="1" i="1" baseline="-25000" dirty="0">
              <a:cs typeface="Arial" panose="020B0604020202020204" pitchFamily="34" charset="0"/>
            </a:endParaRPr>
          </a:p>
        </p:txBody>
      </p:sp>
    </p:spTree>
    <p:extLst>
      <p:ext uri="{BB962C8B-B14F-4D97-AF65-F5344CB8AC3E}">
        <p14:creationId xmlns:p14="http://schemas.microsoft.com/office/powerpoint/2010/main" val="179455869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2 Marcador de contenido">
            <a:extLst>
              <a:ext uri="{FF2B5EF4-FFF2-40B4-BE49-F238E27FC236}">
                <a16:creationId xmlns:a16="http://schemas.microsoft.com/office/drawing/2014/main" id="{9F724FBA-41E8-4E75-B6DE-54B655B732FF}"/>
              </a:ext>
            </a:extLst>
          </p:cNvPr>
          <p:cNvSpPr txBox="1">
            <a:spLocks/>
          </p:cNvSpPr>
          <p:nvPr/>
        </p:nvSpPr>
        <p:spPr>
          <a:xfrm>
            <a:off x="0" y="712720"/>
            <a:ext cx="12192000" cy="56669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Una vez calculados los índices, el procedimiento es el siguiente:</a:t>
            </a:r>
          </a:p>
          <a:p>
            <a:pPr marL="0" indent="0" algn="just">
              <a:buNone/>
            </a:pPr>
            <a:endParaRPr lang="es-ES" sz="1600" dirty="0"/>
          </a:p>
          <a:p>
            <a:pPr marL="457200" indent="-457200" algn="just">
              <a:buFont typeface="+mj-lt"/>
              <a:buAutoNum type="arabicPeriod"/>
            </a:pPr>
            <a:r>
              <a:rPr lang="es-ES" sz="2400" dirty="0"/>
              <a:t>Se asigna cada pedido al CT de menor coste o tiempo, dependiendo del objetivo planteado. Esta asignación inicial corresponderá a los CT cuyo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ik</a:t>
            </a:r>
            <a:r>
              <a:rPr lang="es-ES" altLang="es-ES" sz="2400" i="1" baseline="-25000" dirty="0">
                <a:cs typeface="Arial" panose="020B0604020202020204" pitchFamily="34" charset="0"/>
              </a:rPr>
              <a:t> </a:t>
            </a:r>
            <a:r>
              <a:rPr lang="es-ES" sz="2400" dirty="0"/>
              <a:t> o </a:t>
            </a:r>
            <a:r>
              <a:rPr lang="es-ES_tradnl" altLang="es-ES" sz="2400" i="1" dirty="0">
                <a:cs typeface="Arial" panose="020B0604020202020204" pitchFamily="34" charset="0"/>
              </a:rPr>
              <a:t>IT</a:t>
            </a:r>
            <a:r>
              <a:rPr lang="es-ES_tradnl" altLang="es-ES" sz="2400" i="1" baseline="-25000" dirty="0">
                <a:cs typeface="Arial" panose="020B0604020202020204" pitchFamily="34" charset="0"/>
              </a:rPr>
              <a:t>ik</a:t>
            </a:r>
            <a:r>
              <a:rPr lang="es-ES_tradnl" altLang="es-ES" sz="2400" b="1" i="1" baseline="-25000" dirty="0">
                <a:cs typeface="Arial" panose="020B0604020202020204" pitchFamily="34" charset="0"/>
              </a:rPr>
              <a:t> </a:t>
            </a:r>
            <a:r>
              <a:rPr lang="es-ES" sz="2400" dirty="0"/>
              <a:t>sea cero. Si no existen sobrecargas, esa asignación es óptima.</a:t>
            </a:r>
          </a:p>
          <a:p>
            <a:pPr marL="457200" indent="-457200" algn="just">
              <a:buFont typeface="+mj-lt"/>
              <a:buAutoNum type="arabicPeriod"/>
            </a:pPr>
            <a:endParaRPr lang="es-ES" sz="1000" dirty="0"/>
          </a:p>
          <a:p>
            <a:pPr marL="457200" indent="-457200" algn="just">
              <a:buFont typeface="+mj-lt"/>
              <a:buAutoNum type="arabicPeriod"/>
            </a:pPr>
            <a:r>
              <a:rPr lang="es-ES" sz="2400" dirty="0"/>
              <a:t>Si algún CT está sobrecargado, se reasignan trabajos desde los CT con sobrecarga hacia otros donde exista capacidad ociosa:</a:t>
            </a:r>
          </a:p>
          <a:p>
            <a:pPr marL="914400" lvl="1" indent="-457200" algn="just">
              <a:buFont typeface="+mj-lt"/>
              <a:buAutoNum type="alphaLcParenR"/>
            </a:pPr>
            <a:r>
              <a:rPr lang="es-ES" dirty="0"/>
              <a:t>Se elige el pedido que cause sobrecarga y que tenga un menor </a:t>
            </a:r>
            <a:r>
              <a:rPr lang="es-ES_tradnl" altLang="es-ES" i="1" dirty="0">
                <a:cs typeface="Arial" panose="020B0604020202020204" pitchFamily="34" charset="0"/>
              </a:rPr>
              <a:t>IC</a:t>
            </a:r>
            <a:r>
              <a:rPr lang="es-ES_tradnl" altLang="es-ES" i="1" baseline="-25000" dirty="0">
                <a:cs typeface="Arial" panose="020B0604020202020204" pitchFamily="34" charset="0"/>
              </a:rPr>
              <a:t>ik</a:t>
            </a:r>
            <a:r>
              <a:rPr lang="es-ES" altLang="es-ES" i="1" baseline="-25000" dirty="0">
                <a:cs typeface="Arial" panose="020B0604020202020204" pitchFamily="34" charset="0"/>
              </a:rPr>
              <a:t> </a:t>
            </a:r>
            <a:r>
              <a:rPr lang="es-ES" dirty="0"/>
              <a:t> o </a:t>
            </a:r>
            <a:r>
              <a:rPr lang="es-ES_tradnl" altLang="es-ES" i="1" dirty="0">
                <a:cs typeface="Arial" panose="020B0604020202020204" pitchFamily="34" charset="0"/>
              </a:rPr>
              <a:t>IT</a:t>
            </a:r>
            <a:r>
              <a:rPr lang="es-ES_tradnl" altLang="es-ES" i="1" baseline="-25000" dirty="0">
                <a:cs typeface="Arial" panose="020B0604020202020204" pitchFamily="34" charset="0"/>
              </a:rPr>
              <a:t>ik</a:t>
            </a:r>
            <a:r>
              <a:rPr lang="es-ES" dirty="0"/>
              <a:t> en los CT ociosos (qué pedido mover y hacia dónde).</a:t>
            </a:r>
          </a:p>
          <a:p>
            <a:pPr marL="914400" lvl="1" indent="-457200" algn="just">
              <a:buFont typeface="+mj-lt"/>
              <a:buAutoNum type="alphaLcParenR"/>
            </a:pPr>
            <a:r>
              <a:rPr lang="es-ES" dirty="0"/>
              <a:t>Se mueve parte o todo el pedido desde el CT sobrecargado al CT ocioso, de forma que se elimine la sobrecarga del CT (cuánto mover).</a:t>
            </a:r>
          </a:p>
          <a:p>
            <a:pPr marL="914400" lvl="1" indent="-457200" algn="just">
              <a:buFont typeface="+mj-lt"/>
              <a:buAutoNum type="alphaLcParenR"/>
            </a:pPr>
            <a:endParaRPr lang="es-ES" sz="1000" dirty="0"/>
          </a:p>
          <a:p>
            <a:pPr marL="457200" indent="-457200" algn="just">
              <a:buFont typeface="+mj-lt"/>
              <a:buAutoNum type="arabicPeriod"/>
            </a:pPr>
            <a:r>
              <a:rPr lang="es-ES" sz="2400" dirty="0"/>
              <a:t>Se llega a la solución cuando no existan CT sobrecargados, o cuando no se puedan realizar más asignaciones porque no existan CT con capacidad ociosa.</a:t>
            </a:r>
          </a:p>
          <a:p>
            <a:pPr marL="0" indent="0" algn="just">
              <a:buNone/>
            </a:pPr>
            <a:endParaRPr lang="es-ES" sz="2400" dirty="0"/>
          </a:p>
          <a:p>
            <a:pPr marL="0" indent="0" algn="just">
              <a:buNone/>
            </a:pPr>
            <a:endParaRPr lang="es-ES" altLang="es-ES" sz="2400" baseline="-25000" dirty="0">
              <a:cs typeface="Arial" panose="020B0604020202020204" pitchFamily="34" charset="0"/>
            </a:endParaRPr>
          </a:p>
        </p:txBody>
      </p:sp>
    </p:spTree>
    <p:extLst>
      <p:ext uri="{BB962C8B-B14F-4D97-AF65-F5344CB8AC3E}">
        <p14:creationId xmlns:p14="http://schemas.microsoft.com/office/powerpoint/2010/main" val="252300969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1076802"/>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Una empresa tiene que realizar cuatro pedidos, y dispone de tres CT. El coste (en u.m.) y el tiempo (en horas) de realizar cada pedido en cada CT, así como la capacidad disponible (en horas) en cada CT, aparecen en la siguiente tabla:</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5" name="Grupo 4">
            <a:extLst>
              <a:ext uri="{FF2B5EF4-FFF2-40B4-BE49-F238E27FC236}">
                <a16:creationId xmlns:a16="http://schemas.microsoft.com/office/drawing/2014/main" id="{9E227B2F-08E9-41BC-ADC7-55BB46604BBA}"/>
              </a:ext>
            </a:extLst>
          </p:cNvPr>
          <p:cNvGrpSpPr/>
          <p:nvPr/>
        </p:nvGrpSpPr>
        <p:grpSpPr>
          <a:xfrm>
            <a:off x="165548" y="273535"/>
            <a:ext cx="2503475" cy="914400"/>
            <a:chOff x="4217964" y="760727"/>
            <a:chExt cx="2190136" cy="914400"/>
          </a:xfrm>
          <a:effectLst>
            <a:outerShdw blurRad="50800" dist="38100" dir="2700000" algn="tl" rotWithShape="0">
              <a:prstClr val="black">
                <a:alpha val="40000"/>
              </a:prstClr>
            </a:outerShdw>
          </a:effectLst>
        </p:grpSpPr>
        <p:pic>
          <p:nvPicPr>
            <p:cNvPr id="6" name="Gráfico 5" descr="Pizarra">
              <a:extLst>
                <a:ext uri="{FF2B5EF4-FFF2-40B4-BE49-F238E27FC236}">
                  <a16:creationId xmlns:a16="http://schemas.microsoft.com/office/drawing/2014/main" id="{62CE70E8-E7FF-4353-84C7-A99CE19637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7" name="Text Box 53">
              <a:extLst>
                <a:ext uri="{FF2B5EF4-FFF2-40B4-BE49-F238E27FC236}">
                  <a16:creationId xmlns:a16="http://schemas.microsoft.com/office/drawing/2014/main" id="{8C2F13D1-A48E-4EF0-BBC7-1416E7883CC0}"/>
                </a:ext>
              </a:extLst>
            </p:cNvPr>
            <p:cNvSpPr txBox="1">
              <a:spLocks noChangeArrowheads="1"/>
            </p:cNvSpPr>
            <p:nvPr/>
          </p:nvSpPr>
          <p:spPr bwMode="auto">
            <a:xfrm>
              <a:off x="5062023" y="1017872"/>
              <a:ext cx="1346077" cy="400110"/>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6.2</a:t>
              </a:r>
            </a:p>
          </p:txBody>
        </p:sp>
      </p:grpSp>
      <p:graphicFrame>
        <p:nvGraphicFramePr>
          <p:cNvPr id="8" name="2 Marcador de tabla">
            <a:extLst>
              <a:ext uri="{FF2B5EF4-FFF2-40B4-BE49-F238E27FC236}">
                <a16:creationId xmlns:a16="http://schemas.microsoft.com/office/drawing/2014/main" id="{123AEB40-A7C4-4AD4-8ECA-0E6B9D798796}"/>
              </a:ext>
            </a:extLst>
          </p:cNvPr>
          <p:cNvGraphicFramePr>
            <a:graphicFrameLocks/>
          </p:cNvGraphicFramePr>
          <p:nvPr>
            <p:extLst>
              <p:ext uri="{D42A27DB-BD31-4B8C-83A1-F6EECF244321}">
                <p14:modId xmlns:p14="http://schemas.microsoft.com/office/powerpoint/2010/main" val="1154771952"/>
              </p:ext>
            </p:extLst>
          </p:nvPr>
        </p:nvGraphicFramePr>
        <p:xfrm>
          <a:off x="2490425" y="2658788"/>
          <a:ext cx="7211146" cy="3604855"/>
        </p:xfrm>
        <a:graphic>
          <a:graphicData uri="http://schemas.openxmlformats.org/drawingml/2006/table">
            <a:tbl>
              <a:tblPr firstRow="1" firstCol="1" lastRow="1" lastCol="1" bandRow="1" bandCol="1">
                <a:effectLst/>
              </a:tblPr>
              <a:tblGrid>
                <a:gridCol w="1374718">
                  <a:extLst>
                    <a:ext uri="{9D8B030D-6E8A-4147-A177-3AD203B41FA5}">
                      <a16:colId xmlns:a16="http://schemas.microsoft.com/office/drawing/2014/main" val="20000"/>
                    </a:ext>
                  </a:extLst>
                </a:gridCol>
                <a:gridCol w="1029958">
                  <a:extLst>
                    <a:ext uri="{9D8B030D-6E8A-4147-A177-3AD203B41FA5}">
                      <a16:colId xmlns:a16="http://schemas.microsoft.com/office/drawing/2014/main" val="20001"/>
                    </a:ext>
                  </a:extLst>
                </a:gridCol>
                <a:gridCol w="858298">
                  <a:extLst>
                    <a:ext uri="{9D8B030D-6E8A-4147-A177-3AD203B41FA5}">
                      <a16:colId xmlns:a16="http://schemas.microsoft.com/office/drawing/2014/main" val="20002"/>
                    </a:ext>
                  </a:extLst>
                </a:gridCol>
                <a:gridCol w="1029958">
                  <a:extLst>
                    <a:ext uri="{9D8B030D-6E8A-4147-A177-3AD203B41FA5}">
                      <a16:colId xmlns:a16="http://schemas.microsoft.com/office/drawing/2014/main" val="20003"/>
                    </a:ext>
                  </a:extLst>
                </a:gridCol>
                <a:gridCol w="1029958">
                  <a:extLst>
                    <a:ext uri="{9D8B030D-6E8A-4147-A177-3AD203B41FA5}">
                      <a16:colId xmlns:a16="http://schemas.microsoft.com/office/drawing/2014/main" val="20004"/>
                    </a:ext>
                  </a:extLst>
                </a:gridCol>
                <a:gridCol w="1029958">
                  <a:extLst>
                    <a:ext uri="{9D8B030D-6E8A-4147-A177-3AD203B41FA5}">
                      <a16:colId xmlns:a16="http://schemas.microsoft.com/office/drawing/2014/main" val="20005"/>
                    </a:ext>
                  </a:extLst>
                </a:gridCol>
                <a:gridCol w="858298">
                  <a:extLst>
                    <a:ext uri="{9D8B030D-6E8A-4147-A177-3AD203B41FA5}">
                      <a16:colId xmlns:a16="http://schemas.microsoft.com/office/drawing/2014/main" val="20006"/>
                    </a:ext>
                  </a:extLst>
                </a:gridCol>
              </a:tblGrid>
              <a:tr h="59199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2000" dirty="0">
                          <a:effectLst/>
                          <a:latin typeface="Arial"/>
                          <a:ea typeface="Times New Roman"/>
                          <a:cs typeface="Times New Roman"/>
                        </a:rPr>
                        <a:t> </a:t>
                      </a:r>
                      <a:endParaRPr lang="es-ES" sz="2000" dirty="0">
                        <a:effectLst/>
                        <a:latin typeface="Calibri"/>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Centro de Trabajo 1</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Centro de Trabajo 2</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Centro de Trabajo 3</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extLst>
                  <a:ext uri="{0D108BD9-81ED-4DB2-BD59-A6C34878D82A}">
                    <a16:rowId xmlns:a16="http://schemas.microsoft.com/office/drawing/2014/main" val="10000"/>
                  </a:ext>
                </a:extLst>
              </a:tr>
              <a:tr h="41805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 </a:t>
                      </a:r>
                      <a:endParaRPr lang="es-ES" sz="2000" dirty="0">
                        <a:effectLst/>
                        <a:latin typeface="Calibri"/>
                        <a:ea typeface="Times New Roman"/>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Tiempo</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Coste</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Tiempo</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Coste</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Tiempo</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Coste</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41805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2000" dirty="0">
                          <a:effectLst/>
                          <a:latin typeface="Arial"/>
                          <a:ea typeface="Times New Roman"/>
                          <a:cs typeface="Times New Roman"/>
                        </a:rPr>
                        <a:t>Pedido 1</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200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60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237</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80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290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90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1805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2000" dirty="0">
                          <a:effectLst/>
                          <a:latin typeface="Arial"/>
                          <a:ea typeface="Times New Roman"/>
                          <a:cs typeface="Times New Roman"/>
                        </a:rPr>
                        <a:t>Pedido 2</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220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100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180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72</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216</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120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1805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2000" dirty="0">
                          <a:effectLst/>
                          <a:latin typeface="Arial"/>
                          <a:ea typeface="Times New Roman"/>
                          <a:cs typeface="Times New Roman"/>
                        </a:rPr>
                        <a:t>Pedido 3</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160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140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200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160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190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175</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1805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2000" dirty="0">
                          <a:effectLst/>
                          <a:latin typeface="Arial"/>
                          <a:ea typeface="Times New Roman"/>
                          <a:cs typeface="Times New Roman"/>
                        </a:rPr>
                        <a:t>Pedido 4</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90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300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171</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182</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75</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330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8361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2000" dirty="0">
                          <a:effectLst/>
                          <a:latin typeface="Arial"/>
                          <a:ea typeface="Times New Roman"/>
                          <a:cs typeface="Times New Roman"/>
                        </a:rPr>
                        <a:t>Capacidad Disponible</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260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200</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s-E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2000" dirty="0">
                          <a:effectLst/>
                          <a:latin typeface="Arial"/>
                          <a:ea typeface="Times New Roman"/>
                          <a:cs typeface="Times New Roman"/>
                        </a:rPr>
                        <a:t>173,7</a:t>
                      </a:r>
                      <a:endParaRPr lang="es-ES" sz="20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s-ES"/>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3055147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1020531"/>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Primero se calculan los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ik</a:t>
            </a:r>
            <a:endParaRPr lang="es-ES" sz="2400" dirty="0"/>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9" name="7 CuadroTexto">
            <a:extLst>
              <a:ext uri="{FF2B5EF4-FFF2-40B4-BE49-F238E27FC236}">
                <a16:creationId xmlns:a16="http://schemas.microsoft.com/office/drawing/2014/main" id="{CA8BCE01-06A8-4BD0-89A3-D533FC7E02F6}"/>
              </a:ext>
            </a:extLst>
          </p:cNvPr>
          <p:cNvSpPr txBox="1"/>
          <p:nvPr/>
        </p:nvSpPr>
        <p:spPr>
          <a:xfrm>
            <a:off x="3667126" y="646331"/>
            <a:ext cx="4857741" cy="461665"/>
          </a:xfrm>
          <a:prstGeom prst="rect">
            <a:avLst/>
          </a:prstGeom>
          <a:noFill/>
        </p:spPr>
        <p:txBody>
          <a:bodyPr wrap="none" rtlCol="0">
            <a:spAutoFit/>
          </a:bodyPr>
          <a:lstStyle/>
          <a:p>
            <a:pPr algn="ctr"/>
            <a:r>
              <a:rPr lang="es-ES" sz="2400" b="1" dirty="0"/>
              <a:t>ASIGNACIÓN CON ÍNDICES DE COSTE</a:t>
            </a:r>
          </a:p>
        </p:txBody>
      </p:sp>
      <p:sp>
        <p:nvSpPr>
          <p:cNvPr id="10" name="Text Box 108">
            <a:extLst>
              <a:ext uri="{FF2B5EF4-FFF2-40B4-BE49-F238E27FC236}">
                <a16:creationId xmlns:a16="http://schemas.microsoft.com/office/drawing/2014/main" id="{519CCB9F-4EFA-45F9-849B-7EA5EFF82CCC}"/>
              </a:ext>
            </a:extLst>
          </p:cNvPr>
          <p:cNvSpPr txBox="1">
            <a:spLocks noChangeArrowheads="1"/>
          </p:cNvSpPr>
          <p:nvPr/>
        </p:nvSpPr>
        <p:spPr bwMode="auto">
          <a:xfrm>
            <a:off x="2221720" y="1887208"/>
            <a:ext cx="8651874" cy="37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p>
            <a:pPr>
              <a:spcBef>
                <a:spcPct val="50000"/>
              </a:spcBef>
            </a:pPr>
            <a:r>
              <a:rPr lang="es-ES" altLang="es-ES" dirty="0">
                <a:solidFill>
                  <a:prstClr val="black"/>
                </a:solidFill>
                <a:latin typeface="Arial" panose="020B0604020202020204" pitchFamily="34" charset="0"/>
                <a:cs typeface="Arial" panose="020B0604020202020204" pitchFamily="34" charset="0"/>
              </a:rPr>
              <a:t>Costes y tiempos totales, Índices de Coste  de los pedidos en los CTk</a:t>
            </a:r>
          </a:p>
        </p:txBody>
      </p:sp>
      <p:graphicFrame>
        <p:nvGraphicFramePr>
          <p:cNvPr id="11" name="6 Tabla">
            <a:extLst>
              <a:ext uri="{FF2B5EF4-FFF2-40B4-BE49-F238E27FC236}">
                <a16:creationId xmlns:a16="http://schemas.microsoft.com/office/drawing/2014/main" id="{84872E97-2345-481D-9D7F-8C81B6C0CBA8}"/>
              </a:ext>
            </a:extLst>
          </p:cNvPr>
          <p:cNvGraphicFramePr>
            <a:graphicFrameLocks noGrp="1"/>
          </p:cNvGraphicFramePr>
          <p:nvPr>
            <p:extLst>
              <p:ext uri="{D42A27DB-BD31-4B8C-83A1-F6EECF244321}">
                <p14:modId xmlns:p14="http://schemas.microsoft.com/office/powerpoint/2010/main" val="481732849"/>
              </p:ext>
            </p:extLst>
          </p:nvPr>
        </p:nvGraphicFramePr>
        <p:xfrm>
          <a:off x="2264898" y="2226455"/>
          <a:ext cx="6396843" cy="2349794"/>
        </p:xfrm>
        <a:graphic>
          <a:graphicData uri="http://schemas.openxmlformats.org/drawingml/2006/table">
            <a:tbl>
              <a:tblPr firstRow="1" firstCol="1" lastRow="1" lastCol="1" bandRow="1" bandCol="1"/>
              <a:tblGrid>
                <a:gridCol w="1069320">
                  <a:extLst>
                    <a:ext uri="{9D8B030D-6E8A-4147-A177-3AD203B41FA5}">
                      <a16:colId xmlns:a16="http://schemas.microsoft.com/office/drawing/2014/main" val="20000"/>
                    </a:ext>
                  </a:extLst>
                </a:gridCol>
                <a:gridCol w="672846">
                  <a:extLst>
                    <a:ext uri="{9D8B030D-6E8A-4147-A177-3AD203B41FA5}">
                      <a16:colId xmlns:a16="http://schemas.microsoft.com/office/drawing/2014/main" val="20001"/>
                    </a:ext>
                  </a:extLst>
                </a:gridCol>
                <a:gridCol w="568960">
                  <a:extLst>
                    <a:ext uri="{9D8B030D-6E8A-4147-A177-3AD203B41FA5}">
                      <a16:colId xmlns:a16="http://schemas.microsoft.com/office/drawing/2014/main" val="20002"/>
                    </a:ext>
                  </a:extLst>
                </a:gridCol>
                <a:gridCol w="534035">
                  <a:extLst>
                    <a:ext uri="{9D8B030D-6E8A-4147-A177-3AD203B41FA5}">
                      <a16:colId xmlns:a16="http://schemas.microsoft.com/office/drawing/2014/main" val="20003"/>
                    </a:ext>
                  </a:extLst>
                </a:gridCol>
                <a:gridCol w="672846">
                  <a:extLst>
                    <a:ext uri="{9D8B030D-6E8A-4147-A177-3AD203B41FA5}">
                      <a16:colId xmlns:a16="http://schemas.microsoft.com/office/drawing/2014/main" val="20004"/>
                    </a:ext>
                  </a:extLst>
                </a:gridCol>
                <a:gridCol w="568960">
                  <a:extLst>
                    <a:ext uri="{9D8B030D-6E8A-4147-A177-3AD203B41FA5}">
                      <a16:colId xmlns:a16="http://schemas.microsoft.com/office/drawing/2014/main" val="20005"/>
                    </a:ext>
                  </a:extLst>
                </a:gridCol>
                <a:gridCol w="534035">
                  <a:extLst>
                    <a:ext uri="{9D8B030D-6E8A-4147-A177-3AD203B41FA5}">
                      <a16:colId xmlns:a16="http://schemas.microsoft.com/office/drawing/2014/main" val="20006"/>
                    </a:ext>
                  </a:extLst>
                </a:gridCol>
                <a:gridCol w="672846">
                  <a:extLst>
                    <a:ext uri="{9D8B030D-6E8A-4147-A177-3AD203B41FA5}">
                      <a16:colId xmlns:a16="http://schemas.microsoft.com/office/drawing/2014/main" val="20007"/>
                    </a:ext>
                  </a:extLst>
                </a:gridCol>
                <a:gridCol w="568960">
                  <a:extLst>
                    <a:ext uri="{9D8B030D-6E8A-4147-A177-3AD203B41FA5}">
                      <a16:colId xmlns:a16="http://schemas.microsoft.com/office/drawing/2014/main" val="20008"/>
                    </a:ext>
                  </a:extLst>
                </a:gridCol>
                <a:gridCol w="534035">
                  <a:extLst>
                    <a:ext uri="{9D8B030D-6E8A-4147-A177-3AD203B41FA5}">
                      <a16:colId xmlns:a16="http://schemas.microsoft.com/office/drawing/2014/main" val="20009"/>
                    </a:ext>
                  </a:extLst>
                </a:gridCol>
              </a:tblGrid>
              <a:tr h="30749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200" dirty="0">
                          <a:effectLst/>
                          <a:latin typeface="Arial"/>
                          <a:ea typeface="Times New Roman"/>
                          <a:cs typeface="Times New Roman"/>
                        </a:rPr>
                        <a:t> </a:t>
                      </a:r>
                      <a:endParaRPr lang="es-ES" sz="1200" dirty="0">
                        <a:effectLst/>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Centro de Trabajo 1</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hMerge="1">
                  <a:txBody>
                    <a:bodyPr/>
                    <a:lstStyle/>
                    <a:p>
                      <a:endParaRPr lang="es-ES"/>
                    </a:p>
                  </a:txBody>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Centro de Trabajo 2</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hMerge="1">
                  <a:txBody>
                    <a:bodyPr/>
                    <a:lstStyle/>
                    <a:p>
                      <a:endParaRPr lang="es-ES"/>
                    </a:p>
                  </a:txBody>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Centro de Trabajo 3</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32790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 </a:t>
                      </a:r>
                      <a:endParaRPr lang="es-ES" sz="1200" dirty="0">
                        <a:effectLst/>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Tiempo</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Coste</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IC</a:t>
                      </a:r>
                      <a:r>
                        <a:rPr lang="es-ES" sz="1100" baseline="-25000" dirty="0">
                          <a:effectLst/>
                          <a:latin typeface="Arial"/>
                          <a:ea typeface="Times New Roman"/>
                          <a:cs typeface="Times New Roman"/>
                        </a:rPr>
                        <a:t>i1</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Tiempo</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Coste</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IC</a:t>
                      </a:r>
                      <a:r>
                        <a:rPr lang="es-ES" sz="1100" baseline="-25000" dirty="0">
                          <a:effectLst/>
                          <a:latin typeface="Arial"/>
                          <a:ea typeface="Times New Roman"/>
                          <a:cs typeface="Times New Roman"/>
                        </a:rPr>
                        <a:t>i2</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Tiempo</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Coste</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IC</a:t>
                      </a:r>
                      <a:r>
                        <a:rPr lang="es-ES" sz="1100" baseline="-25000" dirty="0">
                          <a:effectLst/>
                          <a:latin typeface="Arial"/>
                          <a:ea typeface="Times New Roman"/>
                          <a:cs typeface="Times New Roman"/>
                        </a:rPr>
                        <a:t>i3</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2790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200" dirty="0">
                          <a:effectLst/>
                          <a:latin typeface="Arial"/>
                          <a:ea typeface="Times New Roman"/>
                          <a:cs typeface="Times New Roman"/>
                        </a:rPr>
                        <a:t>Pedido 1</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200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60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237</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80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0,33</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290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90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0,50</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790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200" dirty="0">
                          <a:effectLst/>
                          <a:latin typeface="Arial"/>
                          <a:ea typeface="Times New Roman"/>
                          <a:cs typeface="Times New Roman"/>
                        </a:rPr>
                        <a:t>Pedido 2</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220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100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0,39</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180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72</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216</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120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0,67</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790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200" dirty="0">
                          <a:effectLst/>
                          <a:latin typeface="Arial"/>
                          <a:ea typeface="Times New Roman"/>
                          <a:cs typeface="Times New Roman"/>
                        </a:rPr>
                        <a:t>Pedido 3</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160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140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200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160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0,14</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190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175</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0,25</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2790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200" dirty="0">
                          <a:effectLst/>
                          <a:latin typeface="Arial"/>
                          <a:ea typeface="Times New Roman"/>
                          <a:cs typeface="Times New Roman"/>
                        </a:rPr>
                        <a:t>Pedido 4</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90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300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0,65</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171</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182</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75</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330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0,81</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27903">
                <a:tc>
                  <a:txBody>
                    <a:bodyPr/>
                    <a:lstStyle/>
                    <a:p>
                      <a:pPr algn="just">
                        <a:lnSpc>
                          <a:spcPct val="115000"/>
                        </a:lnSpc>
                        <a:spcAft>
                          <a:spcPts val="0"/>
                        </a:spcAft>
                      </a:pPr>
                      <a:r>
                        <a:rPr lang="es-ES" sz="1200" dirty="0">
                          <a:effectLst/>
                          <a:latin typeface="Arial" panose="020B0604020202020204" pitchFamily="34" charset="0"/>
                          <a:ea typeface="Times New Roman"/>
                          <a:cs typeface="Arial" panose="020B0604020202020204" pitchFamily="34" charset="0"/>
                        </a:rPr>
                        <a:t>Capacidad</a:t>
                      </a:r>
                    </a:p>
                    <a:p>
                      <a:pPr algn="just">
                        <a:lnSpc>
                          <a:spcPct val="115000"/>
                        </a:lnSpc>
                        <a:spcAft>
                          <a:spcPts val="0"/>
                        </a:spcAft>
                      </a:pPr>
                      <a:r>
                        <a:rPr lang="es-ES" sz="1200" dirty="0">
                          <a:effectLst/>
                          <a:latin typeface="Arial" panose="020B0604020202020204" pitchFamily="34" charset="0"/>
                          <a:ea typeface="Times New Roman"/>
                          <a:cs typeface="Arial" panose="020B0604020202020204" pitchFamily="34" charset="0"/>
                        </a:rPr>
                        <a:t>disponible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gridSpan="3">
                  <a:txBody>
                    <a:bodyPr/>
                    <a:lstStyle/>
                    <a:p>
                      <a:pPr algn="ctr">
                        <a:lnSpc>
                          <a:spcPct val="115000"/>
                        </a:lnSpc>
                        <a:spcAft>
                          <a:spcPts val="0"/>
                        </a:spcAft>
                      </a:pPr>
                      <a:r>
                        <a:rPr lang="es-ES" sz="1200" dirty="0">
                          <a:effectLst/>
                          <a:latin typeface="Arial" panose="020B0604020202020204" pitchFamily="34" charset="0"/>
                          <a:ea typeface="Times New Roman"/>
                          <a:cs typeface="Arial" panose="020B0604020202020204" pitchFamily="34" charset="0"/>
                        </a:rPr>
                        <a:t>260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lnSpc>
                          <a:spcPct val="115000"/>
                        </a:lnSpc>
                        <a:spcAft>
                          <a:spcPts val="0"/>
                        </a:spcAft>
                      </a:pPr>
                      <a:endParaRPr lang="es-ES" sz="12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15000"/>
                        </a:lnSpc>
                        <a:spcAft>
                          <a:spcPts val="0"/>
                        </a:spcAft>
                      </a:pPr>
                      <a:endParaRPr lang="es-ES" sz="11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lnSpc>
                          <a:spcPct val="115000"/>
                        </a:lnSpc>
                        <a:spcAft>
                          <a:spcPts val="0"/>
                        </a:spcAft>
                      </a:pPr>
                      <a:r>
                        <a:rPr lang="es-ES" sz="1200" dirty="0">
                          <a:effectLst/>
                          <a:latin typeface="Arial" panose="020B0604020202020204" pitchFamily="34" charset="0"/>
                          <a:ea typeface="Times New Roman"/>
                          <a:cs typeface="Arial" panose="020B0604020202020204" pitchFamily="34" charset="0"/>
                        </a:rPr>
                        <a:t>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lnSpc>
                          <a:spcPct val="115000"/>
                        </a:lnSpc>
                        <a:spcAft>
                          <a:spcPts val="0"/>
                        </a:spcAft>
                      </a:pPr>
                      <a:endParaRPr lang="es-ES" sz="12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15000"/>
                        </a:lnSpc>
                        <a:spcAft>
                          <a:spcPts val="0"/>
                        </a:spcAft>
                      </a:pPr>
                      <a:endParaRPr lang="es-ES" sz="11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lnSpc>
                          <a:spcPct val="115000"/>
                        </a:lnSpc>
                        <a:spcAft>
                          <a:spcPts val="0"/>
                        </a:spcAft>
                      </a:pPr>
                      <a:r>
                        <a:rPr lang="es-ES" sz="1200" dirty="0">
                          <a:effectLst/>
                          <a:latin typeface="Arial" panose="020B0604020202020204" pitchFamily="34" charset="0"/>
                          <a:ea typeface="Times New Roman"/>
                          <a:cs typeface="Arial" panose="020B0604020202020204" pitchFamily="34" charset="0"/>
                        </a:rPr>
                        <a:t>173,7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lnSpc>
                          <a:spcPct val="115000"/>
                        </a:lnSpc>
                        <a:spcAft>
                          <a:spcPts val="0"/>
                        </a:spcAft>
                      </a:pPr>
                      <a:endParaRPr lang="es-ES" sz="12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15000"/>
                        </a:lnSpc>
                        <a:spcAft>
                          <a:spcPts val="0"/>
                        </a:spcAft>
                      </a:pPr>
                      <a:endParaRPr lang="es-ES" sz="11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1424699"/>
                  </a:ext>
                </a:extLst>
              </a:tr>
            </a:tbl>
          </a:graphicData>
        </a:graphic>
      </p:graphicFrame>
      <p:sp>
        <p:nvSpPr>
          <p:cNvPr id="12" name="Text Box 126">
            <a:extLst>
              <a:ext uri="{FF2B5EF4-FFF2-40B4-BE49-F238E27FC236}">
                <a16:creationId xmlns:a16="http://schemas.microsoft.com/office/drawing/2014/main" id="{6257C300-1B1C-44AB-8FE2-0B7A669F7B37}"/>
              </a:ext>
            </a:extLst>
          </p:cNvPr>
          <p:cNvSpPr txBox="1">
            <a:spLocks noChangeArrowheads="1"/>
          </p:cNvSpPr>
          <p:nvPr/>
        </p:nvSpPr>
        <p:spPr bwMode="auto">
          <a:xfrm>
            <a:off x="2509035" y="4678142"/>
            <a:ext cx="352839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0008" tIns="50004" rIns="100008" bIns="50004">
            <a:noAutofit/>
          </a:bodyPr>
          <a:lstStyle/>
          <a:p>
            <a:pPr>
              <a:spcBef>
                <a:spcPts val="960"/>
              </a:spcBef>
            </a:pPr>
            <a:r>
              <a:rPr lang="es-ES_tradnl" sz="1600" b="1" dirty="0">
                <a:solidFill>
                  <a:srgbClr val="000000"/>
                </a:solidFill>
                <a:latin typeface="Arial" panose="020B0604020202020204" pitchFamily="34" charset="0"/>
                <a:ea typeface="Times New Roman"/>
                <a:cs typeface="Arial" panose="020B0604020202020204" pitchFamily="34" charset="0"/>
              </a:rPr>
              <a:t>Ejemplo: IC</a:t>
            </a:r>
            <a:r>
              <a:rPr lang="es-ES_tradnl" sz="1600" b="1" baseline="-25000" dirty="0">
                <a:solidFill>
                  <a:srgbClr val="000000"/>
                </a:solidFill>
                <a:latin typeface="Arial" panose="020B0604020202020204" pitchFamily="34" charset="0"/>
                <a:ea typeface="Times New Roman"/>
                <a:cs typeface="Arial" panose="020B0604020202020204" pitchFamily="34" charset="0"/>
              </a:rPr>
              <a:t>23</a:t>
            </a:r>
            <a:r>
              <a:rPr lang="es-ES_tradnl" sz="1600" b="1" dirty="0">
                <a:solidFill>
                  <a:srgbClr val="000000"/>
                </a:solidFill>
                <a:latin typeface="Arial" panose="020B0604020202020204" pitchFamily="34" charset="0"/>
                <a:ea typeface="Times New Roman"/>
                <a:cs typeface="Arial" panose="020B0604020202020204" pitchFamily="34" charset="0"/>
              </a:rPr>
              <a:t> ( i=P2 y k=CT3)</a:t>
            </a:r>
            <a:endParaRPr lang="es-ES" sz="1600" b="1" dirty="0">
              <a:solidFill>
                <a:prstClr val="black"/>
              </a:solidFill>
              <a:latin typeface="Arial" panose="020B0604020202020204" pitchFamily="34" charset="0"/>
              <a:ea typeface="Times New Roman"/>
              <a:cs typeface="Arial" panose="020B0604020202020204" pitchFamily="34" charset="0"/>
            </a:endParaRPr>
          </a:p>
          <a:p>
            <a:pPr>
              <a:spcBef>
                <a:spcPts val="960"/>
              </a:spcBef>
            </a:pPr>
            <a:r>
              <a:rPr lang="es-ES_tradnl" sz="1600" b="1" dirty="0">
                <a:solidFill>
                  <a:srgbClr val="000000"/>
                </a:solidFill>
                <a:latin typeface="Arial" panose="020B0604020202020204" pitchFamily="34" charset="0"/>
                <a:ea typeface="Times New Roman"/>
                <a:cs typeface="Arial" panose="020B0604020202020204" pitchFamily="34" charset="0"/>
              </a:rPr>
              <a:t>El centro de trabajo con menor coste para el P2 es el CT2, con un coste de 72 u.m.:</a:t>
            </a:r>
            <a:endParaRPr lang="es-ES" sz="1600" b="1" dirty="0">
              <a:solidFill>
                <a:prstClr val="black"/>
              </a:solidFill>
              <a:latin typeface="Arial" panose="020B0604020202020204" pitchFamily="34" charset="0"/>
              <a:ea typeface="Times New Roman"/>
              <a:cs typeface="Arial" panose="020B0604020202020204" pitchFamily="34" charset="0"/>
            </a:endParaRPr>
          </a:p>
          <a:p>
            <a:pPr algn="r">
              <a:spcBef>
                <a:spcPts val="960"/>
              </a:spcBef>
            </a:pPr>
            <a:r>
              <a:rPr lang="es-ES_tradnl" sz="1600" b="1" dirty="0">
                <a:solidFill>
                  <a:srgbClr val="000000"/>
                </a:solidFill>
                <a:latin typeface="Arial" panose="020B0604020202020204" pitchFamily="34" charset="0"/>
                <a:ea typeface="Times New Roman"/>
                <a:cs typeface="Arial" panose="020B0604020202020204" pitchFamily="34" charset="0"/>
              </a:rPr>
              <a:t>                 Ct</a:t>
            </a:r>
            <a:r>
              <a:rPr lang="es-ES_tradnl" sz="1600" b="1" baseline="-25000" dirty="0">
                <a:solidFill>
                  <a:srgbClr val="000000"/>
                </a:solidFill>
                <a:latin typeface="Arial" panose="020B0604020202020204" pitchFamily="34" charset="0"/>
                <a:ea typeface="Times New Roman"/>
                <a:cs typeface="Arial" panose="020B0604020202020204" pitchFamily="34" charset="0"/>
              </a:rPr>
              <a:t>2,min</a:t>
            </a:r>
            <a:r>
              <a:rPr lang="es-ES_tradnl" sz="1600" b="1" dirty="0">
                <a:solidFill>
                  <a:srgbClr val="000000"/>
                </a:solidFill>
                <a:latin typeface="Arial" panose="020B0604020202020204" pitchFamily="34" charset="0"/>
                <a:ea typeface="Times New Roman"/>
                <a:cs typeface="Arial" panose="020B0604020202020204" pitchFamily="34" charset="0"/>
              </a:rPr>
              <a:t>= 72  </a:t>
            </a:r>
            <a:endParaRPr lang="es-ES" sz="1600" b="1" dirty="0">
              <a:solidFill>
                <a:prstClr val="black"/>
              </a:solidFill>
              <a:latin typeface="Arial" panose="020B0604020202020204" pitchFamily="34" charset="0"/>
              <a:ea typeface="Times New Roman"/>
              <a:cs typeface="Arial" panose="020B0604020202020204" pitchFamily="34" charset="0"/>
            </a:endParaRPr>
          </a:p>
        </p:txBody>
      </p:sp>
      <p:sp>
        <p:nvSpPr>
          <p:cNvPr id="13" name="Text Box 134">
            <a:extLst>
              <a:ext uri="{FF2B5EF4-FFF2-40B4-BE49-F238E27FC236}">
                <a16:creationId xmlns:a16="http://schemas.microsoft.com/office/drawing/2014/main" id="{33479DB6-F088-4E61-92AC-4A41587D4391}"/>
              </a:ext>
            </a:extLst>
          </p:cNvPr>
          <p:cNvSpPr txBox="1">
            <a:spLocks noChangeArrowheads="1"/>
          </p:cNvSpPr>
          <p:nvPr/>
        </p:nvSpPr>
        <p:spPr bwMode="auto">
          <a:xfrm>
            <a:off x="2563645" y="6438213"/>
            <a:ext cx="7938278" cy="1011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0008" tIns="50004" rIns="100008" bIns="50004">
            <a:noAutofit/>
          </a:bodyPr>
          <a:lstStyle/>
          <a:p>
            <a:pPr>
              <a:spcBef>
                <a:spcPts val="430"/>
              </a:spcBef>
            </a:pPr>
            <a:r>
              <a:rPr lang="en-US" sz="1600" b="1" dirty="0">
                <a:solidFill>
                  <a:srgbClr val="000000"/>
                </a:solidFill>
                <a:latin typeface="Arial" panose="020B0604020202020204" pitchFamily="34" charset="0"/>
                <a:ea typeface="Times New Roman"/>
                <a:cs typeface="Arial" panose="020B0604020202020204" pitchFamily="34" charset="0"/>
              </a:rPr>
              <a:t>IC</a:t>
            </a:r>
            <a:r>
              <a:rPr lang="en-US" sz="1600" b="1" baseline="-25000" dirty="0">
                <a:solidFill>
                  <a:srgbClr val="000000"/>
                </a:solidFill>
                <a:latin typeface="Arial" panose="020B0604020202020204" pitchFamily="34" charset="0"/>
                <a:ea typeface="Times New Roman"/>
                <a:cs typeface="Arial" panose="020B0604020202020204" pitchFamily="34" charset="0"/>
              </a:rPr>
              <a:t>23</a:t>
            </a:r>
            <a:r>
              <a:rPr lang="en-US" sz="1600" b="1" dirty="0">
                <a:solidFill>
                  <a:srgbClr val="000000"/>
                </a:solidFill>
                <a:latin typeface="Arial" panose="020B0604020202020204" pitchFamily="34" charset="0"/>
                <a:ea typeface="Times New Roman"/>
                <a:cs typeface="Arial" panose="020B0604020202020204" pitchFamily="34" charset="0"/>
              </a:rPr>
              <a:t> = [Ct</a:t>
            </a:r>
            <a:r>
              <a:rPr lang="en-US" sz="1600" b="1" baseline="-25000" dirty="0">
                <a:solidFill>
                  <a:srgbClr val="000000"/>
                </a:solidFill>
                <a:latin typeface="Arial" panose="020B0604020202020204" pitchFamily="34" charset="0"/>
                <a:ea typeface="Times New Roman"/>
                <a:cs typeface="Arial" panose="020B0604020202020204" pitchFamily="34" charset="0"/>
              </a:rPr>
              <a:t>23</a:t>
            </a:r>
            <a:r>
              <a:rPr lang="en-US" sz="1600" b="1" dirty="0">
                <a:solidFill>
                  <a:srgbClr val="000000"/>
                </a:solidFill>
                <a:latin typeface="Arial" panose="020B0604020202020204" pitchFamily="34" charset="0"/>
                <a:ea typeface="Times New Roman"/>
                <a:cs typeface="Arial" panose="020B0604020202020204" pitchFamily="34" charset="0"/>
              </a:rPr>
              <a:t> – Ct</a:t>
            </a:r>
            <a:r>
              <a:rPr lang="en-US" sz="1600" b="1" baseline="-25000" dirty="0">
                <a:solidFill>
                  <a:srgbClr val="000000"/>
                </a:solidFill>
                <a:latin typeface="Arial" panose="020B0604020202020204" pitchFamily="34" charset="0"/>
                <a:ea typeface="Times New Roman"/>
                <a:cs typeface="Arial" panose="020B0604020202020204" pitchFamily="34" charset="0"/>
              </a:rPr>
              <a:t>2,min</a:t>
            </a:r>
            <a:r>
              <a:rPr lang="en-US" sz="1600" b="1" dirty="0">
                <a:solidFill>
                  <a:srgbClr val="000000"/>
                </a:solidFill>
                <a:latin typeface="Arial" panose="020B0604020202020204" pitchFamily="34" charset="0"/>
                <a:ea typeface="Times New Roman"/>
                <a:cs typeface="Arial" panose="020B0604020202020204" pitchFamily="34" charset="0"/>
              </a:rPr>
              <a:t>] / Ct</a:t>
            </a:r>
            <a:r>
              <a:rPr lang="en-US" sz="1600" b="1" baseline="-25000" dirty="0">
                <a:solidFill>
                  <a:srgbClr val="000000"/>
                </a:solidFill>
                <a:latin typeface="Arial" panose="020B0604020202020204" pitchFamily="34" charset="0"/>
                <a:ea typeface="Times New Roman"/>
                <a:cs typeface="Arial" panose="020B0604020202020204" pitchFamily="34" charset="0"/>
              </a:rPr>
              <a:t>2,min</a:t>
            </a:r>
            <a:r>
              <a:rPr lang="en-US" sz="1600" b="1" dirty="0">
                <a:solidFill>
                  <a:srgbClr val="000000"/>
                </a:solidFill>
                <a:latin typeface="Arial" panose="020B0604020202020204" pitchFamily="34" charset="0"/>
                <a:ea typeface="Times New Roman"/>
                <a:cs typeface="Arial" panose="020B0604020202020204" pitchFamily="34" charset="0"/>
              </a:rPr>
              <a:t> = [120 – 72] / 72 = 0,67</a:t>
            </a:r>
            <a:endParaRPr lang="es-ES" sz="1600" b="1" dirty="0">
              <a:solidFill>
                <a:prstClr val="black"/>
              </a:solidFill>
              <a:latin typeface="Arial" panose="020B0604020202020204" pitchFamily="34" charset="0"/>
              <a:ea typeface="Times New Roman"/>
              <a:cs typeface="Arial" panose="020B0604020202020204" pitchFamily="34" charset="0"/>
            </a:endParaRPr>
          </a:p>
        </p:txBody>
      </p:sp>
      <p:sp>
        <p:nvSpPr>
          <p:cNvPr id="14" name="Text Box 126">
            <a:extLst>
              <a:ext uri="{FF2B5EF4-FFF2-40B4-BE49-F238E27FC236}">
                <a16:creationId xmlns:a16="http://schemas.microsoft.com/office/drawing/2014/main" id="{7575067A-17AB-4872-851F-EA0B36E420F5}"/>
              </a:ext>
            </a:extLst>
          </p:cNvPr>
          <p:cNvSpPr txBox="1">
            <a:spLocks noChangeArrowheads="1"/>
          </p:cNvSpPr>
          <p:nvPr/>
        </p:nvSpPr>
        <p:spPr bwMode="auto">
          <a:xfrm>
            <a:off x="7704644" y="5469294"/>
            <a:ext cx="1188209" cy="55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0008" tIns="50004" rIns="100008" bIns="50004">
            <a:noAutofit/>
          </a:bodyPr>
          <a:lstStyle/>
          <a:p>
            <a:pPr>
              <a:spcBef>
                <a:spcPts val="960"/>
              </a:spcBef>
            </a:pPr>
            <a:r>
              <a:rPr lang="es-ES_tradnl" sz="1600" b="1" dirty="0">
                <a:solidFill>
                  <a:srgbClr val="000000"/>
                </a:solidFill>
                <a:latin typeface="Arial" panose="020B0604020202020204" pitchFamily="34" charset="0"/>
                <a:ea typeface="Times New Roman"/>
                <a:cs typeface="Arial" panose="020B0604020202020204" pitchFamily="34" charset="0"/>
              </a:rPr>
              <a:t>Ct</a:t>
            </a:r>
            <a:r>
              <a:rPr lang="es-ES_tradnl" sz="1600" b="1" baseline="-25000" dirty="0">
                <a:solidFill>
                  <a:srgbClr val="000000"/>
                </a:solidFill>
                <a:latin typeface="Arial" panose="020B0604020202020204" pitchFamily="34" charset="0"/>
                <a:ea typeface="Times New Roman"/>
                <a:cs typeface="Arial" panose="020B0604020202020204" pitchFamily="34" charset="0"/>
              </a:rPr>
              <a:t>23</a:t>
            </a:r>
            <a:r>
              <a:rPr lang="es-ES_tradnl" sz="1600" b="1" dirty="0">
                <a:solidFill>
                  <a:srgbClr val="000000"/>
                </a:solidFill>
                <a:latin typeface="Arial" panose="020B0604020202020204" pitchFamily="34" charset="0"/>
                <a:ea typeface="Times New Roman"/>
                <a:cs typeface="Arial" panose="020B0604020202020204" pitchFamily="34" charset="0"/>
              </a:rPr>
              <a:t>= 120</a:t>
            </a:r>
            <a:endParaRPr lang="es-ES" sz="1600" b="1" dirty="0">
              <a:solidFill>
                <a:prstClr val="black"/>
              </a:solidFill>
              <a:latin typeface="Arial" panose="020B0604020202020204" pitchFamily="34" charset="0"/>
              <a:ea typeface="Times New Roman"/>
              <a:cs typeface="Arial" panose="020B0604020202020204" pitchFamily="34" charset="0"/>
            </a:endParaRPr>
          </a:p>
          <a:p>
            <a:pPr>
              <a:spcBef>
                <a:spcPts val="960"/>
              </a:spcBef>
            </a:pPr>
            <a:r>
              <a:rPr lang="es-ES_tradnl" sz="1600" b="1" dirty="0">
                <a:solidFill>
                  <a:srgbClr val="000000"/>
                </a:solidFill>
                <a:latin typeface="Arial" panose="020B0604020202020204" pitchFamily="34" charset="0"/>
                <a:ea typeface="Times New Roman"/>
                <a:cs typeface="Arial" panose="020B0604020202020204" pitchFamily="34" charset="0"/>
              </a:rPr>
              <a:t> </a:t>
            </a:r>
            <a:endParaRPr lang="es-ES" sz="1600" b="1" dirty="0">
              <a:solidFill>
                <a:prstClr val="black"/>
              </a:solidFill>
              <a:latin typeface="Arial" panose="020B0604020202020204" pitchFamily="34" charset="0"/>
              <a:ea typeface="Times New Roman"/>
              <a:cs typeface="Arial" panose="020B0604020202020204" pitchFamily="34" charset="0"/>
            </a:endParaRPr>
          </a:p>
          <a:p>
            <a:pPr>
              <a:spcBef>
                <a:spcPts val="960"/>
              </a:spcBef>
            </a:pPr>
            <a:r>
              <a:rPr lang="es-ES" sz="1600" b="1" dirty="0">
                <a:solidFill>
                  <a:prstClr val="black"/>
                </a:solidFill>
                <a:latin typeface="Arial" panose="020B0604020202020204" pitchFamily="34" charset="0"/>
                <a:ea typeface="Times New Roman"/>
                <a:cs typeface="Arial" panose="020B0604020202020204" pitchFamily="34" charset="0"/>
              </a:rPr>
              <a:t> </a:t>
            </a:r>
          </a:p>
        </p:txBody>
      </p:sp>
      <p:sp>
        <p:nvSpPr>
          <p:cNvPr id="15" name="Oval 135">
            <a:extLst>
              <a:ext uri="{FF2B5EF4-FFF2-40B4-BE49-F238E27FC236}">
                <a16:creationId xmlns:a16="http://schemas.microsoft.com/office/drawing/2014/main" id="{E0B3B456-455F-4265-8A5C-AF8998E843D6}"/>
              </a:ext>
            </a:extLst>
          </p:cNvPr>
          <p:cNvSpPr>
            <a:spLocks noChangeArrowheads="1"/>
          </p:cNvSpPr>
          <p:nvPr/>
        </p:nvSpPr>
        <p:spPr bwMode="auto">
          <a:xfrm>
            <a:off x="5821403" y="3129288"/>
            <a:ext cx="483602" cy="297424"/>
          </a:xfrm>
          <a:prstGeom prst="ellipse">
            <a:avLst/>
          </a:prstGeom>
          <a:noFill/>
          <a:ln w="254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lIns="100008" tIns="50004" rIns="100008" bIns="50004"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black"/>
              </a:solidFill>
              <a:effectLst/>
              <a:uLnTx/>
              <a:uFillTx/>
            </a:endParaRPr>
          </a:p>
        </p:txBody>
      </p:sp>
      <p:sp>
        <p:nvSpPr>
          <p:cNvPr id="17" name="Oval 135">
            <a:extLst>
              <a:ext uri="{FF2B5EF4-FFF2-40B4-BE49-F238E27FC236}">
                <a16:creationId xmlns:a16="http://schemas.microsoft.com/office/drawing/2014/main" id="{7D4BACE8-706A-4CF1-A3CB-5B82B8B5991C}"/>
              </a:ext>
            </a:extLst>
          </p:cNvPr>
          <p:cNvSpPr>
            <a:spLocks noChangeArrowheads="1"/>
          </p:cNvSpPr>
          <p:nvPr/>
        </p:nvSpPr>
        <p:spPr bwMode="auto">
          <a:xfrm>
            <a:off x="8197667" y="3129288"/>
            <a:ext cx="432048" cy="324935"/>
          </a:xfrm>
          <a:prstGeom prst="ellipse">
            <a:avLst/>
          </a:prstGeom>
          <a:noFill/>
          <a:ln w="254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lIns="100008" tIns="50004" rIns="100008" bIns="50004"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black"/>
              </a:solidFill>
              <a:effectLst/>
              <a:uLnTx/>
              <a:uFillTx/>
            </a:endParaRPr>
          </a:p>
        </p:txBody>
      </p:sp>
      <p:sp>
        <p:nvSpPr>
          <p:cNvPr id="18" name="Oval 135">
            <a:extLst>
              <a:ext uri="{FF2B5EF4-FFF2-40B4-BE49-F238E27FC236}">
                <a16:creationId xmlns:a16="http://schemas.microsoft.com/office/drawing/2014/main" id="{B6DF3F9C-9316-412B-9F7D-D8B2435756AC}"/>
              </a:ext>
            </a:extLst>
          </p:cNvPr>
          <p:cNvSpPr>
            <a:spLocks noChangeArrowheads="1"/>
          </p:cNvSpPr>
          <p:nvPr/>
        </p:nvSpPr>
        <p:spPr bwMode="auto">
          <a:xfrm>
            <a:off x="7637597" y="3096714"/>
            <a:ext cx="410723" cy="362571"/>
          </a:xfrm>
          <a:prstGeom prst="ellipse">
            <a:avLst/>
          </a:prstGeom>
          <a:noFill/>
          <a:ln w="254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lIns="100008" tIns="50004" rIns="100008" bIns="50004"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black"/>
              </a:solidFill>
              <a:effectLst/>
              <a:uLnTx/>
              <a:uFillTx/>
            </a:endParaRPr>
          </a:p>
        </p:txBody>
      </p:sp>
      <p:cxnSp>
        <p:nvCxnSpPr>
          <p:cNvPr id="19" name="AutoShape 136">
            <a:extLst>
              <a:ext uri="{FF2B5EF4-FFF2-40B4-BE49-F238E27FC236}">
                <a16:creationId xmlns:a16="http://schemas.microsoft.com/office/drawing/2014/main" id="{78E883F5-E8EC-4741-B1FF-B18AF7998F09}"/>
              </a:ext>
            </a:extLst>
          </p:cNvPr>
          <p:cNvCxnSpPr>
            <a:cxnSpLocks noChangeShapeType="1"/>
            <a:stCxn id="15" idx="4"/>
          </p:cNvCxnSpPr>
          <p:nvPr/>
        </p:nvCxnSpPr>
        <p:spPr bwMode="auto">
          <a:xfrm rot="5400000">
            <a:off x="4667608" y="4580508"/>
            <a:ext cx="2549393" cy="241801"/>
          </a:xfrm>
          <a:prstGeom prst="curvedConnector3">
            <a:avLst>
              <a:gd name="adj1" fmla="val 50000"/>
            </a:avLst>
          </a:prstGeom>
          <a:noFill/>
          <a:ln w="25400">
            <a:solidFill>
              <a:srgbClr val="FF00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cxnSp>
      <p:cxnSp>
        <p:nvCxnSpPr>
          <p:cNvPr id="20" name="AutoShape 136">
            <a:extLst>
              <a:ext uri="{FF2B5EF4-FFF2-40B4-BE49-F238E27FC236}">
                <a16:creationId xmlns:a16="http://schemas.microsoft.com/office/drawing/2014/main" id="{F5CD2B52-57D6-4170-9233-0F769CB5ED8F}"/>
              </a:ext>
            </a:extLst>
          </p:cNvPr>
          <p:cNvCxnSpPr>
            <a:cxnSpLocks noChangeShapeType="1"/>
            <a:stCxn id="18" idx="4"/>
          </p:cNvCxnSpPr>
          <p:nvPr/>
        </p:nvCxnSpPr>
        <p:spPr bwMode="auto">
          <a:xfrm rot="16200000" flipH="1">
            <a:off x="7159326" y="4142918"/>
            <a:ext cx="2010009" cy="642742"/>
          </a:xfrm>
          <a:prstGeom prst="curvedConnector3">
            <a:avLst>
              <a:gd name="adj1" fmla="val 50000"/>
            </a:avLst>
          </a:prstGeom>
          <a:noFill/>
          <a:ln w="25400">
            <a:solidFill>
              <a:srgbClr val="FF00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cxnSp>
      <p:cxnSp>
        <p:nvCxnSpPr>
          <p:cNvPr id="21" name="AutoShape 136">
            <a:extLst>
              <a:ext uri="{FF2B5EF4-FFF2-40B4-BE49-F238E27FC236}">
                <a16:creationId xmlns:a16="http://schemas.microsoft.com/office/drawing/2014/main" id="{6B77392A-01F1-4733-9535-4B230FD1CA75}"/>
              </a:ext>
            </a:extLst>
          </p:cNvPr>
          <p:cNvCxnSpPr>
            <a:cxnSpLocks noChangeShapeType="1"/>
          </p:cNvCxnSpPr>
          <p:nvPr/>
        </p:nvCxnSpPr>
        <p:spPr bwMode="auto">
          <a:xfrm rot="5400000">
            <a:off x="6378058" y="4402580"/>
            <a:ext cx="2983990" cy="1087277"/>
          </a:xfrm>
          <a:prstGeom prst="curvedConnector3">
            <a:avLst>
              <a:gd name="adj1" fmla="val 50000"/>
            </a:avLst>
          </a:prstGeom>
          <a:noFill/>
          <a:ln w="25400">
            <a:solidFill>
              <a:srgbClr val="FF00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22" name="CuadroTexto 21">
            <a:extLst>
              <a:ext uri="{FF2B5EF4-FFF2-40B4-BE49-F238E27FC236}">
                <a16:creationId xmlns:a16="http://schemas.microsoft.com/office/drawing/2014/main" id="{5EEEE88A-6EB3-4FFA-A116-0F2F8328CF08}"/>
              </a:ext>
            </a:extLst>
          </p:cNvPr>
          <p:cNvSpPr txBox="1"/>
          <p:nvPr/>
        </p:nvSpPr>
        <p:spPr>
          <a:xfrm>
            <a:off x="8930237" y="3653412"/>
            <a:ext cx="1980741" cy="1815882"/>
          </a:xfrm>
          <a:prstGeom prst="rect">
            <a:avLst/>
          </a:prstGeom>
          <a:noFill/>
        </p:spPr>
        <p:txBody>
          <a:bodyPr wrap="square" rtlCol="0">
            <a:spAutoFit/>
          </a:bodyPr>
          <a:lstStyle/>
          <a:p>
            <a:pPr>
              <a:spcBef>
                <a:spcPts val="430"/>
              </a:spcBef>
            </a:pPr>
            <a:r>
              <a:rPr lang="es-ES_tradnl" sz="1400" b="1" dirty="0">
                <a:solidFill>
                  <a:srgbClr val="000000"/>
                </a:solidFill>
                <a:latin typeface="Arial" panose="020B0604020202020204" pitchFamily="34" charset="0"/>
                <a:ea typeface="Times New Roman"/>
                <a:cs typeface="Arial" panose="020B0604020202020204" pitchFamily="34" charset="0"/>
              </a:rPr>
              <a:t>INTERPRETACIÓN: realizar el Pedido 2 en el Centro de Trabajo 3 es un 67% más caro que realizarlo en el Centro de Trabajo de menor coste (el CT2)</a:t>
            </a:r>
            <a:endParaRPr lang="es-ES" sz="1400" b="1" dirty="0">
              <a:solidFill>
                <a:prstClr val="black"/>
              </a:solidFill>
              <a:latin typeface="Arial" panose="020B0604020202020204" pitchFamily="34" charset="0"/>
              <a:ea typeface="Times New Roman"/>
              <a:cs typeface="Arial" panose="020B0604020202020204" pitchFamily="34" charset="0"/>
            </a:endParaRPr>
          </a:p>
        </p:txBody>
      </p:sp>
    </p:spTree>
    <p:extLst>
      <p:ext uri="{BB962C8B-B14F-4D97-AF65-F5344CB8AC3E}">
        <p14:creationId xmlns:p14="http://schemas.microsoft.com/office/powerpoint/2010/main" val="394235338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542226"/>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Se comienza asignando los pedidos a los CT de menor coste (los que tienen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ik</a:t>
            </a:r>
            <a:r>
              <a:rPr lang="es-ES" sz="2400" dirty="0"/>
              <a:t> = 0). Esa asignación es la de menor coste, pero si genera sobrecargas en al menos un CT no será factible, y por tanto habrá que realizar las reasignaciones necesarias hasta minimizar las sobrecargas.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23" name="Group 114">
            <a:extLst>
              <a:ext uri="{FF2B5EF4-FFF2-40B4-BE49-F238E27FC236}">
                <a16:creationId xmlns:a16="http://schemas.microsoft.com/office/drawing/2014/main" id="{3BD7F1D4-94A8-4E58-815B-2A260903B5ED}"/>
              </a:ext>
            </a:extLst>
          </p:cNvPr>
          <p:cNvGraphicFramePr>
            <a:graphicFrameLocks/>
          </p:cNvGraphicFramePr>
          <p:nvPr>
            <p:extLst>
              <p:ext uri="{D42A27DB-BD31-4B8C-83A1-F6EECF244321}">
                <p14:modId xmlns:p14="http://schemas.microsoft.com/office/powerpoint/2010/main" val="2442809230"/>
              </p:ext>
            </p:extLst>
          </p:nvPr>
        </p:nvGraphicFramePr>
        <p:xfrm>
          <a:off x="2479681" y="1864080"/>
          <a:ext cx="5588528" cy="4844148"/>
        </p:xfrm>
        <a:graphic>
          <a:graphicData uri="http://schemas.openxmlformats.org/drawingml/2006/table">
            <a:tbl>
              <a:tblPr/>
              <a:tblGrid>
                <a:gridCol w="2400652">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961320">
                  <a:extLst>
                    <a:ext uri="{9D8B030D-6E8A-4147-A177-3AD203B41FA5}">
                      <a16:colId xmlns:a16="http://schemas.microsoft.com/office/drawing/2014/main" val="20002"/>
                    </a:ext>
                  </a:extLst>
                </a:gridCol>
                <a:gridCol w="1120069">
                  <a:extLst>
                    <a:ext uri="{9D8B030D-6E8A-4147-A177-3AD203B41FA5}">
                      <a16:colId xmlns:a16="http://schemas.microsoft.com/office/drawing/2014/main" val="20003"/>
                    </a:ext>
                  </a:extLst>
                </a:gridCol>
              </a:tblGrid>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endParaRPr kumimoji="0" lang="es-ES" altLang="es-ES" sz="2600" b="1" i="0" u="none" strike="noStrike" cap="none" normalizeH="0" baseline="0" dirty="0">
                        <a:ln>
                          <a:noFill/>
                        </a:ln>
                        <a:solidFill>
                          <a:schemeClr val="tx1"/>
                        </a:solidFill>
                        <a:effectLst/>
                        <a:latin typeface="Arial Narrow" pitchFamily="34" charset="0"/>
                      </a:endParaRP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gridSpan="3">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Centro de trabajo</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Pedido</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CT1</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CT2</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CT3</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P1</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P2</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180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P3</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985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P4</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171</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Carga asignada</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360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351</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81743">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Capacidad disponible</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2D05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173,7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Desviación</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151</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-173,7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bl>
          </a:graphicData>
        </a:graphic>
      </p:graphicFrame>
      <p:sp>
        <p:nvSpPr>
          <p:cNvPr id="24" name="Text Box 115">
            <a:extLst>
              <a:ext uri="{FF2B5EF4-FFF2-40B4-BE49-F238E27FC236}">
                <a16:creationId xmlns:a16="http://schemas.microsoft.com/office/drawing/2014/main" id="{B4BA662C-792C-4090-BC1F-77F42FCB4802}"/>
              </a:ext>
            </a:extLst>
          </p:cNvPr>
          <p:cNvSpPr txBox="1">
            <a:spLocks noChangeArrowheads="1"/>
          </p:cNvSpPr>
          <p:nvPr/>
        </p:nvSpPr>
        <p:spPr bwMode="auto">
          <a:xfrm>
            <a:off x="8321681" y="1940621"/>
            <a:ext cx="2398889" cy="200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p>
            <a:pPr>
              <a:spcBef>
                <a:spcPct val="50000"/>
              </a:spcBef>
            </a:pPr>
            <a:r>
              <a:rPr lang="es-ES" altLang="es-ES" sz="3100" dirty="0">
                <a:solidFill>
                  <a:prstClr val="black"/>
                </a:solidFill>
                <a:latin typeface="Arial" panose="020B0604020202020204" pitchFamily="34" charset="0"/>
                <a:cs typeface="Arial" panose="020B0604020202020204" pitchFamily="34" charset="0"/>
              </a:rPr>
              <a:t>Primera asignación con índices de coste</a:t>
            </a:r>
          </a:p>
        </p:txBody>
      </p:sp>
    </p:spTree>
    <p:extLst>
      <p:ext uri="{BB962C8B-B14F-4D97-AF65-F5344CB8AC3E}">
        <p14:creationId xmlns:p14="http://schemas.microsoft.com/office/powerpoint/2010/main" val="274550364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1276761"/>
            <a:ext cx="11347387" cy="4493538"/>
          </a:xfrm>
          <a:prstGeom prst="rect">
            <a:avLst/>
          </a:prstGeom>
          <a:noFill/>
        </p:spPr>
        <p:txBody>
          <a:bodyPr wrap="square" rtlCol="0">
            <a:spAutoFit/>
          </a:bodyPr>
          <a:lstStyle/>
          <a:p>
            <a:r>
              <a:rPr lang="es-ES" sz="2200" dirty="0"/>
              <a:t>6.1. INTRODUCCIÓN A LA PROGRAMACIÓN DE OPERACIONES</a:t>
            </a:r>
          </a:p>
          <a:p>
            <a:r>
              <a:rPr lang="es-ES" sz="2200" dirty="0"/>
              <a:t>6.2. LA ASIGNACIÓN DE CARGA</a:t>
            </a:r>
          </a:p>
          <a:p>
            <a:r>
              <a:rPr lang="es-ES" sz="2200" dirty="0"/>
              <a:t>	6.2.1. GRÁFICOS DE CARGA</a:t>
            </a:r>
          </a:p>
          <a:p>
            <a:r>
              <a:rPr lang="es-ES" sz="2200" dirty="0"/>
              <a:t>	6.2.2. MÉTODOS DE LOS ÍNDICES</a:t>
            </a:r>
          </a:p>
          <a:p>
            <a:r>
              <a:rPr lang="es-ES" sz="2200" dirty="0"/>
              <a:t>	6.2.3. ALGORITMO DE KUHN</a:t>
            </a:r>
          </a:p>
          <a:p>
            <a:r>
              <a:rPr lang="es-ES" sz="2200" dirty="0"/>
              <a:t>6.3. SECUENCIACIÓN</a:t>
            </a:r>
          </a:p>
          <a:p>
            <a:r>
              <a:rPr lang="es-ES" sz="2200" dirty="0"/>
              <a:t>	6.3.1. REGLAS DE PRIORIDAD</a:t>
            </a:r>
          </a:p>
          <a:p>
            <a:r>
              <a:rPr lang="es-ES" sz="2200" dirty="0"/>
              <a:t>	6.3.2. ALGORITMO DE KAUFMANN</a:t>
            </a:r>
          </a:p>
          <a:p>
            <a:r>
              <a:rPr lang="es-ES" sz="2200" dirty="0"/>
              <a:t>	6.3.3. REGLA DE JOHNSON</a:t>
            </a:r>
          </a:p>
          <a:p>
            <a:r>
              <a:rPr lang="es-ES" sz="2200" dirty="0"/>
              <a:t>6.4. PROGRAMACIÓN DETALLADA</a:t>
            </a:r>
          </a:p>
          <a:p>
            <a:r>
              <a:rPr lang="es-ES" sz="2200" dirty="0"/>
              <a:t>	6.4.1. LISTAS DE EXPEDICIÓN</a:t>
            </a:r>
          </a:p>
          <a:p>
            <a:r>
              <a:rPr lang="es-ES" sz="2200" dirty="0"/>
              <a:t>6.5. EL CONTROL DE CAPACIDAD</a:t>
            </a:r>
          </a:p>
          <a:p>
            <a:r>
              <a:rPr lang="es-ES" sz="2200" dirty="0"/>
              <a:t>	6.5.1. CONTROL </a:t>
            </a:r>
            <a:r>
              <a:rPr lang="es-ES" sz="2200" i="1" dirty="0"/>
              <a:t>INPUT</a:t>
            </a:r>
            <a:r>
              <a:rPr lang="es-ES" sz="2200" dirty="0"/>
              <a:t>/</a:t>
            </a:r>
            <a:r>
              <a:rPr lang="es-ES" sz="2200" i="1" dirty="0"/>
              <a:t>OUTPUT</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2214" y="947373"/>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84126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6.</a:t>
            </a:r>
          </a:p>
          <a:p>
            <a:pPr marL="285750" indent="-285750">
              <a:buFont typeface="Wingdings" panose="05000000000000000000" pitchFamily="2" charset="2"/>
              <a:buChar char="ü"/>
            </a:pPr>
            <a:r>
              <a:rPr lang="es-ES" dirty="0"/>
              <a:t>Principios de Administración de Operaciones (7ª Ed.). (Heizer, J. y Render, B.) Cap. 15.</a:t>
            </a:r>
          </a:p>
          <a:p>
            <a:pPr marL="285750" indent="-285750">
              <a:buFont typeface="Wingdings" panose="05000000000000000000" pitchFamily="2" charset="2"/>
              <a:buChar char="ü"/>
            </a:pPr>
            <a:r>
              <a:rPr lang="es-ES" dirty="0"/>
              <a:t>Dirección de Operaciones. Aspectos tácticos y operativos. (Domínguez Machuca, J.A. y otros) Cap. 9.</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84573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861959"/>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2" name="CuadroTexto 11">
            <a:extLst>
              <a:ext uri="{FF2B5EF4-FFF2-40B4-BE49-F238E27FC236}">
                <a16:creationId xmlns:a16="http://schemas.microsoft.com/office/drawing/2014/main" id="{3DF2ADDB-9E43-46FB-9048-A0D7CD2F992E}"/>
              </a:ext>
            </a:extLst>
          </p:cNvPr>
          <p:cNvSpPr txBox="1"/>
          <p:nvPr/>
        </p:nvSpPr>
        <p:spPr>
          <a:xfrm>
            <a:off x="2172267" y="152094"/>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dirty="0"/>
              <a:t>LA PROGRAMACIÓN DE OPERACIONES</a:t>
            </a:r>
            <a:endParaRPr lang="en-US" sz="2800" b="1" kern="1200" dirty="0">
              <a:latin typeface="+mn-lt"/>
              <a:ea typeface="+mn-ea"/>
              <a:cs typeface="+mn-cs"/>
            </a:endParaRPr>
          </a:p>
        </p:txBody>
      </p:sp>
      <p:sp>
        <p:nvSpPr>
          <p:cNvPr id="13" name="Título 1">
            <a:extLst>
              <a:ext uri="{FF2B5EF4-FFF2-40B4-BE49-F238E27FC236}">
                <a16:creationId xmlns:a16="http://schemas.microsoft.com/office/drawing/2014/main" id="{C3CB3FD3-CC28-4800-A885-ED2507DEFC46}"/>
              </a:ext>
            </a:extLst>
          </p:cNvPr>
          <p:cNvSpPr txBox="1">
            <a:spLocks/>
          </p:cNvSpPr>
          <p:nvPr/>
        </p:nvSpPr>
        <p:spPr>
          <a:xfrm>
            <a:off x="4810558" y="34222"/>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6</a:t>
            </a:r>
          </a:p>
        </p:txBody>
      </p:sp>
    </p:spTree>
    <p:extLst>
      <p:ext uri="{BB962C8B-B14F-4D97-AF65-F5344CB8AC3E}">
        <p14:creationId xmlns:p14="http://schemas.microsoft.com/office/powerpoint/2010/main" val="3775993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1119004"/>
            <a:ext cx="12191999" cy="5366205"/>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La asignación inicial no es factible, por lo que habrá que mover aquellos pedidos que generen sobrecargas. En el ejemplo, hay dos CT sobrecargados (CT1 con P1 y P2 asignados, y CT2 con P2 y P4), y un CT ocioso (CT3). Para decidir qué pedido mover y adónde, existen las siguientes alternativas:</a:t>
            </a:r>
          </a:p>
          <a:p>
            <a:pPr marL="114300" marR="0" lvl="0" indent="-457200" algn="just" defTabSz="914400" rtl="0" eaLnBrk="1" fontAlgn="auto" latinLnBrk="0" hangingPunct="1">
              <a:lnSpc>
                <a:spcPct val="100000"/>
              </a:lnSpc>
              <a:spcBef>
                <a:spcPct val="20000"/>
              </a:spcBef>
              <a:spcAft>
                <a:spcPts val="0"/>
              </a:spcAft>
              <a:buClrTx/>
              <a:buSzTx/>
              <a:buFont typeface="+mj-lt"/>
              <a:buAutoNum type="arabicPeriod"/>
              <a:tabLst/>
              <a:defRPr/>
            </a:pPr>
            <a:r>
              <a:rPr lang="es-ES" sz="2400" dirty="0"/>
              <a:t>Mover total o parcialmente P1 de CT1 a CT3, con un sobrecoste del 50%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13</a:t>
            </a:r>
            <a:r>
              <a:rPr lang="es-ES" sz="2400" dirty="0"/>
              <a:t> = 0,50).</a:t>
            </a:r>
          </a:p>
          <a:p>
            <a:pPr marL="114300" marR="0" lvl="0" indent="-457200" algn="just" defTabSz="914400" rtl="0" eaLnBrk="1" fontAlgn="auto" latinLnBrk="0" hangingPunct="1">
              <a:lnSpc>
                <a:spcPct val="100000"/>
              </a:lnSpc>
              <a:spcBef>
                <a:spcPct val="20000"/>
              </a:spcBef>
              <a:spcAft>
                <a:spcPts val="0"/>
              </a:spcAft>
              <a:buClrTx/>
              <a:buSzTx/>
              <a:buFont typeface="+mj-lt"/>
              <a:buAutoNum type="arabicPeriod"/>
              <a:tabLst/>
              <a:defRPr/>
            </a:pPr>
            <a:r>
              <a:rPr lang="es-ES" sz="2400" dirty="0"/>
              <a:t>Mover total o parcialmente P2 de CT2 a CT3, con un sobrecoste del 67%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23</a:t>
            </a:r>
            <a:r>
              <a:rPr lang="es-ES" sz="2400" dirty="0"/>
              <a:t> = 0,67).</a:t>
            </a:r>
          </a:p>
          <a:p>
            <a:pPr marL="114300" indent="-457200" algn="just">
              <a:spcBef>
                <a:spcPct val="20000"/>
              </a:spcBef>
              <a:buFont typeface="+mj-lt"/>
              <a:buAutoNum type="arabicPeriod"/>
              <a:defRPr/>
            </a:pPr>
            <a:r>
              <a:rPr lang="es-ES" sz="2400" dirty="0"/>
              <a:t>Mover total o parcialmente P3 de CT1 a CT3, con un sobrecoste del 25%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33</a:t>
            </a:r>
            <a:r>
              <a:rPr lang="es-ES" sz="2400" dirty="0"/>
              <a:t> = 0,25).</a:t>
            </a:r>
          </a:p>
          <a:p>
            <a:pPr marL="114300" indent="-457200" algn="just">
              <a:spcBef>
                <a:spcPct val="20000"/>
              </a:spcBef>
              <a:buFont typeface="+mj-lt"/>
              <a:buAutoNum type="arabicPeriod"/>
              <a:defRPr/>
            </a:pPr>
            <a:r>
              <a:rPr lang="es-ES" sz="2400" dirty="0"/>
              <a:t>Mover total o parcialmente P4 de CT2 a CT3, con un sobrecoste del 81%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43</a:t>
            </a:r>
            <a:r>
              <a:rPr lang="es-ES" sz="2400" dirty="0"/>
              <a:t> = 0,81).</a:t>
            </a:r>
          </a:p>
          <a:p>
            <a:pPr marL="114300" marR="0" lvl="0" indent="-457200" algn="just" defTabSz="914400" rtl="0" eaLnBrk="1" fontAlgn="auto" latinLnBrk="0" hangingPunct="1">
              <a:lnSpc>
                <a:spcPct val="100000"/>
              </a:lnSpc>
              <a:spcBef>
                <a:spcPct val="20000"/>
              </a:spcBef>
              <a:spcAft>
                <a:spcPts val="0"/>
              </a:spcAft>
              <a:buClrTx/>
              <a:buSzTx/>
              <a:buFont typeface="+mj-lt"/>
              <a:buAutoNum type="arabicPeriod"/>
              <a:tabLst/>
              <a:defRPr/>
            </a:pPr>
            <a:endParaRPr lang="es-ES" sz="2400" dirty="0"/>
          </a:p>
          <a:p>
            <a:pPr marR="0" lvl="0" indent="-342900" algn="just" defTabSz="914400" rtl="0" eaLnBrk="1" fontAlgn="auto" latinLnBrk="0" hangingPunct="1">
              <a:lnSpc>
                <a:spcPct val="100000"/>
              </a:lnSpc>
              <a:spcBef>
                <a:spcPct val="20000"/>
              </a:spcBef>
              <a:spcAft>
                <a:spcPts val="0"/>
              </a:spcAft>
              <a:buClrTx/>
              <a:buSzTx/>
              <a:tabLst/>
              <a:defRPr/>
            </a:pPr>
            <a:r>
              <a:rPr lang="es-ES" sz="2400" dirty="0"/>
              <a:t>La mejor alternativa es la </a:t>
            </a:r>
            <a:r>
              <a:rPr lang="es-ES" sz="2400" b="1" dirty="0"/>
              <a:t>3</a:t>
            </a:r>
            <a:r>
              <a:rPr lang="es-ES" sz="2400" dirty="0"/>
              <a:t>, puesto que genera el menor sobrecoste.</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9307807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851712"/>
            <a:ext cx="12191999" cy="2352204"/>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Seguidamente, para minimizar el sobrecoste de la reasignación se mueve la menor cantidad entre:</a:t>
            </a:r>
          </a:p>
          <a:p>
            <a:pPr lvl="2" indent="-342900" algn="just">
              <a:spcBef>
                <a:spcPct val="20000"/>
              </a:spcBef>
              <a:buFontTx/>
              <a:buChar char="-"/>
              <a:defRPr/>
            </a:pPr>
            <a:r>
              <a:rPr lang="es-ES" sz="2400" dirty="0"/>
              <a:t>La parte del pedido elegido (P3) que genera sobrecarga en el CT donde se encuentra (CT1): </a:t>
            </a:r>
            <a:r>
              <a:rPr lang="es-ES" sz="2400" b="1" dirty="0"/>
              <a:t>100 horas</a:t>
            </a:r>
            <a:r>
              <a:rPr lang="es-ES" sz="2400" dirty="0"/>
              <a:t>.</a:t>
            </a:r>
          </a:p>
          <a:p>
            <a:pPr lvl="2" indent="-342900" algn="just">
              <a:spcBef>
                <a:spcPct val="20000"/>
              </a:spcBef>
              <a:buFontTx/>
              <a:buChar char="-"/>
              <a:defRPr/>
            </a:pPr>
            <a:r>
              <a:rPr lang="es-ES" sz="2400" dirty="0"/>
              <a:t>El total de la carga que admite CT3 (173,7 horas) expresada en horas de CT1: </a:t>
            </a:r>
            <a:r>
              <a:rPr lang="es-ES" sz="2400" b="1" dirty="0"/>
              <a:t>146,3 horas</a:t>
            </a:r>
            <a:r>
              <a:rPr lang="es-ES" sz="2400" dirty="0"/>
              <a:t> (X horas en CT1 = (173,7*160) / 190 = 146,3 horas).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2 Marcador de contenido">
            <a:extLst>
              <a:ext uri="{FF2B5EF4-FFF2-40B4-BE49-F238E27FC236}">
                <a16:creationId xmlns:a16="http://schemas.microsoft.com/office/drawing/2014/main" id="{F9D952EE-2BD8-4568-BC15-86A8BD4DFB65}"/>
              </a:ext>
            </a:extLst>
          </p:cNvPr>
          <p:cNvSpPr txBox="1">
            <a:spLocks/>
          </p:cNvSpPr>
          <p:nvPr/>
        </p:nvSpPr>
        <p:spPr>
          <a:xfrm>
            <a:off x="1" y="3774110"/>
            <a:ext cx="12191999" cy="1219922"/>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Entonces, se mueven 100 horas de P3 de CT1 a CT3 en su cantidad equivalente.</a:t>
            </a:r>
          </a:p>
          <a:p>
            <a:pPr lvl="2" indent="-342900" algn="just">
              <a:spcBef>
                <a:spcPct val="20000"/>
              </a:spcBef>
              <a:buFontTx/>
              <a:buChar char="-"/>
              <a:defRPr/>
            </a:pPr>
            <a:r>
              <a:rPr lang="es-ES" sz="2400" dirty="0"/>
              <a:t>X horas en CT3 = (100*190) / 160 = </a:t>
            </a:r>
            <a:r>
              <a:rPr lang="es-ES" sz="2400" b="1" dirty="0"/>
              <a:t>118,75 horas</a:t>
            </a:r>
          </a:p>
        </p:txBody>
      </p:sp>
      <p:sp>
        <p:nvSpPr>
          <p:cNvPr id="6" name="2 Marcador de contenido">
            <a:extLst>
              <a:ext uri="{FF2B5EF4-FFF2-40B4-BE49-F238E27FC236}">
                <a16:creationId xmlns:a16="http://schemas.microsoft.com/office/drawing/2014/main" id="{C2D79688-AFFC-49EC-9D4D-B36EF199FD7A}"/>
              </a:ext>
            </a:extLst>
          </p:cNvPr>
          <p:cNvSpPr txBox="1">
            <a:spLocks/>
          </p:cNvSpPr>
          <p:nvPr/>
        </p:nvSpPr>
        <p:spPr>
          <a:xfrm>
            <a:off x="1" y="5294654"/>
            <a:ext cx="12191999" cy="1219922"/>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b="1" dirty="0"/>
              <a:t>Así, 100 horas de P3 en CT1 equivalen a 118,75 horas en CT3.</a:t>
            </a:r>
          </a:p>
        </p:txBody>
      </p:sp>
    </p:spTree>
    <p:extLst>
      <p:ext uri="{BB962C8B-B14F-4D97-AF65-F5344CB8AC3E}">
        <p14:creationId xmlns:p14="http://schemas.microsoft.com/office/powerpoint/2010/main" val="148618612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23" name="Group 114">
            <a:extLst>
              <a:ext uri="{FF2B5EF4-FFF2-40B4-BE49-F238E27FC236}">
                <a16:creationId xmlns:a16="http://schemas.microsoft.com/office/drawing/2014/main" id="{3BD7F1D4-94A8-4E58-815B-2A260903B5ED}"/>
              </a:ext>
            </a:extLst>
          </p:cNvPr>
          <p:cNvGraphicFramePr>
            <a:graphicFrameLocks/>
          </p:cNvGraphicFramePr>
          <p:nvPr>
            <p:extLst>
              <p:ext uri="{D42A27DB-BD31-4B8C-83A1-F6EECF244321}">
                <p14:modId xmlns:p14="http://schemas.microsoft.com/office/powerpoint/2010/main" val="810558656"/>
              </p:ext>
            </p:extLst>
          </p:nvPr>
        </p:nvGraphicFramePr>
        <p:xfrm>
          <a:off x="2479681" y="1864080"/>
          <a:ext cx="5588528" cy="4844148"/>
        </p:xfrm>
        <a:graphic>
          <a:graphicData uri="http://schemas.openxmlformats.org/drawingml/2006/table">
            <a:tbl>
              <a:tblPr/>
              <a:tblGrid>
                <a:gridCol w="2400652">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961320">
                  <a:extLst>
                    <a:ext uri="{9D8B030D-6E8A-4147-A177-3AD203B41FA5}">
                      <a16:colId xmlns:a16="http://schemas.microsoft.com/office/drawing/2014/main" val="20002"/>
                    </a:ext>
                  </a:extLst>
                </a:gridCol>
                <a:gridCol w="1120069">
                  <a:extLst>
                    <a:ext uri="{9D8B030D-6E8A-4147-A177-3AD203B41FA5}">
                      <a16:colId xmlns:a16="http://schemas.microsoft.com/office/drawing/2014/main" val="20003"/>
                    </a:ext>
                  </a:extLst>
                </a:gridCol>
              </a:tblGrid>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endParaRPr kumimoji="0" lang="es-ES" altLang="es-ES" sz="2600" b="1" i="0" u="none" strike="noStrike" cap="none" normalizeH="0" baseline="0" dirty="0">
                        <a:ln>
                          <a:noFill/>
                        </a:ln>
                        <a:solidFill>
                          <a:schemeClr val="tx1"/>
                        </a:solidFill>
                        <a:effectLst/>
                        <a:latin typeface="Arial Narrow" pitchFamily="34" charset="0"/>
                      </a:endParaRP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gridSpan="3">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Centro de trabajo</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Pedido</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CT1</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CT2</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CT3</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P1</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P2</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180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P3</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118,75</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985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P4</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171</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Carga asignada</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351</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118,75</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81743">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Capacidad disponible</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2D050"/>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173,7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Desviación</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151</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-54,95</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bl>
          </a:graphicData>
        </a:graphic>
      </p:graphicFrame>
      <p:sp>
        <p:nvSpPr>
          <p:cNvPr id="24" name="Text Box 115">
            <a:extLst>
              <a:ext uri="{FF2B5EF4-FFF2-40B4-BE49-F238E27FC236}">
                <a16:creationId xmlns:a16="http://schemas.microsoft.com/office/drawing/2014/main" id="{B4BA662C-792C-4090-BC1F-77F42FCB4802}"/>
              </a:ext>
            </a:extLst>
          </p:cNvPr>
          <p:cNvSpPr txBox="1">
            <a:spLocks noChangeArrowheads="1"/>
          </p:cNvSpPr>
          <p:nvPr/>
        </p:nvSpPr>
        <p:spPr bwMode="auto">
          <a:xfrm>
            <a:off x="8321681" y="1940621"/>
            <a:ext cx="2398889" cy="200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p>
            <a:pPr>
              <a:spcBef>
                <a:spcPct val="50000"/>
              </a:spcBef>
            </a:pPr>
            <a:r>
              <a:rPr lang="es-ES" altLang="es-ES" sz="3100" dirty="0">
                <a:solidFill>
                  <a:prstClr val="black"/>
                </a:solidFill>
                <a:latin typeface="Arial" panose="020B0604020202020204" pitchFamily="34" charset="0"/>
                <a:cs typeface="Arial" panose="020B0604020202020204" pitchFamily="34" charset="0"/>
              </a:rPr>
              <a:t>Segunda asignación con índices de coste</a:t>
            </a:r>
          </a:p>
        </p:txBody>
      </p:sp>
      <p:sp>
        <p:nvSpPr>
          <p:cNvPr id="2" name="CuadroTexto 1">
            <a:extLst>
              <a:ext uri="{FF2B5EF4-FFF2-40B4-BE49-F238E27FC236}">
                <a16:creationId xmlns:a16="http://schemas.microsoft.com/office/drawing/2014/main" id="{C57D9619-5477-4328-8F5A-3448F19F654B}"/>
              </a:ext>
            </a:extLst>
          </p:cNvPr>
          <p:cNvSpPr txBox="1"/>
          <p:nvPr/>
        </p:nvSpPr>
        <p:spPr>
          <a:xfrm>
            <a:off x="-1" y="815923"/>
            <a:ext cx="12191999" cy="461665"/>
          </a:xfrm>
          <a:prstGeom prst="rect">
            <a:avLst/>
          </a:prstGeom>
          <a:noFill/>
        </p:spPr>
        <p:txBody>
          <a:bodyPr wrap="square" rtlCol="0">
            <a:spAutoFit/>
          </a:bodyPr>
          <a:lstStyle/>
          <a:p>
            <a:pPr algn="just"/>
            <a:r>
              <a:rPr lang="es-ES" sz="2400" dirty="0"/>
              <a:t>Se mueven 100 horas de P3 de CT1 a CT3 en su cantidad equivalente, esto es, 118,75 horas.</a:t>
            </a:r>
          </a:p>
        </p:txBody>
      </p:sp>
    </p:spTree>
    <p:extLst>
      <p:ext uri="{BB962C8B-B14F-4D97-AF65-F5344CB8AC3E}">
        <p14:creationId xmlns:p14="http://schemas.microsoft.com/office/powerpoint/2010/main" val="279409229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CCC6A15D-A2C1-42A2-B6C5-FDD58DFD599B}"/>
              </a:ext>
            </a:extLst>
          </p:cNvPr>
          <p:cNvSpPr txBox="1">
            <a:spLocks/>
          </p:cNvSpPr>
          <p:nvPr/>
        </p:nvSpPr>
        <p:spPr>
          <a:xfrm>
            <a:off x="-1" y="1498835"/>
            <a:ext cx="12191999" cy="5366205"/>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Tras la segunda asignación, en CT1 se ha eliminado la sobrecarga, pero sigue existiendo capacidad ociosa en CT3, de manera que puede realizarse una reasignación desde CT2, que sigue sobrecargado, hacia CT3. Los pedidos asignados a CT2 son P2 y P4. Se busca mover el pedido que tenga menor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ik</a:t>
            </a:r>
            <a:r>
              <a:rPr lang="es-ES" sz="2400" dirty="0"/>
              <a:t> en CT3; por tanto, las alternativas son:</a:t>
            </a:r>
          </a:p>
          <a:p>
            <a:pPr marL="114300" marR="0" lvl="0" indent="-457200" algn="just" defTabSz="914400" rtl="0" eaLnBrk="1" fontAlgn="auto" latinLnBrk="0" hangingPunct="1">
              <a:lnSpc>
                <a:spcPct val="100000"/>
              </a:lnSpc>
              <a:spcBef>
                <a:spcPct val="20000"/>
              </a:spcBef>
              <a:spcAft>
                <a:spcPts val="0"/>
              </a:spcAft>
              <a:buClrTx/>
              <a:buSzTx/>
              <a:buFont typeface="+mj-lt"/>
              <a:buAutoNum type="arabicPeriod"/>
              <a:tabLst/>
              <a:defRPr/>
            </a:pPr>
            <a:r>
              <a:rPr lang="es-ES" sz="2400" dirty="0"/>
              <a:t>Mover total o parcialmente P2 de CT2 a CT3, con un sobrecoste del 67%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23</a:t>
            </a:r>
            <a:r>
              <a:rPr lang="es-ES" sz="2400" dirty="0"/>
              <a:t> = 0,67).</a:t>
            </a:r>
          </a:p>
          <a:p>
            <a:pPr marL="114300" marR="0" lvl="0" indent="-457200" algn="just" defTabSz="914400" rtl="0" eaLnBrk="1" fontAlgn="auto" latinLnBrk="0" hangingPunct="1">
              <a:lnSpc>
                <a:spcPct val="100000"/>
              </a:lnSpc>
              <a:spcBef>
                <a:spcPct val="20000"/>
              </a:spcBef>
              <a:spcAft>
                <a:spcPts val="0"/>
              </a:spcAft>
              <a:buClrTx/>
              <a:buSzTx/>
              <a:buFont typeface="+mj-lt"/>
              <a:buAutoNum type="arabicPeriod"/>
              <a:tabLst/>
              <a:defRPr/>
            </a:pPr>
            <a:r>
              <a:rPr lang="es-ES" sz="2400" dirty="0"/>
              <a:t>Mover total o parcialmente P4 de CT2 a CT3, con un sobrecoste del 81%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43</a:t>
            </a:r>
            <a:r>
              <a:rPr lang="es-ES" sz="2400" dirty="0"/>
              <a:t> = 0,81).</a:t>
            </a:r>
          </a:p>
          <a:p>
            <a:pPr marL="114300" marR="0" lvl="0" indent="-457200" algn="just" defTabSz="914400" rtl="0" eaLnBrk="1" fontAlgn="auto" latinLnBrk="0" hangingPunct="1">
              <a:lnSpc>
                <a:spcPct val="100000"/>
              </a:lnSpc>
              <a:spcBef>
                <a:spcPct val="20000"/>
              </a:spcBef>
              <a:spcAft>
                <a:spcPts val="0"/>
              </a:spcAft>
              <a:buClrTx/>
              <a:buSzTx/>
              <a:buFont typeface="+mj-lt"/>
              <a:buAutoNum type="arabicPeriod"/>
              <a:tabLst/>
              <a:defRPr/>
            </a:pPr>
            <a:endParaRPr lang="es-ES" sz="2400" dirty="0"/>
          </a:p>
          <a:p>
            <a:pPr marR="0" lvl="0" indent="-342900" algn="just" defTabSz="914400" rtl="0" eaLnBrk="1" fontAlgn="auto" latinLnBrk="0" hangingPunct="1">
              <a:lnSpc>
                <a:spcPct val="100000"/>
              </a:lnSpc>
              <a:spcBef>
                <a:spcPct val="20000"/>
              </a:spcBef>
              <a:spcAft>
                <a:spcPts val="0"/>
              </a:spcAft>
              <a:buClrTx/>
              <a:buSzTx/>
              <a:tabLst/>
              <a:defRPr/>
            </a:pPr>
            <a:r>
              <a:rPr lang="es-ES" sz="2400" dirty="0"/>
              <a:t>La mejor alternativa es la </a:t>
            </a:r>
            <a:r>
              <a:rPr lang="es-ES" sz="2400" b="1" dirty="0"/>
              <a:t>1</a:t>
            </a:r>
            <a:r>
              <a:rPr lang="es-ES" sz="2400" dirty="0"/>
              <a:t>, puesto que genera el menor sobrecoste.</a:t>
            </a:r>
          </a:p>
        </p:txBody>
      </p:sp>
    </p:spTree>
    <p:extLst>
      <p:ext uri="{BB962C8B-B14F-4D97-AF65-F5344CB8AC3E}">
        <p14:creationId xmlns:p14="http://schemas.microsoft.com/office/powerpoint/2010/main" val="267835954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851712"/>
            <a:ext cx="12191999" cy="2352204"/>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Seguidamente, para minimizar el sobrecoste de la reasignación se mueve la menor cantidad entre:</a:t>
            </a:r>
          </a:p>
          <a:p>
            <a:pPr lvl="2" indent="-342900" algn="just">
              <a:spcBef>
                <a:spcPct val="20000"/>
              </a:spcBef>
              <a:buFontTx/>
              <a:buChar char="-"/>
              <a:defRPr/>
            </a:pPr>
            <a:r>
              <a:rPr lang="es-ES" sz="2400" dirty="0"/>
              <a:t>La parte del pedido elegido (P2) que genera sobrecarga en el CT donde se encuentra (CT2): </a:t>
            </a:r>
            <a:r>
              <a:rPr lang="es-ES" sz="2400" b="1" dirty="0"/>
              <a:t>151 horas</a:t>
            </a:r>
            <a:r>
              <a:rPr lang="es-ES" sz="2400" dirty="0"/>
              <a:t>.</a:t>
            </a:r>
          </a:p>
          <a:p>
            <a:pPr lvl="2" indent="-342900" algn="just">
              <a:spcBef>
                <a:spcPct val="20000"/>
              </a:spcBef>
              <a:buFontTx/>
              <a:buChar char="-"/>
              <a:defRPr/>
            </a:pPr>
            <a:r>
              <a:rPr lang="es-ES" sz="2400" dirty="0"/>
              <a:t>El total de la carga que admite CT3 (54,95 horas) expresada en horas de CT2: </a:t>
            </a:r>
            <a:r>
              <a:rPr lang="es-ES" sz="2400" b="1" dirty="0"/>
              <a:t>45,8 horas</a:t>
            </a:r>
            <a:r>
              <a:rPr lang="es-ES" sz="2400" dirty="0"/>
              <a:t> (X horas en CT2 = (54,95*180) / 216 = 45,8 horas).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2 Marcador de contenido">
            <a:extLst>
              <a:ext uri="{FF2B5EF4-FFF2-40B4-BE49-F238E27FC236}">
                <a16:creationId xmlns:a16="http://schemas.microsoft.com/office/drawing/2014/main" id="{F9D952EE-2BD8-4568-BC15-86A8BD4DFB65}"/>
              </a:ext>
            </a:extLst>
          </p:cNvPr>
          <p:cNvSpPr txBox="1">
            <a:spLocks/>
          </p:cNvSpPr>
          <p:nvPr/>
        </p:nvSpPr>
        <p:spPr>
          <a:xfrm>
            <a:off x="1" y="3774110"/>
            <a:ext cx="12191999" cy="1219922"/>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Entonces, se mueven 45,8 horas de P2 de CT2 a CT3 en su cantidad equivalente.</a:t>
            </a:r>
          </a:p>
          <a:p>
            <a:pPr lvl="2" indent="-342900" algn="just">
              <a:spcBef>
                <a:spcPct val="20000"/>
              </a:spcBef>
              <a:buFontTx/>
              <a:buChar char="-"/>
              <a:defRPr/>
            </a:pPr>
            <a:r>
              <a:rPr lang="es-ES" sz="2400" dirty="0"/>
              <a:t>X horas en CT3 = (45,8*216) / 180 = </a:t>
            </a:r>
            <a:r>
              <a:rPr lang="es-ES" sz="2400" b="1" dirty="0"/>
              <a:t>54,95 horas</a:t>
            </a:r>
          </a:p>
        </p:txBody>
      </p:sp>
      <p:sp>
        <p:nvSpPr>
          <p:cNvPr id="6" name="2 Marcador de contenido">
            <a:extLst>
              <a:ext uri="{FF2B5EF4-FFF2-40B4-BE49-F238E27FC236}">
                <a16:creationId xmlns:a16="http://schemas.microsoft.com/office/drawing/2014/main" id="{C2D79688-AFFC-49EC-9D4D-B36EF199FD7A}"/>
              </a:ext>
            </a:extLst>
          </p:cNvPr>
          <p:cNvSpPr txBox="1">
            <a:spLocks/>
          </p:cNvSpPr>
          <p:nvPr/>
        </p:nvSpPr>
        <p:spPr>
          <a:xfrm>
            <a:off x="1" y="5294654"/>
            <a:ext cx="12191999" cy="1219922"/>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b="1" dirty="0"/>
              <a:t>Así, 45,8 horas de P2 en CT2 equivalen a 54,95 horas en CT3.</a:t>
            </a:r>
          </a:p>
        </p:txBody>
      </p:sp>
    </p:spTree>
    <p:extLst>
      <p:ext uri="{BB962C8B-B14F-4D97-AF65-F5344CB8AC3E}">
        <p14:creationId xmlns:p14="http://schemas.microsoft.com/office/powerpoint/2010/main" val="319602129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23" name="Group 114">
            <a:extLst>
              <a:ext uri="{FF2B5EF4-FFF2-40B4-BE49-F238E27FC236}">
                <a16:creationId xmlns:a16="http://schemas.microsoft.com/office/drawing/2014/main" id="{3BD7F1D4-94A8-4E58-815B-2A260903B5ED}"/>
              </a:ext>
            </a:extLst>
          </p:cNvPr>
          <p:cNvGraphicFramePr>
            <a:graphicFrameLocks/>
          </p:cNvGraphicFramePr>
          <p:nvPr>
            <p:extLst>
              <p:ext uri="{D42A27DB-BD31-4B8C-83A1-F6EECF244321}">
                <p14:modId xmlns:p14="http://schemas.microsoft.com/office/powerpoint/2010/main" val="3888608285"/>
              </p:ext>
            </p:extLst>
          </p:nvPr>
        </p:nvGraphicFramePr>
        <p:xfrm>
          <a:off x="2479681" y="1864080"/>
          <a:ext cx="5588528" cy="4844148"/>
        </p:xfrm>
        <a:graphic>
          <a:graphicData uri="http://schemas.openxmlformats.org/drawingml/2006/table">
            <a:tbl>
              <a:tblPr/>
              <a:tblGrid>
                <a:gridCol w="2400652">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961320">
                  <a:extLst>
                    <a:ext uri="{9D8B030D-6E8A-4147-A177-3AD203B41FA5}">
                      <a16:colId xmlns:a16="http://schemas.microsoft.com/office/drawing/2014/main" val="20002"/>
                    </a:ext>
                  </a:extLst>
                </a:gridCol>
                <a:gridCol w="1120069">
                  <a:extLst>
                    <a:ext uri="{9D8B030D-6E8A-4147-A177-3AD203B41FA5}">
                      <a16:colId xmlns:a16="http://schemas.microsoft.com/office/drawing/2014/main" val="20003"/>
                    </a:ext>
                  </a:extLst>
                </a:gridCol>
              </a:tblGrid>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endParaRPr kumimoji="0" lang="es-ES" altLang="es-ES" sz="2600" b="1" i="0" u="none" strike="noStrike" cap="none" normalizeH="0" baseline="0" dirty="0">
                        <a:ln>
                          <a:noFill/>
                        </a:ln>
                        <a:solidFill>
                          <a:schemeClr val="tx1"/>
                        </a:solidFill>
                        <a:effectLst/>
                        <a:latin typeface="Arial Narrow" pitchFamily="34" charset="0"/>
                      </a:endParaRP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gridSpan="3">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Centro de trabajo</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Pedido</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CT1</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CT2</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CT3</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P1</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P2</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134,2</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54,95</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P3</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118,75</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985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P4</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171</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Carga asignada</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305,2</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173,7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81743">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Capacidad disponible</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2D050"/>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173,7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Desviación</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105,2</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bl>
          </a:graphicData>
        </a:graphic>
      </p:graphicFrame>
      <p:sp>
        <p:nvSpPr>
          <p:cNvPr id="24" name="Text Box 115">
            <a:extLst>
              <a:ext uri="{FF2B5EF4-FFF2-40B4-BE49-F238E27FC236}">
                <a16:creationId xmlns:a16="http://schemas.microsoft.com/office/drawing/2014/main" id="{B4BA662C-792C-4090-BC1F-77F42FCB4802}"/>
              </a:ext>
            </a:extLst>
          </p:cNvPr>
          <p:cNvSpPr txBox="1">
            <a:spLocks noChangeArrowheads="1"/>
          </p:cNvSpPr>
          <p:nvPr/>
        </p:nvSpPr>
        <p:spPr bwMode="auto">
          <a:xfrm>
            <a:off x="8321681" y="1940621"/>
            <a:ext cx="2398889" cy="200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p>
            <a:pPr>
              <a:spcBef>
                <a:spcPct val="50000"/>
              </a:spcBef>
            </a:pPr>
            <a:r>
              <a:rPr lang="es-ES" altLang="es-ES" sz="3100" dirty="0">
                <a:solidFill>
                  <a:prstClr val="black"/>
                </a:solidFill>
                <a:latin typeface="Arial" panose="020B0604020202020204" pitchFamily="34" charset="0"/>
                <a:cs typeface="Arial" panose="020B0604020202020204" pitchFamily="34" charset="0"/>
              </a:rPr>
              <a:t>Tercera asignación con índices de coste</a:t>
            </a:r>
          </a:p>
        </p:txBody>
      </p:sp>
      <p:sp>
        <p:nvSpPr>
          <p:cNvPr id="6" name="CuadroTexto 5">
            <a:extLst>
              <a:ext uri="{FF2B5EF4-FFF2-40B4-BE49-F238E27FC236}">
                <a16:creationId xmlns:a16="http://schemas.microsoft.com/office/drawing/2014/main" id="{95EB38F8-D8FB-415B-AF3B-91D5F4802CDE}"/>
              </a:ext>
            </a:extLst>
          </p:cNvPr>
          <p:cNvSpPr txBox="1"/>
          <p:nvPr/>
        </p:nvSpPr>
        <p:spPr>
          <a:xfrm>
            <a:off x="-1" y="815923"/>
            <a:ext cx="12191999" cy="461665"/>
          </a:xfrm>
          <a:prstGeom prst="rect">
            <a:avLst/>
          </a:prstGeom>
          <a:noFill/>
        </p:spPr>
        <p:txBody>
          <a:bodyPr wrap="square" rtlCol="0">
            <a:spAutoFit/>
          </a:bodyPr>
          <a:lstStyle/>
          <a:p>
            <a:pPr algn="just"/>
            <a:r>
              <a:rPr lang="es-ES" sz="2400" dirty="0"/>
              <a:t>Se mueven 45,8 horas de P2 de CT2 a CT3 en su cantidad equivalente, esto es, 54,95 horas.</a:t>
            </a:r>
          </a:p>
        </p:txBody>
      </p:sp>
    </p:spTree>
    <p:extLst>
      <p:ext uri="{BB962C8B-B14F-4D97-AF65-F5344CB8AC3E}">
        <p14:creationId xmlns:p14="http://schemas.microsoft.com/office/powerpoint/2010/main" val="225758046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CuadroTexto 5">
            <a:extLst>
              <a:ext uri="{FF2B5EF4-FFF2-40B4-BE49-F238E27FC236}">
                <a16:creationId xmlns:a16="http://schemas.microsoft.com/office/drawing/2014/main" id="{95EB38F8-D8FB-415B-AF3B-91D5F4802CDE}"/>
              </a:ext>
            </a:extLst>
          </p:cNvPr>
          <p:cNvSpPr txBox="1"/>
          <p:nvPr/>
        </p:nvSpPr>
        <p:spPr>
          <a:xfrm>
            <a:off x="-1" y="534570"/>
            <a:ext cx="12191999" cy="3200876"/>
          </a:xfrm>
          <a:prstGeom prst="rect">
            <a:avLst/>
          </a:prstGeom>
          <a:noFill/>
        </p:spPr>
        <p:txBody>
          <a:bodyPr wrap="square" rtlCol="0">
            <a:spAutoFit/>
          </a:bodyPr>
          <a:lstStyle/>
          <a:p>
            <a:pPr algn="just"/>
            <a:r>
              <a:rPr lang="es-ES" sz="2400" dirty="0"/>
              <a:t>Esta tercera asignación no es factible, ya que CT2 tiene sobrecarga, y no es posible realizar más cambios porque no quedan CT ociosos. Esto puede suceder si se utiliza el </a:t>
            </a:r>
            <a:r>
              <a:rPr lang="es-ES_tradnl" altLang="es-ES" sz="2400" i="1" dirty="0">
                <a:cs typeface="Arial" panose="020B0604020202020204" pitchFamily="34" charset="0"/>
              </a:rPr>
              <a:t>IC</a:t>
            </a:r>
            <a:r>
              <a:rPr lang="es-ES_tradnl" altLang="es-ES" sz="2400" i="1" baseline="-25000" dirty="0">
                <a:cs typeface="Arial" panose="020B0604020202020204" pitchFamily="34" charset="0"/>
              </a:rPr>
              <a:t>ik</a:t>
            </a:r>
            <a:r>
              <a:rPr lang="es-ES" sz="2400" dirty="0"/>
              <a:t> cuando la capacidad disponible es escasa, ya que con dicho índice se prioriza minimizar el coste, no el tiempo. Utilizando el </a:t>
            </a:r>
            <a:r>
              <a:rPr lang="es-ES_tradnl" altLang="es-ES" sz="2400" i="1" dirty="0">
                <a:cs typeface="Arial" panose="020B0604020202020204" pitchFamily="34" charset="0"/>
              </a:rPr>
              <a:t>IT</a:t>
            </a:r>
            <a:r>
              <a:rPr lang="es-ES_tradnl" altLang="es-ES" sz="2400" i="1" baseline="-25000" dirty="0">
                <a:cs typeface="Arial" panose="020B0604020202020204" pitchFamily="34" charset="0"/>
              </a:rPr>
              <a:t>ik</a:t>
            </a:r>
            <a:r>
              <a:rPr lang="es-ES" sz="2400" dirty="0"/>
              <a:t> se obtiene más fácilmente una solución factible, aunque, normalmente de mayor coste.</a:t>
            </a:r>
          </a:p>
          <a:p>
            <a:pPr algn="just"/>
            <a:endParaRPr lang="es-ES" sz="2400" dirty="0"/>
          </a:p>
          <a:p>
            <a:pPr algn="just"/>
            <a:endParaRPr lang="es-ES" sz="1000" dirty="0"/>
          </a:p>
          <a:p>
            <a:pPr algn="just"/>
            <a:r>
              <a:rPr lang="es-ES" sz="2400" dirty="0"/>
              <a:t>Para calcular el Coste total de esta asignación, se pondera el coste de realizar cada pedido en cada CT por la proporción de cada pedido  realizada en los mismos:</a:t>
            </a:r>
          </a:p>
        </p:txBody>
      </p:sp>
      <p:sp>
        <p:nvSpPr>
          <p:cNvPr id="7" name="Text Box 3">
            <a:extLst>
              <a:ext uri="{FF2B5EF4-FFF2-40B4-BE49-F238E27FC236}">
                <a16:creationId xmlns:a16="http://schemas.microsoft.com/office/drawing/2014/main" id="{709C0177-176F-4D41-A620-E513E361E789}"/>
              </a:ext>
            </a:extLst>
          </p:cNvPr>
          <p:cNvSpPr txBox="1">
            <a:spLocks noChangeArrowheads="1"/>
          </p:cNvSpPr>
          <p:nvPr/>
        </p:nvSpPr>
        <p:spPr bwMode="auto">
          <a:xfrm>
            <a:off x="2464447" y="4075144"/>
            <a:ext cx="7416824" cy="1028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alt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Coste Total = </a:t>
            </a:r>
            <a:r>
              <a:rPr kumimoji="0" lang="es-ES" altLang="es-ES" sz="2000" b="0" i="0" u="none" strike="noStrike" cap="none" normalizeH="0" baseline="0" dirty="0">
                <a:ln>
                  <a:noFill/>
                </a:ln>
                <a:solidFill>
                  <a:schemeClr val="tx1"/>
                </a:solidFill>
                <a:effectLst/>
                <a:latin typeface="Symbol" panose="05050102010706020507" pitchFamily="18" charset="2"/>
                <a:cs typeface="Arial" panose="020B0604020202020204" pitchFamily="34" charset="0"/>
              </a:rPr>
              <a:t>S</a:t>
            </a:r>
            <a:r>
              <a:rPr kumimoji="0" lang="es-ES" altLang="es-E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Proporción del Pedido realizado en el CT * Coste del Pedido en el CT</a:t>
            </a:r>
          </a:p>
          <a:p>
            <a:r>
              <a:rPr lang="es-ES" dirty="0">
                <a:latin typeface="Arial" panose="020B0604020202020204" pitchFamily="34" charset="0"/>
                <a:cs typeface="Arial" panose="020B0604020202020204" pitchFamily="34" charset="0"/>
              </a:rPr>
              <a:t>Coste Total = 60  + (134,2/180*72 + 54,95/216*120)  </a:t>
            </a:r>
          </a:p>
          <a:p>
            <a:endParaRPr lang="es-ES" dirty="0">
              <a:latin typeface="Arial" panose="020B0604020202020204" pitchFamily="34" charset="0"/>
              <a:cs typeface="Arial" panose="020B0604020202020204" pitchFamily="34" charset="0"/>
            </a:endParaRPr>
          </a:p>
          <a:p>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                   + (60/160*140 + 118,75/190*175)  +  182 = </a:t>
            </a:r>
            <a:r>
              <a:rPr lang="es-ES" b="1" dirty="0">
                <a:latin typeface="Arial" panose="020B0604020202020204" pitchFamily="34" charset="0"/>
                <a:cs typeface="Arial" panose="020B0604020202020204" pitchFamily="34" charset="0"/>
              </a:rPr>
              <a:t>488,085 u.m</a:t>
            </a:r>
            <a:r>
              <a:rPr lang="es-ES" sz="2000" b="1" dirty="0">
                <a:latin typeface="Arial" panose="020B0604020202020204" pitchFamily="34" charset="0"/>
                <a:cs typeface="Arial" panose="020B0604020202020204" pitchFamily="34" charset="0"/>
              </a:rPr>
              <a:t>.</a:t>
            </a:r>
          </a:p>
          <a:p>
            <a:r>
              <a:rPr lang="es-ES" sz="2000" dirty="0">
                <a:latin typeface="Arial" panose="020B0604020202020204" pitchFamily="34" charset="0"/>
                <a:cs typeface="Arial" panose="020B0604020202020204" pitchFamily="34" charset="0"/>
              </a:rPr>
              <a:t>  </a:t>
            </a:r>
            <a:endParaRPr kumimoji="0" lang="es-ES" alt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8" name="6 Abrir llave">
            <a:extLst>
              <a:ext uri="{FF2B5EF4-FFF2-40B4-BE49-F238E27FC236}">
                <a16:creationId xmlns:a16="http://schemas.microsoft.com/office/drawing/2014/main" id="{0D80930A-7C0F-4240-A7B7-27BEBAA5198D}"/>
              </a:ext>
            </a:extLst>
          </p:cNvPr>
          <p:cNvSpPr/>
          <p:nvPr/>
        </p:nvSpPr>
        <p:spPr>
          <a:xfrm rot="16200000">
            <a:off x="4007704" y="4962482"/>
            <a:ext cx="213288" cy="577432"/>
          </a:xfrm>
          <a:custGeom>
            <a:avLst/>
            <a:gdLst>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7" fmla="*/ 144016 w 144016"/>
              <a:gd name="connsiteY7" fmla="*/ 792088 h 792088"/>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0" fmla="*/ 144016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 name="connsiteX7" fmla="*/ 144016 w 213288"/>
              <a:gd name="connsiteY7" fmla="*/ 792088 h 792088"/>
              <a:gd name="connsiteX0" fmla="*/ 213288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288" h="792088" stroke="0" extrusionOk="0">
                <a:moveTo>
                  <a:pt x="144016" y="792088"/>
                </a:moveTo>
                <a:cubicBezTo>
                  <a:pt x="104247"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lnTo>
                  <a:pt x="144016" y="792088"/>
                </a:lnTo>
                <a:close/>
              </a:path>
              <a:path w="213288" h="792088" fill="none">
                <a:moveTo>
                  <a:pt x="213288" y="792088"/>
                </a:moveTo>
                <a:cubicBezTo>
                  <a:pt x="173519"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9" name="6 Abrir llave">
            <a:extLst>
              <a:ext uri="{FF2B5EF4-FFF2-40B4-BE49-F238E27FC236}">
                <a16:creationId xmlns:a16="http://schemas.microsoft.com/office/drawing/2014/main" id="{393F04BD-E3EF-4EBD-91B7-42D8AA09EEC0}"/>
              </a:ext>
            </a:extLst>
          </p:cNvPr>
          <p:cNvSpPr/>
          <p:nvPr/>
        </p:nvSpPr>
        <p:spPr>
          <a:xfrm rot="16200000">
            <a:off x="7616056" y="5826579"/>
            <a:ext cx="213288" cy="577432"/>
          </a:xfrm>
          <a:custGeom>
            <a:avLst/>
            <a:gdLst>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7" fmla="*/ 144016 w 144016"/>
              <a:gd name="connsiteY7" fmla="*/ 792088 h 792088"/>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0" fmla="*/ 144016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 name="connsiteX7" fmla="*/ 144016 w 213288"/>
              <a:gd name="connsiteY7" fmla="*/ 792088 h 792088"/>
              <a:gd name="connsiteX0" fmla="*/ 213288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288" h="792088" stroke="0" extrusionOk="0">
                <a:moveTo>
                  <a:pt x="144016" y="792088"/>
                </a:moveTo>
                <a:cubicBezTo>
                  <a:pt x="104247"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lnTo>
                  <a:pt x="144016" y="792088"/>
                </a:lnTo>
                <a:close/>
              </a:path>
              <a:path w="213288" h="792088" fill="none">
                <a:moveTo>
                  <a:pt x="213288" y="792088"/>
                </a:moveTo>
                <a:cubicBezTo>
                  <a:pt x="173519"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0" name="6 Abrir llave">
            <a:extLst>
              <a:ext uri="{FF2B5EF4-FFF2-40B4-BE49-F238E27FC236}">
                <a16:creationId xmlns:a16="http://schemas.microsoft.com/office/drawing/2014/main" id="{81D9AAE6-8C42-4AE7-851F-39E0B33A6874}"/>
              </a:ext>
            </a:extLst>
          </p:cNvPr>
          <p:cNvSpPr/>
          <p:nvPr/>
        </p:nvSpPr>
        <p:spPr>
          <a:xfrm rot="16200000">
            <a:off x="6119539" y="3649704"/>
            <a:ext cx="106643" cy="3240360"/>
          </a:xfrm>
          <a:custGeom>
            <a:avLst/>
            <a:gdLst>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7" fmla="*/ 144016 w 144016"/>
              <a:gd name="connsiteY7" fmla="*/ 792088 h 792088"/>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0" fmla="*/ 144016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 name="connsiteX7" fmla="*/ 144016 w 213288"/>
              <a:gd name="connsiteY7" fmla="*/ 792088 h 792088"/>
              <a:gd name="connsiteX0" fmla="*/ 213288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288" h="792088" stroke="0" extrusionOk="0">
                <a:moveTo>
                  <a:pt x="144016" y="792088"/>
                </a:moveTo>
                <a:cubicBezTo>
                  <a:pt x="104247"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lnTo>
                  <a:pt x="144016" y="792088"/>
                </a:lnTo>
                <a:close/>
              </a:path>
              <a:path w="213288" h="792088" fill="none">
                <a:moveTo>
                  <a:pt x="213288" y="792088"/>
                </a:moveTo>
                <a:cubicBezTo>
                  <a:pt x="173519"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1" name="6 Abrir llave">
            <a:extLst>
              <a:ext uri="{FF2B5EF4-FFF2-40B4-BE49-F238E27FC236}">
                <a16:creationId xmlns:a16="http://schemas.microsoft.com/office/drawing/2014/main" id="{B71944E8-0BBA-4363-9FE0-92164AD4C498}"/>
              </a:ext>
            </a:extLst>
          </p:cNvPr>
          <p:cNvSpPr/>
          <p:nvPr/>
        </p:nvSpPr>
        <p:spPr>
          <a:xfrm rot="16200000">
            <a:off x="5460826" y="4445467"/>
            <a:ext cx="106643" cy="3377028"/>
          </a:xfrm>
          <a:custGeom>
            <a:avLst/>
            <a:gdLst>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7" fmla="*/ 144016 w 144016"/>
              <a:gd name="connsiteY7" fmla="*/ 792088 h 792088"/>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0" fmla="*/ 144016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 name="connsiteX7" fmla="*/ 144016 w 213288"/>
              <a:gd name="connsiteY7" fmla="*/ 792088 h 792088"/>
              <a:gd name="connsiteX0" fmla="*/ 213288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288" h="792088" stroke="0" extrusionOk="0">
                <a:moveTo>
                  <a:pt x="144016" y="792088"/>
                </a:moveTo>
                <a:cubicBezTo>
                  <a:pt x="104247"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lnTo>
                  <a:pt x="144016" y="792088"/>
                </a:lnTo>
                <a:close/>
              </a:path>
              <a:path w="213288" h="792088" fill="none">
                <a:moveTo>
                  <a:pt x="213288" y="792088"/>
                </a:moveTo>
                <a:cubicBezTo>
                  <a:pt x="173519"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2" name="1 CuadroTexto">
            <a:extLst>
              <a:ext uri="{FF2B5EF4-FFF2-40B4-BE49-F238E27FC236}">
                <a16:creationId xmlns:a16="http://schemas.microsoft.com/office/drawing/2014/main" id="{535FED72-2110-4380-B379-B2A789E46BB9}"/>
              </a:ext>
            </a:extLst>
          </p:cNvPr>
          <p:cNvSpPr txBox="1"/>
          <p:nvPr/>
        </p:nvSpPr>
        <p:spPr>
          <a:xfrm>
            <a:off x="3924108" y="5344842"/>
            <a:ext cx="577433"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P1</a:t>
            </a:r>
          </a:p>
        </p:txBody>
      </p:sp>
      <p:sp>
        <p:nvSpPr>
          <p:cNvPr id="13" name="10 CuadroTexto">
            <a:extLst>
              <a:ext uri="{FF2B5EF4-FFF2-40B4-BE49-F238E27FC236}">
                <a16:creationId xmlns:a16="http://schemas.microsoft.com/office/drawing/2014/main" id="{A77E8D35-EA18-4C4A-9C64-801C4186643A}"/>
              </a:ext>
            </a:extLst>
          </p:cNvPr>
          <p:cNvSpPr txBox="1"/>
          <p:nvPr/>
        </p:nvSpPr>
        <p:spPr>
          <a:xfrm>
            <a:off x="5996963" y="5330774"/>
            <a:ext cx="577433"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P2</a:t>
            </a:r>
          </a:p>
        </p:txBody>
      </p:sp>
      <p:sp>
        <p:nvSpPr>
          <p:cNvPr id="14" name="11 CuadroTexto">
            <a:extLst>
              <a:ext uri="{FF2B5EF4-FFF2-40B4-BE49-F238E27FC236}">
                <a16:creationId xmlns:a16="http://schemas.microsoft.com/office/drawing/2014/main" id="{5513FA38-678F-478F-9CB2-599A59AB0FB1}"/>
              </a:ext>
            </a:extLst>
          </p:cNvPr>
          <p:cNvSpPr txBox="1"/>
          <p:nvPr/>
        </p:nvSpPr>
        <p:spPr>
          <a:xfrm>
            <a:off x="5415406" y="6224674"/>
            <a:ext cx="577433"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P3</a:t>
            </a:r>
          </a:p>
        </p:txBody>
      </p:sp>
      <p:sp>
        <p:nvSpPr>
          <p:cNvPr id="15" name="12 CuadroTexto">
            <a:extLst>
              <a:ext uri="{FF2B5EF4-FFF2-40B4-BE49-F238E27FC236}">
                <a16:creationId xmlns:a16="http://schemas.microsoft.com/office/drawing/2014/main" id="{9F86CC20-1E61-4BCA-B833-B88AD640F700}"/>
              </a:ext>
            </a:extLst>
          </p:cNvPr>
          <p:cNvSpPr txBox="1"/>
          <p:nvPr/>
        </p:nvSpPr>
        <p:spPr>
          <a:xfrm>
            <a:off x="7533442" y="6235707"/>
            <a:ext cx="577433" cy="276999"/>
          </a:xfrm>
          <a:prstGeom prst="rect">
            <a:avLst/>
          </a:prstGeom>
          <a:noFill/>
        </p:spPr>
        <p:txBody>
          <a:bodyPr wrap="square" rtlCol="0">
            <a:spAutoFit/>
          </a:bodyPr>
          <a:lstStyle/>
          <a:p>
            <a:r>
              <a:rPr lang="es-ES" sz="1200" dirty="0">
                <a:latin typeface="Arial" panose="020B0604020202020204" pitchFamily="34" charset="0"/>
                <a:cs typeface="Arial" panose="020B0604020202020204" pitchFamily="34" charset="0"/>
              </a:rPr>
              <a:t>P4</a:t>
            </a:r>
          </a:p>
        </p:txBody>
      </p:sp>
    </p:spTree>
    <p:extLst>
      <p:ext uri="{BB962C8B-B14F-4D97-AF65-F5344CB8AC3E}">
        <p14:creationId xmlns:p14="http://schemas.microsoft.com/office/powerpoint/2010/main" val="10954135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CuadroTexto 5">
            <a:extLst>
              <a:ext uri="{FF2B5EF4-FFF2-40B4-BE49-F238E27FC236}">
                <a16:creationId xmlns:a16="http://schemas.microsoft.com/office/drawing/2014/main" id="{95EB38F8-D8FB-415B-AF3B-91D5F4802CDE}"/>
              </a:ext>
            </a:extLst>
          </p:cNvPr>
          <p:cNvSpPr txBox="1"/>
          <p:nvPr/>
        </p:nvSpPr>
        <p:spPr>
          <a:xfrm>
            <a:off x="-1" y="1378631"/>
            <a:ext cx="12191999" cy="4154984"/>
          </a:xfrm>
          <a:prstGeom prst="rect">
            <a:avLst/>
          </a:prstGeom>
          <a:noFill/>
        </p:spPr>
        <p:txBody>
          <a:bodyPr wrap="square" rtlCol="0">
            <a:spAutoFit/>
          </a:bodyPr>
          <a:lstStyle/>
          <a:p>
            <a:pPr algn="just"/>
            <a:r>
              <a:rPr lang="es-ES" sz="2400" dirty="0"/>
              <a:t>P1 y P4 se realizan íntegramente en CT1 y CT2 respectivamente, por lo que se computa su coste total en esos centros. En cuanto a P2 en CT2 se realizan 134,2 horas de las 180 que representa el pedido entero, luego entonces la proporción de P2 en CT2 es 134,2/180, mientras que la proporción de P2 en CT3 es 54,95/216. Procediendo de manera similar, la proporción de P3 realizada en CT1 es 60/160, y la proporción de P3 en CT3 es 118,75/190.</a:t>
            </a:r>
          </a:p>
          <a:p>
            <a:pPr algn="just"/>
            <a:endParaRPr lang="es-ES" sz="2400" dirty="0"/>
          </a:p>
          <a:p>
            <a:pPr algn="just"/>
            <a:endParaRPr lang="es-ES" sz="2400" dirty="0"/>
          </a:p>
          <a:p>
            <a:pPr algn="just"/>
            <a:endParaRPr lang="es-ES" sz="2400" dirty="0"/>
          </a:p>
          <a:p>
            <a:pPr algn="just"/>
            <a:r>
              <a:rPr lang="es-ES" sz="2400" dirty="0"/>
              <a:t>Al Coste total (488,085 u.m.) habría que sumarle el coste resultante de las 105,2 horas del exceso de carga del CT2, que podría ser resuelto mediante un aumento transitorio de la capacidad (utilización de recursos extraordinarios, como horas extras, subcontratación, etc.).</a:t>
            </a:r>
          </a:p>
        </p:txBody>
      </p:sp>
    </p:spTree>
    <p:extLst>
      <p:ext uri="{BB962C8B-B14F-4D97-AF65-F5344CB8AC3E}">
        <p14:creationId xmlns:p14="http://schemas.microsoft.com/office/powerpoint/2010/main" val="140743573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6 Tabla">
            <a:extLst>
              <a:ext uri="{FF2B5EF4-FFF2-40B4-BE49-F238E27FC236}">
                <a16:creationId xmlns:a16="http://schemas.microsoft.com/office/drawing/2014/main" id="{B9306D53-1E82-46DB-ACD8-7B2CFC97E8EB}"/>
              </a:ext>
            </a:extLst>
          </p:cNvPr>
          <p:cNvGraphicFramePr>
            <a:graphicFrameLocks noGrp="1"/>
          </p:cNvGraphicFramePr>
          <p:nvPr>
            <p:extLst>
              <p:ext uri="{D42A27DB-BD31-4B8C-83A1-F6EECF244321}">
                <p14:modId xmlns:p14="http://schemas.microsoft.com/office/powerpoint/2010/main" val="4056187968"/>
              </p:ext>
            </p:extLst>
          </p:nvPr>
        </p:nvGraphicFramePr>
        <p:xfrm>
          <a:off x="1997606" y="2184251"/>
          <a:ext cx="6396843" cy="2349794"/>
        </p:xfrm>
        <a:graphic>
          <a:graphicData uri="http://schemas.openxmlformats.org/drawingml/2006/table">
            <a:tbl>
              <a:tblPr firstRow="1" firstCol="1" lastRow="1" lastCol="1" bandRow="1" bandCol="1"/>
              <a:tblGrid>
                <a:gridCol w="1069320">
                  <a:extLst>
                    <a:ext uri="{9D8B030D-6E8A-4147-A177-3AD203B41FA5}">
                      <a16:colId xmlns:a16="http://schemas.microsoft.com/office/drawing/2014/main" val="20000"/>
                    </a:ext>
                  </a:extLst>
                </a:gridCol>
                <a:gridCol w="672846">
                  <a:extLst>
                    <a:ext uri="{9D8B030D-6E8A-4147-A177-3AD203B41FA5}">
                      <a16:colId xmlns:a16="http://schemas.microsoft.com/office/drawing/2014/main" val="20001"/>
                    </a:ext>
                  </a:extLst>
                </a:gridCol>
                <a:gridCol w="568960">
                  <a:extLst>
                    <a:ext uri="{9D8B030D-6E8A-4147-A177-3AD203B41FA5}">
                      <a16:colId xmlns:a16="http://schemas.microsoft.com/office/drawing/2014/main" val="20002"/>
                    </a:ext>
                  </a:extLst>
                </a:gridCol>
                <a:gridCol w="534035">
                  <a:extLst>
                    <a:ext uri="{9D8B030D-6E8A-4147-A177-3AD203B41FA5}">
                      <a16:colId xmlns:a16="http://schemas.microsoft.com/office/drawing/2014/main" val="20003"/>
                    </a:ext>
                  </a:extLst>
                </a:gridCol>
                <a:gridCol w="672846">
                  <a:extLst>
                    <a:ext uri="{9D8B030D-6E8A-4147-A177-3AD203B41FA5}">
                      <a16:colId xmlns:a16="http://schemas.microsoft.com/office/drawing/2014/main" val="20004"/>
                    </a:ext>
                  </a:extLst>
                </a:gridCol>
                <a:gridCol w="568960">
                  <a:extLst>
                    <a:ext uri="{9D8B030D-6E8A-4147-A177-3AD203B41FA5}">
                      <a16:colId xmlns:a16="http://schemas.microsoft.com/office/drawing/2014/main" val="20005"/>
                    </a:ext>
                  </a:extLst>
                </a:gridCol>
                <a:gridCol w="534035">
                  <a:extLst>
                    <a:ext uri="{9D8B030D-6E8A-4147-A177-3AD203B41FA5}">
                      <a16:colId xmlns:a16="http://schemas.microsoft.com/office/drawing/2014/main" val="20006"/>
                    </a:ext>
                  </a:extLst>
                </a:gridCol>
                <a:gridCol w="672846">
                  <a:extLst>
                    <a:ext uri="{9D8B030D-6E8A-4147-A177-3AD203B41FA5}">
                      <a16:colId xmlns:a16="http://schemas.microsoft.com/office/drawing/2014/main" val="20007"/>
                    </a:ext>
                  </a:extLst>
                </a:gridCol>
                <a:gridCol w="568960">
                  <a:extLst>
                    <a:ext uri="{9D8B030D-6E8A-4147-A177-3AD203B41FA5}">
                      <a16:colId xmlns:a16="http://schemas.microsoft.com/office/drawing/2014/main" val="20008"/>
                    </a:ext>
                  </a:extLst>
                </a:gridCol>
                <a:gridCol w="534035">
                  <a:extLst>
                    <a:ext uri="{9D8B030D-6E8A-4147-A177-3AD203B41FA5}">
                      <a16:colId xmlns:a16="http://schemas.microsoft.com/office/drawing/2014/main" val="20009"/>
                    </a:ext>
                  </a:extLst>
                </a:gridCol>
              </a:tblGrid>
              <a:tr h="30749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200" dirty="0">
                          <a:effectLst/>
                          <a:latin typeface="Arial"/>
                          <a:ea typeface="Times New Roman"/>
                          <a:cs typeface="Times New Roman"/>
                        </a:rPr>
                        <a:t> </a:t>
                      </a:r>
                      <a:endParaRPr lang="es-ES" sz="1200" dirty="0">
                        <a:effectLst/>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Centro de Trabajo 1</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hMerge="1">
                  <a:txBody>
                    <a:bodyPr/>
                    <a:lstStyle/>
                    <a:p>
                      <a:endParaRPr lang="es-ES"/>
                    </a:p>
                  </a:txBody>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Centro de Trabajo 2</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hMerge="1">
                  <a:txBody>
                    <a:bodyPr/>
                    <a:lstStyle/>
                    <a:p>
                      <a:endParaRPr lang="es-ES"/>
                    </a:p>
                  </a:txBody>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Centro de Trabajo 3</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32790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 </a:t>
                      </a:r>
                      <a:endParaRPr lang="es-ES" sz="1200" dirty="0">
                        <a:effectLst/>
                        <a:latin typeface="Calibri"/>
                        <a:ea typeface="Times New Roman"/>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Tiempo</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Coste</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IT</a:t>
                      </a:r>
                      <a:r>
                        <a:rPr lang="es-ES" sz="1100" baseline="-25000" dirty="0">
                          <a:effectLst/>
                          <a:latin typeface="Arial"/>
                          <a:ea typeface="Times New Roman"/>
                          <a:cs typeface="Times New Roman"/>
                        </a:rPr>
                        <a:t>i1</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Tiempo</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Coste</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IT</a:t>
                      </a:r>
                      <a:r>
                        <a:rPr lang="es-ES" sz="1100" baseline="-25000" dirty="0">
                          <a:effectLst/>
                          <a:latin typeface="Arial"/>
                          <a:ea typeface="Times New Roman"/>
                          <a:cs typeface="Times New Roman"/>
                        </a:rPr>
                        <a:t>i2</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Tiempo</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200" dirty="0">
                          <a:effectLst/>
                          <a:latin typeface="Arial"/>
                          <a:ea typeface="Times New Roman"/>
                          <a:cs typeface="Times New Roman"/>
                        </a:rPr>
                        <a:t>Coste</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15000"/>
                        </a:lnSpc>
                        <a:spcAft>
                          <a:spcPts val="0"/>
                        </a:spcAft>
                      </a:pPr>
                      <a:r>
                        <a:rPr lang="es-ES" sz="1100" dirty="0">
                          <a:effectLst/>
                          <a:latin typeface="Arial"/>
                          <a:ea typeface="Times New Roman"/>
                          <a:cs typeface="Times New Roman"/>
                        </a:rPr>
                        <a:t>IT</a:t>
                      </a:r>
                      <a:r>
                        <a:rPr lang="es-ES" sz="1100" baseline="-25000" dirty="0">
                          <a:effectLst/>
                          <a:latin typeface="Arial"/>
                          <a:ea typeface="Times New Roman"/>
                          <a:cs typeface="Times New Roman"/>
                        </a:rPr>
                        <a:t>i3</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2790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200" dirty="0">
                          <a:effectLst/>
                          <a:latin typeface="Arial"/>
                          <a:ea typeface="Times New Roman"/>
                          <a:cs typeface="Times New Roman"/>
                        </a:rPr>
                        <a:t>Pedido 1</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15000"/>
                        </a:lnSpc>
                        <a:spcAft>
                          <a:spcPts val="0"/>
                        </a:spcAft>
                      </a:pPr>
                      <a:r>
                        <a:rPr lang="es-ES" sz="1200" dirty="0">
                          <a:effectLst/>
                          <a:latin typeface="Arial"/>
                          <a:ea typeface="Times New Roman"/>
                          <a:cs typeface="Times New Roman"/>
                        </a:rPr>
                        <a:t>200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60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0</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237</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80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0,18</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290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90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0,45</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2790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200" dirty="0">
                          <a:effectLst/>
                          <a:latin typeface="Arial"/>
                          <a:ea typeface="Times New Roman"/>
                          <a:cs typeface="Times New Roman"/>
                        </a:rPr>
                        <a:t>Pedido 2</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15000"/>
                        </a:lnSpc>
                        <a:spcAft>
                          <a:spcPts val="0"/>
                        </a:spcAft>
                      </a:pPr>
                      <a:r>
                        <a:rPr lang="es-ES" sz="1200" dirty="0">
                          <a:effectLst/>
                          <a:latin typeface="Arial"/>
                          <a:ea typeface="Times New Roman"/>
                          <a:cs typeface="Times New Roman"/>
                        </a:rPr>
                        <a:t>220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100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0,22</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180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72</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0</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216</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120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0,20</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790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200" dirty="0">
                          <a:effectLst/>
                          <a:latin typeface="Arial"/>
                          <a:ea typeface="Times New Roman"/>
                          <a:cs typeface="Times New Roman"/>
                        </a:rPr>
                        <a:t>Pedido 3</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15000"/>
                        </a:lnSpc>
                        <a:spcAft>
                          <a:spcPts val="0"/>
                        </a:spcAft>
                      </a:pPr>
                      <a:r>
                        <a:rPr lang="es-ES" sz="1200" dirty="0">
                          <a:effectLst/>
                          <a:latin typeface="Arial"/>
                          <a:ea typeface="Times New Roman"/>
                          <a:cs typeface="Times New Roman"/>
                        </a:rPr>
                        <a:t>160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140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0</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200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160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0,25</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190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175</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0,19</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2790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just">
                        <a:lnSpc>
                          <a:spcPct val="115000"/>
                        </a:lnSpc>
                        <a:spcAft>
                          <a:spcPts val="0"/>
                        </a:spcAft>
                      </a:pPr>
                      <a:r>
                        <a:rPr lang="es-ES" sz="1200" dirty="0">
                          <a:effectLst/>
                          <a:latin typeface="Arial"/>
                          <a:ea typeface="Times New Roman"/>
                          <a:cs typeface="Times New Roman"/>
                        </a:rPr>
                        <a:t>Pedido 4</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lnSpc>
                          <a:spcPct val="115000"/>
                        </a:lnSpc>
                        <a:spcAft>
                          <a:spcPts val="0"/>
                        </a:spcAft>
                      </a:pPr>
                      <a:r>
                        <a:rPr lang="es-ES" sz="1200" dirty="0">
                          <a:effectLst/>
                          <a:latin typeface="Arial"/>
                          <a:ea typeface="Times New Roman"/>
                          <a:cs typeface="Times New Roman"/>
                        </a:rPr>
                        <a:t>90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300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0,20</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171</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182</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1,28</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75</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200" dirty="0">
                          <a:effectLst/>
                          <a:latin typeface="Arial"/>
                          <a:ea typeface="Times New Roman"/>
                          <a:cs typeface="Times New Roman"/>
                        </a:rPr>
                        <a:t>330</a:t>
                      </a:r>
                      <a:endParaRPr lang="es-ES" sz="12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s-ES" sz="1100" dirty="0">
                          <a:effectLst/>
                          <a:latin typeface="Arial"/>
                          <a:ea typeface="Times New Roman"/>
                          <a:cs typeface="Times New Roman"/>
                        </a:rPr>
                        <a:t>0</a:t>
                      </a:r>
                      <a:endParaRPr lang="es-E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27903">
                <a:tc>
                  <a:txBody>
                    <a:bodyPr/>
                    <a:lstStyle/>
                    <a:p>
                      <a:pPr algn="just">
                        <a:lnSpc>
                          <a:spcPct val="115000"/>
                        </a:lnSpc>
                        <a:spcAft>
                          <a:spcPts val="0"/>
                        </a:spcAft>
                      </a:pPr>
                      <a:r>
                        <a:rPr lang="es-ES" sz="1200" dirty="0">
                          <a:effectLst/>
                          <a:latin typeface="Arial" panose="020B0604020202020204" pitchFamily="34" charset="0"/>
                          <a:ea typeface="Times New Roman"/>
                          <a:cs typeface="Arial" panose="020B0604020202020204" pitchFamily="34" charset="0"/>
                        </a:rPr>
                        <a:t>Capacidad</a:t>
                      </a:r>
                    </a:p>
                    <a:p>
                      <a:pPr algn="just">
                        <a:lnSpc>
                          <a:spcPct val="115000"/>
                        </a:lnSpc>
                        <a:spcAft>
                          <a:spcPts val="0"/>
                        </a:spcAft>
                      </a:pPr>
                      <a:r>
                        <a:rPr lang="es-ES" sz="1200" dirty="0">
                          <a:effectLst/>
                          <a:latin typeface="Arial" panose="020B0604020202020204" pitchFamily="34" charset="0"/>
                          <a:ea typeface="Times New Roman"/>
                          <a:cs typeface="Arial" panose="020B0604020202020204" pitchFamily="34" charset="0"/>
                        </a:rPr>
                        <a:t>disponible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gridSpan="3">
                  <a:txBody>
                    <a:bodyPr/>
                    <a:lstStyle/>
                    <a:p>
                      <a:pPr algn="ctr">
                        <a:lnSpc>
                          <a:spcPct val="115000"/>
                        </a:lnSpc>
                        <a:spcAft>
                          <a:spcPts val="0"/>
                        </a:spcAft>
                      </a:pPr>
                      <a:r>
                        <a:rPr lang="es-ES" sz="1200" dirty="0">
                          <a:effectLst/>
                          <a:latin typeface="Arial" panose="020B0604020202020204" pitchFamily="34" charset="0"/>
                          <a:ea typeface="Times New Roman"/>
                          <a:cs typeface="Arial" panose="020B0604020202020204" pitchFamily="34" charset="0"/>
                        </a:rPr>
                        <a:t>260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lnSpc>
                          <a:spcPct val="115000"/>
                        </a:lnSpc>
                        <a:spcAft>
                          <a:spcPts val="0"/>
                        </a:spcAft>
                      </a:pPr>
                      <a:endParaRPr lang="es-ES" sz="12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15000"/>
                        </a:lnSpc>
                        <a:spcAft>
                          <a:spcPts val="0"/>
                        </a:spcAft>
                      </a:pPr>
                      <a:endParaRPr lang="es-ES" sz="11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lnSpc>
                          <a:spcPct val="115000"/>
                        </a:lnSpc>
                        <a:spcAft>
                          <a:spcPts val="0"/>
                        </a:spcAft>
                      </a:pPr>
                      <a:r>
                        <a:rPr lang="es-ES" sz="1200" dirty="0">
                          <a:effectLst/>
                          <a:latin typeface="Arial" panose="020B0604020202020204" pitchFamily="34" charset="0"/>
                          <a:ea typeface="Times New Roman"/>
                          <a:cs typeface="Arial" panose="020B0604020202020204" pitchFamily="34" charset="0"/>
                        </a:rPr>
                        <a:t>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lnSpc>
                          <a:spcPct val="115000"/>
                        </a:lnSpc>
                        <a:spcAft>
                          <a:spcPts val="0"/>
                        </a:spcAft>
                      </a:pPr>
                      <a:endParaRPr lang="es-ES" sz="12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15000"/>
                        </a:lnSpc>
                        <a:spcAft>
                          <a:spcPts val="0"/>
                        </a:spcAft>
                      </a:pPr>
                      <a:endParaRPr lang="es-ES" sz="11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lnSpc>
                          <a:spcPct val="115000"/>
                        </a:lnSpc>
                        <a:spcAft>
                          <a:spcPts val="0"/>
                        </a:spcAft>
                      </a:pPr>
                      <a:r>
                        <a:rPr lang="es-ES" sz="1200" dirty="0">
                          <a:effectLst/>
                          <a:latin typeface="Arial" panose="020B0604020202020204" pitchFamily="34" charset="0"/>
                          <a:ea typeface="Times New Roman"/>
                          <a:cs typeface="Arial" panose="020B0604020202020204" pitchFamily="34" charset="0"/>
                        </a:rPr>
                        <a:t>173,7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lnSpc>
                          <a:spcPct val="115000"/>
                        </a:lnSpc>
                        <a:spcAft>
                          <a:spcPts val="0"/>
                        </a:spcAft>
                      </a:pPr>
                      <a:endParaRPr lang="es-ES" sz="12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lnSpc>
                          <a:spcPct val="115000"/>
                        </a:lnSpc>
                        <a:spcAft>
                          <a:spcPts val="0"/>
                        </a:spcAft>
                      </a:pPr>
                      <a:endParaRPr lang="es-ES" sz="1100">
                        <a:effectLst/>
                        <a:latin typeface="Arial" panose="020B0604020202020204" pitchFamily="34" charset="0"/>
                        <a:ea typeface="Times New Roman"/>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1424699"/>
                  </a:ext>
                </a:extLst>
              </a:tr>
            </a:tbl>
          </a:graphicData>
        </a:graphic>
      </p:graphicFrame>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7 CuadroTexto">
            <a:extLst>
              <a:ext uri="{FF2B5EF4-FFF2-40B4-BE49-F238E27FC236}">
                <a16:creationId xmlns:a16="http://schemas.microsoft.com/office/drawing/2014/main" id="{754B1AA4-7394-4987-B2AE-ED9706965925}"/>
              </a:ext>
            </a:extLst>
          </p:cNvPr>
          <p:cNvSpPr txBox="1"/>
          <p:nvPr/>
        </p:nvSpPr>
        <p:spPr>
          <a:xfrm>
            <a:off x="3561905" y="646331"/>
            <a:ext cx="5068182" cy="461665"/>
          </a:xfrm>
          <a:prstGeom prst="rect">
            <a:avLst/>
          </a:prstGeom>
          <a:noFill/>
        </p:spPr>
        <p:txBody>
          <a:bodyPr wrap="none" rtlCol="0">
            <a:spAutoFit/>
          </a:bodyPr>
          <a:lstStyle/>
          <a:p>
            <a:pPr algn="ctr"/>
            <a:r>
              <a:rPr lang="es-ES" sz="2400" b="1" dirty="0"/>
              <a:t>ASIGNACIÓN CON ÍNDICES DE TIEMPO</a:t>
            </a:r>
          </a:p>
        </p:txBody>
      </p:sp>
      <p:sp>
        <p:nvSpPr>
          <p:cNvPr id="7" name="2 Marcador de contenido">
            <a:extLst>
              <a:ext uri="{FF2B5EF4-FFF2-40B4-BE49-F238E27FC236}">
                <a16:creationId xmlns:a16="http://schemas.microsoft.com/office/drawing/2014/main" id="{A9A48B8B-B833-4830-A05C-D1C917088204}"/>
              </a:ext>
            </a:extLst>
          </p:cNvPr>
          <p:cNvSpPr txBox="1">
            <a:spLocks/>
          </p:cNvSpPr>
          <p:nvPr/>
        </p:nvSpPr>
        <p:spPr>
          <a:xfrm>
            <a:off x="-1" y="1020531"/>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Primero se calculan los </a:t>
            </a:r>
            <a:r>
              <a:rPr lang="es-ES_tradnl" altLang="es-ES" sz="2400" i="1" dirty="0">
                <a:cs typeface="Arial" panose="020B0604020202020204" pitchFamily="34" charset="0"/>
              </a:rPr>
              <a:t>IT</a:t>
            </a:r>
            <a:r>
              <a:rPr lang="es-ES_tradnl" altLang="es-ES" sz="2400" i="1" baseline="-25000" dirty="0">
                <a:cs typeface="Arial" panose="020B0604020202020204" pitchFamily="34" charset="0"/>
              </a:rPr>
              <a:t>ik</a:t>
            </a:r>
            <a:endParaRPr lang="es-ES" sz="2400" dirty="0"/>
          </a:p>
        </p:txBody>
      </p:sp>
      <p:sp>
        <p:nvSpPr>
          <p:cNvPr id="8" name="Text Box 108">
            <a:extLst>
              <a:ext uri="{FF2B5EF4-FFF2-40B4-BE49-F238E27FC236}">
                <a16:creationId xmlns:a16="http://schemas.microsoft.com/office/drawing/2014/main" id="{7901B92E-1CBF-4525-83D1-95E75F261D8A}"/>
              </a:ext>
            </a:extLst>
          </p:cNvPr>
          <p:cNvSpPr txBox="1">
            <a:spLocks noChangeArrowheads="1"/>
          </p:cNvSpPr>
          <p:nvPr/>
        </p:nvSpPr>
        <p:spPr bwMode="auto">
          <a:xfrm>
            <a:off x="1982565" y="1758923"/>
            <a:ext cx="8651874" cy="37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p>
            <a:pPr>
              <a:spcBef>
                <a:spcPct val="50000"/>
              </a:spcBef>
            </a:pPr>
            <a:r>
              <a:rPr lang="es-ES" altLang="es-ES" dirty="0">
                <a:solidFill>
                  <a:prstClr val="black"/>
                </a:solidFill>
                <a:latin typeface="Arial" panose="020B0604020202020204" pitchFamily="34" charset="0"/>
                <a:cs typeface="Arial" panose="020B0604020202020204" pitchFamily="34" charset="0"/>
              </a:rPr>
              <a:t>Costes y tiempos totales, Índices de Tiempo de los pedidos en los CTk</a:t>
            </a:r>
          </a:p>
        </p:txBody>
      </p:sp>
      <p:sp>
        <p:nvSpPr>
          <p:cNvPr id="10" name="Text Box 126">
            <a:extLst>
              <a:ext uri="{FF2B5EF4-FFF2-40B4-BE49-F238E27FC236}">
                <a16:creationId xmlns:a16="http://schemas.microsoft.com/office/drawing/2014/main" id="{48848474-86B6-429E-B0B2-B25A9FE1EDE9}"/>
              </a:ext>
            </a:extLst>
          </p:cNvPr>
          <p:cNvSpPr txBox="1">
            <a:spLocks noChangeArrowheads="1"/>
          </p:cNvSpPr>
          <p:nvPr/>
        </p:nvSpPr>
        <p:spPr bwMode="auto">
          <a:xfrm>
            <a:off x="2269880" y="4621865"/>
            <a:ext cx="352839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0008" tIns="50004" rIns="100008" bIns="50004">
            <a:noAutofit/>
          </a:bodyPr>
          <a:lstStyle/>
          <a:p>
            <a:pPr>
              <a:spcBef>
                <a:spcPts val="960"/>
              </a:spcBef>
            </a:pPr>
            <a:r>
              <a:rPr lang="es-ES_tradnl" sz="1600" b="1" dirty="0">
                <a:solidFill>
                  <a:srgbClr val="000000"/>
                </a:solidFill>
                <a:latin typeface="Arial" panose="020B0604020202020204" pitchFamily="34" charset="0"/>
                <a:ea typeface="Times New Roman"/>
                <a:cs typeface="Arial" panose="020B0604020202020204" pitchFamily="34" charset="0"/>
              </a:rPr>
              <a:t>Ejemplo: IT</a:t>
            </a:r>
            <a:r>
              <a:rPr lang="es-ES_tradnl" sz="1600" b="1" baseline="-25000" dirty="0">
                <a:solidFill>
                  <a:srgbClr val="000000"/>
                </a:solidFill>
                <a:latin typeface="Arial" panose="020B0604020202020204" pitchFamily="34" charset="0"/>
                <a:ea typeface="Times New Roman"/>
                <a:cs typeface="Arial" panose="020B0604020202020204" pitchFamily="34" charset="0"/>
              </a:rPr>
              <a:t>42</a:t>
            </a:r>
            <a:r>
              <a:rPr lang="es-ES_tradnl" sz="1600" b="1" dirty="0">
                <a:solidFill>
                  <a:srgbClr val="000000"/>
                </a:solidFill>
                <a:latin typeface="Arial" panose="020B0604020202020204" pitchFamily="34" charset="0"/>
                <a:ea typeface="Times New Roman"/>
                <a:cs typeface="Arial" panose="020B0604020202020204" pitchFamily="34" charset="0"/>
              </a:rPr>
              <a:t> ( i=P4 y k=CT2)</a:t>
            </a:r>
            <a:endParaRPr lang="es-ES" sz="1600" b="1" dirty="0">
              <a:solidFill>
                <a:prstClr val="black"/>
              </a:solidFill>
              <a:latin typeface="Arial" panose="020B0604020202020204" pitchFamily="34" charset="0"/>
              <a:ea typeface="Times New Roman"/>
              <a:cs typeface="Arial" panose="020B0604020202020204" pitchFamily="34" charset="0"/>
            </a:endParaRPr>
          </a:p>
          <a:p>
            <a:pPr>
              <a:spcBef>
                <a:spcPts val="960"/>
              </a:spcBef>
            </a:pPr>
            <a:r>
              <a:rPr lang="es-ES_tradnl" sz="1600" b="1" dirty="0">
                <a:solidFill>
                  <a:srgbClr val="000000"/>
                </a:solidFill>
                <a:latin typeface="Arial" panose="020B0604020202020204" pitchFamily="34" charset="0"/>
                <a:ea typeface="Times New Roman"/>
                <a:cs typeface="Arial" panose="020B0604020202020204" pitchFamily="34" charset="0"/>
              </a:rPr>
              <a:t>El centro de trabajo con menor tiempo para el P4 es el CT3, con un tiempo de 75 horas.:</a:t>
            </a:r>
            <a:endParaRPr lang="es-ES" sz="1600" b="1" dirty="0">
              <a:solidFill>
                <a:prstClr val="black"/>
              </a:solidFill>
              <a:latin typeface="Arial" panose="020B0604020202020204" pitchFamily="34" charset="0"/>
              <a:ea typeface="Times New Roman"/>
              <a:cs typeface="Arial" panose="020B0604020202020204" pitchFamily="34" charset="0"/>
            </a:endParaRPr>
          </a:p>
          <a:p>
            <a:pPr algn="r">
              <a:spcBef>
                <a:spcPts val="960"/>
              </a:spcBef>
            </a:pPr>
            <a:r>
              <a:rPr lang="es-ES_tradnl" sz="1600" b="1" dirty="0">
                <a:solidFill>
                  <a:srgbClr val="000000"/>
                </a:solidFill>
                <a:latin typeface="Arial" panose="020B0604020202020204" pitchFamily="34" charset="0"/>
                <a:ea typeface="Times New Roman"/>
                <a:cs typeface="Arial" panose="020B0604020202020204" pitchFamily="34" charset="0"/>
              </a:rPr>
              <a:t>                 Tt</a:t>
            </a:r>
            <a:r>
              <a:rPr lang="es-ES_tradnl" sz="1600" b="1" baseline="-25000" dirty="0">
                <a:solidFill>
                  <a:srgbClr val="000000"/>
                </a:solidFill>
                <a:latin typeface="Arial" panose="020B0604020202020204" pitchFamily="34" charset="0"/>
                <a:ea typeface="Times New Roman"/>
                <a:cs typeface="Arial" panose="020B0604020202020204" pitchFamily="34" charset="0"/>
              </a:rPr>
              <a:t>4,min</a:t>
            </a:r>
            <a:r>
              <a:rPr lang="es-ES_tradnl" sz="1600" b="1" dirty="0">
                <a:solidFill>
                  <a:srgbClr val="000000"/>
                </a:solidFill>
                <a:latin typeface="Arial" panose="020B0604020202020204" pitchFamily="34" charset="0"/>
                <a:ea typeface="Times New Roman"/>
                <a:cs typeface="Arial" panose="020B0604020202020204" pitchFamily="34" charset="0"/>
              </a:rPr>
              <a:t>= 75  </a:t>
            </a:r>
            <a:endParaRPr lang="es-ES" sz="1600" b="1" dirty="0">
              <a:solidFill>
                <a:prstClr val="black"/>
              </a:solidFill>
              <a:latin typeface="Arial" panose="020B0604020202020204" pitchFamily="34" charset="0"/>
              <a:ea typeface="Times New Roman"/>
              <a:cs typeface="Arial" panose="020B0604020202020204" pitchFamily="34" charset="0"/>
            </a:endParaRPr>
          </a:p>
        </p:txBody>
      </p:sp>
      <p:sp>
        <p:nvSpPr>
          <p:cNvPr id="11" name="Text Box 134">
            <a:extLst>
              <a:ext uri="{FF2B5EF4-FFF2-40B4-BE49-F238E27FC236}">
                <a16:creationId xmlns:a16="http://schemas.microsoft.com/office/drawing/2014/main" id="{3AE5C819-2419-4CEC-AFC1-8D44731DC8C5}"/>
              </a:ext>
            </a:extLst>
          </p:cNvPr>
          <p:cNvSpPr txBox="1">
            <a:spLocks noChangeArrowheads="1"/>
          </p:cNvSpPr>
          <p:nvPr/>
        </p:nvSpPr>
        <p:spPr bwMode="auto">
          <a:xfrm>
            <a:off x="2324489" y="6381936"/>
            <a:ext cx="8309949" cy="1011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0008" tIns="50004" rIns="100008" bIns="50004">
            <a:noAutofit/>
          </a:bodyPr>
          <a:lstStyle/>
          <a:p>
            <a:pPr>
              <a:spcBef>
                <a:spcPts val="430"/>
              </a:spcBef>
            </a:pPr>
            <a:r>
              <a:rPr lang="en-US" sz="1600" b="1" dirty="0">
                <a:solidFill>
                  <a:srgbClr val="000000"/>
                </a:solidFill>
                <a:latin typeface="Arial" panose="020B0604020202020204" pitchFamily="34" charset="0"/>
                <a:ea typeface="Times New Roman"/>
                <a:cs typeface="Arial" panose="020B0604020202020204" pitchFamily="34" charset="0"/>
              </a:rPr>
              <a:t>IT</a:t>
            </a:r>
            <a:r>
              <a:rPr lang="en-US" sz="1600" b="1" baseline="-25000" dirty="0">
                <a:solidFill>
                  <a:srgbClr val="000000"/>
                </a:solidFill>
                <a:latin typeface="Arial" panose="020B0604020202020204" pitchFamily="34" charset="0"/>
                <a:ea typeface="Times New Roman"/>
                <a:cs typeface="Arial" panose="020B0604020202020204" pitchFamily="34" charset="0"/>
              </a:rPr>
              <a:t>42</a:t>
            </a:r>
            <a:r>
              <a:rPr lang="en-US" sz="1600" b="1" dirty="0">
                <a:solidFill>
                  <a:srgbClr val="000000"/>
                </a:solidFill>
                <a:latin typeface="Arial" panose="020B0604020202020204" pitchFamily="34" charset="0"/>
                <a:ea typeface="Times New Roman"/>
                <a:cs typeface="Arial" panose="020B0604020202020204" pitchFamily="34" charset="0"/>
              </a:rPr>
              <a:t> = [Tt</a:t>
            </a:r>
            <a:r>
              <a:rPr lang="en-US" sz="1600" b="1" baseline="-25000" dirty="0">
                <a:solidFill>
                  <a:srgbClr val="000000"/>
                </a:solidFill>
                <a:latin typeface="Arial" panose="020B0604020202020204" pitchFamily="34" charset="0"/>
                <a:ea typeface="Times New Roman"/>
                <a:cs typeface="Arial" panose="020B0604020202020204" pitchFamily="34" charset="0"/>
              </a:rPr>
              <a:t>42</a:t>
            </a:r>
            <a:r>
              <a:rPr lang="en-US" sz="1600" b="1" dirty="0">
                <a:solidFill>
                  <a:srgbClr val="000000"/>
                </a:solidFill>
                <a:latin typeface="Arial" panose="020B0604020202020204" pitchFamily="34" charset="0"/>
                <a:ea typeface="Times New Roman"/>
                <a:cs typeface="Arial" panose="020B0604020202020204" pitchFamily="34" charset="0"/>
              </a:rPr>
              <a:t> – Tt</a:t>
            </a:r>
            <a:r>
              <a:rPr lang="en-US" sz="1600" b="1" baseline="-25000" dirty="0">
                <a:solidFill>
                  <a:srgbClr val="000000"/>
                </a:solidFill>
                <a:latin typeface="Arial" panose="020B0604020202020204" pitchFamily="34" charset="0"/>
                <a:ea typeface="Times New Roman"/>
                <a:cs typeface="Arial" panose="020B0604020202020204" pitchFamily="34" charset="0"/>
              </a:rPr>
              <a:t>4,min</a:t>
            </a:r>
            <a:r>
              <a:rPr lang="en-US" sz="1600" b="1" dirty="0">
                <a:solidFill>
                  <a:srgbClr val="000000"/>
                </a:solidFill>
                <a:latin typeface="Arial" panose="020B0604020202020204" pitchFamily="34" charset="0"/>
                <a:ea typeface="Times New Roman"/>
                <a:cs typeface="Arial" panose="020B0604020202020204" pitchFamily="34" charset="0"/>
              </a:rPr>
              <a:t>] / Tt</a:t>
            </a:r>
            <a:r>
              <a:rPr lang="en-US" sz="1600" b="1" baseline="-25000" dirty="0">
                <a:solidFill>
                  <a:srgbClr val="000000"/>
                </a:solidFill>
                <a:latin typeface="Arial" panose="020B0604020202020204" pitchFamily="34" charset="0"/>
                <a:ea typeface="Times New Roman"/>
                <a:cs typeface="Arial" panose="020B0604020202020204" pitchFamily="34" charset="0"/>
              </a:rPr>
              <a:t>4,min</a:t>
            </a:r>
            <a:r>
              <a:rPr lang="en-US" sz="1600" b="1" dirty="0">
                <a:solidFill>
                  <a:srgbClr val="000000"/>
                </a:solidFill>
                <a:latin typeface="Arial" panose="020B0604020202020204" pitchFamily="34" charset="0"/>
                <a:ea typeface="Times New Roman"/>
                <a:cs typeface="Arial" panose="020B0604020202020204" pitchFamily="34" charset="0"/>
              </a:rPr>
              <a:t> = [171– 75] / 75 = </a:t>
            </a:r>
            <a:r>
              <a:rPr lang="es-ES" sz="1600" b="1" dirty="0">
                <a:solidFill>
                  <a:srgbClr val="000000"/>
                </a:solidFill>
                <a:latin typeface="Arial" panose="020B0604020202020204" pitchFamily="34" charset="0"/>
                <a:ea typeface="Times New Roman"/>
                <a:cs typeface="Arial" panose="020B0604020202020204" pitchFamily="34" charset="0"/>
              </a:rPr>
              <a:t>1,28</a:t>
            </a:r>
            <a:endParaRPr lang="es-ES" sz="1600" b="1" dirty="0">
              <a:solidFill>
                <a:prstClr val="black"/>
              </a:solidFill>
              <a:latin typeface="Arial" panose="020B0604020202020204" pitchFamily="34" charset="0"/>
              <a:ea typeface="Times New Roman"/>
              <a:cs typeface="Arial" panose="020B0604020202020204" pitchFamily="34" charset="0"/>
            </a:endParaRPr>
          </a:p>
        </p:txBody>
      </p:sp>
      <p:sp>
        <p:nvSpPr>
          <p:cNvPr id="12" name="Text Box 126">
            <a:extLst>
              <a:ext uri="{FF2B5EF4-FFF2-40B4-BE49-F238E27FC236}">
                <a16:creationId xmlns:a16="http://schemas.microsoft.com/office/drawing/2014/main" id="{AB992D59-250A-4312-B46D-14A7FD1818AD}"/>
              </a:ext>
            </a:extLst>
          </p:cNvPr>
          <p:cNvSpPr txBox="1">
            <a:spLocks noChangeArrowheads="1"/>
          </p:cNvSpPr>
          <p:nvPr/>
        </p:nvSpPr>
        <p:spPr bwMode="auto">
          <a:xfrm>
            <a:off x="7465489" y="5413017"/>
            <a:ext cx="1188209" cy="55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0008" tIns="50004" rIns="100008" bIns="50004">
            <a:noAutofit/>
          </a:bodyPr>
          <a:lstStyle/>
          <a:p>
            <a:pPr>
              <a:spcBef>
                <a:spcPts val="960"/>
              </a:spcBef>
            </a:pPr>
            <a:r>
              <a:rPr lang="es-ES_tradnl" sz="1600" b="1" dirty="0">
                <a:solidFill>
                  <a:srgbClr val="000000"/>
                </a:solidFill>
                <a:latin typeface="Arial" panose="020B0604020202020204" pitchFamily="34" charset="0"/>
                <a:ea typeface="Times New Roman"/>
                <a:cs typeface="Arial" panose="020B0604020202020204" pitchFamily="34" charset="0"/>
              </a:rPr>
              <a:t>Tt</a:t>
            </a:r>
            <a:r>
              <a:rPr lang="es-ES_tradnl" sz="1600" b="1" baseline="-25000" dirty="0">
                <a:solidFill>
                  <a:srgbClr val="000000"/>
                </a:solidFill>
                <a:latin typeface="Arial" panose="020B0604020202020204" pitchFamily="34" charset="0"/>
                <a:ea typeface="Times New Roman"/>
                <a:cs typeface="Arial" panose="020B0604020202020204" pitchFamily="34" charset="0"/>
              </a:rPr>
              <a:t>42</a:t>
            </a:r>
            <a:r>
              <a:rPr lang="es-ES_tradnl" sz="1600" b="1" dirty="0">
                <a:solidFill>
                  <a:srgbClr val="000000"/>
                </a:solidFill>
                <a:latin typeface="Arial" panose="020B0604020202020204" pitchFamily="34" charset="0"/>
                <a:ea typeface="Times New Roman"/>
                <a:cs typeface="Arial" panose="020B0604020202020204" pitchFamily="34" charset="0"/>
              </a:rPr>
              <a:t>= 171</a:t>
            </a:r>
            <a:endParaRPr lang="es-ES" sz="1600" b="1" dirty="0">
              <a:solidFill>
                <a:prstClr val="black"/>
              </a:solidFill>
              <a:latin typeface="Arial" panose="020B0604020202020204" pitchFamily="34" charset="0"/>
              <a:ea typeface="Times New Roman"/>
              <a:cs typeface="Arial" panose="020B0604020202020204" pitchFamily="34" charset="0"/>
            </a:endParaRPr>
          </a:p>
          <a:p>
            <a:pPr>
              <a:spcBef>
                <a:spcPts val="960"/>
              </a:spcBef>
            </a:pPr>
            <a:r>
              <a:rPr lang="es-ES_tradnl" sz="1600" b="1" dirty="0">
                <a:solidFill>
                  <a:srgbClr val="000000"/>
                </a:solidFill>
                <a:latin typeface="Arial" panose="020B0604020202020204" pitchFamily="34" charset="0"/>
                <a:ea typeface="Times New Roman"/>
                <a:cs typeface="Arial" panose="020B0604020202020204" pitchFamily="34" charset="0"/>
              </a:rPr>
              <a:t> </a:t>
            </a:r>
            <a:endParaRPr lang="es-ES" sz="1600" b="1" dirty="0">
              <a:solidFill>
                <a:prstClr val="black"/>
              </a:solidFill>
              <a:latin typeface="Arial" panose="020B0604020202020204" pitchFamily="34" charset="0"/>
              <a:ea typeface="Times New Roman"/>
              <a:cs typeface="Arial" panose="020B0604020202020204" pitchFamily="34" charset="0"/>
            </a:endParaRPr>
          </a:p>
          <a:p>
            <a:pPr>
              <a:spcBef>
                <a:spcPts val="960"/>
              </a:spcBef>
            </a:pPr>
            <a:r>
              <a:rPr lang="es-ES" sz="1600" b="1" dirty="0">
                <a:solidFill>
                  <a:prstClr val="black"/>
                </a:solidFill>
                <a:latin typeface="Arial" panose="020B0604020202020204" pitchFamily="34" charset="0"/>
                <a:ea typeface="Times New Roman"/>
                <a:cs typeface="Arial" panose="020B0604020202020204" pitchFamily="34" charset="0"/>
              </a:rPr>
              <a:t> </a:t>
            </a:r>
          </a:p>
        </p:txBody>
      </p:sp>
      <p:sp>
        <p:nvSpPr>
          <p:cNvPr id="13" name="Oval 135">
            <a:extLst>
              <a:ext uri="{FF2B5EF4-FFF2-40B4-BE49-F238E27FC236}">
                <a16:creationId xmlns:a16="http://schemas.microsoft.com/office/drawing/2014/main" id="{DE6B32D7-0E20-49DB-AC03-F86C7FE44998}"/>
              </a:ext>
            </a:extLst>
          </p:cNvPr>
          <p:cNvSpPr>
            <a:spLocks noChangeArrowheads="1"/>
          </p:cNvSpPr>
          <p:nvPr/>
        </p:nvSpPr>
        <p:spPr bwMode="auto">
          <a:xfrm>
            <a:off x="6754830" y="3721083"/>
            <a:ext cx="483602" cy="297424"/>
          </a:xfrm>
          <a:prstGeom prst="ellipse">
            <a:avLst/>
          </a:prstGeom>
          <a:noFill/>
          <a:ln w="254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lIns="100008" tIns="50004" rIns="100008" bIns="50004"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black"/>
              </a:solidFill>
              <a:effectLst/>
              <a:uLnTx/>
              <a:uFillTx/>
            </a:endParaRPr>
          </a:p>
        </p:txBody>
      </p:sp>
      <p:sp>
        <p:nvSpPr>
          <p:cNvPr id="14" name="Oval 135">
            <a:extLst>
              <a:ext uri="{FF2B5EF4-FFF2-40B4-BE49-F238E27FC236}">
                <a16:creationId xmlns:a16="http://schemas.microsoft.com/office/drawing/2014/main" id="{BE6E05D8-DE51-4A10-8AAF-101A863CC3A4}"/>
              </a:ext>
            </a:extLst>
          </p:cNvPr>
          <p:cNvSpPr>
            <a:spLocks noChangeArrowheads="1"/>
          </p:cNvSpPr>
          <p:nvPr/>
        </p:nvSpPr>
        <p:spPr bwMode="auto">
          <a:xfrm>
            <a:off x="6158312" y="3707327"/>
            <a:ext cx="432048" cy="324935"/>
          </a:xfrm>
          <a:prstGeom prst="ellipse">
            <a:avLst/>
          </a:prstGeom>
          <a:noFill/>
          <a:ln w="254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lIns="100008" tIns="50004" rIns="100008" bIns="50004"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black"/>
              </a:solidFill>
              <a:effectLst/>
              <a:uLnTx/>
              <a:uFillTx/>
            </a:endParaRPr>
          </a:p>
        </p:txBody>
      </p:sp>
      <p:sp>
        <p:nvSpPr>
          <p:cNvPr id="15" name="Oval 135">
            <a:extLst>
              <a:ext uri="{FF2B5EF4-FFF2-40B4-BE49-F238E27FC236}">
                <a16:creationId xmlns:a16="http://schemas.microsoft.com/office/drawing/2014/main" id="{3F1538B1-DC72-4BFB-90BA-339C721F14A4}"/>
              </a:ext>
            </a:extLst>
          </p:cNvPr>
          <p:cNvSpPr>
            <a:spLocks noChangeArrowheads="1"/>
          </p:cNvSpPr>
          <p:nvPr/>
        </p:nvSpPr>
        <p:spPr bwMode="auto">
          <a:xfrm>
            <a:off x="4976380" y="3707327"/>
            <a:ext cx="410723" cy="362571"/>
          </a:xfrm>
          <a:prstGeom prst="ellipse">
            <a:avLst/>
          </a:prstGeom>
          <a:noFill/>
          <a:ln w="254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lIns="100008" tIns="50004" rIns="100008" bIns="50004"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black"/>
              </a:solidFill>
              <a:effectLst/>
              <a:uLnTx/>
              <a:uFillTx/>
            </a:endParaRPr>
          </a:p>
        </p:txBody>
      </p:sp>
      <p:cxnSp>
        <p:nvCxnSpPr>
          <p:cNvPr id="17" name="AutoShape 136">
            <a:extLst>
              <a:ext uri="{FF2B5EF4-FFF2-40B4-BE49-F238E27FC236}">
                <a16:creationId xmlns:a16="http://schemas.microsoft.com/office/drawing/2014/main" id="{853C819C-375F-4EE5-A78B-D08E1DA3C3E7}"/>
              </a:ext>
            </a:extLst>
          </p:cNvPr>
          <p:cNvCxnSpPr>
            <a:cxnSpLocks noChangeShapeType="1"/>
            <a:stCxn id="13" idx="4"/>
          </p:cNvCxnSpPr>
          <p:nvPr/>
        </p:nvCxnSpPr>
        <p:spPr bwMode="auto">
          <a:xfrm rot="5400000">
            <a:off x="5347063" y="4274577"/>
            <a:ext cx="1905638" cy="1393499"/>
          </a:xfrm>
          <a:prstGeom prst="curvedConnector3">
            <a:avLst>
              <a:gd name="adj1" fmla="val 50000"/>
            </a:avLst>
          </a:prstGeom>
          <a:noFill/>
          <a:ln w="25400">
            <a:solidFill>
              <a:srgbClr val="FF00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cxnSp>
      <p:cxnSp>
        <p:nvCxnSpPr>
          <p:cNvPr id="18" name="AutoShape 136">
            <a:extLst>
              <a:ext uri="{FF2B5EF4-FFF2-40B4-BE49-F238E27FC236}">
                <a16:creationId xmlns:a16="http://schemas.microsoft.com/office/drawing/2014/main" id="{E722991F-C421-46DD-A8CA-5F300C15B92F}"/>
              </a:ext>
            </a:extLst>
          </p:cNvPr>
          <p:cNvCxnSpPr>
            <a:cxnSpLocks noChangeShapeType="1"/>
            <a:stCxn id="14" idx="4"/>
          </p:cNvCxnSpPr>
          <p:nvPr/>
        </p:nvCxnSpPr>
        <p:spPr bwMode="auto">
          <a:xfrm rot="16200000" flipH="1">
            <a:off x="5523535" y="4883063"/>
            <a:ext cx="2349676" cy="648074"/>
          </a:xfrm>
          <a:prstGeom prst="curvedConnector3">
            <a:avLst>
              <a:gd name="adj1" fmla="val 50000"/>
            </a:avLst>
          </a:prstGeom>
          <a:noFill/>
          <a:ln w="25400">
            <a:solidFill>
              <a:srgbClr val="FF00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cxnSp>
      <p:cxnSp>
        <p:nvCxnSpPr>
          <p:cNvPr id="19" name="AutoShape 136">
            <a:extLst>
              <a:ext uri="{FF2B5EF4-FFF2-40B4-BE49-F238E27FC236}">
                <a16:creationId xmlns:a16="http://schemas.microsoft.com/office/drawing/2014/main" id="{ADAE0B9A-FDC3-4BB8-9029-7EDE1747FA90}"/>
              </a:ext>
            </a:extLst>
          </p:cNvPr>
          <p:cNvCxnSpPr>
            <a:cxnSpLocks noChangeShapeType="1"/>
            <a:stCxn id="15" idx="7"/>
          </p:cNvCxnSpPr>
          <p:nvPr/>
        </p:nvCxnSpPr>
        <p:spPr bwMode="auto">
          <a:xfrm rot="16200000" flipH="1">
            <a:off x="5981554" y="3105823"/>
            <a:ext cx="1652593" cy="2961794"/>
          </a:xfrm>
          <a:prstGeom prst="curvedConnector4">
            <a:avLst>
              <a:gd name="adj1" fmla="val -13833"/>
              <a:gd name="adj2" fmla="val 97627"/>
            </a:avLst>
          </a:prstGeom>
          <a:noFill/>
          <a:ln w="25400">
            <a:solidFill>
              <a:srgbClr val="FF00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20" name="CuadroTexto 19">
            <a:extLst>
              <a:ext uri="{FF2B5EF4-FFF2-40B4-BE49-F238E27FC236}">
                <a16:creationId xmlns:a16="http://schemas.microsoft.com/office/drawing/2014/main" id="{2245B710-C1D2-4E25-8FCB-01249D6862DE}"/>
              </a:ext>
            </a:extLst>
          </p:cNvPr>
          <p:cNvSpPr txBox="1"/>
          <p:nvPr/>
        </p:nvSpPr>
        <p:spPr>
          <a:xfrm>
            <a:off x="8822608" y="2915054"/>
            <a:ext cx="1811829" cy="246221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_tradnl" sz="1400" b="1" i="0" u="none" strike="noStrike" kern="0" cap="none" spc="0" normalizeH="0" baseline="0" noProof="0" dirty="0">
                <a:ln>
                  <a:noFill/>
                </a:ln>
                <a:solidFill>
                  <a:srgbClr val="000000"/>
                </a:solidFill>
                <a:effectLst/>
                <a:uLnTx/>
                <a:uFillTx/>
                <a:latin typeface="Arial" panose="020B0604020202020204" pitchFamily="34" charset="0"/>
                <a:ea typeface="Times New Roman"/>
                <a:cs typeface="Arial" panose="020B0604020202020204" pitchFamily="34" charset="0"/>
              </a:rPr>
              <a:t>INTERPRETACIÓN: realizar el Pedido 4 en el Centro de Trabajo 2 implica un 128% más de tiempo que realizarlo en el Centro de Trabajo de menor tiempo (el CT3)</a:t>
            </a:r>
            <a:endParaRPr kumimoji="0" lang="es-ES" sz="1400" b="1" i="0" u="none" strike="noStrike" kern="0" cap="none" spc="0" normalizeH="0" baseline="0" noProof="0" dirty="0">
              <a:ln>
                <a:noFill/>
              </a:ln>
              <a:solidFill>
                <a:prstClr val="black"/>
              </a:solidFill>
              <a:effectLst/>
              <a:uLnTx/>
              <a:uFillTx/>
              <a:latin typeface="Arial" panose="020B0604020202020204" pitchFamily="34" charset="0"/>
              <a:ea typeface="Times New Roman"/>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s-ES" sz="14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2368197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692354"/>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Se comienza asignando los pedidos a los CT con menor tiempo (los que tienen </a:t>
            </a:r>
            <a:r>
              <a:rPr lang="es-ES_tradnl" altLang="es-ES" sz="2400" i="1" dirty="0">
                <a:cs typeface="Arial" panose="020B0604020202020204" pitchFamily="34" charset="0"/>
              </a:rPr>
              <a:t>IT</a:t>
            </a:r>
            <a:r>
              <a:rPr lang="es-ES_tradnl" altLang="es-ES" sz="2400" i="1" baseline="-25000" dirty="0">
                <a:cs typeface="Arial" panose="020B0604020202020204" pitchFamily="34" charset="0"/>
              </a:rPr>
              <a:t>ik</a:t>
            </a:r>
            <a:r>
              <a:rPr lang="es-ES" sz="2400" dirty="0"/>
              <a:t> = 0).</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23" name="Group 114">
            <a:extLst>
              <a:ext uri="{FF2B5EF4-FFF2-40B4-BE49-F238E27FC236}">
                <a16:creationId xmlns:a16="http://schemas.microsoft.com/office/drawing/2014/main" id="{3BD7F1D4-94A8-4E58-815B-2A260903B5ED}"/>
              </a:ext>
            </a:extLst>
          </p:cNvPr>
          <p:cNvGraphicFramePr>
            <a:graphicFrameLocks/>
          </p:cNvGraphicFramePr>
          <p:nvPr>
            <p:extLst>
              <p:ext uri="{D42A27DB-BD31-4B8C-83A1-F6EECF244321}">
                <p14:modId xmlns:p14="http://schemas.microsoft.com/office/powerpoint/2010/main" val="1974490780"/>
              </p:ext>
            </p:extLst>
          </p:nvPr>
        </p:nvGraphicFramePr>
        <p:xfrm>
          <a:off x="2479681" y="1864080"/>
          <a:ext cx="5588528" cy="4844148"/>
        </p:xfrm>
        <a:graphic>
          <a:graphicData uri="http://schemas.openxmlformats.org/drawingml/2006/table">
            <a:tbl>
              <a:tblPr/>
              <a:tblGrid>
                <a:gridCol w="2400652">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961320">
                  <a:extLst>
                    <a:ext uri="{9D8B030D-6E8A-4147-A177-3AD203B41FA5}">
                      <a16:colId xmlns:a16="http://schemas.microsoft.com/office/drawing/2014/main" val="20002"/>
                    </a:ext>
                  </a:extLst>
                </a:gridCol>
                <a:gridCol w="1120069">
                  <a:extLst>
                    <a:ext uri="{9D8B030D-6E8A-4147-A177-3AD203B41FA5}">
                      <a16:colId xmlns:a16="http://schemas.microsoft.com/office/drawing/2014/main" val="20003"/>
                    </a:ext>
                  </a:extLst>
                </a:gridCol>
              </a:tblGrid>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endParaRPr kumimoji="0" lang="es-ES" altLang="es-ES" sz="2600" b="1" i="0" u="none" strike="noStrike" cap="none" normalizeH="0" baseline="0" dirty="0">
                        <a:ln>
                          <a:noFill/>
                        </a:ln>
                        <a:solidFill>
                          <a:schemeClr val="tx1"/>
                        </a:solidFill>
                        <a:effectLst/>
                        <a:latin typeface="Arial Narrow" pitchFamily="34" charset="0"/>
                      </a:endParaRP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gridSpan="3">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Centro de trabajo</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Pedido</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CT1</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CT2</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CT3</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P1</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P2</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180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P3</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985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P4</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75</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Carga asignada</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360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180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75</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81743">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Capacidad disponible</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2D050"/>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173,7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Desviación</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-98,7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bl>
          </a:graphicData>
        </a:graphic>
      </p:graphicFrame>
      <p:sp>
        <p:nvSpPr>
          <p:cNvPr id="24" name="Text Box 115">
            <a:extLst>
              <a:ext uri="{FF2B5EF4-FFF2-40B4-BE49-F238E27FC236}">
                <a16:creationId xmlns:a16="http://schemas.microsoft.com/office/drawing/2014/main" id="{B4BA662C-792C-4090-BC1F-77F42FCB4802}"/>
              </a:ext>
            </a:extLst>
          </p:cNvPr>
          <p:cNvSpPr txBox="1">
            <a:spLocks noChangeArrowheads="1"/>
          </p:cNvSpPr>
          <p:nvPr/>
        </p:nvSpPr>
        <p:spPr bwMode="auto">
          <a:xfrm>
            <a:off x="8321681" y="1940621"/>
            <a:ext cx="2398889" cy="200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p>
            <a:pPr>
              <a:spcBef>
                <a:spcPct val="50000"/>
              </a:spcBef>
            </a:pPr>
            <a:r>
              <a:rPr lang="es-ES" altLang="es-ES" sz="3100" dirty="0">
                <a:solidFill>
                  <a:prstClr val="black"/>
                </a:solidFill>
                <a:latin typeface="Arial" panose="020B0604020202020204" pitchFamily="34" charset="0"/>
                <a:cs typeface="Arial" panose="020B0604020202020204" pitchFamily="34" charset="0"/>
              </a:rPr>
              <a:t>Primera asignación con índices de tiempo</a:t>
            </a:r>
          </a:p>
        </p:txBody>
      </p:sp>
    </p:spTree>
    <p:extLst>
      <p:ext uri="{BB962C8B-B14F-4D97-AF65-F5344CB8AC3E}">
        <p14:creationId xmlns:p14="http://schemas.microsoft.com/office/powerpoint/2010/main" val="42315440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6.1. INTRODUCCIÓN A LA PROGRAMACIÓN DE OPERACIONES</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4" name="Grupo 3">
            <a:extLst>
              <a:ext uri="{FF2B5EF4-FFF2-40B4-BE49-F238E27FC236}">
                <a16:creationId xmlns:a16="http://schemas.microsoft.com/office/drawing/2014/main" id="{D83CCB07-0D21-4112-A3AE-3A78E38B3CAE}"/>
              </a:ext>
            </a:extLst>
          </p:cNvPr>
          <p:cNvGrpSpPr/>
          <p:nvPr/>
        </p:nvGrpSpPr>
        <p:grpSpPr>
          <a:xfrm>
            <a:off x="2383952" y="443111"/>
            <a:ext cx="8790630" cy="6069631"/>
            <a:chOff x="2383952" y="288363"/>
            <a:chExt cx="8790630" cy="6069631"/>
          </a:xfrm>
        </p:grpSpPr>
        <p:sp>
          <p:nvSpPr>
            <p:cNvPr id="5" name="AutoShape 127">
              <a:extLst>
                <a:ext uri="{FF2B5EF4-FFF2-40B4-BE49-F238E27FC236}">
                  <a16:creationId xmlns:a16="http://schemas.microsoft.com/office/drawing/2014/main" id="{C139E78C-5A95-4599-AF24-3E90CD813314}"/>
                </a:ext>
              </a:extLst>
            </p:cNvPr>
            <p:cNvSpPr>
              <a:spLocks/>
            </p:cNvSpPr>
            <p:nvPr/>
          </p:nvSpPr>
          <p:spPr bwMode="auto">
            <a:xfrm>
              <a:off x="9295050" y="350119"/>
              <a:ext cx="192157" cy="591566"/>
            </a:xfrm>
            <a:prstGeom prst="rightBrace">
              <a:avLst>
                <a:gd name="adj1" fmla="val 571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b="0" dirty="0">
                <a:cs typeface="Arial" panose="020B0604020202020204" pitchFamily="34" charset="0"/>
              </a:endParaRPr>
            </a:p>
          </p:txBody>
        </p:sp>
        <p:sp>
          <p:nvSpPr>
            <p:cNvPr id="6" name="Rectangle 79">
              <a:extLst>
                <a:ext uri="{FF2B5EF4-FFF2-40B4-BE49-F238E27FC236}">
                  <a16:creationId xmlns:a16="http://schemas.microsoft.com/office/drawing/2014/main" id="{885237FD-D7F8-4566-8F86-C85888029196}"/>
                </a:ext>
              </a:extLst>
            </p:cNvPr>
            <p:cNvSpPr>
              <a:spLocks noChangeArrowheads="1"/>
            </p:cNvSpPr>
            <p:nvPr/>
          </p:nvSpPr>
          <p:spPr bwMode="auto">
            <a:xfrm>
              <a:off x="2383952" y="288363"/>
              <a:ext cx="6804692" cy="666241"/>
            </a:xfrm>
            <a:prstGeom prst="rect">
              <a:avLst/>
            </a:prstGeom>
            <a:solidFill>
              <a:schemeClr val="bg1"/>
            </a:solidFill>
            <a:ln w="6350" cap="rnd">
              <a:solidFill>
                <a:schemeClr val="tx1"/>
              </a:solidFill>
              <a:prstDash val="sysDot"/>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dirty="0">
                <a:cs typeface="Arial" panose="020B0604020202020204" pitchFamily="34" charset="0"/>
              </a:endParaRPr>
            </a:p>
          </p:txBody>
        </p:sp>
        <p:sp>
          <p:nvSpPr>
            <p:cNvPr id="7" name="Rectangle 79">
              <a:extLst>
                <a:ext uri="{FF2B5EF4-FFF2-40B4-BE49-F238E27FC236}">
                  <a16:creationId xmlns:a16="http://schemas.microsoft.com/office/drawing/2014/main" id="{877F5FA8-B47B-4065-9D99-4D4FBC5776CD}"/>
                </a:ext>
              </a:extLst>
            </p:cNvPr>
            <p:cNvSpPr>
              <a:spLocks noChangeArrowheads="1"/>
            </p:cNvSpPr>
            <p:nvPr/>
          </p:nvSpPr>
          <p:spPr bwMode="auto">
            <a:xfrm>
              <a:off x="2383952" y="987817"/>
              <a:ext cx="6804692" cy="1406010"/>
            </a:xfrm>
            <a:prstGeom prst="rect">
              <a:avLst/>
            </a:prstGeom>
            <a:solidFill>
              <a:schemeClr val="bg1"/>
            </a:solidFill>
            <a:ln w="6350" cap="rnd">
              <a:solidFill>
                <a:schemeClr val="tx1"/>
              </a:solidFill>
              <a:prstDash val="sysDot"/>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dirty="0">
                <a:cs typeface="Arial" panose="020B0604020202020204" pitchFamily="34" charset="0"/>
              </a:endParaRPr>
            </a:p>
          </p:txBody>
        </p:sp>
        <p:sp>
          <p:nvSpPr>
            <p:cNvPr id="8" name="Rectangle 80">
              <a:extLst>
                <a:ext uri="{FF2B5EF4-FFF2-40B4-BE49-F238E27FC236}">
                  <a16:creationId xmlns:a16="http://schemas.microsoft.com/office/drawing/2014/main" id="{3DCE3A42-ADC9-4B1A-A554-B4FA43A95B00}"/>
                </a:ext>
              </a:extLst>
            </p:cNvPr>
            <p:cNvSpPr>
              <a:spLocks noChangeArrowheads="1"/>
            </p:cNvSpPr>
            <p:nvPr/>
          </p:nvSpPr>
          <p:spPr bwMode="auto">
            <a:xfrm>
              <a:off x="2383952" y="4982163"/>
              <a:ext cx="6813414" cy="1354528"/>
            </a:xfrm>
            <a:prstGeom prst="rect">
              <a:avLst/>
            </a:prstGeom>
            <a:solidFill>
              <a:schemeClr val="bg1"/>
            </a:solidFill>
            <a:ln w="9525" cap="rnd">
              <a:solidFill>
                <a:schemeClr val="tx1"/>
              </a:solidFill>
              <a:prstDash val="sysDot"/>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en-GB" altLang="es-ES" sz="2000" dirty="0">
                <a:cs typeface="Arial" panose="020B0604020202020204" pitchFamily="34" charset="0"/>
              </a:endParaRPr>
            </a:p>
          </p:txBody>
        </p:sp>
        <p:sp>
          <p:nvSpPr>
            <p:cNvPr id="9" name="Rectangle 81">
              <a:extLst>
                <a:ext uri="{FF2B5EF4-FFF2-40B4-BE49-F238E27FC236}">
                  <a16:creationId xmlns:a16="http://schemas.microsoft.com/office/drawing/2014/main" id="{9DB0A104-CEFA-444B-ADF2-D7C6E3BAEB81}"/>
                </a:ext>
              </a:extLst>
            </p:cNvPr>
            <p:cNvSpPr>
              <a:spLocks noChangeArrowheads="1"/>
            </p:cNvSpPr>
            <p:nvPr/>
          </p:nvSpPr>
          <p:spPr bwMode="auto">
            <a:xfrm>
              <a:off x="2383952" y="3727051"/>
              <a:ext cx="6813414" cy="1255112"/>
            </a:xfrm>
            <a:prstGeom prst="rect">
              <a:avLst/>
            </a:prstGeom>
            <a:solidFill>
              <a:schemeClr val="bg1"/>
            </a:solidFill>
            <a:ln w="9525" cap="rnd">
              <a:solidFill>
                <a:schemeClr val="tx1"/>
              </a:solidFill>
              <a:prstDash val="sysDot"/>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en-GB" altLang="es-ES" sz="2000" dirty="0">
                <a:cs typeface="Arial" panose="020B0604020202020204" pitchFamily="34" charset="0"/>
              </a:endParaRPr>
            </a:p>
          </p:txBody>
        </p:sp>
        <p:sp>
          <p:nvSpPr>
            <p:cNvPr id="10" name="Rectangle 82">
              <a:extLst>
                <a:ext uri="{FF2B5EF4-FFF2-40B4-BE49-F238E27FC236}">
                  <a16:creationId xmlns:a16="http://schemas.microsoft.com/office/drawing/2014/main" id="{09FFF8E0-9A72-4E50-A066-7C5156FFAE1B}"/>
                </a:ext>
              </a:extLst>
            </p:cNvPr>
            <p:cNvSpPr>
              <a:spLocks noChangeArrowheads="1"/>
            </p:cNvSpPr>
            <p:nvPr/>
          </p:nvSpPr>
          <p:spPr bwMode="auto">
            <a:xfrm>
              <a:off x="2383952" y="2468388"/>
              <a:ext cx="6813414" cy="1258663"/>
            </a:xfrm>
            <a:prstGeom prst="rect">
              <a:avLst/>
            </a:prstGeom>
            <a:solidFill>
              <a:schemeClr val="bg1"/>
            </a:solidFill>
            <a:ln w="9525" cap="rnd">
              <a:solidFill>
                <a:schemeClr val="tx1"/>
              </a:solidFill>
              <a:prstDash val="sysDot"/>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endParaRPr lang="en-GB" altLang="es-ES" sz="2000" dirty="0">
                <a:cs typeface="Arial" panose="020B0604020202020204" pitchFamily="34" charset="0"/>
              </a:endParaRPr>
            </a:p>
          </p:txBody>
        </p:sp>
        <p:sp>
          <p:nvSpPr>
            <p:cNvPr id="11" name="Text Box 85">
              <a:extLst>
                <a:ext uri="{FF2B5EF4-FFF2-40B4-BE49-F238E27FC236}">
                  <a16:creationId xmlns:a16="http://schemas.microsoft.com/office/drawing/2014/main" id="{162D7209-2FDF-4EC7-91CB-3329B5D2BEAE}"/>
                </a:ext>
              </a:extLst>
            </p:cNvPr>
            <p:cNvSpPr txBox="1">
              <a:spLocks noChangeArrowheads="1"/>
            </p:cNvSpPr>
            <p:nvPr/>
          </p:nvSpPr>
          <p:spPr bwMode="auto">
            <a:xfrm>
              <a:off x="8200755" y="1005570"/>
              <a:ext cx="97975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100" b="0" dirty="0">
                  <a:cs typeface="Arial" panose="020B0604020202020204" pitchFamily="34" charset="0"/>
                </a:rPr>
                <a:t>Planificación</a:t>
              </a:r>
            </a:p>
            <a:p>
              <a:pPr algn="ctr"/>
              <a:r>
                <a:rPr lang="es-ES_tradnl" altLang="es-ES" sz="1100" b="0" dirty="0">
                  <a:cs typeface="Arial" panose="020B0604020202020204" pitchFamily="34" charset="0"/>
                </a:rPr>
                <a:t>agregada</a:t>
              </a:r>
            </a:p>
          </p:txBody>
        </p:sp>
        <p:sp>
          <p:nvSpPr>
            <p:cNvPr id="12" name="Rectangle 86">
              <a:extLst>
                <a:ext uri="{FF2B5EF4-FFF2-40B4-BE49-F238E27FC236}">
                  <a16:creationId xmlns:a16="http://schemas.microsoft.com/office/drawing/2014/main" id="{DD2F4C05-E942-4AE9-84C5-4DDD7A628327}"/>
                </a:ext>
              </a:extLst>
            </p:cNvPr>
            <p:cNvSpPr>
              <a:spLocks noChangeArrowheads="1"/>
            </p:cNvSpPr>
            <p:nvPr/>
          </p:nvSpPr>
          <p:spPr bwMode="auto">
            <a:xfrm>
              <a:off x="4996982" y="353290"/>
              <a:ext cx="1651895" cy="559209"/>
            </a:xfrm>
            <a:prstGeom prst="rect">
              <a:avLst/>
            </a:prstGeom>
            <a:noFill/>
            <a:ln w="9525" algn="ctr">
              <a:solidFill>
                <a:schemeClr val="tx1"/>
              </a:solidFill>
              <a:miter lim="800000"/>
              <a:headEnd/>
              <a:tailEnd/>
            </a:ln>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100" b="0" dirty="0">
                  <a:cs typeface="Arial" panose="020B0604020202020204" pitchFamily="34" charset="0"/>
                </a:rPr>
                <a:t>Planificación estratégica</a:t>
              </a:r>
            </a:p>
          </p:txBody>
        </p:sp>
        <p:sp>
          <p:nvSpPr>
            <p:cNvPr id="13" name="Text Box 88">
              <a:extLst>
                <a:ext uri="{FF2B5EF4-FFF2-40B4-BE49-F238E27FC236}">
                  <a16:creationId xmlns:a16="http://schemas.microsoft.com/office/drawing/2014/main" id="{6C8023A5-75D0-474A-9E1F-402A68EB54C5}"/>
                </a:ext>
              </a:extLst>
            </p:cNvPr>
            <p:cNvSpPr txBox="1">
              <a:spLocks noChangeArrowheads="1"/>
            </p:cNvSpPr>
            <p:nvPr/>
          </p:nvSpPr>
          <p:spPr bwMode="auto">
            <a:xfrm>
              <a:off x="8172773" y="2498568"/>
              <a:ext cx="10631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100" b="0" dirty="0">
                  <a:cs typeface="Arial" panose="020B0604020202020204" pitchFamily="34" charset="0"/>
                </a:rPr>
                <a:t>Programación</a:t>
              </a:r>
            </a:p>
            <a:p>
              <a:pPr algn="ctr"/>
              <a:r>
                <a:rPr lang="es-ES_tradnl" altLang="es-ES" sz="1100" b="0" dirty="0">
                  <a:cs typeface="Arial" panose="020B0604020202020204" pitchFamily="34" charset="0"/>
                </a:rPr>
                <a:t>maestra</a:t>
              </a:r>
            </a:p>
          </p:txBody>
        </p:sp>
        <p:sp>
          <p:nvSpPr>
            <p:cNvPr id="14" name="Text Box 89">
              <a:extLst>
                <a:ext uri="{FF2B5EF4-FFF2-40B4-BE49-F238E27FC236}">
                  <a16:creationId xmlns:a16="http://schemas.microsoft.com/office/drawing/2014/main" id="{7211A285-90CF-40AA-A0B4-86BEB2F543A0}"/>
                </a:ext>
              </a:extLst>
            </p:cNvPr>
            <p:cNvSpPr txBox="1">
              <a:spLocks noChangeArrowheads="1"/>
            </p:cNvSpPr>
            <p:nvPr/>
          </p:nvSpPr>
          <p:spPr bwMode="auto">
            <a:xfrm>
              <a:off x="8090884" y="3712849"/>
              <a:ext cx="10631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100" b="0" dirty="0">
                  <a:cs typeface="Arial" panose="020B0604020202020204" pitchFamily="34" charset="0"/>
                </a:rPr>
                <a:t>Programación</a:t>
              </a:r>
            </a:p>
            <a:p>
              <a:pPr algn="ctr"/>
              <a:r>
                <a:rPr lang="es-ES_tradnl" altLang="es-ES" sz="1100" b="0" dirty="0">
                  <a:cs typeface="Arial" panose="020B0604020202020204" pitchFamily="34" charset="0"/>
                </a:rPr>
                <a:t>de materiales</a:t>
              </a:r>
            </a:p>
          </p:txBody>
        </p:sp>
        <p:sp>
          <p:nvSpPr>
            <p:cNvPr id="15" name="Text Box 90">
              <a:extLst>
                <a:ext uri="{FF2B5EF4-FFF2-40B4-BE49-F238E27FC236}">
                  <a16:creationId xmlns:a16="http://schemas.microsoft.com/office/drawing/2014/main" id="{F502F022-B51F-406D-876E-B06AAAF2FF5B}"/>
                </a:ext>
              </a:extLst>
            </p:cNvPr>
            <p:cNvSpPr txBox="1">
              <a:spLocks noChangeArrowheads="1"/>
            </p:cNvSpPr>
            <p:nvPr/>
          </p:nvSpPr>
          <p:spPr bwMode="auto">
            <a:xfrm>
              <a:off x="7996257" y="5003466"/>
              <a:ext cx="118814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100" b="0" dirty="0">
                  <a:cs typeface="Arial" panose="020B0604020202020204" pitchFamily="34" charset="0"/>
                </a:rPr>
                <a:t>Programación</a:t>
              </a:r>
            </a:p>
            <a:p>
              <a:pPr algn="ctr"/>
              <a:r>
                <a:rPr lang="es-ES_tradnl" altLang="es-ES" sz="1100" b="0" dirty="0">
                  <a:cs typeface="Arial" panose="020B0604020202020204" pitchFamily="34" charset="0"/>
                </a:rPr>
                <a:t>de operaciones,</a:t>
              </a:r>
            </a:p>
            <a:p>
              <a:pPr algn="ctr"/>
              <a:r>
                <a:rPr lang="es-ES_tradnl" altLang="es-ES" sz="1100" b="0" dirty="0">
                  <a:cs typeface="Arial" panose="020B0604020202020204" pitchFamily="34" charset="0"/>
                </a:rPr>
                <a:t>ejecución</a:t>
              </a:r>
            </a:p>
            <a:p>
              <a:pPr algn="ctr"/>
              <a:r>
                <a:rPr lang="es-ES_tradnl" altLang="es-ES" sz="1100" b="0" dirty="0">
                  <a:cs typeface="Arial" panose="020B0604020202020204" pitchFamily="34" charset="0"/>
                </a:rPr>
                <a:t>y control</a:t>
              </a:r>
            </a:p>
            <a:p>
              <a:pPr algn="ctr"/>
              <a:r>
                <a:rPr lang="es-ES_tradnl" altLang="es-ES" sz="1100" b="0" dirty="0">
                  <a:cs typeface="Arial" panose="020B0604020202020204" pitchFamily="34" charset="0"/>
                </a:rPr>
                <a:t>(Gestión</a:t>
              </a:r>
            </a:p>
            <a:p>
              <a:pPr algn="ctr"/>
              <a:r>
                <a:rPr lang="es-ES_tradnl" altLang="es-ES" sz="1100" b="0" dirty="0">
                  <a:cs typeface="Arial" panose="020B0604020202020204" pitchFamily="34" charset="0"/>
                </a:rPr>
                <a:t>de talleres)</a:t>
              </a:r>
            </a:p>
          </p:txBody>
        </p:sp>
        <p:sp>
          <p:nvSpPr>
            <p:cNvPr id="18" name="Rectangle 91">
              <a:extLst>
                <a:ext uri="{FF2B5EF4-FFF2-40B4-BE49-F238E27FC236}">
                  <a16:creationId xmlns:a16="http://schemas.microsoft.com/office/drawing/2014/main" id="{8B29D90F-F179-44A1-B665-CE86DEF7910D}"/>
                </a:ext>
              </a:extLst>
            </p:cNvPr>
            <p:cNvSpPr>
              <a:spLocks noChangeArrowheads="1"/>
            </p:cNvSpPr>
            <p:nvPr/>
          </p:nvSpPr>
          <p:spPr bwMode="auto">
            <a:xfrm>
              <a:off x="6504097" y="2186122"/>
              <a:ext cx="1140802" cy="509500"/>
            </a:xfrm>
            <a:prstGeom prst="rect">
              <a:avLst/>
            </a:prstGeom>
            <a:solidFill>
              <a:srgbClr val="FFFFFF"/>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900" b="0" dirty="0">
                  <a:cs typeface="Arial" panose="020B0604020202020204" pitchFamily="34" charset="0"/>
                </a:rPr>
                <a:t>Órdenes de clientes</a:t>
              </a:r>
            </a:p>
            <a:p>
              <a:pPr algn="ctr"/>
              <a:r>
                <a:rPr lang="es-ES_tradnl" altLang="es-ES" sz="900" b="0" dirty="0">
                  <a:cs typeface="Arial" panose="020B0604020202020204" pitchFamily="34" charset="0"/>
                </a:rPr>
                <a:t>y otras fuentes</a:t>
              </a:r>
            </a:p>
            <a:p>
              <a:pPr algn="ctr"/>
              <a:r>
                <a:rPr lang="es-ES_tradnl" altLang="es-ES" sz="900" b="0" dirty="0">
                  <a:cs typeface="Arial" panose="020B0604020202020204" pitchFamily="34" charset="0"/>
                </a:rPr>
                <a:t>de demanda</a:t>
              </a:r>
            </a:p>
          </p:txBody>
        </p:sp>
        <p:sp>
          <p:nvSpPr>
            <p:cNvPr id="19" name="Rectangle 93">
              <a:extLst>
                <a:ext uri="{FF2B5EF4-FFF2-40B4-BE49-F238E27FC236}">
                  <a16:creationId xmlns:a16="http://schemas.microsoft.com/office/drawing/2014/main" id="{4AB02369-5900-475A-AB5F-D7AFA75DB3D3}"/>
                </a:ext>
              </a:extLst>
            </p:cNvPr>
            <p:cNvSpPr>
              <a:spLocks noChangeArrowheads="1"/>
            </p:cNvSpPr>
            <p:nvPr/>
          </p:nvSpPr>
          <p:spPr bwMode="auto">
            <a:xfrm>
              <a:off x="7780958" y="362924"/>
              <a:ext cx="418643" cy="3147545"/>
            </a:xfrm>
            <a:prstGeom prst="rect">
              <a:avLst/>
            </a:prstGeom>
            <a:solidFill>
              <a:srgbClr val="FFFFFF"/>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dirty="0">
                <a:cs typeface="Arial" panose="020B0604020202020204" pitchFamily="34" charset="0"/>
              </a:endParaRPr>
            </a:p>
          </p:txBody>
        </p:sp>
        <p:sp>
          <p:nvSpPr>
            <p:cNvPr id="20" name="Text Box 94">
              <a:extLst>
                <a:ext uri="{FF2B5EF4-FFF2-40B4-BE49-F238E27FC236}">
                  <a16:creationId xmlns:a16="http://schemas.microsoft.com/office/drawing/2014/main" id="{08759F0B-9356-496B-8D8C-E498B0B1B90D}"/>
                </a:ext>
              </a:extLst>
            </p:cNvPr>
            <p:cNvSpPr txBox="1">
              <a:spLocks noChangeArrowheads="1"/>
            </p:cNvSpPr>
            <p:nvPr/>
          </p:nvSpPr>
          <p:spPr bwMode="auto">
            <a:xfrm>
              <a:off x="7835032" y="456685"/>
              <a:ext cx="324448" cy="2800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800" b="0" dirty="0">
                  <a:cs typeface="Arial" panose="020B0604020202020204" pitchFamily="34" charset="0"/>
                </a:rPr>
                <a:t>P</a:t>
              </a:r>
            </a:p>
            <a:p>
              <a:pPr algn="ctr"/>
              <a:r>
                <a:rPr lang="es-ES_tradnl" altLang="es-ES" sz="800" b="0" dirty="0">
                  <a:cs typeface="Arial" panose="020B0604020202020204" pitchFamily="34" charset="0"/>
                </a:rPr>
                <a:t>R</a:t>
              </a:r>
            </a:p>
            <a:p>
              <a:pPr algn="ctr"/>
              <a:r>
                <a:rPr lang="es-ES_tradnl" altLang="es-ES" sz="800" b="0" dirty="0">
                  <a:cs typeface="Arial" panose="020B0604020202020204" pitchFamily="34" charset="0"/>
                </a:rPr>
                <a:t>E</a:t>
              </a:r>
            </a:p>
            <a:p>
              <a:pPr algn="ctr"/>
              <a:r>
                <a:rPr lang="es-ES_tradnl" altLang="es-ES" sz="800" b="0" dirty="0">
                  <a:cs typeface="Arial" panose="020B0604020202020204" pitchFamily="34" charset="0"/>
                </a:rPr>
                <a:t>V</a:t>
              </a:r>
            </a:p>
            <a:p>
              <a:pPr algn="ctr"/>
              <a:r>
                <a:rPr lang="es-ES_tradnl" altLang="es-ES" sz="800" b="0" dirty="0">
                  <a:cs typeface="Arial" panose="020B0604020202020204" pitchFamily="34" charset="0"/>
                </a:rPr>
                <a:t>I</a:t>
              </a:r>
            </a:p>
            <a:p>
              <a:pPr algn="ctr"/>
              <a:r>
                <a:rPr lang="es-ES_tradnl" altLang="es-ES" sz="800" b="0" dirty="0">
                  <a:cs typeface="Arial" panose="020B0604020202020204" pitchFamily="34" charset="0"/>
                </a:rPr>
                <a:t>S</a:t>
              </a:r>
            </a:p>
            <a:p>
              <a:pPr algn="ctr"/>
              <a:r>
                <a:rPr lang="es-ES_tradnl" altLang="es-ES" sz="800" b="0" dirty="0">
                  <a:cs typeface="Arial" panose="020B0604020202020204" pitchFamily="34" charset="0"/>
                </a:rPr>
                <a:t>I</a:t>
              </a:r>
            </a:p>
            <a:p>
              <a:pPr algn="ctr"/>
              <a:r>
                <a:rPr lang="es-ES_tradnl" altLang="es-ES" sz="800" b="0" dirty="0">
                  <a:cs typeface="Arial" panose="020B0604020202020204" pitchFamily="34" charset="0"/>
                </a:rPr>
                <a:t>O</a:t>
              </a:r>
            </a:p>
            <a:p>
              <a:pPr algn="ctr"/>
              <a:r>
                <a:rPr lang="es-ES_tradnl" altLang="es-ES" sz="800" b="0" dirty="0">
                  <a:cs typeface="Arial" panose="020B0604020202020204" pitchFamily="34" charset="0"/>
                </a:rPr>
                <a:t>N</a:t>
              </a:r>
            </a:p>
            <a:p>
              <a:pPr algn="ctr"/>
              <a:r>
                <a:rPr lang="es-ES_tradnl" altLang="es-ES" sz="800" b="0" dirty="0">
                  <a:cs typeface="Arial" panose="020B0604020202020204" pitchFamily="34" charset="0"/>
                </a:rPr>
                <a:t>E</a:t>
              </a:r>
            </a:p>
            <a:p>
              <a:pPr algn="ctr"/>
              <a:r>
                <a:rPr lang="es-ES_tradnl" altLang="es-ES" sz="800" b="0" dirty="0">
                  <a:cs typeface="Arial" panose="020B0604020202020204" pitchFamily="34" charset="0"/>
                </a:rPr>
                <a:t>S</a:t>
              </a:r>
            </a:p>
            <a:p>
              <a:pPr algn="ctr"/>
              <a:endParaRPr lang="es-ES_tradnl" altLang="es-ES" sz="800" b="0" dirty="0">
                <a:cs typeface="Arial" panose="020B0604020202020204" pitchFamily="34" charset="0"/>
              </a:endParaRPr>
            </a:p>
            <a:p>
              <a:pPr algn="ctr"/>
              <a:r>
                <a:rPr lang="es-ES_tradnl" altLang="es-ES" sz="800" b="0" dirty="0">
                  <a:cs typeface="Arial" panose="020B0604020202020204" pitchFamily="34" charset="0"/>
                </a:rPr>
                <a:t>D</a:t>
              </a:r>
            </a:p>
            <a:p>
              <a:pPr algn="ctr"/>
              <a:r>
                <a:rPr lang="es-ES_tradnl" altLang="es-ES" sz="800" b="0" dirty="0">
                  <a:cs typeface="Arial" panose="020B0604020202020204" pitchFamily="34" charset="0"/>
                </a:rPr>
                <a:t>E</a:t>
              </a:r>
            </a:p>
            <a:p>
              <a:pPr algn="ctr"/>
              <a:endParaRPr lang="es-ES_tradnl" altLang="es-ES" sz="800" b="0" dirty="0">
                <a:cs typeface="Arial" panose="020B0604020202020204" pitchFamily="34" charset="0"/>
              </a:endParaRPr>
            </a:p>
            <a:p>
              <a:pPr algn="ctr"/>
              <a:r>
                <a:rPr lang="es-ES_tradnl" altLang="es-ES" sz="800" b="0" dirty="0">
                  <a:cs typeface="Arial" panose="020B0604020202020204" pitchFamily="34" charset="0"/>
                </a:rPr>
                <a:t>D</a:t>
              </a:r>
            </a:p>
            <a:p>
              <a:pPr algn="ctr"/>
              <a:r>
                <a:rPr lang="es-ES_tradnl" altLang="es-ES" sz="800" b="0" dirty="0">
                  <a:cs typeface="Arial" panose="020B0604020202020204" pitchFamily="34" charset="0"/>
                </a:rPr>
                <a:t>E</a:t>
              </a:r>
            </a:p>
            <a:p>
              <a:pPr algn="ctr"/>
              <a:r>
                <a:rPr lang="es-ES_tradnl" altLang="es-ES" sz="800" b="0" dirty="0">
                  <a:cs typeface="Arial" panose="020B0604020202020204" pitchFamily="34" charset="0"/>
                </a:rPr>
                <a:t>M</a:t>
              </a:r>
            </a:p>
            <a:p>
              <a:pPr algn="ctr"/>
              <a:r>
                <a:rPr lang="es-ES_tradnl" altLang="es-ES" sz="800" b="0" dirty="0">
                  <a:cs typeface="Arial" panose="020B0604020202020204" pitchFamily="34" charset="0"/>
                </a:rPr>
                <a:t>A</a:t>
              </a:r>
            </a:p>
            <a:p>
              <a:pPr algn="ctr"/>
              <a:r>
                <a:rPr lang="es-ES_tradnl" altLang="es-ES" sz="800" b="0" dirty="0">
                  <a:cs typeface="Arial" panose="020B0604020202020204" pitchFamily="34" charset="0"/>
                </a:rPr>
                <a:t>N</a:t>
              </a:r>
            </a:p>
            <a:p>
              <a:pPr algn="ctr"/>
              <a:r>
                <a:rPr lang="es-ES_tradnl" altLang="es-ES" sz="800" b="0" dirty="0">
                  <a:cs typeface="Arial" panose="020B0604020202020204" pitchFamily="34" charset="0"/>
                </a:rPr>
                <a:t>D</a:t>
              </a:r>
            </a:p>
            <a:p>
              <a:pPr algn="ctr"/>
              <a:r>
                <a:rPr lang="es-ES_tradnl" altLang="es-ES" sz="800" b="0" dirty="0">
                  <a:cs typeface="Arial" panose="020B0604020202020204" pitchFamily="34" charset="0"/>
                </a:rPr>
                <a:t>A</a:t>
              </a:r>
            </a:p>
          </p:txBody>
        </p:sp>
        <p:sp>
          <p:nvSpPr>
            <p:cNvPr id="21" name="Rectangle 95">
              <a:extLst>
                <a:ext uri="{FF2B5EF4-FFF2-40B4-BE49-F238E27FC236}">
                  <a16:creationId xmlns:a16="http://schemas.microsoft.com/office/drawing/2014/main" id="{EBB09F02-4AFD-4E41-9626-9F12464A82E4}"/>
                </a:ext>
              </a:extLst>
            </p:cNvPr>
            <p:cNvSpPr>
              <a:spLocks noChangeArrowheads="1"/>
            </p:cNvSpPr>
            <p:nvPr/>
          </p:nvSpPr>
          <p:spPr bwMode="auto">
            <a:xfrm>
              <a:off x="6914017" y="5394025"/>
              <a:ext cx="800655" cy="466895"/>
            </a:xfrm>
            <a:prstGeom prst="rect">
              <a:avLst/>
            </a:prstGeom>
            <a:solidFill>
              <a:srgbClr val="FFFFFF"/>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000" b="0" dirty="0">
                  <a:cs typeface="Arial" panose="020B0604020202020204" pitchFamily="34" charset="0"/>
                </a:rPr>
                <a:t>Órdenes</a:t>
              </a:r>
            </a:p>
            <a:p>
              <a:pPr algn="ctr"/>
              <a:r>
                <a:rPr lang="es-ES_tradnl" altLang="es-ES" sz="1000" b="0" dirty="0">
                  <a:cs typeface="Arial" panose="020B0604020202020204" pitchFamily="34" charset="0"/>
                </a:rPr>
                <a:t>de compras</a:t>
              </a:r>
            </a:p>
          </p:txBody>
        </p:sp>
        <p:cxnSp>
          <p:nvCxnSpPr>
            <p:cNvPr id="22" name="AutoShape 96">
              <a:extLst>
                <a:ext uri="{FF2B5EF4-FFF2-40B4-BE49-F238E27FC236}">
                  <a16:creationId xmlns:a16="http://schemas.microsoft.com/office/drawing/2014/main" id="{5FD36931-27C8-4D50-8CD5-2EE26F6B476E}"/>
                </a:ext>
              </a:extLst>
            </p:cNvPr>
            <p:cNvCxnSpPr>
              <a:cxnSpLocks noChangeShapeType="1"/>
              <a:stCxn id="28" idx="2"/>
              <a:endCxn id="21" idx="0"/>
            </p:cNvCxnSpPr>
            <p:nvPr/>
          </p:nvCxnSpPr>
          <p:spPr bwMode="auto">
            <a:xfrm rot="16200000" flipH="1">
              <a:off x="6206499" y="4285306"/>
              <a:ext cx="722532" cy="1494904"/>
            </a:xfrm>
            <a:prstGeom prst="bentConnector3">
              <a:avLst>
                <a:gd name="adj1" fmla="val 2726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 name="AutoShape 97">
              <a:extLst>
                <a:ext uri="{FF2B5EF4-FFF2-40B4-BE49-F238E27FC236}">
                  <a16:creationId xmlns:a16="http://schemas.microsoft.com/office/drawing/2014/main" id="{C4089525-32BF-42DC-8D6F-951E3A6C0CFD}"/>
                </a:ext>
              </a:extLst>
            </p:cNvPr>
            <p:cNvCxnSpPr>
              <a:cxnSpLocks noChangeShapeType="1"/>
              <a:stCxn id="12" idx="2"/>
              <a:endCxn id="39" idx="0"/>
            </p:cNvCxnSpPr>
            <p:nvPr/>
          </p:nvCxnSpPr>
          <p:spPr bwMode="auto">
            <a:xfrm flipH="1">
              <a:off x="5816824" y="912499"/>
              <a:ext cx="6105" cy="5280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98">
              <a:extLst>
                <a:ext uri="{FF2B5EF4-FFF2-40B4-BE49-F238E27FC236}">
                  <a16:creationId xmlns:a16="http://schemas.microsoft.com/office/drawing/2014/main" id="{3ED81234-6AC4-4668-B7DC-BF9AB6212A65}"/>
                </a:ext>
              </a:extLst>
            </p:cNvPr>
            <p:cNvCxnSpPr>
              <a:cxnSpLocks noChangeShapeType="1"/>
              <a:stCxn id="60" idx="3"/>
              <a:endCxn id="50" idx="3"/>
            </p:cNvCxnSpPr>
            <p:nvPr/>
          </p:nvCxnSpPr>
          <p:spPr bwMode="auto">
            <a:xfrm flipV="1">
              <a:off x="6634922" y="3762557"/>
              <a:ext cx="1037886" cy="2338023"/>
            </a:xfrm>
            <a:prstGeom prst="bentConnector3">
              <a:avLst>
                <a:gd name="adj1" fmla="val 12420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25" name="Group 99">
              <a:extLst>
                <a:ext uri="{FF2B5EF4-FFF2-40B4-BE49-F238E27FC236}">
                  <a16:creationId xmlns:a16="http://schemas.microsoft.com/office/drawing/2014/main" id="{7578CF9B-0D85-4E64-B24D-62175EE55BF6}"/>
                </a:ext>
              </a:extLst>
            </p:cNvPr>
            <p:cNvGrpSpPr>
              <a:grpSpLocks/>
            </p:cNvGrpSpPr>
            <p:nvPr/>
          </p:nvGrpSpPr>
          <p:grpSpPr bwMode="auto">
            <a:xfrm>
              <a:off x="5005703" y="5827356"/>
              <a:ext cx="1629219" cy="418797"/>
              <a:chOff x="2435" y="3952"/>
              <a:chExt cx="880" cy="224"/>
            </a:xfrm>
          </p:grpSpPr>
          <p:sp>
            <p:nvSpPr>
              <p:cNvPr id="60" name="Rectangle 100">
                <a:extLst>
                  <a:ext uri="{FF2B5EF4-FFF2-40B4-BE49-F238E27FC236}">
                    <a16:creationId xmlns:a16="http://schemas.microsoft.com/office/drawing/2014/main" id="{1C92AE21-D625-45C7-978B-A3E9B2F4FF24}"/>
                  </a:ext>
                </a:extLst>
              </p:cNvPr>
              <p:cNvSpPr>
                <a:spLocks noChangeArrowheads="1"/>
              </p:cNvSpPr>
              <p:nvPr/>
            </p:nvSpPr>
            <p:spPr bwMode="auto">
              <a:xfrm>
                <a:off x="2435" y="4020"/>
                <a:ext cx="880" cy="156"/>
              </a:xfrm>
              <a:prstGeom prst="rect">
                <a:avLst/>
              </a:prstGeom>
              <a:noFill/>
              <a:ln w="9525">
                <a:solidFill>
                  <a:schemeClr val="tx1"/>
                </a:solidFill>
                <a:miter lim="800000"/>
                <a:headEnd/>
                <a:tailEnd/>
              </a:ln>
              <a:effec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000" b="0" dirty="0">
                    <a:cs typeface="Arial" panose="020B0604020202020204" pitchFamily="34" charset="0"/>
                  </a:rPr>
                  <a:t>Ejecución</a:t>
                </a:r>
              </a:p>
            </p:txBody>
          </p:sp>
          <p:cxnSp>
            <p:nvCxnSpPr>
              <p:cNvPr id="61" name="AutoShape 101">
                <a:extLst>
                  <a:ext uri="{FF2B5EF4-FFF2-40B4-BE49-F238E27FC236}">
                    <a16:creationId xmlns:a16="http://schemas.microsoft.com/office/drawing/2014/main" id="{C4948C45-360B-49DA-8A7B-10445037A720}"/>
                  </a:ext>
                </a:extLst>
              </p:cNvPr>
              <p:cNvCxnSpPr>
                <a:cxnSpLocks noChangeShapeType="1"/>
                <a:stCxn id="35" idx="2"/>
                <a:endCxn id="60" idx="0"/>
              </p:cNvCxnSpPr>
              <p:nvPr/>
            </p:nvCxnSpPr>
            <p:spPr bwMode="auto">
              <a:xfrm>
                <a:off x="2875" y="3952"/>
                <a:ext cx="0" cy="6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6" name="Rectangle 102">
              <a:extLst>
                <a:ext uri="{FF2B5EF4-FFF2-40B4-BE49-F238E27FC236}">
                  <a16:creationId xmlns:a16="http://schemas.microsoft.com/office/drawing/2014/main" id="{A4FDAA99-EB1D-4944-9E31-50231A0CDC52}"/>
                </a:ext>
              </a:extLst>
            </p:cNvPr>
            <p:cNvSpPr>
              <a:spLocks noChangeArrowheads="1"/>
            </p:cNvSpPr>
            <p:nvPr/>
          </p:nvSpPr>
          <p:spPr bwMode="auto">
            <a:xfrm>
              <a:off x="5005703" y="2818116"/>
              <a:ext cx="1629219" cy="639095"/>
            </a:xfrm>
            <a:prstGeom prst="rect">
              <a:avLst/>
            </a:prstGeom>
            <a:noFill/>
            <a:ln w="9525" algn="ctr">
              <a:solidFill>
                <a:schemeClr val="tx1"/>
              </a:solidFill>
              <a:miter lim="800000"/>
              <a:headEnd/>
              <a:tailEnd/>
            </a:ln>
            <a:effectLst/>
          </p:spPr>
          <p:txBody>
            <a:bodyPr wrap="none" anchor="ctr"/>
            <a:lstStyle/>
            <a:p>
              <a:pPr algn="ctr">
                <a:defRPr/>
              </a:pPr>
              <a:r>
                <a:rPr lang="es-ES_tradnl" sz="1200" dirty="0"/>
                <a:t>Programación maestra</a:t>
              </a:r>
            </a:p>
          </p:txBody>
        </p:sp>
        <p:cxnSp>
          <p:nvCxnSpPr>
            <p:cNvPr id="27" name="AutoShape 103">
              <a:extLst>
                <a:ext uri="{FF2B5EF4-FFF2-40B4-BE49-F238E27FC236}">
                  <a16:creationId xmlns:a16="http://schemas.microsoft.com/office/drawing/2014/main" id="{A0DBA9E6-4600-4F37-BDF4-CE8653F6FCC9}"/>
                </a:ext>
              </a:extLst>
            </p:cNvPr>
            <p:cNvCxnSpPr>
              <a:cxnSpLocks noChangeShapeType="1"/>
              <a:endCxn id="26" idx="0"/>
            </p:cNvCxnSpPr>
            <p:nvPr/>
          </p:nvCxnSpPr>
          <p:spPr bwMode="auto">
            <a:xfrm>
              <a:off x="5820313" y="2079606"/>
              <a:ext cx="0" cy="73851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104">
              <a:extLst>
                <a:ext uri="{FF2B5EF4-FFF2-40B4-BE49-F238E27FC236}">
                  <a16:creationId xmlns:a16="http://schemas.microsoft.com/office/drawing/2014/main" id="{05659F6D-B32B-4062-929A-B2B93DC9055D}"/>
                </a:ext>
              </a:extLst>
            </p:cNvPr>
            <p:cNvSpPr>
              <a:spLocks noChangeArrowheads="1"/>
            </p:cNvSpPr>
            <p:nvPr/>
          </p:nvSpPr>
          <p:spPr bwMode="auto">
            <a:xfrm>
              <a:off x="5005703" y="4082104"/>
              <a:ext cx="1629219" cy="589388"/>
            </a:xfrm>
            <a:prstGeom prst="rect">
              <a:avLst/>
            </a:prstGeom>
            <a:noFill/>
            <a:ln w="9525" algn="ctr">
              <a:solidFill>
                <a:schemeClr val="tx1"/>
              </a:solidFill>
              <a:miter lim="800000"/>
              <a:headEnd/>
              <a:tailEnd/>
            </a:ln>
            <a:effectLst/>
          </p:spPr>
          <p:txBody>
            <a:bodyPr wrap="none" anchor="ctr"/>
            <a:lstStyle/>
            <a:p>
              <a:pPr algn="ctr">
                <a:defRPr/>
              </a:pPr>
              <a:r>
                <a:rPr lang="es-ES_tradnl" sz="1200" dirty="0"/>
                <a:t>Programación</a:t>
              </a:r>
            </a:p>
            <a:p>
              <a:pPr algn="ctr">
                <a:defRPr/>
              </a:pPr>
              <a:r>
                <a:rPr lang="es-ES_tradnl" sz="1200" dirty="0"/>
                <a:t>de materiales</a:t>
              </a:r>
            </a:p>
          </p:txBody>
        </p:sp>
        <p:grpSp>
          <p:nvGrpSpPr>
            <p:cNvPr id="29" name="Group 105">
              <a:extLst>
                <a:ext uri="{FF2B5EF4-FFF2-40B4-BE49-F238E27FC236}">
                  <a16:creationId xmlns:a16="http://schemas.microsoft.com/office/drawing/2014/main" id="{146E1829-D84E-461D-8721-AA2CB39EB714}"/>
                </a:ext>
              </a:extLst>
            </p:cNvPr>
            <p:cNvGrpSpPr>
              <a:grpSpLocks/>
            </p:cNvGrpSpPr>
            <p:nvPr/>
          </p:nvGrpSpPr>
          <p:grpSpPr bwMode="auto">
            <a:xfrm>
              <a:off x="4123069" y="1731654"/>
              <a:ext cx="873966" cy="3930329"/>
              <a:chOff x="1536" y="1776"/>
              <a:chExt cx="948" cy="2088"/>
            </a:xfrm>
          </p:grpSpPr>
          <p:sp>
            <p:nvSpPr>
              <p:cNvPr id="56" name="Line 106">
                <a:extLst>
                  <a:ext uri="{FF2B5EF4-FFF2-40B4-BE49-F238E27FC236}">
                    <a16:creationId xmlns:a16="http://schemas.microsoft.com/office/drawing/2014/main" id="{797B1699-DD74-4D21-BE7B-F676C771345C}"/>
                  </a:ext>
                </a:extLst>
              </p:cNvPr>
              <p:cNvSpPr>
                <a:spLocks noChangeShapeType="1"/>
              </p:cNvSpPr>
              <p:nvPr/>
            </p:nvSpPr>
            <p:spPr bwMode="auto">
              <a:xfrm>
                <a:off x="1566" y="1776"/>
                <a:ext cx="91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ES" dirty="0"/>
              </a:p>
            </p:txBody>
          </p:sp>
          <p:sp>
            <p:nvSpPr>
              <p:cNvPr id="57" name="Line 107">
                <a:extLst>
                  <a:ext uri="{FF2B5EF4-FFF2-40B4-BE49-F238E27FC236}">
                    <a16:creationId xmlns:a16="http://schemas.microsoft.com/office/drawing/2014/main" id="{180488D9-2B32-4B6D-A225-9A0F21418364}"/>
                  </a:ext>
                </a:extLst>
              </p:cNvPr>
              <p:cNvSpPr>
                <a:spLocks noChangeShapeType="1"/>
              </p:cNvSpPr>
              <p:nvPr/>
            </p:nvSpPr>
            <p:spPr bwMode="auto">
              <a:xfrm>
                <a:off x="1561" y="2496"/>
                <a:ext cx="91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ES" dirty="0"/>
              </a:p>
            </p:txBody>
          </p:sp>
          <p:sp>
            <p:nvSpPr>
              <p:cNvPr id="58" name="Line 108">
                <a:extLst>
                  <a:ext uri="{FF2B5EF4-FFF2-40B4-BE49-F238E27FC236}">
                    <a16:creationId xmlns:a16="http://schemas.microsoft.com/office/drawing/2014/main" id="{41684F55-EF23-4882-88F7-42D9B6909700}"/>
                  </a:ext>
                </a:extLst>
              </p:cNvPr>
              <p:cNvSpPr>
                <a:spLocks noChangeShapeType="1"/>
              </p:cNvSpPr>
              <p:nvPr/>
            </p:nvSpPr>
            <p:spPr bwMode="auto">
              <a:xfrm>
                <a:off x="1536" y="3192"/>
                <a:ext cx="91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s-ES" dirty="0"/>
              </a:p>
            </p:txBody>
          </p:sp>
          <p:sp>
            <p:nvSpPr>
              <p:cNvPr id="59" name="Freeform 109">
                <a:extLst>
                  <a:ext uri="{FF2B5EF4-FFF2-40B4-BE49-F238E27FC236}">
                    <a16:creationId xmlns:a16="http://schemas.microsoft.com/office/drawing/2014/main" id="{7CE646FE-EDFD-4025-BF8E-0A7C0A0E88C1}"/>
                  </a:ext>
                </a:extLst>
              </p:cNvPr>
              <p:cNvSpPr>
                <a:spLocks/>
              </p:cNvSpPr>
              <p:nvPr/>
            </p:nvSpPr>
            <p:spPr bwMode="auto">
              <a:xfrm flipV="1">
                <a:off x="1537" y="3840"/>
                <a:ext cx="947" cy="24"/>
              </a:xfrm>
              <a:custGeom>
                <a:avLst/>
                <a:gdLst>
                  <a:gd name="T0" fmla="*/ 0 w 887"/>
                  <a:gd name="T1" fmla="*/ 0 h 1"/>
                  <a:gd name="T2" fmla="*/ 887 w 887"/>
                  <a:gd name="T3" fmla="*/ 0 h 1"/>
                  <a:gd name="T4" fmla="*/ 0 60000 65536"/>
                  <a:gd name="T5" fmla="*/ 0 60000 65536"/>
                  <a:gd name="T6" fmla="*/ 0 w 887"/>
                  <a:gd name="T7" fmla="*/ 0 h 1"/>
                  <a:gd name="T8" fmla="*/ 887 w 887"/>
                  <a:gd name="T9" fmla="*/ 1 h 1"/>
                </a:gdLst>
                <a:ahLst/>
                <a:cxnLst>
                  <a:cxn ang="T4">
                    <a:pos x="T0" y="T1"/>
                  </a:cxn>
                  <a:cxn ang="T5">
                    <a:pos x="T2" y="T3"/>
                  </a:cxn>
                </a:cxnLst>
                <a:rect l="T6" t="T7" r="T8" b="T9"/>
                <a:pathLst>
                  <a:path w="887" h="1">
                    <a:moveTo>
                      <a:pt x="0" y="0"/>
                    </a:moveTo>
                    <a:lnTo>
                      <a:pt x="887" y="0"/>
                    </a:lnTo>
                  </a:path>
                </a:pathLst>
              </a:custGeom>
              <a:noFill/>
              <a:ln w="1905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s-ES" dirty="0"/>
              </a:p>
            </p:txBody>
          </p:sp>
        </p:grpSp>
        <p:sp>
          <p:nvSpPr>
            <p:cNvPr id="30" name="Rectangle 110">
              <a:extLst>
                <a:ext uri="{FF2B5EF4-FFF2-40B4-BE49-F238E27FC236}">
                  <a16:creationId xmlns:a16="http://schemas.microsoft.com/office/drawing/2014/main" id="{173FCDCF-DCBA-4027-A5DA-BEDDCDF99985}"/>
                </a:ext>
              </a:extLst>
            </p:cNvPr>
            <p:cNvSpPr>
              <a:spLocks noChangeArrowheads="1"/>
            </p:cNvSpPr>
            <p:nvPr/>
          </p:nvSpPr>
          <p:spPr bwMode="auto">
            <a:xfrm>
              <a:off x="2588040" y="1417431"/>
              <a:ext cx="1545490" cy="663949"/>
            </a:xfrm>
            <a:prstGeom prst="rect">
              <a:avLst/>
            </a:prstGeom>
            <a:noFill/>
            <a:ln w="9525" algn="ctr">
              <a:solidFill>
                <a:schemeClr val="tx1"/>
              </a:solidFill>
              <a:miter lim="800000"/>
              <a:headEnd/>
              <a:tailEnd/>
            </a:ln>
            <a:effectLst/>
          </p:spPr>
          <p:txBody>
            <a:bodyPr wrap="none" anchor="ctr"/>
            <a:lstStyle/>
            <a:p>
              <a:pPr algn="ctr">
                <a:defRPr/>
              </a:pPr>
              <a:r>
                <a:rPr lang="es-ES_tradnl" sz="1200" dirty="0"/>
                <a:t>Planificación</a:t>
              </a:r>
            </a:p>
            <a:p>
              <a:pPr algn="ctr">
                <a:defRPr/>
              </a:pPr>
              <a:r>
                <a:rPr lang="es-ES_tradnl" sz="1200" dirty="0"/>
                <a:t>agregada de</a:t>
              </a:r>
            </a:p>
            <a:p>
              <a:pPr algn="ctr">
                <a:defRPr/>
              </a:pPr>
              <a:r>
                <a:rPr lang="es-ES_tradnl" sz="1200" dirty="0"/>
                <a:t>capacidad</a:t>
              </a:r>
            </a:p>
          </p:txBody>
        </p:sp>
        <p:sp>
          <p:nvSpPr>
            <p:cNvPr id="31" name="Rectangle 111">
              <a:extLst>
                <a:ext uri="{FF2B5EF4-FFF2-40B4-BE49-F238E27FC236}">
                  <a16:creationId xmlns:a16="http://schemas.microsoft.com/office/drawing/2014/main" id="{D9C1D93D-526E-4ECF-B988-2FA388CAE0B9}"/>
                </a:ext>
              </a:extLst>
            </p:cNvPr>
            <p:cNvSpPr>
              <a:spLocks noChangeArrowheads="1"/>
            </p:cNvSpPr>
            <p:nvPr/>
          </p:nvSpPr>
          <p:spPr bwMode="auto">
            <a:xfrm>
              <a:off x="2546176" y="4053700"/>
              <a:ext cx="1545490" cy="647971"/>
            </a:xfrm>
            <a:prstGeom prst="rect">
              <a:avLst/>
            </a:prstGeom>
            <a:noFill/>
            <a:ln w="9525" algn="ctr">
              <a:solidFill>
                <a:schemeClr val="tx1"/>
              </a:solidFill>
              <a:miter lim="800000"/>
              <a:headEnd/>
              <a:tailEnd/>
            </a:ln>
            <a:effectLst/>
          </p:spPr>
          <p:txBody>
            <a:bodyPr wrap="none" anchor="ctr"/>
            <a:lstStyle/>
            <a:p>
              <a:pPr algn="ctr">
                <a:defRPr/>
              </a:pPr>
              <a:r>
                <a:rPr lang="es-ES_tradnl" sz="1200" dirty="0"/>
                <a:t>Planificación</a:t>
              </a:r>
            </a:p>
            <a:p>
              <a:pPr algn="ctr">
                <a:defRPr/>
              </a:pPr>
              <a:r>
                <a:rPr lang="es-ES_tradnl" sz="1200" dirty="0"/>
                <a:t>detallada de</a:t>
              </a:r>
            </a:p>
            <a:p>
              <a:pPr algn="ctr">
                <a:defRPr/>
              </a:pPr>
              <a:r>
                <a:rPr lang="es-ES_tradnl" sz="1200" dirty="0"/>
                <a:t>capacidad</a:t>
              </a:r>
            </a:p>
          </p:txBody>
        </p:sp>
        <p:sp>
          <p:nvSpPr>
            <p:cNvPr id="32" name="Rectangle 112">
              <a:extLst>
                <a:ext uri="{FF2B5EF4-FFF2-40B4-BE49-F238E27FC236}">
                  <a16:creationId xmlns:a16="http://schemas.microsoft.com/office/drawing/2014/main" id="{76BAAA26-DD64-4549-A421-FB88A3B679FA}"/>
                </a:ext>
              </a:extLst>
            </p:cNvPr>
            <p:cNvSpPr>
              <a:spLocks noChangeArrowheads="1"/>
            </p:cNvSpPr>
            <p:nvPr/>
          </p:nvSpPr>
          <p:spPr bwMode="auto">
            <a:xfrm>
              <a:off x="2588040" y="2782611"/>
              <a:ext cx="1545490" cy="642646"/>
            </a:xfrm>
            <a:prstGeom prst="rect">
              <a:avLst/>
            </a:prstGeom>
            <a:noFill/>
            <a:ln w="9525" algn="ctr">
              <a:solidFill>
                <a:schemeClr val="tx1"/>
              </a:solidFill>
              <a:miter lim="800000"/>
              <a:headEnd/>
              <a:tailEnd/>
            </a:ln>
            <a:effectLst/>
          </p:spPr>
          <p:txBody>
            <a:bodyPr wrap="none" anchor="ctr"/>
            <a:lstStyle/>
            <a:p>
              <a:pPr algn="ctr">
                <a:defRPr/>
              </a:pPr>
              <a:r>
                <a:rPr lang="es-ES_tradnl" sz="1200" dirty="0"/>
                <a:t>Planificación</a:t>
              </a:r>
            </a:p>
            <a:p>
              <a:pPr algn="ctr">
                <a:defRPr/>
              </a:pPr>
              <a:r>
                <a:rPr lang="es-ES_tradnl" sz="1200" dirty="0"/>
                <a:t>aproximada de</a:t>
              </a:r>
            </a:p>
            <a:p>
              <a:pPr algn="ctr">
                <a:defRPr/>
              </a:pPr>
              <a:r>
                <a:rPr lang="es-ES_tradnl" sz="1200" dirty="0"/>
                <a:t>capacidad</a:t>
              </a:r>
            </a:p>
          </p:txBody>
        </p:sp>
        <p:sp>
          <p:nvSpPr>
            <p:cNvPr id="33" name="Rectangle 113">
              <a:extLst>
                <a:ext uri="{FF2B5EF4-FFF2-40B4-BE49-F238E27FC236}">
                  <a16:creationId xmlns:a16="http://schemas.microsoft.com/office/drawing/2014/main" id="{C71FFB20-145C-4092-8B54-BF786B4CC083}"/>
                </a:ext>
              </a:extLst>
            </p:cNvPr>
            <p:cNvSpPr>
              <a:spLocks noChangeArrowheads="1"/>
            </p:cNvSpPr>
            <p:nvPr/>
          </p:nvSpPr>
          <p:spPr bwMode="auto">
            <a:xfrm>
              <a:off x="2546176" y="5324790"/>
              <a:ext cx="1547235" cy="619567"/>
            </a:xfrm>
            <a:prstGeom prst="rect">
              <a:avLst/>
            </a:prstGeom>
            <a:solidFill>
              <a:srgbClr val="92D050"/>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s-ES_tradnl" sz="1200" b="1" dirty="0"/>
                <a:t>Control</a:t>
              </a:r>
            </a:p>
            <a:p>
              <a:pPr algn="ctr">
                <a:defRPr/>
              </a:pPr>
              <a:r>
                <a:rPr lang="es-ES_tradnl" sz="1200" b="1" dirty="0"/>
                <a:t>de capacidad</a:t>
              </a:r>
            </a:p>
          </p:txBody>
        </p:sp>
        <p:grpSp>
          <p:nvGrpSpPr>
            <p:cNvPr id="34" name="Group 114">
              <a:extLst>
                <a:ext uri="{FF2B5EF4-FFF2-40B4-BE49-F238E27FC236}">
                  <a16:creationId xmlns:a16="http://schemas.microsoft.com/office/drawing/2014/main" id="{DD5CC5B2-C020-4124-B3FA-FF8BC20B8706}"/>
                </a:ext>
              </a:extLst>
            </p:cNvPr>
            <p:cNvGrpSpPr>
              <a:grpSpLocks/>
            </p:cNvGrpSpPr>
            <p:nvPr/>
          </p:nvGrpSpPr>
          <p:grpSpPr bwMode="auto">
            <a:xfrm>
              <a:off x="4077711" y="5166791"/>
              <a:ext cx="1308259" cy="184628"/>
              <a:chOff x="1942" y="1502"/>
              <a:chExt cx="706" cy="242"/>
            </a:xfrm>
          </p:grpSpPr>
          <p:sp>
            <p:nvSpPr>
              <p:cNvPr id="54" name="Freeform 115">
                <a:extLst>
                  <a:ext uri="{FF2B5EF4-FFF2-40B4-BE49-F238E27FC236}">
                    <a16:creationId xmlns:a16="http://schemas.microsoft.com/office/drawing/2014/main" id="{19AC6BBF-416C-4A81-9175-3571B0F590CB}"/>
                  </a:ext>
                </a:extLst>
              </p:cNvPr>
              <p:cNvSpPr>
                <a:spLocks/>
              </p:cNvSpPr>
              <p:nvPr/>
            </p:nvSpPr>
            <p:spPr bwMode="auto">
              <a:xfrm>
                <a:off x="2647" y="1502"/>
                <a:ext cx="1" cy="242"/>
              </a:xfrm>
              <a:custGeom>
                <a:avLst/>
                <a:gdLst>
                  <a:gd name="T0" fmla="*/ 1 w 1"/>
                  <a:gd name="T1" fmla="*/ 242 h 242"/>
                  <a:gd name="T2" fmla="*/ 0 w 1"/>
                  <a:gd name="T3" fmla="*/ 0 h 242"/>
                  <a:gd name="T4" fmla="*/ 0 60000 65536"/>
                  <a:gd name="T5" fmla="*/ 0 60000 65536"/>
                  <a:gd name="T6" fmla="*/ 0 w 1"/>
                  <a:gd name="T7" fmla="*/ 0 h 242"/>
                  <a:gd name="T8" fmla="*/ 1 w 1"/>
                  <a:gd name="T9" fmla="*/ 242 h 242"/>
                </a:gdLst>
                <a:ahLst/>
                <a:cxnLst>
                  <a:cxn ang="T4">
                    <a:pos x="T0" y="T1"/>
                  </a:cxn>
                  <a:cxn ang="T5">
                    <a:pos x="T2" y="T3"/>
                  </a:cxn>
                </a:cxnLst>
                <a:rect l="T6" t="T7" r="T8" b="T9"/>
                <a:pathLst>
                  <a:path w="1" h="242">
                    <a:moveTo>
                      <a:pt x="1" y="242"/>
                    </a:moveTo>
                    <a:lnTo>
                      <a:pt x="0" y="0"/>
                    </a:lnTo>
                  </a:path>
                </a:pathLst>
              </a:custGeom>
              <a:solidFill>
                <a:srgbClr val="FFFFFF"/>
              </a:solidFill>
              <a:ln>
                <a:noFill/>
              </a:ln>
              <a:effectLst>
                <a:prstShdw prst="shdw17" dist="17961" dir="27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s-ES" dirty="0"/>
              </a:p>
            </p:txBody>
          </p:sp>
          <p:sp>
            <p:nvSpPr>
              <p:cNvPr id="55" name="Line 116">
                <a:extLst>
                  <a:ext uri="{FF2B5EF4-FFF2-40B4-BE49-F238E27FC236}">
                    <a16:creationId xmlns:a16="http://schemas.microsoft.com/office/drawing/2014/main" id="{442BE20B-F377-4E60-A681-F55F3DD97961}"/>
                  </a:ext>
                </a:extLst>
              </p:cNvPr>
              <p:cNvSpPr>
                <a:spLocks noChangeShapeType="1"/>
              </p:cNvSpPr>
              <p:nvPr/>
            </p:nvSpPr>
            <p:spPr bwMode="auto">
              <a:xfrm flipH="1">
                <a:off x="1942" y="1502"/>
                <a:ext cx="704" cy="0"/>
              </a:xfrm>
              <a:prstGeom prst="line">
                <a:avLst/>
              </a:prstGeom>
              <a:noFill/>
              <a:ln>
                <a:noFill/>
              </a:ln>
              <a:effectLst>
                <a:prstShdw prst="shdw17" dist="17961" dir="2700000">
                  <a:srgbClr val="999999"/>
                </a:prst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stealth" w="med" len="med"/>
                  </a14:hiddenLine>
                </a:ext>
              </a:extLst>
            </p:spPr>
            <p:txBody>
              <a:bodyPr wrap="none" anchor="ctr"/>
              <a:lstStyle/>
              <a:p>
                <a:endParaRPr lang="es-ES" dirty="0"/>
              </a:p>
            </p:txBody>
          </p:sp>
        </p:grpSp>
        <p:sp>
          <p:nvSpPr>
            <p:cNvPr id="35" name="Rectangle 117">
              <a:extLst>
                <a:ext uri="{FF2B5EF4-FFF2-40B4-BE49-F238E27FC236}">
                  <a16:creationId xmlns:a16="http://schemas.microsoft.com/office/drawing/2014/main" id="{7595EFBD-C984-4B12-AB03-CDCDFEDE7E00}"/>
                </a:ext>
              </a:extLst>
            </p:cNvPr>
            <p:cNvSpPr>
              <a:spLocks noChangeArrowheads="1"/>
            </p:cNvSpPr>
            <p:nvPr/>
          </p:nvSpPr>
          <p:spPr bwMode="auto">
            <a:xfrm>
              <a:off x="5005703" y="5241352"/>
              <a:ext cx="1629219" cy="585837"/>
            </a:xfrm>
            <a:prstGeom prst="rect">
              <a:avLst/>
            </a:prstGeom>
            <a:solidFill>
              <a:schemeClr val="accent2"/>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s-ES_tradnl" sz="1200" b="1" dirty="0"/>
                <a:t>Programación</a:t>
              </a:r>
            </a:p>
            <a:p>
              <a:pPr algn="ctr">
                <a:defRPr/>
              </a:pPr>
              <a:r>
                <a:rPr lang="es-ES_tradnl" sz="1200" b="1" dirty="0"/>
                <a:t>de operaciones</a:t>
              </a:r>
            </a:p>
          </p:txBody>
        </p:sp>
        <p:cxnSp>
          <p:nvCxnSpPr>
            <p:cNvPr id="36" name="AutoShape 118">
              <a:extLst>
                <a:ext uri="{FF2B5EF4-FFF2-40B4-BE49-F238E27FC236}">
                  <a16:creationId xmlns:a16="http://schemas.microsoft.com/office/drawing/2014/main" id="{AB77DF00-46F2-4CAE-83DF-D9DD2EA72075}"/>
                </a:ext>
              </a:extLst>
            </p:cNvPr>
            <p:cNvCxnSpPr>
              <a:cxnSpLocks noChangeShapeType="1"/>
              <a:stCxn id="28" idx="2"/>
              <a:endCxn id="35" idx="0"/>
            </p:cNvCxnSpPr>
            <p:nvPr/>
          </p:nvCxnSpPr>
          <p:spPr bwMode="auto">
            <a:xfrm>
              <a:off x="5820313" y="4671492"/>
              <a:ext cx="0" cy="569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119">
              <a:extLst>
                <a:ext uri="{FF2B5EF4-FFF2-40B4-BE49-F238E27FC236}">
                  <a16:creationId xmlns:a16="http://schemas.microsoft.com/office/drawing/2014/main" id="{4B47A644-5F5B-4BC4-A3BA-C66CF219C3F7}"/>
                </a:ext>
              </a:extLst>
            </p:cNvPr>
            <p:cNvCxnSpPr>
              <a:cxnSpLocks noChangeShapeType="1"/>
              <a:stCxn id="18" idx="1"/>
              <a:endCxn id="43" idx="1"/>
            </p:cNvCxnSpPr>
            <p:nvPr/>
          </p:nvCxnSpPr>
          <p:spPr bwMode="auto">
            <a:xfrm rot="10800000">
              <a:off x="6163949" y="2093808"/>
              <a:ext cx="340148" cy="34795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120">
              <a:extLst>
                <a:ext uri="{FF2B5EF4-FFF2-40B4-BE49-F238E27FC236}">
                  <a16:creationId xmlns:a16="http://schemas.microsoft.com/office/drawing/2014/main" id="{FAE62B71-162C-4C21-A303-FD2A5B080329}"/>
                </a:ext>
              </a:extLst>
            </p:cNvPr>
            <p:cNvCxnSpPr>
              <a:cxnSpLocks noChangeShapeType="1"/>
              <a:stCxn id="18" idx="1"/>
              <a:endCxn id="44" idx="0"/>
            </p:cNvCxnSpPr>
            <p:nvPr/>
          </p:nvCxnSpPr>
          <p:spPr bwMode="auto">
            <a:xfrm rot="10800000" flipV="1">
              <a:off x="6149994" y="2441760"/>
              <a:ext cx="354103" cy="36215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 name="Rectangle 121">
              <a:extLst>
                <a:ext uri="{FF2B5EF4-FFF2-40B4-BE49-F238E27FC236}">
                  <a16:creationId xmlns:a16="http://schemas.microsoft.com/office/drawing/2014/main" id="{C86BBDB5-A7B5-4CE7-A5B1-2DE768089A69}"/>
                </a:ext>
              </a:extLst>
            </p:cNvPr>
            <p:cNvSpPr>
              <a:spLocks noChangeArrowheads="1"/>
            </p:cNvSpPr>
            <p:nvPr/>
          </p:nvSpPr>
          <p:spPr bwMode="auto">
            <a:xfrm>
              <a:off x="5002214" y="1440510"/>
              <a:ext cx="1629219" cy="639095"/>
            </a:xfrm>
            <a:prstGeom prst="rect">
              <a:avLst/>
            </a:prstGeom>
            <a:noFill/>
            <a:ln w="9525" algn="ctr">
              <a:solidFill>
                <a:schemeClr val="tx1"/>
              </a:solidFill>
              <a:miter lim="800000"/>
              <a:headEnd/>
              <a:tailEnd/>
            </a:ln>
            <a:effectLst/>
          </p:spPr>
          <p:txBody>
            <a:bodyPr wrap="none" anchor="ctr"/>
            <a:lstStyle/>
            <a:p>
              <a:pPr algn="ctr">
                <a:defRPr/>
              </a:pPr>
              <a:r>
                <a:rPr lang="es-ES_tradnl" sz="1200" dirty="0"/>
                <a:t>Planificación agregada</a:t>
              </a:r>
            </a:p>
          </p:txBody>
        </p:sp>
        <p:sp>
          <p:nvSpPr>
            <p:cNvPr id="40" name="Line 122">
              <a:extLst>
                <a:ext uri="{FF2B5EF4-FFF2-40B4-BE49-F238E27FC236}">
                  <a16:creationId xmlns:a16="http://schemas.microsoft.com/office/drawing/2014/main" id="{FC7BF214-D02C-4A0D-95E8-28ACDC57B8BF}"/>
                </a:ext>
              </a:extLst>
            </p:cNvPr>
            <p:cNvSpPr>
              <a:spLocks noChangeShapeType="1"/>
            </p:cNvSpPr>
            <p:nvPr/>
          </p:nvSpPr>
          <p:spPr bwMode="auto">
            <a:xfrm flipH="1">
              <a:off x="6665115" y="643417"/>
              <a:ext cx="110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dirty="0"/>
            </a:p>
          </p:txBody>
        </p:sp>
        <p:sp>
          <p:nvSpPr>
            <p:cNvPr id="41" name="Line 123">
              <a:extLst>
                <a:ext uri="{FF2B5EF4-FFF2-40B4-BE49-F238E27FC236}">
                  <a16:creationId xmlns:a16="http://schemas.microsoft.com/office/drawing/2014/main" id="{0676A3BA-3631-4663-B6F5-49DA415DD091}"/>
                </a:ext>
              </a:extLst>
            </p:cNvPr>
            <p:cNvSpPr>
              <a:spLocks noChangeShapeType="1"/>
            </p:cNvSpPr>
            <p:nvPr/>
          </p:nvSpPr>
          <p:spPr bwMode="auto">
            <a:xfrm flipH="1">
              <a:off x="6626086" y="1845271"/>
              <a:ext cx="11512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dirty="0"/>
            </a:p>
          </p:txBody>
        </p:sp>
        <p:sp>
          <p:nvSpPr>
            <p:cNvPr id="42" name="Line 124">
              <a:extLst>
                <a:ext uri="{FF2B5EF4-FFF2-40B4-BE49-F238E27FC236}">
                  <a16:creationId xmlns:a16="http://schemas.microsoft.com/office/drawing/2014/main" id="{4F117CEC-3472-4499-A28B-05AD10DEA9C3}"/>
                </a:ext>
              </a:extLst>
            </p:cNvPr>
            <p:cNvSpPr>
              <a:spLocks noChangeShapeType="1"/>
            </p:cNvSpPr>
            <p:nvPr/>
          </p:nvSpPr>
          <p:spPr bwMode="auto">
            <a:xfrm flipH="1">
              <a:off x="6627945" y="3162517"/>
              <a:ext cx="1130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dirty="0"/>
            </a:p>
          </p:txBody>
        </p:sp>
        <p:sp>
          <p:nvSpPr>
            <p:cNvPr id="43" name="Line 125">
              <a:extLst>
                <a:ext uri="{FF2B5EF4-FFF2-40B4-BE49-F238E27FC236}">
                  <a16:creationId xmlns:a16="http://schemas.microsoft.com/office/drawing/2014/main" id="{880FE903-552F-4B2C-8AF0-9422D3883CD7}"/>
                </a:ext>
              </a:extLst>
            </p:cNvPr>
            <p:cNvSpPr>
              <a:spLocks noChangeShapeType="1"/>
            </p:cNvSpPr>
            <p:nvPr/>
          </p:nvSpPr>
          <p:spPr bwMode="auto">
            <a:xfrm>
              <a:off x="6074988" y="2088481"/>
              <a:ext cx="88961" cy="53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44" name="Line 126">
              <a:extLst>
                <a:ext uri="{FF2B5EF4-FFF2-40B4-BE49-F238E27FC236}">
                  <a16:creationId xmlns:a16="http://schemas.microsoft.com/office/drawing/2014/main" id="{3C170342-15E9-41E1-86AC-1D8C1B852BC8}"/>
                </a:ext>
              </a:extLst>
            </p:cNvPr>
            <p:cNvSpPr>
              <a:spLocks noChangeShapeType="1"/>
            </p:cNvSpPr>
            <p:nvPr/>
          </p:nvSpPr>
          <p:spPr bwMode="auto">
            <a:xfrm>
              <a:off x="6149994" y="2803914"/>
              <a:ext cx="88962" cy="53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s-ES" dirty="0"/>
            </a:p>
          </p:txBody>
        </p:sp>
        <p:sp>
          <p:nvSpPr>
            <p:cNvPr id="45" name="AutoShape 127">
              <a:extLst>
                <a:ext uri="{FF2B5EF4-FFF2-40B4-BE49-F238E27FC236}">
                  <a16:creationId xmlns:a16="http://schemas.microsoft.com/office/drawing/2014/main" id="{48BAF8EB-3C16-4942-9237-4E467976ED7F}"/>
                </a:ext>
              </a:extLst>
            </p:cNvPr>
            <p:cNvSpPr>
              <a:spLocks/>
            </p:cNvSpPr>
            <p:nvPr/>
          </p:nvSpPr>
          <p:spPr bwMode="auto">
            <a:xfrm>
              <a:off x="9295050" y="998469"/>
              <a:ext cx="204088" cy="1423762"/>
            </a:xfrm>
            <a:prstGeom prst="rightBrace">
              <a:avLst>
                <a:gd name="adj1" fmla="val 5712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b="0" dirty="0">
                <a:cs typeface="Arial" panose="020B0604020202020204" pitchFamily="34" charset="0"/>
              </a:endParaRPr>
            </a:p>
          </p:txBody>
        </p:sp>
        <p:sp>
          <p:nvSpPr>
            <p:cNvPr id="46" name="Rectangle 128">
              <a:extLst>
                <a:ext uri="{FF2B5EF4-FFF2-40B4-BE49-F238E27FC236}">
                  <a16:creationId xmlns:a16="http://schemas.microsoft.com/office/drawing/2014/main" id="{ABA018D8-40A4-4079-B441-8AA3F8655979}"/>
                </a:ext>
              </a:extLst>
            </p:cNvPr>
            <p:cNvSpPr>
              <a:spLocks noChangeArrowheads="1"/>
            </p:cNvSpPr>
            <p:nvPr/>
          </p:nvSpPr>
          <p:spPr bwMode="auto">
            <a:xfrm>
              <a:off x="9371801" y="1397904"/>
              <a:ext cx="14565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200" b="0" dirty="0">
                  <a:cs typeface="Arial" panose="020B0604020202020204" pitchFamily="34" charset="0"/>
                </a:rPr>
                <a:t>Planificación táctica</a:t>
              </a:r>
            </a:p>
            <a:p>
              <a:pPr algn="ctr"/>
              <a:r>
                <a:rPr lang="es-ES_tradnl" altLang="es-ES" sz="1200" b="0" dirty="0">
                  <a:cs typeface="Arial" panose="020B0604020202020204" pitchFamily="34" charset="0"/>
                </a:rPr>
                <a:t>(medio plazo)</a:t>
              </a:r>
            </a:p>
          </p:txBody>
        </p:sp>
        <p:sp>
          <p:nvSpPr>
            <p:cNvPr id="47" name="AutoShape 129">
              <a:extLst>
                <a:ext uri="{FF2B5EF4-FFF2-40B4-BE49-F238E27FC236}">
                  <a16:creationId xmlns:a16="http://schemas.microsoft.com/office/drawing/2014/main" id="{8D5A30D1-2FBB-4B1A-A6E6-B843904EE3AA}"/>
                </a:ext>
              </a:extLst>
            </p:cNvPr>
            <p:cNvSpPr>
              <a:spLocks/>
            </p:cNvSpPr>
            <p:nvPr/>
          </p:nvSpPr>
          <p:spPr bwMode="auto">
            <a:xfrm>
              <a:off x="9309005" y="2532298"/>
              <a:ext cx="218043" cy="3825696"/>
            </a:xfrm>
            <a:prstGeom prst="rightBrace">
              <a:avLst>
                <a:gd name="adj1" fmla="val 143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s-ES" b="0" dirty="0">
                <a:cs typeface="Arial" panose="020B0604020202020204" pitchFamily="34" charset="0"/>
              </a:endParaRPr>
            </a:p>
          </p:txBody>
        </p:sp>
        <p:sp>
          <p:nvSpPr>
            <p:cNvPr id="48" name="Rectangle 130">
              <a:extLst>
                <a:ext uri="{FF2B5EF4-FFF2-40B4-BE49-F238E27FC236}">
                  <a16:creationId xmlns:a16="http://schemas.microsoft.com/office/drawing/2014/main" id="{5598DAC1-DCF6-4961-A0ED-13891CBC805F}"/>
                </a:ext>
              </a:extLst>
            </p:cNvPr>
            <p:cNvSpPr>
              <a:spLocks noChangeArrowheads="1"/>
            </p:cNvSpPr>
            <p:nvPr/>
          </p:nvSpPr>
          <p:spPr bwMode="auto">
            <a:xfrm>
              <a:off x="9397094" y="4158982"/>
              <a:ext cx="17774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200" b="0" dirty="0">
                  <a:cs typeface="Arial" panose="020B0604020202020204" pitchFamily="34" charset="0"/>
                </a:rPr>
                <a:t>Planificación operativa</a:t>
              </a:r>
            </a:p>
            <a:p>
              <a:pPr algn="ctr"/>
              <a:r>
                <a:rPr lang="es-ES_tradnl" altLang="es-ES" sz="1200" b="0" dirty="0">
                  <a:cs typeface="Arial" panose="020B0604020202020204" pitchFamily="34" charset="0"/>
                </a:rPr>
                <a:t>(corto y muy corto plazo)</a:t>
              </a:r>
            </a:p>
          </p:txBody>
        </p:sp>
        <p:cxnSp>
          <p:nvCxnSpPr>
            <p:cNvPr id="49" name="AutoShape 131">
              <a:extLst>
                <a:ext uri="{FF2B5EF4-FFF2-40B4-BE49-F238E27FC236}">
                  <a16:creationId xmlns:a16="http://schemas.microsoft.com/office/drawing/2014/main" id="{AB5BCE91-72DA-4CD3-805A-71693199CB12}"/>
                </a:ext>
              </a:extLst>
            </p:cNvPr>
            <p:cNvCxnSpPr>
              <a:cxnSpLocks noChangeShapeType="1"/>
              <a:stCxn id="26" idx="2"/>
              <a:endCxn id="28" idx="0"/>
            </p:cNvCxnSpPr>
            <p:nvPr/>
          </p:nvCxnSpPr>
          <p:spPr bwMode="auto">
            <a:xfrm>
              <a:off x="5820313" y="3457211"/>
              <a:ext cx="0" cy="62489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 name="Rectangle 132">
              <a:extLst>
                <a:ext uri="{FF2B5EF4-FFF2-40B4-BE49-F238E27FC236}">
                  <a16:creationId xmlns:a16="http://schemas.microsoft.com/office/drawing/2014/main" id="{E15D141B-8F5D-4584-9A83-681CDD4967F4}"/>
                </a:ext>
              </a:extLst>
            </p:cNvPr>
            <p:cNvSpPr>
              <a:spLocks noChangeArrowheads="1"/>
            </p:cNvSpPr>
            <p:nvPr/>
          </p:nvSpPr>
          <p:spPr bwMode="auto">
            <a:xfrm>
              <a:off x="6532006" y="3506919"/>
              <a:ext cx="1140802" cy="509500"/>
            </a:xfrm>
            <a:prstGeom prst="rect">
              <a:avLst/>
            </a:prstGeom>
            <a:solidFill>
              <a:srgbClr val="FFFFFF"/>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000" b="0" dirty="0">
                  <a:cs typeface="Arial" panose="020B0604020202020204" pitchFamily="34" charset="0"/>
                </a:rPr>
                <a:t>Base de datos</a:t>
              </a:r>
            </a:p>
            <a:p>
              <a:pPr algn="ctr"/>
              <a:r>
                <a:rPr lang="es-ES_tradnl" altLang="es-ES" sz="1000" b="0" dirty="0">
                  <a:cs typeface="Arial" panose="020B0604020202020204" pitchFamily="34" charset="0"/>
                </a:rPr>
                <a:t>y registros</a:t>
              </a:r>
            </a:p>
            <a:p>
              <a:pPr algn="ctr"/>
              <a:r>
                <a:rPr lang="es-ES_tradnl" altLang="es-ES" sz="1000" b="0" dirty="0">
                  <a:cs typeface="Arial" panose="020B0604020202020204" pitchFamily="34" charset="0"/>
                </a:rPr>
                <a:t>de inventario</a:t>
              </a:r>
              <a:endParaRPr lang="es-ES_tradnl" altLang="es-ES" sz="1200" b="0" dirty="0">
                <a:cs typeface="Arial" panose="020B0604020202020204" pitchFamily="34" charset="0"/>
              </a:endParaRPr>
            </a:p>
          </p:txBody>
        </p:sp>
        <p:cxnSp>
          <p:nvCxnSpPr>
            <p:cNvPr id="51" name="AutoShape 133">
              <a:extLst>
                <a:ext uri="{FF2B5EF4-FFF2-40B4-BE49-F238E27FC236}">
                  <a16:creationId xmlns:a16="http://schemas.microsoft.com/office/drawing/2014/main" id="{7D717C4A-9E1C-41FB-84F8-08DA4C44473D}"/>
                </a:ext>
              </a:extLst>
            </p:cNvPr>
            <p:cNvCxnSpPr>
              <a:cxnSpLocks noChangeShapeType="1"/>
              <a:stCxn id="50" idx="1"/>
            </p:cNvCxnSpPr>
            <p:nvPr/>
          </p:nvCxnSpPr>
          <p:spPr bwMode="auto">
            <a:xfrm rot="10800000">
              <a:off x="6191858" y="3414605"/>
              <a:ext cx="340148" cy="347952"/>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 name="AutoShape 134">
              <a:extLst>
                <a:ext uri="{FF2B5EF4-FFF2-40B4-BE49-F238E27FC236}">
                  <a16:creationId xmlns:a16="http://schemas.microsoft.com/office/drawing/2014/main" id="{EE56CC99-9BA1-466B-859B-22CBE7EECDB2}"/>
                </a:ext>
              </a:extLst>
            </p:cNvPr>
            <p:cNvCxnSpPr>
              <a:cxnSpLocks noChangeShapeType="1"/>
              <a:stCxn id="50" idx="1"/>
            </p:cNvCxnSpPr>
            <p:nvPr/>
          </p:nvCxnSpPr>
          <p:spPr bwMode="auto">
            <a:xfrm rot="10800000" flipV="1">
              <a:off x="6177903" y="3762557"/>
              <a:ext cx="354103" cy="362154"/>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Rectangle 128">
              <a:extLst>
                <a:ext uri="{FF2B5EF4-FFF2-40B4-BE49-F238E27FC236}">
                  <a16:creationId xmlns:a16="http://schemas.microsoft.com/office/drawing/2014/main" id="{DB66429D-DEFF-4CE9-8F09-9411B793BE32}"/>
                </a:ext>
              </a:extLst>
            </p:cNvPr>
            <p:cNvSpPr>
              <a:spLocks noChangeArrowheads="1"/>
            </p:cNvSpPr>
            <p:nvPr/>
          </p:nvSpPr>
          <p:spPr bwMode="auto">
            <a:xfrm>
              <a:off x="9347293" y="308280"/>
              <a:ext cx="14565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algn="ctr"/>
              <a:r>
                <a:rPr lang="es-ES_tradnl" altLang="es-ES" sz="1200" b="0" dirty="0">
                  <a:cs typeface="Arial" panose="020B0604020202020204" pitchFamily="34" charset="0"/>
                </a:rPr>
                <a:t>Planificación estratégica</a:t>
              </a:r>
            </a:p>
            <a:p>
              <a:pPr algn="ctr"/>
              <a:r>
                <a:rPr lang="es-ES_tradnl" altLang="es-ES" sz="1200" b="0" dirty="0">
                  <a:cs typeface="Arial" panose="020B0604020202020204" pitchFamily="34" charset="0"/>
                </a:rPr>
                <a:t>(largo plazo)</a:t>
              </a:r>
            </a:p>
          </p:txBody>
        </p:sp>
      </p:grpSp>
    </p:spTree>
    <p:extLst>
      <p:ext uri="{BB962C8B-B14F-4D97-AF65-F5344CB8AC3E}">
        <p14:creationId xmlns:p14="http://schemas.microsoft.com/office/powerpoint/2010/main" val="28065272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ppt_w</p:attrName>
                                        </p:attrNameLst>
                                      </p:cBhvr>
                                      <p:tavLst>
                                        <p:tav tm="0">
                                          <p:val>
                                            <p:fltVal val="0"/>
                                          </p:val>
                                        </p:tav>
                                        <p:tav tm="100000">
                                          <p:val>
                                            <p:strVal val="#ppt_w"/>
                                          </p:val>
                                        </p:tav>
                                      </p:tavLst>
                                    </p:anim>
                                    <p:anim calcmode="lin" valueType="num">
                                      <p:cBhvr>
                                        <p:cTn id="8" dur="2000" fill="hold"/>
                                        <p:tgtEl>
                                          <p:spTgt spid="4"/>
                                        </p:tgtEl>
                                        <p:attrNameLst>
                                          <p:attrName>ppt_h</p:attrName>
                                        </p:attrNameLst>
                                      </p:cBhvr>
                                      <p:tavLst>
                                        <p:tav tm="0">
                                          <p:val>
                                            <p:fltVal val="0"/>
                                          </p:val>
                                        </p:tav>
                                        <p:tav tm="100000">
                                          <p:val>
                                            <p:strVal val="#ppt_h"/>
                                          </p:val>
                                        </p:tav>
                                      </p:tavLst>
                                    </p:anim>
                                    <p:anim calcmode="lin" valueType="num">
                                      <p:cBhvr>
                                        <p:cTn id="9" dur="2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2 Marcador de contenido">
            <a:extLst>
              <a:ext uri="{FF2B5EF4-FFF2-40B4-BE49-F238E27FC236}">
                <a16:creationId xmlns:a16="http://schemas.microsoft.com/office/drawing/2014/main" id="{A9A48B8B-B833-4830-A05C-D1C917088204}"/>
              </a:ext>
            </a:extLst>
          </p:cNvPr>
          <p:cNvSpPr txBox="1">
            <a:spLocks/>
          </p:cNvSpPr>
          <p:nvPr/>
        </p:nvSpPr>
        <p:spPr>
          <a:xfrm>
            <a:off x="-1" y="1266192"/>
            <a:ext cx="12191999" cy="4561403"/>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Dado que CT1 presenta sobrecarga, y tiene asignados P1 y P3, se plantean las siguientes alternativas para mover total o parcialmente esos pedidos:</a:t>
            </a:r>
          </a:p>
          <a:p>
            <a:pPr marL="114300" marR="0" lvl="0" indent="-457200" algn="just" defTabSz="914400" rtl="0" eaLnBrk="1" fontAlgn="auto" latinLnBrk="0" hangingPunct="1">
              <a:lnSpc>
                <a:spcPct val="100000"/>
              </a:lnSpc>
              <a:spcBef>
                <a:spcPct val="20000"/>
              </a:spcBef>
              <a:spcAft>
                <a:spcPts val="0"/>
              </a:spcAft>
              <a:buClrTx/>
              <a:buSzTx/>
              <a:buFont typeface="+mj-lt"/>
              <a:buAutoNum type="arabicPeriod"/>
              <a:tabLst/>
              <a:defRPr/>
            </a:pPr>
            <a:r>
              <a:rPr lang="es-ES" sz="2400" dirty="0"/>
              <a:t>P1 de CT1 a CT2, con un aumento de tiempo del 18% (</a:t>
            </a:r>
            <a:r>
              <a:rPr lang="es-ES_tradnl" altLang="es-ES" sz="2400" i="1" dirty="0">
                <a:cs typeface="Arial" panose="020B0604020202020204" pitchFamily="34" charset="0"/>
              </a:rPr>
              <a:t>IT</a:t>
            </a:r>
            <a:r>
              <a:rPr lang="es-ES_tradnl" altLang="es-ES" sz="2400" i="1" baseline="-25000" dirty="0">
                <a:cs typeface="Arial" panose="020B0604020202020204" pitchFamily="34" charset="0"/>
              </a:rPr>
              <a:t>12</a:t>
            </a:r>
            <a:r>
              <a:rPr lang="es-ES" sz="2400" dirty="0"/>
              <a:t> = 0,18).</a:t>
            </a:r>
          </a:p>
          <a:p>
            <a:pPr marL="114300" indent="-457200" algn="just">
              <a:spcBef>
                <a:spcPct val="20000"/>
              </a:spcBef>
              <a:buFont typeface="+mj-lt"/>
              <a:buAutoNum type="arabicPeriod"/>
              <a:defRPr/>
            </a:pPr>
            <a:r>
              <a:rPr lang="es-ES" sz="2400" dirty="0"/>
              <a:t>P1 de CT1 a CT3, con un aumento de tiempo del 45% (</a:t>
            </a:r>
            <a:r>
              <a:rPr lang="es-ES_tradnl" altLang="es-ES" sz="2400" i="1" dirty="0">
                <a:cs typeface="Arial" panose="020B0604020202020204" pitchFamily="34" charset="0"/>
              </a:rPr>
              <a:t>IT</a:t>
            </a:r>
            <a:r>
              <a:rPr lang="es-ES_tradnl" altLang="es-ES" sz="2400" i="1" baseline="-25000" dirty="0">
                <a:cs typeface="Arial" panose="020B0604020202020204" pitchFamily="34" charset="0"/>
              </a:rPr>
              <a:t>13</a:t>
            </a:r>
            <a:r>
              <a:rPr lang="es-ES" sz="2400" dirty="0"/>
              <a:t> = 0,45).</a:t>
            </a:r>
          </a:p>
          <a:p>
            <a:pPr marL="114300" indent="-457200" algn="just">
              <a:spcBef>
                <a:spcPct val="20000"/>
              </a:spcBef>
              <a:buFont typeface="+mj-lt"/>
              <a:buAutoNum type="arabicPeriod"/>
              <a:defRPr/>
            </a:pPr>
            <a:r>
              <a:rPr lang="es-ES" sz="2400" dirty="0"/>
              <a:t>P3 de CT1 a CT2, con un aumento de tiempo del 25% (</a:t>
            </a:r>
            <a:r>
              <a:rPr lang="es-ES_tradnl" altLang="es-ES" sz="2400" i="1" dirty="0">
                <a:cs typeface="Arial" panose="020B0604020202020204" pitchFamily="34" charset="0"/>
              </a:rPr>
              <a:t>IT</a:t>
            </a:r>
            <a:r>
              <a:rPr lang="es-ES_tradnl" altLang="es-ES" sz="2400" i="1" baseline="-25000" dirty="0">
                <a:cs typeface="Arial" panose="020B0604020202020204" pitchFamily="34" charset="0"/>
              </a:rPr>
              <a:t>32</a:t>
            </a:r>
            <a:r>
              <a:rPr lang="es-ES" sz="2400" dirty="0"/>
              <a:t> = 0,25).</a:t>
            </a:r>
          </a:p>
          <a:p>
            <a:pPr marL="114300" indent="-457200" algn="just">
              <a:spcBef>
                <a:spcPct val="20000"/>
              </a:spcBef>
              <a:buFont typeface="+mj-lt"/>
              <a:buAutoNum type="arabicPeriod"/>
              <a:defRPr/>
            </a:pPr>
            <a:r>
              <a:rPr lang="es-ES" sz="2400" dirty="0"/>
              <a:t>P3 de CT1 a CT3, con un aumento de tiempo del 19% (</a:t>
            </a:r>
            <a:r>
              <a:rPr lang="es-ES_tradnl" altLang="es-ES" sz="2400" i="1" dirty="0">
                <a:cs typeface="Arial" panose="020B0604020202020204" pitchFamily="34" charset="0"/>
              </a:rPr>
              <a:t>IT</a:t>
            </a:r>
            <a:r>
              <a:rPr lang="es-ES_tradnl" altLang="es-ES" sz="2400" i="1" baseline="-25000" dirty="0">
                <a:cs typeface="Arial" panose="020B0604020202020204" pitchFamily="34" charset="0"/>
              </a:rPr>
              <a:t>33</a:t>
            </a:r>
            <a:r>
              <a:rPr lang="es-ES" sz="2400" dirty="0"/>
              <a:t> = 0,19).</a:t>
            </a:r>
          </a:p>
          <a:p>
            <a:pPr marL="114300" marR="0" lvl="0" indent="-457200" algn="just" defTabSz="914400" rtl="0" eaLnBrk="1" fontAlgn="auto" latinLnBrk="0" hangingPunct="1">
              <a:lnSpc>
                <a:spcPct val="100000"/>
              </a:lnSpc>
              <a:spcBef>
                <a:spcPct val="20000"/>
              </a:spcBef>
              <a:spcAft>
                <a:spcPts val="0"/>
              </a:spcAft>
              <a:buClrTx/>
              <a:buSzTx/>
              <a:buFont typeface="+mj-lt"/>
              <a:buAutoNum type="arabicPeriod"/>
              <a:tabLst/>
              <a:defRPr/>
            </a:pPr>
            <a:endParaRPr lang="es-ES" sz="2400" dirty="0"/>
          </a:p>
          <a:p>
            <a:pPr marL="114300" marR="0" lvl="0" indent="-457200" algn="just" defTabSz="914400" rtl="0" eaLnBrk="1" fontAlgn="auto" latinLnBrk="0" hangingPunct="1">
              <a:lnSpc>
                <a:spcPct val="100000"/>
              </a:lnSpc>
              <a:spcBef>
                <a:spcPct val="20000"/>
              </a:spcBef>
              <a:spcAft>
                <a:spcPts val="0"/>
              </a:spcAft>
              <a:buClrTx/>
              <a:buSzTx/>
              <a:buFont typeface="+mj-lt"/>
              <a:buAutoNum type="arabicPeriod"/>
              <a:tabLst/>
              <a:defRPr/>
            </a:pPr>
            <a:endParaRPr lang="es-ES" sz="2400" dirty="0"/>
          </a:p>
          <a:p>
            <a:pPr indent="-342900" algn="just">
              <a:spcBef>
                <a:spcPct val="20000"/>
              </a:spcBef>
              <a:defRPr/>
            </a:pPr>
            <a:r>
              <a:rPr lang="es-ES" sz="2400" dirty="0"/>
              <a:t>La alternativa que menos tiempo añade sobre la asignación inicial es la </a:t>
            </a:r>
            <a:r>
              <a:rPr lang="es-ES" sz="2400" b="1" dirty="0"/>
              <a:t>1</a:t>
            </a:r>
            <a:r>
              <a:rPr lang="es-ES" sz="2400" dirty="0"/>
              <a:t>.</a:t>
            </a:r>
          </a:p>
        </p:txBody>
      </p:sp>
    </p:spTree>
    <p:extLst>
      <p:ext uri="{BB962C8B-B14F-4D97-AF65-F5344CB8AC3E}">
        <p14:creationId xmlns:p14="http://schemas.microsoft.com/office/powerpoint/2010/main" val="74785299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1179261"/>
            <a:ext cx="12191999" cy="2352204"/>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La siguiente decisión es determinar la cantidad a mover. Para tratar de minimizar el tiempo añadido, se mueve la menor de estas cantidades:</a:t>
            </a:r>
          </a:p>
          <a:p>
            <a:pPr lvl="2" indent="-342900" algn="just">
              <a:spcBef>
                <a:spcPct val="20000"/>
              </a:spcBef>
              <a:buFontTx/>
              <a:buChar char="-"/>
              <a:defRPr/>
            </a:pPr>
            <a:r>
              <a:rPr lang="es-ES" sz="2400" dirty="0"/>
              <a:t>La sobrecarga del CT1 de P1: </a:t>
            </a:r>
            <a:r>
              <a:rPr lang="es-ES" sz="2400" b="1" dirty="0"/>
              <a:t>100 horas</a:t>
            </a:r>
            <a:r>
              <a:rPr lang="es-ES" sz="2400" dirty="0"/>
              <a:t>.</a:t>
            </a:r>
          </a:p>
          <a:p>
            <a:pPr lvl="2" indent="-342900" algn="just">
              <a:spcBef>
                <a:spcPct val="20000"/>
              </a:spcBef>
              <a:buFontTx/>
              <a:buChar char="-"/>
              <a:defRPr/>
            </a:pPr>
            <a:r>
              <a:rPr lang="es-ES" sz="2400" dirty="0"/>
              <a:t>La capacidad ociosa de CT2 (20 horas) expresada en horas de CT1: </a:t>
            </a:r>
            <a:r>
              <a:rPr lang="es-ES" sz="2400" b="1" dirty="0"/>
              <a:t>16,88 horas                 </a:t>
            </a:r>
            <a:r>
              <a:rPr lang="es-ES" sz="2400" dirty="0"/>
              <a:t> (X horas en CT1 = (20*200) / 237 = 16,88 horas).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2 Marcador de contenido">
            <a:extLst>
              <a:ext uri="{FF2B5EF4-FFF2-40B4-BE49-F238E27FC236}">
                <a16:creationId xmlns:a16="http://schemas.microsoft.com/office/drawing/2014/main" id="{C2D79688-AFFC-49EC-9D4D-B36EF199FD7A}"/>
              </a:ext>
            </a:extLst>
          </p:cNvPr>
          <p:cNvSpPr txBox="1">
            <a:spLocks/>
          </p:cNvSpPr>
          <p:nvPr/>
        </p:nvSpPr>
        <p:spPr>
          <a:xfrm>
            <a:off x="1" y="5428185"/>
            <a:ext cx="12191999" cy="1219922"/>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b="1" dirty="0"/>
              <a:t>Así, 16,88 horas de P1 en CT1 equivalen a 20 horas en CT2.</a:t>
            </a:r>
          </a:p>
        </p:txBody>
      </p:sp>
      <p:sp>
        <p:nvSpPr>
          <p:cNvPr id="7" name="2 Marcador de contenido">
            <a:extLst>
              <a:ext uri="{FF2B5EF4-FFF2-40B4-BE49-F238E27FC236}">
                <a16:creationId xmlns:a16="http://schemas.microsoft.com/office/drawing/2014/main" id="{4E7ECEFE-AADC-4350-B9A0-00D8A427C82B}"/>
              </a:ext>
            </a:extLst>
          </p:cNvPr>
          <p:cNvSpPr txBox="1">
            <a:spLocks/>
          </p:cNvSpPr>
          <p:nvPr/>
        </p:nvSpPr>
        <p:spPr>
          <a:xfrm>
            <a:off x="1" y="3774110"/>
            <a:ext cx="12191999" cy="1219922"/>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Entonces, se mueven 16,88 horas de P1 de CT1 a CT2 en su cantidad equivalente.</a:t>
            </a:r>
          </a:p>
          <a:p>
            <a:pPr lvl="2" indent="-342900" algn="just">
              <a:spcBef>
                <a:spcPct val="20000"/>
              </a:spcBef>
              <a:buFontTx/>
              <a:buChar char="-"/>
              <a:defRPr/>
            </a:pPr>
            <a:r>
              <a:rPr lang="es-ES" sz="2400" dirty="0"/>
              <a:t>X horas en CT2 = (16,88*237) / 200 = </a:t>
            </a:r>
            <a:r>
              <a:rPr lang="es-ES" sz="2400" b="1" dirty="0"/>
              <a:t>20 horas</a:t>
            </a:r>
          </a:p>
        </p:txBody>
      </p:sp>
    </p:spTree>
    <p:extLst>
      <p:ext uri="{BB962C8B-B14F-4D97-AF65-F5344CB8AC3E}">
        <p14:creationId xmlns:p14="http://schemas.microsoft.com/office/powerpoint/2010/main" val="3561890593"/>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692354"/>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Por tanto, la menor cantidad es 16,88 horas, que se eliminan de P1 en CT1 y se reasignan a CT2, donde se convierten en 20 horas.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23" name="Group 114">
            <a:extLst>
              <a:ext uri="{FF2B5EF4-FFF2-40B4-BE49-F238E27FC236}">
                <a16:creationId xmlns:a16="http://schemas.microsoft.com/office/drawing/2014/main" id="{3BD7F1D4-94A8-4E58-815B-2A260903B5ED}"/>
              </a:ext>
            </a:extLst>
          </p:cNvPr>
          <p:cNvGraphicFramePr>
            <a:graphicFrameLocks/>
          </p:cNvGraphicFramePr>
          <p:nvPr>
            <p:extLst>
              <p:ext uri="{D42A27DB-BD31-4B8C-83A1-F6EECF244321}">
                <p14:modId xmlns:p14="http://schemas.microsoft.com/office/powerpoint/2010/main" val="3142952377"/>
              </p:ext>
            </p:extLst>
          </p:nvPr>
        </p:nvGraphicFramePr>
        <p:xfrm>
          <a:off x="2479681" y="1864080"/>
          <a:ext cx="5588528" cy="4844148"/>
        </p:xfrm>
        <a:graphic>
          <a:graphicData uri="http://schemas.openxmlformats.org/drawingml/2006/table">
            <a:tbl>
              <a:tblPr/>
              <a:tblGrid>
                <a:gridCol w="2400652">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961320">
                  <a:extLst>
                    <a:ext uri="{9D8B030D-6E8A-4147-A177-3AD203B41FA5}">
                      <a16:colId xmlns:a16="http://schemas.microsoft.com/office/drawing/2014/main" val="20002"/>
                    </a:ext>
                  </a:extLst>
                </a:gridCol>
                <a:gridCol w="1120069">
                  <a:extLst>
                    <a:ext uri="{9D8B030D-6E8A-4147-A177-3AD203B41FA5}">
                      <a16:colId xmlns:a16="http://schemas.microsoft.com/office/drawing/2014/main" val="20003"/>
                    </a:ext>
                  </a:extLst>
                </a:gridCol>
              </a:tblGrid>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endParaRPr kumimoji="0" lang="es-ES" altLang="es-ES" sz="2600" b="1" i="0" u="none" strike="noStrike" cap="none" normalizeH="0" baseline="0" dirty="0">
                        <a:ln>
                          <a:noFill/>
                        </a:ln>
                        <a:solidFill>
                          <a:schemeClr val="tx1"/>
                        </a:solidFill>
                        <a:effectLst/>
                        <a:latin typeface="Arial Narrow" pitchFamily="34" charset="0"/>
                      </a:endParaRP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gridSpan="3">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Centro de trabajo</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Pedido</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CT1</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CT2</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CT3</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P1</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183,12</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P2</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180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P3</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985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P4</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75</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Carga asignada</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343,12</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75</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81743">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Capacidad disponible</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2D050"/>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173,7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Desviación</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83,12</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-98,7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bl>
          </a:graphicData>
        </a:graphic>
      </p:graphicFrame>
      <p:sp>
        <p:nvSpPr>
          <p:cNvPr id="24" name="Text Box 115">
            <a:extLst>
              <a:ext uri="{FF2B5EF4-FFF2-40B4-BE49-F238E27FC236}">
                <a16:creationId xmlns:a16="http://schemas.microsoft.com/office/drawing/2014/main" id="{B4BA662C-792C-4090-BC1F-77F42FCB4802}"/>
              </a:ext>
            </a:extLst>
          </p:cNvPr>
          <p:cNvSpPr txBox="1">
            <a:spLocks noChangeArrowheads="1"/>
          </p:cNvSpPr>
          <p:nvPr/>
        </p:nvSpPr>
        <p:spPr bwMode="auto">
          <a:xfrm>
            <a:off x="8321681" y="1940621"/>
            <a:ext cx="2398889" cy="200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p>
            <a:pPr>
              <a:spcBef>
                <a:spcPct val="50000"/>
              </a:spcBef>
            </a:pPr>
            <a:r>
              <a:rPr lang="es-ES" altLang="es-ES" sz="3100" dirty="0">
                <a:solidFill>
                  <a:prstClr val="black"/>
                </a:solidFill>
                <a:latin typeface="Arial" panose="020B0604020202020204" pitchFamily="34" charset="0"/>
                <a:cs typeface="Arial" panose="020B0604020202020204" pitchFamily="34" charset="0"/>
              </a:rPr>
              <a:t>Segunda asignación con índices de tiempo</a:t>
            </a:r>
          </a:p>
        </p:txBody>
      </p:sp>
    </p:spTree>
    <p:extLst>
      <p:ext uri="{BB962C8B-B14F-4D97-AF65-F5344CB8AC3E}">
        <p14:creationId xmlns:p14="http://schemas.microsoft.com/office/powerpoint/2010/main" val="408329533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2 Marcador de contenido">
            <a:extLst>
              <a:ext uri="{FF2B5EF4-FFF2-40B4-BE49-F238E27FC236}">
                <a16:creationId xmlns:a16="http://schemas.microsoft.com/office/drawing/2014/main" id="{A9A48B8B-B833-4830-A05C-D1C917088204}"/>
              </a:ext>
            </a:extLst>
          </p:cNvPr>
          <p:cNvSpPr txBox="1">
            <a:spLocks/>
          </p:cNvSpPr>
          <p:nvPr/>
        </p:nvSpPr>
        <p:spPr>
          <a:xfrm>
            <a:off x="-1" y="498969"/>
            <a:ext cx="12191999" cy="4561403"/>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En esta segunda asignación sigue existiendo sobrecarga en CT1 y capacidad ociosa en CT3. Por tanto, se plantean las siguientes alternativas:</a:t>
            </a:r>
          </a:p>
          <a:p>
            <a:pPr marL="114300" marR="0" lvl="0" indent="-457200" algn="just" defTabSz="914400" rtl="0" eaLnBrk="1" fontAlgn="auto" latinLnBrk="0" hangingPunct="1">
              <a:lnSpc>
                <a:spcPct val="100000"/>
              </a:lnSpc>
              <a:spcBef>
                <a:spcPct val="20000"/>
              </a:spcBef>
              <a:spcAft>
                <a:spcPts val="0"/>
              </a:spcAft>
              <a:buClrTx/>
              <a:buSzTx/>
              <a:buFont typeface="+mj-lt"/>
              <a:buAutoNum type="arabicPeriod"/>
              <a:tabLst/>
              <a:defRPr/>
            </a:pPr>
            <a:r>
              <a:rPr lang="es-ES" sz="2400" dirty="0"/>
              <a:t>P1 de CT1 a CT3, con un aumento de tiempo del 45% (</a:t>
            </a:r>
            <a:r>
              <a:rPr lang="es-ES_tradnl" altLang="es-ES" sz="2400" i="1" dirty="0">
                <a:cs typeface="Arial" panose="020B0604020202020204" pitchFamily="34" charset="0"/>
              </a:rPr>
              <a:t>IT</a:t>
            </a:r>
            <a:r>
              <a:rPr lang="es-ES_tradnl" altLang="es-ES" sz="2400" i="1" baseline="-25000" dirty="0">
                <a:cs typeface="Arial" panose="020B0604020202020204" pitchFamily="34" charset="0"/>
              </a:rPr>
              <a:t>13</a:t>
            </a:r>
            <a:r>
              <a:rPr lang="es-ES" sz="2400" dirty="0"/>
              <a:t> = 0,45).</a:t>
            </a:r>
          </a:p>
          <a:p>
            <a:pPr marL="114300" indent="-457200" algn="just">
              <a:spcBef>
                <a:spcPct val="20000"/>
              </a:spcBef>
              <a:buFont typeface="+mj-lt"/>
              <a:buAutoNum type="arabicPeriod"/>
              <a:defRPr/>
            </a:pPr>
            <a:r>
              <a:rPr lang="es-ES" sz="2400" dirty="0"/>
              <a:t>P3 de CT1 a CT3, con un aumento de tiempo del 19% (</a:t>
            </a:r>
            <a:r>
              <a:rPr lang="es-ES_tradnl" altLang="es-ES" sz="2400" i="1" dirty="0">
                <a:cs typeface="Arial" panose="020B0604020202020204" pitchFamily="34" charset="0"/>
              </a:rPr>
              <a:t>IT</a:t>
            </a:r>
            <a:r>
              <a:rPr lang="es-ES_tradnl" altLang="es-ES" sz="2400" i="1" baseline="-25000" dirty="0">
                <a:cs typeface="Arial" panose="020B0604020202020204" pitchFamily="34" charset="0"/>
              </a:rPr>
              <a:t>33</a:t>
            </a:r>
            <a:r>
              <a:rPr lang="es-ES" sz="2400" dirty="0"/>
              <a:t> = 0,19).</a:t>
            </a:r>
            <a:endParaRPr lang="es-ES" sz="1000" dirty="0"/>
          </a:p>
          <a:p>
            <a:pPr indent="-342900" algn="just">
              <a:spcBef>
                <a:spcPct val="20000"/>
              </a:spcBef>
              <a:defRPr/>
            </a:pPr>
            <a:r>
              <a:rPr lang="es-ES" sz="2400" dirty="0"/>
              <a:t>La alternativa que menos tiempo añade sobre la asignación inicial es la </a:t>
            </a:r>
            <a:r>
              <a:rPr lang="es-ES" sz="2400" b="1" dirty="0"/>
              <a:t>2</a:t>
            </a:r>
            <a:r>
              <a:rPr lang="es-ES" sz="2400" dirty="0"/>
              <a:t>.</a:t>
            </a:r>
          </a:p>
          <a:p>
            <a:pPr indent="-342900" algn="just">
              <a:spcBef>
                <a:spcPct val="20000"/>
              </a:spcBef>
              <a:defRPr/>
            </a:pPr>
            <a:endParaRPr lang="es-ES" sz="2400" dirty="0"/>
          </a:p>
          <a:p>
            <a:pPr indent="-342900" algn="just">
              <a:spcBef>
                <a:spcPct val="20000"/>
              </a:spcBef>
              <a:defRPr/>
            </a:pPr>
            <a:endParaRPr lang="es-ES" sz="1400" dirty="0"/>
          </a:p>
          <a:p>
            <a:pPr marR="0" lvl="0" indent="-342900" algn="just" defTabSz="914400" rtl="0" eaLnBrk="1" fontAlgn="auto" latinLnBrk="0" hangingPunct="1">
              <a:lnSpc>
                <a:spcPct val="100000"/>
              </a:lnSpc>
              <a:spcBef>
                <a:spcPct val="20000"/>
              </a:spcBef>
              <a:spcAft>
                <a:spcPts val="0"/>
              </a:spcAft>
              <a:buClrTx/>
              <a:buSzTx/>
              <a:tabLst/>
              <a:defRPr/>
            </a:pPr>
            <a:r>
              <a:rPr lang="es-ES" sz="2400" dirty="0"/>
              <a:t>La siguiente decisión es determinar la cantidad a mover. Para tratar de minimizar el tiempo añadido, se mueve la menor de estas cantidades:</a:t>
            </a:r>
          </a:p>
          <a:p>
            <a:pPr lvl="2" indent="-342900" algn="just">
              <a:spcBef>
                <a:spcPct val="20000"/>
              </a:spcBef>
              <a:buFontTx/>
              <a:buChar char="-"/>
              <a:defRPr/>
            </a:pPr>
            <a:r>
              <a:rPr lang="es-ES" sz="2400" dirty="0"/>
              <a:t>La sobrecarga del CT1 de P3: </a:t>
            </a:r>
            <a:r>
              <a:rPr lang="es-ES" sz="2400" b="1" dirty="0"/>
              <a:t>83,12 horas</a:t>
            </a:r>
            <a:r>
              <a:rPr lang="es-ES" sz="2400" dirty="0"/>
              <a:t>.</a:t>
            </a:r>
          </a:p>
          <a:p>
            <a:pPr lvl="2" indent="-342900" algn="just">
              <a:spcBef>
                <a:spcPct val="20000"/>
              </a:spcBef>
              <a:buFontTx/>
              <a:buChar char="-"/>
              <a:defRPr/>
            </a:pPr>
            <a:r>
              <a:rPr lang="es-ES" sz="2400" dirty="0"/>
              <a:t>La capacidad ociosa de CT3 (98,7 horas) expresada en horas de CT1: </a:t>
            </a:r>
            <a:r>
              <a:rPr lang="es-ES" sz="2400" b="1" dirty="0"/>
              <a:t>83,12 horas                 </a:t>
            </a:r>
            <a:r>
              <a:rPr lang="es-ES" sz="2400" dirty="0"/>
              <a:t> (X horas en CT1 = (98,7*160) / 190 = 83,12 horas).</a:t>
            </a:r>
          </a:p>
          <a:p>
            <a:pPr indent="-342900" algn="just">
              <a:spcBef>
                <a:spcPct val="20000"/>
              </a:spcBef>
              <a:defRPr/>
            </a:pPr>
            <a:endParaRPr lang="es-ES" sz="2400" dirty="0"/>
          </a:p>
        </p:txBody>
      </p:sp>
      <p:sp>
        <p:nvSpPr>
          <p:cNvPr id="8" name="2 Marcador de contenido">
            <a:extLst>
              <a:ext uri="{FF2B5EF4-FFF2-40B4-BE49-F238E27FC236}">
                <a16:creationId xmlns:a16="http://schemas.microsoft.com/office/drawing/2014/main" id="{33AC34EE-5F4E-40CA-A950-989F7EAFBEE5}"/>
              </a:ext>
            </a:extLst>
          </p:cNvPr>
          <p:cNvSpPr txBox="1">
            <a:spLocks/>
          </p:cNvSpPr>
          <p:nvPr/>
        </p:nvSpPr>
        <p:spPr>
          <a:xfrm>
            <a:off x="1" y="6396135"/>
            <a:ext cx="12191999" cy="1219922"/>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b="1" dirty="0"/>
              <a:t>Así, 83,12 horas de P3 en CT1 equivalen a 98,7 horas en CT3.</a:t>
            </a:r>
          </a:p>
        </p:txBody>
      </p:sp>
      <p:sp>
        <p:nvSpPr>
          <p:cNvPr id="6" name="2 Marcador de contenido">
            <a:extLst>
              <a:ext uri="{FF2B5EF4-FFF2-40B4-BE49-F238E27FC236}">
                <a16:creationId xmlns:a16="http://schemas.microsoft.com/office/drawing/2014/main" id="{43360554-D69A-46F6-95CA-77DE646C2FE2}"/>
              </a:ext>
            </a:extLst>
          </p:cNvPr>
          <p:cNvSpPr txBox="1">
            <a:spLocks/>
          </p:cNvSpPr>
          <p:nvPr/>
        </p:nvSpPr>
        <p:spPr>
          <a:xfrm>
            <a:off x="1" y="5434101"/>
            <a:ext cx="12191999" cy="1219922"/>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Entonces, se mueven 83,12 horas de P3 de CT1 a CT3 en su cantidad equivalente.</a:t>
            </a:r>
          </a:p>
          <a:p>
            <a:pPr lvl="2" indent="-342900" algn="just">
              <a:spcBef>
                <a:spcPct val="20000"/>
              </a:spcBef>
              <a:buFontTx/>
              <a:buChar char="-"/>
              <a:defRPr/>
            </a:pPr>
            <a:r>
              <a:rPr lang="es-ES" sz="2400" dirty="0"/>
              <a:t>X horas en CT3 = (83,12*190) </a:t>
            </a:r>
            <a:r>
              <a:rPr lang="es-ES" sz="2400"/>
              <a:t>/ 160 </a:t>
            </a:r>
            <a:r>
              <a:rPr lang="es-ES" sz="2400" dirty="0"/>
              <a:t>= </a:t>
            </a:r>
            <a:r>
              <a:rPr lang="es-ES" sz="2400" b="1" dirty="0"/>
              <a:t>98,7 horas</a:t>
            </a:r>
          </a:p>
        </p:txBody>
      </p:sp>
    </p:spTree>
    <p:extLst>
      <p:ext uri="{BB962C8B-B14F-4D97-AF65-F5344CB8AC3E}">
        <p14:creationId xmlns:p14="http://schemas.microsoft.com/office/powerpoint/2010/main" val="1818836311"/>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692354"/>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400" dirty="0"/>
              <a:t>Por tanto, la menor cantidad es 83,12 horas, se trasladan esas horas de P3 en CT1 en la cantidad equivalente de CT3 (98,7 horas).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23" name="Group 114">
            <a:extLst>
              <a:ext uri="{FF2B5EF4-FFF2-40B4-BE49-F238E27FC236}">
                <a16:creationId xmlns:a16="http://schemas.microsoft.com/office/drawing/2014/main" id="{3BD7F1D4-94A8-4E58-815B-2A260903B5ED}"/>
              </a:ext>
            </a:extLst>
          </p:cNvPr>
          <p:cNvGraphicFramePr>
            <a:graphicFrameLocks/>
          </p:cNvGraphicFramePr>
          <p:nvPr>
            <p:extLst>
              <p:ext uri="{D42A27DB-BD31-4B8C-83A1-F6EECF244321}">
                <p14:modId xmlns:p14="http://schemas.microsoft.com/office/powerpoint/2010/main" val="2188266702"/>
              </p:ext>
            </p:extLst>
          </p:nvPr>
        </p:nvGraphicFramePr>
        <p:xfrm>
          <a:off x="2479681" y="1864080"/>
          <a:ext cx="5588528" cy="4844148"/>
        </p:xfrm>
        <a:graphic>
          <a:graphicData uri="http://schemas.openxmlformats.org/drawingml/2006/table">
            <a:tbl>
              <a:tblPr/>
              <a:tblGrid>
                <a:gridCol w="2400652">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961320">
                  <a:extLst>
                    <a:ext uri="{9D8B030D-6E8A-4147-A177-3AD203B41FA5}">
                      <a16:colId xmlns:a16="http://schemas.microsoft.com/office/drawing/2014/main" val="20002"/>
                    </a:ext>
                  </a:extLst>
                </a:gridCol>
                <a:gridCol w="1120069">
                  <a:extLst>
                    <a:ext uri="{9D8B030D-6E8A-4147-A177-3AD203B41FA5}">
                      <a16:colId xmlns:a16="http://schemas.microsoft.com/office/drawing/2014/main" val="20003"/>
                    </a:ext>
                  </a:extLst>
                </a:gridCol>
              </a:tblGrid>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endParaRPr kumimoji="0" lang="es-ES" altLang="es-ES" sz="2600" b="1" i="0" u="none" strike="noStrike" cap="none" normalizeH="0" baseline="0" dirty="0">
                        <a:ln>
                          <a:noFill/>
                        </a:ln>
                        <a:solidFill>
                          <a:schemeClr val="tx1"/>
                        </a:solidFill>
                        <a:effectLst/>
                        <a:latin typeface="Arial Narrow" pitchFamily="34" charset="0"/>
                      </a:endParaRP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gridSpan="3">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Centro de trabajo</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Pedido</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CT1</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CT2</a:t>
                      </a:r>
                    </a:p>
                  </a:txBody>
                  <a:tcPr marL="101600" marR="101600" marT="48986" marB="48986"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CT3</a:t>
                      </a:r>
                    </a:p>
                  </a:txBody>
                  <a:tcPr marL="101600" marR="101600" marT="48986" marB="48986"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P1</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183,12</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P2</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180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P3</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76,88</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98,7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985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P4</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 </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75</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Carga asignada</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chemeClr val="accent2"/>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173,7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81743">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Capacidad disponible</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2D050"/>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260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200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173,7</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9857">
                <a:tc>
                  <a:txBody>
                    <a:bodyPr/>
                    <a:lstStyle>
                      <a:lvl1pPr marL="0" algn="l" defTabSz="836613" rtl="0" eaLnBrk="1" latinLnBrk="0" hangingPunct="1">
                        <a:spcBef>
                          <a:spcPct val="20000"/>
                        </a:spcBef>
                        <a:buClr>
                          <a:srgbClr val="FF9933"/>
                        </a:buClr>
                        <a:buFont typeface="Symbol" pitchFamily="18" charset="2"/>
                        <a:defRPr sz="2500" b="1" kern="1200">
                          <a:solidFill>
                            <a:schemeClr val="tx1"/>
                          </a:solidFill>
                          <a:latin typeface="Arial Narrow" pitchFamily="34" charset="0"/>
                        </a:defRPr>
                      </a:lvl1pPr>
                      <a:lvl2pPr marL="417513" algn="l" defTabSz="836613" rtl="0" eaLnBrk="1" latinLnBrk="0" hangingPunct="1">
                        <a:spcBef>
                          <a:spcPct val="20000"/>
                        </a:spcBef>
                        <a:buClr>
                          <a:srgbClr val="FF9933"/>
                        </a:buClr>
                        <a:buSzPct val="80000"/>
                        <a:buFont typeface="Symbol" pitchFamily="18" charset="2"/>
                        <a:defRPr sz="2000" b="1" kern="1200">
                          <a:solidFill>
                            <a:schemeClr val="tx1"/>
                          </a:solidFill>
                          <a:latin typeface="Arial Narrow" pitchFamily="34" charset="0"/>
                        </a:defRPr>
                      </a:lvl2pPr>
                      <a:lvl3pPr marL="836613" algn="l" defTabSz="836613" rtl="0" eaLnBrk="1" latinLnBrk="0" hangingPunct="1">
                        <a:spcBef>
                          <a:spcPct val="20000"/>
                        </a:spcBef>
                        <a:buClr>
                          <a:srgbClr val="FF9933"/>
                        </a:buClr>
                        <a:buSzPct val="80000"/>
                        <a:buFont typeface="Symbol" pitchFamily="18" charset="2"/>
                        <a:defRPr sz="1800" b="1" kern="1200">
                          <a:solidFill>
                            <a:schemeClr val="tx1"/>
                          </a:solidFill>
                          <a:latin typeface="Arial Narrow" pitchFamily="34" charset="0"/>
                        </a:defRPr>
                      </a:lvl3pPr>
                      <a:lvl4pPr marL="1254125"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4pPr>
                      <a:lvl5pPr marL="1671638" algn="l" defTabSz="836613" rtl="0" eaLnBrk="1" latinLnBrk="0" hangingPunct="1">
                        <a:spcBef>
                          <a:spcPct val="20000"/>
                        </a:spcBef>
                        <a:buClr>
                          <a:srgbClr val="FF9933"/>
                        </a:buClr>
                        <a:buSzPct val="80000"/>
                        <a:buFont typeface="Symbol" pitchFamily="18" charset="2"/>
                        <a:defRPr sz="1600" b="1" kern="1200">
                          <a:solidFill>
                            <a:schemeClr val="tx1"/>
                          </a:solidFill>
                          <a:latin typeface="Arial Narrow" pitchFamily="34" charset="0"/>
                        </a:defRPr>
                      </a:lvl5pPr>
                      <a:lvl6pPr marL="21288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6pPr>
                      <a:lvl7pPr marL="25860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7pPr>
                      <a:lvl8pPr marL="30432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8pPr>
                      <a:lvl9pPr marL="3500438" algn="l" defTabSz="836613" rtl="0" eaLnBrk="0" fontAlgn="base" latinLnBrk="0" hangingPunct="0">
                        <a:spcBef>
                          <a:spcPct val="20000"/>
                        </a:spcBef>
                        <a:spcAft>
                          <a:spcPct val="0"/>
                        </a:spcAft>
                        <a:buClr>
                          <a:srgbClr val="FF9933"/>
                        </a:buClr>
                        <a:buSzPct val="80000"/>
                        <a:buFont typeface="Symbol" pitchFamily="18" charset="2"/>
                        <a:defRPr sz="1600" b="1" kern="1200">
                          <a:solidFill>
                            <a:schemeClr val="tx1"/>
                          </a:solidFill>
                          <a:latin typeface="Arial Narrow" pitchFamily="34" charset="0"/>
                        </a:defRPr>
                      </a:lvl9pPr>
                    </a:lstStyle>
                    <a:p>
                      <a:pPr marL="0" marR="0" lvl="0" indent="0" algn="l" defTabSz="836613" rtl="0" eaLnBrk="0" fontAlgn="base" latinLnBrk="0" hangingPunct="0">
                        <a:lnSpc>
                          <a:spcPct val="100000"/>
                        </a:lnSpc>
                        <a:spcBef>
                          <a:spcPct val="20000"/>
                        </a:spcBef>
                        <a:spcAft>
                          <a:spcPct val="0"/>
                        </a:spcAft>
                        <a:buClr>
                          <a:srgbClr val="FF9933"/>
                        </a:buClr>
                        <a:buSzTx/>
                        <a:buFont typeface="Symbol" pitchFamily="18" charset="2"/>
                        <a:buNone/>
                        <a:tabLst/>
                      </a:pPr>
                      <a:r>
                        <a:rPr kumimoji="0" lang="es-ES" altLang="es-ES" sz="2600" b="1" i="0" u="none" strike="noStrike" cap="none" normalizeH="0" baseline="0" dirty="0">
                          <a:ln>
                            <a:noFill/>
                          </a:ln>
                          <a:solidFill>
                            <a:schemeClr val="tx1"/>
                          </a:solidFill>
                          <a:effectLst/>
                          <a:latin typeface="Arial Narrow" pitchFamily="34" charset="0"/>
                        </a:rPr>
                        <a:t>Desviación</a:t>
                      </a:r>
                    </a:p>
                  </a:txBody>
                  <a:tcPr marL="101600" marR="101600" marT="48986" marB="48986"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algn="ctr">
                        <a:lnSpc>
                          <a:spcPct val="115000"/>
                        </a:lnSpc>
                        <a:spcAft>
                          <a:spcPts val="0"/>
                        </a:spcAft>
                      </a:pPr>
                      <a:r>
                        <a:rPr kumimoji="0" lang="es-ES_tradnl" sz="2600" b="1" i="0" u="none" strike="noStrike" kern="1200" cap="none" normalizeH="0" baseline="0" dirty="0">
                          <a:ln>
                            <a:noFill/>
                          </a:ln>
                          <a:solidFill>
                            <a:schemeClr val="tx1"/>
                          </a:solidFill>
                          <a:effectLst/>
                          <a:latin typeface="Arial Narrow" pitchFamily="34" charset="0"/>
                          <a:ea typeface="+mn-ea"/>
                          <a:cs typeface="+mn-cs"/>
                        </a:rPr>
                        <a:t>0</a:t>
                      </a:r>
                      <a:endParaRPr kumimoji="0" lang="es-ES" sz="2600" b="1" i="0" u="none" strike="noStrike" kern="1200" cap="none" normalizeH="0" baseline="0" dirty="0">
                        <a:ln>
                          <a:noFill/>
                        </a:ln>
                        <a:solidFill>
                          <a:schemeClr val="tx1"/>
                        </a:solidFill>
                        <a:effectLst/>
                        <a:latin typeface="Arial Narrow" pitchFamily="34" charset="0"/>
                        <a:ea typeface="+mn-ea"/>
                        <a:cs typeface="+mn-cs"/>
                      </a:endParaRPr>
                    </a:p>
                  </a:txBody>
                  <a:tcPr marL="68580" marR="68580" marT="0" marB="0">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bl>
          </a:graphicData>
        </a:graphic>
      </p:graphicFrame>
      <p:sp>
        <p:nvSpPr>
          <p:cNvPr id="24" name="Text Box 115">
            <a:extLst>
              <a:ext uri="{FF2B5EF4-FFF2-40B4-BE49-F238E27FC236}">
                <a16:creationId xmlns:a16="http://schemas.microsoft.com/office/drawing/2014/main" id="{B4BA662C-792C-4090-BC1F-77F42FCB4802}"/>
              </a:ext>
            </a:extLst>
          </p:cNvPr>
          <p:cNvSpPr txBox="1">
            <a:spLocks noChangeArrowheads="1"/>
          </p:cNvSpPr>
          <p:nvPr/>
        </p:nvSpPr>
        <p:spPr bwMode="auto">
          <a:xfrm>
            <a:off x="8321681" y="1940621"/>
            <a:ext cx="2398889" cy="200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08" tIns="50004" rIns="100008" bIns="50004">
            <a:spAutoFit/>
          </a:bodyPr>
          <a:lstStyle/>
          <a:p>
            <a:pPr>
              <a:spcBef>
                <a:spcPct val="50000"/>
              </a:spcBef>
            </a:pPr>
            <a:r>
              <a:rPr lang="es-ES" altLang="es-ES" sz="3100" dirty="0">
                <a:solidFill>
                  <a:prstClr val="black"/>
                </a:solidFill>
                <a:latin typeface="Arial" panose="020B0604020202020204" pitchFamily="34" charset="0"/>
                <a:cs typeface="Arial" panose="020B0604020202020204" pitchFamily="34" charset="0"/>
              </a:rPr>
              <a:t>Tercera asignación con índices de tiempo</a:t>
            </a:r>
          </a:p>
        </p:txBody>
      </p:sp>
    </p:spTree>
    <p:extLst>
      <p:ext uri="{BB962C8B-B14F-4D97-AF65-F5344CB8AC3E}">
        <p14:creationId xmlns:p14="http://schemas.microsoft.com/office/powerpoint/2010/main" val="3968916658"/>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sp>
        <p:nvSpPr>
          <p:cNvPr id="56" name="2 Marcador de contenido">
            <a:extLst>
              <a:ext uri="{FF2B5EF4-FFF2-40B4-BE49-F238E27FC236}">
                <a16:creationId xmlns:a16="http://schemas.microsoft.com/office/drawing/2014/main" id="{1E4B28F5-95A6-46DA-B4BF-698E1ED05344}"/>
              </a:ext>
            </a:extLst>
          </p:cNvPr>
          <p:cNvSpPr txBox="1">
            <a:spLocks/>
          </p:cNvSpPr>
          <p:nvPr/>
        </p:nvSpPr>
        <p:spPr>
          <a:xfrm>
            <a:off x="-1" y="509470"/>
            <a:ext cx="12191999" cy="1581986"/>
          </a:xfrm>
          <a:prstGeom prst="rect">
            <a:avLst/>
          </a:prstGeom>
        </p:spPr>
        <p:txBody>
          <a:bodyPr vert="horz" lIns="91440" tIns="45720" rIns="91440" bIns="45720" rtlCol="0">
            <a:noAutofit/>
          </a:bodyPr>
          <a:lstStyle/>
          <a:p>
            <a:pPr marR="0" lvl="0" indent="-342900" algn="just" defTabSz="914400" rtl="0" eaLnBrk="1" fontAlgn="auto" latinLnBrk="0" hangingPunct="1">
              <a:lnSpc>
                <a:spcPct val="100000"/>
              </a:lnSpc>
              <a:spcBef>
                <a:spcPct val="20000"/>
              </a:spcBef>
              <a:spcAft>
                <a:spcPts val="0"/>
              </a:spcAft>
              <a:buClrTx/>
              <a:buSzTx/>
              <a:tabLst/>
              <a:defRPr/>
            </a:pPr>
            <a:r>
              <a:rPr lang="es-ES" sz="2000" dirty="0"/>
              <a:t>Tras la tercera asignación, ya no es posible realizar más cambios porque no quedan CT sobrecargados ni ociosos. Esta solución elimina las sobrecargas respecto a la asignación inicial, por tanto, se trata de una solución factible.</a:t>
            </a:r>
          </a:p>
          <a:p>
            <a:pPr marR="0" lvl="0" indent="-342900" algn="just" defTabSz="914400" rtl="0" eaLnBrk="1" fontAlgn="auto" latinLnBrk="0" hangingPunct="1">
              <a:lnSpc>
                <a:spcPct val="100000"/>
              </a:lnSpc>
              <a:spcBef>
                <a:spcPct val="20000"/>
              </a:spcBef>
              <a:spcAft>
                <a:spcPts val="0"/>
              </a:spcAft>
              <a:buClrTx/>
              <a:buSzTx/>
              <a:tabLst/>
              <a:defRPr/>
            </a:pPr>
            <a:r>
              <a:rPr lang="es-ES" sz="2000" dirty="0"/>
              <a:t>Para calcular el Coste total de esta asignación se pondera el coste de realizar cada pedido en cada CT por la proporción de cada pedido realizada en los mismos: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Text Box 3">
            <a:extLst>
              <a:ext uri="{FF2B5EF4-FFF2-40B4-BE49-F238E27FC236}">
                <a16:creationId xmlns:a16="http://schemas.microsoft.com/office/drawing/2014/main" id="{82ACDDC7-A420-45A2-8B58-5A6C9A126DFA}"/>
              </a:ext>
            </a:extLst>
          </p:cNvPr>
          <p:cNvSpPr txBox="1">
            <a:spLocks noChangeArrowheads="1"/>
          </p:cNvSpPr>
          <p:nvPr/>
        </p:nvSpPr>
        <p:spPr bwMode="auto">
          <a:xfrm>
            <a:off x="2612943" y="2134396"/>
            <a:ext cx="7416824" cy="1028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s-ES" altLang="es-ES" sz="2000" dirty="0">
                <a:solidFill>
                  <a:prstClr val="black"/>
                </a:solidFill>
                <a:latin typeface="Arial" panose="020B0604020202020204" pitchFamily="34" charset="0"/>
                <a:cs typeface="Arial" panose="020B0604020202020204" pitchFamily="34" charset="0"/>
              </a:rPr>
              <a:t>Coste Total = </a:t>
            </a:r>
            <a:r>
              <a:rPr lang="es-ES" altLang="es-ES" sz="2000" dirty="0">
                <a:solidFill>
                  <a:prstClr val="black"/>
                </a:solidFill>
                <a:latin typeface="Symbol" panose="05050102010706020507" pitchFamily="18" charset="2"/>
                <a:cs typeface="Arial" panose="020B0604020202020204" pitchFamily="34" charset="0"/>
              </a:rPr>
              <a:t>S</a:t>
            </a:r>
            <a:r>
              <a:rPr lang="es-ES" altLang="es-ES" sz="2000" dirty="0">
                <a:solidFill>
                  <a:prstClr val="black"/>
                </a:solidFill>
                <a:latin typeface="Arial" panose="020B0604020202020204" pitchFamily="34" charset="0"/>
                <a:cs typeface="Arial" panose="020B0604020202020204" pitchFamily="34" charset="0"/>
              </a:rPr>
              <a:t> Proporción del Pedido realizado en el CT * Coste del Pedido en el CT</a:t>
            </a:r>
          </a:p>
          <a:p>
            <a:pPr fontAlgn="base">
              <a:spcBef>
                <a:spcPct val="0"/>
              </a:spcBef>
              <a:spcAft>
                <a:spcPts val="1000"/>
              </a:spcAft>
            </a:pPr>
            <a:endParaRPr lang="es-ES" altLang="es-ES" sz="2000" dirty="0">
              <a:solidFill>
                <a:prstClr val="black"/>
              </a:solidFill>
              <a:latin typeface="Arial" panose="020B0604020202020204" pitchFamily="34" charset="0"/>
              <a:cs typeface="Arial" panose="020B0604020202020204" pitchFamily="34" charset="0"/>
            </a:endParaRPr>
          </a:p>
          <a:p>
            <a:r>
              <a:rPr lang="es-ES" dirty="0">
                <a:solidFill>
                  <a:prstClr val="black"/>
                </a:solidFill>
                <a:latin typeface="Arial" panose="020B0604020202020204" pitchFamily="34" charset="0"/>
                <a:cs typeface="Arial" panose="020B0604020202020204" pitchFamily="34" charset="0"/>
              </a:rPr>
              <a:t>Coste Total = (183,12/200*60 + 20/237*80) + 72 </a:t>
            </a:r>
          </a:p>
          <a:p>
            <a:r>
              <a:rPr lang="es-ES" dirty="0">
                <a:solidFill>
                  <a:prstClr val="black"/>
                </a:solidFill>
                <a:latin typeface="Arial" panose="020B0604020202020204" pitchFamily="34" charset="0"/>
                <a:cs typeface="Arial" panose="020B0604020202020204" pitchFamily="34" charset="0"/>
              </a:rPr>
              <a:t> </a:t>
            </a:r>
          </a:p>
          <a:p>
            <a:endParaRPr lang="es-ES" dirty="0">
              <a:solidFill>
                <a:prstClr val="black"/>
              </a:solidFill>
              <a:latin typeface="Arial" panose="020B0604020202020204" pitchFamily="34" charset="0"/>
              <a:cs typeface="Arial" panose="020B0604020202020204" pitchFamily="34" charset="0"/>
            </a:endParaRPr>
          </a:p>
          <a:p>
            <a:endParaRPr lang="es-ES" dirty="0">
              <a:solidFill>
                <a:prstClr val="black"/>
              </a:solidFill>
              <a:latin typeface="Arial" panose="020B0604020202020204" pitchFamily="34" charset="0"/>
              <a:cs typeface="Arial" panose="020B0604020202020204" pitchFamily="34" charset="0"/>
            </a:endParaRPr>
          </a:p>
          <a:p>
            <a:r>
              <a:rPr lang="es-ES" dirty="0">
                <a:solidFill>
                  <a:prstClr val="black"/>
                </a:solidFill>
                <a:latin typeface="Arial" panose="020B0604020202020204" pitchFamily="34" charset="0"/>
                <a:cs typeface="Arial" panose="020B0604020202020204" pitchFamily="34" charset="0"/>
              </a:rPr>
              <a:t>                   + (76,88/160*140 + 98,7/190*175) + 330 = </a:t>
            </a:r>
            <a:r>
              <a:rPr lang="es-ES" b="1" dirty="0">
                <a:solidFill>
                  <a:prstClr val="black"/>
                </a:solidFill>
                <a:latin typeface="Arial" panose="020B0604020202020204" pitchFamily="34" charset="0"/>
                <a:cs typeface="Arial" panose="020B0604020202020204" pitchFamily="34" charset="0"/>
              </a:rPr>
              <a:t>621,87 u.m.</a:t>
            </a:r>
          </a:p>
          <a:p>
            <a:pPr fontAlgn="base">
              <a:spcBef>
                <a:spcPct val="0"/>
              </a:spcBef>
              <a:spcAft>
                <a:spcPts val="1000"/>
              </a:spcAft>
            </a:pPr>
            <a:r>
              <a:rPr lang="es-ES" altLang="es-ES" sz="2000" dirty="0">
                <a:solidFill>
                  <a:prstClr val="black"/>
                </a:solidFill>
                <a:latin typeface="Arial" pitchFamily="34" charset="0"/>
                <a:cs typeface="Arial" pitchFamily="34" charset="0"/>
              </a:rPr>
              <a:t>	</a:t>
            </a:r>
          </a:p>
          <a:p>
            <a:pPr fontAlgn="base">
              <a:spcBef>
                <a:spcPct val="0"/>
              </a:spcBef>
              <a:spcAft>
                <a:spcPct val="0"/>
              </a:spcAft>
            </a:pPr>
            <a:endParaRPr lang="es-ES" altLang="es-ES" sz="2000" dirty="0">
              <a:solidFill>
                <a:prstClr val="black"/>
              </a:solidFill>
              <a:latin typeface="Arial" pitchFamily="34" charset="0"/>
              <a:cs typeface="Arial" pitchFamily="34" charset="0"/>
            </a:endParaRPr>
          </a:p>
        </p:txBody>
      </p:sp>
      <p:sp>
        <p:nvSpPr>
          <p:cNvPr id="8" name="6 Abrir llave">
            <a:extLst>
              <a:ext uri="{FF2B5EF4-FFF2-40B4-BE49-F238E27FC236}">
                <a16:creationId xmlns:a16="http://schemas.microsoft.com/office/drawing/2014/main" id="{3A72FD68-2AA0-430F-A79A-F3EACC4E5910}"/>
              </a:ext>
            </a:extLst>
          </p:cNvPr>
          <p:cNvSpPr/>
          <p:nvPr/>
        </p:nvSpPr>
        <p:spPr>
          <a:xfrm rot="16200000">
            <a:off x="7335369" y="3561580"/>
            <a:ext cx="213288" cy="288716"/>
          </a:xfrm>
          <a:custGeom>
            <a:avLst/>
            <a:gdLst>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7" fmla="*/ 144016 w 144016"/>
              <a:gd name="connsiteY7" fmla="*/ 792088 h 792088"/>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0" fmla="*/ 144016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 name="connsiteX7" fmla="*/ 144016 w 213288"/>
              <a:gd name="connsiteY7" fmla="*/ 792088 h 792088"/>
              <a:gd name="connsiteX0" fmla="*/ 213288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288" h="792088" stroke="0" extrusionOk="0">
                <a:moveTo>
                  <a:pt x="144016" y="792088"/>
                </a:moveTo>
                <a:cubicBezTo>
                  <a:pt x="104247"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lnTo>
                  <a:pt x="144016" y="792088"/>
                </a:lnTo>
                <a:close/>
              </a:path>
              <a:path w="213288" h="792088" fill="none">
                <a:moveTo>
                  <a:pt x="213288" y="792088"/>
                </a:moveTo>
                <a:cubicBezTo>
                  <a:pt x="173519"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9" name="6 Abrir llave">
            <a:extLst>
              <a:ext uri="{FF2B5EF4-FFF2-40B4-BE49-F238E27FC236}">
                <a16:creationId xmlns:a16="http://schemas.microsoft.com/office/drawing/2014/main" id="{D99E3E41-D9C4-429C-B17F-EC9C999C0217}"/>
              </a:ext>
            </a:extLst>
          </p:cNvPr>
          <p:cNvSpPr/>
          <p:nvPr/>
        </p:nvSpPr>
        <p:spPr>
          <a:xfrm rot="16200000">
            <a:off x="7715336" y="4605910"/>
            <a:ext cx="213288" cy="577432"/>
          </a:xfrm>
          <a:custGeom>
            <a:avLst/>
            <a:gdLst>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7" fmla="*/ 144016 w 144016"/>
              <a:gd name="connsiteY7" fmla="*/ 792088 h 792088"/>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0" fmla="*/ 144016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 name="connsiteX7" fmla="*/ 144016 w 213288"/>
              <a:gd name="connsiteY7" fmla="*/ 792088 h 792088"/>
              <a:gd name="connsiteX0" fmla="*/ 213288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288" h="792088" stroke="0" extrusionOk="0">
                <a:moveTo>
                  <a:pt x="144016" y="792088"/>
                </a:moveTo>
                <a:cubicBezTo>
                  <a:pt x="104247"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lnTo>
                  <a:pt x="144016" y="792088"/>
                </a:lnTo>
                <a:close/>
              </a:path>
              <a:path w="213288" h="792088" fill="none">
                <a:moveTo>
                  <a:pt x="213288" y="792088"/>
                </a:moveTo>
                <a:cubicBezTo>
                  <a:pt x="173519"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0" name="6 Abrir llave">
            <a:extLst>
              <a:ext uri="{FF2B5EF4-FFF2-40B4-BE49-F238E27FC236}">
                <a16:creationId xmlns:a16="http://schemas.microsoft.com/office/drawing/2014/main" id="{4986A45B-3069-4060-B21D-8AC553A38249}"/>
              </a:ext>
            </a:extLst>
          </p:cNvPr>
          <p:cNvSpPr/>
          <p:nvPr/>
        </p:nvSpPr>
        <p:spPr>
          <a:xfrm rot="16200000">
            <a:off x="5528092" y="2193771"/>
            <a:ext cx="106645" cy="3024335"/>
          </a:xfrm>
          <a:custGeom>
            <a:avLst/>
            <a:gdLst>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7" fmla="*/ 144016 w 144016"/>
              <a:gd name="connsiteY7" fmla="*/ 792088 h 792088"/>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0" fmla="*/ 144016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 name="connsiteX7" fmla="*/ 144016 w 213288"/>
              <a:gd name="connsiteY7" fmla="*/ 792088 h 792088"/>
              <a:gd name="connsiteX0" fmla="*/ 213288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288" h="792088" stroke="0" extrusionOk="0">
                <a:moveTo>
                  <a:pt x="144016" y="792088"/>
                </a:moveTo>
                <a:cubicBezTo>
                  <a:pt x="104247"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lnTo>
                  <a:pt x="144016" y="792088"/>
                </a:lnTo>
                <a:close/>
              </a:path>
              <a:path w="213288" h="792088" fill="none">
                <a:moveTo>
                  <a:pt x="213288" y="792088"/>
                </a:moveTo>
                <a:cubicBezTo>
                  <a:pt x="173519"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11" name="9 CuadroTexto">
            <a:extLst>
              <a:ext uri="{FF2B5EF4-FFF2-40B4-BE49-F238E27FC236}">
                <a16:creationId xmlns:a16="http://schemas.microsoft.com/office/drawing/2014/main" id="{EDF03047-DF36-4B46-814D-8FC2E7194277}"/>
              </a:ext>
            </a:extLst>
          </p:cNvPr>
          <p:cNvSpPr txBox="1"/>
          <p:nvPr/>
        </p:nvSpPr>
        <p:spPr>
          <a:xfrm>
            <a:off x="5429177" y="3771482"/>
            <a:ext cx="577433" cy="276999"/>
          </a:xfrm>
          <a:prstGeom prst="rect">
            <a:avLst/>
          </a:prstGeom>
          <a:noFill/>
        </p:spPr>
        <p:txBody>
          <a:bodyPr wrap="square" rtlCol="0">
            <a:spAutoFit/>
          </a:bodyPr>
          <a:lstStyle/>
          <a:p>
            <a:r>
              <a:rPr lang="es-ES" sz="1200" dirty="0">
                <a:solidFill>
                  <a:prstClr val="black"/>
                </a:solidFill>
                <a:latin typeface="Arial" panose="020B0604020202020204" pitchFamily="34" charset="0"/>
                <a:cs typeface="Arial" panose="020B0604020202020204" pitchFamily="34" charset="0"/>
              </a:rPr>
              <a:t>P1</a:t>
            </a:r>
          </a:p>
        </p:txBody>
      </p:sp>
      <p:sp>
        <p:nvSpPr>
          <p:cNvPr id="12" name="10 CuadroTexto">
            <a:extLst>
              <a:ext uri="{FF2B5EF4-FFF2-40B4-BE49-F238E27FC236}">
                <a16:creationId xmlns:a16="http://schemas.microsoft.com/office/drawing/2014/main" id="{E98836E9-90C5-4D5F-8358-293C514D55CD}"/>
              </a:ext>
            </a:extLst>
          </p:cNvPr>
          <p:cNvSpPr txBox="1"/>
          <p:nvPr/>
        </p:nvSpPr>
        <p:spPr>
          <a:xfrm>
            <a:off x="7255015" y="3812582"/>
            <a:ext cx="577433" cy="276999"/>
          </a:xfrm>
          <a:prstGeom prst="rect">
            <a:avLst/>
          </a:prstGeom>
          <a:noFill/>
        </p:spPr>
        <p:txBody>
          <a:bodyPr wrap="square" rtlCol="0">
            <a:spAutoFit/>
          </a:bodyPr>
          <a:lstStyle/>
          <a:p>
            <a:r>
              <a:rPr lang="es-ES" sz="1200" dirty="0">
                <a:solidFill>
                  <a:prstClr val="black"/>
                </a:solidFill>
                <a:latin typeface="Arial" panose="020B0604020202020204" pitchFamily="34" charset="0"/>
                <a:cs typeface="Arial" panose="020B0604020202020204" pitchFamily="34" charset="0"/>
              </a:rPr>
              <a:t>P2</a:t>
            </a:r>
          </a:p>
        </p:txBody>
      </p:sp>
      <p:sp>
        <p:nvSpPr>
          <p:cNvPr id="13" name="11 CuadroTexto">
            <a:extLst>
              <a:ext uri="{FF2B5EF4-FFF2-40B4-BE49-F238E27FC236}">
                <a16:creationId xmlns:a16="http://schemas.microsoft.com/office/drawing/2014/main" id="{92C02003-6BAE-4629-AD15-B0033490E800}"/>
              </a:ext>
            </a:extLst>
          </p:cNvPr>
          <p:cNvSpPr txBox="1"/>
          <p:nvPr/>
        </p:nvSpPr>
        <p:spPr>
          <a:xfrm>
            <a:off x="7640962" y="5001270"/>
            <a:ext cx="577433" cy="276999"/>
          </a:xfrm>
          <a:prstGeom prst="rect">
            <a:avLst/>
          </a:prstGeom>
          <a:noFill/>
        </p:spPr>
        <p:txBody>
          <a:bodyPr wrap="square" rtlCol="0">
            <a:spAutoFit/>
          </a:bodyPr>
          <a:lstStyle/>
          <a:p>
            <a:r>
              <a:rPr lang="es-ES" sz="1200" dirty="0">
                <a:solidFill>
                  <a:prstClr val="black"/>
                </a:solidFill>
                <a:latin typeface="Arial" panose="020B0604020202020204" pitchFamily="34" charset="0"/>
                <a:cs typeface="Arial" panose="020B0604020202020204" pitchFamily="34" charset="0"/>
              </a:rPr>
              <a:t>P4</a:t>
            </a:r>
          </a:p>
        </p:txBody>
      </p:sp>
      <p:sp>
        <p:nvSpPr>
          <p:cNvPr id="14" name="12 CuadroTexto">
            <a:extLst>
              <a:ext uri="{FF2B5EF4-FFF2-40B4-BE49-F238E27FC236}">
                <a16:creationId xmlns:a16="http://schemas.microsoft.com/office/drawing/2014/main" id="{0D9F8D09-42A0-489C-AC12-FE76B8B43A0D}"/>
              </a:ext>
            </a:extLst>
          </p:cNvPr>
          <p:cNvSpPr txBox="1"/>
          <p:nvPr/>
        </p:nvSpPr>
        <p:spPr>
          <a:xfrm>
            <a:off x="5486725" y="5039578"/>
            <a:ext cx="577433" cy="276999"/>
          </a:xfrm>
          <a:prstGeom prst="rect">
            <a:avLst/>
          </a:prstGeom>
          <a:noFill/>
        </p:spPr>
        <p:txBody>
          <a:bodyPr wrap="square" rtlCol="0">
            <a:spAutoFit/>
          </a:bodyPr>
          <a:lstStyle/>
          <a:p>
            <a:r>
              <a:rPr lang="es-ES" sz="1200" dirty="0">
                <a:solidFill>
                  <a:prstClr val="black"/>
                </a:solidFill>
                <a:latin typeface="Arial" panose="020B0604020202020204" pitchFamily="34" charset="0"/>
                <a:cs typeface="Arial" panose="020B0604020202020204" pitchFamily="34" charset="0"/>
              </a:rPr>
              <a:t>P3</a:t>
            </a:r>
          </a:p>
        </p:txBody>
      </p:sp>
      <p:sp>
        <p:nvSpPr>
          <p:cNvPr id="15" name="6 Abrir llave">
            <a:extLst>
              <a:ext uri="{FF2B5EF4-FFF2-40B4-BE49-F238E27FC236}">
                <a16:creationId xmlns:a16="http://schemas.microsoft.com/office/drawing/2014/main" id="{BE505F71-2543-4D75-893A-ADB47E74756B}"/>
              </a:ext>
            </a:extLst>
          </p:cNvPr>
          <p:cNvSpPr/>
          <p:nvPr/>
        </p:nvSpPr>
        <p:spPr>
          <a:xfrm rot="16200000">
            <a:off x="5595473" y="3369444"/>
            <a:ext cx="106645" cy="3159096"/>
          </a:xfrm>
          <a:custGeom>
            <a:avLst/>
            <a:gdLst>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7" fmla="*/ 144016 w 144016"/>
              <a:gd name="connsiteY7" fmla="*/ 792088 h 792088"/>
              <a:gd name="connsiteX0" fmla="*/ 144016 w 144016"/>
              <a:gd name="connsiteY0" fmla="*/ 792088 h 792088"/>
              <a:gd name="connsiteX1" fmla="*/ 72008 w 144016"/>
              <a:gd name="connsiteY1" fmla="*/ 780087 h 792088"/>
              <a:gd name="connsiteX2" fmla="*/ 72008 w 144016"/>
              <a:gd name="connsiteY2" fmla="*/ 408045 h 792088"/>
              <a:gd name="connsiteX3" fmla="*/ 0 w 144016"/>
              <a:gd name="connsiteY3" fmla="*/ 396044 h 792088"/>
              <a:gd name="connsiteX4" fmla="*/ 72008 w 144016"/>
              <a:gd name="connsiteY4" fmla="*/ 384043 h 792088"/>
              <a:gd name="connsiteX5" fmla="*/ 72008 w 144016"/>
              <a:gd name="connsiteY5" fmla="*/ 12001 h 792088"/>
              <a:gd name="connsiteX6" fmla="*/ 144016 w 144016"/>
              <a:gd name="connsiteY6" fmla="*/ 0 h 792088"/>
              <a:gd name="connsiteX0" fmla="*/ 144016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 name="connsiteX7" fmla="*/ 144016 w 213288"/>
              <a:gd name="connsiteY7" fmla="*/ 792088 h 792088"/>
              <a:gd name="connsiteX0" fmla="*/ 213288 w 213288"/>
              <a:gd name="connsiteY0" fmla="*/ 792088 h 792088"/>
              <a:gd name="connsiteX1" fmla="*/ 72008 w 213288"/>
              <a:gd name="connsiteY1" fmla="*/ 780087 h 792088"/>
              <a:gd name="connsiteX2" fmla="*/ 72008 w 213288"/>
              <a:gd name="connsiteY2" fmla="*/ 408045 h 792088"/>
              <a:gd name="connsiteX3" fmla="*/ 0 w 213288"/>
              <a:gd name="connsiteY3" fmla="*/ 396044 h 792088"/>
              <a:gd name="connsiteX4" fmla="*/ 72008 w 213288"/>
              <a:gd name="connsiteY4" fmla="*/ 384043 h 792088"/>
              <a:gd name="connsiteX5" fmla="*/ 72008 w 213288"/>
              <a:gd name="connsiteY5" fmla="*/ 12001 h 792088"/>
              <a:gd name="connsiteX6" fmla="*/ 144016 w 213288"/>
              <a:gd name="connsiteY6"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288" h="792088" stroke="0" extrusionOk="0">
                <a:moveTo>
                  <a:pt x="144016" y="792088"/>
                </a:moveTo>
                <a:cubicBezTo>
                  <a:pt x="104247"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lnTo>
                  <a:pt x="144016" y="792088"/>
                </a:lnTo>
                <a:close/>
              </a:path>
              <a:path w="213288" h="792088" fill="none">
                <a:moveTo>
                  <a:pt x="213288" y="792088"/>
                </a:moveTo>
                <a:cubicBezTo>
                  <a:pt x="173519" y="792088"/>
                  <a:pt x="72008" y="786715"/>
                  <a:pt x="72008" y="780087"/>
                </a:cubicBezTo>
                <a:lnTo>
                  <a:pt x="72008" y="408045"/>
                </a:lnTo>
                <a:cubicBezTo>
                  <a:pt x="72008" y="401417"/>
                  <a:pt x="39769" y="396044"/>
                  <a:pt x="0" y="396044"/>
                </a:cubicBezTo>
                <a:cubicBezTo>
                  <a:pt x="39769" y="396044"/>
                  <a:pt x="72008" y="390671"/>
                  <a:pt x="72008" y="384043"/>
                </a:cubicBezTo>
                <a:lnTo>
                  <a:pt x="72008" y="12001"/>
                </a:lnTo>
                <a:cubicBezTo>
                  <a:pt x="72008" y="5373"/>
                  <a:pt x="104247" y="0"/>
                  <a:pt x="144016" y="0"/>
                </a:cubicBezTo>
              </a:path>
            </a:pathLst>
          </a:cu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2" name="CuadroTexto 1">
            <a:extLst>
              <a:ext uri="{FF2B5EF4-FFF2-40B4-BE49-F238E27FC236}">
                <a16:creationId xmlns:a16="http://schemas.microsoft.com/office/drawing/2014/main" id="{4A5FAB89-0F33-41E0-8C47-C2EF2F6F238E}"/>
              </a:ext>
            </a:extLst>
          </p:cNvPr>
          <p:cNvSpPr txBox="1"/>
          <p:nvPr/>
        </p:nvSpPr>
        <p:spPr>
          <a:xfrm>
            <a:off x="0" y="5418949"/>
            <a:ext cx="12191998" cy="1323439"/>
          </a:xfrm>
          <a:prstGeom prst="rect">
            <a:avLst/>
          </a:prstGeom>
          <a:noFill/>
        </p:spPr>
        <p:txBody>
          <a:bodyPr wrap="square" rtlCol="0">
            <a:spAutoFit/>
          </a:bodyPr>
          <a:lstStyle/>
          <a:p>
            <a:pPr algn="just"/>
            <a:r>
              <a:rPr lang="es-ES" sz="2000" dirty="0"/>
              <a:t>P2 y P4 se realizan íntegramente en CT2 y CT3 respectivamente, por lo que se computa su coste total en esos CT. En cuanto a P1, en CT1 se realizan 183,12 horas de las 200 que representa el pedido entero, por lo que la proporción de P1 realizada en CT1 es 183,12/200, mientras que la proporción de P1 asignada a CT2 es 20/237. De manera similar, la proporción de P3 que se realiza en CT1 es 76,88/160, y la realizada en CT3 es 98,7/190.</a:t>
            </a:r>
          </a:p>
        </p:txBody>
      </p:sp>
    </p:spTree>
    <p:extLst>
      <p:ext uri="{BB962C8B-B14F-4D97-AF65-F5344CB8AC3E}">
        <p14:creationId xmlns:p14="http://schemas.microsoft.com/office/powerpoint/2010/main" val="1623254686"/>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6.2.2. MÉTODO DE LOS ÍNDICES</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7" name="2 Marcador de contenido">
            <a:extLst>
              <a:ext uri="{FF2B5EF4-FFF2-40B4-BE49-F238E27FC236}">
                <a16:creationId xmlns:a16="http://schemas.microsoft.com/office/drawing/2014/main" id="{6E3B5443-BC7A-4757-9489-BB8DB0922C2F}"/>
              </a:ext>
            </a:extLst>
          </p:cNvPr>
          <p:cNvSpPr txBox="1">
            <a:spLocks/>
          </p:cNvSpPr>
          <p:nvPr/>
        </p:nvSpPr>
        <p:spPr>
          <a:xfrm>
            <a:off x="0" y="800588"/>
            <a:ext cx="12191998" cy="50014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cs typeface="Arial" panose="020B0604020202020204" pitchFamily="34" charset="0"/>
              </a:rPr>
              <a:t>El coste de la asignación con índices de tiempo es superior al resultante con la asignación mediante los índices de coste. Sin embargo, al coste de esta última habría que sumarle el coste derivado de las 105,2 horas del exceso de carga del CT2, puesto que la asignación con índices de coste no resulta factible.</a:t>
            </a:r>
          </a:p>
          <a:p>
            <a:pPr algn="just"/>
            <a:endParaRPr lang="es-ES" sz="2400" dirty="0">
              <a:cs typeface="Arial" panose="020B0604020202020204" pitchFamily="34" charset="0"/>
            </a:endParaRPr>
          </a:p>
          <a:p>
            <a:pPr algn="just"/>
            <a:r>
              <a:rPr lang="es-ES" sz="2400" dirty="0">
                <a:cs typeface="Arial" panose="020B0604020202020204" pitchFamily="34" charset="0"/>
              </a:rPr>
              <a:t>La elección de la asignación a implementar dependerá del coste necesario para aumentar la capacidad del CT2, que quedaba sobrecargado con la asignación de los índices de coste.</a:t>
            </a:r>
          </a:p>
          <a:p>
            <a:pPr lvl="1" algn="just">
              <a:buFont typeface="Wingdings" panose="05000000000000000000" pitchFamily="2" charset="2"/>
              <a:buChar char="ü"/>
            </a:pPr>
            <a:r>
              <a:rPr lang="es-ES" dirty="0">
                <a:cs typeface="Arial" panose="020B0604020202020204" pitchFamily="34" charset="0"/>
              </a:rPr>
              <a:t>El coste de la asignación con índices de coste es de 488,085 u.m., mientras que el de la asignación con índices de tiempo es de 621,87 u.m. Entonces, en este ejemplo podría preferirse la asignación con índices de coste siempre que el sobrecoste derivado de aumentar la capacidad del CT2 sea inferior a 133,785 u.m. (la diferencia entre el coste de la asignación con índices de tiempo, 621,87 u.m., y el de la asignación con índices de coste, 488,085 u.m.). </a:t>
            </a:r>
          </a:p>
          <a:p>
            <a:pPr lvl="1" algn="just">
              <a:buFont typeface="Wingdings" panose="05000000000000000000" pitchFamily="2" charset="2"/>
              <a:buChar char="ü"/>
            </a:pPr>
            <a:r>
              <a:rPr lang="es-ES" dirty="0">
                <a:cs typeface="Arial" panose="020B0604020202020204" pitchFamily="34" charset="0"/>
              </a:rPr>
              <a:t>Si no es posible aumentar la capacidad del CT2, o bien el coste de ese aumento de capacidad es superior a 133,785 u.m., se preferirá la asignación de los índices de tiempo, al ser ésta factible.</a:t>
            </a:r>
          </a:p>
          <a:p>
            <a:pPr algn="just"/>
            <a:endParaRPr lang="es-ES" sz="2400" dirty="0">
              <a:cs typeface="Arial" panose="020B0604020202020204" pitchFamily="34" charset="0"/>
            </a:endParaRPr>
          </a:p>
        </p:txBody>
      </p:sp>
    </p:spTree>
    <p:extLst>
      <p:ext uri="{BB962C8B-B14F-4D97-AF65-F5344CB8AC3E}">
        <p14:creationId xmlns:p14="http://schemas.microsoft.com/office/powerpoint/2010/main" val="4033581485"/>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6.2.3. ALGORITMO DE KUHN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D2E00230-8933-47C7-91F3-9711AED33871}"/>
              </a:ext>
            </a:extLst>
          </p:cNvPr>
          <p:cNvSpPr txBox="1"/>
          <p:nvPr/>
        </p:nvSpPr>
        <p:spPr>
          <a:xfrm>
            <a:off x="0" y="621370"/>
            <a:ext cx="12192000" cy="6063198"/>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El </a:t>
            </a:r>
            <a:r>
              <a:rPr lang="es-ES" sz="2400" b="1" dirty="0"/>
              <a:t>algoritmo de Kuhn </a:t>
            </a:r>
            <a:r>
              <a:rPr lang="es-ES" sz="2400" dirty="0"/>
              <a:t>es un tipo especial de modelo de programación lineal que implica asignar tareas o trabajos a los recursos. Busca la asignación que minimice la magnitud objetivo (costes totales, tiempo, etc.).</a:t>
            </a:r>
            <a:endParaRPr lang="es-ES" sz="1400" dirty="0"/>
          </a:p>
          <a:p>
            <a:pPr marL="342900" indent="-342900" algn="just">
              <a:buFont typeface="Arial" panose="020B0604020202020204" pitchFamily="34" charset="0"/>
              <a:buChar char="•"/>
            </a:pPr>
            <a:r>
              <a:rPr lang="es-ES" sz="2400" dirty="0"/>
              <a:t>Utiliza tablas que relaciona los CT con los trabajos indicando los costes, los tiempos o la producción.</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endParaRPr lang="es-ES" sz="1400" dirty="0"/>
          </a:p>
          <a:p>
            <a:pPr marL="342900" indent="-342900" algn="just">
              <a:buFont typeface="Arial" panose="020B0604020202020204" pitchFamily="34" charset="0"/>
              <a:buChar char="•"/>
            </a:pPr>
            <a:r>
              <a:rPr lang="es-ES" sz="2400" dirty="0"/>
              <a:t>Una característica importante de los problemas de asignación es que se asigna solo un trabajo (o trabajador) a una máquina (o proyecto). Por tanto, solo puede aplicarse en el caso de que el n.º de recursos sea igual al de tareas.</a:t>
            </a:r>
          </a:p>
          <a:p>
            <a:pPr marL="342900" indent="-342900" algn="just">
              <a:buFont typeface="Arial" panose="020B0604020202020204" pitchFamily="34" charset="0"/>
              <a:buChar char="•"/>
            </a:pPr>
            <a:r>
              <a:rPr lang="es-ES" sz="2400" dirty="0"/>
              <a:t>Dadas las restricciones antes descritas, se tienen tantas filas como columnas, lo que implica que la matriz de datos es una matriz cuadrada.</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endParaRPr lang="es-ES" sz="1400" dirty="0"/>
          </a:p>
          <a:p>
            <a:pPr marL="342900" indent="-342900" algn="just">
              <a:buFont typeface="Arial" panose="020B0604020202020204" pitchFamily="34" charset="0"/>
              <a:buChar char="•"/>
            </a:pPr>
            <a:r>
              <a:rPr lang="es-ES" sz="2400" dirty="0"/>
              <a:t>El objetivo consiste en encontrar la asignación que minimiza los costes, los tiempos o que maximiza la producción (es un método optimizador).</a:t>
            </a:r>
            <a:endParaRPr lang="es-ES" sz="1400" dirty="0"/>
          </a:p>
          <a:p>
            <a:pPr marL="342900" indent="-342900" algn="just">
              <a:buFont typeface="Arial" panose="020B0604020202020204" pitchFamily="34" charset="0"/>
              <a:buChar char="•"/>
            </a:pPr>
            <a:r>
              <a:rPr lang="es-ES" sz="2400" dirty="0"/>
              <a:t>Para ver este método utilizaremos un ejemplo.</a:t>
            </a:r>
          </a:p>
        </p:txBody>
      </p:sp>
    </p:spTree>
    <p:extLst>
      <p:ext uri="{BB962C8B-B14F-4D97-AF65-F5344CB8AC3E}">
        <p14:creationId xmlns:p14="http://schemas.microsoft.com/office/powerpoint/2010/main" val="2389560873"/>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6.2.3. ALGORITMO DE KUHN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6" name="Grupo 5">
            <a:extLst>
              <a:ext uri="{FF2B5EF4-FFF2-40B4-BE49-F238E27FC236}">
                <a16:creationId xmlns:a16="http://schemas.microsoft.com/office/drawing/2014/main" id="{F20186D1-AD66-4172-984C-08BAA051FDBF}"/>
              </a:ext>
            </a:extLst>
          </p:cNvPr>
          <p:cNvGrpSpPr/>
          <p:nvPr/>
        </p:nvGrpSpPr>
        <p:grpSpPr>
          <a:xfrm>
            <a:off x="165548" y="273535"/>
            <a:ext cx="2503475" cy="914400"/>
            <a:chOff x="4217964" y="760727"/>
            <a:chExt cx="2190136" cy="914400"/>
          </a:xfrm>
          <a:effectLst>
            <a:outerShdw blurRad="50800" dist="38100" dir="2700000" algn="tl" rotWithShape="0">
              <a:prstClr val="black">
                <a:alpha val="40000"/>
              </a:prstClr>
            </a:outerShdw>
          </a:effectLst>
        </p:grpSpPr>
        <p:pic>
          <p:nvPicPr>
            <p:cNvPr id="7" name="Gráfico 6" descr="Pizarra">
              <a:extLst>
                <a:ext uri="{FF2B5EF4-FFF2-40B4-BE49-F238E27FC236}">
                  <a16:creationId xmlns:a16="http://schemas.microsoft.com/office/drawing/2014/main" id="{A331CD1E-64A4-4F2C-901A-2A50D8974B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8" name="Text Box 53">
              <a:extLst>
                <a:ext uri="{FF2B5EF4-FFF2-40B4-BE49-F238E27FC236}">
                  <a16:creationId xmlns:a16="http://schemas.microsoft.com/office/drawing/2014/main" id="{862CADD3-0D43-47F6-8090-E265CECF3897}"/>
                </a:ext>
              </a:extLst>
            </p:cNvPr>
            <p:cNvSpPr txBox="1">
              <a:spLocks noChangeArrowheads="1"/>
            </p:cNvSpPr>
            <p:nvPr/>
          </p:nvSpPr>
          <p:spPr bwMode="auto">
            <a:xfrm>
              <a:off x="5062023" y="1017872"/>
              <a:ext cx="1346077" cy="400110"/>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6.3</a:t>
              </a:r>
            </a:p>
          </p:txBody>
        </p:sp>
      </p:grpSp>
      <p:sp>
        <p:nvSpPr>
          <p:cNvPr id="9" name="CuadroTexto 8">
            <a:extLst>
              <a:ext uri="{FF2B5EF4-FFF2-40B4-BE49-F238E27FC236}">
                <a16:creationId xmlns:a16="http://schemas.microsoft.com/office/drawing/2014/main" id="{74E307DA-C05B-4E64-8D43-ED120CFD68BB}"/>
              </a:ext>
            </a:extLst>
          </p:cNvPr>
          <p:cNvSpPr txBox="1"/>
          <p:nvPr/>
        </p:nvSpPr>
        <p:spPr>
          <a:xfrm>
            <a:off x="0" y="1792766"/>
            <a:ext cx="12191999" cy="461665"/>
          </a:xfrm>
          <a:prstGeom prst="rect">
            <a:avLst/>
          </a:prstGeom>
          <a:noFill/>
        </p:spPr>
        <p:txBody>
          <a:bodyPr wrap="square" rtlCol="0">
            <a:spAutoFit/>
          </a:bodyPr>
          <a:lstStyle/>
          <a:p>
            <a:pPr algn="just"/>
            <a:r>
              <a:rPr lang="es-ES" sz="2400" dirty="0"/>
              <a:t>La imprenta Copy Center dispone de tres cajistas (A, B y C) y tres nuevos trabajos para realizar. </a:t>
            </a:r>
          </a:p>
        </p:txBody>
      </p:sp>
      <p:grpSp>
        <p:nvGrpSpPr>
          <p:cNvPr id="10" name="Group 11">
            <a:extLst>
              <a:ext uri="{FF2B5EF4-FFF2-40B4-BE49-F238E27FC236}">
                <a16:creationId xmlns:a16="http://schemas.microsoft.com/office/drawing/2014/main" id="{E1597F40-DE98-42E7-8929-79BD8D17E64B}"/>
              </a:ext>
            </a:extLst>
          </p:cNvPr>
          <p:cNvGrpSpPr>
            <a:grpSpLocks/>
          </p:cNvGrpSpPr>
          <p:nvPr/>
        </p:nvGrpSpPr>
        <p:grpSpPr bwMode="auto">
          <a:xfrm>
            <a:off x="3859475" y="2667239"/>
            <a:ext cx="4538663" cy="2400300"/>
            <a:chOff x="1472" y="2330"/>
            <a:chExt cx="2859" cy="1512"/>
          </a:xfrm>
          <a:effectLst>
            <a:outerShdw blurRad="50800" dist="38100" dir="2700000" algn="tl" rotWithShape="0">
              <a:prstClr val="black">
                <a:alpha val="40000"/>
              </a:prstClr>
            </a:outerShdw>
          </a:effectLst>
        </p:grpSpPr>
        <p:sp>
          <p:nvSpPr>
            <p:cNvPr id="11" name="Rectangle 10">
              <a:extLst>
                <a:ext uri="{FF2B5EF4-FFF2-40B4-BE49-F238E27FC236}">
                  <a16:creationId xmlns:a16="http://schemas.microsoft.com/office/drawing/2014/main" id="{928DB15F-0389-4433-B92D-84843D97F1A5}"/>
                </a:ext>
              </a:extLst>
            </p:cNvPr>
            <p:cNvSpPr>
              <a:spLocks noChangeArrowheads="1"/>
            </p:cNvSpPr>
            <p:nvPr/>
          </p:nvSpPr>
          <p:spPr bwMode="auto">
            <a:xfrm>
              <a:off x="1472" y="2384"/>
              <a:ext cx="2824" cy="568"/>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 name="Rectangle 5">
              <a:extLst>
                <a:ext uri="{FF2B5EF4-FFF2-40B4-BE49-F238E27FC236}">
                  <a16:creationId xmlns:a16="http://schemas.microsoft.com/office/drawing/2014/main" id="{655D9886-1863-4E94-A348-CDE6963614B8}"/>
                </a:ext>
              </a:extLst>
            </p:cNvPr>
            <p:cNvSpPr>
              <a:spLocks noChangeArrowheads="1"/>
            </p:cNvSpPr>
            <p:nvPr/>
          </p:nvSpPr>
          <p:spPr bwMode="auto">
            <a:xfrm>
              <a:off x="1482" y="2330"/>
              <a:ext cx="2849" cy="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714500" algn="ctr"/>
                  <a:tab pos="2857500" algn="ctr"/>
                  <a:tab pos="4000500" algn="ctr"/>
                </a:tabLst>
                <a:defRPr sz="2400">
                  <a:solidFill>
                    <a:schemeClr val="tx1"/>
                  </a:solidFill>
                  <a:latin typeface="Times" panose="02020603050405020304" pitchFamily="18" charset="0"/>
                </a:defRPr>
              </a:lvl1pPr>
              <a:lvl2pPr>
                <a:tabLst>
                  <a:tab pos="1714500" algn="ctr"/>
                  <a:tab pos="2857500" algn="ctr"/>
                  <a:tab pos="4000500" algn="ctr"/>
                </a:tabLst>
                <a:defRPr sz="2400">
                  <a:solidFill>
                    <a:schemeClr val="tx1"/>
                  </a:solidFill>
                  <a:latin typeface="Times" panose="02020603050405020304" pitchFamily="18" charset="0"/>
                </a:defRPr>
              </a:lvl2pPr>
              <a:lvl3pPr>
                <a:tabLst>
                  <a:tab pos="1714500" algn="ctr"/>
                  <a:tab pos="2857500" algn="ctr"/>
                  <a:tab pos="4000500" algn="ctr"/>
                </a:tabLst>
                <a:defRPr sz="2400">
                  <a:solidFill>
                    <a:schemeClr val="tx1"/>
                  </a:solidFill>
                  <a:latin typeface="Times" panose="02020603050405020304" pitchFamily="18" charset="0"/>
                </a:defRPr>
              </a:lvl3pPr>
              <a:lvl4pPr>
                <a:tabLst>
                  <a:tab pos="1714500" algn="ctr"/>
                  <a:tab pos="2857500" algn="ctr"/>
                  <a:tab pos="4000500" algn="ctr"/>
                </a:tabLst>
                <a:defRPr sz="2400">
                  <a:solidFill>
                    <a:schemeClr val="tx1"/>
                  </a:solidFill>
                  <a:latin typeface="Times" panose="02020603050405020304" pitchFamily="18" charset="0"/>
                </a:defRPr>
              </a:lvl4pPr>
              <a:lvl5pPr>
                <a:tabLst>
                  <a:tab pos="1714500" algn="ctr"/>
                  <a:tab pos="2857500" algn="ctr"/>
                  <a:tab pos="40005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1714500" algn="ctr"/>
                  <a:tab pos="2857500" algn="ctr"/>
                  <a:tab pos="40005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1714500" algn="ctr"/>
                  <a:tab pos="2857500" algn="ctr"/>
                  <a:tab pos="40005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1714500" algn="ctr"/>
                  <a:tab pos="2857500" algn="ctr"/>
                  <a:tab pos="40005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1714500" algn="ctr"/>
                  <a:tab pos="2857500" algn="ctr"/>
                  <a:tab pos="4000500" algn="ctr"/>
                </a:tabLst>
                <a:defRPr sz="2400">
                  <a:solidFill>
                    <a:schemeClr val="tx1"/>
                  </a:solidFill>
                  <a:latin typeface="Times" panose="02020603050405020304" pitchFamily="18" charset="0"/>
                </a:defRPr>
              </a:lvl9pPr>
            </a:lstStyle>
            <a:p>
              <a:pPr>
                <a:lnSpc>
                  <a:spcPct val="125000"/>
                </a:lnSpc>
              </a:pPr>
              <a:r>
                <a:rPr lang="es-ES" altLang="es-ES" dirty="0">
                  <a:effectLst>
                    <a:outerShdw blurRad="38100" dist="38100" dir="2700000" algn="tl">
                      <a:srgbClr val="C0C0C0"/>
                    </a:outerShdw>
                  </a:effectLst>
                  <a:latin typeface="Arial" panose="020B0604020202020204" pitchFamily="34" charset="0"/>
                </a:rPr>
                <a:t>		Cajista</a:t>
              </a:r>
            </a:p>
            <a:p>
              <a:pPr>
                <a:lnSpc>
                  <a:spcPct val="125000"/>
                </a:lnSpc>
              </a:pPr>
              <a:r>
                <a:rPr lang="es-ES" altLang="es-ES" dirty="0">
                  <a:effectLst>
                    <a:outerShdw blurRad="38100" dist="38100" dir="2700000" algn="tl">
                      <a:srgbClr val="C0C0C0"/>
                    </a:outerShdw>
                  </a:effectLst>
                  <a:latin typeface="Arial" panose="020B0604020202020204" pitchFamily="34" charset="0"/>
                </a:rPr>
                <a:t>Trabajo	A	B	C</a:t>
              </a:r>
            </a:p>
            <a:p>
              <a:pPr>
                <a:lnSpc>
                  <a:spcPct val="125000"/>
                </a:lnSpc>
              </a:pPr>
              <a:r>
                <a:rPr lang="es-ES" altLang="es-ES" dirty="0">
                  <a:latin typeface="Arial" panose="020B0604020202020204" pitchFamily="34" charset="0"/>
                </a:rPr>
                <a:t>R-34	</a:t>
              </a:r>
              <a:r>
                <a:rPr lang="es-ES" altLang="es-ES" i="0" dirty="0">
                  <a:latin typeface="Arial" panose="020B0604020202020204" pitchFamily="34" charset="0"/>
                </a:rPr>
                <a:t>11 €	14</a:t>
              </a:r>
              <a:r>
                <a:rPr lang="es-ES" altLang="es-ES" dirty="0">
                  <a:latin typeface="Arial" panose="020B0604020202020204" pitchFamily="34" charset="0"/>
                </a:rPr>
                <a:t> € </a:t>
              </a:r>
              <a:r>
                <a:rPr lang="es-ES" altLang="es-ES" i="0" dirty="0">
                  <a:latin typeface="Arial" panose="020B0604020202020204" pitchFamily="34" charset="0"/>
                </a:rPr>
                <a:t>	  6</a:t>
              </a:r>
              <a:r>
                <a:rPr lang="es-ES" altLang="es-ES" dirty="0">
                  <a:latin typeface="Arial" panose="020B0604020202020204" pitchFamily="34" charset="0"/>
                </a:rPr>
                <a:t> €</a:t>
              </a:r>
              <a:endParaRPr lang="es-ES" altLang="es-ES" i="0" dirty="0">
                <a:latin typeface="Arial" panose="020B0604020202020204" pitchFamily="34" charset="0"/>
              </a:endParaRPr>
            </a:p>
            <a:p>
              <a:pPr>
                <a:lnSpc>
                  <a:spcPct val="125000"/>
                </a:lnSpc>
              </a:pPr>
              <a:r>
                <a:rPr lang="es-ES" altLang="es-ES" dirty="0">
                  <a:latin typeface="Arial" panose="020B0604020202020204" pitchFamily="34" charset="0"/>
                </a:rPr>
                <a:t>S-66	</a:t>
              </a:r>
              <a:r>
                <a:rPr lang="es-ES" altLang="es-ES" i="0" dirty="0">
                  <a:latin typeface="Arial" panose="020B0604020202020204" pitchFamily="34" charset="0"/>
                </a:rPr>
                <a:t>  8</a:t>
              </a:r>
              <a:r>
                <a:rPr lang="es-ES" altLang="es-ES" dirty="0">
                  <a:latin typeface="Arial" panose="020B0604020202020204" pitchFamily="34" charset="0"/>
                </a:rPr>
                <a:t> € </a:t>
              </a:r>
              <a:r>
                <a:rPr lang="es-ES" altLang="es-ES" i="0" dirty="0">
                  <a:latin typeface="Arial" panose="020B0604020202020204" pitchFamily="34" charset="0"/>
                </a:rPr>
                <a:t>	10</a:t>
              </a:r>
              <a:r>
                <a:rPr lang="es-ES" altLang="es-ES" dirty="0">
                  <a:latin typeface="Arial" panose="020B0604020202020204" pitchFamily="34" charset="0"/>
                </a:rPr>
                <a:t> € </a:t>
              </a:r>
              <a:r>
                <a:rPr lang="es-ES" altLang="es-ES" i="0" dirty="0">
                  <a:latin typeface="Arial" panose="020B0604020202020204" pitchFamily="34" charset="0"/>
                </a:rPr>
                <a:t>	11</a:t>
              </a:r>
              <a:r>
                <a:rPr lang="es-ES" altLang="es-ES" dirty="0">
                  <a:latin typeface="Arial" panose="020B0604020202020204" pitchFamily="34" charset="0"/>
                </a:rPr>
                <a:t> €</a:t>
              </a:r>
              <a:endParaRPr lang="es-ES" altLang="es-ES" i="0" dirty="0">
                <a:latin typeface="Arial" panose="020B0604020202020204" pitchFamily="34" charset="0"/>
              </a:endParaRPr>
            </a:p>
            <a:p>
              <a:pPr>
                <a:lnSpc>
                  <a:spcPct val="125000"/>
                </a:lnSpc>
              </a:pPr>
              <a:r>
                <a:rPr lang="es-ES" altLang="es-ES" dirty="0">
                  <a:latin typeface="Arial" panose="020B0604020202020204" pitchFamily="34" charset="0"/>
                </a:rPr>
                <a:t>T-50	</a:t>
              </a:r>
              <a:r>
                <a:rPr lang="es-ES" altLang="es-ES" i="0" dirty="0">
                  <a:latin typeface="Arial" panose="020B0604020202020204" pitchFamily="34" charset="0"/>
                </a:rPr>
                <a:t>  9</a:t>
              </a:r>
              <a:r>
                <a:rPr lang="es-ES" altLang="es-ES" dirty="0">
                  <a:latin typeface="Arial" panose="020B0604020202020204" pitchFamily="34" charset="0"/>
                </a:rPr>
                <a:t> € </a:t>
              </a:r>
              <a:r>
                <a:rPr lang="es-ES" altLang="es-ES" i="0" dirty="0">
                  <a:latin typeface="Arial" panose="020B0604020202020204" pitchFamily="34" charset="0"/>
                </a:rPr>
                <a:t>	12</a:t>
              </a:r>
              <a:r>
                <a:rPr lang="es-ES" altLang="es-ES" dirty="0">
                  <a:latin typeface="Arial" panose="020B0604020202020204" pitchFamily="34" charset="0"/>
                </a:rPr>
                <a:t> € </a:t>
              </a:r>
              <a:r>
                <a:rPr lang="es-ES" altLang="es-ES" i="0" dirty="0">
                  <a:latin typeface="Arial" panose="020B0604020202020204" pitchFamily="34" charset="0"/>
                </a:rPr>
                <a:t>	  7</a:t>
              </a:r>
              <a:r>
                <a:rPr lang="es-ES" altLang="es-ES" dirty="0">
                  <a:latin typeface="Arial" panose="020B0604020202020204" pitchFamily="34" charset="0"/>
                </a:rPr>
                <a:t> €</a:t>
              </a:r>
              <a:endParaRPr lang="es-ES" altLang="es-ES" i="0" dirty="0">
                <a:latin typeface="Arial" panose="020B0604020202020204" pitchFamily="34" charset="0"/>
              </a:endParaRPr>
            </a:p>
          </p:txBody>
        </p:sp>
        <p:sp>
          <p:nvSpPr>
            <p:cNvPr id="13" name="Line 6">
              <a:extLst>
                <a:ext uri="{FF2B5EF4-FFF2-40B4-BE49-F238E27FC236}">
                  <a16:creationId xmlns:a16="http://schemas.microsoft.com/office/drawing/2014/main" id="{B7BB7E59-1C98-4C21-9217-E7940638F7F3}"/>
                </a:ext>
              </a:extLst>
            </p:cNvPr>
            <p:cNvSpPr>
              <a:spLocks noChangeShapeType="1"/>
            </p:cNvSpPr>
            <p:nvPr/>
          </p:nvSpPr>
          <p:spPr bwMode="auto">
            <a:xfrm>
              <a:off x="1472" y="2960"/>
              <a:ext cx="28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4" name="Line 7">
              <a:extLst>
                <a:ext uri="{FF2B5EF4-FFF2-40B4-BE49-F238E27FC236}">
                  <a16:creationId xmlns:a16="http://schemas.microsoft.com/office/drawing/2014/main" id="{8C9DB063-55AC-4BA6-9D80-75D1FA730F44}"/>
                </a:ext>
              </a:extLst>
            </p:cNvPr>
            <p:cNvSpPr>
              <a:spLocks noChangeShapeType="1"/>
            </p:cNvSpPr>
            <p:nvPr/>
          </p:nvSpPr>
          <p:spPr bwMode="auto">
            <a:xfrm>
              <a:off x="1472" y="2384"/>
              <a:ext cx="28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5" name="Line 8">
              <a:extLst>
                <a:ext uri="{FF2B5EF4-FFF2-40B4-BE49-F238E27FC236}">
                  <a16:creationId xmlns:a16="http://schemas.microsoft.com/office/drawing/2014/main" id="{7034F9FE-3B38-401D-AE96-7409CF53C1CC}"/>
                </a:ext>
              </a:extLst>
            </p:cNvPr>
            <p:cNvSpPr>
              <a:spLocks noChangeShapeType="1"/>
            </p:cNvSpPr>
            <p:nvPr/>
          </p:nvSpPr>
          <p:spPr bwMode="auto">
            <a:xfrm>
              <a:off x="1472" y="3832"/>
              <a:ext cx="28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7" name="Line 9">
              <a:extLst>
                <a:ext uri="{FF2B5EF4-FFF2-40B4-BE49-F238E27FC236}">
                  <a16:creationId xmlns:a16="http://schemas.microsoft.com/office/drawing/2014/main" id="{71A70BC9-087D-40E1-83C7-E5E89970EB4D}"/>
                </a:ext>
              </a:extLst>
            </p:cNvPr>
            <p:cNvSpPr>
              <a:spLocks noChangeShapeType="1"/>
            </p:cNvSpPr>
            <p:nvPr/>
          </p:nvSpPr>
          <p:spPr bwMode="auto">
            <a:xfrm>
              <a:off x="2368" y="2680"/>
              <a:ext cx="19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18" name="CuadroTexto 17">
            <a:extLst>
              <a:ext uri="{FF2B5EF4-FFF2-40B4-BE49-F238E27FC236}">
                <a16:creationId xmlns:a16="http://schemas.microsoft.com/office/drawing/2014/main" id="{F331EC7D-2BA8-4011-BAF1-D0D024212B67}"/>
              </a:ext>
            </a:extLst>
          </p:cNvPr>
          <p:cNvSpPr txBox="1"/>
          <p:nvPr/>
        </p:nvSpPr>
        <p:spPr>
          <a:xfrm>
            <a:off x="0" y="5448140"/>
            <a:ext cx="12191999" cy="461665"/>
          </a:xfrm>
          <a:prstGeom prst="rect">
            <a:avLst/>
          </a:prstGeom>
          <a:noFill/>
        </p:spPr>
        <p:txBody>
          <a:bodyPr wrap="square" rtlCol="0">
            <a:spAutoFit/>
          </a:bodyPr>
          <a:lstStyle/>
          <a:p>
            <a:r>
              <a:rPr lang="es-ES" sz="2400" dirty="0"/>
              <a:t>Las cifras de la tabla son los costes asociados a cada asignación concreta.</a:t>
            </a:r>
          </a:p>
        </p:txBody>
      </p:sp>
    </p:spTree>
    <p:extLst>
      <p:ext uri="{BB962C8B-B14F-4D97-AF65-F5344CB8AC3E}">
        <p14:creationId xmlns:p14="http://schemas.microsoft.com/office/powerpoint/2010/main" val="618224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par>
                          <p:cTn id="8" fill="hold">
                            <p:stCondLst>
                              <p:cond delay="1500"/>
                            </p:stCondLst>
                            <p:childTnLst>
                              <p:par>
                                <p:cTn id="9" presetID="22" presetClass="entr" presetSubtype="8" fill="hold" grpId="0" nodeType="afterEffect">
                                  <p:stCondLst>
                                    <p:cond delay="50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6.2.3. ALGORITMO DE KUHN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4AB4A1AB-051F-4D8D-BF48-8C07B72011DF}"/>
              </a:ext>
            </a:extLst>
          </p:cNvPr>
          <p:cNvSpPr txBox="1"/>
          <p:nvPr/>
        </p:nvSpPr>
        <p:spPr>
          <a:xfrm>
            <a:off x="0" y="1068898"/>
            <a:ext cx="12191999" cy="4924425"/>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El método implica sumar y restar los números adecuados en la tabla, para encontrar el menor coste de oportunidad de cada asignación. Se deben seguir cuatro pasos:</a:t>
            </a:r>
          </a:p>
          <a:p>
            <a:pPr algn="just"/>
            <a:endParaRPr lang="es-ES" sz="800" dirty="0"/>
          </a:p>
          <a:p>
            <a:pPr marL="457200" indent="-457200" algn="just">
              <a:buFont typeface="+mj-lt"/>
              <a:buAutoNum type="arabicPeriod"/>
            </a:pPr>
            <a:r>
              <a:rPr lang="es-ES" dirty="0"/>
              <a:t>Restar el número menor de cada fila a cada número de esa fila y después, en la matriz resultante, restar el número más pequeño de cada columna a cada número de esa columna (coste de oportunidad cero).</a:t>
            </a:r>
          </a:p>
          <a:p>
            <a:pPr marL="457200" indent="-457200" algn="just">
              <a:buFont typeface="+mj-lt"/>
              <a:buAutoNum type="arabicPeriod"/>
            </a:pPr>
            <a:endParaRPr lang="es-ES" sz="800" dirty="0"/>
          </a:p>
          <a:p>
            <a:pPr marL="457200" indent="-457200" algn="just">
              <a:buFont typeface="+mj-lt"/>
              <a:buAutoNum type="arabicPeriod"/>
            </a:pPr>
            <a:r>
              <a:rPr lang="es-ES" dirty="0"/>
              <a:t>Dibujar el menor número de líneas rectas horizontales y verticales necesarias para cubrir todos los ceros de la tabla. Si el número de líneas es igual al número de filas o de columnas de la tabla, entonces se puede hacer una asignación óptima (ir al paso 4). Si el número de líneas es menor que el número de filas o columnas se continúa con el paso 3.</a:t>
            </a:r>
          </a:p>
          <a:p>
            <a:pPr marL="457200" indent="-457200" algn="just">
              <a:buFont typeface="+mj-lt"/>
              <a:buAutoNum type="arabicPeriod"/>
            </a:pPr>
            <a:endParaRPr lang="es-ES" sz="800" dirty="0"/>
          </a:p>
          <a:p>
            <a:pPr marL="457200" indent="-457200" algn="just">
              <a:buFont typeface="+mj-lt"/>
              <a:buAutoNum type="arabicPeriod"/>
            </a:pPr>
            <a:r>
              <a:rPr lang="es-ES" dirty="0"/>
              <a:t>Restar el menor número no cubierto por una línea a cada número que esté descubierto. Sumar este mismo número a cada número o números que se encuentre (</a:t>
            </a:r>
            <a:r>
              <a:rPr lang="es-ES" i="1" dirty="0"/>
              <a:t>n</a:t>
            </a:r>
            <a:r>
              <a:rPr lang="es-ES" dirty="0"/>
              <a:t>) en la intersección de dos líneas. No cambia el valor de los números cubiertos solo por una línea. Regresar al paso 2 y continuar hasta que sea posible una asignación óptima.</a:t>
            </a:r>
          </a:p>
          <a:p>
            <a:pPr marL="457200" indent="-457200" algn="just">
              <a:buFont typeface="+mj-lt"/>
              <a:buAutoNum type="arabicPeriod"/>
            </a:pPr>
            <a:endParaRPr lang="es-ES" sz="800" dirty="0"/>
          </a:p>
          <a:p>
            <a:pPr marL="457200" indent="-457200" algn="just">
              <a:buFont typeface="+mj-lt"/>
              <a:buAutoNum type="arabicPeriod"/>
            </a:pPr>
            <a:r>
              <a:rPr lang="es-ES" dirty="0"/>
              <a:t>Las asignaciones óptimas estarán siempre en las casillas de la tabla que contienen un cero. Una manera sistemática de hacer una asignación válida es seleccionar en primer lugar una fila o columna que contenga solo una casilla con cero. Se puede hacer una asignación a dicha casilla y después dibujar líneas horizontales y verticales que pasen a través de esta casilla. De las filas y columnas descubiertas, se elige otra fila o columna en la cual exista únicamente una casilla con cero. Se establece dicha asignación y se continúa el procedimiento mencionado, hasta asignar cada persona o máquina a una tarea.</a:t>
            </a:r>
          </a:p>
        </p:txBody>
      </p:sp>
    </p:spTree>
    <p:extLst>
      <p:ext uri="{BB962C8B-B14F-4D97-AF65-F5344CB8AC3E}">
        <p14:creationId xmlns:p14="http://schemas.microsoft.com/office/powerpoint/2010/main" val="75052437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6" name="CuadroTexto 5">
            <a:extLst>
              <a:ext uri="{FF2B5EF4-FFF2-40B4-BE49-F238E27FC236}">
                <a16:creationId xmlns:a16="http://schemas.microsoft.com/office/drawing/2014/main" id="{A75F6C16-74D5-4DAC-80C7-25AFBD62F1C2}"/>
              </a:ext>
            </a:extLst>
          </p:cNvPr>
          <p:cNvSpPr txBox="1"/>
          <p:nvPr/>
        </p:nvSpPr>
        <p:spPr>
          <a:xfrm>
            <a:off x="1" y="774772"/>
            <a:ext cx="12191998" cy="550920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Aunque el plan de materiales (MRP) establece los lotes a obtener de cada componente y producto final en cada momento del horizonte temporal, ejecutarlo no es una tarea sencilla. </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La concreción de ese plan no es suficiente para que se ejecute acertadamente, es decir, para que cada trabajador de un centro de trabajo (CT) conozca las actividades concretas que hay que realizar.</a:t>
            </a:r>
          </a:p>
          <a:p>
            <a:pPr marL="342900" indent="-342900" algn="just">
              <a:buFont typeface="Arial" panose="020B0604020202020204" pitchFamily="34" charset="0"/>
              <a:buChar char="•"/>
            </a:pPr>
            <a:endParaRPr lang="es-ES" sz="2400" dirty="0"/>
          </a:p>
          <a:p>
            <a:pPr algn="just"/>
            <a:endParaRPr lang="es-ES" sz="800" dirty="0"/>
          </a:p>
          <a:p>
            <a:pPr algn="ctr"/>
            <a:r>
              <a:rPr lang="es-ES" sz="2400" b="1" dirty="0"/>
              <a:t>NATURALEZA DE LA PROGRAMACIÓN A CORTO PLAZO</a:t>
            </a:r>
          </a:p>
          <a:p>
            <a:pPr marL="342900" indent="-342900" algn="just">
              <a:buFont typeface="Wingdings" panose="05000000000000000000" pitchFamily="2" charset="2"/>
              <a:buChar char="q"/>
            </a:pPr>
            <a:endParaRPr lang="es-ES" sz="800" dirty="0"/>
          </a:p>
          <a:p>
            <a:pPr marL="342900" indent="-342900" algn="just">
              <a:buFont typeface="Arial" panose="020B0604020202020204" pitchFamily="34" charset="0"/>
              <a:buChar char="•"/>
            </a:pPr>
            <a:r>
              <a:rPr lang="es-ES" sz="2400" dirty="0"/>
              <a:t>La  programación a corto plazo traduce el PMP en secuencias de trabajo y asignaciones concretas de personal, materiales y maquinaria.</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En empresas fabriles se conoce como “gestión de talleres”.</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Se expresa mediante el </a:t>
            </a:r>
            <a:r>
              <a:rPr lang="es-ES" sz="2400" b="1" dirty="0"/>
              <a:t>programa a corto plazo (PCP)</a:t>
            </a:r>
            <a:r>
              <a:rPr lang="es-ES" sz="2400" dirty="0"/>
              <a:t>.</a:t>
            </a:r>
          </a:p>
        </p:txBody>
      </p:sp>
      <p:sp>
        <p:nvSpPr>
          <p:cNvPr id="7" name="Rectángulo 6">
            <a:extLst>
              <a:ext uri="{FF2B5EF4-FFF2-40B4-BE49-F238E27FC236}">
                <a16:creationId xmlns:a16="http://schemas.microsoft.com/office/drawing/2014/main" id="{A057E791-08EF-4B8C-B62C-B9A3A329510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6.1. INTRODUCCIÓN A LA PROGRAMACIÓN DE OPERACIONES</a:t>
            </a:r>
          </a:p>
        </p:txBody>
      </p:sp>
    </p:spTree>
    <p:extLst>
      <p:ext uri="{BB962C8B-B14F-4D97-AF65-F5344CB8AC3E}">
        <p14:creationId xmlns:p14="http://schemas.microsoft.com/office/powerpoint/2010/main" val="399879235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6.2.3. ALGORITMO DE KUHN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4" name="Grupo 3">
            <a:extLst>
              <a:ext uri="{FF2B5EF4-FFF2-40B4-BE49-F238E27FC236}">
                <a16:creationId xmlns:a16="http://schemas.microsoft.com/office/drawing/2014/main" id="{33365022-F830-4168-8106-42DC63B8A4E1}"/>
              </a:ext>
            </a:extLst>
          </p:cNvPr>
          <p:cNvGrpSpPr/>
          <p:nvPr/>
        </p:nvGrpSpPr>
        <p:grpSpPr>
          <a:xfrm>
            <a:off x="4042961" y="1165169"/>
            <a:ext cx="3864896" cy="2022475"/>
            <a:chOff x="4042961" y="1741950"/>
            <a:chExt cx="3864896" cy="2022475"/>
          </a:xfrm>
          <a:effectLst>
            <a:outerShdw blurRad="50800" dist="38100" dir="2700000" algn="tl" rotWithShape="0">
              <a:prstClr val="black">
                <a:alpha val="40000"/>
              </a:prstClr>
            </a:outerShdw>
          </a:effectLst>
        </p:grpSpPr>
        <p:grpSp>
          <p:nvGrpSpPr>
            <p:cNvPr id="5" name="Group 20">
              <a:extLst>
                <a:ext uri="{FF2B5EF4-FFF2-40B4-BE49-F238E27FC236}">
                  <a16:creationId xmlns:a16="http://schemas.microsoft.com/office/drawing/2014/main" id="{7E8CDBFD-656C-479B-8964-94DA6C2880EA}"/>
                </a:ext>
              </a:extLst>
            </p:cNvPr>
            <p:cNvGrpSpPr>
              <a:grpSpLocks/>
            </p:cNvGrpSpPr>
            <p:nvPr/>
          </p:nvGrpSpPr>
          <p:grpSpPr bwMode="auto">
            <a:xfrm>
              <a:off x="4059757" y="1741950"/>
              <a:ext cx="3848100" cy="2022475"/>
              <a:chOff x="232" y="2528"/>
              <a:chExt cx="2424" cy="1274"/>
            </a:xfrm>
          </p:grpSpPr>
          <p:sp>
            <p:nvSpPr>
              <p:cNvPr id="7" name="Rectangle 6">
                <a:extLst>
                  <a:ext uri="{FF2B5EF4-FFF2-40B4-BE49-F238E27FC236}">
                    <a16:creationId xmlns:a16="http://schemas.microsoft.com/office/drawing/2014/main" id="{D5575263-849D-4F38-8671-43E19B35ABFD}"/>
                  </a:ext>
                </a:extLst>
              </p:cNvPr>
              <p:cNvSpPr>
                <a:spLocks noChangeArrowheads="1"/>
              </p:cNvSpPr>
              <p:nvPr/>
            </p:nvSpPr>
            <p:spPr bwMode="auto">
              <a:xfrm>
                <a:off x="282" y="2687"/>
                <a:ext cx="2333"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524000" algn="ctr"/>
                    <a:tab pos="2387600" algn="ctr"/>
                    <a:tab pos="3238500" algn="ctr"/>
                  </a:tabLst>
                  <a:defRPr sz="2400">
                    <a:solidFill>
                      <a:schemeClr val="tx1"/>
                    </a:solidFill>
                    <a:latin typeface="Times" panose="02020603050405020304" pitchFamily="18" charset="0"/>
                  </a:defRPr>
                </a:lvl1pPr>
                <a:lvl2pPr>
                  <a:tabLst>
                    <a:tab pos="1524000" algn="ctr"/>
                    <a:tab pos="2387600" algn="ctr"/>
                    <a:tab pos="3238500" algn="ctr"/>
                  </a:tabLst>
                  <a:defRPr sz="2400">
                    <a:solidFill>
                      <a:schemeClr val="tx1"/>
                    </a:solidFill>
                    <a:latin typeface="Times" panose="02020603050405020304" pitchFamily="18" charset="0"/>
                  </a:defRPr>
                </a:lvl2pPr>
                <a:lvl3pPr>
                  <a:tabLst>
                    <a:tab pos="1524000" algn="ctr"/>
                    <a:tab pos="2387600" algn="ctr"/>
                    <a:tab pos="3238500" algn="ctr"/>
                  </a:tabLst>
                  <a:defRPr sz="2400">
                    <a:solidFill>
                      <a:schemeClr val="tx1"/>
                    </a:solidFill>
                    <a:latin typeface="Times" panose="02020603050405020304" pitchFamily="18" charset="0"/>
                  </a:defRPr>
                </a:lvl3pPr>
                <a:lvl4pPr>
                  <a:tabLst>
                    <a:tab pos="1524000" algn="ctr"/>
                    <a:tab pos="2387600" algn="ctr"/>
                    <a:tab pos="3238500" algn="ctr"/>
                  </a:tabLst>
                  <a:defRPr sz="2400">
                    <a:solidFill>
                      <a:schemeClr val="tx1"/>
                    </a:solidFill>
                    <a:latin typeface="Times" panose="02020603050405020304" pitchFamily="18" charset="0"/>
                  </a:defRPr>
                </a:lvl4pPr>
                <a:lvl5pPr>
                  <a:tabLst>
                    <a:tab pos="1524000" algn="ctr"/>
                    <a:tab pos="2387600" algn="ctr"/>
                    <a:tab pos="32385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9pPr>
              </a:lstStyle>
              <a:p>
                <a:r>
                  <a:rPr lang="es-ES" altLang="es-ES" sz="2000" dirty="0">
                    <a:effectLst>
                      <a:outerShdw blurRad="38100" dist="38100" dir="2700000" algn="tl">
                        <a:srgbClr val="C0C0C0"/>
                      </a:outerShdw>
                    </a:effectLst>
                    <a:latin typeface="Arial" panose="020B0604020202020204" pitchFamily="34" charset="0"/>
                  </a:rPr>
                  <a:t>	</a:t>
                </a:r>
                <a:r>
                  <a:rPr lang="es-ES" altLang="es-ES" sz="2000" dirty="0">
                    <a:latin typeface="Arial" panose="020B0604020202020204" pitchFamily="34" charset="0"/>
                  </a:rPr>
                  <a:t>A	B	C</a:t>
                </a:r>
              </a:p>
              <a:p>
                <a:endParaRPr lang="es-ES" altLang="es-ES" sz="2000" dirty="0">
                  <a:effectLst>
                    <a:outerShdw blurRad="38100" dist="38100" dir="2700000" algn="tl">
                      <a:srgbClr val="C0C0C0"/>
                    </a:outerShdw>
                  </a:effectLst>
                  <a:latin typeface="Arial" panose="020B0604020202020204" pitchFamily="34" charset="0"/>
                </a:endParaRPr>
              </a:p>
              <a:p>
                <a:pPr>
                  <a:lnSpc>
                    <a:spcPct val="115000"/>
                  </a:lnSpc>
                </a:pPr>
                <a:r>
                  <a:rPr lang="es-ES" altLang="es-ES" sz="2000" dirty="0">
                    <a:latin typeface="Arial" panose="020B0604020202020204" pitchFamily="34" charset="0"/>
                  </a:rPr>
                  <a:t>R-34	</a:t>
                </a:r>
                <a:r>
                  <a:rPr lang="es-ES" altLang="es-ES" sz="2000" i="0" dirty="0">
                    <a:latin typeface="Arial" panose="020B0604020202020204" pitchFamily="34" charset="0"/>
                  </a:rPr>
                  <a:t>11 €	14</a:t>
                </a:r>
                <a:r>
                  <a:rPr lang="es-ES" altLang="es-ES" sz="2000" dirty="0">
                    <a:latin typeface="Arial" panose="020B0604020202020204" pitchFamily="34" charset="0"/>
                  </a:rPr>
                  <a:t> € </a:t>
                </a:r>
                <a:r>
                  <a:rPr lang="es-ES" altLang="es-ES" sz="2000" i="0" dirty="0">
                    <a:latin typeface="Arial" panose="020B0604020202020204" pitchFamily="34" charset="0"/>
                  </a:rPr>
                  <a:t>	  6</a:t>
                </a:r>
                <a:r>
                  <a:rPr lang="es-ES" altLang="es-ES" sz="2000" dirty="0">
                    <a:latin typeface="Arial" panose="020B0604020202020204" pitchFamily="34" charset="0"/>
                  </a:rPr>
                  <a:t> €</a:t>
                </a:r>
                <a:endParaRPr lang="es-ES" altLang="es-ES" sz="2000" i="0" dirty="0">
                  <a:latin typeface="Arial" panose="020B0604020202020204" pitchFamily="34" charset="0"/>
                </a:endParaRPr>
              </a:p>
              <a:p>
                <a:pPr>
                  <a:lnSpc>
                    <a:spcPct val="115000"/>
                  </a:lnSpc>
                </a:pPr>
                <a:r>
                  <a:rPr lang="es-ES" altLang="es-ES" sz="2000" dirty="0">
                    <a:latin typeface="Arial" panose="020B0604020202020204" pitchFamily="34" charset="0"/>
                  </a:rPr>
                  <a:t>S-66	</a:t>
                </a:r>
                <a:r>
                  <a:rPr lang="es-ES" altLang="es-ES" sz="2000" i="0" dirty="0">
                    <a:latin typeface="Arial" panose="020B0604020202020204" pitchFamily="34" charset="0"/>
                  </a:rPr>
                  <a:t>  8</a:t>
                </a:r>
                <a:r>
                  <a:rPr lang="es-ES" altLang="es-ES" sz="2000" dirty="0">
                    <a:latin typeface="Arial" panose="020B0604020202020204" pitchFamily="34" charset="0"/>
                  </a:rPr>
                  <a:t> € </a:t>
                </a:r>
                <a:r>
                  <a:rPr lang="es-ES" altLang="es-ES" sz="2000" i="0" dirty="0">
                    <a:latin typeface="Arial" panose="020B0604020202020204" pitchFamily="34" charset="0"/>
                  </a:rPr>
                  <a:t>	10</a:t>
                </a:r>
                <a:r>
                  <a:rPr lang="es-ES" altLang="es-ES" sz="2000" dirty="0">
                    <a:latin typeface="Arial" panose="020B0604020202020204" pitchFamily="34" charset="0"/>
                  </a:rPr>
                  <a:t> € </a:t>
                </a:r>
                <a:r>
                  <a:rPr lang="es-ES" altLang="es-ES" sz="2000" i="0" dirty="0">
                    <a:latin typeface="Arial" panose="020B0604020202020204" pitchFamily="34" charset="0"/>
                  </a:rPr>
                  <a:t>	11</a:t>
                </a:r>
                <a:r>
                  <a:rPr lang="es-ES" altLang="es-ES" sz="2000" dirty="0">
                    <a:latin typeface="Arial" panose="020B0604020202020204" pitchFamily="34" charset="0"/>
                  </a:rPr>
                  <a:t> €</a:t>
                </a:r>
              </a:p>
              <a:p>
                <a:pPr>
                  <a:lnSpc>
                    <a:spcPct val="115000"/>
                  </a:lnSpc>
                </a:pPr>
                <a:r>
                  <a:rPr lang="es-ES" altLang="es-ES" sz="2000" dirty="0">
                    <a:latin typeface="Arial" panose="020B0604020202020204" pitchFamily="34" charset="0"/>
                  </a:rPr>
                  <a:t>T-50	</a:t>
                </a:r>
                <a:r>
                  <a:rPr lang="es-ES" altLang="es-ES" sz="2000" i="0" dirty="0">
                    <a:latin typeface="Arial" panose="020B0604020202020204" pitchFamily="34" charset="0"/>
                  </a:rPr>
                  <a:t>  9</a:t>
                </a:r>
                <a:r>
                  <a:rPr lang="es-ES" altLang="es-ES" sz="2000" dirty="0">
                    <a:latin typeface="Arial" panose="020B0604020202020204" pitchFamily="34" charset="0"/>
                  </a:rPr>
                  <a:t> € </a:t>
                </a:r>
                <a:r>
                  <a:rPr lang="es-ES" altLang="es-ES" sz="2000" i="0" dirty="0">
                    <a:latin typeface="Arial" panose="020B0604020202020204" pitchFamily="34" charset="0"/>
                  </a:rPr>
                  <a:t>	12</a:t>
                </a:r>
                <a:r>
                  <a:rPr lang="es-ES" altLang="es-ES" sz="2000" dirty="0">
                    <a:latin typeface="Arial" panose="020B0604020202020204" pitchFamily="34" charset="0"/>
                  </a:rPr>
                  <a:t> € </a:t>
                </a:r>
                <a:r>
                  <a:rPr lang="es-ES" altLang="es-ES" sz="2000" i="0" dirty="0">
                    <a:latin typeface="Arial" panose="020B0604020202020204" pitchFamily="34" charset="0"/>
                  </a:rPr>
                  <a:t>	  7</a:t>
                </a:r>
                <a:r>
                  <a:rPr lang="es-ES" altLang="es-ES" sz="2000" dirty="0">
                    <a:latin typeface="Arial" panose="020B0604020202020204" pitchFamily="34" charset="0"/>
                  </a:rPr>
                  <a:t> €</a:t>
                </a:r>
                <a:endParaRPr lang="es-ES" altLang="es-ES" sz="2000" i="0" dirty="0">
                  <a:latin typeface="Arial" panose="020B0604020202020204" pitchFamily="34" charset="0"/>
                </a:endParaRPr>
              </a:p>
            </p:txBody>
          </p:sp>
          <p:sp>
            <p:nvSpPr>
              <p:cNvPr id="8" name="Rectangle 11">
                <a:extLst>
                  <a:ext uri="{FF2B5EF4-FFF2-40B4-BE49-F238E27FC236}">
                    <a16:creationId xmlns:a16="http://schemas.microsoft.com/office/drawing/2014/main" id="{1D0308BE-371A-4592-85AB-61DEBB0D7BC1}"/>
                  </a:ext>
                </a:extLst>
              </p:cNvPr>
              <p:cNvSpPr>
                <a:spLocks noChangeArrowheads="1"/>
              </p:cNvSpPr>
              <p:nvPr/>
            </p:nvSpPr>
            <p:spPr bwMode="auto">
              <a:xfrm>
                <a:off x="498" y="2609"/>
                <a:ext cx="5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Cajista</a:t>
                </a:r>
                <a:endParaRPr lang="es-ES" altLang="es-ES" sz="1800" dirty="0"/>
              </a:p>
            </p:txBody>
          </p:sp>
          <p:sp>
            <p:nvSpPr>
              <p:cNvPr id="9" name="Rectangle 12">
                <a:extLst>
                  <a:ext uri="{FF2B5EF4-FFF2-40B4-BE49-F238E27FC236}">
                    <a16:creationId xmlns:a16="http://schemas.microsoft.com/office/drawing/2014/main" id="{C0336B0D-2E61-47BB-BBFE-8C3FC3F6ABD8}"/>
                  </a:ext>
                </a:extLst>
              </p:cNvPr>
              <p:cNvSpPr>
                <a:spLocks noChangeArrowheads="1"/>
              </p:cNvSpPr>
              <p:nvPr/>
            </p:nvSpPr>
            <p:spPr bwMode="auto">
              <a:xfrm>
                <a:off x="240" y="2536"/>
                <a:ext cx="2416" cy="12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0" name="Line 13">
                <a:extLst>
                  <a:ext uri="{FF2B5EF4-FFF2-40B4-BE49-F238E27FC236}">
                    <a16:creationId xmlns:a16="http://schemas.microsoft.com/office/drawing/2014/main" id="{06197A5B-6C08-4FC6-9F7D-A7FF7E130CA9}"/>
                  </a:ext>
                </a:extLst>
              </p:cNvPr>
              <p:cNvSpPr>
                <a:spLocks noChangeShapeType="1"/>
              </p:cNvSpPr>
              <p:nvPr/>
            </p:nvSpPr>
            <p:spPr bwMode="auto">
              <a:xfrm>
                <a:off x="2160" y="2528"/>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1" name="Line 14">
                <a:extLst>
                  <a:ext uri="{FF2B5EF4-FFF2-40B4-BE49-F238E27FC236}">
                    <a16:creationId xmlns:a16="http://schemas.microsoft.com/office/drawing/2014/main" id="{8E9F77E6-75A7-4600-801D-124AD813547A}"/>
                  </a:ext>
                </a:extLst>
              </p:cNvPr>
              <p:cNvSpPr>
                <a:spLocks noChangeShapeType="1"/>
              </p:cNvSpPr>
              <p:nvPr/>
            </p:nvSpPr>
            <p:spPr bwMode="auto">
              <a:xfrm>
                <a:off x="1072" y="2536"/>
                <a:ext cx="0" cy="1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 name="Line 15">
                <a:extLst>
                  <a:ext uri="{FF2B5EF4-FFF2-40B4-BE49-F238E27FC236}">
                    <a16:creationId xmlns:a16="http://schemas.microsoft.com/office/drawing/2014/main" id="{191EC792-4190-4B51-A6C8-CDDA32FD9DAC}"/>
                  </a:ext>
                </a:extLst>
              </p:cNvPr>
              <p:cNvSpPr>
                <a:spLocks noChangeShapeType="1"/>
              </p:cNvSpPr>
              <p:nvPr/>
            </p:nvSpPr>
            <p:spPr bwMode="auto">
              <a:xfrm>
                <a:off x="1616" y="2536"/>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3" name="Line 16">
                <a:extLst>
                  <a:ext uri="{FF2B5EF4-FFF2-40B4-BE49-F238E27FC236}">
                    <a16:creationId xmlns:a16="http://schemas.microsoft.com/office/drawing/2014/main" id="{401C8285-3134-41E7-B7E9-A1ABBA6E494C}"/>
                  </a:ext>
                </a:extLst>
              </p:cNvPr>
              <p:cNvSpPr>
                <a:spLocks noChangeShapeType="1"/>
              </p:cNvSpPr>
              <p:nvPr/>
            </p:nvSpPr>
            <p:spPr bwMode="auto">
              <a:xfrm>
                <a:off x="232" y="311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4" name="Line 17">
                <a:extLst>
                  <a:ext uri="{FF2B5EF4-FFF2-40B4-BE49-F238E27FC236}">
                    <a16:creationId xmlns:a16="http://schemas.microsoft.com/office/drawing/2014/main" id="{82574863-AE9E-4CB9-8F5E-F5A5DD42A92F}"/>
                  </a:ext>
                </a:extLst>
              </p:cNvPr>
              <p:cNvSpPr>
                <a:spLocks noChangeShapeType="1"/>
              </p:cNvSpPr>
              <p:nvPr/>
            </p:nvSpPr>
            <p:spPr bwMode="auto">
              <a:xfrm>
                <a:off x="232" y="3336"/>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5" name="Line 18">
                <a:extLst>
                  <a:ext uri="{FF2B5EF4-FFF2-40B4-BE49-F238E27FC236}">
                    <a16:creationId xmlns:a16="http://schemas.microsoft.com/office/drawing/2014/main" id="{2839E505-AA96-4E4B-A93F-586B97314AA1}"/>
                  </a:ext>
                </a:extLst>
              </p:cNvPr>
              <p:cNvSpPr>
                <a:spLocks noChangeShapeType="1"/>
              </p:cNvSpPr>
              <p:nvPr/>
            </p:nvSpPr>
            <p:spPr bwMode="auto">
              <a:xfrm>
                <a:off x="240" y="355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7" name="Line 19">
                <a:extLst>
                  <a:ext uri="{FF2B5EF4-FFF2-40B4-BE49-F238E27FC236}">
                    <a16:creationId xmlns:a16="http://schemas.microsoft.com/office/drawing/2014/main" id="{BB92F7A0-9201-4375-A3C5-D4E21F0E33E5}"/>
                  </a:ext>
                </a:extLst>
              </p:cNvPr>
              <p:cNvSpPr>
                <a:spLocks noChangeShapeType="1"/>
              </p:cNvSpPr>
              <p:nvPr/>
            </p:nvSpPr>
            <p:spPr bwMode="auto">
              <a:xfrm>
                <a:off x="232" y="2728"/>
                <a:ext cx="832"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6" name="Rectangle 11">
              <a:extLst>
                <a:ext uri="{FF2B5EF4-FFF2-40B4-BE49-F238E27FC236}">
                  <a16:creationId xmlns:a16="http://schemas.microsoft.com/office/drawing/2014/main" id="{7CC3FAB7-5CD6-4173-8057-4BDC45454FBD}"/>
                </a:ext>
              </a:extLst>
            </p:cNvPr>
            <p:cNvSpPr>
              <a:spLocks noChangeArrowheads="1"/>
            </p:cNvSpPr>
            <p:nvPr/>
          </p:nvSpPr>
          <p:spPr bwMode="auto">
            <a:xfrm>
              <a:off x="4042961" y="2324843"/>
              <a:ext cx="877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Trabajo</a:t>
              </a:r>
              <a:endParaRPr lang="es-ES" altLang="es-ES" sz="1800" dirty="0"/>
            </a:p>
          </p:txBody>
        </p:sp>
      </p:grpSp>
      <p:grpSp>
        <p:nvGrpSpPr>
          <p:cNvPr id="18" name="Grupo 17">
            <a:extLst>
              <a:ext uri="{FF2B5EF4-FFF2-40B4-BE49-F238E27FC236}">
                <a16:creationId xmlns:a16="http://schemas.microsoft.com/office/drawing/2014/main" id="{04DE99AB-0894-4703-98D3-0F3783200BBE}"/>
              </a:ext>
            </a:extLst>
          </p:cNvPr>
          <p:cNvGrpSpPr/>
          <p:nvPr/>
        </p:nvGrpSpPr>
        <p:grpSpPr>
          <a:xfrm>
            <a:off x="1884882" y="3338456"/>
            <a:ext cx="3851275" cy="2541587"/>
            <a:chOff x="1884882" y="3915237"/>
            <a:chExt cx="3851275" cy="2541587"/>
          </a:xfrm>
          <a:effectLst>
            <a:outerShdw blurRad="50800" dist="38100" dir="2700000" algn="tl" rotWithShape="0">
              <a:prstClr val="black">
                <a:alpha val="40000"/>
              </a:prstClr>
            </a:outerShdw>
          </a:effectLst>
        </p:grpSpPr>
        <p:grpSp>
          <p:nvGrpSpPr>
            <p:cNvPr id="19" name="Group 45">
              <a:extLst>
                <a:ext uri="{FF2B5EF4-FFF2-40B4-BE49-F238E27FC236}">
                  <a16:creationId xmlns:a16="http://schemas.microsoft.com/office/drawing/2014/main" id="{494BC325-BBF6-4522-91B7-F2567D73AB46}"/>
                </a:ext>
              </a:extLst>
            </p:cNvPr>
            <p:cNvGrpSpPr>
              <a:grpSpLocks/>
            </p:cNvGrpSpPr>
            <p:nvPr/>
          </p:nvGrpSpPr>
          <p:grpSpPr bwMode="auto">
            <a:xfrm>
              <a:off x="1888057" y="3915237"/>
              <a:ext cx="3848100" cy="2541587"/>
              <a:chOff x="301" y="2361"/>
              <a:chExt cx="2424" cy="1601"/>
            </a:xfrm>
          </p:grpSpPr>
          <p:grpSp>
            <p:nvGrpSpPr>
              <p:cNvPr id="21" name="Group 21">
                <a:extLst>
                  <a:ext uri="{FF2B5EF4-FFF2-40B4-BE49-F238E27FC236}">
                    <a16:creationId xmlns:a16="http://schemas.microsoft.com/office/drawing/2014/main" id="{6CEF1A07-6EB6-4D90-94B6-54D21F8FC07F}"/>
                  </a:ext>
                </a:extLst>
              </p:cNvPr>
              <p:cNvGrpSpPr>
                <a:grpSpLocks/>
              </p:cNvGrpSpPr>
              <p:nvPr/>
            </p:nvGrpSpPr>
            <p:grpSpPr bwMode="auto">
              <a:xfrm>
                <a:off x="301" y="2688"/>
                <a:ext cx="2424" cy="1274"/>
                <a:chOff x="232" y="2528"/>
                <a:chExt cx="2424" cy="1274"/>
              </a:xfrm>
            </p:grpSpPr>
            <p:sp>
              <p:nvSpPr>
                <p:cNvPr id="23" name="Rectangle 22">
                  <a:extLst>
                    <a:ext uri="{FF2B5EF4-FFF2-40B4-BE49-F238E27FC236}">
                      <a16:creationId xmlns:a16="http://schemas.microsoft.com/office/drawing/2014/main" id="{DE7D1B28-4E38-40C9-927C-C15272D3C5F7}"/>
                    </a:ext>
                  </a:extLst>
                </p:cNvPr>
                <p:cNvSpPr>
                  <a:spLocks noChangeArrowheads="1"/>
                </p:cNvSpPr>
                <p:nvPr/>
              </p:nvSpPr>
              <p:spPr bwMode="auto">
                <a:xfrm>
                  <a:off x="282" y="2687"/>
                  <a:ext cx="2333"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524000" algn="ctr"/>
                      <a:tab pos="2387600" algn="ctr"/>
                      <a:tab pos="3238500" algn="ctr"/>
                    </a:tabLst>
                    <a:defRPr sz="2400">
                      <a:solidFill>
                        <a:schemeClr val="tx1"/>
                      </a:solidFill>
                      <a:latin typeface="Times" panose="02020603050405020304" pitchFamily="18" charset="0"/>
                    </a:defRPr>
                  </a:lvl1pPr>
                  <a:lvl2pPr>
                    <a:tabLst>
                      <a:tab pos="1524000" algn="ctr"/>
                      <a:tab pos="2387600" algn="ctr"/>
                      <a:tab pos="3238500" algn="ctr"/>
                    </a:tabLst>
                    <a:defRPr sz="2400">
                      <a:solidFill>
                        <a:schemeClr val="tx1"/>
                      </a:solidFill>
                      <a:latin typeface="Times" panose="02020603050405020304" pitchFamily="18" charset="0"/>
                    </a:defRPr>
                  </a:lvl2pPr>
                  <a:lvl3pPr>
                    <a:tabLst>
                      <a:tab pos="1524000" algn="ctr"/>
                      <a:tab pos="2387600" algn="ctr"/>
                      <a:tab pos="3238500" algn="ctr"/>
                    </a:tabLst>
                    <a:defRPr sz="2400">
                      <a:solidFill>
                        <a:schemeClr val="tx1"/>
                      </a:solidFill>
                      <a:latin typeface="Times" panose="02020603050405020304" pitchFamily="18" charset="0"/>
                    </a:defRPr>
                  </a:lvl3pPr>
                  <a:lvl4pPr>
                    <a:tabLst>
                      <a:tab pos="1524000" algn="ctr"/>
                      <a:tab pos="2387600" algn="ctr"/>
                      <a:tab pos="3238500" algn="ctr"/>
                    </a:tabLst>
                    <a:defRPr sz="2400">
                      <a:solidFill>
                        <a:schemeClr val="tx1"/>
                      </a:solidFill>
                      <a:latin typeface="Times" panose="02020603050405020304" pitchFamily="18" charset="0"/>
                    </a:defRPr>
                  </a:lvl4pPr>
                  <a:lvl5pPr>
                    <a:tabLst>
                      <a:tab pos="1524000" algn="ctr"/>
                      <a:tab pos="2387600" algn="ctr"/>
                      <a:tab pos="32385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9pPr>
                </a:lstStyle>
                <a:p>
                  <a:r>
                    <a:rPr lang="es-ES" altLang="es-ES" sz="2000" dirty="0">
                      <a:effectLst>
                        <a:outerShdw blurRad="38100" dist="38100" dir="2700000" algn="tl">
                          <a:srgbClr val="C0C0C0"/>
                        </a:outerShdw>
                      </a:effectLst>
                      <a:latin typeface="Arial" panose="020B0604020202020204" pitchFamily="34" charset="0"/>
                    </a:rPr>
                    <a:t>	</a:t>
                  </a:r>
                  <a:r>
                    <a:rPr lang="es-ES" altLang="es-ES" sz="2000" dirty="0">
                      <a:latin typeface="Arial" panose="020B0604020202020204" pitchFamily="34" charset="0"/>
                    </a:rPr>
                    <a:t>A	B	C</a:t>
                  </a:r>
                </a:p>
                <a:p>
                  <a:endParaRPr lang="es-ES" altLang="es-ES" sz="2000" dirty="0">
                    <a:effectLst>
                      <a:outerShdw blurRad="38100" dist="38100" dir="2700000" algn="tl">
                        <a:srgbClr val="C0C0C0"/>
                      </a:outerShdw>
                    </a:effectLst>
                    <a:latin typeface="Arial" panose="020B0604020202020204" pitchFamily="34" charset="0"/>
                  </a:endParaRPr>
                </a:p>
                <a:p>
                  <a:pPr>
                    <a:lnSpc>
                      <a:spcPct val="115000"/>
                    </a:lnSpc>
                  </a:pPr>
                  <a:r>
                    <a:rPr lang="es-ES" altLang="es-ES" sz="2000" dirty="0">
                      <a:latin typeface="Arial" panose="020B0604020202020204" pitchFamily="34" charset="0"/>
                    </a:rPr>
                    <a:t>R-34	</a:t>
                  </a:r>
                  <a:r>
                    <a:rPr lang="es-ES" altLang="es-ES" sz="2000" i="0" dirty="0">
                      <a:latin typeface="Arial" panose="020B0604020202020204" pitchFamily="34" charset="0"/>
                    </a:rPr>
                    <a:t>  5</a:t>
                  </a:r>
                  <a:r>
                    <a:rPr lang="es-ES" altLang="es-ES" sz="2000" dirty="0">
                      <a:latin typeface="Arial" panose="020B0604020202020204" pitchFamily="34" charset="0"/>
                    </a:rPr>
                    <a:t> € </a:t>
                  </a:r>
                  <a:r>
                    <a:rPr lang="es-ES" altLang="es-ES" sz="2000" i="0" dirty="0">
                      <a:latin typeface="Arial" panose="020B0604020202020204" pitchFamily="34" charset="0"/>
                    </a:rPr>
                    <a:t>	  8</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a:p>
                  <a:pPr>
                    <a:lnSpc>
                      <a:spcPct val="115000"/>
                    </a:lnSpc>
                  </a:pPr>
                  <a:r>
                    <a:rPr lang="es-ES" altLang="es-ES" sz="2000" dirty="0">
                      <a:latin typeface="Arial" panose="020B0604020202020204" pitchFamily="34" charset="0"/>
                    </a:rPr>
                    <a:t>S-66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2</a:t>
                  </a:r>
                  <a:r>
                    <a:rPr lang="es-ES" altLang="es-ES" sz="2000" dirty="0">
                      <a:latin typeface="Arial" panose="020B0604020202020204" pitchFamily="34" charset="0"/>
                    </a:rPr>
                    <a:t> € </a:t>
                  </a:r>
                  <a:r>
                    <a:rPr lang="es-ES" altLang="es-ES" sz="2000" i="0" dirty="0">
                      <a:latin typeface="Arial" panose="020B0604020202020204" pitchFamily="34" charset="0"/>
                    </a:rPr>
                    <a:t>	  3</a:t>
                  </a:r>
                  <a:r>
                    <a:rPr lang="es-ES" altLang="es-ES" sz="2000" dirty="0">
                      <a:latin typeface="Arial" panose="020B0604020202020204" pitchFamily="34" charset="0"/>
                    </a:rPr>
                    <a:t> €</a:t>
                  </a:r>
                </a:p>
                <a:p>
                  <a:pPr>
                    <a:lnSpc>
                      <a:spcPct val="115000"/>
                    </a:lnSpc>
                  </a:pPr>
                  <a:r>
                    <a:rPr lang="es-ES" altLang="es-ES" sz="2000" dirty="0">
                      <a:latin typeface="Arial" panose="020B0604020202020204" pitchFamily="34" charset="0"/>
                    </a:rPr>
                    <a:t>T-50	</a:t>
                  </a:r>
                  <a:r>
                    <a:rPr lang="es-ES" altLang="es-ES" sz="2000" i="0" dirty="0">
                      <a:latin typeface="Arial" panose="020B0604020202020204" pitchFamily="34" charset="0"/>
                    </a:rPr>
                    <a:t>  2</a:t>
                  </a:r>
                  <a:r>
                    <a:rPr lang="es-ES" altLang="es-ES" sz="2000" dirty="0">
                      <a:latin typeface="Arial" panose="020B0604020202020204" pitchFamily="34" charset="0"/>
                    </a:rPr>
                    <a:t> € </a:t>
                  </a:r>
                  <a:r>
                    <a:rPr lang="es-ES" altLang="es-ES" sz="2000" i="0" dirty="0">
                      <a:latin typeface="Arial" panose="020B0604020202020204" pitchFamily="34" charset="0"/>
                    </a:rPr>
                    <a:t>	  5</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p:txBody>
            </p:sp>
            <p:sp>
              <p:nvSpPr>
                <p:cNvPr id="24" name="Rectangle 23">
                  <a:extLst>
                    <a:ext uri="{FF2B5EF4-FFF2-40B4-BE49-F238E27FC236}">
                      <a16:creationId xmlns:a16="http://schemas.microsoft.com/office/drawing/2014/main" id="{35122EDC-012C-4B58-A0E3-3D89414CB688}"/>
                    </a:ext>
                  </a:extLst>
                </p:cNvPr>
                <p:cNvSpPr>
                  <a:spLocks noChangeArrowheads="1"/>
                </p:cNvSpPr>
                <p:nvPr/>
              </p:nvSpPr>
              <p:spPr bwMode="auto">
                <a:xfrm>
                  <a:off x="483" y="2581"/>
                  <a:ext cx="5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Cajista</a:t>
                  </a:r>
                  <a:endParaRPr lang="es-ES" altLang="es-ES" sz="1800" dirty="0"/>
                </a:p>
              </p:txBody>
            </p:sp>
            <p:sp>
              <p:nvSpPr>
                <p:cNvPr id="25" name="Rectangle 24">
                  <a:extLst>
                    <a:ext uri="{FF2B5EF4-FFF2-40B4-BE49-F238E27FC236}">
                      <a16:creationId xmlns:a16="http://schemas.microsoft.com/office/drawing/2014/main" id="{05F7E09C-E5BA-4A68-AA99-E560E3A93955}"/>
                    </a:ext>
                  </a:extLst>
                </p:cNvPr>
                <p:cNvSpPr>
                  <a:spLocks noChangeArrowheads="1"/>
                </p:cNvSpPr>
                <p:nvPr/>
              </p:nvSpPr>
              <p:spPr bwMode="auto">
                <a:xfrm>
                  <a:off x="240" y="2536"/>
                  <a:ext cx="2416" cy="12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6" name="Line 25">
                  <a:extLst>
                    <a:ext uri="{FF2B5EF4-FFF2-40B4-BE49-F238E27FC236}">
                      <a16:creationId xmlns:a16="http://schemas.microsoft.com/office/drawing/2014/main" id="{B289C22C-0C29-43AA-9AF5-3D16BD96E09D}"/>
                    </a:ext>
                  </a:extLst>
                </p:cNvPr>
                <p:cNvSpPr>
                  <a:spLocks noChangeShapeType="1"/>
                </p:cNvSpPr>
                <p:nvPr/>
              </p:nvSpPr>
              <p:spPr bwMode="auto">
                <a:xfrm>
                  <a:off x="2160" y="2528"/>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7" name="Line 26">
                  <a:extLst>
                    <a:ext uri="{FF2B5EF4-FFF2-40B4-BE49-F238E27FC236}">
                      <a16:creationId xmlns:a16="http://schemas.microsoft.com/office/drawing/2014/main" id="{B847E360-2F42-4513-AB5C-DABBC00760E4}"/>
                    </a:ext>
                  </a:extLst>
                </p:cNvPr>
                <p:cNvSpPr>
                  <a:spLocks noChangeShapeType="1"/>
                </p:cNvSpPr>
                <p:nvPr/>
              </p:nvSpPr>
              <p:spPr bwMode="auto">
                <a:xfrm>
                  <a:off x="1072" y="2536"/>
                  <a:ext cx="0" cy="1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8" name="Line 27">
                  <a:extLst>
                    <a:ext uri="{FF2B5EF4-FFF2-40B4-BE49-F238E27FC236}">
                      <a16:creationId xmlns:a16="http://schemas.microsoft.com/office/drawing/2014/main" id="{9E535215-64EC-487A-B610-7BCAB73BE066}"/>
                    </a:ext>
                  </a:extLst>
                </p:cNvPr>
                <p:cNvSpPr>
                  <a:spLocks noChangeShapeType="1"/>
                </p:cNvSpPr>
                <p:nvPr/>
              </p:nvSpPr>
              <p:spPr bwMode="auto">
                <a:xfrm>
                  <a:off x="1616" y="2536"/>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9" name="Line 28">
                  <a:extLst>
                    <a:ext uri="{FF2B5EF4-FFF2-40B4-BE49-F238E27FC236}">
                      <a16:creationId xmlns:a16="http://schemas.microsoft.com/office/drawing/2014/main" id="{126D72E6-B723-4911-922B-90BDA0D9BE7E}"/>
                    </a:ext>
                  </a:extLst>
                </p:cNvPr>
                <p:cNvSpPr>
                  <a:spLocks noChangeShapeType="1"/>
                </p:cNvSpPr>
                <p:nvPr/>
              </p:nvSpPr>
              <p:spPr bwMode="auto">
                <a:xfrm>
                  <a:off x="232" y="311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0" name="Line 29">
                  <a:extLst>
                    <a:ext uri="{FF2B5EF4-FFF2-40B4-BE49-F238E27FC236}">
                      <a16:creationId xmlns:a16="http://schemas.microsoft.com/office/drawing/2014/main" id="{9BB6D23B-7A90-40AF-B9F5-05025AAF6BD7}"/>
                    </a:ext>
                  </a:extLst>
                </p:cNvPr>
                <p:cNvSpPr>
                  <a:spLocks noChangeShapeType="1"/>
                </p:cNvSpPr>
                <p:nvPr/>
              </p:nvSpPr>
              <p:spPr bwMode="auto">
                <a:xfrm>
                  <a:off x="232" y="3336"/>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1" name="Line 30">
                  <a:extLst>
                    <a:ext uri="{FF2B5EF4-FFF2-40B4-BE49-F238E27FC236}">
                      <a16:creationId xmlns:a16="http://schemas.microsoft.com/office/drawing/2014/main" id="{41970075-CF9D-4CE1-BB91-FD8F229B541B}"/>
                    </a:ext>
                  </a:extLst>
                </p:cNvPr>
                <p:cNvSpPr>
                  <a:spLocks noChangeShapeType="1"/>
                </p:cNvSpPr>
                <p:nvPr/>
              </p:nvSpPr>
              <p:spPr bwMode="auto">
                <a:xfrm>
                  <a:off x="240" y="355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2" name="Line 31">
                  <a:extLst>
                    <a:ext uri="{FF2B5EF4-FFF2-40B4-BE49-F238E27FC236}">
                      <a16:creationId xmlns:a16="http://schemas.microsoft.com/office/drawing/2014/main" id="{27E01168-57C2-4BEF-A82C-38F21D47DCB2}"/>
                    </a:ext>
                  </a:extLst>
                </p:cNvPr>
                <p:cNvSpPr>
                  <a:spLocks noChangeShapeType="1"/>
                </p:cNvSpPr>
                <p:nvPr/>
              </p:nvSpPr>
              <p:spPr bwMode="auto">
                <a:xfrm>
                  <a:off x="232" y="2728"/>
                  <a:ext cx="832"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22" name="Rectangle 32">
                <a:extLst>
                  <a:ext uri="{FF2B5EF4-FFF2-40B4-BE49-F238E27FC236}">
                    <a16:creationId xmlns:a16="http://schemas.microsoft.com/office/drawing/2014/main" id="{83ABBB89-7A1B-4987-9FDB-DAC09102E3D0}"/>
                  </a:ext>
                </a:extLst>
              </p:cNvPr>
              <p:cNvSpPr>
                <a:spLocks noChangeArrowheads="1"/>
              </p:cNvSpPr>
              <p:nvPr/>
            </p:nvSpPr>
            <p:spPr bwMode="auto">
              <a:xfrm>
                <a:off x="750" y="2361"/>
                <a:ext cx="9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Paso 1a - Filas</a:t>
                </a:r>
              </a:p>
            </p:txBody>
          </p:sp>
        </p:grpSp>
        <p:sp>
          <p:nvSpPr>
            <p:cNvPr id="20" name="Rectangle 11">
              <a:extLst>
                <a:ext uri="{FF2B5EF4-FFF2-40B4-BE49-F238E27FC236}">
                  <a16:creationId xmlns:a16="http://schemas.microsoft.com/office/drawing/2014/main" id="{2620EE2F-A5B8-4098-939B-EEA5955717D3}"/>
                </a:ext>
              </a:extLst>
            </p:cNvPr>
            <p:cNvSpPr>
              <a:spLocks noChangeArrowheads="1"/>
            </p:cNvSpPr>
            <p:nvPr/>
          </p:nvSpPr>
          <p:spPr bwMode="auto">
            <a:xfrm>
              <a:off x="1884882" y="4984974"/>
              <a:ext cx="877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Trabajo</a:t>
              </a:r>
              <a:endParaRPr lang="es-ES" altLang="es-ES" sz="1800" dirty="0"/>
            </a:p>
          </p:txBody>
        </p:sp>
      </p:grpSp>
      <p:grpSp>
        <p:nvGrpSpPr>
          <p:cNvPr id="33" name="Grupo 32">
            <a:extLst>
              <a:ext uri="{FF2B5EF4-FFF2-40B4-BE49-F238E27FC236}">
                <a16:creationId xmlns:a16="http://schemas.microsoft.com/office/drawing/2014/main" id="{6AA4757E-65A8-459D-83D9-66FFFB545853}"/>
              </a:ext>
            </a:extLst>
          </p:cNvPr>
          <p:cNvGrpSpPr/>
          <p:nvPr/>
        </p:nvGrpSpPr>
        <p:grpSpPr>
          <a:xfrm>
            <a:off x="6358457" y="3338456"/>
            <a:ext cx="3848100" cy="2541587"/>
            <a:chOff x="6358457" y="3915237"/>
            <a:chExt cx="3848100" cy="2541587"/>
          </a:xfrm>
          <a:effectLst>
            <a:outerShdw blurRad="50800" dist="38100" dir="2700000" algn="tl" rotWithShape="0">
              <a:prstClr val="black">
                <a:alpha val="40000"/>
              </a:prstClr>
            </a:outerShdw>
          </a:effectLst>
        </p:grpSpPr>
        <p:grpSp>
          <p:nvGrpSpPr>
            <p:cNvPr id="34" name="Group 46">
              <a:extLst>
                <a:ext uri="{FF2B5EF4-FFF2-40B4-BE49-F238E27FC236}">
                  <a16:creationId xmlns:a16="http://schemas.microsoft.com/office/drawing/2014/main" id="{6521A654-3741-4232-9434-6BA127782311}"/>
                </a:ext>
              </a:extLst>
            </p:cNvPr>
            <p:cNvGrpSpPr>
              <a:grpSpLocks/>
            </p:cNvGrpSpPr>
            <p:nvPr/>
          </p:nvGrpSpPr>
          <p:grpSpPr bwMode="auto">
            <a:xfrm>
              <a:off x="6358457" y="3915237"/>
              <a:ext cx="3848100" cy="2541587"/>
              <a:chOff x="3117" y="2361"/>
              <a:chExt cx="2424" cy="1601"/>
            </a:xfrm>
          </p:grpSpPr>
          <p:grpSp>
            <p:nvGrpSpPr>
              <p:cNvPr id="36" name="Group 33">
                <a:extLst>
                  <a:ext uri="{FF2B5EF4-FFF2-40B4-BE49-F238E27FC236}">
                    <a16:creationId xmlns:a16="http://schemas.microsoft.com/office/drawing/2014/main" id="{C15A2254-5B44-43C5-9C65-7B7D0AFFBB9C}"/>
                  </a:ext>
                </a:extLst>
              </p:cNvPr>
              <p:cNvGrpSpPr>
                <a:grpSpLocks/>
              </p:cNvGrpSpPr>
              <p:nvPr/>
            </p:nvGrpSpPr>
            <p:grpSpPr bwMode="auto">
              <a:xfrm>
                <a:off x="3117" y="2688"/>
                <a:ext cx="2424" cy="1274"/>
                <a:chOff x="232" y="2528"/>
                <a:chExt cx="2424" cy="1274"/>
              </a:xfrm>
            </p:grpSpPr>
            <p:sp>
              <p:nvSpPr>
                <p:cNvPr id="38" name="Rectangle 34">
                  <a:extLst>
                    <a:ext uri="{FF2B5EF4-FFF2-40B4-BE49-F238E27FC236}">
                      <a16:creationId xmlns:a16="http://schemas.microsoft.com/office/drawing/2014/main" id="{31B4CDC2-1502-49F3-9218-568AD30C714D}"/>
                    </a:ext>
                  </a:extLst>
                </p:cNvPr>
                <p:cNvSpPr>
                  <a:spLocks noChangeArrowheads="1"/>
                </p:cNvSpPr>
                <p:nvPr/>
              </p:nvSpPr>
              <p:spPr bwMode="auto">
                <a:xfrm>
                  <a:off x="282" y="2687"/>
                  <a:ext cx="2333"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524000" algn="ctr"/>
                      <a:tab pos="2387600" algn="ctr"/>
                      <a:tab pos="3238500" algn="ctr"/>
                    </a:tabLst>
                    <a:defRPr sz="2400">
                      <a:solidFill>
                        <a:schemeClr val="tx1"/>
                      </a:solidFill>
                      <a:latin typeface="Times" panose="02020603050405020304" pitchFamily="18" charset="0"/>
                    </a:defRPr>
                  </a:lvl1pPr>
                  <a:lvl2pPr>
                    <a:tabLst>
                      <a:tab pos="1524000" algn="ctr"/>
                      <a:tab pos="2387600" algn="ctr"/>
                      <a:tab pos="3238500" algn="ctr"/>
                    </a:tabLst>
                    <a:defRPr sz="2400">
                      <a:solidFill>
                        <a:schemeClr val="tx1"/>
                      </a:solidFill>
                      <a:latin typeface="Times" panose="02020603050405020304" pitchFamily="18" charset="0"/>
                    </a:defRPr>
                  </a:lvl2pPr>
                  <a:lvl3pPr>
                    <a:tabLst>
                      <a:tab pos="1524000" algn="ctr"/>
                      <a:tab pos="2387600" algn="ctr"/>
                      <a:tab pos="3238500" algn="ctr"/>
                    </a:tabLst>
                    <a:defRPr sz="2400">
                      <a:solidFill>
                        <a:schemeClr val="tx1"/>
                      </a:solidFill>
                      <a:latin typeface="Times" panose="02020603050405020304" pitchFamily="18" charset="0"/>
                    </a:defRPr>
                  </a:lvl3pPr>
                  <a:lvl4pPr>
                    <a:tabLst>
                      <a:tab pos="1524000" algn="ctr"/>
                      <a:tab pos="2387600" algn="ctr"/>
                      <a:tab pos="3238500" algn="ctr"/>
                    </a:tabLst>
                    <a:defRPr sz="2400">
                      <a:solidFill>
                        <a:schemeClr val="tx1"/>
                      </a:solidFill>
                      <a:latin typeface="Times" panose="02020603050405020304" pitchFamily="18" charset="0"/>
                    </a:defRPr>
                  </a:lvl4pPr>
                  <a:lvl5pPr>
                    <a:tabLst>
                      <a:tab pos="1524000" algn="ctr"/>
                      <a:tab pos="2387600" algn="ctr"/>
                      <a:tab pos="32385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9pPr>
                </a:lstStyle>
                <a:p>
                  <a:r>
                    <a:rPr lang="es-ES" altLang="es-ES" sz="2000" dirty="0">
                      <a:effectLst>
                        <a:outerShdw blurRad="38100" dist="38100" dir="2700000" algn="tl">
                          <a:srgbClr val="C0C0C0"/>
                        </a:outerShdw>
                      </a:effectLst>
                      <a:latin typeface="Arial" panose="020B0604020202020204" pitchFamily="34" charset="0"/>
                    </a:rPr>
                    <a:t>	</a:t>
                  </a:r>
                  <a:r>
                    <a:rPr lang="es-ES" altLang="es-ES" sz="2000" dirty="0">
                      <a:latin typeface="Arial" panose="020B0604020202020204" pitchFamily="34" charset="0"/>
                    </a:rPr>
                    <a:t>A	B	C</a:t>
                  </a:r>
                </a:p>
                <a:p>
                  <a:endParaRPr lang="es-ES" altLang="es-ES" sz="2000" dirty="0">
                    <a:effectLst>
                      <a:outerShdw blurRad="38100" dist="38100" dir="2700000" algn="tl">
                        <a:srgbClr val="C0C0C0"/>
                      </a:outerShdw>
                    </a:effectLst>
                    <a:latin typeface="Arial" panose="020B0604020202020204" pitchFamily="34" charset="0"/>
                  </a:endParaRPr>
                </a:p>
                <a:p>
                  <a:pPr>
                    <a:lnSpc>
                      <a:spcPct val="115000"/>
                    </a:lnSpc>
                  </a:pPr>
                  <a:r>
                    <a:rPr lang="es-ES" altLang="es-ES" sz="2000" dirty="0">
                      <a:latin typeface="Arial" panose="020B0604020202020204" pitchFamily="34" charset="0"/>
                    </a:rPr>
                    <a:t>R-34	</a:t>
                  </a:r>
                  <a:r>
                    <a:rPr lang="es-ES" altLang="es-ES" sz="2000" i="0" dirty="0">
                      <a:latin typeface="Arial" panose="020B0604020202020204" pitchFamily="34" charset="0"/>
                    </a:rPr>
                    <a:t>  5</a:t>
                  </a:r>
                  <a:r>
                    <a:rPr lang="es-ES" altLang="es-ES" sz="2000" dirty="0">
                      <a:latin typeface="Arial" panose="020B0604020202020204" pitchFamily="34" charset="0"/>
                    </a:rPr>
                    <a:t> € </a:t>
                  </a:r>
                  <a:r>
                    <a:rPr lang="es-ES" altLang="es-ES" sz="2000" i="0" dirty="0">
                      <a:latin typeface="Arial" panose="020B0604020202020204" pitchFamily="34" charset="0"/>
                    </a:rPr>
                    <a:t>	  6</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a:p>
                  <a:pPr>
                    <a:lnSpc>
                      <a:spcPct val="115000"/>
                    </a:lnSpc>
                  </a:pPr>
                  <a:r>
                    <a:rPr lang="es-ES" altLang="es-ES" sz="2000" dirty="0">
                      <a:latin typeface="Arial" panose="020B0604020202020204" pitchFamily="34" charset="0"/>
                    </a:rPr>
                    <a:t>S-66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3</a:t>
                  </a:r>
                  <a:r>
                    <a:rPr lang="es-ES" altLang="es-ES" sz="2000" dirty="0">
                      <a:latin typeface="Arial" panose="020B0604020202020204" pitchFamily="34" charset="0"/>
                    </a:rPr>
                    <a:t> €</a:t>
                  </a:r>
                </a:p>
                <a:p>
                  <a:pPr>
                    <a:lnSpc>
                      <a:spcPct val="115000"/>
                    </a:lnSpc>
                  </a:pPr>
                  <a:r>
                    <a:rPr lang="es-ES" altLang="es-ES" sz="2000" dirty="0">
                      <a:latin typeface="Arial" panose="020B0604020202020204" pitchFamily="34" charset="0"/>
                    </a:rPr>
                    <a:t>T-50	</a:t>
                  </a:r>
                  <a:r>
                    <a:rPr lang="es-ES" altLang="es-ES" sz="2000" i="0" dirty="0">
                      <a:latin typeface="Arial" panose="020B0604020202020204" pitchFamily="34" charset="0"/>
                    </a:rPr>
                    <a:t>  2</a:t>
                  </a:r>
                  <a:r>
                    <a:rPr lang="es-ES" altLang="es-ES" sz="2000" dirty="0">
                      <a:latin typeface="Arial" panose="020B0604020202020204" pitchFamily="34" charset="0"/>
                    </a:rPr>
                    <a:t> € </a:t>
                  </a:r>
                  <a:r>
                    <a:rPr lang="es-ES" altLang="es-ES" sz="2000" i="0" dirty="0">
                      <a:latin typeface="Arial" panose="020B0604020202020204" pitchFamily="34" charset="0"/>
                    </a:rPr>
                    <a:t>	  3</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p:txBody>
            </p:sp>
            <p:sp>
              <p:nvSpPr>
                <p:cNvPr id="39" name="Rectangle 35">
                  <a:extLst>
                    <a:ext uri="{FF2B5EF4-FFF2-40B4-BE49-F238E27FC236}">
                      <a16:creationId xmlns:a16="http://schemas.microsoft.com/office/drawing/2014/main" id="{01B52CA8-8FF7-4677-936B-FB30ED329DD7}"/>
                    </a:ext>
                  </a:extLst>
                </p:cNvPr>
                <p:cNvSpPr>
                  <a:spLocks noChangeArrowheads="1"/>
                </p:cNvSpPr>
                <p:nvPr/>
              </p:nvSpPr>
              <p:spPr bwMode="auto">
                <a:xfrm>
                  <a:off x="497" y="2601"/>
                  <a:ext cx="5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Cajista</a:t>
                  </a:r>
                  <a:endParaRPr lang="es-ES" altLang="es-ES" sz="1800" dirty="0"/>
                </a:p>
              </p:txBody>
            </p:sp>
            <p:sp>
              <p:nvSpPr>
                <p:cNvPr id="40" name="Rectangle 36">
                  <a:extLst>
                    <a:ext uri="{FF2B5EF4-FFF2-40B4-BE49-F238E27FC236}">
                      <a16:creationId xmlns:a16="http://schemas.microsoft.com/office/drawing/2014/main" id="{C83CB52A-C937-4E4F-9351-7386DEF37645}"/>
                    </a:ext>
                  </a:extLst>
                </p:cNvPr>
                <p:cNvSpPr>
                  <a:spLocks noChangeArrowheads="1"/>
                </p:cNvSpPr>
                <p:nvPr/>
              </p:nvSpPr>
              <p:spPr bwMode="auto">
                <a:xfrm>
                  <a:off x="240" y="2536"/>
                  <a:ext cx="2416" cy="12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1" name="Line 37">
                  <a:extLst>
                    <a:ext uri="{FF2B5EF4-FFF2-40B4-BE49-F238E27FC236}">
                      <a16:creationId xmlns:a16="http://schemas.microsoft.com/office/drawing/2014/main" id="{DF206495-3CEE-4824-865B-74403F75CAC2}"/>
                    </a:ext>
                  </a:extLst>
                </p:cNvPr>
                <p:cNvSpPr>
                  <a:spLocks noChangeShapeType="1"/>
                </p:cNvSpPr>
                <p:nvPr/>
              </p:nvSpPr>
              <p:spPr bwMode="auto">
                <a:xfrm>
                  <a:off x="2160" y="2528"/>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2" name="Line 38">
                  <a:extLst>
                    <a:ext uri="{FF2B5EF4-FFF2-40B4-BE49-F238E27FC236}">
                      <a16:creationId xmlns:a16="http://schemas.microsoft.com/office/drawing/2014/main" id="{E1E27900-DBE2-44ED-B26B-D24B0736A2E2}"/>
                    </a:ext>
                  </a:extLst>
                </p:cNvPr>
                <p:cNvSpPr>
                  <a:spLocks noChangeShapeType="1"/>
                </p:cNvSpPr>
                <p:nvPr/>
              </p:nvSpPr>
              <p:spPr bwMode="auto">
                <a:xfrm>
                  <a:off x="1072" y="2536"/>
                  <a:ext cx="0" cy="1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3" name="Line 39">
                  <a:extLst>
                    <a:ext uri="{FF2B5EF4-FFF2-40B4-BE49-F238E27FC236}">
                      <a16:creationId xmlns:a16="http://schemas.microsoft.com/office/drawing/2014/main" id="{2E86051B-BB42-4771-AED4-101DD14C43C3}"/>
                    </a:ext>
                  </a:extLst>
                </p:cNvPr>
                <p:cNvSpPr>
                  <a:spLocks noChangeShapeType="1"/>
                </p:cNvSpPr>
                <p:nvPr/>
              </p:nvSpPr>
              <p:spPr bwMode="auto">
                <a:xfrm>
                  <a:off x="1616" y="2536"/>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4" name="Line 40">
                  <a:extLst>
                    <a:ext uri="{FF2B5EF4-FFF2-40B4-BE49-F238E27FC236}">
                      <a16:creationId xmlns:a16="http://schemas.microsoft.com/office/drawing/2014/main" id="{B9E9716C-0C21-4472-B51A-A3A619A90562}"/>
                    </a:ext>
                  </a:extLst>
                </p:cNvPr>
                <p:cNvSpPr>
                  <a:spLocks noChangeShapeType="1"/>
                </p:cNvSpPr>
                <p:nvPr/>
              </p:nvSpPr>
              <p:spPr bwMode="auto">
                <a:xfrm>
                  <a:off x="232" y="311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5" name="Line 41">
                  <a:extLst>
                    <a:ext uri="{FF2B5EF4-FFF2-40B4-BE49-F238E27FC236}">
                      <a16:creationId xmlns:a16="http://schemas.microsoft.com/office/drawing/2014/main" id="{29098EBA-B8B4-4262-98C7-F0B0DCB256EF}"/>
                    </a:ext>
                  </a:extLst>
                </p:cNvPr>
                <p:cNvSpPr>
                  <a:spLocks noChangeShapeType="1"/>
                </p:cNvSpPr>
                <p:nvPr/>
              </p:nvSpPr>
              <p:spPr bwMode="auto">
                <a:xfrm>
                  <a:off x="232" y="3336"/>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6" name="Line 42">
                  <a:extLst>
                    <a:ext uri="{FF2B5EF4-FFF2-40B4-BE49-F238E27FC236}">
                      <a16:creationId xmlns:a16="http://schemas.microsoft.com/office/drawing/2014/main" id="{8B280B30-8989-4A44-BE6A-F5DAEA5B2837}"/>
                    </a:ext>
                  </a:extLst>
                </p:cNvPr>
                <p:cNvSpPr>
                  <a:spLocks noChangeShapeType="1"/>
                </p:cNvSpPr>
                <p:nvPr/>
              </p:nvSpPr>
              <p:spPr bwMode="auto">
                <a:xfrm>
                  <a:off x="240" y="355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7" name="Line 43">
                  <a:extLst>
                    <a:ext uri="{FF2B5EF4-FFF2-40B4-BE49-F238E27FC236}">
                      <a16:creationId xmlns:a16="http://schemas.microsoft.com/office/drawing/2014/main" id="{38E345BF-71B3-4B24-B328-F24053E85AF1}"/>
                    </a:ext>
                  </a:extLst>
                </p:cNvPr>
                <p:cNvSpPr>
                  <a:spLocks noChangeShapeType="1"/>
                </p:cNvSpPr>
                <p:nvPr/>
              </p:nvSpPr>
              <p:spPr bwMode="auto">
                <a:xfrm>
                  <a:off x="232" y="2728"/>
                  <a:ext cx="832"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37" name="Rectangle 44">
                <a:extLst>
                  <a:ext uri="{FF2B5EF4-FFF2-40B4-BE49-F238E27FC236}">
                    <a16:creationId xmlns:a16="http://schemas.microsoft.com/office/drawing/2014/main" id="{2FF34906-2A24-4DFF-9BA6-D41A50DA7003}"/>
                  </a:ext>
                </a:extLst>
              </p:cNvPr>
              <p:cNvSpPr>
                <a:spLocks noChangeArrowheads="1"/>
              </p:cNvSpPr>
              <p:nvPr/>
            </p:nvSpPr>
            <p:spPr bwMode="auto">
              <a:xfrm>
                <a:off x="3454" y="2361"/>
                <a:ext cx="126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Paso 1b - Columnas</a:t>
                </a:r>
              </a:p>
            </p:txBody>
          </p:sp>
        </p:grpSp>
        <p:sp>
          <p:nvSpPr>
            <p:cNvPr id="35" name="Rectangle 11">
              <a:extLst>
                <a:ext uri="{FF2B5EF4-FFF2-40B4-BE49-F238E27FC236}">
                  <a16:creationId xmlns:a16="http://schemas.microsoft.com/office/drawing/2014/main" id="{4C8CB8F1-391F-43C0-BE2A-151692A44D81}"/>
                </a:ext>
              </a:extLst>
            </p:cNvPr>
            <p:cNvSpPr>
              <a:spLocks noChangeArrowheads="1"/>
            </p:cNvSpPr>
            <p:nvPr/>
          </p:nvSpPr>
          <p:spPr bwMode="auto">
            <a:xfrm>
              <a:off x="6377511" y="5009771"/>
              <a:ext cx="877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Trabajo</a:t>
              </a:r>
              <a:endParaRPr lang="es-ES" altLang="es-ES" sz="1800" dirty="0"/>
            </a:p>
          </p:txBody>
        </p:sp>
      </p:grpSp>
      <p:sp>
        <p:nvSpPr>
          <p:cNvPr id="48" name="Elipse 47">
            <a:extLst>
              <a:ext uri="{FF2B5EF4-FFF2-40B4-BE49-F238E27FC236}">
                <a16:creationId xmlns:a16="http://schemas.microsoft.com/office/drawing/2014/main" id="{D9173AED-58E5-41D5-8C72-7DDD8B2C3E3E}"/>
              </a:ext>
            </a:extLst>
          </p:cNvPr>
          <p:cNvSpPr/>
          <p:nvPr/>
        </p:nvSpPr>
        <p:spPr>
          <a:xfrm>
            <a:off x="7254867" y="2085691"/>
            <a:ext cx="536550" cy="330475"/>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Elipse 48">
            <a:extLst>
              <a:ext uri="{FF2B5EF4-FFF2-40B4-BE49-F238E27FC236}">
                <a16:creationId xmlns:a16="http://schemas.microsoft.com/office/drawing/2014/main" id="{4B6B7228-EBB6-44BE-AD43-97EC6B2D145F}"/>
              </a:ext>
            </a:extLst>
          </p:cNvPr>
          <p:cNvSpPr/>
          <p:nvPr/>
        </p:nvSpPr>
        <p:spPr>
          <a:xfrm>
            <a:off x="5519238" y="2444418"/>
            <a:ext cx="536550" cy="330475"/>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Elipse 49">
            <a:extLst>
              <a:ext uri="{FF2B5EF4-FFF2-40B4-BE49-F238E27FC236}">
                <a16:creationId xmlns:a16="http://schemas.microsoft.com/office/drawing/2014/main" id="{B35B8648-9BF0-4375-BB47-8222EC76D45E}"/>
              </a:ext>
            </a:extLst>
          </p:cNvPr>
          <p:cNvSpPr/>
          <p:nvPr/>
        </p:nvSpPr>
        <p:spPr>
          <a:xfrm>
            <a:off x="7254867" y="2788769"/>
            <a:ext cx="536550" cy="330475"/>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1" name="Elipse 50">
            <a:extLst>
              <a:ext uri="{FF2B5EF4-FFF2-40B4-BE49-F238E27FC236}">
                <a16:creationId xmlns:a16="http://schemas.microsoft.com/office/drawing/2014/main" id="{D081F4BF-23DE-4A8F-97FE-C15441F0F0BE}"/>
              </a:ext>
            </a:extLst>
          </p:cNvPr>
          <p:cNvSpPr/>
          <p:nvPr/>
        </p:nvSpPr>
        <p:spPr>
          <a:xfrm>
            <a:off x="4210582" y="5127568"/>
            <a:ext cx="536550" cy="330475"/>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619514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trips(down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strips(downRight)">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6.2.3. ALGORITMO DE KUHN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Rectangle 42">
            <a:extLst>
              <a:ext uri="{FF2B5EF4-FFF2-40B4-BE49-F238E27FC236}">
                <a16:creationId xmlns:a16="http://schemas.microsoft.com/office/drawing/2014/main" id="{50956E81-30BC-4648-9B2A-EF9EF88C6412}"/>
              </a:ext>
            </a:extLst>
          </p:cNvPr>
          <p:cNvSpPr>
            <a:spLocks noChangeArrowheads="1"/>
          </p:cNvSpPr>
          <p:nvPr/>
        </p:nvSpPr>
        <p:spPr bwMode="auto">
          <a:xfrm>
            <a:off x="1740739" y="3737772"/>
            <a:ext cx="3616325" cy="79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a:lnSpc>
                <a:spcPct val="85000"/>
              </a:lnSpc>
            </a:pPr>
            <a:r>
              <a:rPr lang="es-ES" altLang="es-ES" dirty="0"/>
              <a:t>Debido a que solo se necesitan dos líneas para cubrir todos los ceros, la solución no es óptima.</a:t>
            </a:r>
          </a:p>
        </p:txBody>
      </p:sp>
      <p:sp>
        <p:nvSpPr>
          <p:cNvPr id="5" name="Rectangle 57">
            <a:extLst>
              <a:ext uri="{FF2B5EF4-FFF2-40B4-BE49-F238E27FC236}">
                <a16:creationId xmlns:a16="http://schemas.microsoft.com/office/drawing/2014/main" id="{99A9E5BC-2A81-4FD5-B15A-0181E4F1805C}"/>
              </a:ext>
            </a:extLst>
          </p:cNvPr>
          <p:cNvSpPr>
            <a:spLocks noChangeArrowheads="1"/>
          </p:cNvSpPr>
          <p:nvPr/>
        </p:nvSpPr>
        <p:spPr bwMode="auto">
          <a:xfrm>
            <a:off x="6778729" y="1994884"/>
            <a:ext cx="3867150" cy="127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just">
              <a:lnSpc>
                <a:spcPct val="85000"/>
              </a:lnSpc>
            </a:pPr>
            <a:r>
              <a:rPr lang="es-ES" altLang="es-ES" dirty="0"/>
              <a:t>Se resta el menor número sin cubrir (2 en esta tabla) de todos los números sin cubrir, y se suma a los números que se encuentran en la intersección de dos rectas.</a:t>
            </a:r>
          </a:p>
        </p:txBody>
      </p:sp>
      <p:grpSp>
        <p:nvGrpSpPr>
          <p:cNvPr id="6" name="Grupo 5">
            <a:extLst>
              <a:ext uri="{FF2B5EF4-FFF2-40B4-BE49-F238E27FC236}">
                <a16:creationId xmlns:a16="http://schemas.microsoft.com/office/drawing/2014/main" id="{D2A07714-55BC-4C00-BEFE-19A401392397}"/>
              </a:ext>
            </a:extLst>
          </p:cNvPr>
          <p:cNvGrpSpPr/>
          <p:nvPr/>
        </p:nvGrpSpPr>
        <p:grpSpPr>
          <a:xfrm>
            <a:off x="1552442" y="1141395"/>
            <a:ext cx="3875882" cy="2536825"/>
            <a:chOff x="2053885" y="1816644"/>
            <a:chExt cx="3875882" cy="2536825"/>
          </a:xfrm>
          <a:effectLst>
            <a:outerShdw blurRad="50800" dist="38100" dir="2700000" algn="tl" rotWithShape="0">
              <a:prstClr val="black">
                <a:alpha val="40000"/>
              </a:prstClr>
            </a:outerShdw>
          </a:effectLst>
        </p:grpSpPr>
        <p:grpSp>
          <p:nvGrpSpPr>
            <p:cNvPr id="7" name="Group 43">
              <a:extLst>
                <a:ext uri="{FF2B5EF4-FFF2-40B4-BE49-F238E27FC236}">
                  <a16:creationId xmlns:a16="http://schemas.microsoft.com/office/drawing/2014/main" id="{3016613D-D567-4735-AC5B-42075C9D691E}"/>
                </a:ext>
              </a:extLst>
            </p:cNvPr>
            <p:cNvGrpSpPr>
              <a:grpSpLocks/>
            </p:cNvGrpSpPr>
            <p:nvPr/>
          </p:nvGrpSpPr>
          <p:grpSpPr bwMode="auto">
            <a:xfrm>
              <a:off x="2081667" y="1816644"/>
              <a:ext cx="3848100" cy="2536825"/>
              <a:chOff x="269" y="1084"/>
              <a:chExt cx="2424" cy="1598"/>
            </a:xfrm>
          </p:grpSpPr>
          <p:sp>
            <p:nvSpPr>
              <p:cNvPr id="9" name="Rectangle 26">
                <a:extLst>
                  <a:ext uri="{FF2B5EF4-FFF2-40B4-BE49-F238E27FC236}">
                    <a16:creationId xmlns:a16="http://schemas.microsoft.com/office/drawing/2014/main" id="{3CF0AFED-A323-4155-A7C6-A818F838F12F}"/>
                  </a:ext>
                </a:extLst>
              </p:cNvPr>
              <p:cNvSpPr>
                <a:spLocks noChangeArrowheads="1"/>
              </p:cNvSpPr>
              <p:nvPr/>
            </p:nvSpPr>
            <p:spPr bwMode="auto">
              <a:xfrm>
                <a:off x="814" y="1084"/>
                <a:ext cx="9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Paso 2 - Líneas</a:t>
                </a:r>
              </a:p>
            </p:txBody>
          </p:sp>
          <p:grpSp>
            <p:nvGrpSpPr>
              <p:cNvPr id="10" name="Group 28">
                <a:extLst>
                  <a:ext uri="{FF2B5EF4-FFF2-40B4-BE49-F238E27FC236}">
                    <a16:creationId xmlns:a16="http://schemas.microsoft.com/office/drawing/2014/main" id="{2E4FF255-FE5E-4DAB-B20A-9A4C4DD94C21}"/>
                  </a:ext>
                </a:extLst>
              </p:cNvPr>
              <p:cNvGrpSpPr>
                <a:grpSpLocks/>
              </p:cNvGrpSpPr>
              <p:nvPr/>
            </p:nvGrpSpPr>
            <p:grpSpPr bwMode="auto">
              <a:xfrm>
                <a:off x="269" y="1408"/>
                <a:ext cx="2424" cy="1274"/>
                <a:chOff x="232" y="2528"/>
                <a:chExt cx="2424" cy="1274"/>
              </a:xfrm>
            </p:grpSpPr>
            <p:sp>
              <p:nvSpPr>
                <p:cNvPr id="11" name="Rectangle 29">
                  <a:extLst>
                    <a:ext uri="{FF2B5EF4-FFF2-40B4-BE49-F238E27FC236}">
                      <a16:creationId xmlns:a16="http://schemas.microsoft.com/office/drawing/2014/main" id="{55AF140E-F3A3-4974-85FF-38A9B7A69269}"/>
                    </a:ext>
                  </a:extLst>
                </p:cNvPr>
                <p:cNvSpPr>
                  <a:spLocks noChangeArrowheads="1"/>
                </p:cNvSpPr>
                <p:nvPr/>
              </p:nvSpPr>
              <p:spPr bwMode="auto">
                <a:xfrm>
                  <a:off x="282" y="2687"/>
                  <a:ext cx="2333"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524000" algn="ctr"/>
                      <a:tab pos="2387600" algn="ctr"/>
                      <a:tab pos="3238500" algn="ctr"/>
                    </a:tabLst>
                    <a:defRPr sz="2400">
                      <a:solidFill>
                        <a:schemeClr val="tx1"/>
                      </a:solidFill>
                      <a:latin typeface="Times" panose="02020603050405020304" pitchFamily="18" charset="0"/>
                    </a:defRPr>
                  </a:lvl1pPr>
                  <a:lvl2pPr>
                    <a:tabLst>
                      <a:tab pos="1524000" algn="ctr"/>
                      <a:tab pos="2387600" algn="ctr"/>
                      <a:tab pos="3238500" algn="ctr"/>
                    </a:tabLst>
                    <a:defRPr sz="2400">
                      <a:solidFill>
                        <a:schemeClr val="tx1"/>
                      </a:solidFill>
                      <a:latin typeface="Times" panose="02020603050405020304" pitchFamily="18" charset="0"/>
                    </a:defRPr>
                  </a:lvl2pPr>
                  <a:lvl3pPr>
                    <a:tabLst>
                      <a:tab pos="1524000" algn="ctr"/>
                      <a:tab pos="2387600" algn="ctr"/>
                      <a:tab pos="3238500" algn="ctr"/>
                    </a:tabLst>
                    <a:defRPr sz="2400">
                      <a:solidFill>
                        <a:schemeClr val="tx1"/>
                      </a:solidFill>
                      <a:latin typeface="Times" panose="02020603050405020304" pitchFamily="18" charset="0"/>
                    </a:defRPr>
                  </a:lvl3pPr>
                  <a:lvl4pPr>
                    <a:tabLst>
                      <a:tab pos="1524000" algn="ctr"/>
                      <a:tab pos="2387600" algn="ctr"/>
                      <a:tab pos="3238500" algn="ctr"/>
                    </a:tabLst>
                    <a:defRPr sz="2400">
                      <a:solidFill>
                        <a:schemeClr val="tx1"/>
                      </a:solidFill>
                      <a:latin typeface="Times" panose="02020603050405020304" pitchFamily="18" charset="0"/>
                    </a:defRPr>
                  </a:lvl4pPr>
                  <a:lvl5pPr>
                    <a:tabLst>
                      <a:tab pos="1524000" algn="ctr"/>
                      <a:tab pos="2387600" algn="ctr"/>
                      <a:tab pos="32385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9pPr>
                </a:lstStyle>
                <a:p>
                  <a:r>
                    <a:rPr lang="es-ES" altLang="es-ES" sz="2000" dirty="0">
                      <a:effectLst>
                        <a:outerShdw blurRad="38100" dist="38100" dir="2700000" algn="tl">
                          <a:srgbClr val="C0C0C0"/>
                        </a:outerShdw>
                      </a:effectLst>
                      <a:latin typeface="Arial" panose="020B0604020202020204" pitchFamily="34" charset="0"/>
                    </a:rPr>
                    <a:t>	</a:t>
                  </a:r>
                  <a:r>
                    <a:rPr lang="es-ES" altLang="es-ES" sz="2000" dirty="0">
                      <a:latin typeface="Arial" panose="020B0604020202020204" pitchFamily="34" charset="0"/>
                    </a:rPr>
                    <a:t>A	B	C</a:t>
                  </a:r>
                </a:p>
                <a:p>
                  <a:endParaRPr lang="es-ES" altLang="es-ES" sz="2000" dirty="0">
                    <a:effectLst>
                      <a:outerShdw blurRad="38100" dist="38100" dir="2700000" algn="tl">
                        <a:srgbClr val="C0C0C0"/>
                      </a:outerShdw>
                    </a:effectLst>
                    <a:latin typeface="Arial" panose="020B0604020202020204" pitchFamily="34" charset="0"/>
                  </a:endParaRPr>
                </a:p>
                <a:p>
                  <a:pPr>
                    <a:lnSpc>
                      <a:spcPct val="115000"/>
                    </a:lnSpc>
                  </a:pPr>
                  <a:r>
                    <a:rPr lang="es-ES" altLang="es-ES" sz="2000" dirty="0">
                      <a:latin typeface="Arial" panose="020B0604020202020204" pitchFamily="34" charset="0"/>
                    </a:rPr>
                    <a:t>R-34	</a:t>
                  </a:r>
                  <a:r>
                    <a:rPr lang="es-ES" altLang="es-ES" sz="2000" i="0" dirty="0">
                      <a:latin typeface="Arial" panose="020B0604020202020204" pitchFamily="34" charset="0"/>
                    </a:rPr>
                    <a:t>  5 €	  6</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a:p>
                  <a:pPr>
                    <a:lnSpc>
                      <a:spcPct val="115000"/>
                    </a:lnSpc>
                  </a:pPr>
                  <a:r>
                    <a:rPr lang="es-ES" altLang="es-ES" sz="2000" dirty="0">
                      <a:latin typeface="Arial" panose="020B0604020202020204" pitchFamily="34" charset="0"/>
                    </a:rPr>
                    <a:t>S-66	</a:t>
                  </a:r>
                  <a:r>
                    <a:rPr lang="es-ES" altLang="es-ES" sz="2000" i="0" dirty="0">
                      <a:latin typeface="Arial" panose="020B0604020202020204" pitchFamily="34" charset="0"/>
                    </a:rPr>
                    <a:t>  0 </a:t>
                  </a:r>
                  <a:r>
                    <a:rPr lang="es-ES" altLang="es-ES" sz="2000" dirty="0">
                      <a:latin typeface="Arial" panose="020B0604020202020204" pitchFamily="34" charset="0"/>
                    </a:rPr>
                    <a:t>€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3</a:t>
                  </a:r>
                  <a:r>
                    <a:rPr lang="es-ES" altLang="es-ES" sz="2000" dirty="0">
                      <a:latin typeface="Arial" panose="020B0604020202020204" pitchFamily="34" charset="0"/>
                    </a:rPr>
                    <a:t> €</a:t>
                  </a:r>
                </a:p>
                <a:p>
                  <a:pPr>
                    <a:lnSpc>
                      <a:spcPct val="115000"/>
                    </a:lnSpc>
                  </a:pPr>
                  <a:r>
                    <a:rPr lang="es-ES" altLang="es-ES" sz="2000" dirty="0">
                      <a:latin typeface="Arial" panose="020B0604020202020204" pitchFamily="34" charset="0"/>
                    </a:rPr>
                    <a:t>T-50	</a:t>
                  </a:r>
                  <a:r>
                    <a:rPr lang="es-ES" altLang="es-ES" sz="2000" i="0" dirty="0">
                      <a:latin typeface="Arial" panose="020B0604020202020204" pitchFamily="34" charset="0"/>
                    </a:rPr>
                    <a:t>  2</a:t>
                  </a:r>
                  <a:r>
                    <a:rPr lang="es-ES" altLang="es-ES" sz="2000" dirty="0">
                      <a:latin typeface="Arial" panose="020B0604020202020204" pitchFamily="34" charset="0"/>
                    </a:rPr>
                    <a:t> € </a:t>
                  </a:r>
                  <a:r>
                    <a:rPr lang="es-ES" altLang="es-ES" sz="2000" i="0" dirty="0">
                      <a:latin typeface="Arial" panose="020B0604020202020204" pitchFamily="34" charset="0"/>
                    </a:rPr>
                    <a:t>	  3</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p:txBody>
            </p:sp>
            <p:sp>
              <p:nvSpPr>
                <p:cNvPr id="12" name="Rectangle 30">
                  <a:extLst>
                    <a:ext uri="{FF2B5EF4-FFF2-40B4-BE49-F238E27FC236}">
                      <a16:creationId xmlns:a16="http://schemas.microsoft.com/office/drawing/2014/main" id="{D07FC239-C07A-4F55-989E-99E6C462D0C8}"/>
                    </a:ext>
                  </a:extLst>
                </p:cNvPr>
                <p:cNvSpPr>
                  <a:spLocks noChangeArrowheads="1"/>
                </p:cNvSpPr>
                <p:nvPr/>
              </p:nvSpPr>
              <p:spPr bwMode="auto">
                <a:xfrm>
                  <a:off x="428" y="2613"/>
                  <a:ext cx="5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Cajista</a:t>
                  </a:r>
                  <a:endParaRPr lang="es-ES" altLang="es-ES" sz="1800" dirty="0"/>
                </a:p>
              </p:txBody>
            </p:sp>
            <p:sp>
              <p:nvSpPr>
                <p:cNvPr id="13" name="Rectangle 31">
                  <a:extLst>
                    <a:ext uri="{FF2B5EF4-FFF2-40B4-BE49-F238E27FC236}">
                      <a16:creationId xmlns:a16="http://schemas.microsoft.com/office/drawing/2014/main" id="{B4CE6BE7-C4D5-473B-8D9A-47128C9B38E7}"/>
                    </a:ext>
                  </a:extLst>
                </p:cNvPr>
                <p:cNvSpPr>
                  <a:spLocks noChangeArrowheads="1"/>
                </p:cNvSpPr>
                <p:nvPr/>
              </p:nvSpPr>
              <p:spPr bwMode="auto">
                <a:xfrm>
                  <a:off x="240" y="2536"/>
                  <a:ext cx="2416" cy="12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4" name="Line 32">
                  <a:extLst>
                    <a:ext uri="{FF2B5EF4-FFF2-40B4-BE49-F238E27FC236}">
                      <a16:creationId xmlns:a16="http://schemas.microsoft.com/office/drawing/2014/main" id="{B1322A5B-42EF-4F08-936B-E1740C3DBCC3}"/>
                    </a:ext>
                  </a:extLst>
                </p:cNvPr>
                <p:cNvSpPr>
                  <a:spLocks noChangeShapeType="1"/>
                </p:cNvSpPr>
                <p:nvPr/>
              </p:nvSpPr>
              <p:spPr bwMode="auto">
                <a:xfrm>
                  <a:off x="2160" y="2528"/>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5" name="Line 33">
                  <a:extLst>
                    <a:ext uri="{FF2B5EF4-FFF2-40B4-BE49-F238E27FC236}">
                      <a16:creationId xmlns:a16="http://schemas.microsoft.com/office/drawing/2014/main" id="{78C832DD-42AF-4908-8E8F-609E4F5BCAA1}"/>
                    </a:ext>
                  </a:extLst>
                </p:cNvPr>
                <p:cNvSpPr>
                  <a:spLocks noChangeShapeType="1"/>
                </p:cNvSpPr>
                <p:nvPr/>
              </p:nvSpPr>
              <p:spPr bwMode="auto">
                <a:xfrm>
                  <a:off x="1072" y="2536"/>
                  <a:ext cx="0" cy="1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7" name="Line 34">
                  <a:extLst>
                    <a:ext uri="{FF2B5EF4-FFF2-40B4-BE49-F238E27FC236}">
                      <a16:creationId xmlns:a16="http://schemas.microsoft.com/office/drawing/2014/main" id="{5C5CCFF5-C887-4C5C-81F8-3C00FCB74890}"/>
                    </a:ext>
                  </a:extLst>
                </p:cNvPr>
                <p:cNvSpPr>
                  <a:spLocks noChangeShapeType="1"/>
                </p:cNvSpPr>
                <p:nvPr/>
              </p:nvSpPr>
              <p:spPr bwMode="auto">
                <a:xfrm>
                  <a:off x="1616" y="2536"/>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8" name="Line 35">
                  <a:extLst>
                    <a:ext uri="{FF2B5EF4-FFF2-40B4-BE49-F238E27FC236}">
                      <a16:creationId xmlns:a16="http://schemas.microsoft.com/office/drawing/2014/main" id="{A4B687E0-E921-42B3-AE0F-8E79AA1508A8}"/>
                    </a:ext>
                  </a:extLst>
                </p:cNvPr>
                <p:cNvSpPr>
                  <a:spLocks noChangeShapeType="1"/>
                </p:cNvSpPr>
                <p:nvPr/>
              </p:nvSpPr>
              <p:spPr bwMode="auto">
                <a:xfrm>
                  <a:off x="232" y="311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9" name="Line 36">
                  <a:extLst>
                    <a:ext uri="{FF2B5EF4-FFF2-40B4-BE49-F238E27FC236}">
                      <a16:creationId xmlns:a16="http://schemas.microsoft.com/office/drawing/2014/main" id="{C93E2761-AE83-4EFD-900F-7B428C6F4855}"/>
                    </a:ext>
                  </a:extLst>
                </p:cNvPr>
                <p:cNvSpPr>
                  <a:spLocks noChangeShapeType="1"/>
                </p:cNvSpPr>
                <p:nvPr/>
              </p:nvSpPr>
              <p:spPr bwMode="auto">
                <a:xfrm>
                  <a:off x="232" y="3336"/>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0" name="Line 37">
                  <a:extLst>
                    <a:ext uri="{FF2B5EF4-FFF2-40B4-BE49-F238E27FC236}">
                      <a16:creationId xmlns:a16="http://schemas.microsoft.com/office/drawing/2014/main" id="{593C4650-12DD-47BA-8809-448CDBABC8D6}"/>
                    </a:ext>
                  </a:extLst>
                </p:cNvPr>
                <p:cNvSpPr>
                  <a:spLocks noChangeShapeType="1"/>
                </p:cNvSpPr>
                <p:nvPr/>
              </p:nvSpPr>
              <p:spPr bwMode="auto">
                <a:xfrm>
                  <a:off x="240" y="355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1" name="Line 38">
                  <a:extLst>
                    <a:ext uri="{FF2B5EF4-FFF2-40B4-BE49-F238E27FC236}">
                      <a16:creationId xmlns:a16="http://schemas.microsoft.com/office/drawing/2014/main" id="{8CC6B1DD-DC6E-4940-B6A9-255D4B74D23D}"/>
                    </a:ext>
                  </a:extLst>
                </p:cNvPr>
                <p:cNvSpPr>
                  <a:spLocks noChangeShapeType="1"/>
                </p:cNvSpPr>
                <p:nvPr/>
              </p:nvSpPr>
              <p:spPr bwMode="auto">
                <a:xfrm>
                  <a:off x="232" y="2728"/>
                  <a:ext cx="832"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sp>
          <p:nvSpPr>
            <p:cNvPr id="8" name="Rectangle 30">
              <a:extLst>
                <a:ext uri="{FF2B5EF4-FFF2-40B4-BE49-F238E27FC236}">
                  <a16:creationId xmlns:a16="http://schemas.microsoft.com/office/drawing/2014/main" id="{A2B3E976-A811-4F6C-8E0E-3092349E9E7B}"/>
                </a:ext>
              </a:extLst>
            </p:cNvPr>
            <p:cNvSpPr>
              <a:spLocks noChangeArrowheads="1"/>
            </p:cNvSpPr>
            <p:nvPr/>
          </p:nvSpPr>
          <p:spPr bwMode="auto">
            <a:xfrm>
              <a:off x="2053885" y="2926306"/>
              <a:ext cx="877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Trabajo</a:t>
              </a:r>
              <a:endParaRPr lang="es-ES" altLang="es-ES" sz="1800" dirty="0"/>
            </a:p>
          </p:txBody>
        </p:sp>
      </p:grpSp>
      <p:grpSp>
        <p:nvGrpSpPr>
          <p:cNvPr id="22" name="Grupo 21">
            <a:extLst>
              <a:ext uri="{FF2B5EF4-FFF2-40B4-BE49-F238E27FC236}">
                <a16:creationId xmlns:a16="http://schemas.microsoft.com/office/drawing/2014/main" id="{39E10890-F1F1-466B-94C2-56F87D774084}"/>
              </a:ext>
            </a:extLst>
          </p:cNvPr>
          <p:cNvGrpSpPr/>
          <p:nvPr/>
        </p:nvGrpSpPr>
        <p:grpSpPr>
          <a:xfrm>
            <a:off x="6757500" y="3192445"/>
            <a:ext cx="3851598" cy="2536825"/>
            <a:chOff x="6472369" y="3867694"/>
            <a:chExt cx="3851598" cy="2536825"/>
          </a:xfrm>
          <a:effectLst>
            <a:outerShdw blurRad="50800" dist="38100" dir="2700000" algn="tl" rotWithShape="0">
              <a:prstClr val="black">
                <a:alpha val="40000"/>
              </a:prstClr>
            </a:outerShdw>
          </a:effectLst>
        </p:grpSpPr>
        <p:sp>
          <p:nvSpPr>
            <p:cNvPr id="23" name="Rectangle 30">
              <a:extLst>
                <a:ext uri="{FF2B5EF4-FFF2-40B4-BE49-F238E27FC236}">
                  <a16:creationId xmlns:a16="http://schemas.microsoft.com/office/drawing/2014/main" id="{10CD174E-615D-4175-979F-8EED439EDA87}"/>
                </a:ext>
              </a:extLst>
            </p:cNvPr>
            <p:cNvSpPr>
              <a:spLocks noChangeArrowheads="1"/>
            </p:cNvSpPr>
            <p:nvPr/>
          </p:nvSpPr>
          <p:spPr bwMode="auto">
            <a:xfrm>
              <a:off x="6842580" y="4514600"/>
              <a:ext cx="7980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Cajista</a:t>
              </a:r>
              <a:endParaRPr lang="es-ES" altLang="es-ES" sz="1800" dirty="0"/>
            </a:p>
          </p:txBody>
        </p:sp>
        <p:grpSp>
          <p:nvGrpSpPr>
            <p:cNvPr id="24" name="Grupo 23">
              <a:extLst>
                <a:ext uri="{FF2B5EF4-FFF2-40B4-BE49-F238E27FC236}">
                  <a16:creationId xmlns:a16="http://schemas.microsoft.com/office/drawing/2014/main" id="{F47C063B-CC0D-42A8-A705-5B3C00458A11}"/>
                </a:ext>
              </a:extLst>
            </p:cNvPr>
            <p:cNvGrpSpPr/>
            <p:nvPr/>
          </p:nvGrpSpPr>
          <p:grpSpPr>
            <a:xfrm>
              <a:off x="6472369" y="3867694"/>
              <a:ext cx="3851598" cy="2536825"/>
              <a:chOff x="6472369" y="3867694"/>
              <a:chExt cx="3851598" cy="2536825"/>
            </a:xfrm>
          </p:grpSpPr>
          <p:grpSp>
            <p:nvGrpSpPr>
              <p:cNvPr id="25" name="Group 58">
                <a:extLst>
                  <a:ext uri="{FF2B5EF4-FFF2-40B4-BE49-F238E27FC236}">
                    <a16:creationId xmlns:a16="http://schemas.microsoft.com/office/drawing/2014/main" id="{495DA7A0-E5B8-4F2B-997C-CF69E5BE9913}"/>
                  </a:ext>
                </a:extLst>
              </p:cNvPr>
              <p:cNvGrpSpPr>
                <a:grpSpLocks/>
              </p:cNvGrpSpPr>
              <p:nvPr/>
            </p:nvGrpSpPr>
            <p:grpSpPr bwMode="auto">
              <a:xfrm>
                <a:off x="6475867" y="3867694"/>
                <a:ext cx="3848100" cy="2536825"/>
                <a:chOff x="3037" y="2376"/>
                <a:chExt cx="2424" cy="1598"/>
              </a:xfrm>
            </p:grpSpPr>
            <p:sp>
              <p:nvSpPr>
                <p:cNvPr id="27" name="Rectangle 45">
                  <a:extLst>
                    <a:ext uri="{FF2B5EF4-FFF2-40B4-BE49-F238E27FC236}">
                      <a16:creationId xmlns:a16="http://schemas.microsoft.com/office/drawing/2014/main" id="{BE75C553-8FE1-4AA8-831A-D2D11FC3A74E}"/>
                    </a:ext>
                  </a:extLst>
                </p:cNvPr>
                <p:cNvSpPr>
                  <a:spLocks noChangeArrowheads="1"/>
                </p:cNvSpPr>
                <p:nvPr/>
              </p:nvSpPr>
              <p:spPr bwMode="auto">
                <a:xfrm>
                  <a:off x="3286" y="2376"/>
                  <a:ext cx="19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Paso 3 – Sustracción o adicción</a:t>
                  </a:r>
                </a:p>
              </p:txBody>
            </p:sp>
            <p:grpSp>
              <p:nvGrpSpPr>
                <p:cNvPr id="28" name="Group 46">
                  <a:extLst>
                    <a:ext uri="{FF2B5EF4-FFF2-40B4-BE49-F238E27FC236}">
                      <a16:creationId xmlns:a16="http://schemas.microsoft.com/office/drawing/2014/main" id="{B9A8D16E-B40F-49A5-B12B-4C3D0AF8972E}"/>
                    </a:ext>
                  </a:extLst>
                </p:cNvPr>
                <p:cNvGrpSpPr>
                  <a:grpSpLocks/>
                </p:cNvGrpSpPr>
                <p:nvPr/>
              </p:nvGrpSpPr>
              <p:grpSpPr bwMode="auto">
                <a:xfrm>
                  <a:off x="3037" y="2700"/>
                  <a:ext cx="2424" cy="1274"/>
                  <a:chOff x="232" y="2528"/>
                  <a:chExt cx="2424" cy="1274"/>
                </a:xfrm>
              </p:grpSpPr>
              <p:sp>
                <p:nvSpPr>
                  <p:cNvPr id="29" name="Rectangle 47">
                    <a:extLst>
                      <a:ext uri="{FF2B5EF4-FFF2-40B4-BE49-F238E27FC236}">
                        <a16:creationId xmlns:a16="http://schemas.microsoft.com/office/drawing/2014/main" id="{D8D096DE-EE6C-41D8-908E-2BB73DD5675D}"/>
                      </a:ext>
                    </a:extLst>
                  </p:cNvPr>
                  <p:cNvSpPr>
                    <a:spLocks noChangeArrowheads="1"/>
                  </p:cNvSpPr>
                  <p:nvPr/>
                </p:nvSpPr>
                <p:spPr bwMode="auto">
                  <a:xfrm>
                    <a:off x="282" y="2687"/>
                    <a:ext cx="2333"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524000" algn="ctr"/>
                        <a:tab pos="2387600" algn="ctr"/>
                        <a:tab pos="3238500" algn="ctr"/>
                      </a:tabLst>
                      <a:defRPr sz="2400">
                        <a:solidFill>
                          <a:schemeClr val="tx1"/>
                        </a:solidFill>
                        <a:latin typeface="Times" panose="02020603050405020304" pitchFamily="18" charset="0"/>
                      </a:defRPr>
                    </a:lvl1pPr>
                    <a:lvl2pPr>
                      <a:tabLst>
                        <a:tab pos="1524000" algn="ctr"/>
                        <a:tab pos="2387600" algn="ctr"/>
                        <a:tab pos="3238500" algn="ctr"/>
                      </a:tabLst>
                      <a:defRPr sz="2400">
                        <a:solidFill>
                          <a:schemeClr val="tx1"/>
                        </a:solidFill>
                        <a:latin typeface="Times" panose="02020603050405020304" pitchFamily="18" charset="0"/>
                      </a:defRPr>
                    </a:lvl2pPr>
                    <a:lvl3pPr>
                      <a:tabLst>
                        <a:tab pos="1524000" algn="ctr"/>
                        <a:tab pos="2387600" algn="ctr"/>
                        <a:tab pos="3238500" algn="ctr"/>
                      </a:tabLst>
                      <a:defRPr sz="2400">
                        <a:solidFill>
                          <a:schemeClr val="tx1"/>
                        </a:solidFill>
                        <a:latin typeface="Times" panose="02020603050405020304" pitchFamily="18" charset="0"/>
                      </a:defRPr>
                    </a:lvl3pPr>
                    <a:lvl4pPr>
                      <a:tabLst>
                        <a:tab pos="1524000" algn="ctr"/>
                        <a:tab pos="2387600" algn="ctr"/>
                        <a:tab pos="3238500" algn="ctr"/>
                      </a:tabLst>
                      <a:defRPr sz="2400">
                        <a:solidFill>
                          <a:schemeClr val="tx1"/>
                        </a:solidFill>
                        <a:latin typeface="Times" panose="02020603050405020304" pitchFamily="18" charset="0"/>
                      </a:defRPr>
                    </a:lvl4pPr>
                    <a:lvl5pPr>
                      <a:tabLst>
                        <a:tab pos="1524000" algn="ctr"/>
                        <a:tab pos="2387600" algn="ctr"/>
                        <a:tab pos="32385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9pPr>
                  </a:lstStyle>
                  <a:p>
                    <a:r>
                      <a:rPr lang="es-ES" altLang="es-ES" sz="2000" dirty="0">
                        <a:latin typeface="Arial" panose="020B0604020202020204" pitchFamily="34" charset="0"/>
                      </a:rPr>
                      <a:t>	A	B	C</a:t>
                    </a:r>
                  </a:p>
                  <a:p>
                    <a:endParaRPr lang="es-ES" altLang="es-ES" sz="2000" dirty="0">
                      <a:effectLst>
                        <a:outerShdw blurRad="38100" dist="38100" dir="2700000" algn="tl">
                          <a:srgbClr val="C0C0C0"/>
                        </a:outerShdw>
                      </a:effectLst>
                      <a:latin typeface="Arial" panose="020B0604020202020204" pitchFamily="34" charset="0"/>
                    </a:endParaRPr>
                  </a:p>
                  <a:p>
                    <a:pPr>
                      <a:lnSpc>
                        <a:spcPct val="115000"/>
                      </a:lnSpc>
                    </a:pPr>
                    <a:r>
                      <a:rPr lang="es-ES" altLang="es-ES" sz="2000" dirty="0">
                        <a:latin typeface="Arial" panose="020B0604020202020204" pitchFamily="34" charset="0"/>
                      </a:rPr>
                      <a:t>R-34	</a:t>
                    </a:r>
                    <a:r>
                      <a:rPr lang="es-ES" altLang="es-ES" sz="2000" i="0" dirty="0">
                        <a:latin typeface="Arial" panose="020B0604020202020204" pitchFamily="34" charset="0"/>
                      </a:rPr>
                      <a:t>  3</a:t>
                    </a:r>
                    <a:r>
                      <a:rPr lang="es-ES" altLang="es-ES" sz="2000" dirty="0">
                        <a:latin typeface="Arial" panose="020B0604020202020204" pitchFamily="34" charset="0"/>
                      </a:rPr>
                      <a:t> € </a:t>
                    </a:r>
                    <a:r>
                      <a:rPr lang="es-ES" altLang="es-ES" sz="2000" i="0" dirty="0">
                        <a:latin typeface="Arial" panose="020B0604020202020204" pitchFamily="34" charset="0"/>
                      </a:rPr>
                      <a:t>	  4</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a:p>
                    <a:pPr>
                      <a:lnSpc>
                        <a:spcPct val="115000"/>
                      </a:lnSpc>
                    </a:pPr>
                    <a:r>
                      <a:rPr lang="es-ES" altLang="es-ES" sz="2000" dirty="0">
                        <a:latin typeface="Arial" panose="020B0604020202020204" pitchFamily="34" charset="0"/>
                      </a:rPr>
                      <a:t>S-66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5</a:t>
                    </a:r>
                    <a:r>
                      <a:rPr lang="es-ES" altLang="es-ES" sz="2000" dirty="0">
                        <a:latin typeface="Arial" panose="020B0604020202020204" pitchFamily="34" charset="0"/>
                      </a:rPr>
                      <a:t> €</a:t>
                    </a:r>
                  </a:p>
                  <a:p>
                    <a:pPr>
                      <a:lnSpc>
                        <a:spcPct val="115000"/>
                      </a:lnSpc>
                    </a:pPr>
                    <a:r>
                      <a:rPr lang="es-ES" altLang="es-ES" sz="2000" dirty="0">
                        <a:latin typeface="Arial" panose="020B0604020202020204" pitchFamily="34" charset="0"/>
                      </a:rPr>
                      <a:t>T-50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1</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p:txBody>
              </p:sp>
              <p:sp>
                <p:nvSpPr>
                  <p:cNvPr id="30" name="Rectangle 49">
                    <a:extLst>
                      <a:ext uri="{FF2B5EF4-FFF2-40B4-BE49-F238E27FC236}">
                        <a16:creationId xmlns:a16="http://schemas.microsoft.com/office/drawing/2014/main" id="{2968CD9D-1250-4809-BBAA-88545DFF3C14}"/>
                      </a:ext>
                    </a:extLst>
                  </p:cNvPr>
                  <p:cNvSpPr>
                    <a:spLocks noChangeArrowheads="1"/>
                  </p:cNvSpPr>
                  <p:nvPr/>
                </p:nvSpPr>
                <p:spPr bwMode="auto">
                  <a:xfrm>
                    <a:off x="240" y="2536"/>
                    <a:ext cx="2416" cy="12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1" name="Line 50">
                    <a:extLst>
                      <a:ext uri="{FF2B5EF4-FFF2-40B4-BE49-F238E27FC236}">
                        <a16:creationId xmlns:a16="http://schemas.microsoft.com/office/drawing/2014/main" id="{144AD4E4-B7C9-4EEC-9616-F802EF5F1397}"/>
                      </a:ext>
                    </a:extLst>
                  </p:cNvPr>
                  <p:cNvSpPr>
                    <a:spLocks noChangeShapeType="1"/>
                  </p:cNvSpPr>
                  <p:nvPr/>
                </p:nvSpPr>
                <p:spPr bwMode="auto">
                  <a:xfrm>
                    <a:off x="2160" y="2528"/>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2" name="Line 51">
                    <a:extLst>
                      <a:ext uri="{FF2B5EF4-FFF2-40B4-BE49-F238E27FC236}">
                        <a16:creationId xmlns:a16="http://schemas.microsoft.com/office/drawing/2014/main" id="{5D868B22-B78A-4A44-B304-A148E5DA9F02}"/>
                      </a:ext>
                    </a:extLst>
                  </p:cNvPr>
                  <p:cNvSpPr>
                    <a:spLocks noChangeShapeType="1"/>
                  </p:cNvSpPr>
                  <p:nvPr/>
                </p:nvSpPr>
                <p:spPr bwMode="auto">
                  <a:xfrm>
                    <a:off x="1072" y="2536"/>
                    <a:ext cx="0" cy="1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3" name="Line 52">
                    <a:extLst>
                      <a:ext uri="{FF2B5EF4-FFF2-40B4-BE49-F238E27FC236}">
                        <a16:creationId xmlns:a16="http://schemas.microsoft.com/office/drawing/2014/main" id="{D13542C1-037C-4220-989D-88C645C5971E}"/>
                      </a:ext>
                    </a:extLst>
                  </p:cNvPr>
                  <p:cNvSpPr>
                    <a:spLocks noChangeShapeType="1"/>
                  </p:cNvSpPr>
                  <p:nvPr/>
                </p:nvSpPr>
                <p:spPr bwMode="auto">
                  <a:xfrm>
                    <a:off x="1616" y="2536"/>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4" name="Line 53">
                    <a:extLst>
                      <a:ext uri="{FF2B5EF4-FFF2-40B4-BE49-F238E27FC236}">
                        <a16:creationId xmlns:a16="http://schemas.microsoft.com/office/drawing/2014/main" id="{BB557830-202E-487A-B1CE-19BFFBFAE948}"/>
                      </a:ext>
                    </a:extLst>
                  </p:cNvPr>
                  <p:cNvSpPr>
                    <a:spLocks noChangeShapeType="1"/>
                  </p:cNvSpPr>
                  <p:nvPr/>
                </p:nvSpPr>
                <p:spPr bwMode="auto">
                  <a:xfrm>
                    <a:off x="232" y="311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5" name="Line 54">
                    <a:extLst>
                      <a:ext uri="{FF2B5EF4-FFF2-40B4-BE49-F238E27FC236}">
                        <a16:creationId xmlns:a16="http://schemas.microsoft.com/office/drawing/2014/main" id="{54DC1F57-D097-41ED-BF1C-B3AB4C7A644A}"/>
                      </a:ext>
                    </a:extLst>
                  </p:cNvPr>
                  <p:cNvSpPr>
                    <a:spLocks noChangeShapeType="1"/>
                  </p:cNvSpPr>
                  <p:nvPr/>
                </p:nvSpPr>
                <p:spPr bwMode="auto">
                  <a:xfrm>
                    <a:off x="232" y="3336"/>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6" name="Line 55">
                    <a:extLst>
                      <a:ext uri="{FF2B5EF4-FFF2-40B4-BE49-F238E27FC236}">
                        <a16:creationId xmlns:a16="http://schemas.microsoft.com/office/drawing/2014/main" id="{25A9AF46-2CA9-4F38-B10E-B24EE5E5FEC7}"/>
                      </a:ext>
                    </a:extLst>
                  </p:cNvPr>
                  <p:cNvSpPr>
                    <a:spLocks noChangeShapeType="1"/>
                  </p:cNvSpPr>
                  <p:nvPr/>
                </p:nvSpPr>
                <p:spPr bwMode="auto">
                  <a:xfrm>
                    <a:off x="240" y="355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7" name="Line 56">
                    <a:extLst>
                      <a:ext uri="{FF2B5EF4-FFF2-40B4-BE49-F238E27FC236}">
                        <a16:creationId xmlns:a16="http://schemas.microsoft.com/office/drawing/2014/main" id="{54D6CD9C-A183-416F-A1B9-CC357999124A}"/>
                      </a:ext>
                    </a:extLst>
                  </p:cNvPr>
                  <p:cNvSpPr>
                    <a:spLocks noChangeShapeType="1"/>
                  </p:cNvSpPr>
                  <p:nvPr/>
                </p:nvSpPr>
                <p:spPr bwMode="auto">
                  <a:xfrm>
                    <a:off x="232" y="2728"/>
                    <a:ext cx="832"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sp>
            <p:nvSpPr>
              <p:cNvPr id="26" name="Rectangle 30">
                <a:extLst>
                  <a:ext uri="{FF2B5EF4-FFF2-40B4-BE49-F238E27FC236}">
                    <a16:creationId xmlns:a16="http://schemas.microsoft.com/office/drawing/2014/main" id="{F1B459B2-F151-4A58-A69E-C1FDF4F61D25}"/>
                  </a:ext>
                </a:extLst>
              </p:cNvPr>
              <p:cNvSpPr>
                <a:spLocks noChangeArrowheads="1"/>
              </p:cNvSpPr>
              <p:nvPr/>
            </p:nvSpPr>
            <p:spPr bwMode="auto">
              <a:xfrm>
                <a:off x="6472369" y="4952513"/>
                <a:ext cx="877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Trabajo</a:t>
                </a:r>
                <a:endParaRPr lang="es-ES" altLang="es-ES" sz="1800" dirty="0"/>
              </a:p>
            </p:txBody>
          </p:sp>
        </p:grpSp>
      </p:grpSp>
      <p:sp>
        <p:nvSpPr>
          <p:cNvPr id="38" name="Elipse 37">
            <a:extLst>
              <a:ext uri="{FF2B5EF4-FFF2-40B4-BE49-F238E27FC236}">
                <a16:creationId xmlns:a16="http://schemas.microsoft.com/office/drawing/2014/main" id="{A0E10345-6F62-4E07-A63C-7B3DAA8B66A8}"/>
              </a:ext>
            </a:extLst>
          </p:cNvPr>
          <p:cNvSpPr/>
          <p:nvPr/>
        </p:nvSpPr>
        <p:spPr>
          <a:xfrm>
            <a:off x="3055012" y="3279576"/>
            <a:ext cx="536550" cy="330475"/>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cxnSp>
        <p:nvCxnSpPr>
          <p:cNvPr id="39" name="Conector recto 38">
            <a:extLst>
              <a:ext uri="{FF2B5EF4-FFF2-40B4-BE49-F238E27FC236}">
                <a16:creationId xmlns:a16="http://schemas.microsoft.com/office/drawing/2014/main" id="{84BBA400-4DE8-4E96-8E52-177EF6AC1E52}"/>
              </a:ext>
            </a:extLst>
          </p:cNvPr>
          <p:cNvCxnSpPr/>
          <p:nvPr/>
        </p:nvCxnSpPr>
        <p:spPr>
          <a:xfrm flipV="1">
            <a:off x="2954207" y="3082048"/>
            <a:ext cx="2409030" cy="12700"/>
          </a:xfrm>
          <a:prstGeom prst="line">
            <a:avLst/>
          </a:prstGeom>
          <a:ln w="28575">
            <a:solidFill>
              <a:srgbClr val="FF0000"/>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0519B03E-25D6-481E-AF84-3C071A6BD48E}"/>
              </a:ext>
            </a:extLst>
          </p:cNvPr>
          <p:cNvCxnSpPr/>
          <p:nvPr/>
        </p:nvCxnSpPr>
        <p:spPr>
          <a:xfrm flipH="1" flipV="1">
            <a:off x="4957585" y="2620389"/>
            <a:ext cx="8050" cy="1003038"/>
          </a:xfrm>
          <a:prstGeom prst="line">
            <a:avLst/>
          </a:prstGeom>
          <a:ln w="28575">
            <a:solidFill>
              <a:srgbClr val="FF0000"/>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Elipse 40">
            <a:extLst>
              <a:ext uri="{FF2B5EF4-FFF2-40B4-BE49-F238E27FC236}">
                <a16:creationId xmlns:a16="http://schemas.microsoft.com/office/drawing/2014/main" id="{DB027DBA-D58A-46A1-B16A-40F928CCA1D4}"/>
              </a:ext>
            </a:extLst>
          </p:cNvPr>
          <p:cNvSpPr/>
          <p:nvPr/>
        </p:nvSpPr>
        <p:spPr>
          <a:xfrm>
            <a:off x="9080349" y="5336475"/>
            <a:ext cx="536550" cy="330475"/>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2" name="Elipse 41">
            <a:extLst>
              <a:ext uri="{FF2B5EF4-FFF2-40B4-BE49-F238E27FC236}">
                <a16:creationId xmlns:a16="http://schemas.microsoft.com/office/drawing/2014/main" id="{E3F7C318-FB43-4732-8598-51B4B77E6C04}"/>
              </a:ext>
            </a:extLst>
          </p:cNvPr>
          <p:cNvSpPr/>
          <p:nvPr/>
        </p:nvSpPr>
        <p:spPr>
          <a:xfrm>
            <a:off x="8207222" y="4616676"/>
            <a:ext cx="536550" cy="330475"/>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3" name="Elipse 42">
            <a:extLst>
              <a:ext uri="{FF2B5EF4-FFF2-40B4-BE49-F238E27FC236}">
                <a16:creationId xmlns:a16="http://schemas.microsoft.com/office/drawing/2014/main" id="{73811594-E996-40FB-9A2B-EBA91FF17AC5}"/>
              </a:ext>
            </a:extLst>
          </p:cNvPr>
          <p:cNvSpPr/>
          <p:nvPr/>
        </p:nvSpPr>
        <p:spPr>
          <a:xfrm>
            <a:off x="9062709" y="4625275"/>
            <a:ext cx="536550" cy="330475"/>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4" name="Elipse 43">
            <a:extLst>
              <a:ext uri="{FF2B5EF4-FFF2-40B4-BE49-F238E27FC236}">
                <a16:creationId xmlns:a16="http://schemas.microsoft.com/office/drawing/2014/main" id="{94977567-3C3A-4208-9928-56FEFF70CF83}"/>
              </a:ext>
            </a:extLst>
          </p:cNvPr>
          <p:cNvSpPr/>
          <p:nvPr/>
        </p:nvSpPr>
        <p:spPr>
          <a:xfrm>
            <a:off x="9947123" y="4973344"/>
            <a:ext cx="536550" cy="330475"/>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349853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500"/>
                                        <p:tgtEl>
                                          <p:spTgt spid="40"/>
                                        </p:tgtEl>
                                      </p:cBhvr>
                                    </p:animEffect>
                                  </p:childTnLst>
                                </p:cTn>
                              </p:par>
                            </p:childTnLst>
                          </p:cTn>
                        </p:par>
                        <p:par>
                          <p:cTn id="17" fill="hold">
                            <p:stCondLst>
                              <p:cond delay="1000"/>
                            </p:stCondLst>
                            <p:childTnLst>
                              <p:par>
                                <p:cTn id="18" presetID="18" presetClass="entr" presetSubtype="6"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strips(down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downRight)">
                                      <p:cBhvr>
                                        <p:cTn id="25" dur="500"/>
                                        <p:tgtEl>
                                          <p:spTgt spid="5"/>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strips(downRight)">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8" grpId="0" animBg="1"/>
      <p:bldP spid="41" grpId="0" animBg="1"/>
      <p:bldP spid="42" grpId="0" animBg="1"/>
      <p:bldP spid="43" grpId="0" animBg="1"/>
      <p:bldP spid="4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6.2.3. ALGORITMO DE KUHN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Rectangle 52">
            <a:extLst>
              <a:ext uri="{FF2B5EF4-FFF2-40B4-BE49-F238E27FC236}">
                <a16:creationId xmlns:a16="http://schemas.microsoft.com/office/drawing/2014/main" id="{1C812532-DB00-4E5F-9067-823C21B5FA02}"/>
              </a:ext>
            </a:extLst>
          </p:cNvPr>
          <p:cNvSpPr>
            <a:spLocks noChangeArrowheads="1"/>
          </p:cNvSpPr>
          <p:nvPr/>
        </p:nvSpPr>
        <p:spPr bwMode="auto">
          <a:xfrm>
            <a:off x="6701758" y="5654848"/>
            <a:ext cx="2187575" cy="3683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nvGrpSpPr>
          <p:cNvPr id="5" name="Group 55">
            <a:extLst>
              <a:ext uri="{FF2B5EF4-FFF2-40B4-BE49-F238E27FC236}">
                <a16:creationId xmlns:a16="http://schemas.microsoft.com/office/drawing/2014/main" id="{DE20E884-1615-4DA0-BF73-8FDC7A03EC05}"/>
              </a:ext>
            </a:extLst>
          </p:cNvPr>
          <p:cNvGrpSpPr>
            <a:grpSpLocks/>
          </p:cNvGrpSpPr>
          <p:nvPr/>
        </p:nvGrpSpPr>
        <p:grpSpPr bwMode="auto">
          <a:xfrm>
            <a:off x="6701758" y="5308773"/>
            <a:ext cx="3051175" cy="350837"/>
            <a:chOff x="3051" y="3515"/>
            <a:chExt cx="1922" cy="221"/>
          </a:xfrm>
        </p:grpSpPr>
        <p:sp>
          <p:nvSpPr>
            <p:cNvPr id="6" name="Rectangle 53">
              <a:extLst>
                <a:ext uri="{FF2B5EF4-FFF2-40B4-BE49-F238E27FC236}">
                  <a16:creationId xmlns:a16="http://schemas.microsoft.com/office/drawing/2014/main" id="{A384FEC9-184D-4191-A87D-3AA5541C957F}"/>
                </a:ext>
              </a:extLst>
            </p:cNvPr>
            <p:cNvSpPr>
              <a:spLocks noChangeArrowheads="1"/>
            </p:cNvSpPr>
            <p:nvPr/>
          </p:nvSpPr>
          <p:spPr bwMode="auto">
            <a:xfrm>
              <a:off x="4429" y="3517"/>
              <a:ext cx="544" cy="21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7" name="Rectangle 51">
              <a:extLst>
                <a:ext uri="{FF2B5EF4-FFF2-40B4-BE49-F238E27FC236}">
                  <a16:creationId xmlns:a16="http://schemas.microsoft.com/office/drawing/2014/main" id="{01C69A8C-FA63-4802-955F-953E7EE12992}"/>
                </a:ext>
              </a:extLst>
            </p:cNvPr>
            <p:cNvSpPr>
              <a:spLocks noChangeArrowheads="1"/>
            </p:cNvSpPr>
            <p:nvPr/>
          </p:nvSpPr>
          <p:spPr bwMode="auto">
            <a:xfrm>
              <a:off x="3051" y="3515"/>
              <a:ext cx="837" cy="22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8" name="Rectangle 18">
            <a:extLst>
              <a:ext uri="{FF2B5EF4-FFF2-40B4-BE49-F238E27FC236}">
                <a16:creationId xmlns:a16="http://schemas.microsoft.com/office/drawing/2014/main" id="{C1FB489D-D916-42FF-A69A-D3C2C08861BB}"/>
              </a:ext>
            </a:extLst>
          </p:cNvPr>
          <p:cNvSpPr>
            <a:spLocks noChangeArrowheads="1"/>
          </p:cNvSpPr>
          <p:nvPr/>
        </p:nvSpPr>
        <p:spPr bwMode="auto">
          <a:xfrm>
            <a:off x="1744715" y="3933121"/>
            <a:ext cx="3616325" cy="79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5000"/>
              </a:lnSpc>
            </a:pPr>
            <a:r>
              <a:rPr lang="es-ES" altLang="es-ES" dirty="0">
                <a:cs typeface="Arial" panose="020B0604020202020204" pitchFamily="34" charset="0"/>
              </a:rPr>
              <a:t>Como se necesitan tres líneas se puede establecer una asignación óptima.</a:t>
            </a:r>
          </a:p>
        </p:txBody>
      </p:sp>
      <p:sp>
        <p:nvSpPr>
          <p:cNvPr id="9" name="Rectangle 31">
            <a:extLst>
              <a:ext uri="{FF2B5EF4-FFF2-40B4-BE49-F238E27FC236}">
                <a16:creationId xmlns:a16="http://schemas.microsoft.com/office/drawing/2014/main" id="{7ADED6C6-CDFA-4BC8-9078-A015CBA8EEAE}"/>
              </a:ext>
            </a:extLst>
          </p:cNvPr>
          <p:cNvSpPr>
            <a:spLocks noChangeArrowheads="1"/>
          </p:cNvSpPr>
          <p:nvPr/>
        </p:nvSpPr>
        <p:spPr bwMode="auto">
          <a:xfrm>
            <a:off x="6692233" y="1670821"/>
            <a:ext cx="4168775" cy="79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85000"/>
              </a:lnSpc>
            </a:pPr>
            <a:r>
              <a:rPr lang="es-ES" altLang="es-ES" dirty="0">
                <a:cs typeface="Arial" panose="020B0604020202020204" pitchFamily="34" charset="0"/>
              </a:rPr>
              <a:t>Se asigna el trabajo R-34 al trabajador C, ya que esta es la única asignación posible para el trabajador C.</a:t>
            </a:r>
          </a:p>
        </p:txBody>
      </p:sp>
      <p:grpSp>
        <p:nvGrpSpPr>
          <p:cNvPr id="10" name="Group 54">
            <a:extLst>
              <a:ext uri="{FF2B5EF4-FFF2-40B4-BE49-F238E27FC236}">
                <a16:creationId xmlns:a16="http://schemas.microsoft.com/office/drawing/2014/main" id="{3B36E70E-21AA-4213-90F5-9418CE3008C3}"/>
              </a:ext>
            </a:extLst>
          </p:cNvPr>
          <p:cNvGrpSpPr>
            <a:grpSpLocks/>
          </p:cNvGrpSpPr>
          <p:nvPr/>
        </p:nvGrpSpPr>
        <p:grpSpPr bwMode="auto">
          <a:xfrm>
            <a:off x="6704933" y="4953173"/>
            <a:ext cx="3832225" cy="358775"/>
            <a:chOff x="3053" y="3291"/>
            <a:chExt cx="2414" cy="226"/>
          </a:xfrm>
        </p:grpSpPr>
        <p:sp>
          <p:nvSpPr>
            <p:cNvPr id="11" name="Rectangle 50">
              <a:extLst>
                <a:ext uri="{FF2B5EF4-FFF2-40B4-BE49-F238E27FC236}">
                  <a16:creationId xmlns:a16="http://schemas.microsoft.com/office/drawing/2014/main" id="{E97B787F-E326-451C-B0E4-50FCA3AEBB5A}"/>
                </a:ext>
              </a:extLst>
            </p:cNvPr>
            <p:cNvSpPr>
              <a:spLocks noChangeArrowheads="1"/>
            </p:cNvSpPr>
            <p:nvPr/>
          </p:nvSpPr>
          <p:spPr bwMode="auto">
            <a:xfrm>
              <a:off x="4973" y="3291"/>
              <a:ext cx="494" cy="22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2" name="Rectangle 49">
              <a:extLst>
                <a:ext uri="{FF2B5EF4-FFF2-40B4-BE49-F238E27FC236}">
                  <a16:creationId xmlns:a16="http://schemas.microsoft.com/office/drawing/2014/main" id="{B06F57F9-8AC5-4176-BA21-F59E801C9901}"/>
                </a:ext>
              </a:extLst>
            </p:cNvPr>
            <p:cNvSpPr>
              <a:spLocks noChangeArrowheads="1"/>
            </p:cNvSpPr>
            <p:nvPr/>
          </p:nvSpPr>
          <p:spPr bwMode="auto">
            <a:xfrm>
              <a:off x="3053" y="3291"/>
              <a:ext cx="832" cy="22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13" name="Rectangle 56">
            <a:extLst>
              <a:ext uri="{FF2B5EF4-FFF2-40B4-BE49-F238E27FC236}">
                <a16:creationId xmlns:a16="http://schemas.microsoft.com/office/drawing/2014/main" id="{48CAAD5B-AF6C-4DCF-BB52-F9238EDA0195}"/>
              </a:ext>
            </a:extLst>
          </p:cNvPr>
          <p:cNvSpPr>
            <a:spLocks noChangeArrowheads="1"/>
          </p:cNvSpPr>
          <p:nvPr/>
        </p:nvSpPr>
        <p:spPr bwMode="auto">
          <a:xfrm>
            <a:off x="6712208" y="2526927"/>
            <a:ext cx="4168775"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524000" algn="l"/>
              </a:tabLst>
              <a:defRPr sz="2400">
                <a:solidFill>
                  <a:schemeClr val="tx1"/>
                </a:solidFill>
                <a:latin typeface="Times" panose="02020603050405020304" pitchFamily="18" charset="0"/>
              </a:defRPr>
            </a:lvl1pPr>
            <a:lvl2pPr>
              <a:tabLst>
                <a:tab pos="1524000" algn="l"/>
              </a:tabLst>
              <a:defRPr sz="2400">
                <a:solidFill>
                  <a:schemeClr val="tx1"/>
                </a:solidFill>
                <a:latin typeface="Times" panose="02020603050405020304" pitchFamily="18" charset="0"/>
              </a:defRPr>
            </a:lvl2pPr>
            <a:lvl3pPr>
              <a:tabLst>
                <a:tab pos="1524000" algn="l"/>
              </a:tabLst>
              <a:defRPr sz="2400">
                <a:solidFill>
                  <a:schemeClr val="tx1"/>
                </a:solidFill>
                <a:latin typeface="Times" panose="02020603050405020304" pitchFamily="18" charset="0"/>
              </a:defRPr>
            </a:lvl3pPr>
            <a:lvl4pPr>
              <a:tabLst>
                <a:tab pos="1524000" algn="l"/>
              </a:tabLst>
              <a:defRPr sz="2400">
                <a:solidFill>
                  <a:schemeClr val="tx1"/>
                </a:solidFill>
                <a:latin typeface="Times" panose="02020603050405020304" pitchFamily="18" charset="0"/>
              </a:defRPr>
            </a:lvl4pPr>
            <a:lvl5pPr>
              <a:tabLst>
                <a:tab pos="1524000" algn="l"/>
              </a:tabLst>
              <a:defRPr sz="2400">
                <a:solidFill>
                  <a:schemeClr val="tx1"/>
                </a:solidFill>
                <a:latin typeface="Times" panose="02020603050405020304" pitchFamily="18" charset="0"/>
              </a:defRPr>
            </a:lvl5pPr>
            <a:lvl6pPr eaLnBrk="0" fontAlgn="base" hangingPunct="0">
              <a:spcBef>
                <a:spcPct val="0"/>
              </a:spcBef>
              <a:spcAft>
                <a:spcPct val="0"/>
              </a:spcAft>
              <a:tabLst>
                <a:tab pos="1524000" algn="l"/>
              </a:tabLst>
              <a:defRPr sz="2400">
                <a:solidFill>
                  <a:schemeClr val="tx1"/>
                </a:solidFill>
                <a:latin typeface="Times" panose="02020603050405020304" pitchFamily="18" charset="0"/>
              </a:defRPr>
            </a:lvl6pPr>
            <a:lvl7pPr eaLnBrk="0" fontAlgn="base" hangingPunct="0">
              <a:spcBef>
                <a:spcPct val="0"/>
              </a:spcBef>
              <a:spcAft>
                <a:spcPct val="0"/>
              </a:spcAft>
              <a:tabLst>
                <a:tab pos="1524000" algn="l"/>
              </a:tabLst>
              <a:defRPr sz="2400">
                <a:solidFill>
                  <a:schemeClr val="tx1"/>
                </a:solidFill>
                <a:latin typeface="Times" panose="02020603050405020304" pitchFamily="18" charset="0"/>
              </a:defRPr>
            </a:lvl7pPr>
            <a:lvl8pPr eaLnBrk="0" fontAlgn="base" hangingPunct="0">
              <a:spcBef>
                <a:spcPct val="0"/>
              </a:spcBef>
              <a:spcAft>
                <a:spcPct val="0"/>
              </a:spcAft>
              <a:tabLst>
                <a:tab pos="1524000" algn="l"/>
              </a:tabLst>
              <a:defRPr sz="2400">
                <a:solidFill>
                  <a:schemeClr val="tx1"/>
                </a:solidFill>
                <a:latin typeface="Times" panose="02020603050405020304" pitchFamily="18" charset="0"/>
              </a:defRPr>
            </a:lvl8pPr>
            <a:lvl9pPr eaLnBrk="0" fontAlgn="base" hangingPunct="0">
              <a:spcBef>
                <a:spcPct val="0"/>
              </a:spcBef>
              <a:spcAft>
                <a:spcPct val="0"/>
              </a:spcAft>
              <a:tabLst>
                <a:tab pos="1524000" algn="l"/>
              </a:tabLst>
              <a:defRPr sz="2400">
                <a:solidFill>
                  <a:schemeClr val="tx1"/>
                </a:solidFill>
                <a:latin typeface="Times" panose="02020603050405020304" pitchFamily="18" charset="0"/>
              </a:defRPr>
            </a:lvl9pPr>
          </a:lstStyle>
          <a:p>
            <a:pPr algn="just">
              <a:lnSpc>
                <a:spcPct val="85000"/>
              </a:lnSpc>
            </a:pPr>
            <a:r>
              <a:rPr lang="es-ES" altLang="es-ES" sz="1800" dirty="0">
                <a:latin typeface="+mn-lt"/>
              </a:rPr>
              <a:t>El trabajo T-50 debe ir al trabajador A ya que el trabajador C ya lo tiene asignado.</a:t>
            </a:r>
          </a:p>
        </p:txBody>
      </p:sp>
      <p:grpSp>
        <p:nvGrpSpPr>
          <p:cNvPr id="14" name="Grupo 13">
            <a:extLst>
              <a:ext uri="{FF2B5EF4-FFF2-40B4-BE49-F238E27FC236}">
                <a16:creationId xmlns:a16="http://schemas.microsoft.com/office/drawing/2014/main" id="{C089F110-AD31-42E9-AB99-89A5D7F9C7C7}"/>
              </a:ext>
            </a:extLst>
          </p:cNvPr>
          <p:cNvGrpSpPr/>
          <p:nvPr/>
        </p:nvGrpSpPr>
        <p:grpSpPr>
          <a:xfrm>
            <a:off x="1540772" y="1257473"/>
            <a:ext cx="3866305" cy="2570163"/>
            <a:chOff x="1993056" y="1763917"/>
            <a:chExt cx="3866305" cy="2570163"/>
          </a:xfrm>
          <a:effectLst>
            <a:outerShdw blurRad="50800" dist="38100" dir="2700000" algn="tl" rotWithShape="0">
              <a:prstClr val="black">
                <a:alpha val="40000"/>
              </a:prstClr>
            </a:outerShdw>
          </a:effectLst>
        </p:grpSpPr>
        <p:grpSp>
          <p:nvGrpSpPr>
            <p:cNvPr id="15" name="Group 57">
              <a:extLst>
                <a:ext uri="{FF2B5EF4-FFF2-40B4-BE49-F238E27FC236}">
                  <a16:creationId xmlns:a16="http://schemas.microsoft.com/office/drawing/2014/main" id="{64BE425B-7FD6-46A4-9236-8775C166B1C2}"/>
                </a:ext>
              </a:extLst>
            </p:cNvPr>
            <p:cNvGrpSpPr>
              <a:grpSpLocks/>
            </p:cNvGrpSpPr>
            <p:nvPr/>
          </p:nvGrpSpPr>
          <p:grpSpPr bwMode="auto">
            <a:xfrm>
              <a:off x="2011261" y="1763917"/>
              <a:ext cx="3848100" cy="2570163"/>
              <a:chOff x="245" y="1043"/>
              <a:chExt cx="2424" cy="1619"/>
            </a:xfrm>
          </p:grpSpPr>
          <p:sp>
            <p:nvSpPr>
              <p:cNvPr id="18" name="Rectangle 19">
                <a:extLst>
                  <a:ext uri="{FF2B5EF4-FFF2-40B4-BE49-F238E27FC236}">
                    <a16:creationId xmlns:a16="http://schemas.microsoft.com/office/drawing/2014/main" id="{049B8587-9E91-4B22-8CF9-C2F09DD273E7}"/>
                  </a:ext>
                </a:extLst>
              </p:cNvPr>
              <p:cNvSpPr>
                <a:spLocks noChangeArrowheads="1"/>
              </p:cNvSpPr>
              <p:nvPr/>
            </p:nvSpPr>
            <p:spPr bwMode="auto">
              <a:xfrm>
                <a:off x="924" y="1043"/>
                <a:ext cx="9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Paso 2 - Líneas</a:t>
                </a:r>
              </a:p>
            </p:txBody>
          </p:sp>
          <p:grpSp>
            <p:nvGrpSpPr>
              <p:cNvPr id="19" name="Group 20">
                <a:extLst>
                  <a:ext uri="{FF2B5EF4-FFF2-40B4-BE49-F238E27FC236}">
                    <a16:creationId xmlns:a16="http://schemas.microsoft.com/office/drawing/2014/main" id="{CA0453EA-20EB-40EE-B680-32257F94162B}"/>
                  </a:ext>
                </a:extLst>
              </p:cNvPr>
              <p:cNvGrpSpPr>
                <a:grpSpLocks/>
              </p:cNvGrpSpPr>
              <p:nvPr/>
            </p:nvGrpSpPr>
            <p:grpSpPr bwMode="auto">
              <a:xfrm>
                <a:off x="245" y="1388"/>
                <a:ext cx="2424" cy="1274"/>
                <a:chOff x="232" y="2528"/>
                <a:chExt cx="2424" cy="1274"/>
              </a:xfrm>
            </p:grpSpPr>
            <p:sp>
              <p:nvSpPr>
                <p:cNvPr id="20" name="Rectangle 21">
                  <a:extLst>
                    <a:ext uri="{FF2B5EF4-FFF2-40B4-BE49-F238E27FC236}">
                      <a16:creationId xmlns:a16="http://schemas.microsoft.com/office/drawing/2014/main" id="{248AE728-73EA-42EE-B391-ED33D86A7989}"/>
                    </a:ext>
                  </a:extLst>
                </p:cNvPr>
                <p:cNvSpPr>
                  <a:spLocks noChangeArrowheads="1"/>
                </p:cNvSpPr>
                <p:nvPr/>
              </p:nvSpPr>
              <p:spPr bwMode="auto">
                <a:xfrm>
                  <a:off x="282" y="2687"/>
                  <a:ext cx="2333"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524000" algn="ctr"/>
                      <a:tab pos="2387600" algn="ctr"/>
                      <a:tab pos="3238500" algn="ctr"/>
                    </a:tabLst>
                    <a:defRPr sz="2400">
                      <a:solidFill>
                        <a:schemeClr val="tx1"/>
                      </a:solidFill>
                      <a:latin typeface="Times" panose="02020603050405020304" pitchFamily="18" charset="0"/>
                    </a:defRPr>
                  </a:lvl1pPr>
                  <a:lvl2pPr>
                    <a:tabLst>
                      <a:tab pos="1524000" algn="ctr"/>
                      <a:tab pos="2387600" algn="ctr"/>
                      <a:tab pos="3238500" algn="ctr"/>
                    </a:tabLst>
                    <a:defRPr sz="2400">
                      <a:solidFill>
                        <a:schemeClr val="tx1"/>
                      </a:solidFill>
                      <a:latin typeface="Times" panose="02020603050405020304" pitchFamily="18" charset="0"/>
                    </a:defRPr>
                  </a:lvl2pPr>
                  <a:lvl3pPr>
                    <a:tabLst>
                      <a:tab pos="1524000" algn="ctr"/>
                      <a:tab pos="2387600" algn="ctr"/>
                      <a:tab pos="3238500" algn="ctr"/>
                    </a:tabLst>
                    <a:defRPr sz="2400">
                      <a:solidFill>
                        <a:schemeClr val="tx1"/>
                      </a:solidFill>
                      <a:latin typeface="Times" panose="02020603050405020304" pitchFamily="18" charset="0"/>
                    </a:defRPr>
                  </a:lvl3pPr>
                  <a:lvl4pPr>
                    <a:tabLst>
                      <a:tab pos="1524000" algn="ctr"/>
                      <a:tab pos="2387600" algn="ctr"/>
                      <a:tab pos="3238500" algn="ctr"/>
                    </a:tabLst>
                    <a:defRPr sz="2400">
                      <a:solidFill>
                        <a:schemeClr val="tx1"/>
                      </a:solidFill>
                      <a:latin typeface="Times" panose="02020603050405020304" pitchFamily="18" charset="0"/>
                    </a:defRPr>
                  </a:lvl4pPr>
                  <a:lvl5pPr>
                    <a:tabLst>
                      <a:tab pos="1524000" algn="ctr"/>
                      <a:tab pos="2387600" algn="ctr"/>
                      <a:tab pos="32385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9pPr>
                </a:lstStyle>
                <a:p>
                  <a:r>
                    <a:rPr lang="es-ES" altLang="es-ES" sz="2000" dirty="0">
                      <a:effectLst>
                        <a:outerShdw blurRad="38100" dist="38100" dir="2700000" algn="tl">
                          <a:srgbClr val="C0C0C0"/>
                        </a:outerShdw>
                      </a:effectLst>
                      <a:latin typeface="Arial" panose="020B0604020202020204" pitchFamily="34" charset="0"/>
                    </a:rPr>
                    <a:t>	</a:t>
                  </a:r>
                  <a:r>
                    <a:rPr lang="es-ES" altLang="es-ES" sz="2000" dirty="0">
                      <a:latin typeface="Arial" panose="020B0604020202020204" pitchFamily="34" charset="0"/>
                    </a:rPr>
                    <a:t>A	B	C</a:t>
                  </a:r>
                </a:p>
                <a:p>
                  <a:endParaRPr lang="es-ES" altLang="es-ES" sz="2000" dirty="0">
                    <a:effectLst>
                      <a:outerShdw blurRad="38100" dist="38100" dir="2700000" algn="tl">
                        <a:srgbClr val="C0C0C0"/>
                      </a:outerShdw>
                    </a:effectLst>
                    <a:latin typeface="Arial" panose="020B0604020202020204" pitchFamily="34" charset="0"/>
                  </a:endParaRPr>
                </a:p>
                <a:p>
                  <a:pPr>
                    <a:lnSpc>
                      <a:spcPct val="115000"/>
                    </a:lnSpc>
                  </a:pPr>
                  <a:r>
                    <a:rPr lang="es-ES" altLang="es-ES" sz="2000" dirty="0">
                      <a:latin typeface="Arial" panose="020B0604020202020204" pitchFamily="34" charset="0"/>
                    </a:rPr>
                    <a:t>R-34	</a:t>
                  </a:r>
                  <a:r>
                    <a:rPr lang="es-ES" altLang="es-ES" sz="2000" i="0" dirty="0">
                      <a:latin typeface="Arial" panose="020B0604020202020204" pitchFamily="34" charset="0"/>
                    </a:rPr>
                    <a:t>  3 €	  4</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a:p>
                  <a:pPr>
                    <a:lnSpc>
                      <a:spcPct val="115000"/>
                    </a:lnSpc>
                  </a:pPr>
                  <a:r>
                    <a:rPr lang="es-ES" altLang="es-ES" sz="2000" dirty="0">
                      <a:latin typeface="Arial" panose="020B0604020202020204" pitchFamily="34" charset="0"/>
                    </a:rPr>
                    <a:t>S-66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5</a:t>
                  </a:r>
                  <a:r>
                    <a:rPr lang="es-ES" altLang="es-ES" sz="2000" dirty="0">
                      <a:latin typeface="Arial" panose="020B0604020202020204" pitchFamily="34" charset="0"/>
                    </a:rPr>
                    <a:t> €</a:t>
                  </a:r>
                </a:p>
                <a:p>
                  <a:pPr>
                    <a:lnSpc>
                      <a:spcPct val="115000"/>
                    </a:lnSpc>
                  </a:pPr>
                  <a:r>
                    <a:rPr lang="es-ES" altLang="es-ES" sz="2000" dirty="0">
                      <a:latin typeface="Arial" panose="020B0604020202020204" pitchFamily="34" charset="0"/>
                    </a:rPr>
                    <a:t>T-50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1</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p:txBody>
            </p:sp>
            <p:sp>
              <p:nvSpPr>
                <p:cNvPr id="21" name="Rectangle 22">
                  <a:extLst>
                    <a:ext uri="{FF2B5EF4-FFF2-40B4-BE49-F238E27FC236}">
                      <a16:creationId xmlns:a16="http://schemas.microsoft.com/office/drawing/2014/main" id="{75E3BB90-61EA-4CE3-9D39-9C0A79D9B29A}"/>
                    </a:ext>
                  </a:extLst>
                </p:cNvPr>
                <p:cNvSpPr>
                  <a:spLocks noChangeArrowheads="1"/>
                </p:cNvSpPr>
                <p:nvPr/>
              </p:nvSpPr>
              <p:spPr bwMode="auto">
                <a:xfrm>
                  <a:off x="408" y="2583"/>
                  <a:ext cx="5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Cajista</a:t>
                  </a:r>
                  <a:endParaRPr lang="es-ES" altLang="es-ES" sz="1800" dirty="0"/>
                </a:p>
              </p:txBody>
            </p:sp>
            <p:sp>
              <p:nvSpPr>
                <p:cNvPr id="22" name="Rectangle 23">
                  <a:extLst>
                    <a:ext uri="{FF2B5EF4-FFF2-40B4-BE49-F238E27FC236}">
                      <a16:creationId xmlns:a16="http://schemas.microsoft.com/office/drawing/2014/main" id="{F470E421-A9AD-4E01-A036-0DB9AE23587F}"/>
                    </a:ext>
                  </a:extLst>
                </p:cNvPr>
                <p:cNvSpPr>
                  <a:spLocks noChangeArrowheads="1"/>
                </p:cNvSpPr>
                <p:nvPr/>
              </p:nvSpPr>
              <p:spPr bwMode="auto">
                <a:xfrm>
                  <a:off x="240" y="2536"/>
                  <a:ext cx="2416" cy="12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3" name="Line 24">
                  <a:extLst>
                    <a:ext uri="{FF2B5EF4-FFF2-40B4-BE49-F238E27FC236}">
                      <a16:creationId xmlns:a16="http://schemas.microsoft.com/office/drawing/2014/main" id="{61892E11-9234-4958-9302-672A47CB4C0A}"/>
                    </a:ext>
                  </a:extLst>
                </p:cNvPr>
                <p:cNvSpPr>
                  <a:spLocks noChangeShapeType="1"/>
                </p:cNvSpPr>
                <p:nvPr/>
              </p:nvSpPr>
              <p:spPr bwMode="auto">
                <a:xfrm>
                  <a:off x="2160" y="2528"/>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4" name="Line 25">
                  <a:extLst>
                    <a:ext uri="{FF2B5EF4-FFF2-40B4-BE49-F238E27FC236}">
                      <a16:creationId xmlns:a16="http://schemas.microsoft.com/office/drawing/2014/main" id="{66872306-C8CD-4590-8F81-718EFAB835C3}"/>
                    </a:ext>
                  </a:extLst>
                </p:cNvPr>
                <p:cNvSpPr>
                  <a:spLocks noChangeShapeType="1"/>
                </p:cNvSpPr>
                <p:nvPr/>
              </p:nvSpPr>
              <p:spPr bwMode="auto">
                <a:xfrm>
                  <a:off x="1072" y="2536"/>
                  <a:ext cx="0" cy="1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5" name="Line 26">
                  <a:extLst>
                    <a:ext uri="{FF2B5EF4-FFF2-40B4-BE49-F238E27FC236}">
                      <a16:creationId xmlns:a16="http://schemas.microsoft.com/office/drawing/2014/main" id="{3495BE53-586E-486A-A923-665D06E4CE11}"/>
                    </a:ext>
                  </a:extLst>
                </p:cNvPr>
                <p:cNvSpPr>
                  <a:spLocks noChangeShapeType="1"/>
                </p:cNvSpPr>
                <p:nvPr/>
              </p:nvSpPr>
              <p:spPr bwMode="auto">
                <a:xfrm>
                  <a:off x="1616" y="2536"/>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6" name="Line 27">
                  <a:extLst>
                    <a:ext uri="{FF2B5EF4-FFF2-40B4-BE49-F238E27FC236}">
                      <a16:creationId xmlns:a16="http://schemas.microsoft.com/office/drawing/2014/main" id="{DC0086D8-ACA7-403A-9A23-BAAD145424E1}"/>
                    </a:ext>
                  </a:extLst>
                </p:cNvPr>
                <p:cNvSpPr>
                  <a:spLocks noChangeShapeType="1"/>
                </p:cNvSpPr>
                <p:nvPr/>
              </p:nvSpPr>
              <p:spPr bwMode="auto">
                <a:xfrm>
                  <a:off x="232" y="311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7" name="Line 28">
                  <a:extLst>
                    <a:ext uri="{FF2B5EF4-FFF2-40B4-BE49-F238E27FC236}">
                      <a16:creationId xmlns:a16="http://schemas.microsoft.com/office/drawing/2014/main" id="{29491D94-62EE-4619-B765-D1F6F5FF1C71}"/>
                    </a:ext>
                  </a:extLst>
                </p:cNvPr>
                <p:cNvSpPr>
                  <a:spLocks noChangeShapeType="1"/>
                </p:cNvSpPr>
                <p:nvPr/>
              </p:nvSpPr>
              <p:spPr bwMode="auto">
                <a:xfrm>
                  <a:off x="232" y="3336"/>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8" name="Line 29">
                  <a:extLst>
                    <a:ext uri="{FF2B5EF4-FFF2-40B4-BE49-F238E27FC236}">
                      <a16:creationId xmlns:a16="http://schemas.microsoft.com/office/drawing/2014/main" id="{CE10CA40-CEBF-4DDF-B5B9-979E2F1288C2}"/>
                    </a:ext>
                  </a:extLst>
                </p:cNvPr>
                <p:cNvSpPr>
                  <a:spLocks noChangeShapeType="1"/>
                </p:cNvSpPr>
                <p:nvPr/>
              </p:nvSpPr>
              <p:spPr bwMode="auto">
                <a:xfrm>
                  <a:off x="240" y="355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9" name="Line 30">
                  <a:extLst>
                    <a:ext uri="{FF2B5EF4-FFF2-40B4-BE49-F238E27FC236}">
                      <a16:creationId xmlns:a16="http://schemas.microsoft.com/office/drawing/2014/main" id="{9B826BBE-27BC-4463-8C13-EB489A3F4FD1}"/>
                    </a:ext>
                  </a:extLst>
                </p:cNvPr>
                <p:cNvSpPr>
                  <a:spLocks noChangeShapeType="1"/>
                </p:cNvSpPr>
                <p:nvPr/>
              </p:nvSpPr>
              <p:spPr bwMode="auto">
                <a:xfrm>
                  <a:off x="232" y="2728"/>
                  <a:ext cx="832"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sp>
          <p:nvSpPr>
            <p:cNvPr id="17" name="Rectangle 22">
              <a:extLst>
                <a:ext uri="{FF2B5EF4-FFF2-40B4-BE49-F238E27FC236}">
                  <a16:creationId xmlns:a16="http://schemas.microsoft.com/office/drawing/2014/main" id="{7D6B0994-AA27-433E-8D54-CBE20D3B598D}"/>
                </a:ext>
              </a:extLst>
            </p:cNvPr>
            <p:cNvSpPr>
              <a:spLocks noChangeArrowheads="1"/>
            </p:cNvSpPr>
            <p:nvPr/>
          </p:nvSpPr>
          <p:spPr bwMode="auto">
            <a:xfrm>
              <a:off x="1993056" y="2897121"/>
              <a:ext cx="877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Trabajo</a:t>
              </a:r>
              <a:endParaRPr lang="es-ES" altLang="es-ES" sz="1800" dirty="0"/>
            </a:p>
          </p:txBody>
        </p:sp>
      </p:grpSp>
      <p:cxnSp>
        <p:nvCxnSpPr>
          <p:cNvPr id="30" name="Conector recto 29">
            <a:extLst>
              <a:ext uri="{FF2B5EF4-FFF2-40B4-BE49-F238E27FC236}">
                <a16:creationId xmlns:a16="http://schemas.microsoft.com/office/drawing/2014/main" id="{DC035566-00CD-4CB7-9F4D-9A43D33C05A0}"/>
              </a:ext>
            </a:extLst>
          </p:cNvPr>
          <p:cNvCxnSpPr/>
          <p:nvPr/>
        </p:nvCxnSpPr>
        <p:spPr>
          <a:xfrm flipH="1" flipV="1">
            <a:off x="4927228" y="2770441"/>
            <a:ext cx="8050" cy="1003038"/>
          </a:xfrm>
          <a:prstGeom prst="line">
            <a:avLst/>
          </a:prstGeom>
          <a:ln w="28575">
            <a:solidFill>
              <a:srgbClr val="FF0000"/>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81F8624E-59FA-485E-AAB5-2A1A24FC3B27}"/>
              </a:ext>
            </a:extLst>
          </p:cNvPr>
          <p:cNvCxnSpPr/>
          <p:nvPr/>
        </p:nvCxnSpPr>
        <p:spPr>
          <a:xfrm flipH="1" flipV="1">
            <a:off x="4039662" y="2732261"/>
            <a:ext cx="8050" cy="1003038"/>
          </a:xfrm>
          <a:prstGeom prst="line">
            <a:avLst/>
          </a:prstGeom>
          <a:ln w="28575">
            <a:solidFill>
              <a:srgbClr val="FF0000"/>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18CDE915-6B43-4B8E-A2E9-2F9CF8F1214D}"/>
              </a:ext>
            </a:extLst>
          </p:cNvPr>
          <p:cNvCxnSpPr/>
          <p:nvPr/>
        </p:nvCxnSpPr>
        <p:spPr>
          <a:xfrm flipH="1" flipV="1">
            <a:off x="3211643" y="2758602"/>
            <a:ext cx="8050" cy="1003038"/>
          </a:xfrm>
          <a:prstGeom prst="line">
            <a:avLst/>
          </a:prstGeom>
          <a:ln w="28575">
            <a:solidFill>
              <a:srgbClr val="FF0000"/>
            </a:solidFill>
            <a:prstDash val="soli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Rectangle 56">
            <a:extLst>
              <a:ext uri="{FF2B5EF4-FFF2-40B4-BE49-F238E27FC236}">
                <a16:creationId xmlns:a16="http://schemas.microsoft.com/office/drawing/2014/main" id="{29E33882-1462-4E28-ADC1-9D018A2008DF}"/>
              </a:ext>
            </a:extLst>
          </p:cNvPr>
          <p:cNvSpPr>
            <a:spLocks noChangeArrowheads="1"/>
          </p:cNvSpPr>
          <p:nvPr/>
        </p:nvSpPr>
        <p:spPr bwMode="auto">
          <a:xfrm>
            <a:off x="6727877" y="3140180"/>
            <a:ext cx="4168775" cy="329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524000" algn="l"/>
              </a:tabLst>
              <a:defRPr sz="2400">
                <a:solidFill>
                  <a:schemeClr val="tx1"/>
                </a:solidFill>
                <a:latin typeface="Times" panose="02020603050405020304" pitchFamily="18" charset="0"/>
              </a:defRPr>
            </a:lvl1pPr>
            <a:lvl2pPr>
              <a:tabLst>
                <a:tab pos="1524000" algn="l"/>
              </a:tabLst>
              <a:defRPr sz="2400">
                <a:solidFill>
                  <a:schemeClr val="tx1"/>
                </a:solidFill>
                <a:latin typeface="Times" panose="02020603050405020304" pitchFamily="18" charset="0"/>
              </a:defRPr>
            </a:lvl2pPr>
            <a:lvl3pPr>
              <a:tabLst>
                <a:tab pos="1524000" algn="l"/>
              </a:tabLst>
              <a:defRPr sz="2400">
                <a:solidFill>
                  <a:schemeClr val="tx1"/>
                </a:solidFill>
                <a:latin typeface="Times" panose="02020603050405020304" pitchFamily="18" charset="0"/>
              </a:defRPr>
            </a:lvl3pPr>
            <a:lvl4pPr>
              <a:tabLst>
                <a:tab pos="1524000" algn="l"/>
              </a:tabLst>
              <a:defRPr sz="2400">
                <a:solidFill>
                  <a:schemeClr val="tx1"/>
                </a:solidFill>
                <a:latin typeface="Times" panose="02020603050405020304" pitchFamily="18" charset="0"/>
              </a:defRPr>
            </a:lvl4pPr>
            <a:lvl5pPr>
              <a:tabLst>
                <a:tab pos="1524000" algn="l"/>
              </a:tabLst>
              <a:defRPr sz="2400">
                <a:solidFill>
                  <a:schemeClr val="tx1"/>
                </a:solidFill>
                <a:latin typeface="Times" panose="02020603050405020304" pitchFamily="18" charset="0"/>
              </a:defRPr>
            </a:lvl5pPr>
            <a:lvl6pPr eaLnBrk="0" fontAlgn="base" hangingPunct="0">
              <a:spcBef>
                <a:spcPct val="0"/>
              </a:spcBef>
              <a:spcAft>
                <a:spcPct val="0"/>
              </a:spcAft>
              <a:tabLst>
                <a:tab pos="1524000" algn="l"/>
              </a:tabLst>
              <a:defRPr sz="2400">
                <a:solidFill>
                  <a:schemeClr val="tx1"/>
                </a:solidFill>
                <a:latin typeface="Times" panose="02020603050405020304" pitchFamily="18" charset="0"/>
              </a:defRPr>
            </a:lvl6pPr>
            <a:lvl7pPr eaLnBrk="0" fontAlgn="base" hangingPunct="0">
              <a:spcBef>
                <a:spcPct val="0"/>
              </a:spcBef>
              <a:spcAft>
                <a:spcPct val="0"/>
              </a:spcAft>
              <a:tabLst>
                <a:tab pos="1524000" algn="l"/>
              </a:tabLst>
              <a:defRPr sz="2400">
                <a:solidFill>
                  <a:schemeClr val="tx1"/>
                </a:solidFill>
                <a:latin typeface="Times" panose="02020603050405020304" pitchFamily="18" charset="0"/>
              </a:defRPr>
            </a:lvl7pPr>
            <a:lvl8pPr eaLnBrk="0" fontAlgn="base" hangingPunct="0">
              <a:spcBef>
                <a:spcPct val="0"/>
              </a:spcBef>
              <a:spcAft>
                <a:spcPct val="0"/>
              </a:spcAft>
              <a:tabLst>
                <a:tab pos="1524000" algn="l"/>
              </a:tabLst>
              <a:defRPr sz="2400">
                <a:solidFill>
                  <a:schemeClr val="tx1"/>
                </a:solidFill>
                <a:latin typeface="Times" panose="02020603050405020304" pitchFamily="18" charset="0"/>
              </a:defRPr>
            </a:lvl8pPr>
            <a:lvl9pPr eaLnBrk="0" fontAlgn="base" hangingPunct="0">
              <a:spcBef>
                <a:spcPct val="0"/>
              </a:spcBef>
              <a:spcAft>
                <a:spcPct val="0"/>
              </a:spcAft>
              <a:tabLst>
                <a:tab pos="1524000" algn="l"/>
              </a:tabLst>
              <a:defRPr sz="2400">
                <a:solidFill>
                  <a:schemeClr val="tx1"/>
                </a:solidFill>
                <a:latin typeface="Times" panose="02020603050405020304" pitchFamily="18" charset="0"/>
              </a:defRPr>
            </a:lvl9pPr>
          </a:lstStyle>
          <a:p>
            <a:pPr>
              <a:lnSpc>
                <a:spcPct val="85000"/>
              </a:lnSpc>
            </a:pPr>
            <a:r>
              <a:rPr lang="es-ES" altLang="es-ES" sz="1800" dirty="0">
                <a:latin typeface="+mn-lt"/>
              </a:rPr>
              <a:t>Esto deja a S-66 para el trabajador B.</a:t>
            </a:r>
          </a:p>
        </p:txBody>
      </p:sp>
      <p:grpSp>
        <p:nvGrpSpPr>
          <p:cNvPr id="34" name="Grupo 33">
            <a:extLst>
              <a:ext uri="{FF2B5EF4-FFF2-40B4-BE49-F238E27FC236}">
                <a16:creationId xmlns:a16="http://schemas.microsoft.com/office/drawing/2014/main" id="{969FBB07-609C-4364-B89C-50DD4E333D26}"/>
              </a:ext>
            </a:extLst>
          </p:cNvPr>
          <p:cNvGrpSpPr/>
          <p:nvPr/>
        </p:nvGrpSpPr>
        <p:grpSpPr>
          <a:xfrm>
            <a:off x="6689058" y="3546222"/>
            <a:ext cx="3848100" cy="2508250"/>
            <a:chOff x="8613108" y="3597198"/>
            <a:chExt cx="3848100" cy="2508250"/>
          </a:xfrm>
          <a:effectLst>
            <a:outerShdw blurRad="50800" dist="38100" dir="2700000" algn="tl" rotWithShape="0">
              <a:prstClr val="black">
                <a:alpha val="40000"/>
              </a:prstClr>
            </a:outerShdw>
          </a:effectLst>
        </p:grpSpPr>
        <p:grpSp>
          <p:nvGrpSpPr>
            <p:cNvPr id="35" name="Grupo 34">
              <a:extLst>
                <a:ext uri="{FF2B5EF4-FFF2-40B4-BE49-F238E27FC236}">
                  <a16:creationId xmlns:a16="http://schemas.microsoft.com/office/drawing/2014/main" id="{6F23CC65-4039-4407-AC3B-4A576A122A7B}"/>
                </a:ext>
              </a:extLst>
            </p:cNvPr>
            <p:cNvGrpSpPr/>
            <p:nvPr/>
          </p:nvGrpSpPr>
          <p:grpSpPr>
            <a:xfrm>
              <a:off x="8613108" y="3597198"/>
              <a:ext cx="3848100" cy="2508250"/>
              <a:chOff x="8319634" y="3629659"/>
              <a:chExt cx="3848100" cy="2508250"/>
            </a:xfrm>
          </p:grpSpPr>
          <p:sp>
            <p:nvSpPr>
              <p:cNvPr id="37" name="Rectangle 35">
                <a:extLst>
                  <a:ext uri="{FF2B5EF4-FFF2-40B4-BE49-F238E27FC236}">
                    <a16:creationId xmlns:a16="http://schemas.microsoft.com/office/drawing/2014/main" id="{7CC49A83-8B38-460F-98CF-F7DFB5CA69C3}"/>
                  </a:ext>
                </a:extLst>
              </p:cNvPr>
              <p:cNvSpPr>
                <a:spLocks noChangeArrowheads="1"/>
              </p:cNvSpPr>
              <p:nvPr/>
            </p:nvSpPr>
            <p:spPr bwMode="auto">
              <a:xfrm>
                <a:off x="9076872" y="3629659"/>
                <a:ext cx="21828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Paso 4 - Asignaciones</a:t>
                </a:r>
              </a:p>
            </p:txBody>
          </p:sp>
          <p:grpSp>
            <p:nvGrpSpPr>
              <p:cNvPr id="38" name="Group 36">
                <a:extLst>
                  <a:ext uri="{FF2B5EF4-FFF2-40B4-BE49-F238E27FC236}">
                    <a16:creationId xmlns:a16="http://schemas.microsoft.com/office/drawing/2014/main" id="{B170ADA8-2781-4479-8CB9-822EAE468A44}"/>
                  </a:ext>
                </a:extLst>
              </p:cNvPr>
              <p:cNvGrpSpPr>
                <a:grpSpLocks/>
              </p:cNvGrpSpPr>
              <p:nvPr/>
            </p:nvGrpSpPr>
            <p:grpSpPr bwMode="auto">
              <a:xfrm>
                <a:off x="8319634" y="4115434"/>
                <a:ext cx="3848100" cy="2022475"/>
                <a:chOff x="232" y="2528"/>
                <a:chExt cx="2424" cy="1274"/>
              </a:xfrm>
            </p:grpSpPr>
            <p:sp>
              <p:nvSpPr>
                <p:cNvPr id="39" name="Rectangle 37">
                  <a:extLst>
                    <a:ext uri="{FF2B5EF4-FFF2-40B4-BE49-F238E27FC236}">
                      <a16:creationId xmlns:a16="http://schemas.microsoft.com/office/drawing/2014/main" id="{2473CB11-6FA4-416D-A744-F76678F8A3D0}"/>
                    </a:ext>
                  </a:extLst>
                </p:cNvPr>
                <p:cNvSpPr>
                  <a:spLocks noChangeArrowheads="1"/>
                </p:cNvSpPr>
                <p:nvPr/>
              </p:nvSpPr>
              <p:spPr bwMode="auto">
                <a:xfrm>
                  <a:off x="282" y="2687"/>
                  <a:ext cx="2333"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524000" algn="ctr"/>
                      <a:tab pos="2387600" algn="ctr"/>
                      <a:tab pos="3238500" algn="ctr"/>
                    </a:tabLst>
                    <a:defRPr sz="2400">
                      <a:solidFill>
                        <a:schemeClr val="tx1"/>
                      </a:solidFill>
                      <a:latin typeface="Times" panose="02020603050405020304" pitchFamily="18" charset="0"/>
                    </a:defRPr>
                  </a:lvl1pPr>
                  <a:lvl2pPr>
                    <a:tabLst>
                      <a:tab pos="1524000" algn="ctr"/>
                      <a:tab pos="2387600" algn="ctr"/>
                      <a:tab pos="3238500" algn="ctr"/>
                    </a:tabLst>
                    <a:defRPr sz="2400">
                      <a:solidFill>
                        <a:schemeClr val="tx1"/>
                      </a:solidFill>
                      <a:latin typeface="Times" panose="02020603050405020304" pitchFamily="18" charset="0"/>
                    </a:defRPr>
                  </a:lvl2pPr>
                  <a:lvl3pPr>
                    <a:tabLst>
                      <a:tab pos="1524000" algn="ctr"/>
                      <a:tab pos="2387600" algn="ctr"/>
                      <a:tab pos="3238500" algn="ctr"/>
                    </a:tabLst>
                    <a:defRPr sz="2400">
                      <a:solidFill>
                        <a:schemeClr val="tx1"/>
                      </a:solidFill>
                      <a:latin typeface="Times" panose="02020603050405020304" pitchFamily="18" charset="0"/>
                    </a:defRPr>
                  </a:lvl3pPr>
                  <a:lvl4pPr>
                    <a:tabLst>
                      <a:tab pos="1524000" algn="ctr"/>
                      <a:tab pos="2387600" algn="ctr"/>
                      <a:tab pos="3238500" algn="ctr"/>
                    </a:tabLst>
                    <a:defRPr sz="2400">
                      <a:solidFill>
                        <a:schemeClr val="tx1"/>
                      </a:solidFill>
                      <a:latin typeface="Times" panose="02020603050405020304" pitchFamily="18" charset="0"/>
                    </a:defRPr>
                  </a:lvl4pPr>
                  <a:lvl5pPr>
                    <a:tabLst>
                      <a:tab pos="1524000" algn="ctr"/>
                      <a:tab pos="2387600" algn="ctr"/>
                      <a:tab pos="32385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9pPr>
                </a:lstStyle>
                <a:p>
                  <a:r>
                    <a:rPr lang="es-ES" altLang="es-ES" sz="2000" dirty="0">
                      <a:effectLst>
                        <a:outerShdw blurRad="38100" dist="38100" dir="2700000" algn="tl">
                          <a:srgbClr val="C0C0C0"/>
                        </a:outerShdw>
                      </a:effectLst>
                      <a:latin typeface="Arial" panose="020B0604020202020204" pitchFamily="34" charset="0"/>
                    </a:rPr>
                    <a:t>	</a:t>
                  </a:r>
                  <a:r>
                    <a:rPr lang="es-ES" altLang="es-ES" sz="2000" dirty="0">
                      <a:latin typeface="Arial" panose="020B0604020202020204" pitchFamily="34" charset="0"/>
                    </a:rPr>
                    <a:t>A	B	C</a:t>
                  </a:r>
                </a:p>
                <a:p>
                  <a:endParaRPr lang="es-ES" altLang="es-ES" sz="2000" dirty="0">
                    <a:effectLst>
                      <a:outerShdw blurRad="38100" dist="38100" dir="2700000" algn="tl">
                        <a:srgbClr val="C0C0C0"/>
                      </a:outerShdw>
                    </a:effectLst>
                    <a:latin typeface="Arial" panose="020B0604020202020204" pitchFamily="34" charset="0"/>
                  </a:endParaRPr>
                </a:p>
                <a:p>
                  <a:pPr>
                    <a:lnSpc>
                      <a:spcPct val="115000"/>
                    </a:lnSpc>
                  </a:pPr>
                  <a:r>
                    <a:rPr lang="es-ES" altLang="es-ES" sz="2000" dirty="0">
                      <a:latin typeface="Arial" panose="020B0604020202020204" pitchFamily="34" charset="0"/>
                    </a:rPr>
                    <a:t>R-34	</a:t>
                  </a:r>
                  <a:r>
                    <a:rPr lang="es-ES" altLang="es-ES" sz="2000" i="0" dirty="0">
                      <a:latin typeface="Arial" panose="020B0604020202020204" pitchFamily="34" charset="0"/>
                    </a:rPr>
                    <a:t>  3</a:t>
                  </a:r>
                  <a:r>
                    <a:rPr lang="es-ES" altLang="es-ES" sz="2000" dirty="0">
                      <a:latin typeface="Arial" panose="020B0604020202020204" pitchFamily="34" charset="0"/>
                    </a:rPr>
                    <a:t> € </a:t>
                  </a:r>
                  <a:r>
                    <a:rPr lang="es-ES" altLang="es-ES" sz="2000" i="0" dirty="0">
                      <a:latin typeface="Arial" panose="020B0604020202020204" pitchFamily="34" charset="0"/>
                    </a:rPr>
                    <a:t>	  4</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a:p>
                  <a:pPr>
                    <a:lnSpc>
                      <a:spcPct val="115000"/>
                    </a:lnSpc>
                  </a:pPr>
                  <a:r>
                    <a:rPr lang="es-ES" altLang="es-ES" sz="2000" dirty="0">
                      <a:latin typeface="Arial" panose="020B0604020202020204" pitchFamily="34" charset="0"/>
                    </a:rPr>
                    <a:t>S-66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5</a:t>
                  </a:r>
                  <a:r>
                    <a:rPr lang="es-ES" altLang="es-ES" sz="2000" dirty="0">
                      <a:latin typeface="Arial" panose="020B0604020202020204" pitchFamily="34" charset="0"/>
                    </a:rPr>
                    <a:t> €</a:t>
                  </a:r>
                </a:p>
                <a:p>
                  <a:pPr>
                    <a:lnSpc>
                      <a:spcPct val="115000"/>
                    </a:lnSpc>
                  </a:pPr>
                  <a:r>
                    <a:rPr lang="es-ES" altLang="es-ES" sz="2000" dirty="0">
                      <a:latin typeface="Arial" panose="020B0604020202020204" pitchFamily="34" charset="0"/>
                    </a:rPr>
                    <a:t>T-50	</a:t>
                  </a:r>
                  <a:r>
                    <a:rPr lang="es-ES" altLang="es-ES" sz="2000" i="0" dirty="0">
                      <a:latin typeface="Arial" panose="020B0604020202020204" pitchFamily="34" charset="0"/>
                    </a:rPr>
                    <a:t>  0</a:t>
                  </a:r>
                  <a:r>
                    <a:rPr lang="es-ES" altLang="es-ES" sz="2000" dirty="0">
                      <a:latin typeface="Arial" panose="020B0604020202020204" pitchFamily="34" charset="0"/>
                    </a:rPr>
                    <a:t> € </a:t>
                  </a:r>
                  <a:r>
                    <a:rPr lang="es-ES" altLang="es-ES" sz="2000" i="0" dirty="0">
                      <a:latin typeface="Arial" panose="020B0604020202020204" pitchFamily="34" charset="0"/>
                    </a:rPr>
                    <a:t>	  1</a:t>
                  </a:r>
                  <a:r>
                    <a:rPr lang="es-ES" altLang="es-ES" sz="2000" dirty="0">
                      <a:latin typeface="Arial" panose="020B0604020202020204" pitchFamily="34" charset="0"/>
                    </a:rPr>
                    <a:t> € </a:t>
                  </a:r>
                  <a:r>
                    <a:rPr lang="es-ES" altLang="es-ES" sz="2000" i="0" dirty="0">
                      <a:latin typeface="Arial" panose="020B0604020202020204" pitchFamily="34" charset="0"/>
                    </a:rPr>
                    <a:t>	  0</a:t>
                  </a:r>
                  <a:r>
                    <a:rPr lang="es-ES" altLang="es-ES" sz="2000" dirty="0">
                      <a:latin typeface="Arial" panose="020B0604020202020204" pitchFamily="34" charset="0"/>
                    </a:rPr>
                    <a:t> €</a:t>
                  </a:r>
                  <a:endParaRPr lang="es-ES" altLang="es-ES" sz="2000" i="0" dirty="0">
                    <a:latin typeface="Arial" panose="020B0604020202020204" pitchFamily="34" charset="0"/>
                  </a:endParaRPr>
                </a:p>
              </p:txBody>
            </p:sp>
            <p:sp>
              <p:nvSpPr>
                <p:cNvPr id="40" name="Rectangle 38">
                  <a:extLst>
                    <a:ext uri="{FF2B5EF4-FFF2-40B4-BE49-F238E27FC236}">
                      <a16:creationId xmlns:a16="http://schemas.microsoft.com/office/drawing/2014/main" id="{75CECAAD-6436-49FE-9CE9-0F28D10B31C2}"/>
                    </a:ext>
                  </a:extLst>
                </p:cNvPr>
                <p:cNvSpPr>
                  <a:spLocks noChangeArrowheads="1"/>
                </p:cNvSpPr>
                <p:nvPr/>
              </p:nvSpPr>
              <p:spPr bwMode="auto">
                <a:xfrm>
                  <a:off x="431" y="2615"/>
                  <a:ext cx="5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Cajista</a:t>
                  </a:r>
                  <a:endParaRPr lang="es-ES" altLang="es-ES" sz="1800" dirty="0"/>
                </a:p>
              </p:txBody>
            </p:sp>
            <p:sp>
              <p:nvSpPr>
                <p:cNvPr id="41" name="Rectangle 39">
                  <a:extLst>
                    <a:ext uri="{FF2B5EF4-FFF2-40B4-BE49-F238E27FC236}">
                      <a16:creationId xmlns:a16="http://schemas.microsoft.com/office/drawing/2014/main" id="{9B710A78-144A-4653-96B3-773199EDAB1E}"/>
                    </a:ext>
                  </a:extLst>
                </p:cNvPr>
                <p:cNvSpPr>
                  <a:spLocks noChangeArrowheads="1"/>
                </p:cNvSpPr>
                <p:nvPr/>
              </p:nvSpPr>
              <p:spPr bwMode="auto">
                <a:xfrm>
                  <a:off x="240" y="2536"/>
                  <a:ext cx="2416" cy="12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2" name="Line 40">
                  <a:extLst>
                    <a:ext uri="{FF2B5EF4-FFF2-40B4-BE49-F238E27FC236}">
                      <a16:creationId xmlns:a16="http://schemas.microsoft.com/office/drawing/2014/main" id="{744C6A9A-6D75-425B-8553-0CB2ACF5BFAF}"/>
                    </a:ext>
                  </a:extLst>
                </p:cNvPr>
                <p:cNvSpPr>
                  <a:spLocks noChangeShapeType="1"/>
                </p:cNvSpPr>
                <p:nvPr/>
              </p:nvSpPr>
              <p:spPr bwMode="auto">
                <a:xfrm>
                  <a:off x="2160" y="2528"/>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3" name="Line 41">
                  <a:extLst>
                    <a:ext uri="{FF2B5EF4-FFF2-40B4-BE49-F238E27FC236}">
                      <a16:creationId xmlns:a16="http://schemas.microsoft.com/office/drawing/2014/main" id="{71ED03B8-1F1C-49FB-8C6A-BFB83A8EB06E}"/>
                    </a:ext>
                  </a:extLst>
                </p:cNvPr>
                <p:cNvSpPr>
                  <a:spLocks noChangeShapeType="1"/>
                </p:cNvSpPr>
                <p:nvPr/>
              </p:nvSpPr>
              <p:spPr bwMode="auto">
                <a:xfrm>
                  <a:off x="1072" y="2536"/>
                  <a:ext cx="0" cy="1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4" name="Line 42">
                  <a:extLst>
                    <a:ext uri="{FF2B5EF4-FFF2-40B4-BE49-F238E27FC236}">
                      <a16:creationId xmlns:a16="http://schemas.microsoft.com/office/drawing/2014/main" id="{3F8C2F69-FA7D-4BAA-8D97-8FC7D9815DF3}"/>
                    </a:ext>
                  </a:extLst>
                </p:cNvPr>
                <p:cNvSpPr>
                  <a:spLocks noChangeShapeType="1"/>
                </p:cNvSpPr>
                <p:nvPr/>
              </p:nvSpPr>
              <p:spPr bwMode="auto">
                <a:xfrm>
                  <a:off x="1616" y="2536"/>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5" name="Line 43">
                  <a:extLst>
                    <a:ext uri="{FF2B5EF4-FFF2-40B4-BE49-F238E27FC236}">
                      <a16:creationId xmlns:a16="http://schemas.microsoft.com/office/drawing/2014/main" id="{E386890D-9A52-439B-B939-BFACF67FD027}"/>
                    </a:ext>
                  </a:extLst>
                </p:cNvPr>
                <p:cNvSpPr>
                  <a:spLocks noChangeShapeType="1"/>
                </p:cNvSpPr>
                <p:nvPr/>
              </p:nvSpPr>
              <p:spPr bwMode="auto">
                <a:xfrm>
                  <a:off x="232" y="311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6" name="Line 44">
                  <a:extLst>
                    <a:ext uri="{FF2B5EF4-FFF2-40B4-BE49-F238E27FC236}">
                      <a16:creationId xmlns:a16="http://schemas.microsoft.com/office/drawing/2014/main" id="{E36FBF2D-36E4-419B-926F-17DCC5B9F067}"/>
                    </a:ext>
                  </a:extLst>
                </p:cNvPr>
                <p:cNvSpPr>
                  <a:spLocks noChangeShapeType="1"/>
                </p:cNvSpPr>
                <p:nvPr/>
              </p:nvSpPr>
              <p:spPr bwMode="auto">
                <a:xfrm>
                  <a:off x="232" y="3336"/>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7" name="Line 45">
                  <a:extLst>
                    <a:ext uri="{FF2B5EF4-FFF2-40B4-BE49-F238E27FC236}">
                      <a16:creationId xmlns:a16="http://schemas.microsoft.com/office/drawing/2014/main" id="{EE437BD2-AF52-454A-A131-41AD5D3B4C90}"/>
                    </a:ext>
                  </a:extLst>
                </p:cNvPr>
                <p:cNvSpPr>
                  <a:spLocks noChangeShapeType="1"/>
                </p:cNvSpPr>
                <p:nvPr/>
              </p:nvSpPr>
              <p:spPr bwMode="auto">
                <a:xfrm>
                  <a:off x="240" y="355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8" name="Line 46">
                  <a:extLst>
                    <a:ext uri="{FF2B5EF4-FFF2-40B4-BE49-F238E27FC236}">
                      <a16:creationId xmlns:a16="http://schemas.microsoft.com/office/drawing/2014/main" id="{ACB1B789-517B-4F61-B410-9586F5076BD8}"/>
                    </a:ext>
                  </a:extLst>
                </p:cNvPr>
                <p:cNvSpPr>
                  <a:spLocks noChangeShapeType="1"/>
                </p:cNvSpPr>
                <p:nvPr/>
              </p:nvSpPr>
              <p:spPr bwMode="auto">
                <a:xfrm>
                  <a:off x="232" y="2728"/>
                  <a:ext cx="832"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sp>
          <p:nvSpPr>
            <p:cNvPr id="36" name="Rectangle 22">
              <a:extLst>
                <a:ext uri="{FF2B5EF4-FFF2-40B4-BE49-F238E27FC236}">
                  <a16:creationId xmlns:a16="http://schemas.microsoft.com/office/drawing/2014/main" id="{52F24032-AD02-47BC-9041-4186EBEDC47C}"/>
                </a:ext>
              </a:extLst>
            </p:cNvPr>
            <p:cNvSpPr>
              <a:spLocks noChangeArrowheads="1"/>
            </p:cNvSpPr>
            <p:nvPr/>
          </p:nvSpPr>
          <p:spPr bwMode="auto">
            <a:xfrm>
              <a:off x="8613108" y="4670251"/>
              <a:ext cx="877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t>Trabajo</a:t>
              </a:r>
              <a:endParaRPr lang="es-ES" altLang="es-ES" sz="1800" dirty="0"/>
            </a:p>
          </p:txBody>
        </p:sp>
      </p:grpSp>
    </p:spTree>
    <p:extLst>
      <p:ext uri="{BB962C8B-B14F-4D97-AF65-F5344CB8AC3E}">
        <p14:creationId xmlns:p14="http://schemas.microsoft.com/office/powerpoint/2010/main" val="12244118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500"/>
                                        <p:tgtEl>
                                          <p:spTgt spid="31"/>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Righ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strips(downRight)">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Right)">
                                      <p:cBhvr>
                                        <p:cTn id="35" dur="500"/>
                                        <p:tgtEl>
                                          <p:spTgt spid="9"/>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strips(downRight)">
                                      <p:cBhvr>
                                        <p:cTn id="44" dur="500"/>
                                        <p:tgtEl>
                                          <p:spTgt spid="13"/>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strips(downRight)">
                                      <p:cBhvr>
                                        <p:cTn id="53" dur="500"/>
                                        <p:tgtEl>
                                          <p:spTgt spid="33"/>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3" grpId="0"/>
      <p:bldP spid="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6.2. LA ASIGNACIÓN DE CARGA</a:t>
            </a:r>
          </a:p>
          <a:p>
            <a:pPr algn="ctr"/>
            <a:r>
              <a:rPr lang="es-ES" dirty="0">
                <a:solidFill>
                  <a:srgbClr val="0070C0"/>
                </a:solidFill>
              </a:rPr>
              <a:t>6.2.3. ALGORITMO DE KUHN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4" name="Grupo 3">
            <a:extLst>
              <a:ext uri="{FF2B5EF4-FFF2-40B4-BE49-F238E27FC236}">
                <a16:creationId xmlns:a16="http://schemas.microsoft.com/office/drawing/2014/main" id="{585B25D5-A511-41AE-9AB7-95D8973BC0A3}"/>
              </a:ext>
            </a:extLst>
          </p:cNvPr>
          <p:cNvGrpSpPr/>
          <p:nvPr/>
        </p:nvGrpSpPr>
        <p:grpSpPr>
          <a:xfrm>
            <a:off x="6558429" y="1431476"/>
            <a:ext cx="3848100" cy="2022475"/>
            <a:chOff x="6558429" y="1951984"/>
            <a:chExt cx="3848100" cy="2022475"/>
          </a:xfrm>
        </p:grpSpPr>
        <p:sp>
          <p:nvSpPr>
            <p:cNvPr id="5" name="Rectangle 52">
              <a:extLst>
                <a:ext uri="{FF2B5EF4-FFF2-40B4-BE49-F238E27FC236}">
                  <a16:creationId xmlns:a16="http://schemas.microsoft.com/office/drawing/2014/main" id="{B38A7691-A06F-43A4-9238-FFE6AD0F7606}"/>
                </a:ext>
              </a:extLst>
            </p:cNvPr>
            <p:cNvSpPr>
              <a:spLocks noChangeArrowheads="1"/>
            </p:cNvSpPr>
            <p:nvPr/>
          </p:nvSpPr>
          <p:spPr bwMode="auto">
            <a:xfrm>
              <a:off x="6571129" y="3574835"/>
              <a:ext cx="2187575" cy="3683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nvGrpSpPr>
            <p:cNvPr id="6" name="Group 55">
              <a:extLst>
                <a:ext uri="{FF2B5EF4-FFF2-40B4-BE49-F238E27FC236}">
                  <a16:creationId xmlns:a16="http://schemas.microsoft.com/office/drawing/2014/main" id="{4558671D-54FF-4CC8-A7C4-82F86635CD20}"/>
                </a:ext>
              </a:extLst>
            </p:cNvPr>
            <p:cNvGrpSpPr>
              <a:grpSpLocks/>
            </p:cNvGrpSpPr>
            <p:nvPr/>
          </p:nvGrpSpPr>
          <p:grpSpPr bwMode="auto">
            <a:xfrm>
              <a:off x="6571129" y="3228760"/>
              <a:ext cx="3051175" cy="350837"/>
              <a:chOff x="3051" y="3515"/>
              <a:chExt cx="1922" cy="221"/>
            </a:xfrm>
          </p:grpSpPr>
          <p:sp>
            <p:nvSpPr>
              <p:cNvPr id="24" name="Rectangle 53">
                <a:extLst>
                  <a:ext uri="{FF2B5EF4-FFF2-40B4-BE49-F238E27FC236}">
                    <a16:creationId xmlns:a16="http://schemas.microsoft.com/office/drawing/2014/main" id="{C6A5EDC7-21D7-47AF-A4D2-2927DA75A2E9}"/>
                  </a:ext>
                </a:extLst>
              </p:cNvPr>
              <p:cNvSpPr>
                <a:spLocks noChangeArrowheads="1"/>
              </p:cNvSpPr>
              <p:nvPr/>
            </p:nvSpPr>
            <p:spPr bwMode="auto">
              <a:xfrm>
                <a:off x="4429" y="3517"/>
                <a:ext cx="544" cy="21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5" name="Rectangle 51">
                <a:extLst>
                  <a:ext uri="{FF2B5EF4-FFF2-40B4-BE49-F238E27FC236}">
                    <a16:creationId xmlns:a16="http://schemas.microsoft.com/office/drawing/2014/main" id="{89A6AB47-D665-4373-87B1-967D6CCF62E2}"/>
                  </a:ext>
                </a:extLst>
              </p:cNvPr>
              <p:cNvSpPr>
                <a:spLocks noChangeArrowheads="1"/>
              </p:cNvSpPr>
              <p:nvPr/>
            </p:nvSpPr>
            <p:spPr bwMode="auto">
              <a:xfrm>
                <a:off x="3051" y="3515"/>
                <a:ext cx="837" cy="22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7" name="Group 54">
              <a:extLst>
                <a:ext uri="{FF2B5EF4-FFF2-40B4-BE49-F238E27FC236}">
                  <a16:creationId xmlns:a16="http://schemas.microsoft.com/office/drawing/2014/main" id="{E4EF29C9-F9DC-4C65-A1C9-B34E9C2ADDE6}"/>
                </a:ext>
              </a:extLst>
            </p:cNvPr>
            <p:cNvGrpSpPr>
              <a:grpSpLocks/>
            </p:cNvGrpSpPr>
            <p:nvPr/>
          </p:nvGrpSpPr>
          <p:grpSpPr bwMode="auto">
            <a:xfrm>
              <a:off x="6574304" y="2873160"/>
              <a:ext cx="3832225" cy="358775"/>
              <a:chOff x="3053" y="3291"/>
              <a:chExt cx="2414" cy="226"/>
            </a:xfrm>
          </p:grpSpPr>
          <p:sp>
            <p:nvSpPr>
              <p:cNvPr id="22" name="Rectangle 50">
                <a:extLst>
                  <a:ext uri="{FF2B5EF4-FFF2-40B4-BE49-F238E27FC236}">
                    <a16:creationId xmlns:a16="http://schemas.microsoft.com/office/drawing/2014/main" id="{33D4765B-94D1-45C5-A73B-3FF2F412AE65}"/>
                  </a:ext>
                </a:extLst>
              </p:cNvPr>
              <p:cNvSpPr>
                <a:spLocks noChangeArrowheads="1"/>
              </p:cNvSpPr>
              <p:nvPr/>
            </p:nvSpPr>
            <p:spPr bwMode="auto">
              <a:xfrm>
                <a:off x="4973" y="3291"/>
                <a:ext cx="494" cy="22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3" name="Rectangle 49">
                <a:extLst>
                  <a:ext uri="{FF2B5EF4-FFF2-40B4-BE49-F238E27FC236}">
                    <a16:creationId xmlns:a16="http://schemas.microsoft.com/office/drawing/2014/main" id="{EC486B49-A7C8-4D96-B7AF-8E8ED577AFCF}"/>
                  </a:ext>
                </a:extLst>
              </p:cNvPr>
              <p:cNvSpPr>
                <a:spLocks noChangeArrowheads="1"/>
              </p:cNvSpPr>
              <p:nvPr/>
            </p:nvSpPr>
            <p:spPr bwMode="auto">
              <a:xfrm>
                <a:off x="3053" y="3291"/>
                <a:ext cx="832" cy="226"/>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8" name="Grupo 7">
              <a:extLst>
                <a:ext uri="{FF2B5EF4-FFF2-40B4-BE49-F238E27FC236}">
                  <a16:creationId xmlns:a16="http://schemas.microsoft.com/office/drawing/2014/main" id="{68C9F03B-3938-4E5C-896A-EF9772FA946A}"/>
                </a:ext>
              </a:extLst>
            </p:cNvPr>
            <p:cNvGrpSpPr/>
            <p:nvPr/>
          </p:nvGrpSpPr>
          <p:grpSpPr>
            <a:xfrm>
              <a:off x="6558429" y="1951984"/>
              <a:ext cx="3848100" cy="2022475"/>
              <a:chOff x="8613108" y="4082973"/>
              <a:chExt cx="3848100" cy="2022475"/>
            </a:xfrm>
          </p:grpSpPr>
          <p:grpSp>
            <p:nvGrpSpPr>
              <p:cNvPr id="9" name="Group 36">
                <a:extLst>
                  <a:ext uri="{FF2B5EF4-FFF2-40B4-BE49-F238E27FC236}">
                    <a16:creationId xmlns:a16="http://schemas.microsoft.com/office/drawing/2014/main" id="{22406D7F-6EE8-4B05-A4AE-C834B5182A19}"/>
                  </a:ext>
                </a:extLst>
              </p:cNvPr>
              <p:cNvGrpSpPr>
                <a:grpSpLocks/>
              </p:cNvGrpSpPr>
              <p:nvPr/>
            </p:nvGrpSpPr>
            <p:grpSpPr bwMode="auto">
              <a:xfrm>
                <a:off x="8613108" y="4082973"/>
                <a:ext cx="3848100" cy="2022475"/>
                <a:chOff x="232" y="2528"/>
                <a:chExt cx="2424" cy="1274"/>
              </a:xfrm>
            </p:grpSpPr>
            <p:sp>
              <p:nvSpPr>
                <p:cNvPr id="11" name="Rectangle 37">
                  <a:extLst>
                    <a:ext uri="{FF2B5EF4-FFF2-40B4-BE49-F238E27FC236}">
                      <a16:creationId xmlns:a16="http://schemas.microsoft.com/office/drawing/2014/main" id="{DF9E01CB-E41B-4703-84A3-05CC711C2BEF}"/>
                    </a:ext>
                  </a:extLst>
                </p:cNvPr>
                <p:cNvSpPr>
                  <a:spLocks noChangeArrowheads="1"/>
                </p:cNvSpPr>
                <p:nvPr/>
              </p:nvSpPr>
              <p:spPr bwMode="auto">
                <a:xfrm>
                  <a:off x="282" y="2687"/>
                  <a:ext cx="2333"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524000" algn="ctr"/>
                      <a:tab pos="2387600" algn="ctr"/>
                      <a:tab pos="3238500" algn="ctr"/>
                    </a:tabLst>
                    <a:defRPr sz="2400">
                      <a:solidFill>
                        <a:schemeClr val="tx1"/>
                      </a:solidFill>
                      <a:latin typeface="Times" panose="02020603050405020304" pitchFamily="18" charset="0"/>
                    </a:defRPr>
                  </a:lvl1pPr>
                  <a:lvl2pPr>
                    <a:tabLst>
                      <a:tab pos="1524000" algn="ctr"/>
                      <a:tab pos="2387600" algn="ctr"/>
                      <a:tab pos="3238500" algn="ctr"/>
                    </a:tabLst>
                    <a:defRPr sz="2400">
                      <a:solidFill>
                        <a:schemeClr val="tx1"/>
                      </a:solidFill>
                      <a:latin typeface="Times" panose="02020603050405020304" pitchFamily="18" charset="0"/>
                    </a:defRPr>
                  </a:lvl2pPr>
                  <a:lvl3pPr>
                    <a:tabLst>
                      <a:tab pos="1524000" algn="ctr"/>
                      <a:tab pos="2387600" algn="ctr"/>
                      <a:tab pos="3238500" algn="ctr"/>
                    </a:tabLst>
                    <a:defRPr sz="2400">
                      <a:solidFill>
                        <a:schemeClr val="tx1"/>
                      </a:solidFill>
                      <a:latin typeface="Times" panose="02020603050405020304" pitchFamily="18" charset="0"/>
                    </a:defRPr>
                  </a:lvl3pPr>
                  <a:lvl4pPr>
                    <a:tabLst>
                      <a:tab pos="1524000" algn="ctr"/>
                      <a:tab pos="2387600" algn="ctr"/>
                      <a:tab pos="3238500" algn="ctr"/>
                    </a:tabLst>
                    <a:defRPr sz="2400">
                      <a:solidFill>
                        <a:schemeClr val="tx1"/>
                      </a:solidFill>
                      <a:latin typeface="Times" panose="02020603050405020304" pitchFamily="18" charset="0"/>
                    </a:defRPr>
                  </a:lvl4pPr>
                  <a:lvl5pPr>
                    <a:tabLst>
                      <a:tab pos="1524000" algn="ctr"/>
                      <a:tab pos="2387600" algn="ctr"/>
                      <a:tab pos="32385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9pPr>
                </a:lstStyle>
                <a:p>
                  <a:r>
                    <a:rPr lang="es-ES" altLang="es-ES" sz="2000" dirty="0">
                      <a:effectLst>
                        <a:outerShdw blurRad="38100" dist="38100" dir="2700000" algn="tl">
                          <a:srgbClr val="C0C0C0"/>
                        </a:outerShdw>
                      </a:effectLst>
                      <a:latin typeface="Arial" panose="020B0604020202020204" pitchFamily="34" charset="0"/>
                    </a:rPr>
                    <a:t>	A	B	C</a:t>
                  </a:r>
                </a:p>
                <a:p>
                  <a:endParaRPr lang="es-ES" altLang="es-ES" sz="2000" dirty="0">
                    <a:effectLst>
                      <a:outerShdw blurRad="38100" dist="38100" dir="2700000" algn="tl">
                        <a:srgbClr val="C0C0C0"/>
                      </a:outerShdw>
                    </a:effectLst>
                    <a:latin typeface="Arial" panose="020B0604020202020204" pitchFamily="34" charset="0"/>
                  </a:endParaRPr>
                </a:p>
                <a:p>
                  <a:pPr>
                    <a:lnSpc>
                      <a:spcPct val="115000"/>
                    </a:lnSpc>
                  </a:pPr>
                  <a:r>
                    <a:rPr lang="es-ES" altLang="es-ES" sz="2000" dirty="0">
                      <a:effectLst/>
                      <a:latin typeface="Arial" panose="020B0604020202020204" pitchFamily="34" charset="0"/>
                    </a:rPr>
                    <a:t>R-34</a:t>
                  </a:r>
                  <a:r>
                    <a:rPr lang="es-ES" altLang="es-ES" sz="2000" dirty="0">
                      <a:effectLst>
                        <a:outerShdw blurRad="38100" dist="38100" dir="2700000" algn="tl">
                          <a:srgbClr val="C0C0C0"/>
                        </a:outerShdw>
                      </a:effectLst>
                      <a:latin typeface="Arial" panose="020B0604020202020204" pitchFamily="34" charset="0"/>
                    </a:rPr>
                    <a:t>	</a:t>
                  </a:r>
                  <a:r>
                    <a:rPr lang="es-ES" altLang="es-ES" sz="2000" i="0" dirty="0">
                      <a:effectLst>
                        <a:outerShdw blurRad="38100" dist="38100" dir="2700000" algn="tl">
                          <a:srgbClr val="C0C0C0"/>
                        </a:outerShdw>
                      </a:effectLst>
                      <a:latin typeface="Arial" panose="020B0604020202020204" pitchFamily="34" charset="0"/>
                    </a:rPr>
                    <a:t>  3</a:t>
                  </a:r>
                  <a:r>
                    <a:rPr lang="es-ES" altLang="es-ES" sz="2000" dirty="0">
                      <a:effectLst>
                        <a:outerShdw blurRad="38100" dist="38100" dir="2700000" algn="tl">
                          <a:srgbClr val="C0C0C0"/>
                        </a:outerShdw>
                      </a:effectLst>
                      <a:latin typeface="Arial" panose="020B0604020202020204" pitchFamily="34" charset="0"/>
                    </a:rPr>
                    <a:t> € </a:t>
                  </a:r>
                  <a:r>
                    <a:rPr lang="es-ES" altLang="es-ES" sz="2000" i="0" dirty="0">
                      <a:effectLst>
                        <a:outerShdw blurRad="38100" dist="38100" dir="2700000" algn="tl">
                          <a:srgbClr val="C0C0C0"/>
                        </a:outerShdw>
                      </a:effectLst>
                      <a:latin typeface="Arial" panose="020B0604020202020204" pitchFamily="34" charset="0"/>
                    </a:rPr>
                    <a:t>	  4</a:t>
                  </a:r>
                  <a:r>
                    <a:rPr lang="es-ES" altLang="es-ES" sz="2000" dirty="0">
                      <a:effectLst>
                        <a:outerShdw blurRad="38100" dist="38100" dir="2700000" algn="tl">
                          <a:srgbClr val="C0C0C0"/>
                        </a:outerShdw>
                      </a:effectLst>
                      <a:latin typeface="Arial" panose="020B0604020202020204" pitchFamily="34" charset="0"/>
                    </a:rPr>
                    <a:t> € </a:t>
                  </a:r>
                  <a:r>
                    <a:rPr lang="es-ES" altLang="es-ES" sz="2000" i="0" dirty="0">
                      <a:effectLst>
                        <a:outerShdw blurRad="38100" dist="38100" dir="2700000" algn="tl">
                          <a:srgbClr val="C0C0C0"/>
                        </a:outerShdw>
                      </a:effectLst>
                      <a:latin typeface="Arial" panose="020B0604020202020204" pitchFamily="34" charset="0"/>
                    </a:rPr>
                    <a:t>	</a:t>
                  </a:r>
                  <a:r>
                    <a:rPr lang="es-ES" altLang="es-ES" sz="2000" i="0" dirty="0">
                      <a:effectLst/>
                      <a:latin typeface="Arial" panose="020B0604020202020204" pitchFamily="34" charset="0"/>
                    </a:rPr>
                    <a:t>  0</a:t>
                  </a:r>
                  <a:r>
                    <a:rPr lang="es-ES" altLang="es-ES" sz="2000" dirty="0">
                      <a:effectLst>
                        <a:outerShdw blurRad="38100" dist="38100" dir="2700000" algn="tl">
                          <a:srgbClr val="C0C0C0"/>
                        </a:outerShdw>
                      </a:effectLst>
                      <a:latin typeface="Arial" panose="020B0604020202020204" pitchFamily="34" charset="0"/>
                    </a:rPr>
                    <a:t> €</a:t>
                  </a:r>
                  <a:endParaRPr lang="es-ES" altLang="es-ES" sz="2000" i="0" dirty="0">
                    <a:effectLst>
                      <a:outerShdw blurRad="38100" dist="38100" dir="2700000" algn="tl">
                        <a:srgbClr val="C0C0C0"/>
                      </a:outerShdw>
                    </a:effectLst>
                    <a:latin typeface="Arial" panose="020B0604020202020204" pitchFamily="34" charset="0"/>
                  </a:endParaRPr>
                </a:p>
                <a:p>
                  <a:pPr>
                    <a:lnSpc>
                      <a:spcPct val="115000"/>
                    </a:lnSpc>
                  </a:pPr>
                  <a:r>
                    <a:rPr lang="es-ES" altLang="es-ES" sz="2000" dirty="0">
                      <a:effectLst/>
                      <a:latin typeface="Arial" panose="020B0604020202020204" pitchFamily="34" charset="0"/>
                    </a:rPr>
                    <a:t>S-66</a:t>
                  </a:r>
                  <a:r>
                    <a:rPr lang="es-ES" altLang="es-ES" sz="2000" dirty="0">
                      <a:effectLst>
                        <a:outerShdw blurRad="38100" dist="38100" dir="2700000" algn="tl">
                          <a:srgbClr val="C0C0C0"/>
                        </a:outerShdw>
                      </a:effectLst>
                      <a:latin typeface="Arial" panose="020B0604020202020204" pitchFamily="34" charset="0"/>
                    </a:rPr>
                    <a:t>	</a:t>
                  </a:r>
                  <a:r>
                    <a:rPr lang="es-ES" altLang="es-ES" sz="2000" i="0" dirty="0">
                      <a:effectLst>
                        <a:outerShdw blurRad="38100" dist="38100" dir="2700000" algn="tl">
                          <a:srgbClr val="C0C0C0"/>
                        </a:outerShdw>
                      </a:effectLst>
                      <a:latin typeface="Arial" panose="020B0604020202020204" pitchFamily="34" charset="0"/>
                    </a:rPr>
                    <a:t>  0</a:t>
                  </a:r>
                  <a:r>
                    <a:rPr lang="es-ES" altLang="es-ES" sz="2000" dirty="0">
                      <a:effectLst>
                        <a:outerShdw blurRad="38100" dist="38100" dir="2700000" algn="tl">
                          <a:srgbClr val="C0C0C0"/>
                        </a:outerShdw>
                      </a:effectLst>
                      <a:latin typeface="Arial" panose="020B0604020202020204" pitchFamily="34" charset="0"/>
                    </a:rPr>
                    <a:t> € </a:t>
                  </a:r>
                  <a:r>
                    <a:rPr lang="es-ES" altLang="es-ES" sz="2000" i="0" dirty="0">
                      <a:effectLst>
                        <a:outerShdw blurRad="38100" dist="38100" dir="2700000" algn="tl">
                          <a:srgbClr val="C0C0C0"/>
                        </a:outerShdw>
                      </a:effectLst>
                      <a:latin typeface="Arial" panose="020B0604020202020204" pitchFamily="34" charset="0"/>
                    </a:rPr>
                    <a:t>	</a:t>
                  </a:r>
                  <a:r>
                    <a:rPr lang="es-ES" altLang="es-ES" sz="2000" i="0" dirty="0">
                      <a:effectLst/>
                      <a:latin typeface="Arial" panose="020B0604020202020204" pitchFamily="34" charset="0"/>
                    </a:rPr>
                    <a:t>  0</a:t>
                  </a:r>
                  <a:r>
                    <a:rPr lang="es-ES" altLang="es-ES" sz="2000" dirty="0">
                      <a:effectLst>
                        <a:outerShdw blurRad="38100" dist="38100" dir="2700000" algn="tl">
                          <a:srgbClr val="C0C0C0"/>
                        </a:outerShdw>
                      </a:effectLst>
                      <a:latin typeface="Arial" panose="020B0604020202020204" pitchFamily="34" charset="0"/>
                    </a:rPr>
                    <a:t> € </a:t>
                  </a:r>
                  <a:r>
                    <a:rPr lang="es-ES" altLang="es-ES" sz="2000" i="0" dirty="0">
                      <a:effectLst>
                        <a:outerShdw blurRad="38100" dist="38100" dir="2700000" algn="tl">
                          <a:srgbClr val="C0C0C0"/>
                        </a:outerShdw>
                      </a:effectLst>
                      <a:latin typeface="Arial" panose="020B0604020202020204" pitchFamily="34" charset="0"/>
                    </a:rPr>
                    <a:t>	  5</a:t>
                  </a:r>
                  <a:r>
                    <a:rPr lang="es-ES" altLang="es-ES" sz="2000" dirty="0">
                      <a:effectLst>
                        <a:outerShdw blurRad="38100" dist="38100" dir="2700000" algn="tl">
                          <a:srgbClr val="C0C0C0"/>
                        </a:outerShdw>
                      </a:effectLst>
                      <a:latin typeface="Arial" panose="020B0604020202020204" pitchFamily="34" charset="0"/>
                    </a:rPr>
                    <a:t> €</a:t>
                  </a:r>
                </a:p>
                <a:p>
                  <a:pPr>
                    <a:lnSpc>
                      <a:spcPct val="115000"/>
                    </a:lnSpc>
                  </a:pPr>
                  <a:r>
                    <a:rPr lang="es-ES" altLang="es-ES" sz="2000" dirty="0">
                      <a:effectLst/>
                      <a:latin typeface="Arial" panose="020B0604020202020204" pitchFamily="34" charset="0"/>
                    </a:rPr>
                    <a:t>T-50	</a:t>
                  </a:r>
                  <a:r>
                    <a:rPr lang="es-ES" altLang="es-ES" sz="2000" i="0" dirty="0">
                      <a:effectLst/>
                      <a:latin typeface="Arial" panose="020B0604020202020204" pitchFamily="34" charset="0"/>
                    </a:rPr>
                    <a:t>  0</a:t>
                  </a:r>
                  <a:r>
                    <a:rPr lang="es-ES" altLang="es-ES" sz="2000" dirty="0">
                      <a:effectLst>
                        <a:outerShdw blurRad="38100" dist="38100" dir="2700000" algn="tl">
                          <a:srgbClr val="C0C0C0"/>
                        </a:outerShdw>
                      </a:effectLst>
                      <a:latin typeface="Arial" panose="020B0604020202020204" pitchFamily="34" charset="0"/>
                    </a:rPr>
                    <a:t> € </a:t>
                  </a:r>
                  <a:r>
                    <a:rPr lang="es-ES" altLang="es-ES" sz="2000" i="0" dirty="0">
                      <a:effectLst>
                        <a:outerShdw blurRad="38100" dist="38100" dir="2700000" algn="tl">
                          <a:srgbClr val="C0C0C0"/>
                        </a:outerShdw>
                      </a:effectLst>
                      <a:latin typeface="Arial" panose="020B0604020202020204" pitchFamily="34" charset="0"/>
                    </a:rPr>
                    <a:t>	  1</a:t>
                  </a:r>
                  <a:r>
                    <a:rPr lang="es-ES" altLang="es-ES" sz="2000" dirty="0">
                      <a:effectLst>
                        <a:outerShdw blurRad="38100" dist="38100" dir="2700000" algn="tl">
                          <a:srgbClr val="C0C0C0"/>
                        </a:outerShdw>
                      </a:effectLst>
                      <a:latin typeface="Arial" panose="020B0604020202020204" pitchFamily="34" charset="0"/>
                    </a:rPr>
                    <a:t> € </a:t>
                  </a:r>
                  <a:r>
                    <a:rPr lang="es-ES" altLang="es-ES" sz="2000" i="0" dirty="0">
                      <a:effectLst>
                        <a:outerShdw blurRad="38100" dist="38100" dir="2700000" algn="tl">
                          <a:srgbClr val="C0C0C0"/>
                        </a:outerShdw>
                      </a:effectLst>
                      <a:latin typeface="Arial" panose="020B0604020202020204" pitchFamily="34" charset="0"/>
                    </a:rPr>
                    <a:t>	  0</a:t>
                  </a:r>
                  <a:r>
                    <a:rPr lang="es-ES" altLang="es-ES" sz="2000" dirty="0">
                      <a:effectLst>
                        <a:outerShdw blurRad="38100" dist="38100" dir="2700000" algn="tl">
                          <a:srgbClr val="C0C0C0"/>
                        </a:outerShdw>
                      </a:effectLst>
                      <a:latin typeface="Arial" panose="020B0604020202020204" pitchFamily="34" charset="0"/>
                    </a:rPr>
                    <a:t> €</a:t>
                  </a:r>
                  <a:endParaRPr lang="es-ES" altLang="es-ES" sz="2000" i="0" dirty="0">
                    <a:effectLst>
                      <a:outerShdw blurRad="38100" dist="38100" dir="2700000" algn="tl">
                        <a:srgbClr val="C0C0C0"/>
                      </a:outerShdw>
                    </a:effectLst>
                    <a:latin typeface="Arial" panose="020B0604020202020204" pitchFamily="34" charset="0"/>
                  </a:endParaRPr>
                </a:p>
              </p:txBody>
            </p:sp>
            <p:sp>
              <p:nvSpPr>
                <p:cNvPr id="12" name="Rectangle 38">
                  <a:extLst>
                    <a:ext uri="{FF2B5EF4-FFF2-40B4-BE49-F238E27FC236}">
                      <a16:creationId xmlns:a16="http://schemas.microsoft.com/office/drawing/2014/main" id="{A0412F77-BB4D-4D61-B70B-C2001ADDD833}"/>
                    </a:ext>
                  </a:extLst>
                </p:cNvPr>
                <p:cNvSpPr>
                  <a:spLocks noChangeArrowheads="1"/>
                </p:cNvSpPr>
                <p:nvPr/>
              </p:nvSpPr>
              <p:spPr bwMode="auto">
                <a:xfrm>
                  <a:off x="431" y="2615"/>
                  <a:ext cx="5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effectLst>
                        <a:outerShdw blurRad="38100" dist="38100" dir="2700000" algn="tl">
                          <a:srgbClr val="C0C0C0"/>
                        </a:outerShdw>
                      </a:effectLst>
                    </a:rPr>
                    <a:t>Cajista</a:t>
                  </a:r>
                  <a:endParaRPr lang="es-ES" altLang="es-ES" sz="1800" dirty="0">
                    <a:effectLst>
                      <a:outerShdw blurRad="38100" dist="38100" dir="2700000" algn="tl">
                        <a:srgbClr val="C0C0C0"/>
                      </a:outerShdw>
                    </a:effectLst>
                  </a:endParaRPr>
                </a:p>
              </p:txBody>
            </p:sp>
            <p:sp>
              <p:nvSpPr>
                <p:cNvPr id="13" name="Rectangle 39">
                  <a:extLst>
                    <a:ext uri="{FF2B5EF4-FFF2-40B4-BE49-F238E27FC236}">
                      <a16:creationId xmlns:a16="http://schemas.microsoft.com/office/drawing/2014/main" id="{D077ADB1-55E3-4D1D-9CB7-608599670EFE}"/>
                    </a:ext>
                  </a:extLst>
                </p:cNvPr>
                <p:cNvSpPr>
                  <a:spLocks noChangeArrowheads="1"/>
                </p:cNvSpPr>
                <p:nvPr/>
              </p:nvSpPr>
              <p:spPr bwMode="auto">
                <a:xfrm>
                  <a:off x="240" y="2536"/>
                  <a:ext cx="2416" cy="12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4" name="Line 40">
                  <a:extLst>
                    <a:ext uri="{FF2B5EF4-FFF2-40B4-BE49-F238E27FC236}">
                      <a16:creationId xmlns:a16="http://schemas.microsoft.com/office/drawing/2014/main" id="{9129047B-1CBC-49EC-9B80-4C6FD6931C6E}"/>
                    </a:ext>
                  </a:extLst>
                </p:cNvPr>
                <p:cNvSpPr>
                  <a:spLocks noChangeShapeType="1"/>
                </p:cNvSpPr>
                <p:nvPr/>
              </p:nvSpPr>
              <p:spPr bwMode="auto">
                <a:xfrm>
                  <a:off x="2160" y="2528"/>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5" name="Line 41">
                  <a:extLst>
                    <a:ext uri="{FF2B5EF4-FFF2-40B4-BE49-F238E27FC236}">
                      <a16:creationId xmlns:a16="http://schemas.microsoft.com/office/drawing/2014/main" id="{10DCDE4E-DC25-492C-985F-10FA9AE88444}"/>
                    </a:ext>
                  </a:extLst>
                </p:cNvPr>
                <p:cNvSpPr>
                  <a:spLocks noChangeShapeType="1"/>
                </p:cNvSpPr>
                <p:nvPr/>
              </p:nvSpPr>
              <p:spPr bwMode="auto">
                <a:xfrm>
                  <a:off x="1072" y="2536"/>
                  <a:ext cx="0" cy="1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7" name="Line 42">
                  <a:extLst>
                    <a:ext uri="{FF2B5EF4-FFF2-40B4-BE49-F238E27FC236}">
                      <a16:creationId xmlns:a16="http://schemas.microsoft.com/office/drawing/2014/main" id="{DFEE9A03-8412-45CE-B00E-03298DE9BB5D}"/>
                    </a:ext>
                  </a:extLst>
                </p:cNvPr>
                <p:cNvSpPr>
                  <a:spLocks noChangeShapeType="1"/>
                </p:cNvSpPr>
                <p:nvPr/>
              </p:nvSpPr>
              <p:spPr bwMode="auto">
                <a:xfrm>
                  <a:off x="1616" y="2536"/>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8" name="Line 43">
                  <a:extLst>
                    <a:ext uri="{FF2B5EF4-FFF2-40B4-BE49-F238E27FC236}">
                      <a16:creationId xmlns:a16="http://schemas.microsoft.com/office/drawing/2014/main" id="{CE634E87-90B7-469C-8000-75AE7EDD21B3}"/>
                    </a:ext>
                  </a:extLst>
                </p:cNvPr>
                <p:cNvSpPr>
                  <a:spLocks noChangeShapeType="1"/>
                </p:cNvSpPr>
                <p:nvPr/>
              </p:nvSpPr>
              <p:spPr bwMode="auto">
                <a:xfrm>
                  <a:off x="232" y="311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9" name="Line 44">
                  <a:extLst>
                    <a:ext uri="{FF2B5EF4-FFF2-40B4-BE49-F238E27FC236}">
                      <a16:creationId xmlns:a16="http://schemas.microsoft.com/office/drawing/2014/main" id="{DEFEE8A2-A686-45E4-A01C-B5B68DC4CF1D}"/>
                    </a:ext>
                  </a:extLst>
                </p:cNvPr>
                <p:cNvSpPr>
                  <a:spLocks noChangeShapeType="1"/>
                </p:cNvSpPr>
                <p:nvPr/>
              </p:nvSpPr>
              <p:spPr bwMode="auto">
                <a:xfrm>
                  <a:off x="232" y="3336"/>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0" name="Line 45">
                  <a:extLst>
                    <a:ext uri="{FF2B5EF4-FFF2-40B4-BE49-F238E27FC236}">
                      <a16:creationId xmlns:a16="http://schemas.microsoft.com/office/drawing/2014/main" id="{92A40127-8A67-4847-A89F-507BD57E112C}"/>
                    </a:ext>
                  </a:extLst>
                </p:cNvPr>
                <p:cNvSpPr>
                  <a:spLocks noChangeShapeType="1"/>
                </p:cNvSpPr>
                <p:nvPr/>
              </p:nvSpPr>
              <p:spPr bwMode="auto">
                <a:xfrm>
                  <a:off x="240" y="355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1" name="Line 46">
                  <a:extLst>
                    <a:ext uri="{FF2B5EF4-FFF2-40B4-BE49-F238E27FC236}">
                      <a16:creationId xmlns:a16="http://schemas.microsoft.com/office/drawing/2014/main" id="{6ED0E07E-D667-449D-842A-687E37D935C6}"/>
                    </a:ext>
                  </a:extLst>
                </p:cNvPr>
                <p:cNvSpPr>
                  <a:spLocks noChangeShapeType="1"/>
                </p:cNvSpPr>
                <p:nvPr/>
              </p:nvSpPr>
              <p:spPr bwMode="auto">
                <a:xfrm>
                  <a:off x="232" y="2728"/>
                  <a:ext cx="832"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10" name="Rectangle 22">
                <a:extLst>
                  <a:ext uri="{FF2B5EF4-FFF2-40B4-BE49-F238E27FC236}">
                    <a16:creationId xmlns:a16="http://schemas.microsoft.com/office/drawing/2014/main" id="{05C5509D-219A-497C-893A-5062066E7EAA}"/>
                  </a:ext>
                </a:extLst>
              </p:cNvPr>
              <p:cNvSpPr>
                <a:spLocks noChangeArrowheads="1"/>
              </p:cNvSpPr>
              <p:nvPr/>
            </p:nvSpPr>
            <p:spPr bwMode="auto">
              <a:xfrm>
                <a:off x="8613108" y="4670251"/>
                <a:ext cx="877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effectLst>
                      <a:outerShdw blurRad="38100" dist="38100" dir="2700000" algn="tl">
                        <a:srgbClr val="C0C0C0"/>
                      </a:outerShdw>
                    </a:effectLst>
                  </a:rPr>
                  <a:t>Trabajo</a:t>
                </a:r>
                <a:endParaRPr lang="es-ES" altLang="es-ES" sz="1800" dirty="0">
                  <a:effectLst>
                    <a:outerShdw blurRad="38100" dist="38100" dir="2700000" algn="tl">
                      <a:srgbClr val="C0C0C0"/>
                    </a:outerShdw>
                  </a:effectLst>
                </a:endParaRPr>
              </a:p>
            </p:txBody>
          </p:sp>
        </p:grpSp>
      </p:grpSp>
      <p:grpSp>
        <p:nvGrpSpPr>
          <p:cNvPr id="26" name="Grupo 25">
            <a:extLst>
              <a:ext uri="{FF2B5EF4-FFF2-40B4-BE49-F238E27FC236}">
                <a16:creationId xmlns:a16="http://schemas.microsoft.com/office/drawing/2014/main" id="{29F003FE-2B80-4C6B-BD04-EDF4C43F7FEC}"/>
              </a:ext>
            </a:extLst>
          </p:cNvPr>
          <p:cNvGrpSpPr/>
          <p:nvPr/>
        </p:nvGrpSpPr>
        <p:grpSpPr>
          <a:xfrm>
            <a:off x="2050596" y="1444176"/>
            <a:ext cx="3864896" cy="2022475"/>
            <a:chOff x="4042961" y="1741950"/>
            <a:chExt cx="3864896" cy="2022475"/>
          </a:xfrm>
        </p:grpSpPr>
        <p:grpSp>
          <p:nvGrpSpPr>
            <p:cNvPr id="27" name="Group 20">
              <a:extLst>
                <a:ext uri="{FF2B5EF4-FFF2-40B4-BE49-F238E27FC236}">
                  <a16:creationId xmlns:a16="http://schemas.microsoft.com/office/drawing/2014/main" id="{3E920461-7A60-4656-A60C-A527514F05EF}"/>
                </a:ext>
              </a:extLst>
            </p:cNvPr>
            <p:cNvGrpSpPr>
              <a:grpSpLocks/>
            </p:cNvGrpSpPr>
            <p:nvPr/>
          </p:nvGrpSpPr>
          <p:grpSpPr bwMode="auto">
            <a:xfrm>
              <a:off x="4059757" y="1741950"/>
              <a:ext cx="3848100" cy="2022475"/>
              <a:chOff x="232" y="2528"/>
              <a:chExt cx="2424" cy="1274"/>
            </a:xfrm>
          </p:grpSpPr>
          <p:sp>
            <p:nvSpPr>
              <p:cNvPr id="29" name="Rectangle 6">
                <a:extLst>
                  <a:ext uri="{FF2B5EF4-FFF2-40B4-BE49-F238E27FC236}">
                    <a16:creationId xmlns:a16="http://schemas.microsoft.com/office/drawing/2014/main" id="{C5E5AAB9-53B3-4F47-A409-BF0C6BA5F5BB}"/>
                  </a:ext>
                </a:extLst>
              </p:cNvPr>
              <p:cNvSpPr>
                <a:spLocks noChangeArrowheads="1"/>
              </p:cNvSpPr>
              <p:nvPr/>
            </p:nvSpPr>
            <p:spPr bwMode="auto">
              <a:xfrm>
                <a:off x="282" y="2687"/>
                <a:ext cx="2333"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tabLst>
                    <a:tab pos="1524000" algn="ctr"/>
                    <a:tab pos="2387600" algn="ctr"/>
                    <a:tab pos="3238500" algn="ctr"/>
                  </a:tabLst>
                  <a:defRPr sz="2400">
                    <a:solidFill>
                      <a:schemeClr val="tx1"/>
                    </a:solidFill>
                    <a:latin typeface="Times" panose="02020603050405020304" pitchFamily="18" charset="0"/>
                  </a:defRPr>
                </a:lvl1pPr>
                <a:lvl2pPr>
                  <a:tabLst>
                    <a:tab pos="1524000" algn="ctr"/>
                    <a:tab pos="2387600" algn="ctr"/>
                    <a:tab pos="3238500" algn="ctr"/>
                  </a:tabLst>
                  <a:defRPr sz="2400">
                    <a:solidFill>
                      <a:schemeClr val="tx1"/>
                    </a:solidFill>
                    <a:latin typeface="Times" panose="02020603050405020304" pitchFamily="18" charset="0"/>
                  </a:defRPr>
                </a:lvl2pPr>
                <a:lvl3pPr>
                  <a:tabLst>
                    <a:tab pos="1524000" algn="ctr"/>
                    <a:tab pos="2387600" algn="ctr"/>
                    <a:tab pos="3238500" algn="ctr"/>
                  </a:tabLst>
                  <a:defRPr sz="2400">
                    <a:solidFill>
                      <a:schemeClr val="tx1"/>
                    </a:solidFill>
                    <a:latin typeface="Times" panose="02020603050405020304" pitchFamily="18" charset="0"/>
                  </a:defRPr>
                </a:lvl3pPr>
                <a:lvl4pPr>
                  <a:tabLst>
                    <a:tab pos="1524000" algn="ctr"/>
                    <a:tab pos="2387600" algn="ctr"/>
                    <a:tab pos="3238500" algn="ctr"/>
                  </a:tabLst>
                  <a:defRPr sz="2400">
                    <a:solidFill>
                      <a:schemeClr val="tx1"/>
                    </a:solidFill>
                    <a:latin typeface="Times" panose="02020603050405020304" pitchFamily="18" charset="0"/>
                  </a:defRPr>
                </a:lvl4pPr>
                <a:lvl5pPr>
                  <a:tabLst>
                    <a:tab pos="1524000" algn="ctr"/>
                    <a:tab pos="2387600" algn="ctr"/>
                    <a:tab pos="32385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1524000" algn="ctr"/>
                    <a:tab pos="2387600" algn="ctr"/>
                    <a:tab pos="3238500" algn="ctr"/>
                  </a:tabLst>
                  <a:defRPr sz="2400">
                    <a:solidFill>
                      <a:schemeClr val="tx1"/>
                    </a:solidFill>
                    <a:latin typeface="Times" panose="02020603050405020304" pitchFamily="18" charset="0"/>
                  </a:defRPr>
                </a:lvl9pPr>
              </a:lstStyle>
              <a:p>
                <a:r>
                  <a:rPr lang="es-ES" altLang="es-ES" sz="2000" dirty="0">
                    <a:effectLst>
                      <a:outerShdw blurRad="38100" dist="38100" dir="2700000" algn="tl">
                        <a:srgbClr val="C0C0C0"/>
                      </a:outerShdw>
                    </a:effectLst>
                    <a:latin typeface="Arial" panose="020B0604020202020204" pitchFamily="34" charset="0"/>
                  </a:rPr>
                  <a:t>	A	B	C</a:t>
                </a:r>
              </a:p>
              <a:p>
                <a:endParaRPr lang="es-ES" altLang="es-ES" sz="2000" dirty="0">
                  <a:effectLst>
                    <a:outerShdw blurRad="38100" dist="38100" dir="2700000" algn="tl">
                      <a:srgbClr val="C0C0C0"/>
                    </a:outerShdw>
                  </a:effectLst>
                  <a:latin typeface="Arial" panose="020B0604020202020204" pitchFamily="34" charset="0"/>
                </a:endParaRPr>
              </a:p>
              <a:p>
                <a:pPr>
                  <a:lnSpc>
                    <a:spcPct val="115000"/>
                  </a:lnSpc>
                </a:pPr>
                <a:r>
                  <a:rPr lang="es-ES" altLang="es-ES" sz="2000" dirty="0">
                    <a:effectLst>
                      <a:outerShdw blurRad="38100" dist="38100" dir="2700000" algn="tl">
                        <a:srgbClr val="C0C0C0"/>
                      </a:outerShdw>
                    </a:effectLst>
                    <a:latin typeface="Arial" panose="020B0604020202020204" pitchFamily="34" charset="0"/>
                  </a:rPr>
                  <a:t>R-34	</a:t>
                </a:r>
                <a:r>
                  <a:rPr lang="es-ES" altLang="es-ES" sz="2000" i="0" dirty="0">
                    <a:effectLst>
                      <a:outerShdw blurRad="38100" dist="38100" dir="2700000" algn="tl">
                        <a:srgbClr val="C0C0C0"/>
                      </a:outerShdw>
                    </a:effectLst>
                    <a:latin typeface="Arial" panose="020B0604020202020204" pitchFamily="34" charset="0"/>
                  </a:rPr>
                  <a:t>11 €	14</a:t>
                </a:r>
                <a:r>
                  <a:rPr lang="es-ES" altLang="es-ES" sz="2000" dirty="0">
                    <a:effectLst>
                      <a:outerShdw blurRad="38100" dist="38100" dir="2700000" algn="tl">
                        <a:srgbClr val="C0C0C0"/>
                      </a:outerShdw>
                    </a:effectLst>
                    <a:latin typeface="Arial" panose="020B0604020202020204" pitchFamily="34" charset="0"/>
                  </a:rPr>
                  <a:t> € </a:t>
                </a:r>
                <a:r>
                  <a:rPr lang="es-ES" altLang="es-ES" sz="2000" i="0" dirty="0">
                    <a:effectLst>
                      <a:outerShdw blurRad="38100" dist="38100" dir="2700000" algn="tl">
                        <a:srgbClr val="C0C0C0"/>
                      </a:outerShdw>
                    </a:effectLst>
                    <a:latin typeface="Arial" panose="020B0604020202020204" pitchFamily="34" charset="0"/>
                  </a:rPr>
                  <a:t>	  6</a:t>
                </a:r>
                <a:r>
                  <a:rPr lang="es-ES" altLang="es-ES" sz="2000" dirty="0">
                    <a:effectLst>
                      <a:outerShdw blurRad="38100" dist="38100" dir="2700000" algn="tl">
                        <a:srgbClr val="C0C0C0"/>
                      </a:outerShdw>
                    </a:effectLst>
                    <a:latin typeface="Arial" panose="020B0604020202020204" pitchFamily="34" charset="0"/>
                  </a:rPr>
                  <a:t> €</a:t>
                </a:r>
                <a:endParaRPr lang="es-ES" altLang="es-ES" sz="2000" i="0" dirty="0">
                  <a:effectLst>
                    <a:outerShdw blurRad="38100" dist="38100" dir="2700000" algn="tl">
                      <a:srgbClr val="C0C0C0"/>
                    </a:outerShdw>
                  </a:effectLst>
                  <a:latin typeface="Arial" panose="020B0604020202020204" pitchFamily="34" charset="0"/>
                </a:endParaRPr>
              </a:p>
              <a:p>
                <a:pPr>
                  <a:lnSpc>
                    <a:spcPct val="115000"/>
                  </a:lnSpc>
                </a:pPr>
                <a:r>
                  <a:rPr lang="es-ES" altLang="es-ES" sz="2000" dirty="0">
                    <a:effectLst>
                      <a:outerShdw blurRad="38100" dist="38100" dir="2700000" algn="tl">
                        <a:srgbClr val="C0C0C0"/>
                      </a:outerShdw>
                    </a:effectLst>
                    <a:latin typeface="Arial" panose="020B0604020202020204" pitchFamily="34" charset="0"/>
                  </a:rPr>
                  <a:t>S-66	</a:t>
                </a:r>
                <a:r>
                  <a:rPr lang="es-ES" altLang="es-ES" sz="2000" i="0" dirty="0">
                    <a:effectLst>
                      <a:outerShdw blurRad="38100" dist="38100" dir="2700000" algn="tl">
                        <a:srgbClr val="C0C0C0"/>
                      </a:outerShdw>
                    </a:effectLst>
                    <a:latin typeface="Arial" panose="020B0604020202020204" pitchFamily="34" charset="0"/>
                  </a:rPr>
                  <a:t>  8</a:t>
                </a:r>
                <a:r>
                  <a:rPr lang="es-ES" altLang="es-ES" sz="2000" dirty="0">
                    <a:effectLst>
                      <a:outerShdw blurRad="38100" dist="38100" dir="2700000" algn="tl">
                        <a:srgbClr val="C0C0C0"/>
                      </a:outerShdw>
                    </a:effectLst>
                    <a:latin typeface="Arial" panose="020B0604020202020204" pitchFamily="34" charset="0"/>
                  </a:rPr>
                  <a:t> € </a:t>
                </a:r>
                <a:r>
                  <a:rPr lang="es-ES" altLang="es-ES" sz="2000" i="0" dirty="0">
                    <a:effectLst>
                      <a:outerShdw blurRad="38100" dist="38100" dir="2700000" algn="tl">
                        <a:srgbClr val="C0C0C0"/>
                      </a:outerShdw>
                    </a:effectLst>
                    <a:latin typeface="Arial" panose="020B0604020202020204" pitchFamily="34" charset="0"/>
                  </a:rPr>
                  <a:t>	10</a:t>
                </a:r>
                <a:r>
                  <a:rPr lang="es-ES" altLang="es-ES" sz="2000" dirty="0">
                    <a:effectLst>
                      <a:outerShdw blurRad="38100" dist="38100" dir="2700000" algn="tl">
                        <a:srgbClr val="C0C0C0"/>
                      </a:outerShdw>
                    </a:effectLst>
                    <a:latin typeface="Arial" panose="020B0604020202020204" pitchFamily="34" charset="0"/>
                  </a:rPr>
                  <a:t> € </a:t>
                </a:r>
                <a:r>
                  <a:rPr lang="es-ES" altLang="es-ES" sz="2000" i="0" dirty="0">
                    <a:effectLst>
                      <a:outerShdw blurRad="38100" dist="38100" dir="2700000" algn="tl">
                        <a:srgbClr val="C0C0C0"/>
                      </a:outerShdw>
                    </a:effectLst>
                    <a:latin typeface="Arial" panose="020B0604020202020204" pitchFamily="34" charset="0"/>
                  </a:rPr>
                  <a:t>	11</a:t>
                </a:r>
                <a:r>
                  <a:rPr lang="es-ES" altLang="es-ES" sz="2000" dirty="0">
                    <a:effectLst>
                      <a:outerShdw blurRad="38100" dist="38100" dir="2700000" algn="tl">
                        <a:srgbClr val="C0C0C0"/>
                      </a:outerShdw>
                    </a:effectLst>
                    <a:latin typeface="Arial" panose="020B0604020202020204" pitchFamily="34" charset="0"/>
                  </a:rPr>
                  <a:t> €</a:t>
                </a:r>
              </a:p>
              <a:p>
                <a:pPr>
                  <a:lnSpc>
                    <a:spcPct val="115000"/>
                  </a:lnSpc>
                </a:pPr>
                <a:r>
                  <a:rPr lang="es-ES" altLang="es-ES" sz="2000" dirty="0">
                    <a:effectLst>
                      <a:outerShdw blurRad="38100" dist="38100" dir="2700000" algn="tl">
                        <a:srgbClr val="C0C0C0"/>
                      </a:outerShdw>
                    </a:effectLst>
                    <a:latin typeface="Arial" panose="020B0604020202020204" pitchFamily="34" charset="0"/>
                  </a:rPr>
                  <a:t>T-50	</a:t>
                </a:r>
                <a:r>
                  <a:rPr lang="es-ES" altLang="es-ES" sz="2000" i="0" dirty="0">
                    <a:effectLst>
                      <a:outerShdw blurRad="38100" dist="38100" dir="2700000" algn="tl">
                        <a:srgbClr val="C0C0C0"/>
                      </a:outerShdw>
                    </a:effectLst>
                    <a:latin typeface="Arial" panose="020B0604020202020204" pitchFamily="34" charset="0"/>
                  </a:rPr>
                  <a:t>  9</a:t>
                </a:r>
                <a:r>
                  <a:rPr lang="es-ES" altLang="es-ES" sz="2000" dirty="0">
                    <a:effectLst>
                      <a:outerShdw blurRad="38100" dist="38100" dir="2700000" algn="tl">
                        <a:srgbClr val="C0C0C0"/>
                      </a:outerShdw>
                    </a:effectLst>
                    <a:latin typeface="Arial" panose="020B0604020202020204" pitchFamily="34" charset="0"/>
                  </a:rPr>
                  <a:t> € </a:t>
                </a:r>
                <a:r>
                  <a:rPr lang="es-ES" altLang="es-ES" sz="2000" i="0" dirty="0">
                    <a:effectLst>
                      <a:outerShdw blurRad="38100" dist="38100" dir="2700000" algn="tl">
                        <a:srgbClr val="C0C0C0"/>
                      </a:outerShdw>
                    </a:effectLst>
                    <a:latin typeface="Arial" panose="020B0604020202020204" pitchFamily="34" charset="0"/>
                  </a:rPr>
                  <a:t>	12</a:t>
                </a:r>
                <a:r>
                  <a:rPr lang="es-ES" altLang="es-ES" sz="2000" dirty="0">
                    <a:effectLst>
                      <a:outerShdw blurRad="38100" dist="38100" dir="2700000" algn="tl">
                        <a:srgbClr val="C0C0C0"/>
                      </a:outerShdw>
                    </a:effectLst>
                    <a:latin typeface="Arial" panose="020B0604020202020204" pitchFamily="34" charset="0"/>
                  </a:rPr>
                  <a:t> € </a:t>
                </a:r>
                <a:r>
                  <a:rPr lang="es-ES" altLang="es-ES" sz="2000" i="0" dirty="0">
                    <a:effectLst>
                      <a:outerShdw blurRad="38100" dist="38100" dir="2700000" algn="tl">
                        <a:srgbClr val="C0C0C0"/>
                      </a:outerShdw>
                    </a:effectLst>
                    <a:latin typeface="Arial" panose="020B0604020202020204" pitchFamily="34" charset="0"/>
                  </a:rPr>
                  <a:t>	  7</a:t>
                </a:r>
                <a:r>
                  <a:rPr lang="es-ES" altLang="es-ES" sz="2000" dirty="0">
                    <a:effectLst>
                      <a:outerShdw blurRad="38100" dist="38100" dir="2700000" algn="tl">
                        <a:srgbClr val="C0C0C0"/>
                      </a:outerShdw>
                    </a:effectLst>
                    <a:latin typeface="Arial" panose="020B0604020202020204" pitchFamily="34" charset="0"/>
                  </a:rPr>
                  <a:t> €</a:t>
                </a:r>
                <a:endParaRPr lang="es-ES" altLang="es-ES" sz="2000" i="0" dirty="0">
                  <a:effectLst>
                    <a:outerShdw blurRad="38100" dist="38100" dir="2700000" algn="tl">
                      <a:srgbClr val="C0C0C0"/>
                    </a:outerShdw>
                  </a:effectLst>
                  <a:latin typeface="Arial" panose="020B0604020202020204" pitchFamily="34" charset="0"/>
                </a:endParaRPr>
              </a:p>
            </p:txBody>
          </p:sp>
          <p:sp>
            <p:nvSpPr>
              <p:cNvPr id="30" name="Rectangle 11">
                <a:extLst>
                  <a:ext uri="{FF2B5EF4-FFF2-40B4-BE49-F238E27FC236}">
                    <a16:creationId xmlns:a16="http://schemas.microsoft.com/office/drawing/2014/main" id="{36050010-3A52-4968-8B93-503599E249F7}"/>
                  </a:ext>
                </a:extLst>
              </p:cNvPr>
              <p:cNvSpPr>
                <a:spLocks noChangeArrowheads="1"/>
              </p:cNvSpPr>
              <p:nvPr/>
            </p:nvSpPr>
            <p:spPr bwMode="auto">
              <a:xfrm>
                <a:off x="498" y="2609"/>
                <a:ext cx="5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effectLst>
                      <a:outerShdw blurRad="38100" dist="38100" dir="2700000" algn="tl">
                        <a:srgbClr val="C0C0C0"/>
                      </a:outerShdw>
                    </a:effectLst>
                  </a:rPr>
                  <a:t>Cajista</a:t>
                </a:r>
                <a:endParaRPr lang="es-ES" altLang="es-ES" sz="1800" dirty="0">
                  <a:effectLst>
                    <a:outerShdw blurRad="38100" dist="38100" dir="2700000" algn="tl">
                      <a:srgbClr val="C0C0C0"/>
                    </a:outerShdw>
                  </a:effectLst>
                </a:endParaRPr>
              </a:p>
            </p:txBody>
          </p:sp>
          <p:sp>
            <p:nvSpPr>
              <p:cNvPr id="31" name="Rectangle 12">
                <a:extLst>
                  <a:ext uri="{FF2B5EF4-FFF2-40B4-BE49-F238E27FC236}">
                    <a16:creationId xmlns:a16="http://schemas.microsoft.com/office/drawing/2014/main" id="{105B5000-1569-4B66-AA63-4541827F6C86}"/>
                  </a:ext>
                </a:extLst>
              </p:cNvPr>
              <p:cNvSpPr>
                <a:spLocks noChangeArrowheads="1"/>
              </p:cNvSpPr>
              <p:nvPr/>
            </p:nvSpPr>
            <p:spPr bwMode="auto">
              <a:xfrm>
                <a:off x="240" y="2536"/>
                <a:ext cx="2416" cy="12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2" name="Line 13">
                <a:extLst>
                  <a:ext uri="{FF2B5EF4-FFF2-40B4-BE49-F238E27FC236}">
                    <a16:creationId xmlns:a16="http://schemas.microsoft.com/office/drawing/2014/main" id="{E27FEB5A-6916-47E8-82BB-F33C614DB46C}"/>
                  </a:ext>
                </a:extLst>
              </p:cNvPr>
              <p:cNvSpPr>
                <a:spLocks noChangeShapeType="1"/>
              </p:cNvSpPr>
              <p:nvPr/>
            </p:nvSpPr>
            <p:spPr bwMode="auto">
              <a:xfrm>
                <a:off x="2160" y="2528"/>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3" name="Line 14">
                <a:extLst>
                  <a:ext uri="{FF2B5EF4-FFF2-40B4-BE49-F238E27FC236}">
                    <a16:creationId xmlns:a16="http://schemas.microsoft.com/office/drawing/2014/main" id="{9F79A73E-C7EE-4CF4-9069-683AA5193B98}"/>
                  </a:ext>
                </a:extLst>
              </p:cNvPr>
              <p:cNvSpPr>
                <a:spLocks noChangeShapeType="1"/>
              </p:cNvSpPr>
              <p:nvPr/>
            </p:nvSpPr>
            <p:spPr bwMode="auto">
              <a:xfrm>
                <a:off x="1072" y="2536"/>
                <a:ext cx="0" cy="1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4" name="Line 15">
                <a:extLst>
                  <a:ext uri="{FF2B5EF4-FFF2-40B4-BE49-F238E27FC236}">
                    <a16:creationId xmlns:a16="http://schemas.microsoft.com/office/drawing/2014/main" id="{AE7E6041-F47C-4A98-B6FB-ADACADA89FD7}"/>
                  </a:ext>
                </a:extLst>
              </p:cNvPr>
              <p:cNvSpPr>
                <a:spLocks noChangeShapeType="1"/>
              </p:cNvSpPr>
              <p:nvPr/>
            </p:nvSpPr>
            <p:spPr bwMode="auto">
              <a:xfrm>
                <a:off x="1616" y="2536"/>
                <a:ext cx="0" cy="12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5" name="Line 16">
                <a:extLst>
                  <a:ext uri="{FF2B5EF4-FFF2-40B4-BE49-F238E27FC236}">
                    <a16:creationId xmlns:a16="http://schemas.microsoft.com/office/drawing/2014/main" id="{F5CD8E15-E24F-4A58-A279-AED6592F0F41}"/>
                  </a:ext>
                </a:extLst>
              </p:cNvPr>
              <p:cNvSpPr>
                <a:spLocks noChangeShapeType="1"/>
              </p:cNvSpPr>
              <p:nvPr/>
            </p:nvSpPr>
            <p:spPr bwMode="auto">
              <a:xfrm>
                <a:off x="232" y="311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6" name="Line 17">
                <a:extLst>
                  <a:ext uri="{FF2B5EF4-FFF2-40B4-BE49-F238E27FC236}">
                    <a16:creationId xmlns:a16="http://schemas.microsoft.com/office/drawing/2014/main" id="{915D30A7-18E7-4870-8F59-FE94CB176FA0}"/>
                  </a:ext>
                </a:extLst>
              </p:cNvPr>
              <p:cNvSpPr>
                <a:spLocks noChangeShapeType="1"/>
              </p:cNvSpPr>
              <p:nvPr/>
            </p:nvSpPr>
            <p:spPr bwMode="auto">
              <a:xfrm>
                <a:off x="232" y="3336"/>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7" name="Line 18">
                <a:extLst>
                  <a:ext uri="{FF2B5EF4-FFF2-40B4-BE49-F238E27FC236}">
                    <a16:creationId xmlns:a16="http://schemas.microsoft.com/office/drawing/2014/main" id="{DFDDD191-4585-4D7E-A744-AB401DAF9363}"/>
                  </a:ext>
                </a:extLst>
              </p:cNvPr>
              <p:cNvSpPr>
                <a:spLocks noChangeShapeType="1"/>
              </p:cNvSpPr>
              <p:nvPr/>
            </p:nvSpPr>
            <p:spPr bwMode="auto">
              <a:xfrm>
                <a:off x="240" y="3552"/>
                <a:ext cx="24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8" name="Line 19">
                <a:extLst>
                  <a:ext uri="{FF2B5EF4-FFF2-40B4-BE49-F238E27FC236}">
                    <a16:creationId xmlns:a16="http://schemas.microsoft.com/office/drawing/2014/main" id="{DD889D15-7C4A-44BF-80E2-D10A399C1735}"/>
                  </a:ext>
                </a:extLst>
              </p:cNvPr>
              <p:cNvSpPr>
                <a:spLocks noChangeShapeType="1"/>
              </p:cNvSpPr>
              <p:nvPr/>
            </p:nvSpPr>
            <p:spPr bwMode="auto">
              <a:xfrm>
                <a:off x="232" y="2728"/>
                <a:ext cx="832" cy="3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28" name="Rectangle 11">
              <a:extLst>
                <a:ext uri="{FF2B5EF4-FFF2-40B4-BE49-F238E27FC236}">
                  <a16:creationId xmlns:a16="http://schemas.microsoft.com/office/drawing/2014/main" id="{7585AD5B-0E81-497B-8CA5-3B76D6DC253D}"/>
                </a:ext>
              </a:extLst>
            </p:cNvPr>
            <p:cNvSpPr>
              <a:spLocks noChangeArrowheads="1"/>
            </p:cNvSpPr>
            <p:nvPr/>
          </p:nvSpPr>
          <p:spPr bwMode="auto">
            <a:xfrm>
              <a:off x="4042961" y="2324843"/>
              <a:ext cx="877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dirty="0">
                  <a:effectLst>
                    <a:outerShdw blurRad="38100" dist="38100" dir="2700000" algn="tl">
                      <a:srgbClr val="C0C0C0"/>
                    </a:outerShdw>
                  </a:effectLst>
                </a:rPr>
                <a:t>Trabajo</a:t>
              </a:r>
              <a:endParaRPr lang="es-ES" altLang="es-ES" sz="1800" dirty="0">
                <a:effectLst>
                  <a:outerShdw blurRad="38100" dist="38100" dir="2700000" algn="tl">
                    <a:srgbClr val="C0C0C0"/>
                  </a:outerShdw>
                </a:effectLst>
              </a:endParaRPr>
            </a:p>
          </p:txBody>
        </p:sp>
      </p:grpSp>
      <p:grpSp>
        <p:nvGrpSpPr>
          <p:cNvPr id="39" name="Group 57">
            <a:extLst>
              <a:ext uri="{FF2B5EF4-FFF2-40B4-BE49-F238E27FC236}">
                <a16:creationId xmlns:a16="http://schemas.microsoft.com/office/drawing/2014/main" id="{1E222752-4B32-414A-97C9-53A472B14C9D}"/>
              </a:ext>
            </a:extLst>
          </p:cNvPr>
          <p:cNvGrpSpPr>
            <a:grpSpLocks/>
          </p:cNvGrpSpPr>
          <p:nvPr/>
        </p:nvGrpSpPr>
        <p:grpSpPr bwMode="auto">
          <a:xfrm>
            <a:off x="2727792" y="3907298"/>
            <a:ext cx="7150100" cy="2057400"/>
            <a:chOff x="628" y="1104"/>
            <a:chExt cx="4504" cy="1296"/>
          </a:xfrm>
          <a:solidFill>
            <a:schemeClr val="accent2"/>
          </a:solidFill>
          <a:effectLst>
            <a:outerShdw blurRad="50800" dist="38100" dir="2700000" algn="tl" rotWithShape="0">
              <a:prstClr val="black">
                <a:alpha val="40000"/>
              </a:prstClr>
            </a:outerShdw>
          </a:effectLst>
        </p:grpSpPr>
        <p:sp>
          <p:nvSpPr>
            <p:cNvPr id="40" name="Rectangle 43">
              <a:extLst>
                <a:ext uri="{FF2B5EF4-FFF2-40B4-BE49-F238E27FC236}">
                  <a16:creationId xmlns:a16="http://schemas.microsoft.com/office/drawing/2014/main" id="{E4C0990B-D8D4-479E-B76E-98A5FF5E2AB4}"/>
                </a:ext>
              </a:extLst>
            </p:cNvPr>
            <p:cNvSpPr>
              <a:spLocks noChangeArrowheads="1"/>
            </p:cNvSpPr>
            <p:nvPr/>
          </p:nvSpPr>
          <p:spPr bwMode="auto">
            <a:xfrm>
              <a:off x="628" y="1104"/>
              <a:ext cx="4504" cy="1296"/>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41" name="Rectangle 42">
              <a:extLst>
                <a:ext uri="{FF2B5EF4-FFF2-40B4-BE49-F238E27FC236}">
                  <a16:creationId xmlns:a16="http://schemas.microsoft.com/office/drawing/2014/main" id="{3375AB0B-0467-4725-813F-FA57A68E3BF7}"/>
                </a:ext>
              </a:extLst>
            </p:cNvPr>
            <p:cNvSpPr>
              <a:spLocks noChangeArrowheads="1"/>
            </p:cNvSpPr>
            <p:nvPr/>
          </p:nvSpPr>
          <p:spPr bwMode="auto">
            <a:xfrm>
              <a:off x="935" y="1319"/>
              <a:ext cx="3449" cy="87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tLang="es-ES" sz="2800" dirty="0">
                  <a:effectLst/>
                </a:rPr>
                <a:t>De la tabla de costes original:</a:t>
              </a:r>
            </a:p>
            <a:p>
              <a:endParaRPr lang="es-ES" altLang="es-ES" sz="2800" dirty="0">
                <a:effectLst/>
              </a:endParaRPr>
            </a:p>
            <a:p>
              <a:r>
                <a:rPr lang="es-ES" altLang="es-ES" sz="2800" dirty="0"/>
                <a:t>Coste mínimo</a:t>
              </a:r>
              <a:r>
                <a:rPr lang="es-ES" altLang="es-ES" sz="2800" dirty="0">
                  <a:effectLst/>
                </a:rPr>
                <a:t> </a:t>
              </a:r>
              <a:r>
                <a:rPr lang="es-ES" altLang="es-ES" sz="2800" i="0" dirty="0">
                  <a:effectLst/>
                </a:rPr>
                <a:t>= 6€ + 10€ + 9€ = </a:t>
              </a:r>
              <a:r>
                <a:rPr lang="es-ES" altLang="es-ES" sz="2800" b="1" i="0" dirty="0">
                  <a:effectLst/>
                </a:rPr>
                <a:t>25€</a:t>
              </a:r>
            </a:p>
          </p:txBody>
        </p:sp>
      </p:grpSp>
      <p:sp>
        <p:nvSpPr>
          <p:cNvPr id="42" name="Elipse 41">
            <a:extLst>
              <a:ext uri="{FF2B5EF4-FFF2-40B4-BE49-F238E27FC236}">
                <a16:creationId xmlns:a16="http://schemas.microsoft.com/office/drawing/2014/main" id="{4671053D-C28B-4B7C-A533-1DFF6FE8BC61}"/>
              </a:ext>
            </a:extLst>
          </p:cNvPr>
          <p:cNvSpPr/>
          <p:nvPr/>
        </p:nvSpPr>
        <p:spPr>
          <a:xfrm>
            <a:off x="5256000" y="2352652"/>
            <a:ext cx="536550" cy="330475"/>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3" name="Elipse 42">
            <a:extLst>
              <a:ext uri="{FF2B5EF4-FFF2-40B4-BE49-F238E27FC236}">
                <a16:creationId xmlns:a16="http://schemas.microsoft.com/office/drawing/2014/main" id="{41CD4151-D12B-44FA-B00C-40CBAC6B7E70}"/>
              </a:ext>
            </a:extLst>
          </p:cNvPr>
          <p:cNvSpPr/>
          <p:nvPr/>
        </p:nvSpPr>
        <p:spPr>
          <a:xfrm>
            <a:off x="3524686" y="3071631"/>
            <a:ext cx="536550" cy="330475"/>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4" name="Elipse 43">
            <a:extLst>
              <a:ext uri="{FF2B5EF4-FFF2-40B4-BE49-F238E27FC236}">
                <a16:creationId xmlns:a16="http://schemas.microsoft.com/office/drawing/2014/main" id="{268FD7CA-3C47-460B-A5B5-00F22D42F8BE}"/>
              </a:ext>
            </a:extLst>
          </p:cNvPr>
          <p:cNvSpPr/>
          <p:nvPr/>
        </p:nvSpPr>
        <p:spPr>
          <a:xfrm>
            <a:off x="4276345" y="2711213"/>
            <a:ext cx="645316" cy="330475"/>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789206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strips(downRight)">
                                      <p:cBhvr>
                                        <p:cTn id="12" dur="500"/>
                                        <p:tgtEl>
                                          <p:spTgt spid="26"/>
                                        </p:tgtEl>
                                      </p:cBhvr>
                                    </p:animEffect>
                                  </p:childTnLst>
                                </p:cTn>
                              </p:par>
                            </p:childTnLst>
                          </p:cTn>
                        </p:par>
                        <p:par>
                          <p:cTn id="13" fill="hold">
                            <p:stCondLst>
                              <p:cond delay="500"/>
                            </p:stCondLst>
                            <p:childTnLst>
                              <p:par>
                                <p:cTn id="14" presetID="18" presetClass="entr" presetSubtype="6" fill="hold" nodeType="afterEffect">
                                  <p:stCondLst>
                                    <p:cond delay="1000"/>
                                  </p:stCondLst>
                                  <p:childTnLst>
                                    <p:set>
                                      <p:cBhvr>
                                        <p:cTn id="15" dur="1" fill="hold">
                                          <p:stCondLst>
                                            <p:cond delay="0"/>
                                          </p:stCondLst>
                                        </p:cTn>
                                        <p:tgtEl>
                                          <p:spTgt spid="39"/>
                                        </p:tgtEl>
                                        <p:attrNameLst>
                                          <p:attrName>style.visibility</p:attrName>
                                        </p:attrNameLst>
                                      </p:cBhvr>
                                      <p:to>
                                        <p:strVal val="visible"/>
                                      </p:to>
                                    </p:set>
                                    <p:animEffect transition="in" filter="strips(downRight)">
                                      <p:cBhvr>
                                        <p:cTn id="16" dur="500"/>
                                        <p:tgtEl>
                                          <p:spTgt spid="39"/>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1276761"/>
            <a:ext cx="11347387" cy="4493538"/>
          </a:xfrm>
          <a:prstGeom prst="rect">
            <a:avLst/>
          </a:prstGeom>
          <a:noFill/>
        </p:spPr>
        <p:txBody>
          <a:bodyPr wrap="square" rtlCol="0">
            <a:spAutoFit/>
          </a:bodyPr>
          <a:lstStyle/>
          <a:p>
            <a:r>
              <a:rPr lang="es-ES" sz="2200" dirty="0"/>
              <a:t>6.1. INTRODUCCIÓN A LA PROGRAMACIÓN DE OPERACIONES</a:t>
            </a:r>
          </a:p>
          <a:p>
            <a:r>
              <a:rPr lang="es-ES" sz="2200" dirty="0"/>
              <a:t>6.2. LA ASIGNACIÓN DE CARGA</a:t>
            </a:r>
          </a:p>
          <a:p>
            <a:r>
              <a:rPr lang="es-ES" sz="2200" dirty="0"/>
              <a:t>	6.2.1. GRÁFICOS DE CARGA</a:t>
            </a:r>
          </a:p>
          <a:p>
            <a:r>
              <a:rPr lang="es-ES" sz="2200" dirty="0"/>
              <a:t>	6.2.2. MÉTODOS DE LOS ÍNDICES</a:t>
            </a:r>
          </a:p>
          <a:p>
            <a:r>
              <a:rPr lang="es-ES" sz="2200" dirty="0"/>
              <a:t>	6.2.3. ALGORITMO DE KUHN</a:t>
            </a:r>
          </a:p>
          <a:p>
            <a:r>
              <a:rPr lang="es-ES" sz="2200" dirty="0"/>
              <a:t>6.3. SECUENCIACIÓN</a:t>
            </a:r>
          </a:p>
          <a:p>
            <a:r>
              <a:rPr lang="es-ES" sz="2200" dirty="0"/>
              <a:t>	6.3.1. REGLAS DE PRIORIDAD</a:t>
            </a:r>
          </a:p>
          <a:p>
            <a:r>
              <a:rPr lang="es-ES" sz="2200" dirty="0"/>
              <a:t>	6.3.2. ALGORITMO DE KAUFMANN</a:t>
            </a:r>
          </a:p>
          <a:p>
            <a:r>
              <a:rPr lang="es-ES" sz="2200" dirty="0"/>
              <a:t>	6.3.3. REGLA DE JOHNSON</a:t>
            </a:r>
          </a:p>
          <a:p>
            <a:r>
              <a:rPr lang="es-ES" sz="2200" dirty="0"/>
              <a:t>6.4. PROGRAMACIÓN DETALLADA</a:t>
            </a:r>
          </a:p>
          <a:p>
            <a:r>
              <a:rPr lang="es-ES" sz="2200" dirty="0"/>
              <a:t>	6.4.1. LISTAS DE EXPEDICIÓN</a:t>
            </a:r>
          </a:p>
          <a:p>
            <a:r>
              <a:rPr lang="es-ES" sz="2200" dirty="0"/>
              <a:t>6.5. EL CONTROL DE CAPACIDAD</a:t>
            </a:r>
          </a:p>
          <a:p>
            <a:r>
              <a:rPr lang="es-ES" sz="2200" dirty="0"/>
              <a:t>	6.5.1. CONTROL </a:t>
            </a:r>
            <a:r>
              <a:rPr lang="es-ES" sz="2200" i="1" dirty="0"/>
              <a:t>INPUT</a:t>
            </a:r>
            <a:r>
              <a:rPr lang="es-ES" sz="2200" dirty="0"/>
              <a:t>/</a:t>
            </a:r>
            <a:r>
              <a:rPr lang="es-ES" sz="2200" i="1" dirty="0"/>
              <a:t>OUTPUT</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78594" y="2609795"/>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84126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6.</a:t>
            </a:r>
          </a:p>
          <a:p>
            <a:pPr marL="285750" indent="-285750">
              <a:buFont typeface="Wingdings" panose="05000000000000000000" pitchFamily="2" charset="2"/>
              <a:buChar char="ü"/>
            </a:pPr>
            <a:r>
              <a:rPr lang="es-ES" dirty="0"/>
              <a:t>Principios de Administración de Operaciones (7ª Ed.). (Heizer, J. y Render, B.) Cap. 15.</a:t>
            </a:r>
          </a:p>
          <a:p>
            <a:pPr marL="285750" indent="-285750">
              <a:buFont typeface="Wingdings" panose="05000000000000000000" pitchFamily="2" charset="2"/>
              <a:buChar char="ü"/>
            </a:pPr>
            <a:r>
              <a:rPr lang="es-ES" dirty="0"/>
              <a:t>Dirección de Operaciones. Aspectos tácticos y operativos. (Domínguez Machuca, J.A. y otros) Cap. 9.</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84573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861959"/>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2" name="CuadroTexto 11">
            <a:extLst>
              <a:ext uri="{FF2B5EF4-FFF2-40B4-BE49-F238E27FC236}">
                <a16:creationId xmlns:a16="http://schemas.microsoft.com/office/drawing/2014/main" id="{3DF2ADDB-9E43-46FB-9048-A0D7CD2F992E}"/>
              </a:ext>
            </a:extLst>
          </p:cNvPr>
          <p:cNvSpPr txBox="1"/>
          <p:nvPr/>
        </p:nvSpPr>
        <p:spPr>
          <a:xfrm>
            <a:off x="2172267" y="152094"/>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dirty="0"/>
              <a:t>LA PROGRAMACIÓN DE OPERACIONES</a:t>
            </a:r>
            <a:endParaRPr lang="en-US" sz="2800" b="1" kern="1200" dirty="0">
              <a:latin typeface="+mn-lt"/>
              <a:ea typeface="+mn-ea"/>
              <a:cs typeface="+mn-cs"/>
            </a:endParaRPr>
          </a:p>
        </p:txBody>
      </p:sp>
      <p:sp>
        <p:nvSpPr>
          <p:cNvPr id="13" name="Título 1">
            <a:extLst>
              <a:ext uri="{FF2B5EF4-FFF2-40B4-BE49-F238E27FC236}">
                <a16:creationId xmlns:a16="http://schemas.microsoft.com/office/drawing/2014/main" id="{C3CB3FD3-CC28-4800-A885-ED2507DEFC46}"/>
              </a:ext>
            </a:extLst>
          </p:cNvPr>
          <p:cNvSpPr txBox="1">
            <a:spLocks/>
          </p:cNvSpPr>
          <p:nvPr/>
        </p:nvSpPr>
        <p:spPr>
          <a:xfrm>
            <a:off x="4810558" y="34222"/>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6</a:t>
            </a:r>
          </a:p>
        </p:txBody>
      </p:sp>
    </p:spTree>
    <p:extLst>
      <p:ext uri="{BB962C8B-B14F-4D97-AF65-F5344CB8AC3E}">
        <p14:creationId xmlns:p14="http://schemas.microsoft.com/office/powerpoint/2010/main" val="124626361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6.3. SECUENCIACIÓN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2 Marcador de contenido">
            <a:extLst>
              <a:ext uri="{FF2B5EF4-FFF2-40B4-BE49-F238E27FC236}">
                <a16:creationId xmlns:a16="http://schemas.microsoft.com/office/drawing/2014/main" id="{6A39217E-48B9-4575-8E8A-C4A2F08F59B6}"/>
              </a:ext>
            </a:extLst>
          </p:cNvPr>
          <p:cNvSpPr txBox="1">
            <a:spLocks/>
          </p:cNvSpPr>
          <p:nvPr/>
        </p:nvSpPr>
        <p:spPr>
          <a:xfrm>
            <a:off x="0" y="326216"/>
            <a:ext cx="12191998" cy="61509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La secuenciación determina el </a:t>
            </a:r>
            <a:r>
              <a:rPr lang="es-ES" sz="2400" b="1" dirty="0"/>
              <a:t>orden</a:t>
            </a:r>
            <a:r>
              <a:rPr lang="es-ES" sz="2400" dirty="0"/>
              <a:t> en el que un conjunto de tareas serán procesadas.</a:t>
            </a:r>
          </a:p>
          <a:p>
            <a:pPr algn="just"/>
            <a:r>
              <a:rPr lang="es-ES" sz="2400" dirty="0"/>
              <a:t>Es un </a:t>
            </a:r>
            <a:r>
              <a:rPr lang="es-ES" sz="2400" b="1" dirty="0"/>
              <a:t>problema complejo</a:t>
            </a:r>
            <a:r>
              <a:rPr lang="es-ES" sz="2400" dirty="0"/>
              <a:t>, puede ser difícil o imposible encontrar soluciones óptimas.</a:t>
            </a:r>
          </a:p>
          <a:p>
            <a:pPr algn="just"/>
            <a:endParaRPr lang="es-ES" sz="1200" dirty="0"/>
          </a:p>
          <a:p>
            <a:pPr algn="just"/>
            <a:r>
              <a:rPr lang="es-ES" sz="2400" dirty="0"/>
              <a:t>Se puede dar una gran variedad de situaciones, cada una con algoritmos específicos para su resolución.</a:t>
            </a:r>
          </a:p>
          <a:p>
            <a:pPr algn="just"/>
            <a:r>
              <a:rPr lang="es-ES" sz="2400" dirty="0"/>
              <a:t>En general dependerá de:</a:t>
            </a:r>
          </a:p>
          <a:p>
            <a:pPr lvl="1" algn="just">
              <a:buFont typeface="Wingdings" panose="05000000000000000000" pitchFamily="2" charset="2"/>
              <a:buChar char="ü"/>
            </a:pPr>
            <a:r>
              <a:rPr lang="es-ES" dirty="0"/>
              <a:t>La estructura del sistema de máquinas donde se procesan los trabajos.</a:t>
            </a:r>
          </a:p>
          <a:p>
            <a:pPr lvl="1" algn="just">
              <a:buFont typeface="Wingdings" panose="05000000000000000000" pitchFamily="2" charset="2"/>
              <a:buChar char="ü"/>
            </a:pPr>
            <a:r>
              <a:rPr lang="es-ES" dirty="0"/>
              <a:t>Las características y restricciones del procesamiento.</a:t>
            </a:r>
          </a:p>
          <a:p>
            <a:pPr lvl="1" algn="just">
              <a:buFont typeface="Wingdings" panose="05000000000000000000" pitchFamily="2" charset="2"/>
              <a:buChar char="ü"/>
            </a:pPr>
            <a:r>
              <a:rPr lang="es-ES" dirty="0"/>
              <a:t>La magnitud que se desea optimizar (es decir, el criterio de optimización).</a:t>
            </a:r>
          </a:p>
          <a:p>
            <a:pPr algn="just">
              <a:buFont typeface="Wingdings" panose="05000000000000000000" pitchFamily="2" charset="2"/>
              <a:buChar char="ü"/>
            </a:pPr>
            <a:endParaRPr lang="es-ES" sz="1200" dirty="0"/>
          </a:p>
          <a:p>
            <a:pPr algn="just"/>
            <a:r>
              <a:rPr lang="es-ES" sz="2400" dirty="0"/>
              <a:t>Algunos métodos de secuenciación sencillos y usados con frecuencia:</a:t>
            </a:r>
          </a:p>
          <a:p>
            <a:pPr lvl="1" algn="just">
              <a:buFont typeface="Wingdings" panose="05000000000000000000" pitchFamily="2" charset="2"/>
              <a:buChar char="ü"/>
            </a:pPr>
            <a:r>
              <a:rPr lang="es-ES" dirty="0"/>
              <a:t>Reglas de prioridad (</a:t>
            </a:r>
            <a:r>
              <a:rPr lang="es-ES" i="1" dirty="0"/>
              <a:t>dispatching rules</a:t>
            </a:r>
            <a:r>
              <a:rPr lang="es-ES" dirty="0"/>
              <a:t>), sencillas, variadas y flexibles y que en general tienen carácter heurístico (en algunos casos son optimizadoras).</a:t>
            </a:r>
          </a:p>
          <a:p>
            <a:pPr lvl="1" algn="just">
              <a:buFont typeface="Wingdings" panose="05000000000000000000" pitchFamily="2" charset="2"/>
              <a:buChar char="ü"/>
            </a:pPr>
            <a:r>
              <a:rPr lang="es-ES" dirty="0"/>
              <a:t>Algoritmo de Kauffman, de tipo heurístico y que busca minimizar el tiempo finalización del último trabajo (</a:t>
            </a:r>
            <a:r>
              <a:rPr lang="es-ES" i="1" dirty="0"/>
              <a:t>makespan</a:t>
            </a:r>
            <a:r>
              <a:rPr lang="es-ES" dirty="0"/>
              <a:t>) cuando existen tiempos de preparación de máquinas que dependen del orden de ejecución de los trabajos.</a:t>
            </a:r>
          </a:p>
          <a:p>
            <a:pPr lvl="1" algn="just">
              <a:buFont typeface="Wingdings" panose="05000000000000000000" pitchFamily="2" charset="2"/>
              <a:buChar char="ü"/>
            </a:pPr>
            <a:r>
              <a:rPr lang="es-ES" dirty="0"/>
              <a:t>Regla de Johnson, optimizadora y que minimiza el </a:t>
            </a:r>
            <a:r>
              <a:rPr lang="es-ES" i="1" dirty="0"/>
              <a:t>makespan</a:t>
            </a:r>
            <a:r>
              <a:rPr lang="es-ES" dirty="0"/>
              <a:t>.</a:t>
            </a:r>
          </a:p>
        </p:txBody>
      </p:sp>
    </p:spTree>
    <p:extLst>
      <p:ext uri="{BB962C8B-B14F-4D97-AF65-F5344CB8AC3E}">
        <p14:creationId xmlns:p14="http://schemas.microsoft.com/office/powerpoint/2010/main" val="1415696152"/>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6665B519-41C2-43A0-9BE1-C0B23D0C3A59}"/>
              </a:ext>
            </a:extLst>
          </p:cNvPr>
          <p:cNvSpPr txBox="1"/>
          <p:nvPr/>
        </p:nvSpPr>
        <p:spPr>
          <a:xfrm>
            <a:off x="0" y="1215561"/>
            <a:ext cx="12191999" cy="4493538"/>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En su versión más sencilla se utilizan cuando se tienen varios trabajos que deben ser procesados en una única máquina (hay variantes para casos más complejos).</a:t>
            </a:r>
          </a:p>
          <a:p>
            <a:pPr marL="342900" indent="-342900" algn="just">
              <a:buFont typeface="Arial" panose="020B0604020202020204" pitchFamily="34" charset="0"/>
              <a:buChar char="•"/>
            </a:pPr>
            <a:r>
              <a:rPr lang="es-ES" sz="2400" dirty="0"/>
              <a:t>Las </a:t>
            </a:r>
            <a:r>
              <a:rPr lang="es-ES" sz="2400" b="1" dirty="0"/>
              <a:t>reglas de prioridad </a:t>
            </a:r>
            <a:r>
              <a:rPr lang="es-ES" sz="2400" dirty="0"/>
              <a:t>(</a:t>
            </a:r>
            <a:r>
              <a:rPr lang="es-ES" sz="2400" i="1" dirty="0"/>
              <a:t>dispatching rules</a:t>
            </a:r>
            <a:r>
              <a:rPr lang="es-ES" sz="2400" dirty="0"/>
              <a:t>) sirven para decidir el orden en que dichos trabajos serán procesados.</a:t>
            </a:r>
          </a:p>
          <a:p>
            <a:pPr marL="342900" indent="-342900" algn="just">
              <a:buFont typeface="Arial" panose="020B0604020202020204" pitchFamily="34" charset="0"/>
              <a:buChar char="•"/>
            </a:pPr>
            <a:endParaRPr lang="es-ES" sz="2400" dirty="0"/>
          </a:p>
          <a:p>
            <a:pPr algn="just"/>
            <a:endParaRPr lang="es-ES" sz="2400" dirty="0"/>
          </a:p>
          <a:p>
            <a:pPr algn="just"/>
            <a:endParaRPr lang="es-ES" sz="1000" dirty="0"/>
          </a:p>
          <a:p>
            <a:pPr algn="just"/>
            <a:r>
              <a:rPr lang="es-ES" sz="2800" b="1" dirty="0"/>
              <a:t>REGLAS DE PRIORIDAD </a:t>
            </a:r>
            <a:r>
              <a:rPr lang="es-ES" sz="2400" dirty="0"/>
              <a:t>empleadas en la secuenciación:</a:t>
            </a:r>
          </a:p>
          <a:p>
            <a:pPr marL="285750" indent="-285750" algn="just">
              <a:buFont typeface="Courier New" panose="02070309020205020404" pitchFamily="49" charset="0"/>
              <a:buChar char="o"/>
            </a:pPr>
            <a:endParaRPr lang="es-ES" sz="800" dirty="0"/>
          </a:p>
          <a:p>
            <a:pPr marL="800100" lvl="1" indent="-342900" algn="just">
              <a:buFont typeface="Wingdings" panose="05000000000000000000" pitchFamily="2" charset="2"/>
              <a:buChar char="ü"/>
            </a:pPr>
            <a:r>
              <a:rPr lang="es-ES" sz="2400" b="1" dirty="0">
                <a:solidFill>
                  <a:srgbClr val="0070C0"/>
                </a:solidFill>
              </a:rPr>
              <a:t>PEPS</a:t>
            </a:r>
            <a:r>
              <a:rPr lang="es-ES" sz="2400" dirty="0"/>
              <a:t>: Primero en Entrar, Primero en Servir (FCFS, </a:t>
            </a:r>
            <a:r>
              <a:rPr lang="es-ES" sz="2400" i="1" dirty="0"/>
              <a:t>First Come, First Served</a:t>
            </a:r>
            <a:r>
              <a:rPr lang="es-ES" sz="2400" dirty="0"/>
              <a:t>).</a:t>
            </a:r>
          </a:p>
          <a:p>
            <a:pPr marL="800100" lvl="1" indent="-342900" algn="just">
              <a:buFont typeface="Wingdings" panose="05000000000000000000" pitchFamily="2" charset="2"/>
              <a:buChar char="ü"/>
            </a:pPr>
            <a:r>
              <a:rPr lang="es-ES" sz="2400" b="1" dirty="0">
                <a:solidFill>
                  <a:srgbClr val="0070C0"/>
                </a:solidFill>
              </a:rPr>
              <a:t>TPC</a:t>
            </a:r>
            <a:r>
              <a:rPr lang="es-ES" sz="2400" dirty="0"/>
              <a:t>: Tiempo de Procesamiento más Corto (SPT, </a:t>
            </a:r>
            <a:r>
              <a:rPr lang="es-ES" sz="2400" i="1" dirty="0"/>
              <a:t>Shortest Processing Time</a:t>
            </a:r>
            <a:r>
              <a:rPr lang="es-ES" sz="2400" dirty="0"/>
              <a:t>).</a:t>
            </a:r>
          </a:p>
          <a:p>
            <a:pPr marL="800100" lvl="1" indent="-342900" algn="just">
              <a:buFont typeface="Wingdings" panose="05000000000000000000" pitchFamily="2" charset="2"/>
              <a:buChar char="ü"/>
            </a:pPr>
            <a:r>
              <a:rPr lang="es-ES" sz="2400" b="1" dirty="0">
                <a:solidFill>
                  <a:srgbClr val="0070C0"/>
                </a:solidFill>
              </a:rPr>
              <a:t>FEP</a:t>
            </a:r>
            <a:r>
              <a:rPr lang="es-ES" sz="2400" dirty="0"/>
              <a:t>: Fecha de Entrega más Próxima (EDD, </a:t>
            </a:r>
            <a:r>
              <a:rPr lang="es-ES" sz="2400" i="1" dirty="0"/>
              <a:t>Earliest Due Date</a:t>
            </a:r>
            <a:r>
              <a:rPr lang="es-ES" sz="2400" dirty="0"/>
              <a:t>).</a:t>
            </a:r>
          </a:p>
          <a:p>
            <a:pPr marL="800100" lvl="1" indent="-342900" algn="just">
              <a:buFont typeface="Wingdings" panose="05000000000000000000" pitchFamily="2" charset="2"/>
              <a:buChar char="ü"/>
            </a:pPr>
            <a:r>
              <a:rPr lang="es-ES" sz="2400" b="1" dirty="0">
                <a:solidFill>
                  <a:srgbClr val="0070C0"/>
                </a:solidFill>
              </a:rPr>
              <a:t>TPL</a:t>
            </a:r>
            <a:r>
              <a:rPr lang="es-ES" sz="2400" dirty="0"/>
              <a:t>: Tiempo de Procesamiento más Largo (LPT, </a:t>
            </a:r>
            <a:r>
              <a:rPr lang="es-ES" sz="2400" i="1" dirty="0"/>
              <a:t>Longest Processing Time</a:t>
            </a:r>
            <a:r>
              <a:rPr lang="es-ES" sz="2400" dirty="0"/>
              <a:t>).</a:t>
            </a:r>
          </a:p>
        </p:txBody>
      </p:sp>
    </p:spTree>
    <p:extLst>
      <p:ext uri="{BB962C8B-B14F-4D97-AF65-F5344CB8AC3E}">
        <p14:creationId xmlns:p14="http://schemas.microsoft.com/office/powerpoint/2010/main" val="3462662085"/>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0AB8DEFB-3B62-4CE6-8814-C0495FE96DD8}"/>
              </a:ext>
            </a:extLst>
          </p:cNvPr>
          <p:cNvSpPr txBox="1"/>
          <p:nvPr/>
        </p:nvSpPr>
        <p:spPr>
          <a:xfrm>
            <a:off x="0" y="1210485"/>
            <a:ext cx="12191999" cy="95410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Con el fin de evaluar la efectividad de cada regla suelen utilizarse las:</a:t>
            </a:r>
          </a:p>
          <a:p>
            <a:pPr marL="342900" indent="-342900" algn="just">
              <a:buFont typeface="Arial" panose="020B0604020202020204" pitchFamily="34" charset="0"/>
              <a:buChar char="•"/>
            </a:pPr>
            <a:endParaRPr lang="es-ES" sz="800" dirty="0">
              <a:solidFill>
                <a:srgbClr val="7030A0"/>
              </a:solidFill>
            </a:endParaRPr>
          </a:p>
          <a:p>
            <a:pPr algn="just"/>
            <a:r>
              <a:rPr lang="es-ES" sz="2400" b="1" dirty="0"/>
              <a:t>MEDIDAS DE EFICACIA</a:t>
            </a:r>
            <a:endParaRPr lang="es-ES" sz="2400" dirty="0"/>
          </a:p>
        </p:txBody>
      </p:sp>
      <p:grpSp>
        <p:nvGrpSpPr>
          <p:cNvPr id="5" name="Group 71">
            <a:extLst>
              <a:ext uri="{FF2B5EF4-FFF2-40B4-BE49-F238E27FC236}">
                <a16:creationId xmlns:a16="http://schemas.microsoft.com/office/drawing/2014/main" id="{D35FF353-C251-4689-9FB6-F046BE9EFA5D}"/>
              </a:ext>
            </a:extLst>
          </p:cNvPr>
          <p:cNvGrpSpPr>
            <a:grpSpLocks/>
          </p:cNvGrpSpPr>
          <p:nvPr/>
        </p:nvGrpSpPr>
        <p:grpSpPr bwMode="auto">
          <a:xfrm>
            <a:off x="2122232" y="2242431"/>
            <a:ext cx="7370775" cy="769938"/>
            <a:chOff x="62" y="1264"/>
            <a:chExt cx="4643" cy="485"/>
          </a:xfrm>
        </p:grpSpPr>
        <p:sp>
          <p:nvSpPr>
            <p:cNvPr id="6" name="Rectangle 67">
              <a:extLst>
                <a:ext uri="{FF2B5EF4-FFF2-40B4-BE49-F238E27FC236}">
                  <a16:creationId xmlns:a16="http://schemas.microsoft.com/office/drawing/2014/main" id="{A23A8750-0F8D-4424-800B-F1A001561922}"/>
                </a:ext>
              </a:extLst>
            </p:cNvPr>
            <p:cNvSpPr>
              <a:spLocks noChangeArrowheads="1"/>
            </p:cNvSpPr>
            <p:nvPr/>
          </p:nvSpPr>
          <p:spPr bwMode="auto">
            <a:xfrm>
              <a:off x="62" y="1383"/>
              <a:ext cx="464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s-ES" altLang="es-ES" sz="2000" b="1" i="1" kern="0" noProof="0" dirty="0">
                  <a:solidFill>
                    <a:srgbClr val="000000"/>
                  </a:solidFill>
                  <a:latin typeface="Arial" panose="020B0604020202020204" pitchFamily="34" charset="0"/>
                </a:rPr>
                <a:t>Tiempo medio de finalización</a:t>
              </a: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7" name="Group 70">
              <a:extLst>
                <a:ext uri="{FF2B5EF4-FFF2-40B4-BE49-F238E27FC236}">
                  <a16:creationId xmlns:a16="http://schemas.microsoft.com/office/drawing/2014/main" id="{32F3DA28-D5D4-4145-B1AE-294B73A43D53}"/>
                </a:ext>
              </a:extLst>
            </p:cNvPr>
            <p:cNvGrpSpPr>
              <a:grpSpLocks/>
            </p:cNvGrpSpPr>
            <p:nvPr/>
          </p:nvGrpSpPr>
          <p:grpSpPr bwMode="auto">
            <a:xfrm>
              <a:off x="2480" y="1264"/>
              <a:ext cx="1981" cy="485"/>
              <a:chOff x="4331" y="1112"/>
              <a:chExt cx="1981" cy="485"/>
            </a:xfrm>
          </p:grpSpPr>
          <p:sp>
            <p:nvSpPr>
              <p:cNvPr id="8" name="Rectangle 68">
                <a:extLst>
                  <a:ext uri="{FF2B5EF4-FFF2-40B4-BE49-F238E27FC236}">
                    <a16:creationId xmlns:a16="http://schemas.microsoft.com/office/drawing/2014/main" id="{7278E236-C99D-4C3E-854E-EBB54D2DC76E}"/>
                  </a:ext>
                </a:extLst>
              </p:cNvPr>
              <p:cNvSpPr>
                <a:spLocks noChangeArrowheads="1"/>
              </p:cNvSpPr>
              <p:nvPr/>
            </p:nvSpPr>
            <p:spPr bwMode="auto">
              <a:xfrm>
                <a:off x="4331" y="1112"/>
                <a:ext cx="198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Número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de trabajos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9" name="Line 69">
                <a:extLst>
                  <a:ext uri="{FF2B5EF4-FFF2-40B4-BE49-F238E27FC236}">
                    <a16:creationId xmlns:a16="http://schemas.microsoft.com/office/drawing/2014/main" id="{581C1D49-0D46-4837-9346-BB5F6146742B}"/>
                  </a:ext>
                </a:extLst>
              </p:cNvPr>
              <p:cNvSpPr>
                <a:spLocks noChangeShapeType="1"/>
              </p:cNvSpPr>
              <p:nvPr/>
            </p:nvSpPr>
            <p:spPr bwMode="auto">
              <a:xfrm flipH="1">
                <a:off x="4393" y="1358"/>
                <a:ext cx="1879" cy="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10" name="Group 77">
            <a:extLst>
              <a:ext uri="{FF2B5EF4-FFF2-40B4-BE49-F238E27FC236}">
                <a16:creationId xmlns:a16="http://schemas.microsoft.com/office/drawing/2014/main" id="{881F934B-C68C-4FCD-AF30-52E7D86CDBB1}"/>
              </a:ext>
            </a:extLst>
          </p:cNvPr>
          <p:cNvGrpSpPr>
            <a:grpSpLocks/>
          </p:cNvGrpSpPr>
          <p:nvPr/>
        </p:nvGrpSpPr>
        <p:grpSpPr bwMode="auto">
          <a:xfrm>
            <a:off x="2386429" y="3312761"/>
            <a:ext cx="6834180" cy="769938"/>
            <a:chOff x="38" y="2520"/>
            <a:chExt cx="4305" cy="485"/>
          </a:xfrm>
        </p:grpSpPr>
        <p:sp>
          <p:nvSpPr>
            <p:cNvPr id="11" name="Rectangle 73">
              <a:extLst>
                <a:ext uri="{FF2B5EF4-FFF2-40B4-BE49-F238E27FC236}">
                  <a16:creationId xmlns:a16="http://schemas.microsoft.com/office/drawing/2014/main" id="{9B3791CF-B260-47F9-A15F-2DCFBC0B80B6}"/>
                </a:ext>
              </a:extLst>
            </p:cNvPr>
            <p:cNvSpPr>
              <a:spLocks noChangeArrowheads="1"/>
            </p:cNvSpPr>
            <p:nvPr/>
          </p:nvSpPr>
          <p:spPr bwMode="auto">
            <a:xfrm>
              <a:off x="38" y="2655"/>
              <a:ext cx="430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Utilización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12" name="Group 76">
              <a:extLst>
                <a:ext uri="{FF2B5EF4-FFF2-40B4-BE49-F238E27FC236}">
                  <a16:creationId xmlns:a16="http://schemas.microsoft.com/office/drawing/2014/main" id="{B36B6BDA-09B5-49D3-A557-23F694BABB09}"/>
                </a:ext>
              </a:extLst>
            </p:cNvPr>
            <p:cNvGrpSpPr>
              <a:grpSpLocks/>
            </p:cNvGrpSpPr>
            <p:nvPr/>
          </p:nvGrpSpPr>
          <p:grpSpPr bwMode="auto">
            <a:xfrm>
              <a:off x="1032" y="2520"/>
              <a:ext cx="3201" cy="485"/>
              <a:chOff x="160" y="3424"/>
              <a:chExt cx="3201" cy="485"/>
            </a:xfrm>
          </p:grpSpPr>
          <p:sp>
            <p:nvSpPr>
              <p:cNvPr id="13" name="Rectangle 74">
                <a:extLst>
                  <a:ext uri="{FF2B5EF4-FFF2-40B4-BE49-F238E27FC236}">
                    <a16:creationId xmlns:a16="http://schemas.microsoft.com/office/drawing/2014/main" id="{F0476EDB-AF7A-4156-837A-1111A10727EF}"/>
                  </a:ext>
                </a:extLst>
              </p:cNvPr>
              <p:cNvSpPr>
                <a:spLocks noChangeArrowheads="1"/>
              </p:cNvSpPr>
              <p:nvPr/>
            </p:nvSpPr>
            <p:spPr bwMode="auto">
              <a:xfrm>
                <a:off x="160" y="3424"/>
                <a:ext cx="320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Tiempo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total de trabajo (Procesamiento)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 name="Line 75">
                <a:extLst>
                  <a:ext uri="{FF2B5EF4-FFF2-40B4-BE49-F238E27FC236}">
                    <a16:creationId xmlns:a16="http://schemas.microsoft.com/office/drawing/2014/main" id="{47C780EA-9E4D-4754-9390-D80B0BF5B80C}"/>
                  </a:ext>
                </a:extLst>
              </p:cNvPr>
              <p:cNvSpPr>
                <a:spLocks noChangeShapeType="1"/>
              </p:cNvSpPr>
              <p:nvPr/>
            </p:nvSpPr>
            <p:spPr bwMode="auto">
              <a:xfrm flipV="1">
                <a:off x="204" y="3673"/>
                <a:ext cx="3107" cy="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15" name="Group 83">
            <a:extLst>
              <a:ext uri="{FF2B5EF4-FFF2-40B4-BE49-F238E27FC236}">
                <a16:creationId xmlns:a16="http://schemas.microsoft.com/office/drawing/2014/main" id="{72880230-01AE-4D8D-B427-BE324883745C}"/>
              </a:ext>
            </a:extLst>
          </p:cNvPr>
          <p:cNvGrpSpPr>
            <a:grpSpLocks/>
          </p:cNvGrpSpPr>
          <p:nvPr/>
        </p:nvGrpSpPr>
        <p:grpSpPr bwMode="auto">
          <a:xfrm>
            <a:off x="1367416" y="4440811"/>
            <a:ext cx="8861004" cy="769938"/>
            <a:chOff x="90" y="3738"/>
            <a:chExt cx="5494" cy="485"/>
          </a:xfrm>
        </p:grpSpPr>
        <p:sp>
          <p:nvSpPr>
            <p:cNvPr id="17" name="Rectangle 78">
              <a:extLst>
                <a:ext uri="{FF2B5EF4-FFF2-40B4-BE49-F238E27FC236}">
                  <a16:creationId xmlns:a16="http://schemas.microsoft.com/office/drawing/2014/main" id="{8EDD9307-74EA-475A-A532-717CC596B44D}"/>
                </a:ext>
              </a:extLst>
            </p:cNvPr>
            <p:cNvSpPr>
              <a:spLocks noChangeArrowheads="1"/>
            </p:cNvSpPr>
            <p:nvPr/>
          </p:nvSpPr>
          <p:spPr bwMode="auto">
            <a:xfrm>
              <a:off x="90" y="3792"/>
              <a:ext cx="209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base" latinLnBrk="0" hangingPunct="0">
                <a:lnSpc>
                  <a:spcPct val="85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Número medio de trabajos en el sistema</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8" name="Rectangle 79">
              <a:extLst>
                <a:ext uri="{FF2B5EF4-FFF2-40B4-BE49-F238E27FC236}">
                  <a16:creationId xmlns:a16="http://schemas.microsoft.com/office/drawing/2014/main" id="{E444ABBC-7C7D-4B33-A4D6-D1A608768AE9}"/>
                </a:ext>
              </a:extLst>
            </p:cNvPr>
            <p:cNvSpPr>
              <a:spLocks noChangeArrowheads="1"/>
            </p:cNvSpPr>
            <p:nvPr/>
          </p:nvSpPr>
          <p:spPr bwMode="auto">
            <a:xfrm>
              <a:off x="2096" y="3859"/>
              <a:ext cx="34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19" name="Group 82">
              <a:extLst>
                <a:ext uri="{FF2B5EF4-FFF2-40B4-BE49-F238E27FC236}">
                  <a16:creationId xmlns:a16="http://schemas.microsoft.com/office/drawing/2014/main" id="{378B8A9E-653C-4C28-9F87-B6AC2A6FD0C1}"/>
                </a:ext>
              </a:extLst>
            </p:cNvPr>
            <p:cNvGrpSpPr>
              <a:grpSpLocks/>
            </p:cNvGrpSpPr>
            <p:nvPr/>
          </p:nvGrpSpPr>
          <p:grpSpPr bwMode="auto">
            <a:xfrm>
              <a:off x="2228" y="3738"/>
              <a:ext cx="3151" cy="485"/>
              <a:chOff x="4532" y="3866"/>
              <a:chExt cx="3151" cy="485"/>
            </a:xfrm>
          </p:grpSpPr>
          <p:sp>
            <p:nvSpPr>
              <p:cNvPr id="20" name="Rectangle 80">
                <a:extLst>
                  <a:ext uri="{FF2B5EF4-FFF2-40B4-BE49-F238E27FC236}">
                    <a16:creationId xmlns:a16="http://schemas.microsoft.com/office/drawing/2014/main" id="{D8606886-711F-4453-B15B-347C977F652B}"/>
                  </a:ext>
                </a:extLst>
              </p:cNvPr>
              <p:cNvSpPr>
                <a:spLocks noChangeArrowheads="1"/>
              </p:cNvSpPr>
              <p:nvPr/>
            </p:nvSpPr>
            <p:spPr bwMode="auto">
              <a:xfrm>
                <a:off x="4532" y="3866"/>
                <a:ext cx="315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Tiempo total de trabajo (Procesamiento)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1" name="Line 81">
                <a:extLst>
                  <a:ext uri="{FF2B5EF4-FFF2-40B4-BE49-F238E27FC236}">
                    <a16:creationId xmlns:a16="http://schemas.microsoft.com/office/drawing/2014/main" id="{1A1B1BD9-A98F-40E3-8B73-CD953946E3E1}"/>
                  </a:ext>
                </a:extLst>
              </p:cNvPr>
              <p:cNvSpPr>
                <a:spLocks noChangeShapeType="1"/>
              </p:cNvSpPr>
              <p:nvPr/>
            </p:nvSpPr>
            <p:spPr bwMode="auto">
              <a:xfrm>
                <a:off x="4593" y="4112"/>
                <a:ext cx="3037" cy="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22" name="Group 88">
            <a:extLst>
              <a:ext uri="{FF2B5EF4-FFF2-40B4-BE49-F238E27FC236}">
                <a16:creationId xmlns:a16="http://schemas.microsoft.com/office/drawing/2014/main" id="{79EA3E84-A1E3-453C-ADCE-9908244E9D84}"/>
              </a:ext>
            </a:extLst>
          </p:cNvPr>
          <p:cNvGrpSpPr>
            <a:grpSpLocks/>
          </p:cNvGrpSpPr>
          <p:nvPr/>
        </p:nvGrpSpPr>
        <p:grpSpPr bwMode="auto">
          <a:xfrm>
            <a:off x="2518225" y="5520664"/>
            <a:ext cx="6597661" cy="769938"/>
            <a:chOff x="-167" y="3608"/>
            <a:chExt cx="4156" cy="485"/>
          </a:xfrm>
        </p:grpSpPr>
        <p:sp>
          <p:nvSpPr>
            <p:cNvPr id="23" name="Rectangle 84">
              <a:extLst>
                <a:ext uri="{FF2B5EF4-FFF2-40B4-BE49-F238E27FC236}">
                  <a16:creationId xmlns:a16="http://schemas.microsoft.com/office/drawing/2014/main" id="{A8B79B23-7CBC-43A6-B369-243C92248736}"/>
                </a:ext>
              </a:extLst>
            </p:cNvPr>
            <p:cNvSpPr>
              <a:spLocks noChangeArrowheads="1"/>
            </p:cNvSpPr>
            <p:nvPr/>
          </p:nvSpPr>
          <p:spPr bwMode="auto">
            <a:xfrm>
              <a:off x="-167" y="3743"/>
              <a:ext cx="410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Retraso medio del trabajo</a:t>
              </a: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24" name="Group 87">
              <a:extLst>
                <a:ext uri="{FF2B5EF4-FFF2-40B4-BE49-F238E27FC236}">
                  <a16:creationId xmlns:a16="http://schemas.microsoft.com/office/drawing/2014/main" id="{68E866F4-4AD8-4E25-B1FA-30868C94F9F2}"/>
                </a:ext>
              </a:extLst>
            </p:cNvPr>
            <p:cNvGrpSpPr>
              <a:grpSpLocks/>
            </p:cNvGrpSpPr>
            <p:nvPr/>
          </p:nvGrpSpPr>
          <p:grpSpPr bwMode="auto">
            <a:xfrm>
              <a:off x="1970" y="3608"/>
              <a:ext cx="2019" cy="485"/>
              <a:chOff x="4346" y="3704"/>
              <a:chExt cx="2019" cy="485"/>
            </a:xfrm>
          </p:grpSpPr>
          <p:sp>
            <p:nvSpPr>
              <p:cNvPr id="25" name="Rectangle 85">
                <a:extLst>
                  <a:ext uri="{FF2B5EF4-FFF2-40B4-BE49-F238E27FC236}">
                    <a16:creationId xmlns:a16="http://schemas.microsoft.com/office/drawing/2014/main" id="{B2EED76E-86FF-4057-B42D-CEFF0B7311DF}"/>
                  </a:ext>
                </a:extLst>
              </p:cNvPr>
              <p:cNvSpPr>
                <a:spLocks noChangeArrowheads="1"/>
              </p:cNvSpPr>
              <p:nvPr/>
            </p:nvSpPr>
            <p:spPr bwMode="auto">
              <a:xfrm>
                <a:off x="4346" y="3704"/>
                <a:ext cx="2019"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Horas totales de Retraso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Número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de trabajos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6" name="Line 86">
                <a:extLst>
                  <a:ext uri="{FF2B5EF4-FFF2-40B4-BE49-F238E27FC236}">
                    <a16:creationId xmlns:a16="http://schemas.microsoft.com/office/drawing/2014/main" id="{AB3F4CED-AAF4-49AC-800E-330BF8F7C54A}"/>
                  </a:ext>
                </a:extLst>
              </p:cNvPr>
              <p:cNvSpPr>
                <a:spLocks noChangeShapeType="1"/>
              </p:cNvSpPr>
              <p:nvPr/>
            </p:nvSpPr>
            <p:spPr bwMode="auto">
              <a:xfrm flipV="1">
                <a:off x="4398" y="3951"/>
                <a:ext cx="194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spTree>
    <p:extLst>
      <p:ext uri="{BB962C8B-B14F-4D97-AF65-F5344CB8AC3E}">
        <p14:creationId xmlns:p14="http://schemas.microsoft.com/office/powerpoint/2010/main" val="3901982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4" name="Grupo 3">
            <a:extLst>
              <a:ext uri="{FF2B5EF4-FFF2-40B4-BE49-F238E27FC236}">
                <a16:creationId xmlns:a16="http://schemas.microsoft.com/office/drawing/2014/main" id="{1DE073DD-95E1-42FD-906D-D5F54B64FD9C}"/>
              </a:ext>
            </a:extLst>
          </p:cNvPr>
          <p:cNvGrpSpPr/>
          <p:nvPr/>
        </p:nvGrpSpPr>
        <p:grpSpPr>
          <a:xfrm>
            <a:off x="165548" y="273535"/>
            <a:ext cx="2503475" cy="914400"/>
            <a:chOff x="4217964" y="760727"/>
            <a:chExt cx="2190136" cy="914400"/>
          </a:xfrm>
          <a:effectLst>
            <a:outerShdw blurRad="50800" dist="38100" dir="2700000" algn="tl" rotWithShape="0">
              <a:prstClr val="black">
                <a:alpha val="40000"/>
              </a:prstClr>
            </a:outerShdw>
          </a:effectLst>
        </p:grpSpPr>
        <p:pic>
          <p:nvPicPr>
            <p:cNvPr id="5" name="Gráfico 4" descr="Pizarra">
              <a:extLst>
                <a:ext uri="{FF2B5EF4-FFF2-40B4-BE49-F238E27FC236}">
                  <a16:creationId xmlns:a16="http://schemas.microsoft.com/office/drawing/2014/main" id="{2DA827A9-D9FB-4677-BC0E-61A302ECEA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6" name="Text Box 53">
              <a:extLst>
                <a:ext uri="{FF2B5EF4-FFF2-40B4-BE49-F238E27FC236}">
                  <a16:creationId xmlns:a16="http://schemas.microsoft.com/office/drawing/2014/main" id="{65849506-281E-44F4-9A0D-6047C29FB39B}"/>
                </a:ext>
              </a:extLst>
            </p:cNvPr>
            <p:cNvSpPr txBox="1">
              <a:spLocks noChangeArrowheads="1"/>
            </p:cNvSpPr>
            <p:nvPr/>
          </p:nvSpPr>
          <p:spPr bwMode="auto">
            <a:xfrm>
              <a:off x="5062023" y="1017872"/>
              <a:ext cx="1346077" cy="400110"/>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6.4</a:t>
              </a:r>
            </a:p>
          </p:txBody>
        </p:sp>
      </p:grpSp>
      <p:sp>
        <p:nvSpPr>
          <p:cNvPr id="7" name="CuadroTexto 6">
            <a:extLst>
              <a:ext uri="{FF2B5EF4-FFF2-40B4-BE49-F238E27FC236}">
                <a16:creationId xmlns:a16="http://schemas.microsoft.com/office/drawing/2014/main" id="{30D5E777-CD6B-45A7-8FCD-EF8DE9ED0A61}"/>
              </a:ext>
            </a:extLst>
          </p:cNvPr>
          <p:cNvSpPr txBox="1"/>
          <p:nvPr/>
        </p:nvSpPr>
        <p:spPr>
          <a:xfrm>
            <a:off x="0" y="1246815"/>
            <a:ext cx="12173806" cy="1569660"/>
          </a:xfrm>
          <a:prstGeom prst="rect">
            <a:avLst/>
          </a:prstGeom>
          <a:noFill/>
        </p:spPr>
        <p:txBody>
          <a:bodyPr wrap="square" rtlCol="0">
            <a:spAutoFit/>
          </a:bodyPr>
          <a:lstStyle/>
          <a:p>
            <a:pPr algn="just"/>
            <a:r>
              <a:rPr lang="es-ES" sz="2400" dirty="0"/>
              <a:t>Hay cinco trabajos de diseño arquitectónico pendientes de ser asignados en un despacho de arquitectos. En la siguiente tabla se muestran los tiempos de realización (proceso) y las fechas de entrega solicitadas. Queremos determinar la secuencia de proceso con arreglo a las reglas PEPS, TPC, FEP y TPL. A cada trabajo se le asignó una letra según el orden de llegada.</a:t>
            </a:r>
          </a:p>
        </p:txBody>
      </p:sp>
      <p:graphicFrame>
        <p:nvGraphicFramePr>
          <p:cNvPr id="8" name="Group 88">
            <a:extLst>
              <a:ext uri="{FF2B5EF4-FFF2-40B4-BE49-F238E27FC236}">
                <a16:creationId xmlns:a16="http://schemas.microsoft.com/office/drawing/2014/main" id="{17C5D722-30DE-4B6A-948E-92B1421C10E9}"/>
              </a:ext>
            </a:extLst>
          </p:cNvPr>
          <p:cNvGraphicFramePr>
            <a:graphicFrameLocks noGrp="1"/>
          </p:cNvGraphicFramePr>
          <p:nvPr>
            <p:extLst>
              <p:ext uri="{D42A27DB-BD31-4B8C-83A1-F6EECF244321}">
                <p14:modId xmlns:p14="http://schemas.microsoft.com/office/powerpoint/2010/main" val="1429913714"/>
              </p:ext>
            </p:extLst>
          </p:nvPr>
        </p:nvGraphicFramePr>
        <p:xfrm>
          <a:off x="2211977" y="2921982"/>
          <a:ext cx="7881257" cy="3231515"/>
        </p:xfrm>
        <a:graphic>
          <a:graphicData uri="http://schemas.openxmlformats.org/drawingml/2006/table">
            <a:tbl>
              <a:tblPr/>
              <a:tblGrid>
                <a:gridCol w="1765985">
                  <a:extLst>
                    <a:ext uri="{9D8B030D-6E8A-4147-A177-3AD203B41FA5}">
                      <a16:colId xmlns:a16="http://schemas.microsoft.com/office/drawing/2014/main" val="20000"/>
                    </a:ext>
                  </a:extLst>
                </a:gridCol>
                <a:gridCol w="3867654">
                  <a:extLst>
                    <a:ext uri="{9D8B030D-6E8A-4147-A177-3AD203B41FA5}">
                      <a16:colId xmlns:a16="http://schemas.microsoft.com/office/drawing/2014/main" val="20001"/>
                    </a:ext>
                  </a:extLst>
                </a:gridCol>
                <a:gridCol w="2247618">
                  <a:extLst>
                    <a:ext uri="{9D8B030D-6E8A-4147-A177-3AD203B41FA5}">
                      <a16:colId xmlns:a16="http://schemas.microsoft.com/office/drawing/2014/main" val="20002"/>
                    </a:ext>
                  </a:extLst>
                </a:gridCol>
              </a:tblGrid>
              <a:tr h="677863">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Trabajo</a:t>
                      </a:r>
                    </a:p>
                  </a:txBody>
                  <a:tcPr anchor="b" horzOverflow="overflow">
                    <a:lnL cap="flat">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Tiempo de realización (proceso) del trabajo</a:t>
                      </a:r>
                      <a:br>
                        <a:rPr kumimoji="0" lang="es-ES" altLang="es-ES" sz="24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br>
                      <a:r>
                        <a:rPr kumimoji="0" lang="es-ES" altLang="es-ES" sz="24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(días)</a:t>
                      </a:r>
                    </a:p>
                  </a:txBody>
                  <a:tcPr anchor="b"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Fecha de entrega del trabajo (días)</a:t>
                      </a:r>
                    </a:p>
                  </a:txBody>
                  <a:tcPr anchor="b" horzOverflow="overflow">
                    <a:lnL>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275">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A</a:t>
                      </a:r>
                    </a:p>
                  </a:txBody>
                  <a:tcPr horzOverflow="overflow">
                    <a:lnL cap="flat">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6</a:t>
                      </a:r>
                    </a:p>
                  </a:txBody>
                  <a:tcPr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4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8</a:t>
                      </a:r>
                    </a:p>
                  </a:txBody>
                  <a:tcPr horzOverflow="overflow">
                    <a:lnL>
                      <a:noFill/>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191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B</a:t>
                      </a:r>
                    </a:p>
                  </a:txBody>
                  <a:tcP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2</a:t>
                      </a:r>
                    </a:p>
                  </a:txBody>
                  <a:tcP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4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6</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64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C</a:t>
                      </a:r>
                    </a:p>
                  </a:txBody>
                  <a:tcP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8</a:t>
                      </a:r>
                    </a:p>
                  </a:txBody>
                  <a:tcP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4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18</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445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D</a:t>
                      </a:r>
                    </a:p>
                  </a:txBody>
                  <a:tcP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a:t>
                      </a:r>
                    </a:p>
                  </a:txBody>
                  <a:tcP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4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15</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445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E</a:t>
                      </a:r>
                    </a:p>
                  </a:txBody>
                  <a:tcPr horzOverflow="overflow">
                    <a:lnL cap="flat">
                      <a:noFill/>
                    </a:lnL>
                    <a:lnR>
                      <a:noFill/>
                    </a:lnR>
                    <a:lnT>
                      <a:noFill/>
                    </a:lnT>
                    <a:lnB cap="flat">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4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9</a:t>
                      </a:r>
                    </a:p>
                  </a:txBody>
                  <a:tcPr horzOverflow="overflow">
                    <a:lnL>
                      <a:noFill/>
                    </a:lnL>
                    <a:lnR>
                      <a:noFill/>
                    </a:lnR>
                    <a:lnT>
                      <a:noFill/>
                    </a:lnT>
                    <a:lnB cap="flat">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4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23</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54864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4" name="Group 205">
            <a:extLst>
              <a:ext uri="{FF2B5EF4-FFF2-40B4-BE49-F238E27FC236}">
                <a16:creationId xmlns:a16="http://schemas.microsoft.com/office/drawing/2014/main" id="{24DE18CA-4FB3-4C8D-8629-A1126703D240}"/>
              </a:ext>
            </a:extLst>
          </p:cNvPr>
          <p:cNvGraphicFramePr>
            <a:graphicFrameLocks noGrp="1"/>
          </p:cNvGraphicFramePr>
          <p:nvPr/>
        </p:nvGraphicFramePr>
        <p:xfrm>
          <a:off x="1854925" y="2278367"/>
          <a:ext cx="8334103" cy="3581400"/>
        </p:xfrm>
        <a:graphic>
          <a:graphicData uri="http://schemas.openxmlformats.org/drawingml/2006/table">
            <a:tbl>
              <a:tblPr/>
              <a:tblGrid>
                <a:gridCol w="1715845">
                  <a:extLst>
                    <a:ext uri="{9D8B030D-6E8A-4147-A177-3AD203B41FA5}">
                      <a16:colId xmlns:a16="http://schemas.microsoft.com/office/drawing/2014/main" val="20000"/>
                    </a:ext>
                  </a:extLst>
                </a:gridCol>
                <a:gridCol w="2369500">
                  <a:extLst>
                    <a:ext uri="{9D8B030D-6E8A-4147-A177-3AD203B41FA5}">
                      <a16:colId xmlns:a16="http://schemas.microsoft.com/office/drawing/2014/main" val="20001"/>
                    </a:ext>
                  </a:extLst>
                </a:gridCol>
                <a:gridCol w="1116661">
                  <a:extLst>
                    <a:ext uri="{9D8B030D-6E8A-4147-A177-3AD203B41FA5}">
                      <a16:colId xmlns:a16="http://schemas.microsoft.com/office/drawing/2014/main" val="20002"/>
                    </a:ext>
                  </a:extLst>
                </a:gridCol>
                <a:gridCol w="1538813">
                  <a:extLst>
                    <a:ext uri="{9D8B030D-6E8A-4147-A177-3AD203B41FA5}">
                      <a16:colId xmlns:a16="http://schemas.microsoft.com/office/drawing/2014/main" val="20003"/>
                    </a:ext>
                  </a:extLst>
                </a:gridCol>
                <a:gridCol w="1593284">
                  <a:extLst>
                    <a:ext uri="{9D8B030D-6E8A-4147-A177-3AD203B41FA5}">
                      <a16:colId xmlns:a16="http://schemas.microsoft.com/office/drawing/2014/main" val="20004"/>
                    </a:ext>
                  </a:extLst>
                </a:gridCol>
              </a:tblGrid>
              <a:tr h="581025">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Secuencia de tareas</a:t>
                      </a:r>
                    </a:p>
                  </a:txBody>
                  <a:tcPr anchor="b" horzOverflow="overflow">
                    <a:lnL cap="flat">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Tiempo de proceso (días)</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Tiempo de flujo</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Fecha de entrega (días)</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Retraso de la tarea</a:t>
                      </a:r>
                    </a:p>
                  </a:txBody>
                  <a:tcPr anchor="b" horzOverflow="overflow">
                    <a:lnL>
                      <a:noFill/>
                    </a:lnL>
                    <a:lnR cap="flat">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A</a:t>
                      </a:r>
                    </a:p>
                  </a:txBody>
                  <a:tcPr anchor="ctr" horzOverflow="overflow">
                    <a:lnL cap="flat">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11430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11430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11430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6</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5715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5715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5715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6</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7620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7620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7620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8</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8636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8636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8636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0</a:t>
                      </a:r>
                    </a:p>
                  </a:txBody>
                  <a:tcPr anchor="ctr" horzOverflow="overflow">
                    <a:lnL>
                      <a:noFill/>
                    </a:lnL>
                    <a:lnR cap="flat">
                      <a:noFill/>
                    </a:lnR>
                    <a:lnT w="381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445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B</a:t>
                      </a:r>
                    </a:p>
                  </a:txBody>
                  <a:tcPr anchor="ctr" horzOverflow="overflow">
                    <a:lnL cap="flat">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11430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11430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11430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2</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5715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5715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5715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8</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7620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7620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7620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6</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8636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8636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8636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2</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445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C</a:t>
                      </a:r>
                    </a:p>
                  </a:txBody>
                  <a:tcPr anchor="ctr" horzOverflow="overflow">
                    <a:lnL cap="flat">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11430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11430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11430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8</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5715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5715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5715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16</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7620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7620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7620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18</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8636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8636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8636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191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D</a:t>
                      </a:r>
                    </a:p>
                  </a:txBody>
                  <a:tcPr anchor="ctr" horzOverflow="overflow">
                    <a:lnL cap="flat">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11430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11430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11430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3</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5715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5715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5715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19</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7620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7620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7620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15</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8636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8636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8636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4</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72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E</a:t>
                      </a:r>
                    </a:p>
                  </a:txBody>
                  <a:tcPr anchor="ctr" horzOverflow="overflow">
                    <a:lnL cap="flat">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11430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11430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11430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9</a:t>
                      </a:r>
                    </a:p>
                  </a:txBody>
                  <a:tcPr anchor="ctr"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tabLst>
                          <a:tab pos="5715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5715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5715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28</a:t>
                      </a:r>
                    </a:p>
                  </a:txBody>
                  <a:tcPr anchor="ctr"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tabLst>
                          <a:tab pos="7620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7620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7620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7620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23</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tabLst>
                          <a:tab pos="8636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8636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8636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5</a:t>
                      </a:r>
                    </a:p>
                  </a:txBody>
                  <a:tcPr anchor="ctr" horzOverflow="overflow">
                    <a:lnL>
                      <a:noFill/>
                    </a:lnL>
                    <a:lnR cap="flat">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cap="flat">
                      <a:noFill/>
                    </a:lnL>
                    <a:lnR>
                      <a:noFill/>
                    </a:lnR>
                    <a:lnT>
                      <a:noFill/>
                    </a:lnT>
                    <a:lnB cap="flat">
                      <a:noFill/>
                    </a:lnB>
                    <a:lnTlToBr>
                      <a:noFill/>
                    </a:lnTlToBr>
                    <a:lnBlToTr>
                      <a:noFill/>
                    </a:lnBlToTr>
                    <a:noFill/>
                  </a:tcPr>
                </a:tc>
                <a:tc>
                  <a:txBody>
                    <a:bodyPr/>
                    <a:lstStyle>
                      <a:lvl1pPr marL="0" algn="l" defTabSz="914400" rtl="0" eaLnBrk="1" latinLnBrk="0" hangingPunct="1">
                        <a:lnSpc>
                          <a:spcPct val="90000"/>
                        </a:lnSpc>
                        <a:spcBef>
                          <a:spcPct val="40000"/>
                        </a:spcBef>
                        <a:tabLst>
                          <a:tab pos="11430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11430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11430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11430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28</a:t>
                      </a:r>
                    </a:p>
                  </a:txBody>
                  <a:tcPr anchor="ctr" horzOverflow="overflow">
                    <a:lnL>
                      <a:noFill/>
                    </a:lnL>
                    <a:lnR>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0" algn="l" defTabSz="914400" rtl="0" eaLnBrk="1" latinLnBrk="0" hangingPunct="1">
                        <a:lnSpc>
                          <a:spcPct val="90000"/>
                        </a:lnSpc>
                        <a:spcBef>
                          <a:spcPct val="40000"/>
                        </a:spcBef>
                        <a:tabLst>
                          <a:tab pos="5715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5715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5715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5715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77</a:t>
                      </a:r>
                    </a:p>
                  </a:txBody>
                  <a:tcPr anchor="ctr" horzOverflow="overflow">
                    <a:lnL>
                      <a:noFill/>
                    </a:lnL>
                    <a:lnR>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noFill/>
                  </a:tcPr>
                </a:tc>
                <a:tc>
                  <a:txBody>
                    <a:bodyPr/>
                    <a:lstStyle>
                      <a:lvl1pPr marL="0" algn="l" defTabSz="914400" rtl="0" eaLnBrk="1" latinLnBrk="0" hangingPunct="1">
                        <a:lnSpc>
                          <a:spcPct val="90000"/>
                        </a:lnSpc>
                        <a:spcBef>
                          <a:spcPct val="40000"/>
                        </a:spcBef>
                        <a:tabLst>
                          <a:tab pos="863600" algn="r"/>
                        </a:tabLst>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tabLst>
                          <a:tab pos="863600" algn="r"/>
                        </a:tabLst>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tabLst>
                          <a:tab pos="863600" algn="r"/>
                        </a:tabLst>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tabLst>
                          <a:tab pos="863600" algn="r"/>
                        </a:tabLs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11</a:t>
                      </a:r>
                    </a:p>
                  </a:txBody>
                  <a:tcPr anchor="ctr" horzOverflow="overflow">
                    <a:lnL>
                      <a:noFill/>
                    </a:lnL>
                    <a:lnR cap="flat">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Rectangle 125">
            <a:extLst>
              <a:ext uri="{FF2B5EF4-FFF2-40B4-BE49-F238E27FC236}">
                <a16:creationId xmlns:a16="http://schemas.microsoft.com/office/drawing/2014/main" id="{F4FDD9CC-4163-495D-83EA-7F1D63C52387}"/>
              </a:ext>
            </a:extLst>
          </p:cNvPr>
          <p:cNvSpPr>
            <a:spLocks noChangeArrowheads="1"/>
          </p:cNvSpPr>
          <p:nvPr/>
        </p:nvSpPr>
        <p:spPr bwMode="auto">
          <a:xfrm>
            <a:off x="2059305" y="1467155"/>
            <a:ext cx="49835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s-ES" altLang="es-ES" sz="2800" b="1" dirty="0">
                <a:solidFill>
                  <a:srgbClr val="0070C0"/>
                </a:solidFill>
                <a:effectLst>
                  <a:outerShdw blurRad="38100" dist="38100" dir="2700000" algn="tl">
                    <a:srgbClr val="C0C0C0"/>
                  </a:outerShdw>
                </a:effectLst>
                <a:latin typeface="Arial" panose="020B0604020202020204" pitchFamily="34" charset="0"/>
              </a:rPr>
              <a:t>PEPS</a:t>
            </a:r>
            <a:r>
              <a:rPr lang="es-ES" altLang="es-ES" sz="2800" b="1" dirty="0">
                <a:solidFill>
                  <a:srgbClr val="000000"/>
                </a:solidFill>
                <a:effectLst>
                  <a:outerShdw blurRad="38100" dist="38100" dir="2700000" algn="tl">
                    <a:srgbClr val="C0C0C0"/>
                  </a:outerShdw>
                </a:effectLst>
                <a:latin typeface="Arial" panose="020B0604020202020204" pitchFamily="34" charset="0"/>
              </a:rPr>
              <a:t>: Secuencia A-B-C-D-E</a:t>
            </a:r>
          </a:p>
        </p:txBody>
      </p:sp>
    </p:spTree>
    <p:extLst>
      <p:ext uri="{BB962C8B-B14F-4D97-AF65-F5344CB8AC3E}">
        <p14:creationId xmlns:p14="http://schemas.microsoft.com/office/powerpoint/2010/main" val="2791625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1500"/>
                            </p:stCondLst>
                            <p:childTnLst>
                              <p:par>
                                <p:cTn id="9" presetID="18" presetClass="entr" presetSubtype="6"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54FB6FBD-5F66-4E22-A673-EAC886F719F5}"/>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6.1. INTRODUCCIÓN A LA PROGRAMACIÓN DE OPERACIONES</a:t>
            </a:r>
          </a:p>
        </p:txBody>
      </p:sp>
      <p:sp>
        <p:nvSpPr>
          <p:cNvPr id="6" name="CuadroTexto 5">
            <a:extLst>
              <a:ext uri="{FF2B5EF4-FFF2-40B4-BE49-F238E27FC236}">
                <a16:creationId xmlns:a16="http://schemas.microsoft.com/office/drawing/2014/main" id="{A75F6C16-74D5-4DAC-80C7-25AFBD62F1C2}"/>
              </a:ext>
            </a:extLst>
          </p:cNvPr>
          <p:cNvSpPr txBox="1"/>
          <p:nvPr/>
        </p:nvSpPr>
        <p:spPr>
          <a:xfrm>
            <a:off x="1" y="605956"/>
            <a:ext cx="12191998" cy="5386090"/>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El PCP determina qué </a:t>
            </a:r>
            <a:r>
              <a:rPr lang="es-ES" sz="2400" b="1" dirty="0"/>
              <a:t>operaciones</a:t>
            </a:r>
            <a:r>
              <a:rPr lang="es-ES" sz="2400" dirty="0"/>
              <a:t> se van a realizar en cada centro o estación de trabajo para cumplir el PMP (normalmente en </a:t>
            </a:r>
            <a:r>
              <a:rPr lang="es-ES" sz="2400" b="1" dirty="0"/>
              <a:t>horas</a:t>
            </a:r>
            <a:r>
              <a:rPr lang="es-ES" sz="2400" dirty="0"/>
              <a:t>), con la capacidad disponible y los componentes o materiales necesarios, empleando el menor volumen de recursos e inventarios posible.</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Se desarrollará un programa de operaciones (PCP) para un HP (horizonte de planificación) entre unas horas y varias semanas, el cual es imprescindible para que cada trabajador o cada responsable sepa en cada momento qué tiene que hacer para que se logre el MRP, el PMP, el PAP y los objetivos estratégicos de la empresa. </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Esta programación tiene como objeto determinar: </a:t>
            </a:r>
          </a:p>
          <a:p>
            <a:pPr marL="800100" lvl="1" indent="-342900" algn="just">
              <a:buFont typeface="Wingdings" panose="05000000000000000000" pitchFamily="2" charset="2"/>
              <a:buChar char="ü"/>
            </a:pPr>
            <a:r>
              <a:rPr lang="es-ES" sz="2400" dirty="0"/>
              <a:t>Qué operaciones se van a realizar sobre los distintos pedidos.</a:t>
            </a:r>
          </a:p>
          <a:p>
            <a:pPr marL="800100" lvl="1" indent="-342900" algn="just">
              <a:buFont typeface="Wingdings" panose="05000000000000000000" pitchFamily="2" charset="2"/>
              <a:buChar char="ü"/>
            </a:pPr>
            <a:r>
              <a:rPr lang="es-ES" sz="2400" dirty="0"/>
              <a:t>Durante cada momento del HP y en qué CT.</a:t>
            </a:r>
          </a:p>
          <a:p>
            <a:pPr lvl="1" algn="just"/>
            <a:r>
              <a:rPr lang="es-ES" sz="800" dirty="0"/>
              <a:t> </a:t>
            </a:r>
          </a:p>
          <a:p>
            <a:pPr marL="1257300" lvl="2" indent="-342900" algn="just">
              <a:buFont typeface="Wingdings" panose="05000000000000000000" pitchFamily="2" charset="2"/>
              <a:buChar char="v"/>
            </a:pPr>
            <a:r>
              <a:rPr lang="es-ES" sz="2400" dirty="0"/>
              <a:t>De forma que con la capacidad disponible en cada uno de ellos se cumplan las fechas de entrega planificadas empleando el menor volumen de recursos posibles.</a:t>
            </a:r>
          </a:p>
        </p:txBody>
      </p:sp>
      <p:sp>
        <p:nvSpPr>
          <p:cNvPr id="7" name="Flecha: curvada hacia la derecha 6">
            <a:extLst>
              <a:ext uri="{FF2B5EF4-FFF2-40B4-BE49-F238E27FC236}">
                <a16:creationId xmlns:a16="http://schemas.microsoft.com/office/drawing/2014/main" id="{2A89C5EC-7AEE-4F1F-B57A-AB14ACFDB778}"/>
              </a:ext>
            </a:extLst>
          </p:cNvPr>
          <p:cNvSpPr/>
          <p:nvPr/>
        </p:nvSpPr>
        <p:spPr>
          <a:xfrm rot="19050975">
            <a:off x="374861" y="5258976"/>
            <a:ext cx="409303" cy="722713"/>
          </a:xfrm>
          <a:prstGeom prst="curvedRightArrow">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Tree>
    <p:extLst>
      <p:ext uri="{BB962C8B-B14F-4D97-AF65-F5344CB8AC3E}">
        <p14:creationId xmlns:p14="http://schemas.microsoft.com/office/powerpoint/2010/main" val="2873928375"/>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Rectangle 125">
            <a:extLst>
              <a:ext uri="{FF2B5EF4-FFF2-40B4-BE49-F238E27FC236}">
                <a16:creationId xmlns:a16="http://schemas.microsoft.com/office/drawing/2014/main" id="{1744F839-E02B-4216-B3EF-C58A63FB181C}"/>
              </a:ext>
            </a:extLst>
          </p:cNvPr>
          <p:cNvSpPr>
            <a:spLocks noChangeArrowheads="1"/>
          </p:cNvSpPr>
          <p:nvPr/>
        </p:nvSpPr>
        <p:spPr bwMode="auto">
          <a:xfrm>
            <a:off x="2059305" y="1326475"/>
            <a:ext cx="49835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s-ES" altLang="es-ES" sz="2800" b="1" dirty="0">
                <a:solidFill>
                  <a:srgbClr val="0070C0"/>
                </a:solidFill>
                <a:effectLst>
                  <a:outerShdw blurRad="38100" dist="38100" dir="2700000" algn="tl">
                    <a:srgbClr val="C0C0C0"/>
                  </a:outerShdw>
                </a:effectLst>
                <a:latin typeface="Arial" panose="020B0604020202020204" pitchFamily="34" charset="0"/>
              </a:rPr>
              <a:t>PEPS</a:t>
            </a:r>
            <a:r>
              <a:rPr lang="es-ES" altLang="es-ES" sz="2800" b="1" dirty="0">
                <a:solidFill>
                  <a:srgbClr val="000000"/>
                </a:solidFill>
                <a:effectLst>
                  <a:outerShdw blurRad="38100" dist="38100" dir="2700000" algn="tl">
                    <a:srgbClr val="C0C0C0"/>
                  </a:outerShdw>
                </a:effectLst>
                <a:latin typeface="Arial" panose="020B0604020202020204" pitchFamily="34" charset="0"/>
              </a:rPr>
              <a:t>: Secuencia A-B-C-D-E</a:t>
            </a:r>
          </a:p>
        </p:txBody>
      </p:sp>
      <p:grpSp>
        <p:nvGrpSpPr>
          <p:cNvPr id="5" name="Group 71">
            <a:extLst>
              <a:ext uri="{FF2B5EF4-FFF2-40B4-BE49-F238E27FC236}">
                <a16:creationId xmlns:a16="http://schemas.microsoft.com/office/drawing/2014/main" id="{32AD7D17-75A2-43CC-97AF-CC5DA9FF6E7A}"/>
              </a:ext>
            </a:extLst>
          </p:cNvPr>
          <p:cNvGrpSpPr>
            <a:grpSpLocks/>
          </p:cNvGrpSpPr>
          <p:nvPr/>
        </p:nvGrpSpPr>
        <p:grpSpPr bwMode="auto">
          <a:xfrm>
            <a:off x="1268783" y="2158023"/>
            <a:ext cx="9240853" cy="769938"/>
            <a:chOff x="62" y="1264"/>
            <a:chExt cx="5821" cy="485"/>
          </a:xfrm>
        </p:grpSpPr>
        <p:sp>
          <p:nvSpPr>
            <p:cNvPr id="6" name="Rectangle 67">
              <a:extLst>
                <a:ext uri="{FF2B5EF4-FFF2-40B4-BE49-F238E27FC236}">
                  <a16:creationId xmlns:a16="http://schemas.microsoft.com/office/drawing/2014/main" id="{F0D454C6-48AE-4414-8BEA-13F498D73294}"/>
                </a:ext>
              </a:extLst>
            </p:cNvPr>
            <p:cNvSpPr>
              <a:spLocks noChangeArrowheads="1"/>
            </p:cNvSpPr>
            <p:nvPr/>
          </p:nvSpPr>
          <p:spPr bwMode="auto">
            <a:xfrm>
              <a:off x="62" y="1383"/>
              <a:ext cx="58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s-ES" altLang="es-ES" sz="2000" b="1" i="1" kern="0" noProof="0" dirty="0">
                  <a:solidFill>
                    <a:srgbClr val="000000"/>
                  </a:solidFill>
                  <a:latin typeface="Arial" panose="020B0604020202020204" pitchFamily="34" charset="0"/>
                </a:rPr>
                <a:t>Tiempo medio de finalización</a:t>
              </a: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77/5 = 15,4 días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7" name="Group 70">
              <a:extLst>
                <a:ext uri="{FF2B5EF4-FFF2-40B4-BE49-F238E27FC236}">
                  <a16:creationId xmlns:a16="http://schemas.microsoft.com/office/drawing/2014/main" id="{5C90417D-826D-4EC7-8F96-4AF5CAB23955}"/>
                </a:ext>
              </a:extLst>
            </p:cNvPr>
            <p:cNvGrpSpPr>
              <a:grpSpLocks/>
            </p:cNvGrpSpPr>
            <p:nvPr/>
          </p:nvGrpSpPr>
          <p:grpSpPr bwMode="auto">
            <a:xfrm>
              <a:off x="2480" y="1264"/>
              <a:ext cx="1981" cy="485"/>
              <a:chOff x="4331" y="1112"/>
              <a:chExt cx="1981" cy="485"/>
            </a:xfrm>
          </p:grpSpPr>
          <p:sp>
            <p:nvSpPr>
              <p:cNvPr id="8" name="Rectangle 68">
                <a:extLst>
                  <a:ext uri="{FF2B5EF4-FFF2-40B4-BE49-F238E27FC236}">
                    <a16:creationId xmlns:a16="http://schemas.microsoft.com/office/drawing/2014/main" id="{077E9743-BFF2-47D8-80B4-0E2210D2488F}"/>
                  </a:ext>
                </a:extLst>
              </p:cNvPr>
              <p:cNvSpPr>
                <a:spLocks noChangeArrowheads="1"/>
              </p:cNvSpPr>
              <p:nvPr/>
            </p:nvSpPr>
            <p:spPr bwMode="auto">
              <a:xfrm>
                <a:off x="4331" y="1112"/>
                <a:ext cx="198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Número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de trabajos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9" name="Line 69">
                <a:extLst>
                  <a:ext uri="{FF2B5EF4-FFF2-40B4-BE49-F238E27FC236}">
                    <a16:creationId xmlns:a16="http://schemas.microsoft.com/office/drawing/2014/main" id="{470BFA9D-DAF1-45DF-95FC-2943A0E5D28E}"/>
                  </a:ext>
                </a:extLst>
              </p:cNvPr>
              <p:cNvSpPr>
                <a:spLocks noChangeShapeType="1"/>
              </p:cNvSpPr>
              <p:nvPr/>
            </p:nvSpPr>
            <p:spPr bwMode="auto">
              <a:xfrm flipH="1">
                <a:off x="4393" y="1358"/>
                <a:ext cx="1879" cy="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10" name="Group 77">
            <a:extLst>
              <a:ext uri="{FF2B5EF4-FFF2-40B4-BE49-F238E27FC236}">
                <a16:creationId xmlns:a16="http://schemas.microsoft.com/office/drawing/2014/main" id="{2D74FFD5-5236-460C-A937-09F90F3F0A76}"/>
              </a:ext>
            </a:extLst>
          </p:cNvPr>
          <p:cNvGrpSpPr>
            <a:grpSpLocks/>
          </p:cNvGrpSpPr>
          <p:nvPr/>
        </p:nvGrpSpPr>
        <p:grpSpPr bwMode="auto">
          <a:xfrm>
            <a:off x="1532980" y="3228353"/>
            <a:ext cx="8710604" cy="769938"/>
            <a:chOff x="38" y="2520"/>
            <a:chExt cx="5487" cy="485"/>
          </a:xfrm>
        </p:grpSpPr>
        <p:sp>
          <p:nvSpPr>
            <p:cNvPr id="11" name="Rectangle 73">
              <a:extLst>
                <a:ext uri="{FF2B5EF4-FFF2-40B4-BE49-F238E27FC236}">
                  <a16:creationId xmlns:a16="http://schemas.microsoft.com/office/drawing/2014/main" id="{F4B5845E-F70A-4BBD-913A-EB1EC82A3848}"/>
                </a:ext>
              </a:extLst>
            </p:cNvPr>
            <p:cNvSpPr>
              <a:spLocks noChangeArrowheads="1"/>
            </p:cNvSpPr>
            <p:nvPr/>
          </p:nvSpPr>
          <p:spPr bwMode="auto">
            <a:xfrm>
              <a:off x="38" y="2655"/>
              <a:ext cx="54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Utilización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28/77 = 36,4%</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12" name="Group 76">
              <a:extLst>
                <a:ext uri="{FF2B5EF4-FFF2-40B4-BE49-F238E27FC236}">
                  <a16:creationId xmlns:a16="http://schemas.microsoft.com/office/drawing/2014/main" id="{19479D26-4AB4-4982-AAA7-9456C9D9819E}"/>
                </a:ext>
              </a:extLst>
            </p:cNvPr>
            <p:cNvGrpSpPr>
              <a:grpSpLocks/>
            </p:cNvGrpSpPr>
            <p:nvPr/>
          </p:nvGrpSpPr>
          <p:grpSpPr bwMode="auto">
            <a:xfrm>
              <a:off x="1032" y="2520"/>
              <a:ext cx="3201" cy="485"/>
              <a:chOff x="160" y="3424"/>
              <a:chExt cx="3201" cy="485"/>
            </a:xfrm>
          </p:grpSpPr>
          <p:sp>
            <p:nvSpPr>
              <p:cNvPr id="13" name="Rectangle 74">
                <a:extLst>
                  <a:ext uri="{FF2B5EF4-FFF2-40B4-BE49-F238E27FC236}">
                    <a16:creationId xmlns:a16="http://schemas.microsoft.com/office/drawing/2014/main" id="{90ADD1A1-0CCC-4C67-95C7-9F89A48B6286}"/>
                  </a:ext>
                </a:extLst>
              </p:cNvPr>
              <p:cNvSpPr>
                <a:spLocks noChangeArrowheads="1"/>
              </p:cNvSpPr>
              <p:nvPr/>
            </p:nvSpPr>
            <p:spPr bwMode="auto">
              <a:xfrm>
                <a:off x="160" y="3424"/>
                <a:ext cx="320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Tiempo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total de trabajo (Procesamiento)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 name="Line 75">
                <a:extLst>
                  <a:ext uri="{FF2B5EF4-FFF2-40B4-BE49-F238E27FC236}">
                    <a16:creationId xmlns:a16="http://schemas.microsoft.com/office/drawing/2014/main" id="{E89B6B5C-B295-4E78-95DB-F67BD61EE021}"/>
                  </a:ext>
                </a:extLst>
              </p:cNvPr>
              <p:cNvSpPr>
                <a:spLocks noChangeShapeType="1"/>
              </p:cNvSpPr>
              <p:nvPr/>
            </p:nvSpPr>
            <p:spPr bwMode="auto">
              <a:xfrm flipV="1">
                <a:off x="204" y="3673"/>
                <a:ext cx="3107" cy="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15" name="Group 83">
            <a:extLst>
              <a:ext uri="{FF2B5EF4-FFF2-40B4-BE49-F238E27FC236}">
                <a16:creationId xmlns:a16="http://schemas.microsoft.com/office/drawing/2014/main" id="{9B58E5B1-0C1C-4BCD-BA72-95A451E0FEE4}"/>
              </a:ext>
            </a:extLst>
          </p:cNvPr>
          <p:cNvGrpSpPr>
            <a:grpSpLocks/>
          </p:cNvGrpSpPr>
          <p:nvPr/>
        </p:nvGrpSpPr>
        <p:grpSpPr bwMode="auto">
          <a:xfrm>
            <a:off x="383332" y="4356403"/>
            <a:ext cx="11477048" cy="769938"/>
            <a:chOff x="90" y="3738"/>
            <a:chExt cx="7116" cy="485"/>
          </a:xfrm>
        </p:grpSpPr>
        <p:sp>
          <p:nvSpPr>
            <p:cNvPr id="17" name="Rectangle 78">
              <a:extLst>
                <a:ext uri="{FF2B5EF4-FFF2-40B4-BE49-F238E27FC236}">
                  <a16:creationId xmlns:a16="http://schemas.microsoft.com/office/drawing/2014/main" id="{D90CA17C-5031-4510-9188-B6B96D05C3B1}"/>
                </a:ext>
              </a:extLst>
            </p:cNvPr>
            <p:cNvSpPr>
              <a:spLocks noChangeArrowheads="1"/>
            </p:cNvSpPr>
            <p:nvPr/>
          </p:nvSpPr>
          <p:spPr bwMode="auto">
            <a:xfrm>
              <a:off x="90" y="3792"/>
              <a:ext cx="209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base" latinLnBrk="0" hangingPunct="0">
                <a:lnSpc>
                  <a:spcPct val="85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Número medio de trabajos en el sistema</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8" name="Rectangle 79">
              <a:extLst>
                <a:ext uri="{FF2B5EF4-FFF2-40B4-BE49-F238E27FC236}">
                  <a16:creationId xmlns:a16="http://schemas.microsoft.com/office/drawing/2014/main" id="{BFE4453E-1032-4664-93D4-0CAE50C88B45}"/>
                </a:ext>
              </a:extLst>
            </p:cNvPr>
            <p:cNvSpPr>
              <a:spLocks noChangeArrowheads="1"/>
            </p:cNvSpPr>
            <p:nvPr/>
          </p:nvSpPr>
          <p:spPr bwMode="auto">
            <a:xfrm>
              <a:off x="2078" y="3859"/>
              <a:ext cx="51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77/28 = 2,75 trabajos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19" name="Group 82">
              <a:extLst>
                <a:ext uri="{FF2B5EF4-FFF2-40B4-BE49-F238E27FC236}">
                  <a16:creationId xmlns:a16="http://schemas.microsoft.com/office/drawing/2014/main" id="{06AFEEE4-E922-4112-979F-083089E5D9BF}"/>
                </a:ext>
              </a:extLst>
            </p:cNvPr>
            <p:cNvGrpSpPr>
              <a:grpSpLocks/>
            </p:cNvGrpSpPr>
            <p:nvPr/>
          </p:nvGrpSpPr>
          <p:grpSpPr bwMode="auto">
            <a:xfrm>
              <a:off x="2228" y="3738"/>
              <a:ext cx="3151" cy="485"/>
              <a:chOff x="4532" y="3866"/>
              <a:chExt cx="3151" cy="485"/>
            </a:xfrm>
          </p:grpSpPr>
          <p:sp>
            <p:nvSpPr>
              <p:cNvPr id="20" name="Rectangle 80">
                <a:extLst>
                  <a:ext uri="{FF2B5EF4-FFF2-40B4-BE49-F238E27FC236}">
                    <a16:creationId xmlns:a16="http://schemas.microsoft.com/office/drawing/2014/main" id="{7F172576-A7C4-48B8-86D0-6936291E039A}"/>
                  </a:ext>
                </a:extLst>
              </p:cNvPr>
              <p:cNvSpPr>
                <a:spLocks noChangeArrowheads="1"/>
              </p:cNvSpPr>
              <p:nvPr/>
            </p:nvSpPr>
            <p:spPr bwMode="auto">
              <a:xfrm>
                <a:off x="4532" y="3866"/>
                <a:ext cx="315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Tiempo total de trabajo (Procesamiento)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1" name="Line 81">
                <a:extLst>
                  <a:ext uri="{FF2B5EF4-FFF2-40B4-BE49-F238E27FC236}">
                    <a16:creationId xmlns:a16="http://schemas.microsoft.com/office/drawing/2014/main" id="{B34085C2-8ECC-4443-BD3A-03E3A17072ED}"/>
                  </a:ext>
                </a:extLst>
              </p:cNvPr>
              <p:cNvSpPr>
                <a:spLocks noChangeShapeType="1"/>
              </p:cNvSpPr>
              <p:nvPr/>
            </p:nvSpPr>
            <p:spPr bwMode="auto">
              <a:xfrm>
                <a:off x="4593" y="4112"/>
                <a:ext cx="3037" cy="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22" name="Group 88">
            <a:extLst>
              <a:ext uri="{FF2B5EF4-FFF2-40B4-BE49-F238E27FC236}">
                <a16:creationId xmlns:a16="http://schemas.microsoft.com/office/drawing/2014/main" id="{5C5DCB5B-1C91-4C10-8459-AC6A3F2117D0}"/>
              </a:ext>
            </a:extLst>
          </p:cNvPr>
          <p:cNvGrpSpPr>
            <a:grpSpLocks/>
          </p:cNvGrpSpPr>
          <p:nvPr/>
        </p:nvGrpSpPr>
        <p:grpSpPr bwMode="auto">
          <a:xfrm>
            <a:off x="1664776" y="5436256"/>
            <a:ext cx="8461382" cy="769938"/>
            <a:chOff x="-167" y="3608"/>
            <a:chExt cx="5330" cy="485"/>
          </a:xfrm>
        </p:grpSpPr>
        <p:sp>
          <p:nvSpPr>
            <p:cNvPr id="23" name="Rectangle 84">
              <a:extLst>
                <a:ext uri="{FF2B5EF4-FFF2-40B4-BE49-F238E27FC236}">
                  <a16:creationId xmlns:a16="http://schemas.microsoft.com/office/drawing/2014/main" id="{82ACC6F6-D0AF-4B0B-A361-1AB1AAEB6A9A}"/>
                </a:ext>
              </a:extLst>
            </p:cNvPr>
            <p:cNvSpPr>
              <a:spLocks noChangeArrowheads="1"/>
            </p:cNvSpPr>
            <p:nvPr/>
          </p:nvSpPr>
          <p:spPr bwMode="auto">
            <a:xfrm>
              <a:off x="-167" y="3743"/>
              <a:ext cx="53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Retraso medio del trabajo</a:t>
              </a: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11/5 = 2,2 días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24" name="Group 87">
              <a:extLst>
                <a:ext uri="{FF2B5EF4-FFF2-40B4-BE49-F238E27FC236}">
                  <a16:creationId xmlns:a16="http://schemas.microsoft.com/office/drawing/2014/main" id="{E3873B52-340B-400A-B989-F7910F6678FD}"/>
                </a:ext>
              </a:extLst>
            </p:cNvPr>
            <p:cNvGrpSpPr>
              <a:grpSpLocks/>
            </p:cNvGrpSpPr>
            <p:nvPr/>
          </p:nvGrpSpPr>
          <p:grpSpPr bwMode="auto">
            <a:xfrm>
              <a:off x="1979" y="3608"/>
              <a:ext cx="1785" cy="485"/>
              <a:chOff x="4355" y="3704"/>
              <a:chExt cx="1785" cy="485"/>
            </a:xfrm>
          </p:grpSpPr>
          <p:sp>
            <p:nvSpPr>
              <p:cNvPr id="25" name="Rectangle 85">
                <a:extLst>
                  <a:ext uri="{FF2B5EF4-FFF2-40B4-BE49-F238E27FC236}">
                    <a16:creationId xmlns:a16="http://schemas.microsoft.com/office/drawing/2014/main" id="{B519DE99-D7D2-4993-AC32-CAD8747FFEEE}"/>
                  </a:ext>
                </a:extLst>
              </p:cNvPr>
              <p:cNvSpPr>
                <a:spLocks noChangeArrowheads="1"/>
              </p:cNvSpPr>
              <p:nvPr/>
            </p:nvSpPr>
            <p:spPr bwMode="auto">
              <a:xfrm>
                <a:off x="4355" y="3704"/>
                <a:ext cx="178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Horas totales Retraso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Número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de trabajos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6" name="Line 86">
                <a:extLst>
                  <a:ext uri="{FF2B5EF4-FFF2-40B4-BE49-F238E27FC236}">
                    <a16:creationId xmlns:a16="http://schemas.microsoft.com/office/drawing/2014/main" id="{11B256D0-6546-4F99-8B9D-BC6AE4CE2665}"/>
                  </a:ext>
                </a:extLst>
              </p:cNvPr>
              <p:cNvSpPr>
                <a:spLocks noChangeShapeType="1"/>
              </p:cNvSpPr>
              <p:nvPr/>
            </p:nvSpPr>
            <p:spPr bwMode="auto">
              <a:xfrm flipV="1">
                <a:off x="4410" y="3951"/>
                <a:ext cx="1730" cy="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spTree>
    <p:extLst>
      <p:ext uri="{BB962C8B-B14F-4D97-AF65-F5344CB8AC3E}">
        <p14:creationId xmlns:p14="http://schemas.microsoft.com/office/powerpoint/2010/main" val="2567397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4" name="Group 205">
            <a:extLst>
              <a:ext uri="{FF2B5EF4-FFF2-40B4-BE49-F238E27FC236}">
                <a16:creationId xmlns:a16="http://schemas.microsoft.com/office/drawing/2014/main" id="{F91D399F-8807-4D9D-8C86-758368C3FDB7}"/>
              </a:ext>
            </a:extLst>
          </p:cNvPr>
          <p:cNvGraphicFramePr>
            <a:graphicFrameLocks noGrp="1"/>
          </p:cNvGraphicFramePr>
          <p:nvPr/>
        </p:nvGraphicFramePr>
        <p:xfrm>
          <a:off x="1854925" y="2278367"/>
          <a:ext cx="8334103" cy="3581400"/>
        </p:xfrm>
        <a:graphic>
          <a:graphicData uri="http://schemas.openxmlformats.org/drawingml/2006/table">
            <a:tbl>
              <a:tblPr/>
              <a:tblGrid>
                <a:gridCol w="1715845">
                  <a:extLst>
                    <a:ext uri="{9D8B030D-6E8A-4147-A177-3AD203B41FA5}">
                      <a16:colId xmlns:a16="http://schemas.microsoft.com/office/drawing/2014/main" val="20000"/>
                    </a:ext>
                  </a:extLst>
                </a:gridCol>
                <a:gridCol w="2369500">
                  <a:extLst>
                    <a:ext uri="{9D8B030D-6E8A-4147-A177-3AD203B41FA5}">
                      <a16:colId xmlns:a16="http://schemas.microsoft.com/office/drawing/2014/main" val="20001"/>
                    </a:ext>
                  </a:extLst>
                </a:gridCol>
                <a:gridCol w="1116661">
                  <a:extLst>
                    <a:ext uri="{9D8B030D-6E8A-4147-A177-3AD203B41FA5}">
                      <a16:colId xmlns:a16="http://schemas.microsoft.com/office/drawing/2014/main" val="20002"/>
                    </a:ext>
                  </a:extLst>
                </a:gridCol>
                <a:gridCol w="1538813">
                  <a:extLst>
                    <a:ext uri="{9D8B030D-6E8A-4147-A177-3AD203B41FA5}">
                      <a16:colId xmlns:a16="http://schemas.microsoft.com/office/drawing/2014/main" val="20003"/>
                    </a:ext>
                  </a:extLst>
                </a:gridCol>
                <a:gridCol w="1593284">
                  <a:extLst>
                    <a:ext uri="{9D8B030D-6E8A-4147-A177-3AD203B41FA5}">
                      <a16:colId xmlns:a16="http://schemas.microsoft.com/office/drawing/2014/main" val="20004"/>
                    </a:ext>
                  </a:extLst>
                </a:gridCol>
              </a:tblGrid>
              <a:tr h="581025">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Secuencia de tareas</a:t>
                      </a:r>
                    </a:p>
                  </a:txBody>
                  <a:tcPr anchor="b" horzOverflow="overflow">
                    <a:lnL cap="flat">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Tiempo de proceso (días)</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Tiempo de flujo</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Fecha de entrega (días)</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Retraso de la tarea</a:t>
                      </a:r>
                    </a:p>
                  </a:txBody>
                  <a:tcPr anchor="b" horzOverflow="overflow">
                    <a:lnL>
                      <a:noFill/>
                    </a:lnL>
                    <a:lnR cap="flat">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B</a:t>
                      </a:r>
                    </a:p>
                  </a:txBody>
                  <a:tcPr anchor="ctr" horzOverflow="overflow">
                    <a:lnL cap="flat">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6</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0</a:t>
                      </a:r>
                    </a:p>
                  </a:txBody>
                  <a:tcPr anchor="ctr" horzOverflow="overflow">
                    <a:lnL>
                      <a:noFill/>
                    </a:lnL>
                    <a:lnR cap="flat">
                      <a:noFill/>
                    </a:lnR>
                    <a:lnT w="381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445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D</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3</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5</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15</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445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A</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6</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11</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8</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3</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191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C</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8</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19</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18</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72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E</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9</a:t>
                      </a:r>
                    </a:p>
                  </a:txBody>
                  <a:tcPr anchor="ctr"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28</a:t>
                      </a:r>
                    </a:p>
                  </a:txBody>
                  <a:tcPr anchor="ctr"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23</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5</a:t>
                      </a:r>
                    </a:p>
                  </a:txBody>
                  <a:tcPr anchor="ctr" horzOverflow="overflow">
                    <a:lnL>
                      <a:noFill/>
                    </a:lnL>
                    <a:lnR cap="flat">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n-AU"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cap="flat">
                      <a:noFill/>
                    </a:lnL>
                    <a:lnR>
                      <a:noFill/>
                    </a:lnR>
                    <a:lnT>
                      <a:noFill/>
                    </a:lnT>
                    <a:lnB cap="flat">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28</a:t>
                      </a:r>
                    </a:p>
                  </a:txBody>
                  <a:tcPr anchor="ctr" horzOverflow="overflow">
                    <a:lnL>
                      <a:noFill/>
                    </a:lnL>
                    <a:lnR>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65</a:t>
                      </a:r>
                    </a:p>
                  </a:txBody>
                  <a:tcPr anchor="ctr" horzOverflow="overflow">
                    <a:lnL>
                      <a:noFill/>
                    </a:lnL>
                    <a:lnR>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n-AU"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9</a:t>
                      </a:r>
                    </a:p>
                  </a:txBody>
                  <a:tcPr anchor="ctr" horzOverflow="overflow">
                    <a:lnL>
                      <a:noFill/>
                    </a:lnL>
                    <a:lnR cap="flat">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Rectangle 125">
            <a:extLst>
              <a:ext uri="{FF2B5EF4-FFF2-40B4-BE49-F238E27FC236}">
                <a16:creationId xmlns:a16="http://schemas.microsoft.com/office/drawing/2014/main" id="{828F480A-89CD-4998-991D-7FEAF3E8C7B9}"/>
              </a:ext>
            </a:extLst>
          </p:cNvPr>
          <p:cNvSpPr>
            <a:spLocks noChangeArrowheads="1"/>
          </p:cNvSpPr>
          <p:nvPr/>
        </p:nvSpPr>
        <p:spPr bwMode="auto">
          <a:xfrm>
            <a:off x="2059305" y="1467155"/>
            <a:ext cx="47462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s-ES" altLang="es-ES" sz="2800" b="1" dirty="0">
                <a:solidFill>
                  <a:srgbClr val="0070C0"/>
                </a:solidFill>
                <a:effectLst>
                  <a:outerShdw blurRad="38100" dist="38100" dir="2700000" algn="tl">
                    <a:srgbClr val="C0C0C0"/>
                  </a:outerShdw>
                </a:effectLst>
                <a:latin typeface="Arial" panose="020B0604020202020204" pitchFamily="34" charset="0"/>
              </a:rPr>
              <a:t>TPC</a:t>
            </a:r>
            <a:r>
              <a:rPr lang="es-ES" altLang="es-ES" sz="2800" b="1" dirty="0">
                <a:solidFill>
                  <a:srgbClr val="000000"/>
                </a:solidFill>
                <a:effectLst>
                  <a:outerShdw blurRad="38100" dist="38100" dir="2700000" algn="tl">
                    <a:srgbClr val="C0C0C0"/>
                  </a:outerShdw>
                </a:effectLst>
                <a:latin typeface="Arial" panose="020B0604020202020204" pitchFamily="34" charset="0"/>
              </a:rPr>
              <a:t>: Secuencia B-D-A-C-E</a:t>
            </a:r>
          </a:p>
        </p:txBody>
      </p:sp>
    </p:spTree>
    <p:extLst>
      <p:ext uri="{BB962C8B-B14F-4D97-AF65-F5344CB8AC3E}">
        <p14:creationId xmlns:p14="http://schemas.microsoft.com/office/powerpoint/2010/main" val="2181563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1500"/>
                            </p:stCondLst>
                            <p:childTnLst>
                              <p:par>
                                <p:cTn id="9" presetID="18" presetClass="entr" presetSubtype="6"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Rectangle 125">
            <a:extLst>
              <a:ext uri="{FF2B5EF4-FFF2-40B4-BE49-F238E27FC236}">
                <a16:creationId xmlns:a16="http://schemas.microsoft.com/office/drawing/2014/main" id="{5D6551AB-B68D-45BF-BA93-45BB4D28E6B8}"/>
              </a:ext>
            </a:extLst>
          </p:cNvPr>
          <p:cNvSpPr>
            <a:spLocks noChangeArrowheads="1"/>
          </p:cNvSpPr>
          <p:nvPr/>
        </p:nvSpPr>
        <p:spPr bwMode="auto">
          <a:xfrm>
            <a:off x="2059305" y="1326475"/>
            <a:ext cx="47596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s-ES" altLang="es-ES" sz="2800" b="1" dirty="0">
                <a:solidFill>
                  <a:srgbClr val="0070C0"/>
                </a:solidFill>
                <a:effectLst>
                  <a:outerShdw blurRad="38100" dist="38100" dir="2700000" algn="tl">
                    <a:srgbClr val="C0C0C0"/>
                  </a:outerShdw>
                </a:effectLst>
                <a:latin typeface="Arial" panose="020B0604020202020204" pitchFamily="34" charset="0"/>
              </a:rPr>
              <a:t>TPC</a:t>
            </a:r>
            <a:r>
              <a:rPr lang="es-ES" altLang="es-ES" sz="2800" b="1" dirty="0">
                <a:solidFill>
                  <a:srgbClr val="000000"/>
                </a:solidFill>
                <a:effectLst>
                  <a:outerShdw blurRad="38100" dist="38100" dir="2700000" algn="tl">
                    <a:srgbClr val="C0C0C0"/>
                  </a:outerShdw>
                </a:effectLst>
                <a:latin typeface="Arial" panose="020B0604020202020204" pitchFamily="34" charset="0"/>
              </a:rPr>
              <a:t>: Secuencia B-D-A-C-E</a:t>
            </a:r>
          </a:p>
        </p:txBody>
      </p:sp>
      <p:grpSp>
        <p:nvGrpSpPr>
          <p:cNvPr id="5" name="Group 71">
            <a:extLst>
              <a:ext uri="{FF2B5EF4-FFF2-40B4-BE49-F238E27FC236}">
                <a16:creationId xmlns:a16="http://schemas.microsoft.com/office/drawing/2014/main" id="{2D5FC16B-935F-46A6-8350-AE5196CD202C}"/>
              </a:ext>
            </a:extLst>
          </p:cNvPr>
          <p:cNvGrpSpPr>
            <a:grpSpLocks/>
          </p:cNvGrpSpPr>
          <p:nvPr/>
        </p:nvGrpSpPr>
        <p:grpSpPr bwMode="auto">
          <a:xfrm>
            <a:off x="1268783" y="2158023"/>
            <a:ext cx="9240853" cy="769938"/>
            <a:chOff x="62" y="1264"/>
            <a:chExt cx="5821" cy="485"/>
          </a:xfrm>
        </p:grpSpPr>
        <p:sp>
          <p:nvSpPr>
            <p:cNvPr id="6" name="Rectangle 67">
              <a:extLst>
                <a:ext uri="{FF2B5EF4-FFF2-40B4-BE49-F238E27FC236}">
                  <a16:creationId xmlns:a16="http://schemas.microsoft.com/office/drawing/2014/main" id="{9B8666C3-23A5-4246-A614-CE16BA505F3F}"/>
                </a:ext>
              </a:extLst>
            </p:cNvPr>
            <p:cNvSpPr>
              <a:spLocks noChangeArrowheads="1"/>
            </p:cNvSpPr>
            <p:nvPr/>
          </p:nvSpPr>
          <p:spPr bwMode="auto">
            <a:xfrm>
              <a:off x="62" y="1383"/>
              <a:ext cx="58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s-ES" altLang="es-ES" sz="2000" b="1" i="1" kern="0" noProof="0" dirty="0">
                  <a:solidFill>
                    <a:srgbClr val="000000"/>
                  </a:solidFill>
                  <a:latin typeface="Arial" panose="020B0604020202020204" pitchFamily="34" charset="0"/>
                </a:rPr>
                <a:t>Tiempo medio de finalización</a:t>
              </a: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65/5 = 13 días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7" name="Group 70">
              <a:extLst>
                <a:ext uri="{FF2B5EF4-FFF2-40B4-BE49-F238E27FC236}">
                  <a16:creationId xmlns:a16="http://schemas.microsoft.com/office/drawing/2014/main" id="{9B1AB139-F0EB-45E2-930E-7A24CBCAA17E}"/>
                </a:ext>
              </a:extLst>
            </p:cNvPr>
            <p:cNvGrpSpPr>
              <a:grpSpLocks/>
            </p:cNvGrpSpPr>
            <p:nvPr/>
          </p:nvGrpSpPr>
          <p:grpSpPr bwMode="auto">
            <a:xfrm>
              <a:off x="2480" y="1264"/>
              <a:ext cx="1981" cy="485"/>
              <a:chOff x="4331" y="1112"/>
              <a:chExt cx="1981" cy="485"/>
            </a:xfrm>
          </p:grpSpPr>
          <p:sp>
            <p:nvSpPr>
              <p:cNvPr id="8" name="Rectangle 68">
                <a:extLst>
                  <a:ext uri="{FF2B5EF4-FFF2-40B4-BE49-F238E27FC236}">
                    <a16:creationId xmlns:a16="http://schemas.microsoft.com/office/drawing/2014/main" id="{F5873C15-485B-4D44-95C1-73F2D17F637F}"/>
                  </a:ext>
                </a:extLst>
              </p:cNvPr>
              <p:cNvSpPr>
                <a:spLocks noChangeArrowheads="1"/>
              </p:cNvSpPr>
              <p:nvPr/>
            </p:nvSpPr>
            <p:spPr bwMode="auto">
              <a:xfrm>
                <a:off x="4331" y="1112"/>
                <a:ext cx="198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Número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de trabajos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9" name="Line 69">
                <a:extLst>
                  <a:ext uri="{FF2B5EF4-FFF2-40B4-BE49-F238E27FC236}">
                    <a16:creationId xmlns:a16="http://schemas.microsoft.com/office/drawing/2014/main" id="{950BAEBD-16AB-46E1-8101-4C66AD715CBF}"/>
                  </a:ext>
                </a:extLst>
              </p:cNvPr>
              <p:cNvSpPr>
                <a:spLocks noChangeShapeType="1"/>
              </p:cNvSpPr>
              <p:nvPr/>
            </p:nvSpPr>
            <p:spPr bwMode="auto">
              <a:xfrm flipH="1">
                <a:off x="4393" y="1358"/>
                <a:ext cx="1879" cy="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10" name="Group 77">
            <a:extLst>
              <a:ext uri="{FF2B5EF4-FFF2-40B4-BE49-F238E27FC236}">
                <a16:creationId xmlns:a16="http://schemas.microsoft.com/office/drawing/2014/main" id="{F6670A7B-5BDB-4F71-A1F4-769A6D4EB356}"/>
              </a:ext>
            </a:extLst>
          </p:cNvPr>
          <p:cNvGrpSpPr>
            <a:grpSpLocks/>
          </p:cNvGrpSpPr>
          <p:nvPr/>
        </p:nvGrpSpPr>
        <p:grpSpPr bwMode="auto">
          <a:xfrm>
            <a:off x="1532980" y="3228353"/>
            <a:ext cx="8710604" cy="769938"/>
            <a:chOff x="38" y="2520"/>
            <a:chExt cx="5487" cy="485"/>
          </a:xfrm>
        </p:grpSpPr>
        <p:sp>
          <p:nvSpPr>
            <p:cNvPr id="11" name="Rectangle 73">
              <a:extLst>
                <a:ext uri="{FF2B5EF4-FFF2-40B4-BE49-F238E27FC236}">
                  <a16:creationId xmlns:a16="http://schemas.microsoft.com/office/drawing/2014/main" id="{E006D994-2B53-45EF-B432-F778D558275E}"/>
                </a:ext>
              </a:extLst>
            </p:cNvPr>
            <p:cNvSpPr>
              <a:spLocks noChangeArrowheads="1"/>
            </p:cNvSpPr>
            <p:nvPr/>
          </p:nvSpPr>
          <p:spPr bwMode="auto">
            <a:xfrm>
              <a:off x="38" y="2655"/>
              <a:ext cx="54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Utilización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28/65 = 43,1%</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12" name="Group 76">
              <a:extLst>
                <a:ext uri="{FF2B5EF4-FFF2-40B4-BE49-F238E27FC236}">
                  <a16:creationId xmlns:a16="http://schemas.microsoft.com/office/drawing/2014/main" id="{56D489A7-0BA3-4FC8-96B5-D2FC8F9CD255}"/>
                </a:ext>
              </a:extLst>
            </p:cNvPr>
            <p:cNvGrpSpPr>
              <a:grpSpLocks/>
            </p:cNvGrpSpPr>
            <p:nvPr/>
          </p:nvGrpSpPr>
          <p:grpSpPr bwMode="auto">
            <a:xfrm>
              <a:off x="1032" y="2520"/>
              <a:ext cx="3201" cy="485"/>
              <a:chOff x="160" y="3424"/>
              <a:chExt cx="3201" cy="485"/>
            </a:xfrm>
          </p:grpSpPr>
          <p:sp>
            <p:nvSpPr>
              <p:cNvPr id="13" name="Rectangle 74">
                <a:extLst>
                  <a:ext uri="{FF2B5EF4-FFF2-40B4-BE49-F238E27FC236}">
                    <a16:creationId xmlns:a16="http://schemas.microsoft.com/office/drawing/2014/main" id="{BF0F0C66-5274-42E4-8C09-AF3E22D177AF}"/>
                  </a:ext>
                </a:extLst>
              </p:cNvPr>
              <p:cNvSpPr>
                <a:spLocks noChangeArrowheads="1"/>
              </p:cNvSpPr>
              <p:nvPr/>
            </p:nvSpPr>
            <p:spPr bwMode="auto">
              <a:xfrm>
                <a:off x="160" y="3424"/>
                <a:ext cx="320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Tiempo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total de trabajo (Procesamiento)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 name="Line 75">
                <a:extLst>
                  <a:ext uri="{FF2B5EF4-FFF2-40B4-BE49-F238E27FC236}">
                    <a16:creationId xmlns:a16="http://schemas.microsoft.com/office/drawing/2014/main" id="{24CB8095-5DE0-473F-9154-10CA6D10096E}"/>
                  </a:ext>
                </a:extLst>
              </p:cNvPr>
              <p:cNvSpPr>
                <a:spLocks noChangeShapeType="1"/>
              </p:cNvSpPr>
              <p:nvPr/>
            </p:nvSpPr>
            <p:spPr bwMode="auto">
              <a:xfrm flipV="1">
                <a:off x="204" y="3673"/>
                <a:ext cx="3107" cy="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15" name="Group 83">
            <a:extLst>
              <a:ext uri="{FF2B5EF4-FFF2-40B4-BE49-F238E27FC236}">
                <a16:creationId xmlns:a16="http://schemas.microsoft.com/office/drawing/2014/main" id="{01C1FB69-2881-4EA8-AF43-D30450164AB3}"/>
              </a:ext>
            </a:extLst>
          </p:cNvPr>
          <p:cNvGrpSpPr>
            <a:grpSpLocks/>
          </p:cNvGrpSpPr>
          <p:nvPr/>
        </p:nvGrpSpPr>
        <p:grpSpPr bwMode="auto">
          <a:xfrm>
            <a:off x="383332" y="4356403"/>
            <a:ext cx="11477048" cy="769938"/>
            <a:chOff x="90" y="3738"/>
            <a:chExt cx="7116" cy="485"/>
          </a:xfrm>
        </p:grpSpPr>
        <p:sp>
          <p:nvSpPr>
            <p:cNvPr id="17" name="Rectangle 78">
              <a:extLst>
                <a:ext uri="{FF2B5EF4-FFF2-40B4-BE49-F238E27FC236}">
                  <a16:creationId xmlns:a16="http://schemas.microsoft.com/office/drawing/2014/main" id="{0CAEC1B1-FF40-4574-B4E1-9915F3AAF783}"/>
                </a:ext>
              </a:extLst>
            </p:cNvPr>
            <p:cNvSpPr>
              <a:spLocks noChangeArrowheads="1"/>
            </p:cNvSpPr>
            <p:nvPr/>
          </p:nvSpPr>
          <p:spPr bwMode="auto">
            <a:xfrm>
              <a:off x="90" y="3792"/>
              <a:ext cx="209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base" latinLnBrk="0" hangingPunct="0">
                <a:lnSpc>
                  <a:spcPct val="85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Número medio de trabajos en el sistema</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8" name="Rectangle 79">
              <a:extLst>
                <a:ext uri="{FF2B5EF4-FFF2-40B4-BE49-F238E27FC236}">
                  <a16:creationId xmlns:a16="http://schemas.microsoft.com/office/drawing/2014/main" id="{D668197F-E9E4-4B91-A488-6FFFED3EB44C}"/>
                </a:ext>
              </a:extLst>
            </p:cNvPr>
            <p:cNvSpPr>
              <a:spLocks noChangeArrowheads="1"/>
            </p:cNvSpPr>
            <p:nvPr/>
          </p:nvSpPr>
          <p:spPr bwMode="auto">
            <a:xfrm>
              <a:off x="2078" y="3859"/>
              <a:ext cx="51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65/28 = 2,32 trabajos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19" name="Group 82">
              <a:extLst>
                <a:ext uri="{FF2B5EF4-FFF2-40B4-BE49-F238E27FC236}">
                  <a16:creationId xmlns:a16="http://schemas.microsoft.com/office/drawing/2014/main" id="{AE5D6417-08CA-4888-8FB1-F83990146047}"/>
                </a:ext>
              </a:extLst>
            </p:cNvPr>
            <p:cNvGrpSpPr>
              <a:grpSpLocks/>
            </p:cNvGrpSpPr>
            <p:nvPr/>
          </p:nvGrpSpPr>
          <p:grpSpPr bwMode="auto">
            <a:xfrm>
              <a:off x="2228" y="3738"/>
              <a:ext cx="3151" cy="485"/>
              <a:chOff x="4532" y="3866"/>
              <a:chExt cx="3151" cy="485"/>
            </a:xfrm>
          </p:grpSpPr>
          <p:sp>
            <p:nvSpPr>
              <p:cNvPr id="20" name="Rectangle 80">
                <a:extLst>
                  <a:ext uri="{FF2B5EF4-FFF2-40B4-BE49-F238E27FC236}">
                    <a16:creationId xmlns:a16="http://schemas.microsoft.com/office/drawing/2014/main" id="{9A086CBF-FF4D-4AE5-9E22-3FC10F927B09}"/>
                  </a:ext>
                </a:extLst>
              </p:cNvPr>
              <p:cNvSpPr>
                <a:spLocks noChangeArrowheads="1"/>
              </p:cNvSpPr>
              <p:nvPr/>
            </p:nvSpPr>
            <p:spPr bwMode="auto">
              <a:xfrm>
                <a:off x="4532" y="3866"/>
                <a:ext cx="315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Tiempo total de trabajo (Procesamiento)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1" name="Line 81">
                <a:extLst>
                  <a:ext uri="{FF2B5EF4-FFF2-40B4-BE49-F238E27FC236}">
                    <a16:creationId xmlns:a16="http://schemas.microsoft.com/office/drawing/2014/main" id="{570922B5-3005-4F17-BEDA-99754C537EB0}"/>
                  </a:ext>
                </a:extLst>
              </p:cNvPr>
              <p:cNvSpPr>
                <a:spLocks noChangeShapeType="1"/>
              </p:cNvSpPr>
              <p:nvPr/>
            </p:nvSpPr>
            <p:spPr bwMode="auto">
              <a:xfrm>
                <a:off x="4593" y="4112"/>
                <a:ext cx="3037" cy="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22" name="Group 88">
            <a:extLst>
              <a:ext uri="{FF2B5EF4-FFF2-40B4-BE49-F238E27FC236}">
                <a16:creationId xmlns:a16="http://schemas.microsoft.com/office/drawing/2014/main" id="{3C67A25B-8316-4177-AB00-7F57F6C1EE65}"/>
              </a:ext>
            </a:extLst>
          </p:cNvPr>
          <p:cNvGrpSpPr>
            <a:grpSpLocks/>
          </p:cNvGrpSpPr>
          <p:nvPr/>
        </p:nvGrpSpPr>
        <p:grpSpPr bwMode="auto">
          <a:xfrm>
            <a:off x="1664776" y="5436256"/>
            <a:ext cx="8461382" cy="769938"/>
            <a:chOff x="-167" y="3608"/>
            <a:chExt cx="5330" cy="485"/>
          </a:xfrm>
        </p:grpSpPr>
        <p:sp>
          <p:nvSpPr>
            <p:cNvPr id="23" name="Rectangle 84">
              <a:extLst>
                <a:ext uri="{FF2B5EF4-FFF2-40B4-BE49-F238E27FC236}">
                  <a16:creationId xmlns:a16="http://schemas.microsoft.com/office/drawing/2014/main" id="{A0940CE3-19BB-4EEB-811B-0DC9C37182AD}"/>
                </a:ext>
              </a:extLst>
            </p:cNvPr>
            <p:cNvSpPr>
              <a:spLocks noChangeArrowheads="1"/>
            </p:cNvSpPr>
            <p:nvPr/>
          </p:nvSpPr>
          <p:spPr bwMode="auto">
            <a:xfrm>
              <a:off x="-167" y="3743"/>
              <a:ext cx="53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Retraso medio del trabajo</a:t>
              </a: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9/5 = 1,8 días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24" name="Group 87">
              <a:extLst>
                <a:ext uri="{FF2B5EF4-FFF2-40B4-BE49-F238E27FC236}">
                  <a16:creationId xmlns:a16="http://schemas.microsoft.com/office/drawing/2014/main" id="{73504772-DA4D-4CF3-BDF7-8505D502DA5D}"/>
                </a:ext>
              </a:extLst>
            </p:cNvPr>
            <p:cNvGrpSpPr>
              <a:grpSpLocks/>
            </p:cNvGrpSpPr>
            <p:nvPr/>
          </p:nvGrpSpPr>
          <p:grpSpPr bwMode="auto">
            <a:xfrm>
              <a:off x="1979" y="3608"/>
              <a:ext cx="1785" cy="485"/>
              <a:chOff x="4355" y="3704"/>
              <a:chExt cx="1785" cy="485"/>
            </a:xfrm>
          </p:grpSpPr>
          <p:sp>
            <p:nvSpPr>
              <p:cNvPr id="25" name="Rectangle 85">
                <a:extLst>
                  <a:ext uri="{FF2B5EF4-FFF2-40B4-BE49-F238E27FC236}">
                    <a16:creationId xmlns:a16="http://schemas.microsoft.com/office/drawing/2014/main" id="{5B20ADFA-436C-4C8D-B7BC-CC56464733FE}"/>
                  </a:ext>
                </a:extLst>
              </p:cNvPr>
              <p:cNvSpPr>
                <a:spLocks noChangeArrowheads="1"/>
              </p:cNvSpPr>
              <p:nvPr/>
            </p:nvSpPr>
            <p:spPr bwMode="auto">
              <a:xfrm>
                <a:off x="4355" y="3704"/>
                <a:ext cx="178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Horas totales Retraso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Número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de trabajos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6" name="Line 86">
                <a:extLst>
                  <a:ext uri="{FF2B5EF4-FFF2-40B4-BE49-F238E27FC236}">
                    <a16:creationId xmlns:a16="http://schemas.microsoft.com/office/drawing/2014/main" id="{CC3A53A5-D0E9-400B-BE0D-6255DE2073C1}"/>
                  </a:ext>
                </a:extLst>
              </p:cNvPr>
              <p:cNvSpPr>
                <a:spLocks noChangeShapeType="1"/>
              </p:cNvSpPr>
              <p:nvPr/>
            </p:nvSpPr>
            <p:spPr bwMode="auto">
              <a:xfrm flipV="1">
                <a:off x="4410" y="3951"/>
                <a:ext cx="1730" cy="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spTree>
    <p:extLst>
      <p:ext uri="{BB962C8B-B14F-4D97-AF65-F5344CB8AC3E}">
        <p14:creationId xmlns:p14="http://schemas.microsoft.com/office/powerpoint/2010/main" val="685539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4" name="Group 205">
            <a:extLst>
              <a:ext uri="{FF2B5EF4-FFF2-40B4-BE49-F238E27FC236}">
                <a16:creationId xmlns:a16="http://schemas.microsoft.com/office/drawing/2014/main" id="{EB72FB06-5214-4AD1-8D42-1050737DE289}"/>
              </a:ext>
            </a:extLst>
          </p:cNvPr>
          <p:cNvGraphicFramePr>
            <a:graphicFrameLocks noGrp="1"/>
          </p:cNvGraphicFramePr>
          <p:nvPr/>
        </p:nvGraphicFramePr>
        <p:xfrm>
          <a:off x="1854925" y="2278367"/>
          <a:ext cx="8334103" cy="3581400"/>
        </p:xfrm>
        <a:graphic>
          <a:graphicData uri="http://schemas.openxmlformats.org/drawingml/2006/table">
            <a:tbl>
              <a:tblPr/>
              <a:tblGrid>
                <a:gridCol w="1715845">
                  <a:extLst>
                    <a:ext uri="{9D8B030D-6E8A-4147-A177-3AD203B41FA5}">
                      <a16:colId xmlns:a16="http://schemas.microsoft.com/office/drawing/2014/main" val="20000"/>
                    </a:ext>
                  </a:extLst>
                </a:gridCol>
                <a:gridCol w="2369500">
                  <a:extLst>
                    <a:ext uri="{9D8B030D-6E8A-4147-A177-3AD203B41FA5}">
                      <a16:colId xmlns:a16="http://schemas.microsoft.com/office/drawing/2014/main" val="20001"/>
                    </a:ext>
                  </a:extLst>
                </a:gridCol>
                <a:gridCol w="1116661">
                  <a:extLst>
                    <a:ext uri="{9D8B030D-6E8A-4147-A177-3AD203B41FA5}">
                      <a16:colId xmlns:a16="http://schemas.microsoft.com/office/drawing/2014/main" val="20002"/>
                    </a:ext>
                  </a:extLst>
                </a:gridCol>
                <a:gridCol w="1538813">
                  <a:extLst>
                    <a:ext uri="{9D8B030D-6E8A-4147-A177-3AD203B41FA5}">
                      <a16:colId xmlns:a16="http://schemas.microsoft.com/office/drawing/2014/main" val="20003"/>
                    </a:ext>
                  </a:extLst>
                </a:gridCol>
                <a:gridCol w="1593284">
                  <a:extLst>
                    <a:ext uri="{9D8B030D-6E8A-4147-A177-3AD203B41FA5}">
                      <a16:colId xmlns:a16="http://schemas.microsoft.com/office/drawing/2014/main" val="20004"/>
                    </a:ext>
                  </a:extLst>
                </a:gridCol>
              </a:tblGrid>
              <a:tr h="581025">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Secuencia de tareas</a:t>
                      </a:r>
                    </a:p>
                  </a:txBody>
                  <a:tcPr anchor="b" horzOverflow="overflow">
                    <a:lnL cap="flat">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Tiempo de proceso (días)</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Tiempo de flujo</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Fecha de entrega (días)</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Retraso de la tarea</a:t>
                      </a:r>
                    </a:p>
                  </a:txBody>
                  <a:tcPr anchor="b" horzOverflow="overflow">
                    <a:lnL>
                      <a:noFill/>
                    </a:lnL>
                    <a:lnR cap="flat">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B</a:t>
                      </a:r>
                    </a:p>
                  </a:txBody>
                  <a:tcPr anchor="ctr" horzOverflow="overflow">
                    <a:lnL cap="flat">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6</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0</a:t>
                      </a:r>
                    </a:p>
                  </a:txBody>
                  <a:tcPr anchor="ctr" horzOverflow="overflow">
                    <a:lnL>
                      <a:noFill/>
                    </a:lnL>
                    <a:lnR cap="flat">
                      <a:noFill/>
                    </a:lnR>
                    <a:lnT w="381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445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A</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6</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8</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8</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445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D</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3</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11</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15</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191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C</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8</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19</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18</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72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E</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9</a:t>
                      </a:r>
                    </a:p>
                  </a:txBody>
                  <a:tcPr anchor="ctr"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28</a:t>
                      </a:r>
                    </a:p>
                  </a:txBody>
                  <a:tcPr anchor="ctr"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23</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5</a:t>
                      </a:r>
                    </a:p>
                  </a:txBody>
                  <a:tcPr anchor="ctr" horzOverflow="overflow">
                    <a:lnL>
                      <a:noFill/>
                    </a:lnL>
                    <a:lnR cap="flat">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n-AU"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cap="flat">
                      <a:noFill/>
                    </a:lnL>
                    <a:lnR>
                      <a:noFill/>
                    </a:lnR>
                    <a:lnT>
                      <a:noFill/>
                    </a:lnT>
                    <a:lnB cap="flat">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28</a:t>
                      </a:r>
                    </a:p>
                  </a:txBody>
                  <a:tcPr anchor="ctr" horzOverflow="overflow">
                    <a:lnL>
                      <a:noFill/>
                    </a:lnL>
                    <a:lnR>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68</a:t>
                      </a:r>
                    </a:p>
                  </a:txBody>
                  <a:tcPr anchor="ctr" horzOverflow="overflow">
                    <a:lnL>
                      <a:noFill/>
                    </a:lnL>
                    <a:lnR>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n-AU"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6</a:t>
                      </a:r>
                    </a:p>
                  </a:txBody>
                  <a:tcPr anchor="ctr" horzOverflow="overflow">
                    <a:lnL>
                      <a:noFill/>
                    </a:lnL>
                    <a:lnR cap="flat">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Rectangle 125">
            <a:extLst>
              <a:ext uri="{FF2B5EF4-FFF2-40B4-BE49-F238E27FC236}">
                <a16:creationId xmlns:a16="http://schemas.microsoft.com/office/drawing/2014/main" id="{6D08A232-5774-4150-BEEE-4B0CFA3DA3AD}"/>
              </a:ext>
            </a:extLst>
          </p:cNvPr>
          <p:cNvSpPr>
            <a:spLocks noChangeArrowheads="1"/>
          </p:cNvSpPr>
          <p:nvPr/>
        </p:nvSpPr>
        <p:spPr bwMode="auto">
          <a:xfrm>
            <a:off x="2059305" y="1467155"/>
            <a:ext cx="47387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s-ES" altLang="es-ES" sz="2800" b="1" dirty="0">
                <a:solidFill>
                  <a:srgbClr val="0070C0"/>
                </a:solidFill>
                <a:effectLst>
                  <a:outerShdw blurRad="38100" dist="38100" dir="2700000" algn="tl">
                    <a:srgbClr val="C0C0C0"/>
                  </a:outerShdw>
                </a:effectLst>
                <a:latin typeface="Arial" panose="020B0604020202020204" pitchFamily="34" charset="0"/>
              </a:rPr>
              <a:t>FEP</a:t>
            </a:r>
            <a:r>
              <a:rPr lang="es-ES" altLang="es-ES" sz="2800" b="1" dirty="0">
                <a:solidFill>
                  <a:srgbClr val="000000"/>
                </a:solidFill>
                <a:effectLst>
                  <a:outerShdw blurRad="38100" dist="38100" dir="2700000" algn="tl">
                    <a:srgbClr val="C0C0C0"/>
                  </a:outerShdw>
                </a:effectLst>
                <a:latin typeface="Arial" panose="020B0604020202020204" pitchFamily="34" charset="0"/>
              </a:rPr>
              <a:t>: Secuencia B-A-D-C-E</a:t>
            </a:r>
          </a:p>
        </p:txBody>
      </p:sp>
    </p:spTree>
    <p:extLst>
      <p:ext uri="{BB962C8B-B14F-4D97-AF65-F5344CB8AC3E}">
        <p14:creationId xmlns:p14="http://schemas.microsoft.com/office/powerpoint/2010/main" val="3660714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1500"/>
                            </p:stCondLst>
                            <p:childTnLst>
                              <p:par>
                                <p:cTn id="9" presetID="18" presetClass="entr" presetSubtype="6"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Rectangle 125">
            <a:extLst>
              <a:ext uri="{FF2B5EF4-FFF2-40B4-BE49-F238E27FC236}">
                <a16:creationId xmlns:a16="http://schemas.microsoft.com/office/drawing/2014/main" id="{30E970F7-E2AE-4315-A206-C1B7F082BD5E}"/>
              </a:ext>
            </a:extLst>
          </p:cNvPr>
          <p:cNvSpPr>
            <a:spLocks noChangeArrowheads="1"/>
          </p:cNvSpPr>
          <p:nvPr/>
        </p:nvSpPr>
        <p:spPr bwMode="auto">
          <a:xfrm>
            <a:off x="2059305" y="1326475"/>
            <a:ext cx="47596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s-ES" altLang="es-ES" sz="2800" b="1" dirty="0">
                <a:solidFill>
                  <a:srgbClr val="0070C0"/>
                </a:solidFill>
                <a:effectLst>
                  <a:outerShdw blurRad="38100" dist="38100" dir="2700000" algn="tl">
                    <a:srgbClr val="C0C0C0"/>
                  </a:outerShdw>
                </a:effectLst>
                <a:latin typeface="Arial" panose="020B0604020202020204" pitchFamily="34" charset="0"/>
              </a:rPr>
              <a:t>FEP</a:t>
            </a:r>
            <a:r>
              <a:rPr lang="es-ES" altLang="es-ES" sz="2800" b="1" dirty="0">
                <a:solidFill>
                  <a:srgbClr val="000000"/>
                </a:solidFill>
                <a:effectLst>
                  <a:outerShdw blurRad="38100" dist="38100" dir="2700000" algn="tl">
                    <a:srgbClr val="C0C0C0"/>
                  </a:outerShdw>
                </a:effectLst>
                <a:latin typeface="Arial" panose="020B0604020202020204" pitchFamily="34" charset="0"/>
              </a:rPr>
              <a:t>: Secuencia B-A-D-C-E</a:t>
            </a:r>
          </a:p>
        </p:txBody>
      </p:sp>
      <p:grpSp>
        <p:nvGrpSpPr>
          <p:cNvPr id="5" name="Group 71">
            <a:extLst>
              <a:ext uri="{FF2B5EF4-FFF2-40B4-BE49-F238E27FC236}">
                <a16:creationId xmlns:a16="http://schemas.microsoft.com/office/drawing/2014/main" id="{DFFB9BB2-0F03-4FFD-BC9B-E01F017C7058}"/>
              </a:ext>
            </a:extLst>
          </p:cNvPr>
          <p:cNvGrpSpPr>
            <a:grpSpLocks/>
          </p:cNvGrpSpPr>
          <p:nvPr/>
        </p:nvGrpSpPr>
        <p:grpSpPr bwMode="auto">
          <a:xfrm>
            <a:off x="1268783" y="2158023"/>
            <a:ext cx="9240853" cy="769938"/>
            <a:chOff x="62" y="1264"/>
            <a:chExt cx="5821" cy="485"/>
          </a:xfrm>
        </p:grpSpPr>
        <p:sp>
          <p:nvSpPr>
            <p:cNvPr id="6" name="Rectangle 67">
              <a:extLst>
                <a:ext uri="{FF2B5EF4-FFF2-40B4-BE49-F238E27FC236}">
                  <a16:creationId xmlns:a16="http://schemas.microsoft.com/office/drawing/2014/main" id="{5ABA0049-FE30-4459-A935-B7AD6C135DC2}"/>
                </a:ext>
              </a:extLst>
            </p:cNvPr>
            <p:cNvSpPr>
              <a:spLocks noChangeArrowheads="1"/>
            </p:cNvSpPr>
            <p:nvPr/>
          </p:nvSpPr>
          <p:spPr bwMode="auto">
            <a:xfrm>
              <a:off x="62" y="1383"/>
              <a:ext cx="58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s-ES" altLang="es-ES" sz="2000" b="1" i="1" kern="0" noProof="0" dirty="0">
                  <a:solidFill>
                    <a:srgbClr val="000000"/>
                  </a:solidFill>
                  <a:latin typeface="Arial" panose="020B0604020202020204" pitchFamily="34" charset="0"/>
                </a:rPr>
                <a:t>Tiempo medio de finalización</a:t>
              </a: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68/5 = 13,6 días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7" name="Group 70">
              <a:extLst>
                <a:ext uri="{FF2B5EF4-FFF2-40B4-BE49-F238E27FC236}">
                  <a16:creationId xmlns:a16="http://schemas.microsoft.com/office/drawing/2014/main" id="{A2B9A45B-C54F-4479-AAF6-58712043D855}"/>
                </a:ext>
              </a:extLst>
            </p:cNvPr>
            <p:cNvGrpSpPr>
              <a:grpSpLocks/>
            </p:cNvGrpSpPr>
            <p:nvPr/>
          </p:nvGrpSpPr>
          <p:grpSpPr bwMode="auto">
            <a:xfrm>
              <a:off x="2480" y="1264"/>
              <a:ext cx="1981" cy="485"/>
              <a:chOff x="4331" y="1112"/>
              <a:chExt cx="1981" cy="485"/>
            </a:xfrm>
          </p:grpSpPr>
          <p:sp>
            <p:nvSpPr>
              <p:cNvPr id="8" name="Rectangle 68">
                <a:extLst>
                  <a:ext uri="{FF2B5EF4-FFF2-40B4-BE49-F238E27FC236}">
                    <a16:creationId xmlns:a16="http://schemas.microsoft.com/office/drawing/2014/main" id="{FC0FE059-DAAE-4D6A-9C85-3C422BECE51B}"/>
                  </a:ext>
                </a:extLst>
              </p:cNvPr>
              <p:cNvSpPr>
                <a:spLocks noChangeArrowheads="1"/>
              </p:cNvSpPr>
              <p:nvPr/>
            </p:nvSpPr>
            <p:spPr bwMode="auto">
              <a:xfrm>
                <a:off x="4331" y="1112"/>
                <a:ext cx="198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Número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de trabajos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9" name="Line 69">
                <a:extLst>
                  <a:ext uri="{FF2B5EF4-FFF2-40B4-BE49-F238E27FC236}">
                    <a16:creationId xmlns:a16="http://schemas.microsoft.com/office/drawing/2014/main" id="{613D8F1E-F2F4-4091-BDCF-7E6C8C1EE516}"/>
                  </a:ext>
                </a:extLst>
              </p:cNvPr>
              <p:cNvSpPr>
                <a:spLocks noChangeShapeType="1"/>
              </p:cNvSpPr>
              <p:nvPr/>
            </p:nvSpPr>
            <p:spPr bwMode="auto">
              <a:xfrm flipH="1">
                <a:off x="4393" y="1358"/>
                <a:ext cx="1879" cy="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10" name="Group 77">
            <a:extLst>
              <a:ext uri="{FF2B5EF4-FFF2-40B4-BE49-F238E27FC236}">
                <a16:creationId xmlns:a16="http://schemas.microsoft.com/office/drawing/2014/main" id="{67DF7AA0-E8CE-48C6-B5DE-23059F72F83C}"/>
              </a:ext>
            </a:extLst>
          </p:cNvPr>
          <p:cNvGrpSpPr>
            <a:grpSpLocks/>
          </p:cNvGrpSpPr>
          <p:nvPr/>
        </p:nvGrpSpPr>
        <p:grpSpPr bwMode="auto">
          <a:xfrm>
            <a:off x="1532980" y="3228353"/>
            <a:ext cx="8710604" cy="769938"/>
            <a:chOff x="38" y="2520"/>
            <a:chExt cx="5487" cy="485"/>
          </a:xfrm>
        </p:grpSpPr>
        <p:sp>
          <p:nvSpPr>
            <p:cNvPr id="11" name="Rectangle 73">
              <a:extLst>
                <a:ext uri="{FF2B5EF4-FFF2-40B4-BE49-F238E27FC236}">
                  <a16:creationId xmlns:a16="http://schemas.microsoft.com/office/drawing/2014/main" id="{AD59BBE2-2677-4937-BDB9-24B80D95E4BC}"/>
                </a:ext>
              </a:extLst>
            </p:cNvPr>
            <p:cNvSpPr>
              <a:spLocks noChangeArrowheads="1"/>
            </p:cNvSpPr>
            <p:nvPr/>
          </p:nvSpPr>
          <p:spPr bwMode="auto">
            <a:xfrm>
              <a:off x="38" y="2655"/>
              <a:ext cx="54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Utilización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28/68 = 41,2%</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12" name="Group 76">
              <a:extLst>
                <a:ext uri="{FF2B5EF4-FFF2-40B4-BE49-F238E27FC236}">
                  <a16:creationId xmlns:a16="http://schemas.microsoft.com/office/drawing/2014/main" id="{CDE5784D-AAAD-4D96-A92C-77E065AAA75B}"/>
                </a:ext>
              </a:extLst>
            </p:cNvPr>
            <p:cNvGrpSpPr>
              <a:grpSpLocks/>
            </p:cNvGrpSpPr>
            <p:nvPr/>
          </p:nvGrpSpPr>
          <p:grpSpPr bwMode="auto">
            <a:xfrm>
              <a:off x="1032" y="2520"/>
              <a:ext cx="3201" cy="485"/>
              <a:chOff x="160" y="3424"/>
              <a:chExt cx="3201" cy="485"/>
            </a:xfrm>
          </p:grpSpPr>
          <p:sp>
            <p:nvSpPr>
              <p:cNvPr id="13" name="Rectangle 74">
                <a:extLst>
                  <a:ext uri="{FF2B5EF4-FFF2-40B4-BE49-F238E27FC236}">
                    <a16:creationId xmlns:a16="http://schemas.microsoft.com/office/drawing/2014/main" id="{EBE562E3-CAEA-499F-A8B0-11E3A9A31154}"/>
                  </a:ext>
                </a:extLst>
              </p:cNvPr>
              <p:cNvSpPr>
                <a:spLocks noChangeArrowheads="1"/>
              </p:cNvSpPr>
              <p:nvPr/>
            </p:nvSpPr>
            <p:spPr bwMode="auto">
              <a:xfrm>
                <a:off x="160" y="3424"/>
                <a:ext cx="320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Tiempo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total de trabajo (Procesamiento)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 name="Line 75">
                <a:extLst>
                  <a:ext uri="{FF2B5EF4-FFF2-40B4-BE49-F238E27FC236}">
                    <a16:creationId xmlns:a16="http://schemas.microsoft.com/office/drawing/2014/main" id="{5C8A394B-C8E7-4969-8300-7491720947FC}"/>
                  </a:ext>
                </a:extLst>
              </p:cNvPr>
              <p:cNvSpPr>
                <a:spLocks noChangeShapeType="1"/>
              </p:cNvSpPr>
              <p:nvPr/>
            </p:nvSpPr>
            <p:spPr bwMode="auto">
              <a:xfrm flipV="1">
                <a:off x="204" y="3673"/>
                <a:ext cx="3107" cy="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15" name="Group 83">
            <a:extLst>
              <a:ext uri="{FF2B5EF4-FFF2-40B4-BE49-F238E27FC236}">
                <a16:creationId xmlns:a16="http://schemas.microsoft.com/office/drawing/2014/main" id="{3601A42D-305C-496A-9C0E-361A6C333510}"/>
              </a:ext>
            </a:extLst>
          </p:cNvPr>
          <p:cNvGrpSpPr>
            <a:grpSpLocks/>
          </p:cNvGrpSpPr>
          <p:nvPr/>
        </p:nvGrpSpPr>
        <p:grpSpPr bwMode="auto">
          <a:xfrm>
            <a:off x="383332" y="4356403"/>
            <a:ext cx="11477048" cy="769938"/>
            <a:chOff x="90" y="3738"/>
            <a:chExt cx="7116" cy="485"/>
          </a:xfrm>
        </p:grpSpPr>
        <p:sp>
          <p:nvSpPr>
            <p:cNvPr id="17" name="Rectangle 78">
              <a:extLst>
                <a:ext uri="{FF2B5EF4-FFF2-40B4-BE49-F238E27FC236}">
                  <a16:creationId xmlns:a16="http://schemas.microsoft.com/office/drawing/2014/main" id="{A45DDF56-FAFA-4545-A3CA-689208E3E0B8}"/>
                </a:ext>
              </a:extLst>
            </p:cNvPr>
            <p:cNvSpPr>
              <a:spLocks noChangeArrowheads="1"/>
            </p:cNvSpPr>
            <p:nvPr/>
          </p:nvSpPr>
          <p:spPr bwMode="auto">
            <a:xfrm>
              <a:off x="90" y="3792"/>
              <a:ext cx="209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base" latinLnBrk="0" hangingPunct="0">
                <a:lnSpc>
                  <a:spcPct val="85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Número medio de trabajos en el sistema</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8" name="Rectangle 79">
              <a:extLst>
                <a:ext uri="{FF2B5EF4-FFF2-40B4-BE49-F238E27FC236}">
                  <a16:creationId xmlns:a16="http://schemas.microsoft.com/office/drawing/2014/main" id="{1941E716-48BE-4B75-AB10-D7C80E11A3E6}"/>
                </a:ext>
              </a:extLst>
            </p:cNvPr>
            <p:cNvSpPr>
              <a:spLocks noChangeArrowheads="1"/>
            </p:cNvSpPr>
            <p:nvPr/>
          </p:nvSpPr>
          <p:spPr bwMode="auto">
            <a:xfrm>
              <a:off x="2078" y="3859"/>
              <a:ext cx="51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68/28 = 2,43 trabajos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19" name="Group 82">
              <a:extLst>
                <a:ext uri="{FF2B5EF4-FFF2-40B4-BE49-F238E27FC236}">
                  <a16:creationId xmlns:a16="http://schemas.microsoft.com/office/drawing/2014/main" id="{329F6ACA-295B-49D7-BCA9-C6951D02514F}"/>
                </a:ext>
              </a:extLst>
            </p:cNvPr>
            <p:cNvGrpSpPr>
              <a:grpSpLocks/>
            </p:cNvGrpSpPr>
            <p:nvPr/>
          </p:nvGrpSpPr>
          <p:grpSpPr bwMode="auto">
            <a:xfrm>
              <a:off x="2228" y="3738"/>
              <a:ext cx="3151" cy="485"/>
              <a:chOff x="4532" y="3866"/>
              <a:chExt cx="3151" cy="485"/>
            </a:xfrm>
          </p:grpSpPr>
          <p:sp>
            <p:nvSpPr>
              <p:cNvPr id="20" name="Rectangle 80">
                <a:extLst>
                  <a:ext uri="{FF2B5EF4-FFF2-40B4-BE49-F238E27FC236}">
                    <a16:creationId xmlns:a16="http://schemas.microsoft.com/office/drawing/2014/main" id="{C91693D0-09B7-497D-8A2E-906C3888EE0B}"/>
                  </a:ext>
                </a:extLst>
              </p:cNvPr>
              <p:cNvSpPr>
                <a:spLocks noChangeArrowheads="1"/>
              </p:cNvSpPr>
              <p:nvPr/>
            </p:nvSpPr>
            <p:spPr bwMode="auto">
              <a:xfrm>
                <a:off x="4532" y="3866"/>
                <a:ext cx="315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Tiempo total de trabajo (Procesamiento)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1" name="Line 81">
                <a:extLst>
                  <a:ext uri="{FF2B5EF4-FFF2-40B4-BE49-F238E27FC236}">
                    <a16:creationId xmlns:a16="http://schemas.microsoft.com/office/drawing/2014/main" id="{2BD5FC73-F887-4B5D-B8DC-CFC6A4CEB198}"/>
                  </a:ext>
                </a:extLst>
              </p:cNvPr>
              <p:cNvSpPr>
                <a:spLocks noChangeShapeType="1"/>
              </p:cNvSpPr>
              <p:nvPr/>
            </p:nvSpPr>
            <p:spPr bwMode="auto">
              <a:xfrm>
                <a:off x="4593" y="4112"/>
                <a:ext cx="3037" cy="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22" name="Group 88">
            <a:extLst>
              <a:ext uri="{FF2B5EF4-FFF2-40B4-BE49-F238E27FC236}">
                <a16:creationId xmlns:a16="http://schemas.microsoft.com/office/drawing/2014/main" id="{4E35089E-FE23-402B-B441-880325D97C82}"/>
              </a:ext>
            </a:extLst>
          </p:cNvPr>
          <p:cNvGrpSpPr>
            <a:grpSpLocks/>
          </p:cNvGrpSpPr>
          <p:nvPr/>
        </p:nvGrpSpPr>
        <p:grpSpPr bwMode="auto">
          <a:xfrm>
            <a:off x="1664776" y="5436256"/>
            <a:ext cx="8461382" cy="769938"/>
            <a:chOff x="-167" y="3608"/>
            <a:chExt cx="5330" cy="485"/>
          </a:xfrm>
        </p:grpSpPr>
        <p:sp>
          <p:nvSpPr>
            <p:cNvPr id="23" name="Rectangle 84">
              <a:extLst>
                <a:ext uri="{FF2B5EF4-FFF2-40B4-BE49-F238E27FC236}">
                  <a16:creationId xmlns:a16="http://schemas.microsoft.com/office/drawing/2014/main" id="{947A2F56-CF89-4A67-B3BD-84995023CDAB}"/>
                </a:ext>
              </a:extLst>
            </p:cNvPr>
            <p:cNvSpPr>
              <a:spLocks noChangeArrowheads="1"/>
            </p:cNvSpPr>
            <p:nvPr/>
          </p:nvSpPr>
          <p:spPr bwMode="auto">
            <a:xfrm>
              <a:off x="-167" y="3743"/>
              <a:ext cx="53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Retraso medio del trabajo</a:t>
              </a: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6/5 = 1,2 días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24" name="Group 87">
              <a:extLst>
                <a:ext uri="{FF2B5EF4-FFF2-40B4-BE49-F238E27FC236}">
                  <a16:creationId xmlns:a16="http://schemas.microsoft.com/office/drawing/2014/main" id="{2A787F0C-60BD-4D38-A5FD-85C147FD850C}"/>
                </a:ext>
              </a:extLst>
            </p:cNvPr>
            <p:cNvGrpSpPr>
              <a:grpSpLocks/>
            </p:cNvGrpSpPr>
            <p:nvPr/>
          </p:nvGrpSpPr>
          <p:grpSpPr bwMode="auto">
            <a:xfrm>
              <a:off x="1979" y="3608"/>
              <a:ext cx="1785" cy="485"/>
              <a:chOff x="4355" y="3704"/>
              <a:chExt cx="1785" cy="485"/>
            </a:xfrm>
          </p:grpSpPr>
          <p:sp>
            <p:nvSpPr>
              <p:cNvPr id="25" name="Rectangle 85">
                <a:extLst>
                  <a:ext uri="{FF2B5EF4-FFF2-40B4-BE49-F238E27FC236}">
                    <a16:creationId xmlns:a16="http://schemas.microsoft.com/office/drawing/2014/main" id="{E7A9BA74-F169-460C-84B7-1C37A4C82136}"/>
                  </a:ext>
                </a:extLst>
              </p:cNvPr>
              <p:cNvSpPr>
                <a:spLocks noChangeArrowheads="1"/>
              </p:cNvSpPr>
              <p:nvPr/>
            </p:nvSpPr>
            <p:spPr bwMode="auto">
              <a:xfrm>
                <a:off x="4355" y="3704"/>
                <a:ext cx="178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Horas totales Retraso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Número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de trabajos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6" name="Line 86">
                <a:extLst>
                  <a:ext uri="{FF2B5EF4-FFF2-40B4-BE49-F238E27FC236}">
                    <a16:creationId xmlns:a16="http://schemas.microsoft.com/office/drawing/2014/main" id="{C9CA2210-FEB6-4ECE-B5D1-B5265B65E420}"/>
                  </a:ext>
                </a:extLst>
              </p:cNvPr>
              <p:cNvSpPr>
                <a:spLocks noChangeShapeType="1"/>
              </p:cNvSpPr>
              <p:nvPr/>
            </p:nvSpPr>
            <p:spPr bwMode="auto">
              <a:xfrm flipV="1">
                <a:off x="4410" y="3951"/>
                <a:ext cx="1730" cy="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spTree>
    <p:extLst>
      <p:ext uri="{BB962C8B-B14F-4D97-AF65-F5344CB8AC3E}">
        <p14:creationId xmlns:p14="http://schemas.microsoft.com/office/powerpoint/2010/main" val="144647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4" name="Group 205">
            <a:extLst>
              <a:ext uri="{FF2B5EF4-FFF2-40B4-BE49-F238E27FC236}">
                <a16:creationId xmlns:a16="http://schemas.microsoft.com/office/drawing/2014/main" id="{40CC4C66-650F-42F7-95C8-5375AFFF7104}"/>
              </a:ext>
            </a:extLst>
          </p:cNvPr>
          <p:cNvGraphicFramePr>
            <a:graphicFrameLocks noGrp="1"/>
          </p:cNvGraphicFramePr>
          <p:nvPr/>
        </p:nvGraphicFramePr>
        <p:xfrm>
          <a:off x="1854925" y="2278367"/>
          <a:ext cx="8334103" cy="3581400"/>
        </p:xfrm>
        <a:graphic>
          <a:graphicData uri="http://schemas.openxmlformats.org/drawingml/2006/table">
            <a:tbl>
              <a:tblPr/>
              <a:tblGrid>
                <a:gridCol w="1715845">
                  <a:extLst>
                    <a:ext uri="{9D8B030D-6E8A-4147-A177-3AD203B41FA5}">
                      <a16:colId xmlns:a16="http://schemas.microsoft.com/office/drawing/2014/main" val="20000"/>
                    </a:ext>
                  </a:extLst>
                </a:gridCol>
                <a:gridCol w="2369500">
                  <a:extLst>
                    <a:ext uri="{9D8B030D-6E8A-4147-A177-3AD203B41FA5}">
                      <a16:colId xmlns:a16="http://schemas.microsoft.com/office/drawing/2014/main" val="20001"/>
                    </a:ext>
                  </a:extLst>
                </a:gridCol>
                <a:gridCol w="1116661">
                  <a:extLst>
                    <a:ext uri="{9D8B030D-6E8A-4147-A177-3AD203B41FA5}">
                      <a16:colId xmlns:a16="http://schemas.microsoft.com/office/drawing/2014/main" val="20002"/>
                    </a:ext>
                  </a:extLst>
                </a:gridCol>
                <a:gridCol w="1538813">
                  <a:extLst>
                    <a:ext uri="{9D8B030D-6E8A-4147-A177-3AD203B41FA5}">
                      <a16:colId xmlns:a16="http://schemas.microsoft.com/office/drawing/2014/main" val="20003"/>
                    </a:ext>
                  </a:extLst>
                </a:gridCol>
                <a:gridCol w="1593284">
                  <a:extLst>
                    <a:ext uri="{9D8B030D-6E8A-4147-A177-3AD203B41FA5}">
                      <a16:colId xmlns:a16="http://schemas.microsoft.com/office/drawing/2014/main" val="20004"/>
                    </a:ext>
                  </a:extLst>
                </a:gridCol>
              </a:tblGrid>
              <a:tr h="581025">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Secuencia de tareas</a:t>
                      </a:r>
                    </a:p>
                  </a:txBody>
                  <a:tcPr anchor="b" horzOverflow="overflow">
                    <a:lnL cap="flat">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Tiempo de proceso (días)</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Tiempo de flujo</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Fecha de entrega (días)</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Retraso de la tarea</a:t>
                      </a:r>
                    </a:p>
                  </a:txBody>
                  <a:tcPr anchor="b" horzOverflow="overflow">
                    <a:lnL>
                      <a:noFill/>
                    </a:lnL>
                    <a:lnR cap="flat">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E</a:t>
                      </a:r>
                    </a:p>
                  </a:txBody>
                  <a:tcPr anchor="ctr" horzOverflow="overflow">
                    <a:lnL cap="flat">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9</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9</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23</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0</a:t>
                      </a:r>
                    </a:p>
                  </a:txBody>
                  <a:tcPr anchor="ctr" horzOverflow="overflow">
                    <a:lnL>
                      <a:noFill/>
                    </a:lnL>
                    <a:lnR cap="flat">
                      <a:noFill/>
                    </a:lnR>
                    <a:lnT w="381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445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C</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8</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17</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18</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445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A</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6</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23</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8</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15</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191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D</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3</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26</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15</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11</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572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n-US"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B</a:t>
                      </a:r>
                    </a:p>
                  </a:txBody>
                  <a:tcPr anchor="ctr"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a:t>
                      </a:r>
                    </a:p>
                  </a:txBody>
                  <a:tcPr anchor="ctr"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28</a:t>
                      </a:r>
                    </a:p>
                  </a:txBody>
                  <a:tcPr anchor="ctr"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tabLst>
                          <a:tab pos="762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762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762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762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762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762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6</a:t>
                      </a:r>
                    </a:p>
                  </a:txBody>
                  <a:tcPr anchor="ctr"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22</a:t>
                      </a:r>
                    </a:p>
                  </a:txBody>
                  <a:tcPr anchor="ctr" horzOverflow="overflow">
                    <a:lnL>
                      <a:noFill/>
                    </a:lnL>
                    <a:lnR cap="flat">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n-AU" altLang="es-ES" sz="2000" b="1" i="1"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cap="flat">
                      <a:noFill/>
                    </a:lnL>
                    <a:lnR>
                      <a:noFill/>
                    </a:lnR>
                    <a:lnT>
                      <a:noFill/>
                    </a:lnT>
                    <a:lnB cap="flat">
                      <a:noFill/>
                    </a:lnB>
                    <a:lnTlToBr>
                      <a:noFill/>
                    </a:lnTlToBr>
                    <a:lnBlToTr>
                      <a:noFill/>
                    </a:lnBlToTr>
                    <a:noFill/>
                  </a:tcPr>
                </a:tc>
                <a:tc>
                  <a:txBody>
                    <a:bodyPr/>
                    <a:lstStyle>
                      <a:lvl1pPr>
                        <a:lnSpc>
                          <a:spcPct val="90000"/>
                        </a:lnSpc>
                        <a:spcBef>
                          <a:spcPct val="40000"/>
                        </a:spcBef>
                        <a:tabLst>
                          <a:tab pos="11430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1430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1430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1430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1430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28</a:t>
                      </a:r>
                    </a:p>
                  </a:txBody>
                  <a:tcPr anchor="ctr" horzOverflow="overflow">
                    <a:lnL>
                      <a:noFill/>
                    </a:lnL>
                    <a:lnR>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a:lnSpc>
                          <a:spcPct val="90000"/>
                        </a:lnSpc>
                        <a:spcBef>
                          <a:spcPct val="40000"/>
                        </a:spcBef>
                        <a:tabLst>
                          <a:tab pos="5715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5715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5715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5715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5715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5715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103</a:t>
                      </a:r>
                    </a:p>
                  </a:txBody>
                  <a:tcPr anchor="ctr" horzOverflow="overflow">
                    <a:lnL>
                      <a:noFill/>
                    </a:lnL>
                    <a:lnR>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endParaRPr kumimoji="0" lang="en-AU"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noFill/>
                  </a:tcPr>
                </a:tc>
                <a:tc>
                  <a:txBody>
                    <a:bodyPr/>
                    <a:lstStyle>
                      <a:lvl1pPr>
                        <a:lnSpc>
                          <a:spcPct val="90000"/>
                        </a:lnSpc>
                        <a:spcBef>
                          <a:spcPct val="40000"/>
                        </a:spcBef>
                        <a:tabLst>
                          <a:tab pos="8636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8636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8636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8636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8636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863600" algn="r"/>
                        </a:tabLst>
                      </a:pPr>
                      <a:r>
                        <a:rPr kumimoji="0" lang="en-US" altLang="es-ES" sz="20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rPr>
                        <a:t>	48</a:t>
                      </a:r>
                    </a:p>
                  </a:txBody>
                  <a:tcPr anchor="ctr" horzOverflow="overflow">
                    <a:lnL>
                      <a:noFill/>
                    </a:lnL>
                    <a:lnR cap="flat">
                      <a:noFill/>
                    </a:lnR>
                    <a:lnT w="28575"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Rectangle 125">
            <a:extLst>
              <a:ext uri="{FF2B5EF4-FFF2-40B4-BE49-F238E27FC236}">
                <a16:creationId xmlns:a16="http://schemas.microsoft.com/office/drawing/2014/main" id="{7080CE79-B7E9-442E-ACB8-E9C43B7C3105}"/>
              </a:ext>
            </a:extLst>
          </p:cNvPr>
          <p:cNvSpPr>
            <a:spLocks noChangeArrowheads="1"/>
          </p:cNvSpPr>
          <p:nvPr/>
        </p:nvSpPr>
        <p:spPr bwMode="auto">
          <a:xfrm>
            <a:off x="2059305" y="1467155"/>
            <a:ext cx="4719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eaLnBrk="0" fontAlgn="base" hangingPunct="0">
              <a:spcBef>
                <a:spcPct val="0"/>
              </a:spcBef>
              <a:spcAft>
                <a:spcPct val="0"/>
              </a:spcAft>
            </a:pPr>
            <a:r>
              <a:rPr lang="es-ES" altLang="es-ES" sz="2800" b="1" dirty="0">
                <a:solidFill>
                  <a:srgbClr val="0070C0"/>
                </a:solidFill>
                <a:effectLst>
                  <a:outerShdw blurRad="38100" dist="38100" dir="2700000" algn="tl">
                    <a:srgbClr val="C0C0C0"/>
                  </a:outerShdw>
                </a:effectLst>
                <a:latin typeface="Arial" panose="020B0604020202020204" pitchFamily="34" charset="0"/>
              </a:rPr>
              <a:t>TPL</a:t>
            </a:r>
            <a:r>
              <a:rPr lang="es-ES" altLang="es-ES" sz="2800" b="1" dirty="0">
                <a:solidFill>
                  <a:srgbClr val="000000"/>
                </a:solidFill>
                <a:effectLst>
                  <a:outerShdw blurRad="38100" dist="38100" dir="2700000" algn="tl">
                    <a:srgbClr val="C0C0C0"/>
                  </a:outerShdw>
                </a:effectLst>
                <a:latin typeface="Arial" panose="020B0604020202020204" pitchFamily="34" charset="0"/>
              </a:rPr>
              <a:t>: Secuencia </a:t>
            </a:r>
            <a:r>
              <a:rPr lang="en-US" altLang="es-ES" sz="2800" b="1" dirty="0">
                <a:solidFill>
                  <a:srgbClr val="000000"/>
                </a:solidFill>
                <a:effectLst>
                  <a:outerShdw blurRad="38100" dist="38100" dir="2700000" algn="tl">
                    <a:srgbClr val="C0C0C0"/>
                  </a:outerShdw>
                </a:effectLst>
                <a:latin typeface="Arial" panose="020B0604020202020204" pitchFamily="34" charset="0"/>
              </a:rPr>
              <a:t>E-C-A-D-B</a:t>
            </a:r>
          </a:p>
        </p:txBody>
      </p:sp>
    </p:spTree>
    <p:extLst>
      <p:ext uri="{BB962C8B-B14F-4D97-AF65-F5344CB8AC3E}">
        <p14:creationId xmlns:p14="http://schemas.microsoft.com/office/powerpoint/2010/main" val="41843124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1500"/>
                            </p:stCondLst>
                            <p:childTnLst>
                              <p:par>
                                <p:cTn id="9" presetID="18" presetClass="entr" presetSubtype="6"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Rectangle 125">
            <a:extLst>
              <a:ext uri="{FF2B5EF4-FFF2-40B4-BE49-F238E27FC236}">
                <a16:creationId xmlns:a16="http://schemas.microsoft.com/office/drawing/2014/main" id="{7C1763CA-C7D0-4593-8017-8C16CBF87037}"/>
              </a:ext>
            </a:extLst>
          </p:cNvPr>
          <p:cNvSpPr>
            <a:spLocks noChangeArrowheads="1"/>
          </p:cNvSpPr>
          <p:nvPr/>
        </p:nvSpPr>
        <p:spPr bwMode="auto">
          <a:xfrm>
            <a:off x="2059305" y="1326475"/>
            <a:ext cx="47596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eaLnBrk="0" fontAlgn="base" hangingPunct="0">
              <a:spcBef>
                <a:spcPct val="0"/>
              </a:spcBef>
              <a:spcAft>
                <a:spcPct val="0"/>
              </a:spcAft>
            </a:pPr>
            <a:r>
              <a:rPr lang="es-ES" altLang="es-ES" sz="2800" b="1" dirty="0">
                <a:solidFill>
                  <a:srgbClr val="0070C0"/>
                </a:solidFill>
                <a:effectLst>
                  <a:outerShdw blurRad="38100" dist="38100" dir="2700000" algn="tl">
                    <a:srgbClr val="C0C0C0"/>
                  </a:outerShdw>
                </a:effectLst>
                <a:latin typeface="Arial" panose="020B0604020202020204" pitchFamily="34" charset="0"/>
              </a:rPr>
              <a:t>TPL</a:t>
            </a:r>
            <a:r>
              <a:rPr lang="es-ES" altLang="es-ES" sz="2800" b="1" dirty="0">
                <a:solidFill>
                  <a:srgbClr val="000000"/>
                </a:solidFill>
                <a:effectLst>
                  <a:outerShdw blurRad="38100" dist="38100" dir="2700000" algn="tl">
                    <a:srgbClr val="C0C0C0"/>
                  </a:outerShdw>
                </a:effectLst>
                <a:latin typeface="Arial" panose="020B0604020202020204" pitchFamily="34" charset="0"/>
              </a:rPr>
              <a:t>: Secuencia </a:t>
            </a:r>
            <a:r>
              <a:rPr lang="en-US" altLang="es-ES" sz="2800" b="1" dirty="0">
                <a:solidFill>
                  <a:srgbClr val="000000"/>
                </a:solidFill>
                <a:effectLst>
                  <a:outerShdw blurRad="38100" dist="38100" dir="2700000" algn="tl">
                    <a:srgbClr val="C0C0C0"/>
                  </a:outerShdw>
                </a:effectLst>
                <a:latin typeface="Arial" panose="020B0604020202020204" pitchFamily="34" charset="0"/>
              </a:rPr>
              <a:t>E-C-A-D-B</a:t>
            </a:r>
          </a:p>
        </p:txBody>
      </p:sp>
      <p:grpSp>
        <p:nvGrpSpPr>
          <p:cNvPr id="5" name="Group 71">
            <a:extLst>
              <a:ext uri="{FF2B5EF4-FFF2-40B4-BE49-F238E27FC236}">
                <a16:creationId xmlns:a16="http://schemas.microsoft.com/office/drawing/2014/main" id="{C318173A-BEF3-4488-8C5B-3B271DC6B71C}"/>
              </a:ext>
            </a:extLst>
          </p:cNvPr>
          <p:cNvGrpSpPr>
            <a:grpSpLocks/>
          </p:cNvGrpSpPr>
          <p:nvPr/>
        </p:nvGrpSpPr>
        <p:grpSpPr bwMode="auto">
          <a:xfrm>
            <a:off x="1268783" y="2158023"/>
            <a:ext cx="9455166" cy="769938"/>
            <a:chOff x="62" y="1264"/>
            <a:chExt cx="5956" cy="485"/>
          </a:xfrm>
        </p:grpSpPr>
        <p:sp>
          <p:nvSpPr>
            <p:cNvPr id="6" name="Rectangle 67">
              <a:extLst>
                <a:ext uri="{FF2B5EF4-FFF2-40B4-BE49-F238E27FC236}">
                  <a16:creationId xmlns:a16="http://schemas.microsoft.com/office/drawing/2014/main" id="{445D942D-D235-4BC6-9BE8-52E128F59771}"/>
                </a:ext>
              </a:extLst>
            </p:cNvPr>
            <p:cNvSpPr>
              <a:spLocks noChangeArrowheads="1"/>
            </p:cNvSpPr>
            <p:nvPr/>
          </p:nvSpPr>
          <p:spPr bwMode="auto">
            <a:xfrm>
              <a:off x="62" y="1383"/>
              <a:ext cx="595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s-ES" altLang="es-ES" sz="2000" b="1" i="1" kern="0" noProof="0" dirty="0">
                  <a:solidFill>
                    <a:srgbClr val="000000"/>
                  </a:solidFill>
                  <a:latin typeface="Arial" panose="020B0604020202020204" pitchFamily="34" charset="0"/>
                </a:rPr>
                <a:t>Tiempo medio de finalización</a:t>
              </a: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103/5 = 20,6 días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7" name="Group 70">
              <a:extLst>
                <a:ext uri="{FF2B5EF4-FFF2-40B4-BE49-F238E27FC236}">
                  <a16:creationId xmlns:a16="http://schemas.microsoft.com/office/drawing/2014/main" id="{32A1445E-C266-43CA-A7B9-0CEF891D7F56}"/>
                </a:ext>
              </a:extLst>
            </p:cNvPr>
            <p:cNvGrpSpPr>
              <a:grpSpLocks/>
            </p:cNvGrpSpPr>
            <p:nvPr/>
          </p:nvGrpSpPr>
          <p:grpSpPr bwMode="auto">
            <a:xfrm>
              <a:off x="2480" y="1264"/>
              <a:ext cx="1981" cy="485"/>
              <a:chOff x="4331" y="1112"/>
              <a:chExt cx="1981" cy="485"/>
            </a:xfrm>
          </p:grpSpPr>
          <p:sp>
            <p:nvSpPr>
              <p:cNvPr id="8" name="Rectangle 68">
                <a:extLst>
                  <a:ext uri="{FF2B5EF4-FFF2-40B4-BE49-F238E27FC236}">
                    <a16:creationId xmlns:a16="http://schemas.microsoft.com/office/drawing/2014/main" id="{C2AF98BE-09A1-4EEB-934B-246223711F41}"/>
                  </a:ext>
                </a:extLst>
              </p:cNvPr>
              <p:cNvSpPr>
                <a:spLocks noChangeArrowheads="1"/>
              </p:cNvSpPr>
              <p:nvPr/>
            </p:nvSpPr>
            <p:spPr bwMode="auto">
              <a:xfrm>
                <a:off x="4331" y="1112"/>
                <a:ext cx="198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Número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de trabajos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9" name="Line 69">
                <a:extLst>
                  <a:ext uri="{FF2B5EF4-FFF2-40B4-BE49-F238E27FC236}">
                    <a16:creationId xmlns:a16="http://schemas.microsoft.com/office/drawing/2014/main" id="{C432ED03-4943-46B2-86D1-B55006936565}"/>
                  </a:ext>
                </a:extLst>
              </p:cNvPr>
              <p:cNvSpPr>
                <a:spLocks noChangeShapeType="1"/>
              </p:cNvSpPr>
              <p:nvPr/>
            </p:nvSpPr>
            <p:spPr bwMode="auto">
              <a:xfrm flipH="1">
                <a:off x="4393" y="1358"/>
                <a:ext cx="1879" cy="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10" name="Group 77">
            <a:extLst>
              <a:ext uri="{FF2B5EF4-FFF2-40B4-BE49-F238E27FC236}">
                <a16:creationId xmlns:a16="http://schemas.microsoft.com/office/drawing/2014/main" id="{D9D80722-56EF-4393-8031-3C8D46F8D007}"/>
              </a:ext>
            </a:extLst>
          </p:cNvPr>
          <p:cNvGrpSpPr>
            <a:grpSpLocks/>
          </p:cNvGrpSpPr>
          <p:nvPr/>
        </p:nvGrpSpPr>
        <p:grpSpPr bwMode="auto">
          <a:xfrm>
            <a:off x="1532980" y="3228353"/>
            <a:ext cx="8853479" cy="769938"/>
            <a:chOff x="38" y="2520"/>
            <a:chExt cx="5577" cy="485"/>
          </a:xfrm>
        </p:grpSpPr>
        <p:sp>
          <p:nvSpPr>
            <p:cNvPr id="11" name="Rectangle 73">
              <a:extLst>
                <a:ext uri="{FF2B5EF4-FFF2-40B4-BE49-F238E27FC236}">
                  <a16:creationId xmlns:a16="http://schemas.microsoft.com/office/drawing/2014/main" id="{E1D0B78C-B2F3-4C2F-A4A6-4F80439B4F29}"/>
                </a:ext>
              </a:extLst>
            </p:cNvPr>
            <p:cNvSpPr>
              <a:spLocks noChangeArrowheads="1"/>
            </p:cNvSpPr>
            <p:nvPr/>
          </p:nvSpPr>
          <p:spPr bwMode="auto">
            <a:xfrm>
              <a:off x="38" y="2655"/>
              <a:ext cx="557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Utilización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28/103 = 27,2%</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12" name="Group 76">
              <a:extLst>
                <a:ext uri="{FF2B5EF4-FFF2-40B4-BE49-F238E27FC236}">
                  <a16:creationId xmlns:a16="http://schemas.microsoft.com/office/drawing/2014/main" id="{E6B5F014-FE12-4C79-9912-8A12182094F1}"/>
                </a:ext>
              </a:extLst>
            </p:cNvPr>
            <p:cNvGrpSpPr>
              <a:grpSpLocks/>
            </p:cNvGrpSpPr>
            <p:nvPr/>
          </p:nvGrpSpPr>
          <p:grpSpPr bwMode="auto">
            <a:xfrm>
              <a:off x="1032" y="2520"/>
              <a:ext cx="3201" cy="485"/>
              <a:chOff x="160" y="3424"/>
              <a:chExt cx="3201" cy="485"/>
            </a:xfrm>
          </p:grpSpPr>
          <p:sp>
            <p:nvSpPr>
              <p:cNvPr id="13" name="Rectangle 74">
                <a:extLst>
                  <a:ext uri="{FF2B5EF4-FFF2-40B4-BE49-F238E27FC236}">
                    <a16:creationId xmlns:a16="http://schemas.microsoft.com/office/drawing/2014/main" id="{C5A97A29-3672-4895-88A9-4DF87D1F9527}"/>
                  </a:ext>
                </a:extLst>
              </p:cNvPr>
              <p:cNvSpPr>
                <a:spLocks noChangeArrowheads="1"/>
              </p:cNvSpPr>
              <p:nvPr/>
            </p:nvSpPr>
            <p:spPr bwMode="auto">
              <a:xfrm>
                <a:off x="160" y="3424"/>
                <a:ext cx="320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Tiempo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total de trabajo (Procesamiento)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 name="Line 75">
                <a:extLst>
                  <a:ext uri="{FF2B5EF4-FFF2-40B4-BE49-F238E27FC236}">
                    <a16:creationId xmlns:a16="http://schemas.microsoft.com/office/drawing/2014/main" id="{BDBF7460-C971-4B68-BE86-DD889615D637}"/>
                  </a:ext>
                </a:extLst>
              </p:cNvPr>
              <p:cNvSpPr>
                <a:spLocks noChangeShapeType="1"/>
              </p:cNvSpPr>
              <p:nvPr/>
            </p:nvSpPr>
            <p:spPr bwMode="auto">
              <a:xfrm flipV="1">
                <a:off x="204" y="3673"/>
                <a:ext cx="3107" cy="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15" name="Group 83">
            <a:extLst>
              <a:ext uri="{FF2B5EF4-FFF2-40B4-BE49-F238E27FC236}">
                <a16:creationId xmlns:a16="http://schemas.microsoft.com/office/drawing/2014/main" id="{1D615EBC-BFEB-4E8E-909B-8EB9BD342D53}"/>
              </a:ext>
            </a:extLst>
          </p:cNvPr>
          <p:cNvGrpSpPr>
            <a:grpSpLocks/>
          </p:cNvGrpSpPr>
          <p:nvPr/>
        </p:nvGrpSpPr>
        <p:grpSpPr bwMode="auto">
          <a:xfrm>
            <a:off x="383332" y="4356403"/>
            <a:ext cx="11618979" cy="769938"/>
            <a:chOff x="90" y="3738"/>
            <a:chExt cx="7204" cy="485"/>
          </a:xfrm>
        </p:grpSpPr>
        <p:sp>
          <p:nvSpPr>
            <p:cNvPr id="17" name="Rectangle 78">
              <a:extLst>
                <a:ext uri="{FF2B5EF4-FFF2-40B4-BE49-F238E27FC236}">
                  <a16:creationId xmlns:a16="http://schemas.microsoft.com/office/drawing/2014/main" id="{A2FE7675-F77F-4F76-8BE3-A9F8C577A2B9}"/>
                </a:ext>
              </a:extLst>
            </p:cNvPr>
            <p:cNvSpPr>
              <a:spLocks noChangeArrowheads="1"/>
            </p:cNvSpPr>
            <p:nvPr/>
          </p:nvSpPr>
          <p:spPr bwMode="auto">
            <a:xfrm>
              <a:off x="90" y="3792"/>
              <a:ext cx="209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base" latinLnBrk="0" hangingPunct="0">
                <a:lnSpc>
                  <a:spcPct val="85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Número medio de trabajos en el sistema</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8" name="Rectangle 79">
              <a:extLst>
                <a:ext uri="{FF2B5EF4-FFF2-40B4-BE49-F238E27FC236}">
                  <a16:creationId xmlns:a16="http://schemas.microsoft.com/office/drawing/2014/main" id="{E73CD29F-7142-4449-91A2-9B978A24619A}"/>
                </a:ext>
              </a:extLst>
            </p:cNvPr>
            <p:cNvSpPr>
              <a:spLocks noChangeArrowheads="1"/>
            </p:cNvSpPr>
            <p:nvPr/>
          </p:nvSpPr>
          <p:spPr bwMode="auto">
            <a:xfrm>
              <a:off x="2078" y="3859"/>
              <a:ext cx="52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103/28 = 3,68 trabajos </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19" name="Group 82">
              <a:extLst>
                <a:ext uri="{FF2B5EF4-FFF2-40B4-BE49-F238E27FC236}">
                  <a16:creationId xmlns:a16="http://schemas.microsoft.com/office/drawing/2014/main" id="{A9927E62-5453-40F5-B38C-73D6458DCFB1}"/>
                </a:ext>
              </a:extLst>
            </p:cNvPr>
            <p:cNvGrpSpPr>
              <a:grpSpLocks/>
            </p:cNvGrpSpPr>
            <p:nvPr/>
          </p:nvGrpSpPr>
          <p:grpSpPr bwMode="auto">
            <a:xfrm>
              <a:off x="2228" y="3738"/>
              <a:ext cx="3151" cy="485"/>
              <a:chOff x="4532" y="3866"/>
              <a:chExt cx="3151" cy="485"/>
            </a:xfrm>
          </p:grpSpPr>
          <p:sp>
            <p:nvSpPr>
              <p:cNvPr id="20" name="Rectangle 80">
                <a:extLst>
                  <a:ext uri="{FF2B5EF4-FFF2-40B4-BE49-F238E27FC236}">
                    <a16:creationId xmlns:a16="http://schemas.microsoft.com/office/drawing/2014/main" id="{B0F9C103-FF1F-4DD6-AC47-E6367A77DDE3}"/>
                  </a:ext>
                </a:extLst>
              </p:cNvPr>
              <p:cNvSpPr>
                <a:spLocks noChangeArrowheads="1"/>
              </p:cNvSpPr>
              <p:nvPr/>
            </p:nvSpPr>
            <p:spPr bwMode="auto">
              <a:xfrm>
                <a:off x="4532" y="3866"/>
                <a:ext cx="3151"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Suma de tiempo de flujo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Tiempo total de trabajo (Procesamiento)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1" name="Line 81">
                <a:extLst>
                  <a:ext uri="{FF2B5EF4-FFF2-40B4-BE49-F238E27FC236}">
                    <a16:creationId xmlns:a16="http://schemas.microsoft.com/office/drawing/2014/main" id="{BDAA87DE-9FE7-48BF-BC3F-C5EEC3C87B98}"/>
                  </a:ext>
                </a:extLst>
              </p:cNvPr>
              <p:cNvSpPr>
                <a:spLocks noChangeShapeType="1"/>
              </p:cNvSpPr>
              <p:nvPr/>
            </p:nvSpPr>
            <p:spPr bwMode="auto">
              <a:xfrm>
                <a:off x="4593" y="4112"/>
                <a:ext cx="3037" cy="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grpSp>
        <p:nvGrpSpPr>
          <p:cNvPr id="22" name="Group 88">
            <a:extLst>
              <a:ext uri="{FF2B5EF4-FFF2-40B4-BE49-F238E27FC236}">
                <a16:creationId xmlns:a16="http://schemas.microsoft.com/office/drawing/2014/main" id="{B9B674B2-B0C2-4076-890C-40442633A1CB}"/>
              </a:ext>
            </a:extLst>
          </p:cNvPr>
          <p:cNvGrpSpPr>
            <a:grpSpLocks/>
          </p:cNvGrpSpPr>
          <p:nvPr/>
        </p:nvGrpSpPr>
        <p:grpSpPr bwMode="auto">
          <a:xfrm>
            <a:off x="1664776" y="5436256"/>
            <a:ext cx="8461382" cy="769938"/>
            <a:chOff x="-167" y="3608"/>
            <a:chExt cx="5330" cy="485"/>
          </a:xfrm>
        </p:grpSpPr>
        <p:sp>
          <p:nvSpPr>
            <p:cNvPr id="23" name="Rectangle 84">
              <a:extLst>
                <a:ext uri="{FF2B5EF4-FFF2-40B4-BE49-F238E27FC236}">
                  <a16:creationId xmlns:a16="http://schemas.microsoft.com/office/drawing/2014/main" id="{5DF067AD-5D18-4D77-8578-71EC7A19A0EB}"/>
                </a:ext>
              </a:extLst>
            </p:cNvPr>
            <p:cNvSpPr>
              <a:spLocks noChangeArrowheads="1"/>
            </p:cNvSpPr>
            <p:nvPr/>
          </p:nvSpPr>
          <p:spPr bwMode="auto">
            <a:xfrm>
              <a:off x="-167" y="3743"/>
              <a:ext cx="533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Retraso medio del trabajo</a:t>
              </a: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 </a:t>
              </a:r>
              <a:r>
                <a:rPr kumimoji="0" lang="es-ES" altLang="es-ES" sz="2000" b="1" i="0" u="none" strike="noStrike" kern="0" cap="none" spc="0" normalizeH="0" baseline="0" noProof="0" dirty="0">
                  <a:ln>
                    <a:noFill/>
                  </a:ln>
                  <a:solidFill>
                    <a:srgbClr val="000000"/>
                  </a:solidFill>
                  <a:effectLst/>
                  <a:uLnTx/>
                  <a:uFillTx/>
                  <a:latin typeface="Arial" panose="020B0604020202020204" pitchFamily="34" charset="0"/>
                </a:rPr>
                <a:t>=                                          = 48/5 = 9,6 días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grpSp>
          <p:nvGrpSpPr>
            <p:cNvPr id="24" name="Group 87">
              <a:extLst>
                <a:ext uri="{FF2B5EF4-FFF2-40B4-BE49-F238E27FC236}">
                  <a16:creationId xmlns:a16="http://schemas.microsoft.com/office/drawing/2014/main" id="{9C7997F9-D9FA-4F30-82CC-8294D74EE924}"/>
                </a:ext>
              </a:extLst>
            </p:cNvPr>
            <p:cNvGrpSpPr>
              <a:grpSpLocks/>
            </p:cNvGrpSpPr>
            <p:nvPr/>
          </p:nvGrpSpPr>
          <p:grpSpPr bwMode="auto">
            <a:xfrm>
              <a:off x="1979" y="3608"/>
              <a:ext cx="1785" cy="485"/>
              <a:chOff x="4355" y="3704"/>
              <a:chExt cx="1785" cy="485"/>
            </a:xfrm>
          </p:grpSpPr>
          <p:sp>
            <p:nvSpPr>
              <p:cNvPr id="25" name="Rectangle 85">
                <a:extLst>
                  <a:ext uri="{FF2B5EF4-FFF2-40B4-BE49-F238E27FC236}">
                    <a16:creationId xmlns:a16="http://schemas.microsoft.com/office/drawing/2014/main" id="{42107978-81E6-4A0D-96FD-628F200F0DDC}"/>
                  </a:ext>
                </a:extLst>
              </p:cNvPr>
              <p:cNvSpPr>
                <a:spLocks noChangeArrowheads="1"/>
              </p:cNvSpPr>
              <p:nvPr/>
            </p:nvSpPr>
            <p:spPr bwMode="auto">
              <a:xfrm>
                <a:off x="4355" y="3704"/>
                <a:ext cx="178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10000"/>
                  </a:lnSpc>
                  <a:spcBef>
                    <a:spcPct val="0"/>
                  </a:spcBef>
                  <a:spcAft>
                    <a:spcPct val="0"/>
                  </a:spcAft>
                  <a:buClrTx/>
                  <a:buSzTx/>
                  <a:buFontTx/>
                  <a:buNone/>
                  <a:tabLst/>
                  <a:defRPr/>
                </a:pPr>
                <a:r>
                  <a:rPr lang="es-ES" altLang="es-ES" sz="2000" b="1" i="1" kern="0" dirty="0">
                    <a:solidFill>
                      <a:srgbClr val="000000"/>
                    </a:solidFill>
                    <a:latin typeface="Arial" panose="020B0604020202020204" pitchFamily="34" charset="0"/>
                  </a:rPr>
                  <a:t>Horas totales Retraso</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10000"/>
                  </a:lnSpc>
                  <a:spcBef>
                    <a:spcPct val="0"/>
                  </a:spcBef>
                  <a:spcAft>
                    <a:spcPct val="0"/>
                  </a:spcAft>
                  <a:buClrTx/>
                  <a:buSzTx/>
                  <a:buFontTx/>
                  <a:buNone/>
                  <a:tabLst/>
                  <a:defRPr/>
                </a:pPr>
                <a:r>
                  <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rPr>
                  <a:t>Número</a:t>
                </a:r>
                <a:r>
                  <a:rPr kumimoji="0" lang="es-ES" altLang="es-ES" sz="2000" b="1" i="1" u="none" strike="noStrike" kern="0" cap="none" spc="0" normalizeH="0" noProof="0" dirty="0">
                    <a:ln>
                      <a:noFill/>
                    </a:ln>
                    <a:solidFill>
                      <a:srgbClr val="000000"/>
                    </a:solidFill>
                    <a:effectLst/>
                    <a:uLnTx/>
                    <a:uFillTx/>
                    <a:latin typeface="Arial" panose="020B0604020202020204" pitchFamily="34" charset="0"/>
                  </a:rPr>
                  <a:t> de trabajos</a:t>
                </a:r>
                <a:endParaRPr kumimoji="0" lang="es-ES" altLang="es-ES" sz="2000" b="1" i="1"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26" name="Line 86">
                <a:extLst>
                  <a:ext uri="{FF2B5EF4-FFF2-40B4-BE49-F238E27FC236}">
                    <a16:creationId xmlns:a16="http://schemas.microsoft.com/office/drawing/2014/main" id="{B387AB89-92F4-4AF5-85FA-CCCB943C6143}"/>
                  </a:ext>
                </a:extLst>
              </p:cNvPr>
              <p:cNvSpPr>
                <a:spLocks noChangeShapeType="1"/>
              </p:cNvSpPr>
              <p:nvPr/>
            </p:nvSpPr>
            <p:spPr bwMode="auto">
              <a:xfrm flipV="1">
                <a:off x="4410" y="3951"/>
                <a:ext cx="1730" cy="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spTree>
    <p:extLst>
      <p:ext uri="{BB962C8B-B14F-4D97-AF65-F5344CB8AC3E}">
        <p14:creationId xmlns:p14="http://schemas.microsoft.com/office/powerpoint/2010/main" val="1603040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4" name="Group 209">
            <a:extLst>
              <a:ext uri="{FF2B5EF4-FFF2-40B4-BE49-F238E27FC236}">
                <a16:creationId xmlns:a16="http://schemas.microsoft.com/office/drawing/2014/main" id="{14ADD843-B18D-40D7-88C2-71AC85BCF621}"/>
              </a:ext>
            </a:extLst>
          </p:cNvPr>
          <p:cNvGraphicFramePr>
            <a:graphicFrameLocks noGrp="1"/>
          </p:cNvGraphicFramePr>
          <p:nvPr>
            <p:extLst>
              <p:ext uri="{D42A27DB-BD31-4B8C-83A1-F6EECF244321}">
                <p14:modId xmlns:p14="http://schemas.microsoft.com/office/powerpoint/2010/main" val="376924956"/>
              </p:ext>
            </p:extLst>
          </p:nvPr>
        </p:nvGraphicFramePr>
        <p:xfrm>
          <a:off x="113212" y="2240066"/>
          <a:ext cx="11939452" cy="3009900"/>
        </p:xfrm>
        <a:graphic>
          <a:graphicData uri="http://schemas.openxmlformats.org/drawingml/2006/table">
            <a:tbl>
              <a:tblPr/>
              <a:tblGrid>
                <a:gridCol w="1404640">
                  <a:extLst>
                    <a:ext uri="{9D8B030D-6E8A-4147-A177-3AD203B41FA5}">
                      <a16:colId xmlns:a16="http://schemas.microsoft.com/office/drawing/2014/main" val="20000"/>
                    </a:ext>
                  </a:extLst>
                </a:gridCol>
                <a:gridCol w="2692231">
                  <a:extLst>
                    <a:ext uri="{9D8B030D-6E8A-4147-A177-3AD203B41FA5}">
                      <a16:colId xmlns:a16="http://schemas.microsoft.com/office/drawing/2014/main" val="20001"/>
                    </a:ext>
                  </a:extLst>
                </a:gridCol>
                <a:gridCol w="2243525">
                  <a:extLst>
                    <a:ext uri="{9D8B030D-6E8A-4147-A177-3AD203B41FA5}">
                      <a16:colId xmlns:a16="http://schemas.microsoft.com/office/drawing/2014/main" val="20002"/>
                    </a:ext>
                  </a:extLst>
                </a:gridCol>
                <a:gridCol w="3492094">
                  <a:extLst>
                    <a:ext uri="{9D8B030D-6E8A-4147-A177-3AD203B41FA5}">
                      <a16:colId xmlns:a16="http://schemas.microsoft.com/office/drawing/2014/main" val="20003"/>
                    </a:ext>
                  </a:extLst>
                </a:gridCol>
                <a:gridCol w="2106962">
                  <a:extLst>
                    <a:ext uri="{9D8B030D-6E8A-4147-A177-3AD203B41FA5}">
                      <a16:colId xmlns:a16="http://schemas.microsoft.com/office/drawing/2014/main" val="20004"/>
                    </a:ext>
                  </a:extLst>
                </a:gridCol>
              </a:tblGrid>
              <a:tr h="8128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Regla</a:t>
                      </a:r>
                    </a:p>
                  </a:txBody>
                  <a:tcPr anchor="b" horzOverflow="overflow">
                    <a:lnL cap="flat">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Tiempo medio de finalización (días)</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Utilización (%)</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Número medio de trabajos en el sistema</a:t>
                      </a:r>
                    </a:p>
                  </a:txBody>
                  <a:tcPr anchor="b" horzOverflow="overflow">
                    <a:lnL>
                      <a:noFill/>
                    </a:lnL>
                    <a:lnR>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Retraso medio (días)</a:t>
                      </a:r>
                    </a:p>
                  </a:txBody>
                  <a:tcPr anchor="b" horzOverflow="overflow">
                    <a:lnL>
                      <a:noFill/>
                    </a:lnL>
                    <a:lnR cap="flat">
                      <a:noFill/>
                    </a:lnR>
                    <a:lnT cap="flat">
                      <a:noFill/>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PEPS</a:t>
                      </a:r>
                    </a:p>
                  </a:txBody>
                  <a:tcPr anchor="ctr" horzOverflow="overflow">
                    <a:lnL cap="flat">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15,4</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36,4</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2,75</a:t>
                      </a:r>
                    </a:p>
                  </a:txBody>
                  <a:tcPr anchor="ctr" horzOverflow="overflow">
                    <a:lnL>
                      <a:noFill/>
                    </a:lnL>
                    <a:lnR>
                      <a:noFill/>
                    </a:lnR>
                    <a:lnT w="381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2,2</a:t>
                      </a:r>
                    </a:p>
                  </a:txBody>
                  <a:tcPr anchor="ctr" horzOverflow="overflow">
                    <a:lnL>
                      <a:noFill/>
                    </a:lnL>
                    <a:lnR cap="flat">
                      <a:noFill/>
                    </a:lnR>
                    <a:lnT w="381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588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TPC</a:t>
                      </a:r>
                    </a:p>
                  </a:txBody>
                  <a:tcPr anchor="ctr" horzOverflow="overflow">
                    <a:lnL cap="flat">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13,0</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43,1</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2,32</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1,8</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461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FEP</a:t>
                      </a:r>
                    </a:p>
                  </a:txBody>
                  <a:tcPr anchor="ctr" horzOverflow="overflow">
                    <a:lnL cap="flat">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13,6</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41,2</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2,43</a:t>
                      </a:r>
                    </a:p>
                  </a:txBody>
                  <a:tcPr anchor="ctr" horzOverflow="overflow">
                    <a:lnL>
                      <a:noFill/>
                    </a:lnL>
                    <a:lnR>
                      <a:noFill/>
                    </a:lnR>
                    <a:lnT>
                      <a:noFill/>
                    </a:lnT>
                    <a:lnB>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1,2</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334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rgbClr val="0070C0"/>
                          </a:solidFill>
                          <a:effectLst>
                            <a:outerShdw blurRad="38100" dist="38100" dir="2700000" algn="tl">
                              <a:srgbClr val="C0C0C0"/>
                            </a:outerShdw>
                          </a:effectLst>
                          <a:latin typeface="Arial" panose="020B0604020202020204" pitchFamily="34" charset="0"/>
                        </a:rPr>
                        <a:t>TPL</a:t>
                      </a:r>
                    </a:p>
                  </a:txBody>
                  <a:tcPr anchor="ctr" horzOverflow="overflow">
                    <a:lnL cap="flat">
                      <a:noFill/>
                    </a:lnL>
                    <a:lnR>
                      <a:noFill/>
                    </a:lnR>
                    <a:lnT>
                      <a:noFill/>
                    </a:lnT>
                    <a:lnB cap="flat">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20,6</a:t>
                      </a:r>
                    </a:p>
                  </a:txBody>
                  <a:tcPr anchor="ctr" horzOverflow="overflow">
                    <a:lnL>
                      <a:noFill/>
                    </a:lnL>
                    <a:lnR>
                      <a:noFill/>
                    </a:lnR>
                    <a:lnT>
                      <a:noFill/>
                    </a:lnT>
                    <a:lnB cap="flat">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27,2</a:t>
                      </a:r>
                    </a:p>
                  </a:txBody>
                  <a:tcPr anchor="ctr" horzOverflow="overflow">
                    <a:lnL>
                      <a:noFill/>
                    </a:lnL>
                    <a:lnR>
                      <a:noFill/>
                    </a:lnR>
                    <a:lnT>
                      <a:noFill/>
                    </a:lnT>
                    <a:lnB cap="flat">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3,68</a:t>
                      </a:r>
                    </a:p>
                  </a:txBody>
                  <a:tcPr anchor="ctr" horzOverflow="overflow">
                    <a:lnL>
                      <a:noFill/>
                    </a:lnL>
                    <a:lnR>
                      <a:noFill/>
                    </a:lnR>
                    <a:lnT>
                      <a:noFill/>
                    </a:lnT>
                    <a:lnB cap="flat">
                      <a:noFill/>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C0C0C0"/>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C0C0C0"/>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C0C0C0"/>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C0C0C0"/>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9,6</a:t>
                      </a: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150">
            <a:extLst>
              <a:ext uri="{FF2B5EF4-FFF2-40B4-BE49-F238E27FC236}">
                <a16:creationId xmlns:a16="http://schemas.microsoft.com/office/drawing/2014/main" id="{42E25B93-6536-4A06-A800-B12E0983257F}"/>
              </a:ext>
            </a:extLst>
          </p:cNvPr>
          <p:cNvSpPr>
            <a:spLocks noChangeArrowheads="1"/>
          </p:cNvSpPr>
          <p:nvPr/>
        </p:nvSpPr>
        <p:spPr bwMode="auto">
          <a:xfrm>
            <a:off x="3600764" y="1579898"/>
            <a:ext cx="49904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s-ES" altLang="es-ES" sz="2800" b="1" i="1" dirty="0">
                <a:solidFill>
                  <a:srgbClr val="000000"/>
                </a:solidFill>
                <a:effectLst>
                  <a:outerShdw blurRad="38100" dist="38100" dir="2700000" algn="tl">
                    <a:srgbClr val="C0C0C0"/>
                  </a:outerShdw>
                </a:effectLst>
                <a:latin typeface="Arial" panose="020B0604020202020204" pitchFamily="34" charset="0"/>
              </a:rPr>
              <a:t>RESUMEN DE LAS REGLAS</a:t>
            </a:r>
          </a:p>
        </p:txBody>
      </p:sp>
      <p:sp>
        <p:nvSpPr>
          <p:cNvPr id="6" name="Elipse 5">
            <a:extLst>
              <a:ext uri="{FF2B5EF4-FFF2-40B4-BE49-F238E27FC236}">
                <a16:creationId xmlns:a16="http://schemas.microsoft.com/office/drawing/2014/main" id="{42537666-424F-4B9B-9A37-0329F85804AD}"/>
              </a:ext>
            </a:extLst>
          </p:cNvPr>
          <p:cNvSpPr/>
          <p:nvPr/>
        </p:nvSpPr>
        <p:spPr>
          <a:xfrm>
            <a:off x="2069827" y="3583906"/>
            <a:ext cx="6879771" cy="600892"/>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Elipse 6">
            <a:extLst>
              <a:ext uri="{FF2B5EF4-FFF2-40B4-BE49-F238E27FC236}">
                <a16:creationId xmlns:a16="http://schemas.microsoft.com/office/drawing/2014/main" id="{A80885CE-CFBE-4A61-BDBD-7898A93C87C5}"/>
              </a:ext>
            </a:extLst>
          </p:cNvPr>
          <p:cNvSpPr/>
          <p:nvPr/>
        </p:nvSpPr>
        <p:spPr>
          <a:xfrm>
            <a:off x="10517943" y="4217622"/>
            <a:ext cx="914400" cy="391886"/>
          </a:xfrm>
          <a:prstGeom prst="ellipse">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3051611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1500"/>
                            </p:stCondLst>
                            <p:childTnLst>
                              <p:par>
                                <p:cTn id="9" presetID="18" presetClass="entr" presetSubtype="6" fill="hold" nodeType="after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6.3.1. REGLAS DE PRIORIDAD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C5863EF-D68B-4BE8-BEC1-BC23DE2CF6F2}"/>
              </a:ext>
            </a:extLst>
          </p:cNvPr>
          <p:cNvSpPr txBox="1"/>
          <p:nvPr/>
        </p:nvSpPr>
        <p:spPr>
          <a:xfrm>
            <a:off x="0" y="1459768"/>
            <a:ext cx="12191999" cy="4154984"/>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Ninguna regla de secuenciación es siempre la mejor en todos los criterios.</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La regla TPC es generalmente la mejor técnica para minimizar el flujo de trabajo y para minimizar el número medio de trabajos en el sistema.</a:t>
            </a:r>
          </a:p>
          <a:p>
            <a:pPr marL="342900" indent="-342900" algn="just">
              <a:buFont typeface="Arial" panose="020B0604020202020204" pitchFamily="34" charset="0"/>
              <a:buChar char="•"/>
            </a:pPr>
            <a:r>
              <a:rPr lang="es-ES" sz="2400" dirty="0"/>
              <a:t>Su mayor desventaja es que los trabajos de larga duración son continuamente relegados y los clientes pueden no ver esto con buenos ojos.</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La regla PEPS no da buenos resultados en la mayor parte de los casos (aunque tampoco son especialmente malos) y tiene la ventaja, sin embargo, de parecer justa a los clientes.</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La regla FEP minimiza el retraso máximo.</a:t>
            </a:r>
          </a:p>
        </p:txBody>
      </p:sp>
    </p:spTree>
    <p:extLst>
      <p:ext uri="{BB962C8B-B14F-4D97-AF65-F5344CB8AC3E}">
        <p14:creationId xmlns:p14="http://schemas.microsoft.com/office/powerpoint/2010/main" val="2758109506"/>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6.3.2. ALGORITMO DE KAUFFMAN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2 Marcador de contenido">
            <a:extLst>
              <a:ext uri="{FF2B5EF4-FFF2-40B4-BE49-F238E27FC236}">
                <a16:creationId xmlns:a16="http://schemas.microsoft.com/office/drawing/2014/main" id="{6D3BEAD8-70B5-4041-870A-71F456ECBCA7}"/>
              </a:ext>
            </a:extLst>
          </p:cNvPr>
          <p:cNvSpPr txBox="1">
            <a:spLocks/>
          </p:cNvSpPr>
          <p:nvPr/>
        </p:nvSpPr>
        <p:spPr>
          <a:xfrm>
            <a:off x="0" y="1261184"/>
            <a:ext cx="12191998"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El</a:t>
            </a:r>
            <a:r>
              <a:rPr lang="es-ES" sz="2400" b="1" dirty="0"/>
              <a:t> algoritmo de Kauffman </a:t>
            </a:r>
            <a:r>
              <a:rPr lang="es-ES" sz="2400" dirty="0"/>
              <a:t>calcula la secuencia que minimiza el tiempo total de preparación y, por tanto, el </a:t>
            </a:r>
            <a:r>
              <a:rPr lang="es-ES" sz="2400" i="1" dirty="0"/>
              <a:t>makespan</a:t>
            </a:r>
            <a:r>
              <a:rPr lang="es-ES" sz="2400" dirty="0"/>
              <a:t>.</a:t>
            </a:r>
          </a:p>
          <a:p>
            <a:pPr algn="just"/>
            <a:endParaRPr lang="es-ES" sz="2400" dirty="0"/>
          </a:p>
          <a:p>
            <a:pPr algn="just"/>
            <a:r>
              <a:rPr lang="es-ES" sz="2400" dirty="0"/>
              <a:t>Se aplica cuando se dispone de un centro, máquina o instalación en el que se fabrican diferentes pedidos.</a:t>
            </a:r>
          </a:p>
          <a:p>
            <a:pPr algn="just"/>
            <a:endParaRPr lang="es-ES" sz="2400" dirty="0"/>
          </a:p>
          <a:p>
            <a:pPr algn="just"/>
            <a:r>
              <a:rPr lang="es-ES" sz="2400" dirty="0"/>
              <a:t>Se parte de una matriz cuadrada (</a:t>
            </a:r>
            <a:r>
              <a:rPr lang="es-ES" sz="2400" i="1" dirty="0"/>
              <a:t>n</a:t>
            </a:r>
            <a:r>
              <a:rPr lang="es-ES" sz="2400" dirty="0"/>
              <a:t> x </a:t>
            </a:r>
            <a:r>
              <a:rPr lang="es-ES" sz="2400" i="1" dirty="0"/>
              <a:t>n</a:t>
            </a:r>
            <a:r>
              <a:rPr lang="es-ES" sz="2400" dirty="0"/>
              <a:t>) en el que constan los tiempos de preparación. También es aplicable con costes de preparación.</a:t>
            </a:r>
          </a:p>
          <a:p>
            <a:pPr algn="just"/>
            <a:endParaRPr lang="es-ES" sz="2400" dirty="0"/>
          </a:p>
          <a:p>
            <a:pPr algn="just"/>
            <a:r>
              <a:rPr lang="es-ES" sz="2400" dirty="0"/>
              <a:t>Este algoritmo no considera otros criterios como fechas de entrega o tiempos de procesamiento.</a:t>
            </a:r>
          </a:p>
          <a:p>
            <a:pPr algn="just"/>
            <a:endParaRPr lang="es-ES" sz="2400" dirty="0"/>
          </a:p>
        </p:txBody>
      </p:sp>
    </p:spTree>
    <p:extLst>
      <p:ext uri="{BB962C8B-B14F-4D97-AF65-F5344CB8AC3E}">
        <p14:creationId xmlns:p14="http://schemas.microsoft.com/office/powerpoint/2010/main" val="37967603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54FB6FBD-5F66-4E22-A673-EAC886F719F5}"/>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6.1. INTRODUCCIÓN A LA PROGRAMACIÓN DE OPERACIONES</a:t>
            </a:r>
          </a:p>
        </p:txBody>
      </p:sp>
      <p:sp>
        <p:nvSpPr>
          <p:cNvPr id="6" name="CuadroTexto 5">
            <a:extLst>
              <a:ext uri="{FF2B5EF4-FFF2-40B4-BE49-F238E27FC236}">
                <a16:creationId xmlns:a16="http://schemas.microsoft.com/office/drawing/2014/main" id="{A75F6C16-74D5-4DAC-80C7-25AFBD62F1C2}"/>
              </a:ext>
            </a:extLst>
          </p:cNvPr>
          <p:cNvSpPr txBox="1"/>
          <p:nvPr/>
        </p:nvSpPr>
        <p:spPr>
          <a:xfrm>
            <a:off x="1" y="676296"/>
            <a:ext cx="12191998" cy="3785652"/>
          </a:xfrm>
          <a:prstGeom prst="rect">
            <a:avLst/>
          </a:prstGeom>
          <a:noFill/>
        </p:spPr>
        <p:txBody>
          <a:bodyPr wrap="square" rtlCol="0">
            <a:spAutoFit/>
          </a:bodyPr>
          <a:lstStyle/>
          <a:p>
            <a:pPr algn="ctr"/>
            <a:r>
              <a:rPr lang="es-ES" sz="2400" b="1" dirty="0"/>
              <a:t>OBJETIVOS DE LA PCP</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Minimizar el tiempo de finalización.</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Maximizar la utilización del personal y del equipamiento.</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Minimizar el inventario del trabajo en curso (WIP, </a:t>
            </a:r>
            <a:r>
              <a:rPr lang="es-ES" sz="2400" i="1" dirty="0"/>
              <a:t>Work in Process</a:t>
            </a:r>
            <a:r>
              <a:rPr lang="es-ES" sz="2400" dirty="0"/>
              <a:t>).</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Minimizar el tiempo de espera de los clientes.</a:t>
            </a:r>
          </a:p>
          <a:p>
            <a:pPr algn="just"/>
            <a:endParaRPr lang="es-ES" sz="2400" dirty="0"/>
          </a:p>
        </p:txBody>
      </p:sp>
      <p:sp>
        <p:nvSpPr>
          <p:cNvPr id="7" name="CuadroTexto 6">
            <a:extLst>
              <a:ext uri="{FF2B5EF4-FFF2-40B4-BE49-F238E27FC236}">
                <a16:creationId xmlns:a16="http://schemas.microsoft.com/office/drawing/2014/main" id="{8209FD9E-3EC1-4D84-9F1E-81F3FDEB8DA5}"/>
              </a:ext>
            </a:extLst>
          </p:cNvPr>
          <p:cNvSpPr txBox="1"/>
          <p:nvPr/>
        </p:nvSpPr>
        <p:spPr>
          <a:xfrm rot="21348886">
            <a:off x="548984" y="4495583"/>
            <a:ext cx="11094026" cy="156966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s-ES" sz="2400" b="1" dirty="0"/>
              <a:t>La PCP tiene como propósito producir las unidades de los bienes y servicios definidos en el PMP, con la mayor eficiencia posible (tiempo y coste), teniendo en cuenta la capacidad disponible (maquinaria, mano de obra</a:t>
            </a:r>
            <a:r>
              <a:rPr lang="es-ES" sz="2400" b="1"/>
              <a:t>…)</a:t>
            </a:r>
            <a:r>
              <a:rPr lang="es-ES" sz="2400" b="1" dirty="0"/>
              <a:t> de la empresa y los materiales necesarios para elaborar los mismos.</a:t>
            </a:r>
          </a:p>
        </p:txBody>
      </p:sp>
    </p:spTree>
    <p:extLst>
      <p:ext uri="{BB962C8B-B14F-4D97-AF65-F5344CB8AC3E}">
        <p14:creationId xmlns:p14="http://schemas.microsoft.com/office/powerpoint/2010/main" val="1651838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fltVal val="0"/>
                                          </p:val>
                                        </p:tav>
                                        <p:tav tm="100000">
                                          <p:val>
                                            <p:strVal val="#ppt_w"/>
                                          </p:val>
                                        </p:tav>
                                      </p:tavLst>
                                    </p:anim>
                                    <p:anim calcmode="lin" valueType="num">
                                      <p:cBhvr>
                                        <p:cTn id="8" dur="2000" fill="hold"/>
                                        <p:tgtEl>
                                          <p:spTgt spid="7"/>
                                        </p:tgtEl>
                                        <p:attrNameLst>
                                          <p:attrName>ppt_h</p:attrName>
                                        </p:attrNameLst>
                                      </p:cBhvr>
                                      <p:tavLst>
                                        <p:tav tm="0">
                                          <p:val>
                                            <p:fltVal val="0"/>
                                          </p:val>
                                        </p:tav>
                                        <p:tav tm="100000">
                                          <p:val>
                                            <p:strVal val="#ppt_h"/>
                                          </p:val>
                                        </p:tav>
                                      </p:tavLst>
                                    </p:anim>
                                    <p:anim calcmode="lin" valueType="num">
                                      <p:cBhvr>
                                        <p:cTn id="9" dur="2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6.3.2. ALGORITMO DE KAUFFMAN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2 Marcador de contenido">
            <a:extLst>
              <a:ext uri="{FF2B5EF4-FFF2-40B4-BE49-F238E27FC236}">
                <a16:creationId xmlns:a16="http://schemas.microsoft.com/office/drawing/2014/main" id="{33390514-6E44-4894-B2CC-A01DEA2E5156}"/>
              </a:ext>
            </a:extLst>
          </p:cNvPr>
          <p:cNvSpPr txBox="1">
            <a:spLocks/>
          </p:cNvSpPr>
          <p:nvPr/>
        </p:nvSpPr>
        <p:spPr>
          <a:xfrm>
            <a:off x="0" y="923748"/>
            <a:ext cx="12191999" cy="49251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t>Los pasos a seguir para minimizar los tiempos (o los costes) de preparación son:</a:t>
            </a:r>
          </a:p>
          <a:p>
            <a:pPr marL="0" indent="0" algn="just">
              <a:buNone/>
            </a:pPr>
            <a:endParaRPr lang="es-ES" sz="1000" dirty="0"/>
          </a:p>
          <a:p>
            <a:pPr marL="514350" indent="-514350" algn="just">
              <a:buFont typeface="+mj-lt"/>
              <a:buAutoNum type="arabicPeriod"/>
            </a:pPr>
            <a:r>
              <a:rPr lang="es-ES" sz="2400" dirty="0"/>
              <a:t>Se elige el primer pedido a fabricar. El criterio de elección puede ser arbitrario o por ejemplo el primer pedido en llegar, el primer pedido a entregar… También se puede realizar este procedimiento buscando tantas secuencias como productos a ordenar, y elegir la secuencia que minimice el tiempo total de preparación.</a:t>
            </a:r>
          </a:p>
          <a:p>
            <a:pPr marL="514350" indent="-514350" algn="just">
              <a:buFont typeface="+mj-lt"/>
              <a:buAutoNum type="arabicPeriod"/>
            </a:pPr>
            <a:endParaRPr lang="es-ES" sz="2400" dirty="0"/>
          </a:p>
          <a:p>
            <a:pPr marL="514350" indent="-514350" algn="just">
              <a:buFont typeface="+mj-lt"/>
              <a:buAutoNum type="arabicPeriod"/>
            </a:pPr>
            <a:r>
              <a:rPr lang="es-ES" sz="2400" dirty="0"/>
              <a:t>En la fila del primer pedido a fabricar, se escoge el menor tiempo de preparación, que determinará el siguiente pedido a fabricar (según la columna en la que se encuentre).</a:t>
            </a:r>
          </a:p>
          <a:p>
            <a:pPr marL="514350" indent="-514350" algn="just">
              <a:buFont typeface="+mj-lt"/>
              <a:buAutoNum type="arabicPeriod"/>
            </a:pPr>
            <a:endParaRPr lang="es-ES" sz="2400" dirty="0"/>
          </a:p>
          <a:p>
            <a:pPr marL="514350" indent="-514350" algn="just">
              <a:buFont typeface="+mj-lt"/>
              <a:buAutoNum type="arabicPeriod"/>
            </a:pPr>
            <a:r>
              <a:rPr lang="es-ES" sz="2400" dirty="0"/>
              <a:t>En la fila del pedido cuyo orden se ha determinado, se escoge el menor tiempo de preparación, que marcará el siguiente pedido a fabricar, y así sucesivamente hasta completar la secuencia. En este paso siempre se deberá tener en cuenta que los pedidos ya introducidos en la secuencia no se repiten.</a:t>
            </a:r>
          </a:p>
        </p:txBody>
      </p:sp>
    </p:spTree>
    <p:extLst>
      <p:ext uri="{BB962C8B-B14F-4D97-AF65-F5344CB8AC3E}">
        <p14:creationId xmlns:p14="http://schemas.microsoft.com/office/powerpoint/2010/main" val="3567430433"/>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6.3.2. ALGORITMO DE KAUFFMAN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6" name="Grupo 5">
            <a:extLst>
              <a:ext uri="{FF2B5EF4-FFF2-40B4-BE49-F238E27FC236}">
                <a16:creationId xmlns:a16="http://schemas.microsoft.com/office/drawing/2014/main" id="{3A5AE652-538D-4AA7-9C53-1BBB4B36DD33}"/>
              </a:ext>
            </a:extLst>
          </p:cNvPr>
          <p:cNvGrpSpPr/>
          <p:nvPr/>
        </p:nvGrpSpPr>
        <p:grpSpPr>
          <a:xfrm>
            <a:off x="165548" y="273535"/>
            <a:ext cx="2503475" cy="914400"/>
            <a:chOff x="4217964" y="760727"/>
            <a:chExt cx="2190136" cy="914400"/>
          </a:xfrm>
          <a:effectLst>
            <a:outerShdw blurRad="50800" dist="38100" dir="2700000" algn="tl" rotWithShape="0">
              <a:prstClr val="black">
                <a:alpha val="40000"/>
              </a:prstClr>
            </a:outerShdw>
          </a:effectLst>
        </p:grpSpPr>
        <p:pic>
          <p:nvPicPr>
            <p:cNvPr id="7" name="Gráfico 6" descr="Pizarra">
              <a:extLst>
                <a:ext uri="{FF2B5EF4-FFF2-40B4-BE49-F238E27FC236}">
                  <a16:creationId xmlns:a16="http://schemas.microsoft.com/office/drawing/2014/main" id="{8A4F07E8-8476-45DE-B4C3-813E3AA255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8" name="Text Box 53">
              <a:extLst>
                <a:ext uri="{FF2B5EF4-FFF2-40B4-BE49-F238E27FC236}">
                  <a16:creationId xmlns:a16="http://schemas.microsoft.com/office/drawing/2014/main" id="{29741BB4-8D29-4BDB-9F26-37FA7510ACD5}"/>
                </a:ext>
              </a:extLst>
            </p:cNvPr>
            <p:cNvSpPr txBox="1">
              <a:spLocks noChangeArrowheads="1"/>
            </p:cNvSpPr>
            <p:nvPr/>
          </p:nvSpPr>
          <p:spPr bwMode="auto">
            <a:xfrm>
              <a:off x="5062023" y="1017872"/>
              <a:ext cx="1346077" cy="400110"/>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6.5</a:t>
              </a:r>
            </a:p>
          </p:txBody>
        </p:sp>
      </p:grpSp>
      <p:sp>
        <p:nvSpPr>
          <p:cNvPr id="9" name="CuadroTexto 8">
            <a:extLst>
              <a:ext uri="{FF2B5EF4-FFF2-40B4-BE49-F238E27FC236}">
                <a16:creationId xmlns:a16="http://schemas.microsoft.com/office/drawing/2014/main" id="{2860A933-7D6E-4787-9625-EDB21A0E5C2F}"/>
              </a:ext>
            </a:extLst>
          </p:cNvPr>
          <p:cNvSpPr txBox="1"/>
          <p:nvPr/>
        </p:nvSpPr>
        <p:spPr>
          <a:xfrm>
            <a:off x="0" y="1533269"/>
            <a:ext cx="12192000" cy="1569660"/>
          </a:xfrm>
          <a:prstGeom prst="rect">
            <a:avLst/>
          </a:prstGeom>
          <a:noFill/>
        </p:spPr>
        <p:txBody>
          <a:bodyPr wrap="square">
            <a:spAutoFit/>
          </a:bodyPr>
          <a:lstStyle/>
          <a:p>
            <a:pPr marL="0" indent="0" algn="just">
              <a:buNone/>
            </a:pPr>
            <a:r>
              <a:rPr lang="es-ES" sz="2400" dirty="0"/>
              <a:t>Una empresa dispone de una máquina en la que tiene que establecer el orden de paso de cuatro pedidos (A, B, C y D) con el objetivo de minimizar el tiempo total de preparación. Para ello se dispone de los datos de la siguiente tabla en la que se recogen los tiempos de preparación (expresados en minutos).</a:t>
            </a:r>
          </a:p>
        </p:txBody>
      </p:sp>
      <p:graphicFrame>
        <p:nvGraphicFramePr>
          <p:cNvPr id="10" name="2 Tabla">
            <a:extLst>
              <a:ext uri="{FF2B5EF4-FFF2-40B4-BE49-F238E27FC236}">
                <a16:creationId xmlns:a16="http://schemas.microsoft.com/office/drawing/2014/main" id="{CF65AA4A-6E9F-4E1E-91E7-551E8DA48458}"/>
              </a:ext>
            </a:extLst>
          </p:cNvPr>
          <p:cNvGraphicFramePr>
            <a:graphicFrameLocks noGrp="1"/>
          </p:cNvGraphicFramePr>
          <p:nvPr>
            <p:extLst>
              <p:ext uri="{D42A27DB-BD31-4B8C-83A1-F6EECF244321}">
                <p14:modId xmlns:p14="http://schemas.microsoft.com/office/powerpoint/2010/main" val="1777301047"/>
              </p:ext>
            </p:extLst>
          </p:nvPr>
        </p:nvGraphicFramePr>
        <p:xfrm>
          <a:off x="2958479" y="3801258"/>
          <a:ext cx="6275040" cy="1311595"/>
        </p:xfrm>
        <a:graphic>
          <a:graphicData uri="http://schemas.openxmlformats.org/drawingml/2006/table">
            <a:tbl>
              <a:tblPr firstRow="1" firstCol="1" bandRow="1"/>
              <a:tblGrid>
                <a:gridCol w="1255008">
                  <a:extLst>
                    <a:ext uri="{9D8B030D-6E8A-4147-A177-3AD203B41FA5}">
                      <a16:colId xmlns:a16="http://schemas.microsoft.com/office/drawing/2014/main" val="20000"/>
                    </a:ext>
                  </a:extLst>
                </a:gridCol>
                <a:gridCol w="1255008">
                  <a:extLst>
                    <a:ext uri="{9D8B030D-6E8A-4147-A177-3AD203B41FA5}">
                      <a16:colId xmlns:a16="http://schemas.microsoft.com/office/drawing/2014/main" val="20001"/>
                    </a:ext>
                  </a:extLst>
                </a:gridCol>
                <a:gridCol w="1255008">
                  <a:extLst>
                    <a:ext uri="{9D8B030D-6E8A-4147-A177-3AD203B41FA5}">
                      <a16:colId xmlns:a16="http://schemas.microsoft.com/office/drawing/2014/main" val="20002"/>
                    </a:ext>
                  </a:extLst>
                </a:gridCol>
                <a:gridCol w="1255008">
                  <a:extLst>
                    <a:ext uri="{9D8B030D-6E8A-4147-A177-3AD203B41FA5}">
                      <a16:colId xmlns:a16="http://schemas.microsoft.com/office/drawing/2014/main" val="20003"/>
                    </a:ext>
                  </a:extLst>
                </a:gridCol>
                <a:gridCol w="1255008">
                  <a:extLst>
                    <a:ext uri="{9D8B030D-6E8A-4147-A177-3AD203B41FA5}">
                      <a16:colId xmlns:a16="http://schemas.microsoft.com/office/drawing/2014/main" val="20004"/>
                    </a:ext>
                  </a:extLst>
                </a:gridCol>
              </a:tblGrid>
              <a:tr h="0">
                <a:tc>
                  <a:txBody>
                    <a:bodyPr/>
                    <a:lstStyle/>
                    <a:p>
                      <a:pPr algn="ctr">
                        <a:lnSpc>
                          <a:spcPct val="115000"/>
                        </a:lnSpc>
                        <a:spcAft>
                          <a:spcPts val="0"/>
                        </a:spcAft>
                      </a:pPr>
                      <a:r>
                        <a:rPr lang="es-ES" sz="1600" dirty="0">
                          <a:effectLst/>
                          <a:latin typeface="Arial"/>
                          <a:ea typeface="Times New Roman"/>
                          <a:cs typeface="Times New Roman"/>
                        </a:rPr>
                        <a:t> </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b="1" dirty="0">
                          <a:effectLst/>
                          <a:latin typeface="Arial"/>
                          <a:ea typeface="Times New Roman"/>
                          <a:cs typeface="Times New Roman"/>
                        </a:rPr>
                        <a:t>A</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B</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C</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D</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0">
                <a:tc>
                  <a:txBody>
                    <a:bodyPr/>
                    <a:lstStyle/>
                    <a:p>
                      <a:pPr algn="ctr">
                        <a:lnSpc>
                          <a:spcPct val="115000"/>
                        </a:lnSpc>
                        <a:spcAft>
                          <a:spcPts val="0"/>
                        </a:spcAft>
                      </a:pPr>
                      <a:r>
                        <a:rPr lang="es-ES" sz="1600" b="1" dirty="0">
                          <a:effectLst/>
                          <a:latin typeface="Arial"/>
                          <a:ea typeface="Times New Roman"/>
                          <a:cs typeface="Times New Roman"/>
                        </a:rPr>
                        <a:t>A</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3</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es-ES" sz="1600" b="1" dirty="0">
                          <a:effectLst/>
                          <a:latin typeface="Arial"/>
                          <a:ea typeface="Times New Roman"/>
                          <a:cs typeface="Times New Roman"/>
                        </a:rPr>
                        <a:t>B</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2</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es-ES" sz="1600" b="1" dirty="0">
                          <a:effectLst/>
                          <a:latin typeface="Arial"/>
                          <a:ea typeface="Times New Roman"/>
                          <a:cs typeface="Times New Roman"/>
                        </a:rPr>
                        <a:t>C</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4</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3</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1</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es-ES" sz="1600" b="1" dirty="0">
                          <a:effectLst/>
                          <a:latin typeface="Arial"/>
                          <a:ea typeface="Times New Roman"/>
                          <a:cs typeface="Times New Roman"/>
                        </a:rPr>
                        <a:t>D</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4</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0038554"/>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6.3.2. ALGORITMO DE KAUFFMAN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9" name="CuadroTexto 8">
            <a:extLst>
              <a:ext uri="{FF2B5EF4-FFF2-40B4-BE49-F238E27FC236}">
                <a16:creationId xmlns:a16="http://schemas.microsoft.com/office/drawing/2014/main" id="{2860A933-7D6E-4787-9625-EDB21A0E5C2F}"/>
              </a:ext>
            </a:extLst>
          </p:cNvPr>
          <p:cNvSpPr txBox="1"/>
          <p:nvPr/>
        </p:nvSpPr>
        <p:spPr>
          <a:xfrm>
            <a:off x="0" y="1069034"/>
            <a:ext cx="12192000" cy="1200329"/>
          </a:xfrm>
          <a:prstGeom prst="rect">
            <a:avLst/>
          </a:prstGeom>
          <a:noFill/>
        </p:spPr>
        <p:txBody>
          <a:bodyPr wrap="square">
            <a:spAutoFit/>
          </a:bodyPr>
          <a:lstStyle/>
          <a:p>
            <a:pPr marL="0" indent="0" algn="just">
              <a:buNone/>
            </a:pPr>
            <a:r>
              <a:rPr lang="es-ES" sz="2400" dirty="0"/>
              <a:t>Como no se indica ningún criterio para determinar el primer pedido a realizar, se procede a calcular todas las posibles secuencias. Por ejemplo, se empieza con el pedido A.</a:t>
            </a:r>
          </a:p>
          <a:p>
            <a:pPr marL="0" indent="0" algn="just">
              <a:buNone/>
            </a:pPr>
            <a:r>
              <a:rPr lang="es-ES" sz="2400" dirty="0"/>
              <a:t>En la fila del pedido A, el menor tiempo es 3, que corresponde al pedido C.</a:t>
            </a:r>
          </a:p>
        </p:txBody>
      </p:sp>
      <p:graphicFrame>
        <p:nvGraphicFramePr>
          <p:cNvPr id="11" name="2 Tabla">
            <a:extLst>
              <a:ext uri="{FF2B5EF4-FFF2-40B4-BE49-F238E27FC236}">
                <a16:creationId xmlns:a16="http://schemas.microsoft.com/office/drawing/2014/main" id="{B39CD903-4677-4E13-95E0-B14F96A5CE70}"/>
              </a:ext>
            </a:extLst>
          </p:cNvPr>
          <p:cNvGraphicFramePr>
            <a:graphicFrameLocks noGrp="1"/>
          </p:cNvGraphicFramePr>
          <p:nvPr>
            <p:extLst>
              <p:ext uri="{D42A27DB-BD31-4B8C-83A1-F6EECF244321}">
                <p14:modId xmlns:p14="http://schemas.microsoft.com/office/powerpoint/2010/main" val="3036291546"/>
              </p:ext>
            </p:extLst>
          </p:nvPr>
        </p:nvGraphicFramePr>
        <p:xfrm>
          <a:off x="2958480" y="2497928"/>
          <a:ext cx="6275040" cy="1311595"/>
        </p:xfrm>
        <a:graphic>
          <a:graphicData uri="http://schemas.openxmlformats.org/drawingml/2006/table">
            <a:tbl>
              <a:tblPr firstRow="1" firstCol="1" bandRow="1"/>
              <a:tblGrid>
                <a:gridCol w="1255008">
                  <a:extLst>
                    <a:ext uri="{9D8B030D-6E8A-4147-A177-3AD203B41FA5}">
                      <a16:colId xmlns:a16="http://schemas.microsoft.com/office/drawing/2014/main" val="20000"/>
                    </a:ext>
                  </a:extLst>
                </a:gridCol>
                <a:gridCol w="1255008">
                  <a:extLst>
                    <a:ext uri="{9D8B030D-6E8A-4147-A177-3AD203B41FA5}">
                      <a16:colId xmlns:a16="http://schemas.microsoft.com/office/drawing/2014/main" val="20001"/>
                    </a:ext>
                  </a:extLst>
                </a:gridCol>
                <a:gridCol w="1255008">
                  <a:extLst>
                    <a:ext uri="{9D8B030D-6E8A-4147-A177-3AD203B41FA5}">
                      <a16:colId xmlns:a16="http://schemas.microsoft.com/office/drawing/2014/main" val="20002"/>
                    </a:ext>
                  </a:extLst>
                </a:gridCol>
                <a:gridCol w="1255008">
                  <a:extLst>
                    <a:ext uri="{9D8B030D-6E8A-4147-A177-3AD203B41FA5}">
                      <a16:colId xmlns:a16="http://schemas.microsoft.com/office/drawing/2014/main" val="20003"/>
                    </a:ext>
                  </a:extLst>
                </a:gridCol>
                <a:gridCol w="1255008">
                  <a:extLst>
                    <a:ext uri="{9D8B030D-6E8A-4147-A177-3AD203B41FA5}">
                      <a16:colId xmlns:a16="http://schemas.microsoft.com/office/drawing/2014/main" val="20004"/>
                    </a:ext>
                  </a:extLst>
                </a:gridCol>
              </a:tblGrid>
              <a:tr h="0">
                <a:tc>
                  <a:txBody>
                    <a:bodyPr/>
                    <a:lstStyle/>
                    <a:p>
                      <a:pPr algn="ctr">
                        <a:lnSpc>
                          <a:spcPct val="115000"/>
                        </a:lnSpc>
                        <a:spcAft>
                          <a:spcPts val="0"/>
                        </a:spcAft>
                      </a:pPr>
                      <a:r>
                        <a:rPr lang="es-ES" sz="1600" dirty="0">
                          <a:effectLst/>
                          <a:latin typeface="Arial"/>
                          <a:ea typeface="Times New Roman"/>
                          <a:cs typeface="Times New Roman"/>
                        </a:rPr>
                        <a:t> </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b="1" dirty="0">
                          <a:effectLst/>
                          <a:latin typeface="Arial"/>
                          <a:ea typeface="Times New Roman"/>
                          <a:cs typeface="Times New Roman"/>
                        </a:rPr>
                        <a:t>A</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B</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C</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D</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0">
                <a:tc>
                  <a:txBody>
                    <a:bodyPr/>
                    <a:lstStyle/>
                    <a:p>
                      <a:pPr algn="ctr">
                        <a:lnSpc>
                          <a:spcPct val="115000"/>
                        </a:lnSpc>
                        <a:spcAft>
                          <a:spcPts val="0"/>
                        </a:spcAft>
                      </a:pPr>
                      <a:r>
                        <a:rPr lang="es-ES" sz="1600" b="1" dirty="0">
                          <a:effectLst/>
                          <a:latin typeface="Arial"/>
                          <a:ea typeface="Times New Roman"/>
                          <a:cs typeface="Times New Roman"/>
                        </a:rPr>
                        <a:t>A</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3</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es-ES" sz="1600" b="1" dirty="0">
                          <a:effectLst/>
                          <a:latin typeface="Arial"/>
                          <a:ea typeface="Times New Roman"/>
                          <a:cs typeface="Times New Roman"/>
                        </a:rPr>
                        <a:t>B</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2</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es-ES" sz="1600" b="1" dirty="0">
                          <a:effectLst/>
                          <a:latin typeface="Arial"/>
                          <a:ea typeface="Times New Roman"/>
                          <a:cs typeface="Times New Roman"/>
                        </a:rPr>
                        <a:t>C</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4</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3</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1</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es-ES" sz="1600" b="1" dirty="0">
                          <a:effectLst/>
                          <a:latin typeface="Arial"/>
                          <a:ea typeface="Times New Roman"/>
                          <a:cs typeface="Times New Roman"/>
                        </a:rPr>
                        <a:t>D</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4</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 name="Oval 3">
            <a:extLst>
              <a:ext uri="{FF2B5EF4-FFF2-40B4-BE49-F238E27FC236}">
                <a16:creationId xmlns:a16="http://schemas.microsoft.com/office/drawing/2014/main" id="{00704FB8-F99B-4D94-864C-0EC429F87D67}"/>
              </a:ext>
            </a:extLst>
          </p:cNvPr>
          <p:cNvSpPr>
            <a:spLocks noChangeArrowheads="1"/>
          </p:cNvSpPr>
          <p:nvPr/>
        </p:nvSpPr>
        <p:spPr bwMode="auto">
          <a:xfrm>
            <a:off x="7188160" y="2735121"/>
            <a:ext cx="357376" cy="349756"/>
          </a:xfrm>
          <a:prstGeom prst="ellipse">
            <a:avLst/>
          </a:prstGeom>
          <a:noFill/>
          <a:ln w="28575" cmpd="sng">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dirty="0"/>
          </a:p>
        </p:txBody>
      </p:sp>
      <p:sp>
        <p:nvSpPr>
          <p:cNvPr id="17" name="CuadroTexto 16">
            <a:extLst>
              <a:ext uri="{FF2B5EF4-FFF2-40B4-BE49-F238E27FC236}">
                <a16:creationId xmlns:a16="http://schemas.microsoft.com/office/drawing/2014/main" id="{08D73BDA-E8B0-4ACB-9F72-50CEAC960E16}"/>
              </a:ext>
            </a:extLst>
          </p:cNvPr>
          <p:cNvSpPr txBox="1"/>
          <p:nvPr/>
        </p:nvSpPr>
        <p:spPr>
          <a:xfrm>
            <a:off x="2763714" y="4822043"/>
            <a:ext cx="6664569" cy="461665"/>
          </a:xfrm>
          <a:prstGeom prst="rect">
            <a:avLst/>
          </a:prstGeom>
          <a:noFill/>
        </p:spPr>
        <p:txBody>
          <a:bodyPr wrap="square">
            <a:spAutoFit/>
          </a:bodyPr>
          <a:lstStyle/>
          <a:p>
            <a:pPr marL="0" indent="0" algn="ctr">
              <a:spcBef>
                <a:spcPts val="1200"/>
              </a:spcBef>
              <a:buNone/>
            </a:pPr>
            <a:r>
              <a:rPr lang="es-ES" sz="2400" dirty="0"/>
              <a:t>Por tanto, el pedido C se realizará tras el pedido A.</a:t>
            </a:r>
          </a:p>
        </p:txBody>
      </p:sp>
      <p:graphicFrame>
        <p:nvGraphicFramePr>
          <p:cNvPr id="18" name="5 Tabla">
            <a:extLst>
              <a:ext uri="{FF2B5EF4-FFF2-40B4-BE49-F238E27FC236}">
                <a16:creationId xmlns:a16="http://schemas.microsoft.com/office/drawing/2014/main" id="{F732DDF4-3F9E-43EC-AE24-06B90EAF1BE7}"/>
              </a:ext>
            </a:extLst>
          </p:cNvPr>
          <p:cNvGraphicFramePr>
            <a:graphicFrameLocks noGrp="1"/>
          </p:cNvGraphicFramePr>
          <p:nvPr>
            <p:extLst>
              <p:ext uri="{D42A27DB-BD31-4B8C-83A1-F6EECF244321}">
                <p14:modId xmlns:p14="http://schemas.microsoft.com/office/powerpoint/2010/main" val="932456107"/>
              </p:ext>
            </p:extLst>
          </p:nvPr>
        </p:nvGraphicFramePr>
        <p:xfrm>
          <a:off x="3618922" y="5480761"/>
          <a:ext cx="4954152" cy="600082"/>
        </p:xfrm>
        <a:graphic>
          <a:graphicData uri="http://schemas.openxmlformats.org/drawingml/2006/table">
            <a:tbl>
              <a:tblPr firstRow="1" firstCol="1" bandRow="1"/>
              <a:tblGrid>
                <a:gridCol w="1238538">
                  <a:extLst>
                    <a:ext uri="{9D8B030D-6E8A-4147-A177-3AD203B41FA5}">
                      <a16:colId xmlns:a16="http://schemas.microsoft.com/office/drawing/2014/main" val="20000"/>
                    </a:ext>
                  </a:extLst>
                </a:gridCol>
                <a:gridCol w="1238538">
                  <a:extLst>
                    <a:ext uri="{9D8B030D-6E8A-4147-A177-3AD203B41FA5}">
                      <a16:colId xmlns:a16="http://schemas.microsoft.com/office/drawing/2014/main" val="20001"/>
                    </a:ext>
                  </a:extLst>
                </a:gridCol>
                <a:gridCol w="1238538">
                  <a:extLst>
                    <a:ext uri="{9D8B030D-6E8A-4147-A177-3AD203B41FA5}">
                      <a16:colId xmlns:a16="http://schemas.microsoft.com/office/drawing/2014/main" val="20002"/>
                    </a:ext>
                  </a:extLst>
                </a:gridCol>
                <a:gridCol w="1238538">
                  <a:extLst>
                    <a:ext uri="{9D8B030D-6E8A-4147-A177-3AD203B41FA5}">
                      <a16:colId xmlns:a16="http://schemas.microsoft.com/office/drawing/2014/main" val="20003"/>
                    </a:ext>
                  </a:extLst>
                </a:gridCol>
              </a:tblGrid>
              <a:tr h="232036">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1º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2º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3º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4º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68046">
                <a:tc>
                  <a:txBody>
                    <a:bodyPr/>
                    <a:lstStyle/>
                    <a:p>
                      <a:pPr algn="ctr">
                        <a:lnSpc>
                          <a:spcPct val="115000"/>
                        </a:lnSpc>
                        <a:spcAft>
                          <a:spcPts val="0"/>
                        </a:spcAft>
                      </a:pPr>
                      <a:r>
                        <a:rPr lang="es-ES" sz="1400" dirty="0">
                          <a:effectLst/>
                          <a:latin typeface="Arial" panose="020B0604020202020204" pitchFamily="34" charset="0"/>
                          <a:ea typeface="Times New Roman"/>
                          <a:cs typeface="Arial" panose="020B0604020202020204" pitchFamily="34" charset="0"/>
                        </a:rPr>
                        <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panose="020B0604020202020204" pitchFamily="34" charset="0"/>
                          <a:ea typeface="Times New Roman"/>
                          <a:cs typeface="Arial" panose="020B0604020202020204" pitchFamily="34" charset="0"/>
                        </a:rPr>
                        <a:t>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panose="020B0604020202020204" pitchFamily="34" charset="0"/>
                          <a:ea typeface="Times New Roman"/>
                          <a:cs typeface="Arial" panose="020B0604020202020204" pitchFamily="34"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08561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500" fill="hold"/>
                                        <p:tgtEl>
                                          <p:spTgt spid="17"/>
                                        </p:tgtEl>
                                        <p:attrNameLst>
                                          <p:attrName>ppt_x</p:attrName>
                                        </p:attrNameLst>
                                      </p:cBhvr>
                                      <p:tavLst>
                                        <p:tav tm="0">
                                          <p:val>
                                            <p:strVal val="0-#ppt_w/2"/>
                                          </p:val>
                                        </p:tav>
                                        <p:tav tm="100000">
                                          <p:val>
                                            <p:strVal val="#ppt_x"/>
                                          </p:val>
                                        </p:tav>
                                      </p:tavLst>
                                    </p:anim>
                                    <p:anim calcmode="lin" valueType="num">
                                      <p:cBhvr additive="base">
                                        <p:cTn id="11" dur="500" fill="hold"/>
                                        <p:tgtEl>
                                          <p:spTgt spid="17"/>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6.3.2. ALGORITMO DE KAUFFMAN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9" name="CuadroTexto 8">
            <a:extLst>
              <a:ext uri="{FF2B5EF4-FFF2-40B4-BE49-F238E27FC236}">
                <a16:creationId xmlns:a16="http://schemas.microsoft.com/office/drawing/2014/main" id="{2860A933-7D6E-4787-9625-EDB21A0E5C2F}"/>
              </a:ext>
            </a:extLst>
          </p:cNvPr>
          <p:cNvSpPr txBox="1"/>
          <p:nvPr/>
        </p:nvSpPr>
        <p:spPr>
          <a:xfrm>
            <a:off x="0" y="1617677"/>
            <a:ext cx="12192000" cy="461665"/>
          </a:xfrm>
          <a:prstGeom prst="rect">
            <a:avLst/>
          </a:prstGeom>
          <a:noFill/>
        </p:spPr>
        <p:txBody>
          <a:bodyPr wrap="square">
            <a:spAutoFit/>
          </a:bodyPr>
          <a:lstStyle/>
          <a:p>
            <a:pPr marL="0" indent="0" algn="just">
              <a:buNone/>
            </a:pPr>
            <a:r>
              <a:rPr lang="es-ES" sz="2400" dirty="0"/>
              <a:t>En la fila del pedido C se escoge el menor tiempo (1), que corresponde al pedido D. </a:t>
            </a:r>
          </a:p>
        </p:txBody>
      </p:sp>
      <p:graphicFrame>
        <p:nvGraphicFramePr>
          <p:cNvPr id="11" name="2 Tabla">
            <a:extLst>
              <a:ext uri="{FF2B5EF4-FFF2-40B4-BE49-F238E27FC236}">
                <a16:creationId xmlns:a16="http://schemas.microsoft.com/office/drawing/2014/main" id="{B39CD903-4677-4E13-95E0-B14F96A5CE70}"/>
              </a:ext>
            </a:extLst>
          </p:cNvPr>
          <p:cNvGraphicFramePr>
            <a:graphicFrameLocks noGrp="1"/>
          </p:cNvGraphicFramePr>
          <p:nvPr/>
        </p:nvGraphicFramePr>
        <p:xfrm>
          <a:off x="2958480" y="2497928"/>
          <a:ext cx="6275040" cy="1311595"/>
        </p:xfrm>
        <a:graphic>
          <a:graphicData uri="http://schemas.openxmlformats.org/drawingml/2006/table">
            <a:tbl>
              <a:tblPr firstRow="1" firstCol="1" bandRow="1"/>
              <a:tblGrid>
                <a:gridCol w="1255008">
                  <a:extLst>
                    <a:ext uri="{9D8B030D-6E8A-4147-A177-3AD203B41FA5}">
                      <a16:colId xmlns:a16="http://schemas.microsoft.com/office/drawing/2014/main" val="20000"/>
                    </a:ext>
                  </a:extLst>
                </a:gridCol>
                <a:gridCol w="1255008">
                  <a:extLst>
                    <a:ext uri="{9D8B030D-6E8A-4147-A177-3AD203B41FA5}">
                      <a16:colId xmlns:a16="http://schemas.microsoft.com/office/drawing/2014/main" val="20001"/>
                    </a:ext>
                  </a:extLst>
                </a:gridCol>
                <a:gridCol w="1255008">
                  <a:extLst>
                    <a:ext uri="{9D8B030D-6E8A-4147-A177-3AD203B41FA5}">
                      <a16:colId xmlns:a16="http://schemas.microsoft.com/office/drawing/2014/main" val="20002"/>
                    </a:ext>
                  </a:extLst>
                </a:gridCol>
                <a:gridCol w="1255008">
                  <a:extLst>
                    <a:ext uri="{9D8B030D-6E8A-4147-A177-3AD203B41FA5}">
                      <a16:colId xmlns:a16="http://schemas.microsoft.com/office/drawing/2014/main" val="20003"/>
                    </a:ext>
                  </a:extLst>
                </a:gridCol>
                <a:gridCol w="1255008">
                  <a:extLst>
                    <a:ext uri="{9D8B030D-6E8A-4147-A177-3AD203B41FA5}">
                      <a16:colId xmlns:a16="http://schemas.microsoft.com/office/drawing/2014/main" val="20004"/>
                    </a:ext>
                  </a:extLst>
                </a:gridCol>
              </a:tblGrid>
              <a:tr h="0">
                <a:tc>
                  <a:txBody>
                    <a:bodyPr/>
                    <a:lstStyle/>
                    <a:p>
                      <a:pPr algn="ctr">
                        <a:lnSpc>
                          <a:spcPct val="115000"/>
                        </a:lnSpc>
                        <a:spcAft>
                          <a:spcPts val="0"/>
                        </a:spcAft>
                      </a:pPr>
                      <a:r>
                        <a:rPr lang="es-ES" sz="1600" dirty="0">
                          <a:effectLst/>
                          <a:latin typeface="Arial"/>
                          <a:ea typeface="Times New Roman"/>
                          <a:cs typeface="Times New Roman"/>
                        </a:rPr>
                        <a:t> </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b="1" dirty="0">
                          <a:effectLst/>
                          <a:latin typeface="Arial"/>
                          <a:ea typeface="Times New Roman"/>
                          <a:cs typeface="Times New Roman"/>
                        </a:rPr>
                        <a:t>A</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B</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C</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D</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0">
                <a:tc>
                  <a:txBody>
                    <a:bodyPr/>
                    <a:lstStyle/>
                    <a:p>
                      <a:pPr algn="ctr">
                        <a:lnSpc>
                          <a:spcPct val="115000"/>
                        </a:lnSpc>
                        <a:spcAft>
                          <a:spcPts val="0"/>
                        </a:spcAft>
                      </a:pPr>
                      <a:r>
                        <a:rPr lang="es-ES" sz="1600" b="1" dirty="0">
                          <a:effectLst/>
                          <a:latin typeface="Arial"/>
                          <a:ea typeface="Times New Roman"/>
                          <a:cs typeface="Times New Roman"/>
                        </a:rPr>
                        <a:t>A</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3</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es-ES" sz="1600" b="1" dirty="0">
                          <a:effectLst/>
                          <a:latin typeface="Arial"/>
                          <a:ea typeface="Times New Roman"/>
                          <a:cs typeface="Times New Roman"/>
                        </a:rPr>
                        <a:t>B</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2</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es-ES" sz="1600" b="1" dirty="0">
                          <a:effectLst/>
                          <a:latin typeface="Arial"/>
                          <a:ea typeface="Times New Roman"/>
                          <a:cs typeface="Times New Roman"/>
                        </a:rPr>
                        <a:t>C</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4</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3</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1</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es-ES" sz="1600" b="1" dirty="0">
                          <a:effectLst/>
                          <a:latin typeface="Arial"/>
                          <a:ea typeface="Times New Roman"/>
                          <a:cs typeface="Times New Roman"/>
                        </a:rPr>
                        <a:t>D</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4</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 name="Oval 3">
            <a:extLst>
              <a:ext uri="{FF2B5EF4-FFF2-40B4-BE49-F238E27FC236}">
                <a16:creationId xmlns:a16="http://schemas.microsoft.com/office/drawing/2014/main" id="{00704FB8-F99B-4D94-864C-0EC429F87D67}"/>
              </a:ext>
            </a:extLst>
          </p:cNvPr>
          <p:cNvSpPr>
            <a:spLocks noChangeArrowheads="1"/>
          </p:cNvSpPr>
          <p:nvPr/>
        </p:nvSpPr>
        <p:spPr bwMode="auto">
          <a:xfrm>
            <a:off x="8436590" y="3268190"/>
            <a:ext cx="357376" cy="349756"/>
          </a:xfrm>
          <a:prstGeom prst="ellipse">
            <a:avLst/>
          </a:prstGeom>
          <a:noFill/>
          <a:ln w="28575" cmpd="sng">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dirty="0"/>
          </a:p>
        </p:txBody>
      </p:sp>
      <p:sp>
        <p:nvSpPr>
          <p:cNvPr id="17" name="CuadroTexto 16">
            <a:extLst>
              <a:ext uri="{FF2B5EF4-FFF2-40B4-BE49-F238E27FC236}">
                <a16:creationId xmlns:a16="http://schemas.microsoft.com/office/drawing/2014/main" id="{08D73BDA-E8B0-4ACB-9F72-50CEAC960E16}"/>
              </a:ext>
            </a:extLst>
          </p:cNvPr>
          <p:cNvSpPr txBox="1"/>
          <p:nvPr/>
        </p:nvSpPr>
        <p:spPr>
          <a:xfrm>
            <a:off x="2763714" y="4822043"/>
            <a:ext cx="6664569" cy="461665"/>
          </a:xfrm>
          <a:prstGeom prst="rect">
            <a:avLst/>
          </a:prstGeom>
          <a:noFill/>
        </p:spPr>
        <p:txBody>
          <a:bodyPr wrap="square">
            <a:spAutoFit/>
          </a:bodyPr>
          <a:lstStyle/>
          <a:p>
            <a:pPr marL="0" indent="0" algn="ctr">
              <a:buNone/>
            </a:pPr>
            <a:r>
              <a:rPr lang="es-ES" sz="2400" dirty="0"/>
              <a:t>Por tanto, el pedido D se realizará tras el pedido C.</a:t>
            </a:r>
          </a:p>
        </p:txBody>
      </p:sp>
      <p:graphicFrame>
        <p:nvGraphicFramePr>
          <p:cNvPr id="18" name="5 Tabla">
            <a:extLst>
              <a:ext uri="{FF2B5EF4-FFF2-40B4-BE49-F238E27FC236}">
                <a16:creationId xmlns:a16="http://schemas.microsoft.com/office/drawing/2014/main" id="{F732DDF4-3F9E-43EC-AE24-06B90EAF1BE7}"/>
              </a:ext>
            </a:extLst>
          </p:cNvPr>
          <p:cNvGraphicFramePr>
            <a:graphicFrameLocks noGrp="1"/>
          </p:cNvGraphicFramePr>
          <p:nvPr>
            <p:extLst>
              <p:ext uri="{D42A27DB-BD31-4B8C-83A1-F6EECF244321}">
                <p14:modId xmlns:p14="http://schemas.microsoft.com/office/powerpoint/2010/main" val="1378495160"/>
              </p:ext>
            </p:extLst>
          </p:nvPr>
        </p:nvGraphicFramePr>
        <p:xfrm>
          <a:off x="3618922" y="5480761"/>
          <a:ext cx="4954152" cy="600082"/>
        </p:xfrm>
        <a:graphic>
          <a:graphicData uri="http://schemas.openxmlformats.org/drawingml/2006/table">
            <a:tbl>
              <a:tblPr firstRow="1" firstCol="1" bandRow="1"/>
              <a:tblGrid>
                <a:gridCol w="1238538">
                  <a:extLst>
                    <a:ext uri="{9D8B030D-6E8A-4147-A177-3AD203B41FA5}">
                      <a16:colId xmlns:a16="http://schemas.microsoft.com/office/drawing/2014/main" val="20000"/>
                    </a:ext>
                  </a:extLst>
                </a:gridCol>
                <a:gridCol w="1238538">
                  <a:extLst>
                    <a:ext uri="{9D8B030D-6E8A-4147-A177-3AD203B41FA5}">
                      <a16:colId xmlns:a16="http://schemas.microsoft.com/office/drawing/2014/main" val="20001"/>
                    </a:ext>
                  </a:extLst>
                </a:gridCol>
                <a:gridCol w="1238538">
                  <a:extLst>
                    <a:ext uri="{9D8B030D-6E8A-4147-A177-3AD203B41FA5}">
                      <a16:colId xmlns:a16="http://schemas.microsoft.com/office/drawing/2014/main" val="20002"/>
                    </a:ext>
                  </a:extLst>
                </a:gridCol>
                <a:gridCol w="1238538">
                  <a:extLst>
                    <a:ext uri="{9D8B030D-6E8A-4147-A177-3AD203B41FA5}">
                      <a16:colId xmlns:a16="http://schemas.microsoft.com/office/drawing/2014/main" val="20003"/>
                    </a:ext>
                  </a:extLst>
                </a:gridCol>
              </a:tblGrid>
              <a:tr h="232036">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1º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2º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3º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4º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68046">
                <a:tc>
                  <a:txBody>
                    <a:bodyPr/>
                    <a:lstStyle/>
                    <a:p>
                      <a:pPr algn="ctr">
                        <a:lnSpc>
                          <a:spcPct val="115000"/>
                        </a:lnSpc>
                        <a:spcAft>
                          <a:spcPts val="0"/>
                        </a:spcAft>
                      </a:pPr>
                      <a:r>
                        <a:rPr lang="es-ES" sz="1400" dirty="0">
                          <a:effectLst/>
                          <a:latin typeface="Arial" panose="020B0604020202020204" pitchFamily="34" charset="0"/>
                          <a:ea typeface="Times New Roman"/>
                          <a:cs typeface="Arial" panose="020B0604020202020204" pitchFamily="34" charset="0"/>
                        </a:rPr>
                        <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panose="020B0604020202020204" pitchFamily="34" charset="0"/>
                          <a:ea typeface="Times New Roman"/>
                          <a:cs typeface="Arial" panose="020B0604020202020204" pitchFamily="34" charset="0"/>
                        </a:rPr>
                        <a:t>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panose="020B0604020202020204" pitchFamily="34" charset="0"/>
                          <a:ea typeface="Times New Roman"/>
                          <a:cs typeface="Arial" panose="020B0604020202020204" pitchFamily="34" charset="0"/>
                        </a:rPr>
                        <a: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685404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500" fill="hold"/>
                                        <p:tgtEl>
                                          <p:spTgt spid="17"/>
                                        </p:tgtEl>
                                        <p:attrNameLst>
                                          <p:attrName>ppt_x</p:attrName>
                                        </p:attrNameLst>
                                      </p:cBhvr>
                                      <p:tavLst>
                                        <p:tav tm="0">
                                          <p:val>
                                            <p:strVal val="0-#ppt_w/2"/>
                                          </p:val>
                                        </p:tav>
                                        <p:tav tm="100000">
                                          <p:val>
                                            <p:strVal val="#ppt_x"/>
                                          </p:val>
                                        </p:tav>
                                      </p:tavLst>
                                    </p:anim>
                                    <p:anim calcmode="lin" valueType="num">
                                      <p:cBhvr additive="base">
                                        <p:cTn id="11" dur="500" fill="hold"/>
                                        <p:tgtEl>
                                          <p:spTgt spid="17"/>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6.3.2. ALGORITMO DE KAUFFMAN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9" name="CuadroTexto 8">
            <a:extLst>
              <a:ext uri="{FF2B5EF4-FFF2-40B4-BE49-F238E27FC236}">
                <a16:creationId xmlns:a16="http://schemas.microsoft.com/office/drawing/2014/main" id="{2860A933-7D6E-4787-9625-EDB21A0E5C2F}"/>
              </a:ext>
            </a:extLst>
          </p:cNvPr>
          <p:cNvSpPr txBox="1"/>
          <p:nvPr/>
        </p:nvSpPr>
        <p:spPr>
          <a:xfrm>
            <a:off x="0" y="900221"/>
            <a:ext cx="12192000" cy="1569660"/>
          </a:xfrm>
          <a:prstGeom prst="rect">
            <a:avLst/>
          </a:prstGeom>
          <a:noFill/>
        </p:spPr>
        <p:txBody>
          <a:bodyPr wrap="square">
            <a:spAutoFit/>
          </a:bodyPr>
          <a:lstStyle/>
          <a:p>
            <a:pPr marL="0" indent="0" algn="just">
              <a:buNone/>
            </a:pPr>
            <a:r>
              <a:rPr lang="es-ES" sz="2400" dirty="0"/>
              <a:t>La secuencia se encuentra a falta de un único pedido, que corresponderá a aquél que todavía no se ha introducido. Por tanto, en este ejemplo el cuarto lugar recae en el pedido B. Para ello se tiene en cuenta que todos los pedidos se deben recoger en la secuencia final y no se pueden repetir.</a:t>
            </a:r>
          </a:p>
        </p:txBody>
      </p:sp>
      <p:graphicFrame>
        <p:nvGraphicFramePr>
          <p:cNvPr id="11" name="2 Tabla">
            <a:extLst>
              <a:ext uri="{FF2B5EF4-FFF2-40B4-BE49-F238E27FC236}">
                <a16:creationId xmlns:a16="http://schemas.microsoft.com/office/drawing/2014/main" id="{B39CD903-4677-4E13-95E0-B14F96A5CE70}"/>
              </a:ext>
            </a:extLst>
          </p:cNvPr>
          <p:cNvGraphicFramePr>
            <a:graphicFrameLocks noGrp="1"/>
          </p:cNvGraphicFramePr>
          <p:nvPr>
            <p:extLst>
              <p:ext uri="{D42A27DB-BD31-4B8C-83A1-F6EECF244321}">
                <p14:modId xmlns:p14="http://schemas.microsoft.com/office/powerpoint/2010/main" val="1492494638"/>
              </p:ext>
            </p:extLst>
          </p:nvPr>
        </p:nvGraphicFramePr>
        <p:xfrm>
          <a:off x="2958480" y="5128581"/>
          <a:ext cx="6275040" cy="1311595"/>
        </p:xfrm>
        <a:graphic>
          <a:graphicData uri="http://schemas.openxmlformats.org/drawingml/2006/table">
            <a:tbl>
              <a:tblPr firstRow="1" firstCol="1" bandRow="1"/>
              <a:tblGrid>
                <a:gridCol w="1255008">
                  <a:extLst>
                    <a:ext uri="{9D8B030D-6E8A-4147-A177-3AD203B41FA5}">
                      <a16:colId xmlns:a16="http://schemas.microsoft.com/office/drawing/2014/main" val="20000"/>
                    </a:ext>
                  </a:extLst>
                </a:gridCol>
                <a:gridCol w="1255008">
                  <a:extLst>
                    <a:ext uri="{9D8B030D-6E8A-4147-A177-3AD203B41FA5}">
                      <a16:colId xmlns:a16="http://schemas.microsoft.com/office/drawing/2014/main" val="20001"/>
                    </a:ext>
                  </a:extLst>
                </a:gridCol>
                <a:gridCol w="1255008">
                  <a:extLst>
                    <a:ext uri="{9D8B030D-6E8A-4147-A177-3AD203B41FA5}">
                      <a16:colId xmlns:a16="http://schemas.microsoft.com/office/drawing/2014/main" val="20002"/>
                    </a:ext>
                  </a:extLst>
                </a:gridCol>
                <a:gridCol w="1255008">
                  <a:extLst>
                    <a:ext uri="{9D8B030D-6E8A-4147-A177-3AD203B41FA5}">
                      <a16:colId xmlns:a16="http://schemas.microsoft.com/office/drawing/2014/main" val="20003"/>
                    </a:ext>
                  </a:extLst>
                </a:gridCol>
                <a:gridCol w="1255008">
                  <a:extLst>
                    <a:ext uri="{9D8B030D-6E8A-4147-A177-3AD203B41FA5}">
                      <a16:colId xmlns:a16="http://schemas.microsoft.com/office/drawing/2014/main" val="20004"/>
                    </a:ext>
                  </a:extLst>
                </a:gridCol>
              </a:tblGrid>
              <a:tr h="0">
                <a:tc>
                  <a:txBody>
                    <a:bodyPr/>
                    <a:lstStyle/>
                    <a:p>
                      <a:pPr algn="ctr">
                        <a:lnSpc>
                          <a:spcPct val="115000"/>
                        </a:lnSpc>
                        <a:spcAft>
                          <a:spcPts val="0"/>
                        </a:spcAft>
                      </a:pPr>
                      <a:r>
                        <a:rPr lang="es-ES" sz="1600" dirty="0">
                          <a:effectLst/>
                          <a:latin typeface="Arial"/>
                          <a:ea typeface="Times New Roman"/>
                          <a:cs typeface="Times New Roman"/>
                        </a:rPr>
                        <a:t> </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b="1" dirty="0">
                          <a:effectLst/>
                          <a:latin typeface="Arial"/>
                          <a:ea typeface="Times New Roman"/>
                          <a:cs typeface="Times New Roman"/>
                        </a:rPr>
                        <a:t>A</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B</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C</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1600" b="1" dirty="0">
                          <a:effectLst/>
                          <a:latin typeface="Arial"/>
                          <a:ea typeface="Times New Roman"/>
                          <a:cs typeface="Times New Roman"/>
                        </a:rPr>
                        <a:t>D</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0">
                <a:tc>
                  <a:txBody>
                    <a:bodyPr/>
                    <a:lstStyle/>
                    <a:p>
                      <a:pPr algn="ctr">
                        <a:lnSpc>
                          <a:spcPct val="115000"/>
                        </a:lnSpc>
                        <a:spcAft>
                          <a:spcPts val="0"/>
                        </a:spcAft>
                      </a:pPr>
                      <a:r>
                        <a:rPr lang="es-ES" sz="1600" b="1" dirty="0">
                          <a:effectLst/>
                          <a:latin typeface="Arial"/>
                          <a:ea typeface="Times New Roman"/>
                          <a:cs typeface="Times New Roman"/>
                        </a:rPr>
                        <a:t>A</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3</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15000"/>
                        </a:lnSpc>
                        <a:spcAft>
                          <a:spcPts val="0"/>
                        </a:spcAft>
                      </a:pPr>
                      <a:r>
                        <a:rPr lang="es-ES" sz="1600" b="1" dirty="0">
                          <a:effectLst/>
                          <a:latin typeface="Arial"/>
                          <a:ea typeface="Times New Roman"/>
                          <a:cs typeface="Times New Roman"/>
                        </a:rPr>
                        <a:t>B</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2</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5</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15000"/>
                        </a:lnSpc>
                        <a:spcAft>
                          <a:spcPts val="0"/>
                        </a:spcAft>
                      </a:pPr>
                      <a:r>
                        <a:rPr lang="es-ES" sz="1600" b="1" dirty="0">
                          <a:effectLst/>
                          <a:latin typeface="Arial"/>
                          <a:ea typeface="Times New Roman"/>
                          <a:cs typeface="Times New Roman"/>
                        </a:rPr>
                        <a:t>C</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4</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3</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1</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15000"/>
                        </a:lnSpc>
                        <a:spcAft>
                          <a:spcPts val="0"/>
                        </a:spcAft>
                      </a:pPr>
                      <a:r>
                        <a:rPr lang="es-ES" sz="1600" b="1" dirty="0">
                          <a:effectLst/>
                          <a:latin typeface="Arial"/>
                          <a:ea typeface="Times New Roman"/>
                          <a:cs typeface="Times New Roman"/>
                        </a:rPr>
                        <a:t>D</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4</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6</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600" dirty="0">
                          <a:effectLst/>
                          <a:latin typeface="Arial"/>
                          <a:ea typeface="Times New Roman"/>
                          <a:cs typeface="Times New Roman"/>
                        </a:rPr>
                        <a:t>-</a:t>
                      </a:r>
                      <a:endParaRPr lang="es-ES" sz="16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 name="Oval 3">
            <a:extLst>
              <a:ext uri="{FF2B5EF4-FFF2-40B4-BE49-F238E27FC236}">
                <a16:creationId xmlns:a16="http://schemas.microsoft.com/office/drawing/2014/main" id="{00704FB8-F99B-4D94-864C-0EC429F87D67}"/>
              </a:ext>
            </a:extLst>
          </p:cNvPr>
          <p:cNvSpPr>
            <a:spLocks noChangeArrowheads="1"/>
          </p:cNvSpPr>
          <p:nvPr/>
        </p:nvSpPr>
        <p:spPr bwMode="auto">
          <a:xfrm>
            <a:off x="8436590" y="5898843"/>
            <a:ext cx="357376" cy="349756"/>
          </a:xfrm>
          <a:prstGeom prst="ellipse">
            <a:avLst/>
          </a:prstGeom>
          <a:noFill/>
          <a:ln w="28575" cmpd="sng">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dirty="0"/>
          </a:p>
        </p:txBody>
      </p:sp>
      <p:sp>
        <p:nvSpPr>
          <p:cNvPr id="17" name="CuadroTexto 16">
            <a:extLst>
              <a:ext uri="{FF2B5EF4-FFF2-40B4-BE49-F238E27FC236}">
                <a16:creationId xmlns:a16="http://schemas.microsoft.com/office/drawing/2014/main" id="{08D73BDA-E8B0-4ACB-9F72-50CEAC960E16}"/>
              </a:ext>
            </a:extLst>
          </p:cNvPr>
          <p:cNvSpPr txBox="1"/>
          <p:nvPr/>
        </p:nvSpPr>
        <p:spPr>
          <a:xfrm>
            <a:off x="0" y="3851371"/>
            <a:ext cx="12192000" cy="1200329"/>
          </a:xfrm>
          <a:prstGeom prst="rect">
            <a:avLst/>
          </a:prstGeom>
          <a:noFill/>
        </p:spPr>
        <p:txBody>
          <a:bodyPr wrap="square">
            <a:spAutoFit/>
          </a:bodyPr>
          <a:lstStyle/>
          <a:p>
            <a:pPr marL="0" indent="0" algn="just">
              <a:buNone/>
            </a:pPr>
            <a:r>
              <a:rPr lang="es-ES" sz="2400" dirty="0"/>
              <a:t>Por tanto, la secuencia óptima empezando por A es A-C-D-B con un tiempo total de preparación de 8 minutos (3 + 1 + 4), resultado de la suma de los tiempos parciales de preparación de A a C (3), de C a D (1) y de D a B (4).</a:t>
            </a:r>
          </a:p>
        </p:txBody>
      </p:sp>
      <p:graphicFrame>
        <p:nvGraphicFramePr>
          <p:cNvPr id="18" name="5 Tabla">
            <a:extLst>
              <a:ext uri="{FF2B5EF4-FFF2-40B4-BE49-F238E27FC236}">
                <a16:creationId xmlns:a16="http://schemas.microsoft.com/office/drawing/2014/main" id="{F732DDF4-3F9E-43EC-AE24-06B90EAF1BE7}"/>
              </a:ext>
            </a:extLst>
          </p:cNvPr>
          <p:cNvGraphicFramePr>
            <a:graphicFrameLocks noGrp="1"/>
          </p:cNvGraphicFramePr>
          <p:nvPr>
            <p:extLst>
              <p:ext uri="{D42A27DB-BD31-4B8C-83A1-F6EECF244321}">
                <p14:modId xmlns:p14="http://schemas.microsoft.com/office/powerpoint/2010/main" val="3807978524"/>
              </p:ext>
            </p:extLst>
          </p:nvPr>
        </p:nvGraphicFramePr>
        <p:xfrm>
          <a:off x="3618922" y="2442135"/>
          <a:ext cx="4954152" cy="600082"/>
        </p:xfrm>
        <a:graphic>
          <a:graphicData uri="http://schemas.openxmlformats.org/drawingml/2006/table">
            <a:tbl>
              <a:tblPr firstRow="1" firstCol="1" bandRow="1"/>
              <a:tblGrid>
                <a:gridCol w="1238538">
                  <a:extLst>
                    <a:ext uri="{9D8B030D-6E8A-4147-A177-3AD203B41FA5}">
                      <a16:colId xmlns:a16="http://schemas.microsoft.com/office/drawing/2014/main" val="20000"/>
                    </a:ext>
                  </a:extLst>
                </a:gridCol>
                <a:gridCol w="1238538">
                  <a:extLst>
                    <a:ext uri="{9D8B030D-6E8A-4147-A177-3AD203B41FA5}">
                      <a16:colId xmlns:a16="http://schemas.microsoft.com/office/drawing/2014/main" val="20001"/>
                    </a:ext>
                  </a:extLst>
                </a:gridCol>
                <a:gridCol w="1238538">
                  <a:extLst>
                    <a:ext uri="{9D8B030D-6E8A-4147-A177-3AD203B41FA5}">
                      <a16:colId xmlns:a16="http://schemas.microsoft.com/office/drawing/2014/main" val="20002"/>
                    </a:ext>
                  </a:extLst>
                </a:gridCol>
                <a:gridCol w="1238538">
                  <a:extLst>
                    <a:ext uri="{9D8B030D-6E8A-4147-A177-3AD203B41FA5}">
                      <a16:colId xmlns:a16="http://schemas.microsoft.com/office/drawing/2014/main" val="20003"/>
                    </a:ext>
                  </a:extLst>
                </a:gridCol>
              </a:tblGrid>
              <a:tr h="232036">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1º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2º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3º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panose="020B0604020202020204" pitchFamily="34" charset="0"/>
                          <a:ea typeface="Times New Roman"/>
                          <a:cs typeface="Arial" panose="020B0604020202020204" pitchFamily="34" charset="0"/>
                        </a:rPr>
                        <a:t>4º</a:t>
                      </a:r>
                      <a:endParaRPr lang="es-ES" sz="1400" dirty="0">
                        <a:effectLst/>
                        <a:latin typeface="Arial" panose="020B0604020202020204" pitchFamily="34" charset="0"/>
                        <a:ea typeface="Times New Roman"/>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68046">
                <a:tc>
                  <a:txBody>
                    <a:bodyPr/>
                    <a:lstStyle/>
                    <a:p>
                      <a:pPr algn="ctr">
                        <a:lnSpc>
                          <a:spcPct val="115000"/>
                        </a:lnSpc>
                        <a:spcAft>
                          <a:spcPts val="0"/>
                        </a:spcAft>
                      </a:pPr>
                      <a:r>
                        <a:rPr lang="es-ES" sz="1400" dirty="0">
                          <a:effectLst/>
                          <a:latin typeface="Arial" panose="020B0604020202020204" pitchFamily="34" charset="0"/>
                          <a:ea typeface="Times New Roman"/>
                          <a:cs typeface="Arial" panose="020B0604020202020204" pitchFamily="34" charset="0"/>
                        </a:rPr>
                        <a:t>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panose="020B0604020202020204" pitchFamily="34" charset="0"/>
                          <a:ea typeface="Times New Roman"/>
                          <a:cs typeface="Arial" panose="020B0604020202020204" pitchFamily="34" charset="0"/>
                        </a:rPr>
                        <a:t>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panose="020B0604020202020204" pitchFamily="34" charset="0"/>
                          <a:ea typeface="Times New Roman"/>
                          <a:cs typeface="Arial" panose="020B0604020202020204" pitchFamily="34" charset="0"/>
                        </a:rPr>
                        <a:t>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panose="020B0604020202020204" pitchFamily="34" charset="0"/>
                          <a:ea typeface="Times New Roman"/>
                          <a:cs typeface="Arial" panose="020B0604020202020204" pitchFamily="34" charset="0"/>
                        </a:rPr>
                        <a:t>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3" name="Oval 3">
            <a:extLst>
              <a:ext uri="{FF2B5EF4-FFF2-40B4-BE49-F238E27FC236}">
                <a16:creationId xmlns:a16="http://schemas.microsoft.com/office/drawing/2014/main" id="{9D6EEC1B-CEF9-4815-AB5A-57395E6B7F1B}"/>
              </a:ext>
            </a:extLst>
          </p:cNvPr>
          <p:cNvSpPr>
            <a:spLocks noChangeArrowheads="1"/>
          </p:cNvSpPr>
          <p:nvPr/>
        </p:nvSpPr>
        <p:spPr bwMode="auto">
          <a:xfrm>
            <a:off x="7168153" y="5347857"/>
            <a:ext cx="357376" cy="349756"/>
          </a:xfrm>
          <a:prstGeom prst="ellipse">
            <a:avLst/>
          </a:prstGeom>
          <a:noFill/>
          <a:ln w="28575" cmpd="sng">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dirty="0"/>
          </a:p>
        </p:txBody>
      </p:sp>
      <p:sp>
        <p:nvSpPr>
          <p:cNvPr id="14" name="Oval 3">
            <a:extLst>
              <a:ext uri="{FF2B5EF4-FFF2-40B4-BE49-F238E27FC236}">
                <a16:creationId xmlns:a16="http://schemas.microsoft.com/office/drawing/2014/main" id="{181B1881-6FC6-45B3-9661-19E1A8ACA0F2}"/>
              </a:ext>
            </a:extLst>
          </p:cNvPr>
          <p:cNvSpPr>
            <a:spLocks noChangeArrowheads="1"/>
          </p:cNvSpPr>
          <p:nvPr/>
        </p:nvSpPr>
        <p:spPr bwMode="auto">
          <a:xfrm>
            <a:off x="5916130" y="6163787"/>
            <a:ext cx="357376" cy="349756"/>
          </a:xfrm>
          <a:prstGeom prst="ellipse">
            <a:avLst/>
          </a:prstGeom>
          <a:noFill/>
          <a:ln w="28575" cmpd="sng">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dirty="0"/>
          </a:p>
        </p:txBody>
      </p:sp>
    </p:spTree>
    <p:extLst>
      <p:ext uri="{BB962C8B-B14F-4D97-AF65-F5344CB8AC3E}">
        <p14:creationId xmlns:p14="http://schemas.microsoft.com/office/powerpoint/2010/main" val="3938368723"/>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6.3.2. ALGORITMO DE KAUFFMAN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9" name="CuadroTexto 8">
            <a:extLst>
              <a:ext uri="{FF2B5EF4-FFF2-40B4-BE49-F238E27FC236}">
                <a16:creationId xmlns:a16="http://schemas.microsoft.com/office/drawing/2014/main" id="{2860A933-7D6E-4787-9625-EDB21A0E5C2F}"/>
              </a:ext>
            </a:extLst>
          </p:cNvPr>
          <p:cNvSpPr txBox="1"/>
          <p:nvPr/>
        </p:nvSpPr>
        <p:spPr>
          <a:xfrm>
            <a:off x="0" y="1012765"/>
            <a:ext cx="12192000" cy="1200329"/>
          </a:xfrm>
          <a:prstGeom prst="rect">
            <a:avLst/>
          </a:prstGeom>
          <a:noFill/>
        </p:spPr>
        <p:txBody>
          <a:bodyPr wrap="square">
            <a:spAutoFit/>
          </a:bodyPr>
          <a:lstStyle/>
          <a:p>
            <a:pPr marL="0" indent="0" algn="just">
              <a:buNone/>
            </a:pPr>
            <a:r>
              <a:rPr lang="es-ES" sz="2400" dirty="0"/>
              <a:t>Se puede calcular el resto de las secuencias repitiendo el mismo proceso y cambiando el pedido inicial. Las diferentes secuencias posibles y los tiempos totales de preparación se recogen en la siguiente tabla.</a:t>
            </a:r>
          </a:p>
        </p:txBody>
      </p:sp>
      <p:sp>
        <p:nvSpPr>
          <p:cNvPr id="17" name="CuadroTexto 16">
            <a:extLst>
              <a:ext uri="{FF2B5EF4-FFF2-40B4-BE49-F238E27FC236}">
                <a16:creationId xmlns:a16="http://schemas.microsoft.com/office/drawing/2014/main" id="{08D73BDA-E8B0-4ACB-9F72-50CEAC960E16}"/>
              </a:ext>
            </a:extLst>
          </p:cNvPr>
          <p:cNvSpPr txBox="1"/>
          <p:nvPr/>
        </p:nvSpPr>
        <p:spPr>
          <a:xfrm>
            <a:off x="0" y="4568824"/>
            <a:ext cx="12192000" cy="830997"/>
          </a:xfrm>
          <a:prstGeom prst="rect">
            <a:avLst/>
          </a:prstGeom>
          <a:noFill/>
        </p:spPr>
        <p:txBody>
          <a:bodyPr wrap="square">
            <a:spAutoFit/>
          </a:bodyPr>
          <a:lstStyle/>
          <a:p>
            <a:pPr marL="0" indent="0" algn="just">
              <a:buNone/>
            </a:pPr>
            <a:r>
              <a:rPr lang="es-ES" sz="2400" dirty="0"/>
              <a:t>Si se consideran todas las posibilidades, la secuencia que minimiza el tiempo de preparación corresponde a A-C-D-B, con un tiempo total de preparación de 8 minutos.</a:t>
            </a:r>
          </a:p>
        </p:txBody>
      </p:sp>
      <p:graphicFrame>
        <p:nvGraphicFramePr>
          <p:cNvPr id="15" name="3 Tabla">
            <a:extLst>
              <a:ext uri="{FF2B5EF4-FFF2-40B4-BE49-F238E27FC236}">
                <a16:creationId xmlns:a16="http://schemas.microsoft.com/office/drawing/2014/main" id="{AA33E22E-E965-4867-BD09-BC82B6912A02}"/>
              </a:ext>
            </a:extLst>
          </p:cNvPr>
          <p:cNvGraphicFramePr>
            <a:graphicFrameLocks noGrp="1"/>
          </p:cNvGraphicFramePr>
          <p:nvPr>
            <p:extLst>
              <p:ext uri="{D42A27DB-BD31-4B8C-83A1-F6EECF244321}">
                <p14:modId xmlns:p14="http://schemas.microsoft.com/office/powerpoint/2010/main" val="1319480817"/>
              </p:ext>
            </p:extLst>
          </p:nvPr>
        </p:nvGraphicFramePr>
        <p:xfrm>
          <a:off x="2531604" y="2725955"/>
          <a:ext cx="7128790" cy="1280164"/>
        </p:xfrm>
        <a:graphic>
          <a:graphicData uri="http://schemas.openxmlformats.org/drawingml/2006/table">
            <a:tbl>
              <a:tblPr firstRow="1" firstCol="1" bandRow="1"/>
              <a:tblGrid>
                <a:gridCol w="1008110">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gridCol w="2808312">
                  <a:extLst>
                    <a:ext uri="{9D8B030D-6E8A-4147-A177-3AD203B41FA5}">
                      <a16:colId xmlns:a16="http://schemas.microsoft.com/office/drawing/2014/main" val="20004"/>
                    </a:ext>
                  </a:extLst>
                </a:gridCol>
              </a:tblGrid>
              <a:tr h="320056">
                <a:tc>
                  <a:txBody>
                    <a:bodyPr/>
                    <a:lstStyle/>
                    <a:p>
                      <a:pPr algn="ctr">
                        <a:lnSpc>
                          <a:spcPct val="115000"/>
                        </a:lnSpc>
                        <a:spcAft>
                          <a:spcPts val="0"/>
                        </a:spcAft>
                      </a:pPr>
                      <a:r>
                        <a:rPr lang="es-ES" sz="1400" b="1" dirty="0">
                          <a:effectLst/>
                          <a:latin typeface="Arial"/>
                          <a:ea typeface="Times New Roman"/>
                          <a:cs typeface="Times New Roman"/>
                        </a:rPr>
                        <a:t>1º</a:t>
                      </a:r>
                      <a:endParaRPr lang="es-ES" sz="1400" b="1"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a:ea typeface="Times New Roman"/>
                          <a:cs typeface="Times New Roman"/>
                        </a:rPr>
                        <a:t>2º</a:t>
                      </a:r>
                      <a:endParaRPr lang="es-ES" sz="1400" b="1"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a:ea typeface="Times New Roman"/>
                          <a:cs typeface="Times New Roman"/>
                        </a:rPr>
                        <a:t>3º</a:t>
                      </a:r>
                      <a:endParaRPr lang="es-ES" sz="1400" b="1"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a:ea typeface="Times New Roman"/>
                          <a:cs typeface="Times New Roman"/>
                        </a:rPr>
                        <a:t>4º</a:t>
                      </a:r>
                      <a:endParaRPr lang="es-ES" sz="1400" b="1"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1400" b="1" dirty="0">
                          <a:effectLst/>
                          <a:latin typeface="Arial"/>
                          <a:ea typeface="Times New Roman"/>
                          <a:cs typeface="Times New Roman"/>
                        </a:rPr>
                        <a:t>Tiempo total de preparación</a:t>
                      </a:r>
                      <a:endParaRPr lang="es-ES" sz="1400" b="1"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40027">
                <a:tc>
                  <a:txBody>
                    <a:bodyPr/>
                    <a:lstStyle/>
                    <a:p>
                      <a:pPr algn="ctr">
                        <a:lnSpc>
                          <a:spcPct val="115000"/>
                        </a:lnSpc>
                        <a:spcAft>
                          <a:spcPts val="0"/>
                        </a:spcAft>
                      </a:pPr>
                      <a:r>
                        <a:rPr lang="es-ES" sz="1400" b="1" dirty="0">
                          <a:effectLst/>
                          <a:latin typeface="Arial"/>
                          <a:ea typeface="Times New Roman"/>
                          <a:cs typeface="Times New Roman"/>
                        </a:rPr>
                        <a:t>A</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dirty="0">
                          <a:effectLst/>
                          <a:latin typeface="Arial"/>
                          <a:ea typeface="Times New Roman"/>
                          <a:cs typeface="Times New Roman"/>
                        </a:rPr>
                        <a:t>C</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dirty="0">
                          <a:effectLst/>
                          <a:latin typeface="Arial"/>
                          <a:ea typeface="Times New Roman"/>
                          <a:cs typeface="Times New Roman"/>
                        </a:rPr>
                        <a:t>D</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dirty="0">
                          <a:effectLst/>
                          <a:latin typeface="Arial"/>
                          <a:ea typeface="Times New Roman"/>
                          <a:cs typeface="Times New Roman"/>
                        </a:rPr>
                        <a:t>B</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b="1" dirty="0">
                          <a:effectLst/>
                          <a:latin typeface="Arial"/>
                          <a:ea typeface="Times New Roman"/>
                          <a:cs typeface="Times New Roman"/>
                        </a:rPr>
                        <a:t>3 + 1 + 4 = 8 minutos</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0027">
                <a:tc>
                  <a:txBody>
                    <a:bodyPr/>
                    <a:lstStyle/>
                    <a:p>
                      <a:pPr algn="ctr">
                        <a:lnSpc>
                          <a:spcPct val="115000"/>
                        </a:lnSpc>
                        <a:spcAft>
                          <a:spcPts val="0"/>
                        </a:spcAft>
                      </a:pPr>
                      <a:r>
                        <a:rPr lang="es-ES" sz="1400" dirty="0">
                          <a:effectLst/>
                          <a:latin typeface="Arial"/>
                          <a:ea typeface="Times New Roman"/>
                          <a:cs typeface="Times New Roman"/>
                        </a:rPr>
                        <a:t>B</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C</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D</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A</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2 + 1 + 6 = 9 minutos </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0027">
                <a:tc>
                  <a:txBody>
                    <a:bodyPr/>
                    <a:lstStyle/>
                    <a:p>
                      <a:pPr algn="ctr">
                        <a:lnSpc>
                          <a:spcPct val="115000"/>
                        </a:lnSpc>
                        <a:spcAft>
                          <a:spcPts val="0"/>
                        </a:spcAft>
                      </a:pPr>
                      <a:r>
                        <a:rPr lang="es-ES" sz="1400" dirty="0">
                          <a:effectLst/>
                          <a:latin typeface="Arial"/>
                          <a:ea typeface="Times New Roman"/>
                          <a:cs typeface="Times New Roman"/>
                        </a:rPr>
                        <a:t>C</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D</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B</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A</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1 + 4 + 6 = 11 minutos</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40027">
                <a:tc>
                  <a:txBody>
                    <a:bodyPr/>
                    <a:lstStyle/>
                    <a:p>
                      <a:pPr algn="ctr">
                        <a:lnSpc>
                          <a:spcPct val="115000"/>
                        </a:lnSpc>
                        <a:spcAft>
                          <a:spcPts val="0"/>
                        </a:spcAft>
                      </a:pPr>
                      <a:r>
                        <a:rPr lang="es-ES" sz="1400" dirty="0">
                          <a:effectLst/>
                          <a:latin typeface="Arial"/>
                          <a:ea typeface="Times New Roman"/>
                          <a:cs typeface="Times New Roman"/>
                        </a:rPr>
                        <a:t>D</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B</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C</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A</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ES" sz="1400" dirty="0">
                          <a:effectLst/>
                          <a:latin typeface="Arial"/>
                          <a:ea typeface="Times New Roman"/>
                          <a:cs typeface="Times New Roman"/>
                        </a:rPr>
                        <a:t>4 + 2 + 4 = 10 minutos</a:t>
                      </a:r>
                      <a:endParaRPr lang="es-ES" sz="14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5384887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6.3.3. REGLA DE JOHNSON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E3A770FE-07B1-46D6-9F85-D5406C09CFAA}"/>
              </a:ext>
            </a:extLst>
          </p:cNvPr>
          <p:cNvSpPr txBox="1"/>
          <p:nvPr/>
        </p:nvSpPr>
        <p:spPr>
          <a:xfrm>
            <a:off x="0" y="1682771"/>
            <a:ext cx="12191999" cy="4524315"/>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Determina el orden de entrada de una serie de pedidos con el fin de minimizar el tiempo total de finalización.</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Se utiliza en casos en el que </a:t>
            </a:r>
            <a:r>
              <a:rPr lang="es-ES" sz="2400" i="1" dirty="0"/>
              <a:t>N</a:t>
            </a:r>
            <a:r>
              <a:rPr lang="es-ES" sz="2400" dirty="0"/>
              <a:t> trabajos (donde </a:t>
            </a:r>
            <a:r>
              <a:rPr lang="es-ES" sz="2400" i="1" dirty="0"/>
              <a:t>N</a:t>
            </a:r>
            <a:r>
              <a:rPr lang="es-ES" sz="2400" dirty="0"/>
              <a:t> es 2 o más) deben pasar a través de dos máquinas o centros de trabajo en el mismo orden. A esto se lo denomina problema </a:t>
            </a:r>
            <a:r>
              <a:rPr lang="es-ES" sz="2400" i="1" dirty="0"/>
              <a:t>N</a:t>
            </a:r>
            <a:r>
              <a:rPr lang="es-ES" sz="2400" dirty="0"/>
              <a:t>/2.</a:t>
            </a:r>
          </a:p>
          <a:p>
            <a:pPr marL="342900" indent="-342900" algn="just">
              <a:buFont typeface="Arial" panose="020B0604020202020204" pitchFamily="34" charset="0"/>
              <a:buChar char="•"/>
            </a:pPr>
            <a:r>
              <a:rPr lang="es-ES" sz="2400" dirty="0"/>
              <a:t>Un pedido se termina en una máquina antes de pasar a la siguiente.</a:t>
            </a:r>
          </a:p>
          <a:p>
            <a:pPr marL="342900" indent="-342900" algn="just">
              <a:buFont typeface="Arial" panose="020B0604020202020204" pitchFamily="34" charset="0"/>
              <a:buChar char="•"/>
            </a:pPr>
            <a:r>
              <a:rPr lang="es-ES" sz="2400" dirty="0"/>
              <a:t>Al ser un proceso en línea, la secuencia en la primera máquina condiciona la del resto del proceso.</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Se logra minimizar el tiempo de finalización a través de la minimización de los tiempos ociosos de las máquinas.</a:t>
            </a:r>
          </a:p>
          <a:p>
            <a:pPr marL="342900" indent="-342900" algn="just">
              <a:buFont typeface="Arial" panose="020B0604020202020204" pitchFamily="34" charset="0"/>
              <a:buChar char="•"/>
            </a:pPr>
            <a:endParaRPr lang="es-ES" sz="2400" dirty="0"/>
          </a:p>
        </p:txBody>
      </p:sp>
      <p:sp>
        <p:nvSpPr>
          <p:cNvPr id="6" name="Rectángulo 5">
            <a:extLst>
              <a:ext uri="{FF2B5EF4-FFF2-40B4-BE49-F238E27FC236}">
                <a16:creationId xmlns:a16="http://schemas.microsoft.com/office/drawing/2014/main" id="{248B039A-7AA4-4152-88CC-86D51194CA20}"/>
              </a:ext>
            </a:extLst>
          </p:cNvPr>
          <p:cNvSpPr/>
          <p:nvPr/>
        </p:nvSpPr>
        <p:spPr>
          <a:xfrm>
            <a:off x="0" y="849389"/>
            <a:ext cx="12191999" cy="523220"/>
          </a:xfrm>
          <a:prstGeom prst="rect">
            <a:avLst/>
          </a:prstGeom>
        </p:spPr>
        <p:txBody>
          <a:bodyPr wrap="square">
            <a:spAutoFit/>
          </a:bodyPr>
          <a:lstStyle/>
          <a:p>
            <a:r>
              <a:rPr lang="es-ES" altLang="es-ES" sz="2800" b="1" dirty="0">
                <a:effectLst>
                  <a:outerShdw blurRad="38100" dist="38100" dir="2700000" algn="tl">
                    <a:srgbClr val="C0C0C0"/>
                  </a:outerShdw>
                </a:effectLst>
                <a:latin typeface="Arial" panose="020B0604020202020204" pitchFamily="34" charset="0"/>
              </a:rPr>
              <a:t>Secuenciación de </a:t>
            </a:r>
            <a:r>
              <a:rPr lang="es-ES" altLang="es-ES" sz="2800" b="1" i="1" dirty="0">
                <a:effectLst>
                  <a:outerShdw blurRad="38100" dist="38100" dir="2700000" algn="tl">
                    <a:srgbClr val="C0C0C0"/>
                  </a:outerShdw>
                </a:effectLst>
                <a:latin typeface="Arial" panose="020B0604020202020204" pitchFamily="34" charset="0"/>
              </a:rPr>
              <a:t>N</a:t>
            </a:r>
            <a:r>
              <a:rPr lang="es-ES" altLang="es-ES" sz="2800" b="1" dirty="0">
                <a:effectLst>
                  <a:outerShdw blurRad="38100" dist="38100" dir="2700000" algn="tl">
                    <a:srgbClr val="C0C0C0"/>
                  </a:outerShdw>
                </a:effectLst>
                <a:latin typeface="Arial" panose="020B0604020202020204" pitchFamily="34" charset="0"/>
              </a:rPr>
              <a:t> trabajos en dos máquinas: Regla de Johnson</a:t>
            </a:r>
            <a:endParaRPr lang="es-ES" dirty="0"/>
          </a:p>
        </p:txBody>
      </p:sp>
    </p:spTree>
    <p:extLst>
      <p:ext uri="{BB962C8B-B14F-4D97-AF65-F5344CB8AC3E}">
        <p14:creationId xmlns:p14="http://schemas.microsoft.com/office/powerpoint/2010/main" val="1150349122"/>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6.3.3. REGLA DE JOHNSON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E3A770FE-07B1-46D6-9F85-D5406C09CFAA}"/>
              </a:ext>
            </a:extLst>
          </p:cNvPr>
          <p:cNvSpPr txBox="1"/>
          <p:nvPr/>
        </p:nvSpPr>
        <p:spPr>
          <a:xfrm>
            <a:off x="0" y="866842"/>
            <a:ext cx="12191999" cy="5262979"/>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La regla de Johnson tiene 4 pasos:</a:t>
            </a:r>
          </a:p>
          <a:p>
            <a:pPr algn="just"/>
            <a:endParaRPr lang="es-ES" sz="2400" dirty="0"/>
          </a:p>
          <a:p>
            <a:pPr marL="457200" indent="-457200" algn="just">
              <a:buFont typeface="+mj-lt"/>
              <a:buAutoNum type="arabicPeriod"/>
            </a:pPr>
            <a:r>
              <a:rPr lang="es-ES" sz="2400" dirty="0"/>
              <a:t>Hacer una lista de todos los trabajos, mostrando el tiempo de proceso que requiere cada uno en cada máquina.</a:t>
            </a:r>
          </a:p>
          <a:p>
            <a:pPr marL="457200" indent="-457200" algn="just">
              <a:buFont typeface="+mj-lt"/>
              <a:buAutoNum type="arabicPeriod"/>
            </a:pPr>
            <a:endParaRPr lang="es-ES" sz="2400" dirty="0"/>
          </a:p>
          <a:p>
            <a:pPr marL="457200" indent="-457200" algn="just">
              <a:buFont typeface="+mj-lt"/>
              <a:buAutoNum type="arabicPeriod"/>
            </a:pPr>
            <a:r>
              <a:rPr lang="es-ES" sz="2400" dirty="0"/>
              <a:t>Se selecciona el trabajo con menor tiempo de proceso. Si el menor tiempo corresponde a la primera máquina, el trabajo se programa el primero. Si el menor tiempo corresponde a la segunda máquina, el trabajo se programa el último. Los empates en los tiempos de actividad se pueden romper de forma arbitraria.</a:t>
            </a:r>
          </a:p>
          <a:p>
            <a:pPr marL="457200" indent="-457200" algn="just">
              <a:buFont typeface="+mj-lt"/>
              <a:buAutoNum type="arabicPeriod"/>
            </a:pPr>
            <a:endParaRPr lang="es-ES" sz="2400" dirty="0"/>
          </a:p>
          <a:p>
            <a:pPr marL="457200" indent="-457200" algn="just">
              <a:buFont typeface="+mj-lt"/>
              <a:buAutoNum type="arabicPeriod"/>
            </a:pPr>
            <a:r>
              <a:rPr lang="es-ES" sz="2400" dirty="0"/>
              <a:t>Una vez que el trabajo está programado se elimina de la lista.</a:t>
            </a:r>
          </a:p>
          <a:p>
            <a:pPr marL="457200" indent="-457200" algn="just">
              <a:buFont typeface="+mj-lt"/>
              <a:buAutoNum type="arabicPeriod"/>
            </a:pPr>
            <a:endParaRPr lang="es-ES" sz="2400" dirty="0"/>
          </a:p>
          <a:p>
            <a:pPr marL="457200" indent="-457200" algn="just">
              <a:buFont typeface="+mj-lt"/>
              <a:buAutoNum type="arabicPeriod"/>
            </a:pPr>
            <a:r>
              <a:rPr lang="es-ES" sz="2400" dirty="0"/>
              <a:t>Se aplican los pasos 2 y 3 a los trabajos restantes, colocando los trabajos hacia el centro de la secuencia. </a:t>
            </a:r>
          </a:p>
        </p:txBody>
      </p:sp>
    </p:spTree>
    <p:extLst>
      <p:ext uri="{BB962C8B-B14F-4D97-AF65-F5344CB8AC3E}">
        <p14:creationId xmlns:p14="http://schemas.microsoft.com/office/powerpoint/2010/main" val="3712795199"/>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6.3.3. REGLA DE JOHNSON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E3A770FE-07B1-46D6-9F85-D5406C09CFAA}"/>
              </a:ext>
            </a:extLst>
          </p:cNvPr>
          <p:cNvSpPr txBox="1"/>
          <p:nvPr/>
        </p:nvSpPr>
        <p:spPr>
          <a:xfrm>
            <a:off x="0" y="1317010"/>
            <a:ext cx="12191999" cy="4154984"/>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En caso de que haya varios pedidos con igual menor tiempo en la misma máquina, se tendrían óptimos alternativos.</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Para calcular el tiempo total de finalización se representa un gráfico en el que se registra la secuencia completa en las dos máquinas. En el eje de abscisas se representa el tiempo mientras que en el eje de ordenadas se sitúan las máquinas (instalaciones o CT).</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Esta regla no  considera otros factores como los tiempos de preparación o las fechas de entrega de los pedidos.</a:t>
            </a:r>
          </a:p>
        </p:txBody>
      </p:sp>
    </p:spTree>
    <p:extLst>
      <p:ext uri="{BB962C8B-B14F-4D97-AF65-F5344CB8AC3E}">
        <p14:creationId xmlns:p14="http://schemas.microsoft.com/office/powerpoint/2010/main" val="3899210776"/>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6.3.3. REGLA DE JOHNSON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6" name="Grupo 5">
            <a:extLst>
              <a:ext uri="{FF2B5EF4-FFF2-40B4-BE49-F238E27FC236}">
                <a16:creationId xmlns:a16="http://schemas.microsoft.com/office/drawing/2014/main" id="{CFAE8914-1446-4B29-AF9D-D0A27CB5C376}"/>
              </a:ext>
            </a:extLst>
          </p:cNvPr>
          <p:cNvGrpSpPr/>
          <p:nvPr/>
        </p:nvGrpSpPr>
        <p:grpSpPr>
          <a:xfrm>
            <a:off x="165548" y="273535"/>
            <a:ext cx="2503475" cy="914400"/>
            <a:chOff x="4217964" y="760727"/>
            <a:chExt cx="2190136" cy="914400"/>
          </a:xfrm>
          <a:effectLst>
            <a:outerShdw blurRad="50800" dist="38100" dir="2700000" algn="tl" rotWithShape="0">
              <a:prstClr val="black">
                <a:alpha val="40000"/>
              </a:prstClr>
            </a:outerShdw>
          </a:effectLst>
        </p:grpSpPr>
        <p:pic>
          <p:nvPicPr>
            <p:cNvPr id="7" name="Gráfico 6" descr="Pizarra">
              <a:extLst>
                <a:ext uri="{FF2B5EF4-FFF2-40B4-BE49-F238E27FC236}">
                  <a16:creationId xmlns:a16="http://schemas.microsoft.com/office/drawing/2014/main" id="{D7040BBE-1865-4726-AF32-4F4E3BDEE8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8" name="Text Box 53">
              <a:extLst>
                <a:ext uri="{FF2B5EF4-FFF2-40B4-BE49-F238E27FC236}">
                  <a16:creationId xmlns:a16="http://schemas.microsoft.com/office/drawing/2014/main" id="{E5BC2560-29F0-40ED-A192-A987F924DE98}"/>
                </a:ext>
              </a:extLst>
            </p:cNvPr>
            <p:cNvSpPr txBox="1">
              <a:spLocks noChangeArrowheads="1"/>
            </p:cNvSpPr>
            <p:nvPr/>
          </p:nvSpPr>
          <p:spPr bwMode="auto">
            <a:xfrm>
              <a:off x="5062023" y="1017872"/>
              <a:ext cx="1346077" cy="400110"/>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6.6</a:t>
              </a:r>
            </a:p>
          </p:txBody>
        </p:sp>
      </p:grpSp>
      <p:graphicFrame>
        <p:nvGraphicFramePr>
          <p:cNvPr id="9" name="Group 90">
            <a:extLst>
              <a:ext uri="{FF2B5EF4-FFF2-40B4-BE49-F238E27FC236}">
                <a16:creationId xmlns:a16="http://schemas.microsoft.com/office/drawing/2014/main" id="{3E6FE13D-DB1A-4D4F-BC14-80412C39CCB6}"/>
              </a:ext>
            </a:extLst>
          </p:cNvPr>
          <p:cNvGraphicFramePr>
            <a:graphicFrameLocks noGrp="1"/>
          </p:cNvGraphicFramePr>
          <p:nvPr>
            <p:extLst>
              <p:ext uri="{D42A27DB-BD31-4B8C-83A1-F6EECF244321}">
                <p14:modId xmlns:p14="http://schemas.microsoft.com/office/powerpoint/2010/main" val="627033413"/>
              </p:ext>
            </p:extLst>
          </p:nvPr>
        </p:nvGraphicFramePr>
        <p:xfrm>
          <a:off x="2993967" y="3037567"/>
          <a:ext cx="6226811" cy="2679701"/>
        </p:xfrm>
        <a:graphic>
          <a:graphicData uri="http://schemas.openxmlformats.org/drawingml/2006/table">
            <a:tbl>
              <a:tblPr/>
              <a:tblGrid>
                <a:gridCol w="1106989">
                  <a:extLst>
                    <a:ext uri="{9D8B030D-6E8A-4147-A177-3AD203B41FA5}">
                      <a16:colId xmlns:a16="http://schemas.microsoft.com/office/drawing/2014/main" val="20000"/>
                    </a:ext>
                  </a:extLst>
                </a:gridCol>
                <a:gridCol w="2582973">
                  <a:extLst>
                    <a:ext uri="{9D8B030D-6E8A-4147-A177-3AD203B41FA5}">
                      <a16:colId xmlns:a16="http://schemas.microsoft.com/office/drawing/2014/main" val="20001"/>
                    </a:ext>
                  </a:extLst>
                </a:gridCol>
                <a:gridCol w="2536849">
                  <a:extLst>
                    <a:ext uri="{9D8B030D-6E8A-4147-A177-3AD203B41FA5}">
                      <a16:colId xmlns:a16="http://schemas.microsoft.com/office/drawing/2014/main" val="20002"/>
                    </a:ext>
                  </a:extLst>
                </a:gridCol>
              </a:tblGrid>
              <a:tr h="677863">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Trabajo</a:t>
                      </a:r>
                    </a:p>
                  </a:txBody>
                  <a:tcPr anchor="b" horzOverflow="overflow">
                    <a:lnL cap="flat">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Centro de trabajo 1 (Taladro)</a:t>
                      </a:r>
                    </a:p>
                  </a:txBody>
                  <a:tcPr anchor="b"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Centro de trabajo 2 (Torneado)</a:t>
                      </a:r>
                    </a:p>
                  </a:txBody>
                  <a:tcPr anchor="b" horzOverflow="overflow">
                    <a:lnL>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A</a:t>
                      </a:r>
                    </a:p>
                  </a:txBody>
                  <a:tcPr anchor="b" horzOverflow="overflow">
                    <a:lnL cap="flat">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5</a:t>
                      </a:r>
                    </a:p>
                  </a:txBody>
                  <a:tcPr anchor="b"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2</a:t>
                      </a:r>
                    </a:p>
                  </a:txBody>
                  <a:tcPr anchor="b" horzOverflow="overflow">
                    <a:lnL>
                      <a:noFill/>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37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B</a:t>
                      </a:r>
                    </a:p>
                  </a:txBody>
                  <a:tcPr anchor="b"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3</a:t>
                      </a:r>
                    </a:p>
                  </a:txBody>
                  <a:tcPr anchor="b"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6</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937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C</a:t>
                      </a:r>
                    </a:p>
                  </a:txBody>
                  <a:tcPr anchor="b"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8</a:t>
                      </a:r>
                    </a:p>
                  </a:txBody>
                  <a:tcPr anchor="b"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4</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937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D</a:t>
                      </a:r>
                    </a:p>
                  </a:txBody>
                  <a:tcPr anchor="b"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10</a:t>
                      </a:r>
                    </a:p>
                  </a:txBody>
                  <a:tcPr anchor="b"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7</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191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E</a:t>
                      </a:r>
                    </a:p>
                  </a:txBody>
                  <a:tcPr anchor="b" horzOverflow="overflow">
                    <a:lnL cap="flat">
                      <a:noFill/>
                    </a:lnL>
                    <a:lnR>
                      <a:noFill/>
                    </a:lnR>
                    <a:lnT>
                      <a:noFill/>
                    </a:lnT>
                    <a:lnB cap="flat">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7</a:t>
                      </a:r>
                    </a:p>
                  </a:txBody>
                  <a:tcPr anchor="b" horzOverflow="overflow">
                    <a:lnL>
                      <a:noFill/>
                    </a:lnL>
                    <a:lnR>
                      <a:noFill/>
                    </a:lnR>
                    <a:lnT>
                      <a:noFill/>
                    </a:lnT>
                    <a:lnB cap="flat">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12</a:t>
                      </a: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 name="CuadroTexto 9">
            <a:extLst>
              <a:ext uri="{FF2B5EF4-FFF2-40B4-BE49-F238E27FC236}">
                <a16:creationId xmlns:a16="http://schemas.microsoft.com/office/drawing/2014/main" id="{B845B3F2-250A-4A3A-8F88-B010460B17FC}"/>
              </a:ext>
            </a:extLst>
          </p:cNvPr>
          <p:cNvSpPr txBox="1"/>
          <p:nvPr/>
        </p:nvSpPr>
        <p:spPr>
          <a:xfrm>
            <a:off x="0" y="1456789"/>
            <a:ext cx="12191999" cy="1200329"/>
          </a:xfrm>
          <a:prstGeom prst="rect">
            <a:avLst/>
          </a:prstGeom>
          <a:noFill/>
        </p:spPr>
        <p:txBody>
          <a:bodyPr wrap="square" rtlCol="0">
            <a:spAutoFit/>
          </a:bodyPr>
          <a:lstStyle/>
          <a:p>
            <a:pPr algn="just"/>
            <a:r>
              <a:rPr lang="es-ES" sz="2400" dirty="0"/>
              <a:t>En un taller de herramientas y moldes se deben procesar cinco trabajos determinados a través de dos centros de trabajo (taladrado y torneado). El orden de paso es: primero en CT1 y luego en CT2. El tiempo para procesar cada trabajo (en horas) en cada CT se muestra a continuación:</a:t>
            </a:r>
          </a:p>
        </p:txBody>
      </p:sp>
    </p:spTree>
    <p:extLst>
      <p:ext uri="{BB962C8B-B14F-4D97-AF65-F5344CB8AC3E}">
        <p14:creationId xmlns:p14="http://schemas.microsoft.com/office/powerpoint/2010/main" val="29581978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Rectángulo 4">
            <a:extLst>
              <a:ext uri="{FF2B5EF4-FFF2-40B4-BE49-F238E27FC236}">
                <a16:creationId xmlns:a16="http://schemas.microsoft.com/office/drawing/2014/main" id="{54FB6FBD-5F66-4E22-A673-EAC886F719F5}"/>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6.1. INTRODUCCIÓN A LA PROGRAMACIÓN DE OPERACIONES</a:t>
            </a:r>
          </a:p>
        </p:txBody>
      </p:sp>
      <p:sp>
        <p:nvSpPr>
          <p:cNvPr id="6" name="CuadroTexto 5">
            <a:extLst>
              <a:ext uri="{FF2B5EF4-FFF2-40B4-BE49-F238E27FC236}">
                <a16:creationId xmlns:a16="http://schemas.microsoft.com/office/drawing/2014/main" id="{A75F6C16-74D5-4DAC-80C7-25AFBD62F1C2}"/>
              </a:ext>
            </a:extLst>
          </p:cNvPr>
          <p:cNvSpPr txBox="1"/>
          <p:nvPr/>
        </p:nvSpPr>
        <p:spPr>
          <a:xfrm>
            <a:off x="1" y="268335"/>
            <a:ext cx="12191998" cy="6617196"/>
          </a:xfrm>
          <a:prstGeom prst="rect">
            <a:avLst/>
          </a:prstGeom>
          <a:noFill/>
        </p:spPr>
        <p:txBody>
          <a:bodyPr wrap="square" rtlCol="0">
            <a:spAutoFit/>
          </a:bodyPr>
          <a:lstStyle/>
          <a:p>
            <a:pPr algn="ctr"/>
            <a:r>
              <a:rPr lang="es-ES" sz="2400" b="1" dirty="0"/>
              <a:t>PRINCIPALES FUNCIONES DE LA PCP</a:t>
            </a:r>
          </a:p>
          <a:p>
            <a:pPr marL="342900" indent="-342900" algn="just">
              <a:buFont typeface="Wingdings" panose="05000000000000000000" pitchFamily="2" charset="2"/>
              <a:buChar char="q"/>
            </a:pPr>
            <a:endParaRPr lang="es-ES" sz="400" dirty="0"/>
          </a:p>
          <a:p>
            <a:pPr marL="342900" indent="-342900" algn="just">
              <a:buFont typeface="Arial" panose="020B0604020202020204" pitchFamily="34" charset="0"/>
              <a:buChar char="•"/>
            </a:pPr>
            <a:r>
              <a:rPr lang="es-ES" sz="2400" dirty="0"/>
              <a:t>Evaluar y controlar los pedidos a fabricar.</a:t>
            </a:r>
          </a:p>
          <a:p>
            <a:pPr marL="342900" indent="-342900" algn="just">
              <a:buFont typeface="Arial" panose="020B0604020202020204" pitchFamily="34" charset="0"/>
              <a:buChar char="•"/>
            </a:pPr>
            <a:r>
              <a:rPr lang="es-ES" sz="2400" dirty="0"/>
              <a:t>Priorizar y asignar pedidos a cada centro de trabajo (CT).</a:t>
            </a:r>
          </a:p>
          <a:p>
            <a:pPr marL="342900" indent="-342900" algn="just">
              <a:buFont typeface="Arial" panose="020B0604020202020204" pitchFamily="34" charset="0"/>
              <a:buChar char="•"/>
            </a:pPr>
            <a:r>
              <a:rPr lang="es-ES" sz="2400" dirty="0"/>
              <a:t>Rastrear los pedidos en curso.</a:t>
            </a:r>
          </a:p>
          <a:p>
            <a:pPr marL="342900" indent="-342900" algn="just">
              <a:buFont typeface="Arial" panose="020B0604020202020204" pitchFamily="34" charset="0"/>
              <a:buChar char="•"/>
            </a:pPr>
            <a:r>
              <a:rPr lang="es-ES" sz="2400" dirty="0"/>
              <a:t>Control del desarrollo de las operaciones.</a:t>
            </a:r>
          </a:p>
          <a:p>
            <a:pPr marL="342900" indent="-342900" algn="just">
              <a:buFont typeface="Arial" panose="020B0604020202020204" pitchFamily="34" charset="0"/>
              <a:buChar char="•"/>
            </a:pPr>
            <a:r>
              <a:rPr lang="es-ES" sz="2400" dirty="0"/>
              <a:t>Control de la capacidad de cada CT.</a:t>
            </a:r>
          </a:p>
          <a:p>
            <a:pPr marL="342900" indent="-342900" algn="just">
              <a:buFont typeface="Arial" panose="020B0604020202020204" pitchFamily="34" charset="0"/>
              <a:buChar char="•"/>
            </a:pPr>
            <a:r>
              <a:rPr lang="es-ES" sz="2400" dirty="0"/>
              <a:t>Realimentar el sistema de planificación y control de capacidad.</a:t>
            </a:r>
          </a:p>
          <a:p>
            <a:pPr algn="just"/>
            <a:endParaRPr lang="es-ES" sz="2400" dirty="0"/>
          </a:p>
          <a:p>
            <a:pPr algn="ctr"/>
            <a:r>
              <a:rPr lang="es-ES" sz="2400" b="1" dirty="0"/>
              <a:t>ACTIVIDADES DE LA PCP</a:t>
            </a:r>
          </a:p>
          <a:p>
            <a:pPr marL="342900" indent="-342900" algn="just">
              <a:buFont typeface="Wingdings" panose="05000000000000000000" pitchFamily="2" charset="2"/>
              <a:buChar char="q"/>
            </a:pPr>
            <a:endParaRPr lang="es-ES" sz="400" b="1" dirty="0"/>
          </a:p>
          <a:p>
            <a:pPr marL="342900" indent="-342900" algn="just">
              <a:buFont typeface="Arial" panose="020B0604020202020204" pitchFamily="34" charset="0"/>
              <a:buChar char="•"/>
            </a:pPr>
            <a:r>
              <a:rPr lang="es-ES" sz="2400" dirty="0"/>
              <a:t>Para cumplir dichas funciones de la PCP, las empresas deben desarrollar estas actividades:</a:t>
            </a:r>
          </a:p>
          <a:p>
            <a:pPr marL="457200" indent="-457200" algn="just">
              <a:buFont typeface="+mj-lt"/>
              <a:buAutoNum type="arabicPeriod"/>
            </a:pPr>
            <a:r>
              <a:rPr lang="es-ES" sz="2400" b="1" dirty="0"/>
              <a:t>Asignación de carga</a:t>
            </a:r>
            <a:r>
              <a:rPr lang="es-ES" sz="2400" dirty="0"/>
              <a:t>: determinación de los pedidos a procesar en cada CT, indicando qué operaciones se realizarán en cada uno de ellos.</a:t>
            </a:r>
          </a:p>
          <a:p>
            <a:pPr marL="457200" indent="-457200" algn="just">
              <a:buFont typeface="+mj-lt"/>
              <a:buAutoNum type="arabicPeriod"/>
            </a:pPr>
            <a:r>
              <a:rPr lang="es-ES" sz="2400" b="1" dirty="0"/>
              <a:t>Secuenciación</a:t>
            </a:r>
            <a:r>
              <a:rPr lang="es-ES" sz="2400" dirty="0"/>
              <a:t>: establecimiento del orden de ejecución de los pedidos o tareas en los diferentes CT para cumplir las fechas de entrega planificadas con la menor cantidad de inventarios y recursos.</a:t>
            </a:r>
          </a:p>
          <a:p>
            <a:pPr marL="457200" indent="-457200" algn="just">
              <a:buFont typeface="+mj-lt"/>
              <a:buAutoNum type="arabicPeriod"/>
            </a:pPr>
            <a:r>
              <a:rPr lang="es-ES" sz="2400" b="1" dirty="0"/>
              <a:t>Programación detallada</a:t>
            </a:r>
            <a:r>
              <a:rPr lang="es-ES" sz="2400" dirty="0"/>
              <a:t> (temporización): determinación de los momentos de comienzo y fin de las tareas en los CT, una vez definida la secuenciación. </a:t>
            </a:r>
          </a:p>
        </p:txBody>
      </p:sp>
    </p:spTree>
    <p:extLst>
      <p:ext uri="{BB962C8B-B14F-4D97-AF65-F5344CB8AC3E}">
        <p14:creationId xmlns:p14="http://schemas.microsoft.com/office/powerpoint/2010/main" val="3559114726"/>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Group 90">
            <a:extLst>
              <a:ext uri="{FF2B5EF4-FFF2-40B4-BE49-F238E27FC236}">
                <a16:creationId xmlns:a16="http://schemas.microsoft.com/office/drawing/2014/main" id="{715F6847-EB00-4347-AC59-31ADF365D2BA}"/>
              </a:ext>
            </a:extLst>
          </p:cNvPr>
          <p:cNvGraphicFramePr>
            <a:graphicFrameLocks noGrp="1"/>
          </p:cNvGraphicFramePr>
          <p:nvPr>
            <p:extLst>
              <p:ext uri="{D42A27DB-BD31-4B8C-83A1-F6EECF244321}">
                <p14:modId xmlns:p14="http://schemas.microsoft.com/office/powerpoint/2010/main" val="807147145"/>
              </p:ext>
            </p:extLst>
          </p:nvPr>
        </p:nvGraphicFramePr>
        <p:xfrm>
          <a:off x="1237459" y="2057967"/>
          <a:ext cx="6226811" cy="2679701"/>
        </p:xfrm>
        <a:graphic>
          <a:graphicData uri="http://schemas.openxmlformats.org/drawingml/2006/table">
            <a:tbl>
              <a:tblPr/>
              <a:tblGrid>
                <a:gridCol w="1106989">
                  <a:extLst>
                    <a:ext uri="{9D8B030D-6E8A-4147-A177-3AD203B41FA5}">
                      <a16:colId xmlns:a16="http://schemas.microsoft.com/office/drawing/2014/main" val="20000"/>
                    </a:ext>
                  </a:extLst>
                </a:gridCol>
                <a:gridCol w="2582973">
                  <a:extLst>
                    <a:ext uri="{9D8B030D-6E8A-4147-A177-3AD203B41FA5}">
                      <a16:colId xmlns:a16="http://schemas.microsoft.com/office/drawing/2014/main" val="20001"/>
                    </a:ext>
                  </a:extLst>
                </a:gridCol>
                <a:gridCol w="2536849">
                  <a:extLst>
                    <a:ext uri="{9D8B030D-6E8A-4147-A177-3AD203B41FA5}">
                      <a16:colId xmlns:a16="http://schemas.microsoft.com/office/drawing/2014/main" val="20002"/>
                    </a:ext>
                  </a:extLst>
                </a:gridCol>
              </a:tblGrid>
              <a:tr h="677863">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Trabajo</a:t>
                      </a:r>
                    </a:p>
                  </a:txBody>
                  <a:tcPr anchor="b" horzOverflow="overflow">
                    <a:lnL cap="flat">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Centro de trabajo 1 (Taladro)</a:t>
                      </a:r>
                    </a:p>
                  </a:txBody>
                  <a:tcPr anchor="b"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Centro de trabajo 2 (Torneado)</a:t>
                      </a:r>
                    </a:p>
                  </a:txBody>
                  <a:tcPr anchor="b" horzOverflow="overflow">
                    <a:lnL>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A</a:t>
                      </a:r>
                    </a:p>
                  </a:txBody>
                  <a:tcPr anchor="b" horzOverflow="overflow">
                    <a:lnL cap="flat">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5</a:t>
                      </a:r>
                    </a:p>
                  </a:txBody>
                  <a:tcPr anchor="b"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2</a:t>
                      </a:r>
                    </a:p>
                  </a:txBody>
                  <a:tcPr anchor="b" horzOverflow="overflow">
                    <a:lnL>
                      <a:noFill/>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37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B</a:t>
                      </a:r>
                    </a:p>
                  </a:txBody>
                  <a:tcPr anchor="b"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3</a:t>
                      </a:r>
                    </a:p>
                  </a:txBody>
                  <a:tcPr anchor="b"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6</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937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C</a:t>
                      </a:r>
                    </a:p>
                  </a:txBody>
                  <a:tcPr anchor="b"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8</a:t>
                      </a:r>
                    </a:p>
                  </a:txBody>
                  <a:tcPr anchor="b"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4</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937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D</a:t>
                      </a:r>
                    </a:p>
                  </a:txBody>
                  <a:tcPr anchor="b"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10</a:t>
                      </a:r>
                    </a:p>
                  </a:txBody>
                  <a:tcPr anchor="b"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7</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191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E</a:t>
                      </a:r>
                    </a:p>
                  </a:txBody>
                  <a:tcPr anchor="b" horzOverflow="overflow">
                    <a:lnL cap="flat">
                      <a:noFill/>
                    </a:lnL>
                    <a:lnR>
                      <a:noFill/>
                    </a:lnR>
                    <a:lnT>
                      <a:noFill/>
                    </a:lnT>
                    <a:lnB cap="flat">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7</a:t>
                      </a:r>
                    </a:p>
                  </a:txBody>
                  <a:tcPr anchor="b" horzOverflow="overflow">
                    <a:lnL>
                      <a:noFill/>
                    </a:lnL>
                    <a:lnR>
                      <a:noFill/>
                    </a:lnR>
                    <a:lnT>
                      <a:noFill/>
                    </a:lnT>
                    <a:lnB cap="flat">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12</a:t>
                      </a: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0" name="Line 64">
            <a:extLst>
              <a:ext uri="{FF2B5EF4-FFF2-40B4-BE49-F238E27FC236}">
                <a16:creationId xmlns:a16="http://schemas.microsoft.com/office/drawing/2014/main" id="{FF5648B2-E07F-4F5C-A057-6F838F16A90D}"/>
              </a:ext>
            </a:extLst>
          </p:cNvPr>
          <p:cNvSpPr>
            <a:spLocks noChangeShapeType="1"/>
          </p:cNvSpPr>
          <p:nvPr/>
        </p:nvSpPr>
        <p:spPr bwMode="auto">
          <a:xfrm>
            <a:off x="2385994" y="4129296"/>
            <a:ext cx="4445000" cy="0"/>
          </a:xfrm>
          <a:prstGeom prst="line">
            <a:avLst/>
          </a:prstGeom>
          <a:noFill/>
          <a:ln w="762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6.3.3. REGLA DE JOHNSON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11" name="Group 151">
            <a:extLst>
              <a:ext uri="{FF2B5EF4-FFF2-40B4-BE49-F238E27FC236}">
                <a16:creationId xmlns:a16="http://schemas.microsoft.com/office/drawing/2014/main" id="{55B9C789-EE35-4DE7-AD4B-03811B80DECB}"/>
              </a:ext>
            </a:extLst>
          </p:cNvPr>
          <p:cNvGrpSpPr>
            <a:grpSpLocks/>
          </p:cNvGrpSpPr>
          <p:nvPr/>
        </p:nvGrpSpPr>
        <p:grpSpPr bwMode="auto">
          <a:xfrm>
            <a:off x="6928386" y="3284334"/>
            <a:ext cx="3912770" cy="754063"/>
            <a:chOff x="3799" y="1634"/>
            <a:chExt cx="1510" cy="475"/>
          </a:xfrm>
          <a:effectLst>
            <a:outerShdw blurRad="50800" dist="38100" dir="2700000" algn="tl" rotWithShape="0">
              <a:prstClr val="black">
                <a:alpha val="40000"/>
              </a:prstClr>
            </a:outerShdw>
          </a:effectLst>
        </p:grpSpPr>
        <p:sp>
          <p:nvSpPr>
            <p:cNvPr id="12" name="Rectangle 152">
              <a:extLst>
                <a:ext uri="{FF2B5EF4-FFF2-40B4-BE49-F238E27FC236}">
                  <a16:creationId xmlns:a16="http://schemas.microsoft.com/office/drawing/2014/main" id="{34B6DE81-538B-49A4-AA37-E229D2E5C7AA}"/>
                </a:ext>
              </a:extLst>
            </p:cNvPr>
            <p:cNvSpPr>
              <a:spLocks noChangeArrowheads="1"/>
            </p:cNvSpPr>
            <p:nvPr/>
          </p:nvSpPr>
          <p:spPr bwMode="auto">
            <a:xfrm>
              <a:off x="3799" y="1634"/>
              <a:ext cx="1510" cy="47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3" name="Line 153">
              <a:extLst>
                <a:ext uri="{FF2B5EF4-FFF2-40B4-BE49-F238E27FC236}">
                  <a16:creationId xmlns:a16="http://schemas.microsoft.com/office/drawing/2014/main" id="{28C6D81E-FD45-4903-9369-7B79FCED0F72}"/>
                </a:ext>
              </a:extLst>
            </p:cNvPr>
            <p:cNvSpPr>
              <a:spLocks noChangeShapeType="1"/>
            </p:cNvSpPr>
            <p:nvPr/>
          </p:nvSpPr>
          <p:spPr bwMode="auto">
            <a:xfrm>
              <a:off x="4096" y="1634"/>
              <a:ext cx="0" cy="4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4" name="Line 154">
              <a:extLst>
                <a:ext uri="{FF2B5EF4-FFF2-40B4-BE49-F238E27FC236}">
                  <a16:creationId xmlns:a16="http://schemas.microsoft.com/office/drawing/2014/main" id="{5A6B10B1-4071-4FE6-A9D6-B46725207D83}"/>
                </a:ext>
              </a:extLst>
            </p:cNvPr>
            <p:cNvSpPr>
              <a:spLocks noChangeShapeType="1"/>
            </p:cNvSpPr>
            <p:nvPr/>
          </p:nvSpPr>
          <p:spPr bwMode="auto">
            <a:xfrm>
              <a:off x="4408" y="1634"/>
              <a:ext cx="0" cy="4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5" name="Line 155">
              <a:extLst>
                <a:ext uri="{FF2B5EF4-FFF2-40B4-BE49-F238E27FC236}">
                  <a16:creationId xmlns:a16="http://schemas.microsoft.com/office/drawing/2014/main" id="{2E648DE1-6140-4A73-BF52-12F12CD2B722}"/>
                </a:ext>
              </a:extLst>
            </p:cNvPr>
            <p:cNvSpPr>
              <a:spLocks noChangeShapeType="1"/>
            </p:cNvSpPr>
            <p:nvPr/>
          </p:nvSpPr>
          <p:spPr bwMode="auto">
            <a:xfrm>
              <a:off x="4717" y="1634"/>
              <a:ext cx="0" cy="4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17" name="Line 156">
              <a:extLst>
                <a:ext uri="{FF2B5EF4-FFF2-40B4-BE49-F238E27FC236}">
                  <a16:creationId xmlns:a16="http://schemas.microsoft.com/office/drawing/2014/main" id="{F31B07CC-6FD4-4D6F-9841-4DB063F23459}"/>
                </a:ext>
              </a:extLst>
            </p:cNvPr>
            <p:cNvSpPr>
              <a:spLocks noChangeShapeType="1"/>
            </p:cNvSpPr>
            <p:nvPr/>
          </p:nvSpPr>
          <p:spPr bwMode="auto">
            <a:xfrm>
              <a:off x="5024" y="1634"/>
              <a:ext cx="0" cy="4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18" name="Group 67">
            <a:extLst>
              <a:ext uri="{FF2B5EF4-FFF2-40B4-BE49-F238E27FC236}">
                <a16:creationId xmlns:a16="http://schemas.microsoft.com/office/drawing/2014/main" id="{1BB14A33-9BE3-48D7-BCFF-799340686EA0}"/>
              </a:ext>
            </a:extLst>
          </p:cNvPr>
          <p:cNvGrpSpPr>
            <a:grpSpLocks/>
          </p:cNvGrpSpPr>
          <p:nvPr/>
        </p:nvGrpSpPr>
        <p:grpSpPr bwMode="auto">
          <a:xfrm>
            <a:off x="5740829" y="3509724"/>
            <a:ext cx="3965269" cy="852488"/>
            <a:chOff x="2904" y="1760"/>
            <a:chExt cx="1904" cy="537"/>
          </a:xfrm>
          <a:effectLst>
            <a:outerShdw blurRad="50800" dist="38100" dir="2700000" algn="tl" rotWithShape="0">
              <a:prstClr val="black">
                <a:alpha val="40000"/>
              </a:prstClr>
            </a:outerShdw>
          </a:effectLst>
        </p:grpSpPr>
        <p:sp>
          <p:nvSpPr>
            <p:cNvPr id="19" name="Oval 52">
              <a:extLst>
                <a:ext uri="{FF2B5EF4-FFF2-40B4-BE49-F238E27FC236}">
                  <a16:creationId xmlns:a16="http://schemas.microsoft.com/office/drawing/2014/main" id="{BBF20379-5D39-409A-A0D8-267D8EA833C3}"/>
                </a:ext>
              </a:extLst>
            </p:cNvPr>
            <p:cNvSpPr>
              <a:spLocks noChangeArrowheads="1"/>
            </p:cNvSpPr>
            <p:nvPr/>
          </p:nvSpPr>
          <p:spPr bwMode="auto">
            <a:xfrm>
              <a:off x="2904" y="1760"/>
              <a:ext cx="288" cy="288"/>
            </a:xfrm>
            <a:prstGeom prst="ellipse">
              <a:avLst/>
            </a:prstGeom>
            <a:noFill/>
            <a:ln w="10160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0" name="Freeform 56">
              <a:extLst>
                <a:ext uri="{FF2B5EF4-FFF2-40B4-BE49-F238E27FC236}">
                  <a16:creationId xmlns:a16="http://schemas.microsoft.com/office/drawing/2014/main" id="{D4465A9E-EB84-4134-929D-7D0DBA43F586}"/>
                </a:ext>
              </a:extLst>
            </p:cNvPr>
            <p:cNvSpPr>
              <a:spLocks/>
            </p:cNvSpPr>
            <p:nvPr/>
          </p:nvSpPr>
          <p:spPr bwMode="auto">
            <a:xfrm>
              <a:off x="3192" y="1968"/>
              <a:ext cx="1616" cy="329"/>
            </a:xfrm>
            <a:custGeom>
              <a:avLst/>
              <a:gdLst>
                <a:gd name="T0" fmla="*/ 0 w 1616"/>
                <a:gd name="T1" fmla="*/ 8 h 329"/>
                <a:gd name="T2" fmla="*/ 664 w 1616"/>
                <a:gd name="T3" fmla="*/ 288 h 329"/>
                <a:gd name="T4" fmla="*/ 1240 w 1616"/>
                <a:gd name="T5" fmla="*/ 256 h 329"/>
                <a:gd name="T6" fmla="*/ 1616 w 1616"/>
                <a:gd name="T7" fmla="*/ 0 h 329"/>
              </a:gdLst>
              <a:ahLst/>
              <a:cxnLst>
                <a:cxn ang="0">
                  <a:pos x="T0" y="T1"/>
                </a:cxn>
                <a:cxn ang="0">
                  <a:pos x="T2" y="T3"/>
                </a:cxn>
                <a:cxn ang="0">
                  <a:pos x="T4" y="T5"/>
                </a:cxn>
                <a:cxn ang="0">
                  <a:pos x="T6" y="T7"/>
                </a:cxn>
              </a:cxnLst>
              <a:rect l="0" t="0" r="r" b="b"/>
              <a:pathLst>
                <a:path w="1616" h="329">
                  <a:moveTo>
                    <a:pt x="0" y="8"/>
                  </a:moveTo>
                  <a:cubicBezTo>
                    <a:pt x="111" y="55"/>
                    <a:pt x="457" y="247"/>
                    <a:pt x="664" y="288"/>
                  </a:cubicBezTo>
                  <a:cubicBezTo>
                    <a:pt x="871" y="329"/>
                    <a:pt x="1081" y="304"/>
                    <a:pt x="1240" y="256"/>
                  </a:cubicBezTo>
                  <a:cubicBezTo>
                    <a:pt x="1399" y="208"/>
                    <a:pt x="1538" y="53"/>
                    <a:pt x="1616" y="0"/>
                  </a:cubicBezTo>
                </a:path>
              </a:pathLst>
            </a:custGeom>
            <a:noFill/>
            <a:ln w="101600">
              <a:solidFill>
                <a:srgbClr val="0070C0"/>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22" name="Group 65">
            <a:extLst>
              <a:ext uri="{FF2B5EF4-FFF2-40B4-BE49-F238E27FC236}">
                <a16:creationId xmlns:a16="http://schemas.microsoft.com/office/drawing/2014/main" id="{49D58B66-822D-4701-A387-AE967B0F5426}"/>
              </a:ext>
            </a:extLst>
          </p:cNvPr>
          <p:cNvGrpSpPr>
            <a:grpSpLocks/>
          </p:cNvGrpSpPr>
          <p:nvPr/>
        </p:nvGrpSpPr>
        <p:grpSpPr bwMode="auto">
          <a:xfrm>
            <a:off x="5722371" y="2718366"/>
            <a:ext cx="4653566" cy="787400"/>
            <a:chOff x="2904" y="1272"/>
            <a:chExt cx="2240" cy="496"/>
          </a:xfrm>
          <a:effectLst>
            <a:outerShdw blurRad="50800" dist="38100" dir="2700000" algn="tl" rotWithShape="0">
              <a:prstClr val="black">
                <a:alpha val="40000"/>
              </a:prstClr>
            </a:outerShdw>
          </a:effectLst>
        </p:grpSpPr>
        <p:sp>
          <p:nvSpPr>
            <p:cNvPr id="23" name="Oval 47">
              <a:extLst>
                <a:ext uri="{FF2B5EF4-FFF2-40B4-BE49-F238E27FC236}">
                  <a16:creationId xmlns:a16="http://schemas.microsoft.com/office/drawing/2014/main" id="{8A45E2D3-7A47-443D-9529-8355731C1F96}"/>
                </a:ext>
              </a:extLst>
            </p:cNvPr>
            <p:cNvSpPr>
              <a:spLocks noChangeArrowheads="1"/>
            </p:cNvSpPr>
            <p:nvPr/>
          </p:nvSpPr>
          <p:spPr bwMode="auto">
            <a:xfrm>
              <a:off x="2904" y="1272"/>
              <a:ext cx="288" cy="288"/>
            </a:xfrm>
            <a:prstGeom prst="ellipse">
              <a:avLst/>
            </a:prstGeom>
            <a:noFill/>
            <a:ln w="10160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4" name="Freeform 48">
              <a:extLst>
                <a:ext uri="{FF2B5EF4-FFF2-40B4-BE49-F238E27FC236}">
                  <a16:creationId xmlns:a16="http://schemas.microsoft.com/office/drawing/2014/main" id="{15B9ECA6-32C3-4ABE-B9EE-9BF4EC979EB3}"/>
                </a:ext>
              </a:extLst>
            </p:cNvPr>
            <p:cNvSpPr>
              <a:spLocks/>
            </p:cNvSpPr>
            <p:nvPr/>
          </p:nvSpPr>
          <p:spPr bwMode="auto">
            <a:xfrm>
              <a:off x="3202" y="1329"/>
              <a:ext cx="1942" cy="439"/>
            </a:xfrm>
            <a:custGeom>
              <a:avLst/>
              <a:gdLst>
                <a:gd name="T0" fmla="*/ 0 w 1888"/>
                <a:gd name="T1" fmla="*/ 63 h 439"/>
                <a:gd name="T2" fmla="*/ 1128 w 1888"/>
                <a:gd name="T3" fmla="*/ 15 h 439"/>
                <a:gd name="T4" fmla="*/ 1664 w 1888"/>
                <a:gd name="T5" fmla="*/ 151 h 439"/>
                <a:gd name="T6" fmla="*/ 1888 w 1888"/>
                <a:gd name="T7" fmla="*/ 439 h 439"/>
              </a:gdLst>
              <a:ahLst/>
              <a:cxnLst>
                <a:cxn ang="0">
                  <a:pos x="T0" y="T1"/>
                </a:cxn>
                <a:cxn ang="0">
                  <a:pos x="T2" y="T3"/>
                </a:cxn>
                <a:cxn ang="0">
                  <a:pos x="T4" y="T5"/>
                </a:cxn>
                <a:cxn ang="0">
                  <a:pos x="T6" y="T7"/>
                </a:cxn>
              </a:cxnLst>
              <a:rect l="0" t="0" r="r" b="b"/>
              <a:pathLst>
                <a:path w="1888" h="439">
                  <a:moveTo>
                    <a:pt x="0" y="63"/>
                  </a:moveTo>
                  <a:cubicBezTo>
                    <a:pt x="188" y="55"/>
                    <a:pt x="851" y="0"/>
                    <a:pt x="1128" y="15"/>
                  </a:cubicBezTo>
                  <a:cubicBezTo>
                    <a:pt x="1405" y="30"/>
                    <a:pt x="1537" y="80"/>
                    <a:pt x="1664" y="151"/>
                  </a:cubicBezTo>
                  <a:cubicBezTo>
                    <a:pt x="1791" y="222"/>
                    <a:pt x="1841" y="379"/>
                    <a:pt x="1888" y="439"/>
                  </a:cubicBezTo>
                </a:path>
              </a:pathLst>
            </a:custGeom>
            <a:noFill/>
            <a:ln w="101600">
              <a:solidFill>
                <a:srgbClr val="0070C0"/>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25" name="Group 66">
            <a:extLst>
              <a:ext uri="{FF2B5EF4-FFF2-40B4-BE49-F238E27FC236}">
                <a16:creationId xmlns:a16="http://schemas.microsoft.com/office/drawing/2014/main" id="{48D588FD-340D-4570-A212-CA03C9A69A03}"/>
              </a:ext>
            </a:extLst>
          </p:cNvPr>
          <p:cNvGrpSpPr>
            <a:grpSpLocks/>
          </p:cNvGrpSpPr>
          <p:nvPr/>
        </p:nvGrpSpPr>
        <p:grpSpPr bwMode="auto">
          <a:xfrm>
            <a:off x="3190363" y="3105716"/>
            <a:ext cx="4038560" cy="546100"/>
            <a:chOff x="1540" y="1512"/>
            <a:chExt cx="2300" cy="344"/>
          </a:xfrm>
          <a:effectLst>
            <a:outerShdw blurRad="50800" dist="38100" dir="2700000" algn="tl" rotWithShape="0">
              <a:prstClr val="black">
                <a:alpha val="40000"/>
              </a:prstClr>
            </a:outerShdw>
          </a:effectLst>
        </p:grpSpPr>
        <p:sp>
          <p:nvSpPr>
            <p:cNvPr id="26" name="Oval 49">
              <a:extLst>
                <a:ext uri="{FF2B5EF4-FFF2-40B4-BE49-F238E27FC236}">
                  <a16:creationId xmlns:a16="http://schemas.microsoft.com/office/drawing/2014/main" id="{27390325-C392-462B-B23E-AA319CCE348B}"/>
                </a:ext>
              </a:extLst>
            </p:cNvPr>
            <p:cNvSpPr>
              <a:spLocks noChangeArrowheads="1"/>
            </p:cNvSpPr>
            <p:nvPr/>
          </p:nvSpPr>
          <p:spPr bwMode="auto">
            <a:xfrm>
              <a:off x="1540" y="1512"/>
              <a:ext cx="288" cy="288"/>
            </a:xfrm>
            <a:prstGeom prst="ellipse">
              <a:avLst/>
            </a:prstGeom>
            <a:noFill/>
            <a:ln w="10160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27" name="Freeform 50">
              <a:extLst>
                <a:ext uri="{FF2B5EF4-FFF2-40B4-BE49-F238E27FC236}">
                  <a16:creationId xmlns:a16="http://schemas.microsoft.com/office/drawing/2014/main" id="{38854F4C-9FFA-4254-ACF2-066C679212C6}"/>
                </a:ext>
              </a:extLst>
            </p:cNvPr>
            <p:cNvSpPr>
              <a:spLocks/>
            </p:cNvSpPr>
            <p:nvPr/>
          </p:nvSpPr>
          <p:spPr bwMode="auto">
            <a:xfrm>
              <a:off x="1840" y="1637"/>
              <a:ext cx="2000" cy="219"/>
            </a:xfrm>
            <a:custGeom>
              <a:avLst/>
              <a:gdLst>
                <a:gd name="T0" fmla="*/ 0 w 1944"/>
                <a:gd name="T1" fmla="*/ 11 h 219"/>
                <a:gd name="T2" fmla="*/ 1456 w 1944"/>
                <a:gd name="T3" fmla="*/ 35 h 219"/>
                <a:gd name="T4" fmla="*/ 1944 w 1944"/>
                <a:gd name="T5" fmla="*/ 219 h 219"/>
              </a:gdLst>
              <a:ahLst/>
              <a:cxnLst>
                <a:cxn ang="0">
                  <a:pos x="T0" y="T1"/>
                </a:cxn>
                <a:cxn ang="0">
                  <a:pos x="T2" y="T3"/>
                </a:cxn>
                <a:cxn ang="0">
                  <a:pos x="T4" y="T5"/>
                </a:cxn>
              </a:cxnLst>
              <a:rect l="0" t="0" r="r" b="b"/>
              <a:pathLst>
                <a:path w="1944" h="219">
                  <a:moveTo>
                    <a:pt x="0" y="11"/>
                  </a:moveTo>
                  <a:cubicBezTo>
                    <a:pt x="241" y="15"/>
                    <a:pt x="1132" y="0"/>
                    <a:pt x="1456" y="35"/>
                  </a:cubicBezTo>
                  <a:cubicBezTo>
                    <a:pt x="1780" y="70"/>
                    <a:pt x="1842" y="181"/>
                    <a:pt x="1944" y="219"/>
                  </a:cubicBezTo>
                </a:path>
              </a:pathLst>
            </a:custGeom>
            <a:noFill/>
            <a:ln w="101600">
              <a:solidFill>
                <a:srgbClr val="0070C0"/>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pSp>
        <p:nvGrpSpPr>
          <p:cNvPr id="28" name="Group 68">
            <a:extLst>
              <a:ext uri="{FF2B5EF4-FFF2-40B4-BE49-F238E27FC236}">
                <a16:creationId xmlns:a16="http://schemas.microsoft.com/office/drawing/2014/main" id="{5B5D0137-8FC8-41CB-B6A3-7354C5F88F88}"/>
              </a:ext>
            </a:extLst>
          </p:cNvPr>
          <p:cNvGrpSpPr>
            <a:grpSpLocks/>
          </p:cNvGrpSpPr>
          <p:nvPr/>
        </p:nvGrpSpPr>
        <p:grpSpPr bwMode="auto">
          <a:xfrm>
            <a:off x="3143269" y="3874066"/>
            <a:ext cx="4945588" cy="1058863"/>
            <a:chOff x="1544" y="2000"/>
            <a:chExt cx="2672" cy="667"/>
          </a:xfrm>
          <a:effectLst>
            <a:outerShdw blurRad="50800" dist="38100" dir="2700000" algn="tl" rotWithShape="0">
              <a:prstClr val="black">
                <a:alpha val="40000"/>
              </a:prstClr>
            </a:outerShdw>
          </a:effectLst>
        </p:grpSpPr>
        <p:sp>
          <p:nvSpPr>
            <p:cNvPr id="29" name="Oval 55">
              <a:extLst>
                <a:ext uri="{FF2B5EF4-FFF2-40B4-BE49-F238E27FC236}">
                  <a16:creationId xmlns:a16="http://schemas.microsoft.com/office/drawing/2014/main" id="{5A55F9B0-33F3-458E-9648-4F13524B16B3}"/>
                </a:ext>
              </a:extLst>
            </p:cNvPr>
            <p:cNvSpPr>
              <a:spLocks noChangeArrowheads="1"/>
            </p:cNvSpPr>
            <p:nvPr/>
          </p:nvSpPr>
          <p:spPr bwMode="auto">
            <a:xfrm flipV="1">
              <a:off x="1544" y="2269"/>
              <a:ext cx="288" cy="288"/>
            </a:xfrm>
            <a:prstGeom prst="ellipse">
              <a:avLst/>
            </a:prstGeom>
            <a:noFill/>
            <a:ln w="10160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30" name="Freeform 57">
              <a:extLst>
                <a:ext uri="{FF2B5EF4-FFF2-40B4-BE49-F238E27FC236}">
                  <a16:creationId xmlns:a16="http://schemas.microsoft.com/office/drawing/2014/main" id="{6A230B62-8BD7-4848-8844-2CEF01A55C37}"/>
                </a:ext>
              </a:extLst>
            </p:cNvPr>
            <p:cNvSpPr>
              <a:spLocks/>
            </p:cNvSpPr>
            <p:nvPr/>
          </p:nvSpPr>
          <p:spPr bwMode="auto">
            <a:xfrm>
              <a:off x="1761" y="2000"/>
              <a:ext cx="2455" cy="667"/>
            </a:xfrm>
            <a:custGeom>
              <a:avLst/>
              <a:gdLst>
                <a:gd name="T0" fmla="*/ 0 w 2368"/>
                <a:gd name="T1" fmla="*/ 528 h 667"/>
                <a:gd name="T2" fmla="*/ 1016 w 2368"/>
                <a:gd name="T3" fmla="*/ 656 h 667"/>
                <a:gd name="T4" fmla="*/ 1888 w 2368"/>
                <a:gd name="T5" fmla="*/ 464 h 667"/>
                <a:gd name="T6" fmla="*/ 2368 w 2368"/>
                <a:gd name="T7" fmla="*/ 0 h 667"/>
              </a:gdLst>
              <a:ahLst/>
              <a:cxnLst>
                <a:cxn ang="0">
                  <a:pos x="T0" y="T1"/>
                </a:cxn>
                <a:cxn ang="0">
                  <a:pos x="T2" y="T3"/>
                </a:cxn>
                <a:cxn ang="0">
                  <a:pos x="T4" y="T5"/>
                </a:cxn>
                <a:cxn ang="0">
                  <a:pos x="T6" y="T7"/>
                </a:cxn>
              </a:cxnLst>
              <a:rect l="0" t="0" r="r" b="b"/>
              <a:pathLst>
                <a:path w="2368" h="667">
                  <a:moveTo>
                    <a:pt x="0" y="528"/>
                  </a:moveTo>
                  <a:cubicBezTo>
                    <a:pt x="169" y="549"/>
                    <a:pt x="701" y="667"/>
                    <a:pt x="1016" y="656"/>
                  </a:cubicBezTo>
                  <a:cubicBezTo>
                    <a:pt x="1331" y="645"/>
                    <a:pt x="1663" y="573"/>
                    <a:pt x="1888" y="464"/>
                  </a:cubicBezTo>
                  <a:cubicBezTo>
                    <a:pt x="2113" y="355"/>
                    <a:pt x="2268" y="97"/>
                    <a:pt x="2368" y="0"/>
                  </a:cubicBezTo>
                </a:path>
              </a:pathLst>
            </a:custGeom>
            <a:noFill/>
            <a:ln w="101600">
              <a:solidFill>
                <a:srgbClr val="0070C0"/>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sp>
        <p:nvSpPr>
          <p:cNvPr id="31" name="Line 61">
            <a:extLst>
              <a:ext uri="{FF2B5EF4-FFF2-40B4-BE49-F238E27FC236}">
                <a16:creationId xmlns:a16="http://schemas.microsoft.com/office/drawing/2014/main" id="{FE14E230-48E2-4F42-BECF-C7FB650E8D6C}"/>
              </a:ext>
            </a:extLst>
          </p:cNvPr>
          <p:cNvSpPr>
            <a:spLocks noChangeShapeType="1"/>
          </p:cNvSpPr>
          <p:nvPr/>
        </p:nvSpPr>
        <p:spPr bwMode="auto">
          <a:xfrm>
            <a:off x="2385994" y="2921566"/>
            <a:ext cx="4445000" cy="0"/>
          </a:xfrm>
          <a:prstGeom prst="line">
            <a:avLst/>
          </a:prstGeom>
          <a:noFill/>
          <a:ln w="762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34" name="Line 64">
            <a:extLst>
              <a:ext uri="{FF2B5EF4-FFF2-40B4-BE49-F238E27FC236}">
                <a16:creationId xmlns:a16="http://schemas.microsoft.com/office/drawing/2014/main" id="{8C17DC2E-D230-4A21-8020-03F5761BA40C}"/>
              </a:ext>
            </a:extLst>
          </p:cNvPr>
          <p:cNvSpPr>
            <a:spLocks noChangeShapeType="1"/>
          </p:cNvSpPr>
          <p:nvPr/>
        </p:nvSpPr>
        <p:spPr bwMode="auto">
          <a:xfrm>
            <a:off x="2385994" y="4547166"/>
            <a:ext cx="4445000" cy="0"/>
          </a:xfrm>
          <a:prstGeom prst="line">
            <a:avLst/>
          </a:prstGeom>
          <a:noFill/>
          <a:ln w="762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35" name="Rectangle 43">
            <a:extLst>
              <a:ext uri="{FF2B5EF4-FFF2-40B4-BE49-F238E27FC236}">
                <a16:creationId xmlns:a16="http://schemas.microsoft.com/office/drawing/2014/main" id="{9877A8EC-5665-4723-B543-B89C9EB64C21}"/>
              </a:ext>
            </a:extLst>
          </p:cNvPr>
          <p:cNvSpPr>
            <a:spLocks noChangeArrowheads="1"/>
          </p:cNvSpPr>
          <p:nvPr/>
        </p:nvSpPr>
        <p:spPr bwMode="auto">
          <a:xfrm>
            <a:off x="8718268" y="3440568"/>
            <a:ext cx="404813"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es-ES" sz="2400" b="1" i="1" dirty="0">
                <a:solidFill>
                  <a:srgbClr val="000000"/>
                </a:solidFill>
                <a:effectLst>
                  <a:outerShdw blurRad="38100" dist="38100" dir="2700000" algn="tl">
                    <a:srgbClr val="C0C0C0"/>
                  </a:outerShdw>
                </a:effectLst>
                <a:latin typeface="Arial" panose="020B0604020202020204" pitchFamily="34" charset="0"/>
              </a:rPr>
              <a:t>D</a:t>
            </a:r>
          </a:p>
        </p:txBody>
      </p:sp>
      <p:sp>
        <p:nvSpPr>
          <p:cNvPr id="36" name="Rectangle 46">
            <a:extLst>
              <a:ext uri="{FF2B5EF4-FFF2-40B4-BE49-F238E27FC236}">
                <a16:creationId xmlns:a16="http://schemas.microsoft.com/office/drawing/2014/main" id="{942F6BDD-5106-4B5C-916C-3E1D7C8196A8}"/>
              </a:ext>
            </a:extLst>
          </p:cNvPr>
          <p:cNvSpPr>
            <a:spLocks noChangeArrowheads="1"/>
          </p:cNvSpPr>
          <p:nvPr/>
        </p:nvSpPr>
        <p:spPr bwMode="auto">
          <a:xfrm>
            <a:off x="10318518" y="3430384"/>
            <a:ext cx="404813"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es-ES" sz="2400" b="1" i="1" dirty="0">
                <a:solidFill>
                  <a:srgbClr val="000000"/>
                </a:solidFill>
                <a:effectLst>
                  <a:outerShdw blurRad="38100" dist="38100" dir="2700000" algn="tl">
                    <a:srgbClr val="C0C0C0"/>
                  </a:outerShdw>
                </a:effectLst>
                <a:latin typeface="Arial" panose="020B0604020202020204" pitchFamily="34" charset="0"/>
              </a:rPr>
              <a:t>A</a:t>
            </a:r>
          </a:p>
        </p:txBody>
      </p:sp>
      <p:sp>
        <p:nvSpPr>
          <p:cNvPr id="37" name="Rectangle 41">
            <a:extLst>
              <a:ext uri="{FF2B5EF4-FFF2-40B4-BE49-F238E27FC236}">
                <a16:creationId xmlns:a16="http://schemas.microsoft.com/office/drawing/2014/main" id="{4EDFA70E-48CF-486A-B7B3-C9318D853ABB}"/>
              </a:ext>
            </a:extLst>
          </p:cNvPr>
          <p:cNvSpPr>
            <a:spLocks noChangeArrowheads="1"/>
          </p:cNvSpPr>
          <p:nvPr/>
        </p:nvSpPr>
        <p:spPr bwMode="auto">
          <a:xfrm>
            <a:off x="7165942" y="3430384"/>
            <a:ext cx="404813"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es-ES" sz="2400" b="1" i="1" dirty="0">
                <a:solidFill>
                  <a:srgbClr val="000000"/>
                </a:solidFill>
                <a:effectLst>
                  <a:outerShdw blurRad="38100" dist="38100" dir="2700000" algn="tl">
                    <a:srgbClr val="C0C0C0"/>
                  </a:outerShdw>
                </a:effectLst>
                <a:latin typeface="Arial" panose="020B0604020202020204" pitchFamily="34" charset="0"/>
              </a:rPr>
              <a:t>B</a:t>
            </a:r>
          </a:p>
        </p:txBody>
      </p:sp>
      <p:sp>
        <p:nvSpPr>
          <p:cNvPr id="38" name="Rectangle 42">
            <a:extLst>
              <a:ext uri="{FF2B5EF4-FFF2-40B4-BE49-F238E27FC236}">
                <a16:creationId xmlns:a16="http://schemas.microsoft.com/office/drawing/2014/main" id="{E6D7EE14-DD12-42B0-8D0C-37F65712FABB}"/>
              </a:ext>
            </a:extLst>
          </p:cNvPr>
          <p:cNvSpPr>
            <a:spLocks noChangeArrowheads="1"/>
          </p:cNvSpPr>
          <p:nvPr/>
        </p:nvSpPr>
        <p:spPr bwMode="auto">
          <a:xfrm>
            <a:off x="9531284" y="3440568"/>
            <a:ext cx="404812"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es-ES" sz="2400" b="1" i="1" dirty="0">
                <a:solidFill>
                  <a:srgbClr val="000000"/>
                </a:solidFill>
                <a:effectLst>
                  <a:outerShdw blurRad="38100" dist="38100" dir="2700000" algn="tl">
                    <a:srgbClr val="C0C0C0"/>
                  </a:outerShdw>
                </a:effectLst>
                <a:latin typeface="Arial" panose="020B0604020202020204" pitchFamily="34" charset="0"/>
              </a:rPr>
              <a:t>C</a:t>
            </a:r>
          </a:p>
        </p:txBody>
      </p:sp>
      <p:sp>
        <p:nvSpPr>
          <p:cNvPr id="39" name="Rectangle 44">
            <a:extLst>
              <a:ext uri="{FF2B5EF4-FFF2-40B4-BE49-F238E27FC236}">
                <a16:creationId xmlns:a16="http://schemas.microsoft.com/office/drawing/2014/main" id="{EF842FBD-D8CE-41B6-AFC4-7CE49B26FFF4}"/>
              </a:ext>
            </a:extLst>
          </p:cNvPr>
          <p:cNvSpPr>
            <a:spLocks noChangeArrowheads="1"/>
          </p:cNvSpPr>
          <p:nvPr/>
        </p:nvSpPr>
        <p:spPr bwMode="auto">
          <a:xfrm>
            <a:off x="7926629" y="3440568"/>
            <a:ext cx="387350"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fontAlgn="base" hangingPunct="0">
              <a:spcBef>
                <a:spcPct val="0"/>
              </a:spcBef>
              <a:spcAft>
                <a:spcPct val="0"/>
              </a:spcAft>
            </a:pPr>
            <a:r>
              <a:rPr lang="en-US" altLang="es-ES" sz="2400" b="1" i="1" dirty="0">
                <a:solidFill>
                  <a:srgbClr val="000000"/>
                </a:solidFill>
                <a:effectLst>
                  <a:outerShdw blurRad="38100" dist="38100" dir="2700000" algn="tl">
                    <a:srgbClr val="C0C0C0"/>
                  </a:outerShdw>
                </a:effectLst>
                <a:latin typeface="Arial" panose="020B0604020202020204" pitchFamily="34" charset="0"/>
              </a:rPr>
              <a:t>E</a:t>
            </a:r>
          </a:p>
        </p:txBody>
      </p:sp>
      <p:sp>
        <p:nvSpPr>
          <p:cNvPr id="32" name="Line 62">
            <a:extLst>
              <a:ext uri="{FF2B5EF4-FFF2-40B4-BE49-F238E27FC236}">
                <a16:creationId xmlns:a16="http://schemas.microsoft.com/office/drawing/2014/main" id="{656DF36A-51CC-4503-9044-B5992108BDE6}"/>
              </a:ext>
            </a:extLst>
          </p:cNvPr>
          <p:cNvSpPr>
            <a:spLocks noChangeShapeType="1"/>
          </p:cNvSpPr>
          <p:nvPr/>
        </p:nvSpPr>
        <p:spPr bwMode="auto">
          <a:xfrm>
            <a:off x="2385994" y="3340666"/>
            <a:ext cx="4445000" cy="0"/>
          </a:xfrm>
          <a:prstGeom prst="line">
            <a:avLst/>
          </a:prstGeom>
          <a:noFill/>
          <a:ln w="762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
        <p:nvSpPr>
          <p:cNvPr id="33" name="Line 63">
            <a:extLst>
              <a:ext uri="{FF2B5EF4-FFF2-40B4-BE49-F238E27FC236}">
                <a16:creationId xmlns:a16="http://schemas.microsoft.com/office/drawing/2014/main" id="{C51587D9-8EAD-41DB-BA37-B2DFCB011B8F}"/>
              </a:ext>
            </a:extLst>
          </p:cNvPr>
          <p:cNvSpPr>
            <a:spLocks noChangeShapeType="1"/>
          </p:cNvSpPr>
          <p:nvPr/>
        </p:nvSpPr>
        <p:spPr bwMode="auto">
          <a:xfrm>
            <a:off x="2385994" y="3734366"/>
            <a:ext cx="4445000" cy="0"/>
          </a:xfrm>
          <a:prstGeom prst="line">
            <a:avLst/>
          </a:prstGeom>
          <a:noFill/>
          <a:ln w="7620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s-ES" dirty="0"/>
          </a:p>
        </p:txBody>
      </p:sp>
    </p:spTree>
    <p:extLst>
      <p:ext uri="{BB962C8B-B14F-4D97-AF65-F5344CB8AC3E}">
        <p14:creationId xmlns:p14="http://schemas.microsoft.com/office/powerpoint/2010/main" val="4230335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500"/>
                                        <p:tgtEl>
                                          <p:spTgt spid="2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childTnLst>
                                </p:cTn>
                              </p:par>
                            </p:childTnLst>
                          </p:cTn>
                        </p:par>
                        <p:par>
                          <p:cTn id="64" fill="hold">
                            <p:stCondLst>
                              <p:cond delay="0"/>
                            </p:stCondLst>
                            <p:childTnLst>
                              <p:par>
                                <p:cTn id="65" presetID="22" presetClass="entr" presetSubtype="8"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1" grpId="0" animBg="1"/>
      <p:bldP spid="34" grpId="0" animBg="1"/>
      <p:bldP spid="35" grpId="0"/>
      <p:bldP spid="36" grpId="0"/>
      <p:bldP spid="37" grpId="0"/>
      <p:bldP spid="38" grpId="0"/>
      <p:bldP spid="39" grpId="0"/>
      <p:bldP spid="32" grpId="0" animBg="1"/>
      <p:bldP spid="3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6.3. SECUENCIACIÓN</a:t>
            </a:r>
          </a:p>
          <a:p>
            <a:pPr algn="ctr"/>
            <a:r>
              <a:rPr lang="es-ES" dirty="0">
                <a:solidFill>
                  <a:srgbClr val="0070C0"/>
                </a:solidFill>
              </a:rPr>
              <a:t>6.3.3. REGLA DE JOHNSON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pSp>
        <p:nvGrpSpPr>
          <p:cNvPr id="4" name="Group 151">
            <a:extLst>
              <a:ext uri="{FF2B5EF4-FFF2-40B4-BE49-F238E27FC236}">
                <a16:creationId xmlns:a16="http://schemas.microsoft.com/office/drawing/2014/main" id="{8B7E5128-7FC5-4832-A9A6-A690C5880907}"/>
              </a:ext>
            </a:extLst>
          </p:cNvPr>
          <p:cNvGrpSpPr>
            <a:grpSpLocks/>
          </p:cNvGrpSpPr>
          <p:nvPr/>
        </p:nvGrpSpPr>
        <p:grpSpPr bwMode="auto">
          <a:xfrm>
            <a:off x="6916740" y="1863919"/>
            <a:ext cx="3912770" cy="754063"/>
            <a:chOff x="3799" y="1634"/>
            <a:chExt cx="1510" cy="475"/>
          </a:xfrm>
          <a:effectLst>
            <a:outerShdw blurRad="50800" dist="38100" dir="2700000" algn="tl" rotWithShape="0">
              <a:prstClr val="black">
                <a:alpha val="40000"/>
              </a:prstClr>
            </a:outerShdw>
          </a:effectLst>
        </p:grpSpPr>
        <p:sp>
          <p:nvSpPr>
            <p:cNvPr id="5" name="Rectangle 152">
              <a:extLst>
                <a:ext uri="{FF2B5EF4-FFF2-40B4-BE49-F238E27FC236}">
                  <a16:creationId xmlns:a16="http://schemas.microsoft.com/office/drawing/2014/main" id="{30C83761-3F31-4C1F-AFE8-2F867567DDC5}"/>
                </a:ext>
              </a:extLst>
            </p:cNvPr>
            <p:cNvSpPr>
              <a:spLocks noChangeArrowheads="1"/>
            </p:cNvSpPr>
            <p:nvPr/>
          </p:nvSpPr>
          <p:spPr bwMode="auto">
            <a:xfrm>
              <a:off x="3799" y="1634"/>
              <a:ext cx="1510" cy="47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6" name="Line 153">
              <a:extLst>
                <a:ext uri="{FF2B5EF4-FFF2-40B4-BE49-F238E27FC236}">
                  <a16:creationId xmlns:a16="http://schemas.microsoft.com/office/drawing/2014/main" id="{0232272F-AD6E-4C38-8575-274F544AB73C}"/>
                </a:ext>
              </a:extLst>
            </p:cNvPr>
            <p:cNvSpPr>
              <a:spLocks noChangeShapeType="1"/>
            </p:cNvSpPr>
            <p:nvPr/>
          </p:nvSpPr>
          <p:spPr bwMode="auto">
            <a:xfrm>
              <a:off x="4096" y="1634"/>
              <a:ext cx="0" cy="4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7" name="Line 154">
              <a:extLst>
                <a:ext uri="{FF2B5EF4-FFF2-40B4-BE49-F238E27FC236}">
                  <a16:creationId xmlns:a16="http://schemas.microsoft.com/office/drawing/2014/main" id="{9CBBDE48-568F-4DD3-BD7B-A0E97003AAD1}"/>
                </a:ext>
              </a:extLst>
            </p:cNvPr>
            <p:cNvSpPr>
              <a:spLocks noChangeShapeType="1"/>
            </p:cNvSpPr>
            <p:nvPr/>
          </p:nvSpPr>
          <p:spPr bwMode="auto">
            <a:xfrm>
              <a:off x="4408" y="1634"/>
              <a:ext cx="0" cy="4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8" name="Line 155">
              <a:extLst>
                <a:ext uri="{FF2B5EF4-FFF2-40B4-BE49-F238E27FC236}">
                  <a16:creationId xmlns:a16="http://schemas.microsoft.com/office/drawing/2014/main" id="{F7BDB448-8EA0-407B-BAD1-BD40DB41BFCE}"/>
                </a:ext>
              </a:extLst>
            </p:cNvPr>
            <p:cNvSpPr>
              <a:spLocks noChangeShapeType="1"/>
            </p:cNvSpPr>
            <p:nvPr/>
          </p:nvSpPr>
          <p:spPr bwMode="auto">
            <a:xfrm>
              <a:off x="4717" y="1634"/>
              <a:ext cx="0" cy="4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sp>
          <p:nvSpPr>
            <p:cNvPr id="9" name="Line 156">
              <a:extLst>
                <a:ext uri="{FF2B5EF4-FFF2-40B4-BE49-F238E27FC236}">
                  <a16:creationId xmlns:a16="http://schemas.microsoft.com/office/drawing/2014/main" id="{5372ED27-E7BC-4E9F-8821-1E506589ED38}"/>
                </a:ext>
              </a:extLst>
            </p:cNvPr>
            <p:cNvSpPr>
              <a:spLocks noChangeShapeType="1"/>
            </p:cNvSpPr>
            <p:nvPr/>
          </p:nvSpPr>
          <p:spPr bwMode="auto">
            <a:xfrm>
              <a:off x="5024" y="1634"/>
              <a:ext cx="0" cy="4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dirty="0"/>
            </a:p>
          </p:txBody>
        </p:sp>
      </p:grpSp>
      <p:graphicFrame>
        <p:nvGraphicFramePr>
          <p:cNvPr id="10" name="Group 90">
            <a:extLst>
              <a:ext uri="{FF2B5EF4-FFF2-40B4-BE49-F238E27FC236}">
                <a16:creationId xmlns:a16="http://schemas.microsoft.com/office/drawing/2014/main" id="{06CF06B6-6EAC-41A2-ABEC-041F4C168999}"/>
              </a:ext>
            </a:extLst>
          </p:cNvPr>
          <p:cNvGraphicFramePr>
            <a:graphicFrameLocks noGrp="1"/>
          </p:cNvGraphicFramePr>
          <p:nvPr>
            <p:extLst>
              <p:ext uri="{D42A27DB-BD31-4B8C-83A1-F6EECF244321}">
                <p14:modId xmlns:p14="http://schemas.microsoft.com/office/powerpoint/2010/main" val="3850741609"/>
              </p:ext>
            </p:extLst>
          </p:nvPr>
        </p:nvGraphicFramePr>
        <p:xfrm>
          <a:off x="1225813" y="637552"/>
          <a:ext cx="6226811" cy="2679701"/>
        </p:xfrm>
        <a:graphic>
          <a:graphicData uri="http://schemas.openxmlformats.org/drawingml/2006/table">
            <a:tbl>
              <a:tblPr/>
              <a:tblGrid>
                <a:gridCol w="1106989">
                  <a:extLst>
                    <a:ext uri="{9D8B030D-6E8A-4147-A177-3AD203B41FA5}">
                      <a16:colId xmlns:a16="http://schemas.microsoft.com/office/drawing/2014/main" val="20000"/>
                    </a:ext>
                  </a:extLst>
                </a:gridCol>
                <a:gridCol w="2582973">
                  <a:extLst>
                    <a:ext uri="{9D8B030D-6E8A-4147-A177-3AD203B41FA5}">
                      <a16:colId xmlns:a16="http://schemas.microsoft.com/office/drawing/2014/main" val="20001"/>
                    </a:ext>
                  </a:extLst>
                </a:gridCol>
                <a:gridCol w="2536849">
                  <a:extLst>
                    <a:ext uri="{9D8B030D-6E8A-4147-A177-3AD203B41FA5}">
                      <a16:colId xmlns:a16="http://schemas.microsoft.com/office/drawing/2014/main" val="20002"/>
                    </a:ext>
                  </a:extLst>
                </a:gridCol>
              </a:tblGrid>
              <a:tr h="677863">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Trabajo</a:t>
                      </a:r>
                    </a:p>
                  </a:txBody>
                  <a:tcPr anchor="b" horzOverflow="overflow">
                    <a:lnL cap="flat">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Centro de trabajo 1 (Taladro)</a:t>
                      </a:r>
                    </a:p>
                  </a:txBody>
                  <a:tcPr anchor="b" horzOverflow="overflow">
                    <a:lnL>
                      <a:noFill/>
                    </a:lnL>
                    <a:lnR>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Centro de trabajo 2 (Torneado)</a:t>
                      </a:r>
                    </a:p>
                  </a:txBody>
                  <a:tcPr anchor="b" horzOverflow="overflow">
                    <a:lnL>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A</a:t>
                      </a:r>
                    </a:p>
                  </a:txBody>
                  <a:tcPr anchor="b" horzOverflow="overflow">
                    <a:lnL cap="flat">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5</a:t>
                      </a:r>
                    </a:p>
                  </a:txBody>
                  <a:tcPr anchor="b" horzOverflow="overflow">
                    <a:lnL>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2</a:t>
                      </a:r>
                    </a:p>
                  </a:txBody>
                  <a:tcPr anchor="b" horzOverflow="overflow">
                    <a:lnL>
                      <a:noFill/>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37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B</a:t>
                      </a:r>
                    </a:p>
                  </a:txBody>
                  <a:tcPr anchor="b"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3</a:t>
                      </a:r>
                    </a:p>
                  </a:txBody>
                  <a:tcPr anchor="b"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6</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937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C</a:t>
                      </a:r>
                    </a:p>
                  </a:txBody>
                  <a:tcPr anchor="b"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8</a:t>
                      </a:r>
                    </a:p>
                  </a:txBody>
                  <a:tcPr anchor="b"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4</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937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D</a:t>
                      </a:r>
                    </a:p>
                  </a:txBody>
                  <a:tcPr anchor="b" horzOverflow="overflow">
                    <a:lnL cap="flat">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10</a:t>
                      </a:r>
                    </a:p>
                  </a:txBody>
                  <a:tcPr anchor="b" horzOverflow="overflow">
                    <a:lnL>
                      <a:noFill/>
                    </a:lnL>
                    <a:lnR>
                      <a:noFill/>
                    </a:lnR>
                    <a:lnT>
                      <a:noFill/>
                    </a:lnT>
                    <a:lnB>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7</a:t>
                      </a:r>
                    </a:p>
                  </a:txBody>
                  <a:tcPr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19100">
                <a:tc>
                  <a:txBody>
                    <a:bodyPr/>
                    <a:lstStyle>
                      <a:lvl1pPr>
                        <a:lnSpc>
                          <a:spcPct val="90000"/>
                        </a:lnSpc>
                        <a:spcBef>
                          <a:spcPct val="40000"/>
                        </a:spcBef>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2000" b="1" i="1"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E</a:t>
                      </a:r>
                    </a:p>
                  </a:txBody>
                  <a:tcPr anchor="b" horzOverflow="overflow">
                    <a:lnL cap="flat">
                      <a:noFill/>
                    </a:lnL>
                    <a:lnR>
                      <a:noFill/>
                    </a:lnR>
                    <a:lnT>
                      <a:noFill/>
                    </a:lnT>
                    <a:lnB cap="flat">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7</a:t>
                      </a:r>
                    </a:p>
                  </a:txBody>
                  <a:tcPr anchor="b" horzOverflow="overflow">
                    <a:lnL>
                      <a:noFill/>
                    </a:lnL>
                    <a:lnR>
                      <a:noFill/>
                    </a:lnR>
                    <a:lnT>
                      <a:noFill/>
                    </a:lnT>
                    <a:lnB cap="flat">
                      <a:noFill/>
                    </a:lnB>
                    <a:lnTlToBr>
                      <a:noFill/>
                    </a:lnTlToBr>
                    <a:lnBlToTr>
                      <a:noFill/>
                    </a:lnBlToTr>
                    <a:noFill/>
                  </a:tcPr>
                </a:tc>
                <a:tc>
                  <a:txBody>
                    <a:bodyPr/>
                    <a:lstStyle>
                      <a:lvl1pPr>
                        <a:lnSpc>
                          <a:spcPct val="90000"/>
                        </a:lnSpc>
                        <a:spcBef>
                          <a:spcPct val="40000"/>
                        </a:spcBef>
                        <a:tabLst>
                          <a:tab pos="1054100" algn="r"/>
                        </a:tabLst>
                        <a:defRPr sz="2800" b="1" i="1">
                          <a:solidFill>
                            <a:schemeClr val="tx1"/>
                          </a:solidFill>
                          <a:effectLst>
                            <a:outerShdw blurRad="38100" dist="38100" dir="2700000" algn="tl">
                              <a:srgbClr val="C0C0C0"/>
                            </a:outerShdw>
                          </a:effectLst>
                          <a:latin typeface="Arial" panose="020B0604020202020204" pitchFamily="34" charset="0"/>
                        </a:defRPr>
                      </a:lvl1pPr>
                      <a:lvl2pPr>
                        <a:lnSpc>
                          <a:spcPct val="90000"/>
                        </a:lnSpc>
                        <a:spcBef>
                          <a:spcPct val="40000"/>
                        </a:spcBef>
                        <a:tabLst>
                          <a:tab pos="1054100" algn="r"/>
                        </a:tabLst>
                        <a:defRPr sz="2400" b="1" i="1">
                          <a:solidFill>
                            <a:schemeClr val="tx1"/>
                          </a:solidFill>
                          <a:effectLst>
                            <a:outerShdw blurRad="38100" dist="38100" dir="2700000" algn="tl">
                              <a:srgbClr val="C0C0C0"/>
                            </a:outerShdw>
                          </a:effectLst>
                          <a:latin typeface="Arial" panose="020B0604020202020204" pitchFamily="34" charset="0"/>
                        </a:defRPr>
                      </a:lvl2pPr>
                      <a:lvl3pPr>
                        <a:lnSpc>
                          <a:spcPct val="90000"/>
                        </a:lnSpc>
                        <a:spcBef>
                          <a:spcPct val="40000"/>
                        </a:spcBef>
                        <a:tabLst>
                          <a:tab pos="1054100" algn="r"/>
                        </a:tabLst>
                        <a:defRPr sz="2000" b="1" i="1">
                          <a:solidFill>
                            <a:schemeClr val="tx1"/>
                          </a:solidFill>
                          <a:effectLst>
                            <a:outerShdw blurRad="38100" dist="38100" dir="2700000" algn="tl">
                              <a:srgbClr val="C0C0C0"/>
                            </a:outerShdw>
                          </a:effectLst>
                          <a:latin typeface="Arial" panose="020B0604020202020204" pitchFamily="34" charset="0"/>
                        </a:defRPr>
                      </a:lvl3pPr>
                      <a:lvl4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4pPr>
                      <a:lvl5pPr>
                        <a:lnSpc>
                          <a:spcPct val="90000"/>
                        </a:lnSpc>
                        <a:spcBef>
                          <a:spcPct val="40000"/>
                        </a:spcBef>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5pPr>
                      <a:lvl6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6pPr>
                      <a:lvl7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7pPr>
                      <a:lvl8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8pPr>
                      <a:lvl9pPr fontAlgn="base">
                        <a:lnSpc>
                          <a:spcPct val="90000"/>
                        </a:lnSpc>
                        <a:spcBef>
                          <a:spcPct val="40000"/>
                        </a:spcBef>
                        <a:spcAft>
                          <a:spcPct val="0"/>
                        </a:spcAft>
                        <a:tabLst>
                          <a:tab pos="1054100" algn="r"/>
                        </a:tabLst>
                        <a:defRPr b="1" i="1">
                          <a:solidFill>
                            <a:schemeClr val="tx1"/>
                          </a:solidFill>
                          <a:effectLst>
                            <a:outerShdw blurRad="38100" dist="38100" dir="2700000" algn="tl">
                              <a:srgbClr val="C0C0C0"/>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tab pos="1054100" algn="r"/>
                        </a:tabLst>
                      </a:pPr>
                      <a:r>
                        <a:rPr kumimoji="0" lang="es-ES" altLang="es-ES" sz="2000" b="1" i="0" u="none" strike="noStrike" cap="none" normalizeH="0" baseline="0" noProof="0" dirty="0">
                          <a:ln>
                            <a:noFill/>
                          </a:ln>
                          <a:solidFill>
                            <a:schemeClr val="tx1"/>
                          </a:solidFill>
                          <a:effectLst>
                            <a:outerShdw blurRad="38100" dist="38100" dir="2700000" algn="tl">
                              <a:srgbClr val="C0C0C0"/>
                            </a:outerShdw>
                          </a:effectLst>
                          <a:latin typeface="Arial" panose="020B0604020202020204" pitchFamily="34" charset="0"/>
                        </a:rPr>
                        <a:t>	12</a:t>
                      </a:r>
                    </a:p>
                  </a:txBody>
                  <a:tcPr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 name="Rectangle 43">
            <a:extLst>
              <a:ext uri="{FF2B5EF4-FFF2-40B4-BE49-F238E27FC236}">
                <a16:creationId xmlns:a16="http://schemas.microsoft.com/office/drawing/2014/main" id="{6E91CE4B-8D9D-459D-95CB-DC7B791F41B1}"/>
              </a:ext>
            </a:extLst>
          </p:cNvPr>
          <p:cNvSpPr>
            <a:spLocks noChangeArrowheads="1"/>
          </p:cNvSpPr>
          <p:nvPr/>
        </p:nvSpPr>
        <p:spPr bwMode="auto">
          <a:xfrm>
            <a:off x="8706622" y="202015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s-ES" sz="2400" b="1" i="1" dirty="0">
                <a:solidFill>
                  <a:srgbClr val="000000"/>
                </a:solidFill>
                <a:effectLst>
                  <a:outerShdw blurRad="38100" dist="38100" dir="2700000" algn="tl">
                    <a:srgbClr val="C0C0C0"/>
                  </a:outerShdw>
                </a:effectLst>
                <a:latin typeface="Arial" panose="020B0604020202020204" pitchFamily="34" charset="0"/>
              </a:rPr>
              <a:t>D</a:t>
            </a:r>
          </a:p>
        </p:txBody>
      </p:sp>
      <p:sp>
        <p:nvSpPr>
          <p:cNvPr id="12" name="Rectangle 46">
            <a:extLst>
              <a:ext uri="{FF2B5EF4-FFF2-40B4-BE49-F238E27FC236}">
                <a16:creationId xmlns:a16="http://schemas.microsoft.com/office/drawing/2014/main" id="{D83894C5-10DD-4C82-A09C-F746D802EE29}"/>
              </a:ext>
            </a:extLst>
          </p:cNvPr>
          <p:cNvSpPr>
            <a:spLocks noChangeArrowheads="1"/>
          </p:cNvSpPr>
          <p:nvPr/>
        </p:nvSpPr>
        <p:spPr bwMode="auto">
          <a:xfrm>
            <a:off x="10306872" y="2009969"/>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s-ES" sz="2400" b="1" i="1" dirty="0">
                <a:solidFill>
                  <a:srgbClr val="000000"/>
                </a:solidFill>
                <a:effectLst>
                  <a:outerShdw blurRad="38100" dist="38100" dir="2700000" algn="tl">
                    <a:srgbClr val="C0C0C0"/>
                  </a:outerShdw>
                </a:effectLst>
                <a:latin typeface="Arial" panose="020B0604020202020204" pitchFamily="34" charset="0"/>
              </a:rPr>
              <a:t>A</a:t>
            </a:r>
          </a:p>
        </p:txBody>
      </p:sp>
      <p:sp>
        <p:nvSpPr>
          <p:cNvPr id="13" name="Rectangle 41">
            <a:extLst>
              <a:ext uri="{FF2B5EF4-FFF2-40B4-BE49-F238E27FC236}">
                <a16:creationId xmlns:a16="http://schemas.microsoft.com/office/drawing/2014/main" id="{8E777732-137E-4223-AF69-B5750F244476}"/>
              </a:ext>
            </a:extLst>
          </p:cNvPr>
          <p:cNvSpPr>
            <a:spLocks noChangeArrowheads="1"/>
          </p:cNvSpPr>
          <p:nvPr/>
        </p:nvSpPr>
        <p:spPr bwMode="auto">
          <a:xfrm>
            <a:off x="7154296" y="2009969"/>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s-ES" sz="2400" b="1" i="1" dirty="0">
                <a:solidFill>
                  <a:srgbClr val="000000"/>
                </a:solidFill>
                <a:effectLst>
                  <a:outerShdw blurRad="38100" dist="38100" dir="2700000" algn="tl">
                    <a:srgbClr val="C0C0C0"/>
                  </a:outerShdw>
                </a:effectLst>
                <a:latin typeface="Arial" panose="020B0604020202020204" pitchFamily="34" charset="0"/>
              </a:rPr>
              <a:t>B</a:t>
            </a:r>
          </a:p>
        </p:txBody>
      </p:sp>
      <p:sp>
        <p:nvSpPr>
          <p:cNvPr id="14" name="Rectangle 42">
            <a:extLst>
              <a:ext uri="{FF2B5EF4-FFF2-40B4-BE49-F238E27FC236}">
                <a16:creationId xmlns:a16="http://schemas.microsoft.com/office/drawing/2014/main" id="{E7723400-7E3C-432C-A855-2604A8714CA4}"/>
              </a:ext>
            </a:extLst>
          </p:cNvPr>
          <p:cNvSpPr>
            <a:spLocks noChangeArrowheads="1"/>
          </p:cNvSpPr>
          <p:nvPr/>
        </p:nvSpPr>
        <p:spPr bwMode="auto">
          <a:xfrm>
            <a:off x="9519638" y="2020153"/>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s-ES" sz="2400" b="1" i="1" dirty="0">
                <a:solidFill>
                  <a:srgbClr val="000000"/>
                </a:solidFill>
                <a:effectLst>
                  <a:outerShdw blurRad="38100" dist="38100" dir="2700000" algn="tl">
                    <a:srgbClr val="C0C0C0"/>
                  </a:outerShdw>
                </a:effectLst>
                <a:latin typeface="Arial" panose="020B0604020202020204" pitchFamily="34" charset="0"/>
              </a:rPr>
              <a:t>C</a:t>
            </a:r>
          </a:p>
        </p:txBody>
      </p:sp>
      <p:sp>
        <p:nvSpPr>
          <p:cNvPr id="15" name="Rectangle 44">
            <a:extLst>
              <a:ext uri="{FF2B5EF4-FFF2-40B4-BE49-F238E27FC236}">
                <a16:creationId xmlns:a16="http://schemas.microsoft.com/office/drawing/2014/main" id="{43B9F9EF-00DD-4569-89D5-B4B3BF022105}"/>
              </a:ext>
            </a:extLst>
          </p:cNvPr>
          <p:cNvSpPr>
            <a:spLocks noChangeArrowheads="1"/>
          </p:cNvSpPr>
          <p:nvPr/>
        </p:nvSpPr>
        <p:spPr bwMode="auto">
          <a:xfrm>
            <a:off x="7914983" y="2020153"/>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s-ES" sz="2400" b="1" i="1" dirty="0">
                <a:solidFill>
                  <a:srgbClr val="000000"/>
                </a:solidFill>
                <a:effectLst>
                  <a:outerShdw blurRad="38100" dist="38100" dir="2700000" algn="tl">
                    <a:srgbClr val="C0C0C0"/>
                  </a:outerShdw>
                </a:effectLst>
                <a:latin typeface="Arial" panose="020B0604020202020204" pitchFamily="34" charset="0"/>
              </a:rPr>
              <a:t>E</a:t>
            </a:r>
          </a:p>
        </p:txBody>
      </p:sp>
      <p:sp>
        <p:nvSpPr>
          <p:cNvPr id="17" name="Rectangle 42">
            <a:extLst>
              <a:ext uri="{FF2B5EF4-FFF2-40B4-BE49-F238E27FC236}">
                <a16:creationId xmlns:a16="http://schemas.microsoft.com/office/drawing/2014/main" id="{FEA610AE-F107-4537-953B-E686A6E87C2F}"/>
              </a:ext>
            </a:extLst>
          </p:cNvPr>
          <p:cNvSpPr>
            <a:spLocks noChangeArrowheads="1"/>
          </p:cNvSpPr>
          <p:nvPr/>
        </p:nvSpPr>
        <p:spPr bwMode="auto">
          <a:xfrm>
            <a:off x="8160834" y="3778918"/>
            <a:ext cx="355600" cy="682625"/>
          </a:xfrm>
          <a:prstGeom prst="rect">
            <a:avLst/>
          </a:prstGeom>
          <a:solidFill>
            <a:schemeClr val="accent2"/>
          </a:solidFill>
          <a:ln w="38100">
            <a:solidFill>
              <a:srgbClr val="000000"/>
            </a:solidFill>
            <a:miter lim="800000"/>
            <a:headEnd/>
            <a:tailEnd/>
          </a:ln>
          <a:effectLst>
            <a:outerShdw blurRad="50800" dist="38100" dir="2700000" algn="t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18" name="Rectangle 50">
            <a:extLst>
              <a:ext uri="{FF2B5EF4-FFF2-40B4-BE49-F238E27FC236}">
                <a16:creationId xmlns:a16="http://schemas.microsoft.com/office/drawing/2014/main" id="{02F0E4BD-B8B8-4D66-A33E-5621938E99BD}"/>
              </a:ext>
            </a:extLst>
          </p:cNvPr>
          <p:cNvSpPr>
            <a:spLocks noChangeArrowheads="1"/>
          </p:cNvSpPr>
          <p:nvPr/>
        </p:nvSpPr>
        <p:spPr bwMode="auto">
          <a:xfrm>
            <a:off x="1331097" y="3480468"/>
            <a:ext cx="7131050" cy="304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tabLst>
                <a:tab pos="762000" algn="r"/>
                <a:tab pos="1333500" algn="r"/>
                <a:tab pos="2578100" algn="r"/>
                <a:tab pos="4381500" algn="r"/>
                <a:tab pos="5905500" algn="r"/>
                <a:tab pos="6858000" algn="r"/>
              </a:tabLst>
              <a:defRPr sz="2400">
                <a:solidFill>
                  <a:schemeClr val="tx1"/>
                </a:solidFill>
                <a:latin typeface="Times" panose="02020603050405020304" pitchFamily="18" charset="0"/>
              </a:defRPr>
            </a:lvl1pPr>
            <a:lvl2pPr>
              <a:tabLst>
                <a:tab pos="762000" algn="r"/>
                <a:tab pos="1333500" algn="r"/>
                <a:tab pos="2578100" algn="r"/>
                <a:tab pos="4381500" algn="r"/>
                <a:tab pos="5905500" algn="r"/>
                <a:tab pos="6858000" algn="r"/>
              </a:tabLst>
              <a:defRPr sz="2400">
                <a:solidFill>
                  <a:schemeClr val="tx1"/>
                </a:solidFill>
                <a:latin typeface="Times" panose="02020603050405020304" pitchFamily="18" charset="0"/>
              </a:defRPr>
            </a:lvl2pPr>
            <a:lvl3pPr>
              <a:tabLst>
                <a:tab pos="762000" algn="r"/>
                <a:tab pos="1333500" algn="r"/>
                <a:tab pos="2578100" algn="r"/>
                <a:tab pos="4381500" algn="r"/>
                <a:tab pos="5905500" algn="r"/>
                <a:tab pos="6858000" algn="r"/>
              </a:tabLst>
              <a:defRPr sz="2400">
                <a:solidFill>
                  <a:schemeClr val="tx1"/>
                </a:solidFill>
                <a:latin typeface="Times" panose="02020603050405020304" pitchFamily="18" charset="0"/>
              </a:defRPr>
            </a:lvl3pPr>
            <a:lvl4pPr>
              <a:tabLst>
                <a:tab pos="762000" algn="r"/>
                <a:tab pos="1333500" algn="r"/>
                <a:tab pos="2578100" algn="r"/>
                <a:tab pos="4381500" algn="r"/>
                <a:tab pos="5905500" algn="r"/>
                <a:tab pos="6858000" algn="r"/>
              </a:tabLst>
              <a:defRPr sz="2400">
                <a:solidFill>
                  <a:schemeClr val="tx1"/>
                </a:solidFill>
                <a:latin typeface="Times" panose="02020603050405020304" pitchFamily="18" charset="0"/>
              </a:defRPr>
            </a:lvl4pPr>
            <a:lvl5pPr>
              <a:tabLst>
                <a:tab pos="762000" algn="r"/>
                <a:tab pos="1333500" algn="r"/>
                <a:tab pos="2578100" algn="r"/>
                <a:tab pos="4381500" algn="r"/>
                <a:tab pos="5905500" algn="r"/>
                <a:tab pos="6858000" algn="r"/>
              </a:tabLst>
              <a:defRPr sz="2400">
                <a:solidFill>
                  <a:schemeClr val="tx1"/>
                </a:solidFill>
                <a:latin typeface="Times" panose="02020603050405020304" pitchFamily="18" charset="0"/>
              </a:defRPr>
            </a:lvl5pPr>
            <a:lvl6pPr eaLnBrk="0" fontAlgn="base" hangingPunct="0">
              <a:spcBef>
                <a:spcPct val="0"/>
              </a:spcBef>
              <a:spcAft>
                <a:spcPct val="0"/>
              </a:spcAft>
              <a:tabLst>
                <a:tab pos="762000" algn="r"/>
                <a:tab pos="1333500" algn="r"/>
                <a:tab pos="2578100" algn="r"/>
                <a:tab pos="4381500" algn="r"/>
                <a:tab pos="5905500" algn="r"/>
                <a:tab pos="6858000" algn="r"/>
              </a:tabLst>
              <a:defRPr sz="2400">
                <a:solidFill>
                  <a:schemeClr val="tx1"/>
                </a:solidFill>
                <a:latin typeface="Times" panose="02020603050405020304" pitchFamily="18" charset="0"/>
              </a:defRPr>
            </a:lvl6pPr>
            <a:lvl7pPr eaLnBrk="0" fontAlgn="base" hangingPunct="0">
              <a:spcBef>
                <a:spcPct val="0"/>
              </a:spcBef>
              <a:spcAft>
                <a:spcPct val="0"/>
              </a:spcAft>
              <a:tabLst>
                <a:tab pos="762000" algn="r"/>
                <a:tab pos="1333500" algn="r"/>
                <a:tab pos="2578100" algn="r"/>
                <a:tab pos="4381500" algn="r"/>
                <a:tab pos="5905500" algn="r"/>
                <a:tab pos="6858000" algn="r"/>
              </a:tabLst>
              <a:defRPr sz="2400">
                <a:solidFill>
                  <a:schemeClr val="tx1"/>
                </a:solidFill>
                <a:latin typeface="Times" panose="02020603050405020304" pitchFamily="18" charset="0"/>
              </a:defRPr>
            </a:lvl7pPr>
            <a:lvl8pPr eaLnBrk="0" fontAlgn="base" hangingPunct="0">
              <a:spcBef>
                <a:spcPct val="0"/>
              </a:spcBef>
              <a:spcAft>
                <a:spcPct val="0"/>
              </a:spcAft>
              <a:tabLst>
                <a:tab pos="762000" algn="r"/>
                <a:tab pos="1333500" algn="r"/>
                <a:tab pos="2578100" algn="r"/>
                <a:tab pos="4381500" algn="r"/>
                <a:tab pos="5905500" algn="r"/>
                <a:tab pos="6858000" algn="r"/>
              </a:tabLst>
              <a:defRPr sz="2400">
                <a:solidFill>
                  <a:schemeClr val="tx1"/>
                </a:solidFill>
                <a:latin typeface="Times" panose="02020603050405020304" pitchFamily="18" charset="0"/>
              </a:defRPr>
            </a:lvl8pPr>
            <a:lvl9pPr eaLnBrk="0" fontAlgn="base" hangingPunct="0">
              <a:spcBef>
                <a:spcPct val="0"/>
              </a:spcBef>
              <a:spcAft>
                <a:spcPct val="0"/>
              </a:spcAft>
              <a:tabLst>
                <a:tab pos="762000" algn="r"/>
                <a:tab pos="1333500" algn="r"/>
                <a:tab pos="2578100" algn="r"/>
                <a:tab pos="4381500" algn="r"/>
                <a:tab pos="5905500" algn="r"/>
                <a:tab pos="6858000" algn="r"/>
              </a:tabLst>
              <a:defRPr sz="2400">
                <a:solidFill>
                  <a:schemeClr val="tx1"/>
                </a:solidFill>
                <a:latin typeface="Times" panose="02020603050405020304" pitchFamily="18" charset="0"/>
              </a:defRPr>
            </a:lvl9pPr>
          </a:lstStyle>
          <a:p>
            <a:pPr eaLnBrk="0" fontAlgn="base" hangingPunct="0">
              <a:spcBef>
                <a:spcPct val="0"/>
              </a:spcBef>
              <a:spcAft>
                <a:spcPct val="0"/>
              </a:spcAft>
            </a:pPr>
            <a:r>
              <a:rPr lang="es-ES" altLang="es-ES" sz="1200" b="1" i="1" dirty="0">
                <a:solidFill>
                  <a:srgbClr val="000000"/>
                </a:solidFill>
                <a:effectLst>
                  <a:outerShdw blurRad="38100" dist="38100" dir="2700000" algn="tl">
                    <a:srgbClr val="C0C0C0"/>
                  </a:outerShdw>
                </a:effectLst>
                <a:latin typeface="Arial" panose="020B0604020202020204" pitchFamily="34" charset="0"/>
              </a:rPr>
              <a:t>Tiempo</a:t>
            </a:r>
            <a:r>
              <a:rPr lang="es-ES" altLang="es-ES" sz="1400" b="1" i="1" dirty="0">
                <a:solidFill>
                  <a:srgbClr val="000000"/>
                </a:solidFill>
                <a:effectLst>
                  <a:outerShdw blurRad="38100" dist="38100" dir="2700000" algn="tl">
                    <a:srgbClr val="C0C0C0"/>
                  </a:outerShdw>
                </a:effectLst>
                <a:latin typeface="Arial" panose="020B0604020202020204" pitchFamily="34" charset="0"/>
              </a:rPr>
              <a:t>	0	3	10	20	28	33</a:t>
            </a:r>
          </a:p>
        </p:txBody>
      </p:sp>
      <p:grpSp>
        <p:nvGrpSpPr>
          <p:cNvPr id="19" name="Group 57">
            <a:extLst>
              <a:ext uri="{FF2B5EF4-FFF2-40B4-BE49-F238E27FC236}">
                <a16:creationId xmlns:a16="http://schemas.microsoft.com/office/drawing/2014/main" id="{E27F48A2-73A4-4D36-B450-DB2AF57F481D}"/>
              </a:ext>
            </a:extLst>
          </p:cNvPr>
          <p:cNvGrpSpPr>
            <a:grpSpLocks/>
          </p:cNvGrpSpPr>
          <p:nvPr/>
        </p:nvGrpSpPr>
        <p:grpSpPr bwMode="auto">
          <a:xfrm>
            <a:off x="2101035" y="3778918"/>
            <a:ext cx="539750" cy="682625"/>
            <a:chOff x="1003" y="2826"/>
            <a:chExt cx="340" cy="430"/>
          </a:xfrm>
          <a:solidFill>
            <a:srgbClr val="92D050"/>
          </a:solidFill>
          <a:effectLst>
            <a:outerShdw blurRad="50800" dist="38100" dir="2700000" algn="tl" rotWithShape="0">
              <a:prstClr val="black">
                <a:alpha val="40000"/>
              </a:prstClr>
            </a:outerShdw>
          </a:effectLst>
        </p:grpSpPr>
        <p:sp>
          <p:nvSpPr>
            <p:cNvPr id="20" name="Rectangle 58">
              <a:extLst>
                <a:ext uri="{FF2B5EF4-FFF2-40B4-BE49-F238E27FC236}">
                  <a16:creationId xmlns:a16="http://schemas.microsoft.com/office/drawing/2014/main" id="{DFF1B347-AF3D-46AB-AF29-D98CEBC71C3B}"/>
                </a:ext>
              </a:extLst>
            </p:cNvPr>
            <p:cNvSpPr>
              <a:spLocks noChangeArrowheads="1"/>
            </p:cNvSpPr>
            <p:nvPr/>
          </p:nvSpPr>
          <p:spPr bwMode="auto">
            <a:xfrm>
              <a:off x="1003" y="2826"/>
              <a:ext cx="340" cy="430"/>
            </a:xfrm>
            <a:prstGeom prst="rect">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21" name="Rectangle 59">
              <a:extLst>
                <a:ext uri="{FF2B5EF4-FFF2-40B4-BE49-F238E27FC236}">
                  <a16:creationId xmlns:a16="http://schemas.microsoft.com/office/drawing/2014/main" id="{17F1F24B-821D-46AD-9FB1-C92924A3C571}"/>
                </a:ext>
              </a:extLst>
            </p:cNvPr>
            <p:cNvSpPr>
              <a:spLocks noChangeArrowheads="1"/>
            </p:cNvSpPr>
            <p:nvPr/>
          </p:nvSpPr>
          <p:spPr bwMode="auto">
            <a:xfrm>
              <a:off x="1054" y="2918"/>
              <a:ext cx="220"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uLnTx/>
                  <a:uFillTx/>
                  <a:latin typeface="Arial" panose="020B0604020202020204" pitchFamily="34" charset="0"/>
                </a:rPr>
                <a:t>B</a:t>
              </a:r>
            </a:p>
          </p:txBody>
        </p:sp>
      </p:grpSp>
      <p:grpSp>
        <p:nvGrpSpPr>
          <p:cNvPr id="22" name="Group 60">
            <a:extLst>
              <a:ext uri="{FF2B5EF4-FFF2-40B4-BE49-F238E27FC236}">
                <a16:creationId xmlns:a16="http://schemas.microsoft.com/office/drawing/2014/main" id="{B8135A67-EBB2-4177-9479-21C9ECC48E8C}"/>
              </a:ext>
            </a:extLst>
          </p:cNvPr>
          <p:cNvGrpSpPr>
            <a:grpSpLocks/>
          </p:cNvGrpSpPr>
          <p:nvPr/>
        </p:nvGrpSpPr>
        <p:grpSpPr bwMode="auto">
          <a:xfrm>
            <a:off x="7227072" y="3779951"/>
            <a:ext cx="933450" cy="680400"/>
            <a:chOff x="4232" y="2823"/>
            <a:chExt cx="588" cy="430"/>
          </a:xfrm>
          <a:solidFill>
            <a:srgbClr val="92D050"/>
          </a:solidFill>
          <a:effectLst>
            <a:outerShdw blurRad="50800" dist="38100" dir="2700000" algn="tl" rotWithShape="0">
              <a:prstClr val="black">
                <a:alpha val="40000"/>
              </a:prstClr>
            </a:outerShdw>
          </a:effectLst>
        </p:grpSpPr>
        <p:sp>
          <p:nvSpPr>
            <p:cNvPr id="23" name="Rectangle 61">
              <a:extLst>
                <a:ext uri="{FF2B5EF4-FFF2-40B4-BE49-F238E27FC236}">
                  <a16:creationId xmlns:a16="http://schemas.microsoft.com/office/drawing/2014/main" id="{DAAC6E9F-E34B-4E4F-BBB0-47DDF00B689A}"/>
                </a:ext>
              </a:extLst>
            </p:cNvPr>
            <p:cNvSpPr>
              <a:spLocks noChangeArrowheads="1"/>
            </p:cNvSpPr>
            <p:nvPr/>
          </p:nvSpPr>
          <p:spPr bwMode="auto">
            <a:xfrm>
              <a:off x="4232" y="2823"/>
              <a:ext cx="588" cy="430"/>
            </a:xfrm>
            <a:prstGeom prst="rect">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24" name="Rectangle 62">
              <a:extLst>
                <a:ext uri="{FF2B5EF4-FFF2-40B4-BE49-F238E27FC236}">
                  <a16:creationId xmlns:a16="http://schemas.microsoft.com/office/drawing/2014/main" id="{7F5A1627-B93B-43C6-968E-1E0AD7D1F841}"/>
                </a:ext>
              </a:extLst>
            </p:cNvPr>
            <p:cNvSpPr>
              <a:spLocks noChangeArrowheads="1"/>
            </p:cNvSpPr>
            <p:nvPr/>
          </p:nvSpPr>
          <p:spPr bwMode="auto">
            <a:xfrm>
              <a:off x="4406" y="2918"/>
              <a:ext cx="220"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uLnTx/>
                  <a:uFillTx/>
                  <a:latin typeface="Arial" panose="020B0604020202020204" pitchFamily="34" charset="0"/>
                </a:rPr>
                <a:t>A</a:t>
              </a:r>
            </a:p>
          </p:txBody>
        </p:sp>
      </p:grpSp>
      <p:grpSp>
        <p:nvGrpSpPr>
          <p:cNvPr id="25" name="Group 63">
            <a:extLst>
              <a:ext uri="{FF2B5EF4-FFF2-40B4-BE49-F238E27FC236}">
                <a16:creationId xmlns:a16="http://schemas.microsoft.com/office/drawing/2014/main" id="{6436AAE5-4D6E-4359-82B8-676FBB21A948}"/>
              </a:ext>
            </a:extLst>
          </p:cNvPr>
          <p:cNvGrpSpPr>
            <a:grpSpLocks/>
          </p:cNvGrpSpPr>
          <p:nvPr/>
        </p:nvGrpSpPr>
        <p:grpSpPr bwMode="auto">
          <a:xfrm>
            <a:off x="5742760" y="3778918"/>
            <a:ext cx="1484312" cy="682625"/>
            <a:chOff x="3297" y="2826"/>
            <a:chExt cx="935" cy="430"/>
          </a:xfrm>
          <a:solidFill>
            <a:srgbClr val="92D050"/>
          </a:solidFill>
          <a:effectLst>
            <a:outerShdw blurRad="50800" dist="38100" dir="2700000" algn="tl" rotWithShape="0">
              <a:prstClr val="black">
                <a:alpha val="40000"/>
              </a:prstClr>
            </a:outerShdw>
          </a:effectLst>
        </p:grpSpPr>
        <p:sp>
          <p:nvSpPr>
            <p:cNvPr id="26" name="Rectangle 64">
              <a:extLst>
                <a:ext uri="{FF2B5EF4-FFF2-40B4-BE49-F238E27FC236}">
                  <a16:creationId xmlns:a16="http://schemas.microsoft.com/office/drawing/2014/main" id="{0A68AE31-E6EA-4C59-AB8C-578815CFE0C8}"/>
                </a:ext>
              </a:extLst>
            </p:cNvPr>
            <p:cNvSpPr>
              <a:spLocks noChangeArrowheads="1"/>
            </p:cNvSpPr>
            <p:nvPr/>
          </p:nvSpPr>
          <p:spPr bwMode="auto">
            <a:xfrm>
              <a:off x="3297" y="2826"/>
              <a:ext cx="935" cy="430"/>
            </a:xfrm>
            <a:prstGeom prst="rect">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27" name="Rectangle 65">
              <a:extLst>
                <a:ext uri="{FF2B5EF4-FFF2-40B4-BE49-F238E27FC236}">
                  <a16:creationId xmlns:a16="http://schemas.microsoft.com/office/drawing/2014/main" id="{211E4C67-8DDF-4022-814F-0752A457F412}"/>
                </a:ext>
              </a:extLst>
            </p:cNvPr>
            <p:cNvSpPr>
              <a:spLocks noChangeArrowheads="1"/>
            </p:cNvSpPr>
            <p:nvPr/>
          </p:nvSpPr>
          <p:spPr bwMode="auto">
            <a:xfrm>
              <a:off x="3657" y="2918"/>
              <a:ext cx="220"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uLnTx/>
                  <a:uFillTx/>
                  <a:latin typeface="Arial" panose="020B0604020202020204" pitchFamily="34" charset="0"/>
                </a:rPr>
                <a:t>C</a:t>
              </a:r>
            </a:p>
          </p:txBody>
        </p:sp>
      </p:grpSp>
      <p:grpSp>
        <p:nvGrpSpPr>
          <p:cNvPr id="28" name="Group 66">
            <a:extLst>
              <a:ext uri="{FF2B5EF4-FFF2-40B4-BE49-F238E27FC236}">
                <a16:creationId xmlns:a16="http://schemas.microsoft.com/office/drawing/2014/main" id="{AF666D7C-419C-4674-A120-443A8C8DA0BD}"/>
              </a:ext>
            </a:extLst>
          </p:cNvPr>
          <p:cNvGrpSpPr>
            <a:grpSpLocks/>
          </p:cNvGrpSpPr>
          <p:nvPr/>
        </p:nvGrpSpPr>
        <p:grpSpPr bwMode="auto">
          <a:xfrm>
            <a:off x="3909197" y="3778918"/>
            <a:ext cx="1835150" cy="682625"/>
            <a:chOff x="2142" y="2826"/>
            <a:chExt cx="1156" cy="430"/>
          </a:xfrm>
          <a:solidFill>
            <a:srgbClr val="92D050"/>
          </a:solidFill>
          <a:effectLst>
            <a:outerShdw blurRad="50800" dist="38100" dir="2700000" algn="tl" rotWithShape="0">
              <a:prstClr val="black">
                <a:alpha val="40000"/>
              </a:prstClr>
            </a:outerShdw>
          </a:effectLst>
        </p:grpSpPr>
        <p:sp>
          <p:nvSpPr>
            <p:cNvPr id="29" name="Rectangle 67">
              <a:extLst>
                <a:ext uri="{FF2B5EF4-FFF2-40B4-BE49-F238E27FC236}">
                  <a16:creationId xmlns:a16="http://schemas.microsoft.com/office/drawing/2014/main" id="{2ACE6DBE-00F6-4AAB-803F-78D24DDC0075}"/>
                </a:ext>
              </a:extLst>
            </p:cNvPr>
            <p:cNvSpPr>
              <a:spLocks noChangeArrowheads="1"/>
            </p:cNvSpPr>
            <p:nvPr/>
          </p:nvSpPr>
          <p:spPr bwMode="auto">
            <a:xfrm>
              <a:off x="2142" y="2826"/>
              <a:ext cx="1156" cy="430"/>
            </a:xfrm>
            <a:prstGeom prst="rect">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30" name="Rectangle 68">
              <a:extLst>
                <a:ext uri="{FF2B5EF4-FFF2-40B4-BE49-F238E27FC236}">
                  <a16:creationId xmlns:a16="http://schemas.microsoft.com/office/drawing/2014/main" id="{2857B63C-6FDC-4CCA-89B2-99A84AB04886}"/>
                </a:ext>
              </a:extLst>
            </p:cNvPr>
            <p:cNvSpPr>
              <a:spLocks noChangeArrowheads="1"/>
            </p:cNvSpPr>
            <p:nvPr/>
          </p:nvSpPr>
          <p:spPr bwMode="auto">
            <a:xfrm>
              <a:off x="2636" y="2918"/>
              <a:ext cx="220"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uLnTx/>
                  <a:uFillTx/>
                  <a:latin typeface="Arial" panose="020B0604020202020204" pitchFamily="34" charset="0"/>
                </a:rPr>
                <a:t>D</a:t>
              </a:r>
            </a:p>
          </p:txBody>
        </p:sp>
      </p:grpSp>
      <p:grpSp>
        <p:nvGrpSpPr>
          <p:cNvPr id="31" name="Group 69">
            <a:extLst>
              <a:ext uri="{FF2B5EF4-FFF2-40B4-BE49-F238E27FC236}">
                <a16:creationId xmlns:a16="http://schemas.microsoft.com/office/drawing/2014/main" id="{8B52B33A-A23B-46C4-8812-076070ADB899}"/>
              </a:ext>
            </a:extLst>
          </p:cNvPr>
          <p:cNvGrpSpPr>
            <a:grpSpLocks/>
          </p:cNvGrpSpPr>
          <p:nvPr/>
        </p:nvGrpSpPr>
        <p:grpSpPr bwMode="auto">
          <a:xfrm>
            <a:off x="2640785" y="3778918"/>
            <a:ext cx="1265237" cy="682625"/>
            <a:chOff x="1343" y="2826"/>
            <a:chExt cx="797" cy="430"/>
          </a:xfrm>
          <a:solidFill>
            <a:srgbClr val="92D050"/>
          </a:solidFill>
          <a:effectLst>
            <a:outerShdw blurRad="50800" dist="38100" dir="2700000" algn="tl" rotWithShape="0">
              <a:prstClr val="black">
                <a:alpha val="40000"/>
              </a:prstClr>
            </a:outerShdw>
          </a:effectLst>
        </p:grpSpPr>
        <p:sp>
          <p:nvSpPr>
            <p:cNvPr id="32" name="Rectangle 70">
              <a:extLst>
                <a:ext uri="{FF2B5EF4-FFF2-40B4-BE49-F238E27FC236}">
                  <a16:creationId xmlns:a16="http://schemas.microsoft.com/office/drawing/2014/main" id="{97C09032-4FC5-4168-94BA-9FA2A1E5C05B}"/>
                </a:ext>
              </a:extLst>
            </p:cNvPr>
            <p:cNvSpPr>
              <a:spLocks noChangeArrowheads="1"/>
            </p:cNvSpPr>
            <p:nvPr/>
          </p:nvSpPr>
          <p:spPr bwMode="auto">
            <a:xfrm>
              <a:off x="1343" y="2826"/>
              <a:ext cx="797" cy="430"/>
            </a:xfrm>
            <a:prstGeom prst="rect">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33" name="Rectangle 71">
              <a:extLst>
                <a:ext uri="{FF2B5EF4-FFF2-40B4-BE49-F238E27FC236}">
                  <a16:creationId xmlns:a16="http://schemas.microsoft.com/office/drawing/2014/main" id="{0648EE65-7812-4626-B2BB-72A5FEC0D38E}"/>
                </a:ext>
              </a:extLst>
            </p:cNvPr>
            <p:cNvSpPr>
              <a:spLocks noChangeArrowheads="1"/>
            </p:cNvSpPr>
            <p:nvPr/>
          </p:nvSpPr>
          <p:spPr bwMode="auto">
            <a:xfrm>
              <a:off x="1626" y="2918"/>
              <a:ext cx="212"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uLnTx/>
                  <a:uFillTx/>
                  <a:latin typeface="Arial" panose="020B0604020202020204" pitchFamily="34" charset="0"/>
                </a:rPr>
                <a:t>E</a:t>
              </a:r>
            </a:p>
          </p:txBody>
        </p:sp>
      </p:grpSp>
      <p:grpSp>
        <p:nvGrpSpPr>
          <p:cNvPr id="34" name="Group 87">
            <a:extLst>
              <a:ext uri="{FF2B5EF4-FFF2-40B4-BE49-F238E27FC236}">
                <a16:creationId xmlns:a16="http://schemas.microsoft.com/office/drawing/2014/main" id="{5C687609-6F04-40B8-85B2-ED7C12214681}"/>
              </a:ext>
            </a:extLst>
          </p:cNvPr>
          <p:cNvGrpSpPr>
            <a:grpSpLocks/>
          </p:cNvGrpSpPr>
          <p:nvPr/>
        </p:nvGrpSpPr>
        <p:grpSpPr bwMode="auto">
          <a:xfrm>
            <a:off x="1453345" y="3778918"/>
            <a:ext cx="646115" cy="1363663"/>
            <a:chOff x="595" y="2826"/>
            <a:chExt cx="407" cy="859"/>
          </a:xfrm>
          <a:effectLst>
            <a:outerShdw blurRad="50800" dist="38100" dir="2700000" algn="tl" rotWithShape="0">
              <a:prstClr val="black">
                <a:alpha val="40000"/>
              </a:prstClr>
            </a:outerShdw>
          </a:effectLst>
        </p:grpSpPr>
        <p:sp>
          <p:nvSpPr>
            <p:cNvPr id="35" name="Rectangle 88">
              <a:extLst>
                <a:ext uri="{FF2B5EF4-FFF2-40B4-BE49-F238E27FC236}">
                  <a16:creationId xmlns:a16="http://schemas.microsoft.com/office/drawing/2014/main" id="{9A9F9B1B-BDF1-4E7A-B68D-1D92975F630F}"/>
                </a:ext>
              </a:extLst>
            </p:cNvPr>
            <p:cNvSpPr>
              <a:spLocks noChangeArrowheads="1"/>
            </p:cNvSpPr>
            <p:nvPr/>
          </p:nvSpPr>
          <p:spPr bwMode="auto">
            <a:xfrm>
              <a:off x="595" y="2826"/>
              <a:ext cx="407" cy="430"/>
            </a:xfrm>
            <a:prstGeom prst="rect">
              <a:avLst/>
            </a:prstGeom>
            <a:solidFill>
              <a:srgbClr val="0070C0"/>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36" name="Rectangle 89">
              <a:extLst>
                <a:ext uri="{FF2B5EF4-FFF2-40B4-BE49-F238E27FC236}">
                  <a16:creationId xmlns:a16="http://schemas.microsoft.com/office/drawing/2014/main" id="{3FBD1734-0F7C-4DA0-BA36-9F4E45E60A70}"/>
                </a:ext>
              </a:extLst>
            </p:cNvPr>
            <p:cNvSpPr>
              <a:spLocks noChangeArrowheads="1"/>
            </p:cNvSpPr>
            <p:nvPr/>
          </p:nvSpPr>
          <p:spPr bwMode="auto">
            <a:xfrm>
              <a:off x="595" y="3255"/>
              <a:ext cx="407" cy="430"/>
            </a:xfrm>
            <a:prstGeom prst="rect">
              <a:avLst/>
            </a:prstGeom>
            <a:solidFill>
              <a:srgbClr val="0070C0"/>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37" name="Rectangle 90">
              <a:extLst>
                <a:ext uri="{FF2B5EF4-FFF2-40B4-BE49-F238E27FC236}">
                  <a16:creationId xmlns:a16="http://schemas.microsoft.com/office/drawing/2014/main" id="{B36F0F7D-8BB5-460E-BE13-D2923280639B}"/>
                </a:ext>
              </a:extLst>
            </p:cNvPr>
            <p:cNvSpPr>
              <a:spLocks noChangeArrowheads="1"/>
            </p:cNvSpPr>
            <p:nvPr/>
          </p:nvSpPr>
          <p:spPr bwMode="auto">
            <a:xfrm>
              <a:off x="632" y="2899"/>
              <a:ext cx="348"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85000"/>
                </a:lnSpc>
                <a:spcBef>
                  <a:spcPct val="0"/>
                </a:spcBef>
                <a:spcAft>
                  <a:spcPct val="0"/>
                </a:spcAft>
                <a:buClrTx/>
                <a:buSzTx/>
                <a:buFontTx/>
                <a:buNone/>
                <a:tabLst/>
                <a:defRPr/>
              </a:pPr>
              <a:r>
                <a:rPr kumimoji="0" lang="es-ES" altLang="es-ES" sz="1600" b="1" i="1" u="none" strike="noStrike" kern="0" cap="none" spc="0" normalizeH="0" baseline="0" dirty="0">
                  <a:ln>
                    <a:noFill/>
                  </a:ln>
                  <a:effectLst/>
                  <a:uLnTx/>
                  <a:uFillTx/>
                  <a:latin typeface="Arial" panose="020B0604020202020204" pitchFamily="34" charset="0"/>
                </a:rPr>
                <a:t>CT 1</a:t>
              </a:r>
            </a:p>
          </p:txBody>
        </p:sp>
        <p:sp>
          <p:nvSpPr>
            <p:cNvPr id="38" name="Rectangle 91">
              <a:extLst>
                <a:ext uri="{FF2B5EF4-FFF2-40B4-BE49-F238E27FC236}">
                  <a16:creationId xmlns:a16="http://schemas.microsoft.com/office/drawing/2014/main" id="{5E23E995-4BEE-4378-974E-DE6E82BAD4E7}"/>
                </a:ext>
              </a:extLst>
            </p:cNvPr>
            <p:cNvSpPr>
              <a:spLocks noChangeArrowheads="1"/>
            </p:cNvSpPr>
            <p:nvPr/>
          </p:nvSpPr>
          <p:spPr bwMode="auto">
            <a:xfrm>
              <a:off x="636" y="3331"/>
              <a:ext cx="34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85000"/>
                </a:lnSpc>
                <a:spcBef>
                  <a:spcPct val="0"/>
                </a:spcBef>
                <a:spcAft>
                  <a:spcPct val="0"/>
                </a:spcAft>
                <a:buClrTx/>
                <a:buSzTx/>
                <a:buFontTx/>
                <a:buNone/>
                <a:tabLst/>
                <a:defRPr/>
              </a:pPr>
              <a:r>
                <a:rPr kumimoji="0" lang="es-ES" altLang="es-ES" sz="1600" b="1" i="1" u="none" strike="noStrike" kern="0" cap="none" spc="0" normalizeH="0" baseline="0" dirty="0">
                  <a:ln>
                    <a:noFill/>
                  </a:ln>
                  <a:effectLst/>
                  <a:uLnTx/>
                  <a:uFillTx/>
                  <a:latin typeface="Arial" panose="020B0604020202020204" pitchFamily="34" charset="0"/>
                </a:rPr>
                <a:t>CT 2</a:t>
              </a:r>
            </a:p>
          </p:txBody>
        </p:sp>
      </p:grpSp>
      <p:sp>
        <p:nvSpPr>
          <p:cNvPr id="40" name="Rectangle 43">
            <a:extLst>
              <a:ext uri="{FF2B5EF4-FFF2-40B4-BE49-F238E27FC236}">
                <a16:creationId xmlns:a16="http://schemas.microsoft.com/office/drawing/2014/main" id="{D781B440-A72F-4200-89D6-6B2FA0897978}"/>
              </a:ext>
            </a:extLst>
          </p:cNvPr>
          <p:cNvSpPr>
            <a:spLocks noChangeArrowheads="1"/>
          </p:cNvSpPr>
          <p:nvPr/>
        </p:nvSpPr>
        <p:spPr bwMode="auto">
          <a:xfrm>
            <a:off x="3721872" y="4459956"/>
            <a:ext cx="185737" cy="682625"/>
          </a:xfrm>
          <a:prstGeom prst="rect">
            <a:avLst/>
          </a:prstGeom>
          <a:solidFill>
            <a:schemeClr val="accent2"/>
          </a:solidFill>
          <a:ln w="38100">
            <a:solidFill>
              <a:srgbClr val="000000"/>
            </a:solidFill>
            <a:miter lim="800000"/>
            <a:headEnd/>
            <a:tailEnd/>
          </a:ln>
          <a:effectLst>
            <a:outerShdw dist="35921" dir="2700000" algn="ctr" rotWithShape="0">
              <a:schemeClr val="bg2"/>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41" name="Rectangle 44">
            <a:extLst>
              <a:ext uri="{FF2B5EF4-FFF2-40B4-BE49-F238E27FC236}">
                <a16:creationId xmlns:a16="http://schemas.microsoft.com/office/drawing/2014/main" id="{7A38BE7B-9EB9-4D31-81A1-49D570D51D98}"/>
              </a:ext>
            </a:extLst>
          </p:cNvPr>
          <p:cNvSpPr>
            <a:spLocks noChangeArrowheads="1"/>
          </p:cNvSpPr>
          <p:nvPr/>
        </p:nvSpPr>
        <p:spPr bwMode="auto">
          <a:xfrm>
            <a:off x="2099447" y="4459956"/>
            <a:ext cx="541337" cy="682625"/>
          </a:xfrm>
          <a:prstGeom prst="rect">
            <a:avLst/>
          </a:prstGeom>
          <a:solidFill>
            <a:schemeClr val="accent2"/>
          </a:solidFill>
          <a:ln w="38100">
            <a:solidFill>
              <a:srgbClr val="000000"/>
            </a:solidFill>
            <a:miter lim="800000"/>
            <a:headEnd/>
            <a:tailEnd/>
          </a:ln>
          <a:effectLst>
            <a:outerShdw dist="35921" dir="2700000" algn="ctr" rotWithShape="0">
              <a:schemeClr val="bg2"/>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42" name="Rectangle 51">
            <a:extLst>
              <a:ext uri="{FF2B5EF4-FFF2-40B4-BE49-F238E27FC236}">
                <a16:creationId xmlns:a16="http://schemas.microsoft.com/office/drawing/2014/main" id="{C6C0E171-41C2-441A-9B3E-9572CA31560F}"/>
              </a:ext>
            </a:extLst>
          </p:cNvPr>
          <p:cNvSpPr>
            <a:spLocks noChangeArrowheads="1"/>
          </p:cNvSpPr>
          <p:nvPr/>
        </p:nvSpPr>
        <p:spPr bwMode="auto">
          <a:xfrm>
            <a:off x="1295325" y="5145756"/>
            <a:ext cx="7418388" cy="30777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tabLst>
                <a:tab pos="952500" algn="ctr"/>
                <a:tab pos="1244600" algn="ctr"/>
                <a:tab pos="1625600" algn="ctr"/>
                <a:tab pos="2006600" algn="ctr"/>
                <a:tab pos="2286000" algn="ctr"/>
                <a:tab pos="2476500" algn="ctr"/>
                <a:tab pos="2768600" algn="ctr"/>
                <a:tab pos="3048000" algn="ctr"/>
                <a:tab pos="3340100" algn="ctr"/>
                <a:tab pos="3810000" algn="ctr"/>
                <a:tab pos="4102100" algn="ctr"/>
                <a:tab pos="4673600" algn="ctr"/>
                <a:tab pos="5143500" algn="ctr"/>
                <a:tab pos="5435600" algn="ctr"/>
                <a:tab pos="5715000" algn="ctr"/>
                <a:tab pos="6007100" algn="ctr"/>
                <a:tab pos="6388100" algn="ctr"/>
                <a:tab pos="6769100" algn="ctr"/>
                <a:tab pos="7150100" algn="ctr"/>
              </a:tabLst>
              <a:defRPr sz="2400">
                <a:solidFill>
                  <a:schemeClr val="tx1"/>
                </a:solidFill>
                <a:latin typeface="Times" panose="02020603050405020304" pitchFamily="18" charset="0"/>
              </a:defRPr>
            </a:lvl1pPr>
            <a:lvl2pPr>
              <a:tabLst>
                <a:tab pos="952500" algn="ctr"/>
                <a:tab pos="1244600" algn="ctr"/>
                <a:tab pos="1625600" algn="ctr"/>
                <a:tab pos="2006600" algn="ctr"/>
                <a:tab pos="2286000" algn="ctr"/>
                <a:tab pos="2476500" algn="ctr"/>
                <a:tab pos="2768600" algn="ctr"/>
                <a:tab pos="3048000" algn="ctr"/>
                <a:tab pos="3340100" algn="ctr"/>
                <a:tab pos="3810000" algn="ctr"/>
                <a:tab pos="4102100" algn="ctr"/>
                <a:tab pos="4673600" algn="ctr"/>
                <a:tab pos="5143500" algn="ctr"/>
                <a:tab pos="5435600" algn="ctr"/>
                <a:tab pos="5715000" algn="ctr"/>
                <a:tab pos="6007100" algn="ctr"/>
                <a:tab pos="6388100" algn="ctr"/>
                <a:tab pos="6769100" algn="ctr"/>
                <a:tab pos="7150100" algn="ctr"/>
              </a:tabLst>
              <a:defRPr sz="2400">
                <a:solidFill>
                  <a:schemeClr val="tx1"/>
                </a:solidFill>
                <a:latin typeface="Times" panose="02020603050405020304" pitchFamily="18" charset="0"/>
              </a:defRPr>
            </a:lvl2pPr>
            <a:lvl3pPr>
              <a:tabLst>
                <a:tab pos="952500" algn="ctr"/>
                <a:tab pos="1244600" algn="ctr"/>
                <a:tab pos="1625600" algn="ctr"/>
                <a:tab pos="2006600" algn="ctr"/>
                <a:tab pos="2286000" algn="ctr"/>
                <a:tab pos="2476500" algn="ctr"/>
                <a:tab pos="2768600" algn="ctr"/>
                <a:tab pos="3048000" algn="ctr"/>
                <a:tab pos="3340100" algn="ctr"/>
                <a:tab pos="3810000" algn="ctr"/>
                <a:tab pos="4102100" algn="ctr"/>
                <a:tab pos="4673600" algn="ctr"/>
                <a:tab pos="5143500" algn="ctr"/>
                <a:tab pos="5435600" algn="ctr"/>
                <a:tab pos="5715000" algn="ctr"/>
                <a:tab pos="6007100" algn="ctr"/>
                <a:tab pos="6388100" algn="ctr"/>
                <a:tab pos="6769100" algn="ctr"/>
                <a:tab pos="7150100" algn="ctr"/>
              </a:tabLst>
              <a:defRPr sz="2400">
                <a:solidFill>
                  <a:schemeClr val="tx1"/>
                </a:solidFill>
                <a:latin typeface="Times" panose="02020603050405020304" pitchFamily="18" charset="0"/>
              </a:defRPr>
            </a:lvl3pPr>
            <a:lvl4pPr>
              <a:tabLst>
                <a:tab pos="952500" algn="ctr"/>
                <a:tab pos="1244600" algn="ctr"/>
                <a:tab pos="1625600" algn="ctr"/>
                <a:tab pos="2006600" algn="ctr"/>
                <a:tab pos="2286000" algn="ctr"/>
                <a:tab pos="2476500" algn="ctr"/>
                <a:tab pos="2768600" algn="ctr"/>
                <a:tab pos="3048000" algn="ctr"/>
                <a:tab pos="3340100" algn="ctr"/>
                <a:tab pos="3810000" algn="ctr"/>
                <a:tab pos="4102100" algn="ctr"/>
                <a:tab pos="4673600" algn="ctr"/>
                <a:tab pos="5143500" algn="ctr"/>
                <a:tab pos="5435600" algn="ctr"/>
                <a:tab pos="5715000" algn="ctr"/>
                <a:tab pos="6007100" algn="ctr"/>
                <a:tab pos="6388100" algn="ctr"/>
                <a:tab pos="6769100" algn="ctr"/>
                <a:tab pos="7150100" algn="ctr"/>
              </a:tabLst>
              <a:defRPr sz="2400">
                <a:solidFill>
                  <a:schemeClr val="tx1"/>
                </a:solidFill>
                <a:latin typeface="Times" panose="02020603050405020304" pitchFamily="18" charset="0"/>
              </a:defRPr>
            </a:lvl4pPr>
            <a:lvl5pPr>
              <a:tabLst>
                <a:tab pos="952500" algn="ctr"/>
                <a:tab pos="1244600" algn="ctr"/>
                <a:tab pos="1625600" algn="ctr"/>
                <a:tab pos="2006600" algn="ctr"/>
                <a:tab pos="2286000" algn="ctr"/>
                <a:tab pos="2476500" algn="ctr"/>
                <a:tab pos="2768600" algn="ctr"/>
                <a:tab pos="3048000" algn="ctr"/>
                <a:tab pos="3340100" algn="ctr"/>
                <a:tab pos="3810000" algn="ctr"/>
                <a:tab pos="4102100" algn="ctr"/>
                <a:tab pos="4673600" algn="ctr"/>
                <a:tab pos="5143500" algn="ctr"/>
                <a:tab pos="5435600" algn="ctr"/>
                <a:tab pos="5715000" algn="ctr"/>
                <a:tab pos="6007100" algn="ctr"/>
                <a:tab pos="6388100" algn="ctr"/>
                <a:tab pos="6769100" algn="ctr"/>
                <a:tab pos="7150100" algn="ctr"/>
              </a:tabLst>
              <a:defRPr sz="2400">
                <a:solidFill>
                  <a:schemeClr val="tx1"/>
                </a:solidFill>
                <a:latin typeface="Times" panose="02020603050405020304" pitchFamily="18" charset="0"/>
              </a:defRPr>
            </a:lvl5pPr>
            <a:lvl6pPr eaLnBrk="0" fontAlgn="base" hangingPunct="0">
              <a:spcBef>
                <a:spcPct val="0"/>
              </a:spcBef>
              <a:spcAft>
                <a:spcPct val="0"/>
              </a:spcAft>
              <a:tabLst>
                <a:tab pos="952500" algn="ctr"/>
                <a:tab pos="1244600" algn="ctr"/>
                <a:tab pos="1625600" algn="ctr"/>
                <a:tab pos="2006600" algn="ctr"/>
                <a:tab pos="2286000" algn="ctr"/>
                <a:tab pos="2476500" algn="ctr"/>
                <a:tab pos="2768600" algn="ctr"/>
                <a:tab pos="3048000" algn="ctr"/>
                <a:tab pos="3340100" algn="ctr"/>
                <a:tab pos="3810000" algn="ctr"/>
                <a:tab pos="4102100" algn="ctr"/>
                <a:tab pos="4673600" algn="ctr"/>
                <a:tab pos="5143500" algn="ctr"/>
                <a:tab pos="5435600" algn="ctr"/>
                <a:tab pos="5715000" algn="ctr"/>
                <a:tab pos="6007100" algn="ctr"/>
                <a:tab pos="6388100" algn="ctr"/>
                <a:tab pos="6769100" algn="ctr"/>
                <a:tab pos="7150100" algn="ctr"/>
              </a:tabLst>
              <a:defRPr sz="2400">
                <a:solidFill>
                  <a:schemeClr val="tx1"/>
                </a:solidFill>
                <a:latin typeface="Times" panose="02020603050405020304" pitchFamily="18" charset="0"/>
              </a:defRPr>
            </a:lvl6pPr>
            <a:lvl7pPr eaLnBrk="0" fontAlgn="base" hangingPunct="0">
              <a:spcBef>
                <a:spcPct val="0"/>
              </a:spcBef>
              <a:spcAft>
                <a:spcPct val="0"/>
              </a:spcAft>
              <a:tabLst>
                <a:tab pos="952500" algn="ctr"/>
                <a:tab pos="1244600" algn="ctr"/>
                <a:tab pos="1625600" algn="ctr"/>
                <a:tab pos="2006600" algn="ctr"/>
                <a:tab pos="2286000" algn="ctr"/>
                <a:tab pos="2476500" algn="ctr"/>
                <a:tab pos="2768600" algn="ctr"/>
                <a:tab pos="3048000" algn="ctr"/>
                <a:tab pos="3340100" algn="ctr"/>
                <a:tab pos="3810000" algn="ctr"/>
                <a:tab pos="4102100" algn="ctr"/>
                <a:tab pos="4673600" algn="ctr"/>
                <a:tab pos="5143500" algn="ctr"/>
                <a:tab pos="5435600" algn="ctr"/>
                <a:tab pos="5715000" algn="ctr"/>
                <a:tab pos="6007100" algn="ctr"/>
                <a:tab pos="6388100" algn="ctr"/>
                <a:tab pos="6769100" algn="ctr"/>
                <a:tab pos="7150100" algn="ctr"/>
              </a:tabLst>
              <a:defRPr sz="2400">
                <a:solidFill>
                  <a:schemeClr val="tx1"/>
                </a:solidFill>
                <a:latin typeface="Times" panose="02020603050405020304" pitchFamily="18" charset="0"/>
              </a:defRPr>
            </a:lvl7pPr>
            <a:lvl8pPr eaLnBrk="0" fontAlgn="base" hangingPunct="0">
              <a:spcBef>
                <a:spcPct val="0"/>
              </a:spcBef>
              <a:spcAft>
                <a:spcPct val="0"/>
              </a:spcAft>
              <a:tabLst>
                <a:tab pos="952500" algn="ctr"/>
                <a:tab pos="1244600" algn="ctr"/>
                <a:tab pos="1625600" algn="ctr"/>
                <a:tab pos="2006600" algn="ctr"/>
                <a:tab pos="2286000" algn="ctr"/>
                <a:tab pos="2476500" algn="ctr"/>
                <a:tab pos="2768600" algn="ctr"/>
                <a:tab pos="3048000" algn="ctr"/>
                <a:tab pos="3340100" algn="ctr"/>
                <a:tab pos="3810000" algn="ctr"/>
                <a:tab pos="4102100" algn="ctr"/>
                <a:tab pos="4673600" algn="ctr"/>
                <a:tab pos="5143500" algn="ctr"/>
                <a:tab pos="5435600" algn="ctr"/>
                <a:tab pos="5715000" algn="ctr"/>
                <a:tab pos="6007100" algn="ctr"/>
                <a:tab pos="6388100" algn="ctr"/>
                <a:tab pos="6769100" algn="ctr"/>
                <a:tab pos="7150100" algn="ctr"/>
              </a:tabLst>
              <a:defRPr sz="2400">
                <a:solidFill>
                  <a:schemeClr val="tx1"/>
                </a:solidFill>
                <a:latin typeface="Times" panose="02020603050405020304" pitchFamily="18" charset="0"/>
              </a:defRPr>
            </a:lvl8pPr>
            <a:lvl9pPr eaLnBrk="0" fontAlgn="base" hangingPunct="0">
              <a:spcBef>
                <a:spcPct val="0"/>
              </a:spcBef>
              <a:spcAft>
                <a:spcPct val="0"/>
              </a:spcAft>
              <a:tabLst>
                <a:tab pos="952500" algn="ctr"/>
                <a:tab pos="1244600" algn="ctr"/>
                <a:tab pos="1625600" algn="ctr"/>
                <a:tab pos="2006600" algn="ctr"/>
                <a:tab pos="2286000" algn="ctr"/>
                <a:tab pos="2476500" algn="ctr"/>
                <a:tab pos="2768600" algn="ctr"/>
                <a:tab pos="3048000" algn="ctr"/>
                <a:tab pos="3340100" algn="ctr"/>
                <a:tab pos="3810000" algn="ctr"/>
                <a:tab pos="4102100" algn="ctr"/>
                <a:tab pos="4673600" algn="ctr"/>
                <a:tab pos="5143500" algn="ctr"/>
                <a:tab pos="5435600" algn="ctr"/>
                <a:tab pos="5715000" algn="ctr"/>
                <a:tab pos="6007100" algn="ctr"/>
                <a:tab pos="6388100" algn="ctr"/>
                <a:tab pos="6769100" algn="ctr"/>
                <a:tab pos="7150100" algn="ctr"/>
              </a:tabLst>
              <a:defRPr sz="2400">
                <a:solidFill>
                  <a:schemeClr val="tx1"/>
                </a:solidFill>
                <a:latin typeface="Times" panose="02020603050405020304" pitchFamily="18" charset="0"/>
              </a:defRPr>
            </a:lvl9pPr>
          </a:lstStyle>
          <a:p>
            <a:pPr eaLnBrk="0" fontAlgn="base" hangingPunct="0">
              <a:spcBef>
                <a:spcPct val="0"/>
              </a:spcBef>
              <a:spcAft>
                <a:spcPct val="0"/>
              </a:spcAft>
            </a:pPr>
            <a:r>
              <a:rPr lang="es-ES" altLang="es-ES" sz="1200" b="1" i="1" dirty="0">
                <a:solidFill>
                  <a:srgbClr val="000000"/>
                </a:solidFill>
                <a:effectLst>
                  <a:outerShdw blurRad="38100" dist="38100" dir="2700000" algn="tl">
                    <a:srgbClr val="C0C0C0"/>
                  </a:outerShdw>
                </a:effectLst>
                <a:latin typeface="Arial" panose="020B0604020202020204" pitchFamily="34" charset="0"/>
              </a:rPr>
              <a:t>Tiempo</a:t>
            </a:r>
            <a:r>
              <a:rPr lang="es-ES" altLang="es-ES" sz="1400" b="1" dirty="0">
                <a:solidFill>
                  <a:srgbClr val="000000"/>
                </a:solidFill>
                <a:effectLst>
                  <a:outerShdw blurRad="38100" dist="38100" dir="2700000" algn="tl">
                    <a:srgbClr val="C0C0C0"/>
                  </a:outerShdw>
                </a:effectLst>
                <a:latin typeface="Arial" panose="020B0604020202020204" pitchFamily="34" charset="0"/>
                <a:sym typeface="Wingdings" panose="05000000000000000000" pitchFamily="2" charset="2"/>
              </a:rPr>
              <a:t> </a:t>
            </a:r>
            <a:r>
              <a:rPr lang="es-ES" altLang="es-ES" sz="1400" b="1" i="1" dirty="0">
                <a:solidFill>
                  <a:srgbClr val="000000"/>
                </a:solidFill>
                <a:effectLst>
                  <a:outerShdw blurRad="38100" dist="38100" dir="2700000" algn="tl">
                    <a:srgbClr val="C0C0C0"/>
                  </a:outerShdw>
                </a:effectLst>
                <a:latin typeface="Arial" panose="020B0604020202020204" pitchFamily="34" charset="0"/>
                <a:sym typeface="Wingdings" panose="05000000000000000000" pitchFamily="2" charset="2"/>
              </a:rPr>
              <a:t> 0	1	3	5	7	9	10			15			 22				29	31	33	35</a:t>
            </a:r>
            <a:endParaRPr lang="es-ES" altLang="es-ES" sz="1400" b="1" i="1" dirty="0">
              <a:solidFill>
                <a:srgbClr val="000000"/>
              </a:solidFill>
              <a:effectLst>
                <a:outerShdw blurRad="38100" dist="38100" dir="2700000" algn="tl">
                  <a:srgbClr val="C0C0C0"/>
                </a:outerShdw>
              </a:effectLst>
              <a:latin typeface="Arial" panose="020B0604020202020204" pitchFamily="34" charset="0"/>
            </a:endParaRPr>
          </a:p>
        </p:txBody>
      </p:sp>
      <p:grpSp>
        <p:nvGrpSpPr>
          <p:cNvPr id="43" name="Group 72">
            <a:extLst>
              <a:ext uri="{FF2B5EF4-FFF2-40B4-BE49-F238E27FC236}">
                <a16:creationId xmlns:a16="http://schemas.microsoft.com/office/drawing/2014/main" id="{31D1B89D-DEEC-46A4-A9F6-16959EA0A080}"/>
              </a:ext>
            </a:extLst>
          </p:cNvPr>
          <p:cNvGrpSpPr>
            <a:grpSpLocks/>
          </p:cNvGrpSpPr>
          <p:nvPr/>
        </p:nvGrpSpPr>
        <p:grpSpPr bwMode="auto">
          <a:xfrm>
            <a:off x="2642372" y="4459956"/>
            <a:ext cx="1076325" cy="682625"/>
            <a:chOff x="1345" y="3255"/>
            <a:chExt cx="678" cy="430"/>
          </a:xfrm>
          <a:solidFill>
            <a:srgbClr val="92D050"/>
          </a:solidFill>
          <a:effectLst>
            <a:outerShdw blurRad="50800" dist="38100" dir="2700000" algn="tl" rotWithShape="0">
              <a:prstClr val="black">
                <a:alpha val="40000"/>
              </a:prstClr>
            </a:outerShdw>
          </a:effectLst>
        </p:grpSpPr>
        <p:sp>
          <p:nvSpPr>
            <p:cNvPr id="44" name="Rectangle 73">
              <a:extLst>
                <a:ext uri="{FF2B5EF4-FFF2-40B4-BE49-F238E27FC236}">
                  <a16:creationId xmlns:a16="http://schemas.microsoft.com/office/drawing/2014/main" id="{40CC88B3-35D3-4599-B7F7-233CACBE6149}"/>
                </a:ext>
              </a:extLst>
            </p:cNvPr>
            <p:cNvSpPr>
              <a:spLocks noChangeArrowheads="1"/>
            </p:cNvSpPr>
            <p:nvPr/>
          </p:nvSpPr>
          <p:spPr bwMode="auto">
            <a:xfrm>
              <a:off x="1345" y="3255"/>
              <a:ext cx="678" cy="430"/>
            </a:xfrm>
            <a:prstGeom prst="rect">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45" name="Rectangle 74">
              <a:extLst>
                <a:ext uri="{FF2B5EF4-FFF2-40B4-BE49-F238E27FC236}">
                  <a16:creationId xmlns:a16="http://schemas.microsoft.com/office/drawing/2014/main" id="{0733F359-4CE4-4B33-9C7E-D2A28996499C}"/>
                </a:ext>
              </a:extLst>
            </p:cNvPr>
            <p:cNvSpPr>
              <a:spLocks noChangeArrowheads="1"/>
            </p:cNvSpPr>
            <p:nvPr/>
          </p:nvSpPr>
          <p:spPr bwMode="auto">
            <a:xfrm>
              <a:off x="1566" y="3350"/>
              <a:ext cx="220"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uLnTx/>
                  <a:uFillTx/>
                  <a:latin typeface="Arial" panose="020B0604020202020204" pitchFamily="34" charset="0"/>
                </a:rPr>
                <a:t>B</a:t>
              </a:r>
            </a:p>
          </p:txBody>
        </p:sp>
      </p:grpSp>
      <p:grpSp>
        <p:nvGrpSpPr>
          <p:cNvPr id="46" name="Group 75">
            <a:extLst>
              <a:ext uri="{FF2B5EF4-FFF2-40B4-BE49-F238E27FC236}">
                <a16:creationId xmlns:a16="http://schemas.microsoft.com/office/drawing/2014/main" id="{B4E9EF57-3E85-4341-B740-D54DFAC0BECE}"/>
              </a:ext>
            </a:extLst>
          </p:cNvPr>
          <p:cNvGrpSpPr>
            <a:grpSpLocks/>
          </p:cNvGrpSpPr>
          <p:nvPr/>
        </p:nvGrpSpPr>
        <p:grpSpPr bwMode="auto">
          <a:xfrm>
            <a:off x="8149409" y="4459956"/>
            <a:ext cx="368300" cy="682625"/>
            <a:chOff x="4814" y="3255"/>
            <a:chExt cx="232" cy="430"/>
          </a:xfrm>
          <a:solidFill>
            <a:srgbClr val="92D050"/>
          </a:solidFill>
          <a:effectLst>
            <a:outerShdw blurRad="50800" dist="38100" dir="2700000" algn="tl" rotWithShape="0">
              <a:prstClr val="black">
                <a:alpha val="40000"/>
              </a:prstClr>
            </a:outerShdw>
          </a:effectLst>
        </p:grpSpPr>
        <p:sp>
          <p:nvSpPr>
            <p:cNvPr id="47" name="Rectangle 76">
              <a:extLst>
                <a:ext uri="{FF2B5EF4-FFF2-40B4-BE49-F238E27FC236}">
                  <a16:creationId xmlns:a16="http://schemas.microsoft.com/office/drawing/2014/main" id="{DB897A69-E354-439B-B93E-354AC2611BB4}"/>
                </a:ext>
              </a:extLst>
            </p:cNvPr>
            <p:cNvSpPr>
              <a:spLocks noChangeArrowheads="1"/>
            </p:cNvSpPr>
            <p:nvPr/>
          </p:nvSpPr>
          <p:spPr bwMode="auto">
            <a:xfrm>
              <a:off x="4820" y="3255"/>
              <a:ext cx="226" cy="430"/>
            </a:xfrm>
            <a:prstGeom prst="rect">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48" name="Rectangle 77">
              <a:extLst>
                <a:ext uri="{FF2B5EF4-FFF2-40B4-BE49-F238E27FC236}">
                  <a16:creationId xmlns:a16="http://schemas.microsoft.com/office/drawing/2014/main" id="{13EFFE81-863D-4A81-9CA8-5E1F1403E58E}"/>
                </a:ext>
              </a:extLst>
            </p:cNvPr>
            <p:cNvSpPr>
              <a:spLocks noChangeArrowheads="1"/>
            </p:cNvSpPr>
            <p:nvPr/>
          </p:nvSpPr>
          <p:spPr bwMode="auto">
            <a:xfrm>
              <a:off x="4814" y="3350"/>
              <a:ext cx="220"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uLnTx/>
                  <a:uFillTx/>
                  <a:latin typeface="Arial" panose="020B0604020202020204" pitchFamily="34" charset="0"/>
                </a:rPr>
                <a:t>A</a:t>
              </a:r>
            </a:p>
          </p:txBody>
        </p:sp>
      </p:grpSp>
      <p:grpSp>
        <p:nvGrpSpPr>
          <p:cNvPr id="49" name="Group 78">
            <a:extLst>
              <a:ext uri="{FF2B5EF4-FFF2-40B4-BE49-F238E27FC236}">
                <a16:creationId xmlns:a16="http://schemas.microsoft.com/office/drawing/2014/main" id="{1A565BBD-2987-4A7B-BF92-DBCD909A3B5E}"/>
              </a:ext>
            </a:extLst>
          </p:cNvPr>
          <p:cNvGrpSpPr>
            <a:grpSpLocks/>
          </p:cNvGrpSpPr>
          <p:nvPr/>
        </p:nvGrpSpPr>
        <p:grpSpPr bwMode="auto">
          <a:xfrm>
            <a:off x="7403284" y="4459956"/>
            <a:ext cx="757238" cy="682625"/>
            <a:chOff x="4344" y="3255"/>
            <a:chExt cx="477" cy="430"/>
          </a:xfrm>
          <a:solidFill>
            <a:srgbClr val="92D050"/>
          </a:solidFill>
          <a:effectLst>
            <a:outerShdw blurRad="50800" dist="38100" dir="2700000" algn="tl" rotWithShape="0">
              <a:prstClr val="black">
                <a:alpha val="40000"/>
              </a:prstClr>
            </a:outerShdw>
          </a:effectLst>
        </p:grpSpPr>
        <p:sp>
          <p:nvSpPr>
            <p:cNvPr id="50" name="Rectangle 79">
              <a:extLst>
                <a:ext uri="{FF2B5EF4-FFF2-40B4-BE49-F238E27FC236}">
                  <a16:creationId xmlns:a16="http://schemas.microsoft.com/office/drawing/2014/main" id="{AE6F1515-A087-443E-88D0-BF6125A92403}"/>
                </a:ext>
              </a:extLst>
            </p:cNvPr>
            <p:cNvSpPr>
              <a:spLocks noChangeArrowheads="1"/>
            </p:cNvSpPr>
            <p:nvPr/>
          </p:nvSpPr>
          <p:spPr bwMode="auto">
            <a:xfrm>
              <a:off x="4344" y="3255"/>
              <a:ext cx="477" cy="430"/>
            </a:xfrm>
            <a:prstGeom prst="rect">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51" name="Rectangle 80">
              <a:extLst>
                <a:ext uri="{FF2B5EF4-FFF2-40B4-BE49-F238E27FC236}">
                  <a16:creationId xmlns:a16="http://schemas.microsoft.com/office/drawing/2014/main" id="{A60788C0-2E69-4934-AB91-7F77DDE29B08}"/>
                </a:ext>
              </a:extLst>
            </p:cNvPr>
            <p:cNvSpPr>
              <a:spLocks noChangeArrowheads="1"/>
            </p:cNvSpPr>
            <p:nvPr/>
          </p:nvSpPr>
          <p:spPr bwMode="auto">
            <a:xfrm>
              <a:off x="4473" y="3350"/>
              <a:ext cx="220"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uLnTx/>
                  <a:uFillTx/>
                  <a:latin typeface="Arial" panose="020B0604020202020204" pitchFamily="34" charset="0"/>
                </a:rPr>
                <a:t>C</a:t>
              </a:r>
            </a:p>
          </p:txBody>
        </p:sp>
      </p:grpSp>
      <p:grpSp>
        <p:nvGrpSpPr>
          <p:cNvPr id="52" name="Group 81">
            <a:extLst>
              <a:ext uri="{FF2B5EF4-FFF2-40B4-BE49-F238E27FC236}">
                <a16:creationId xmlns:a16="http://schemas.microsoft.com/office/drawing/2014/main" id="{FA91F3EB-F9BA-4BBA-BBDC-F3A8E2D197E8}"/>
              </a:ext>
            </a:extLst>
          </p:cNvPr>
          <p:cNvGrpSpPr>
            <a:grpSpLocks/>
          </p:cNvGrpSpPr>
          <p:nvPr/>
        </p:nvGrpSpPr>
        <p:grpSpPr bwMode="auto">
          <a:xfrm>
            <a:off x="6101534" y="4459956"/>
            <a:ext cx="1303338" cy="682625"/>
            <a:chOff x="3524" y="3255"/>
            <a:chExt cx="821" cy="430"/>
          </a:xfrm>
          <a:solidFill>
            <a:srgbClr val="92D050"/>
          </a:solidFill>
          <a:effectLst>
            <a:outerShdw blurRad="50800" dist="38100" dir="2700000" algn="tl" rotWithShape="0">
              <a:prstClr val="black">
                <a:alpha val="40000"/>
              </a:prstClr>
            </a:outerShdw>
          </a:effectLst>
        </p:grpSpPr>
        <p:sp>
          <p:nvSpPr>
            <p:cNvPr id="53" name="Rectangle 82">
              <a:extLst>
                <a:ext uri="{FF2B5EF4-FFF2-40B4-BE49-F238E27FC236}">
                  <a16:creationId xmlns:a16="http://schemas.microsoft.com/office/drawing/2014/main" id="{5F563717-CA6A-4629-931C-2993F0C846C1}"/>
                </a:ext>
              </a:extLst>
            </p:cNvPr>
            <p:cNvSpPr>
              <a:spLocks noChangeArrowheads="1"/>
            </p:cNvSpPr>
            <p:nvPr/>
          </p:nvSpPr>
          <p:spPr bwMode="auto">
            <a:xfrm>
              <a:off x="3524" y="3255"/>
              <a:ext cx="821" cy="430"/>
            </a:xfrm>
            <a:prstGeom prst="rect">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54" name="Rectangle 83">
              <a:extLst>
                <a:ext uri="{FF2B5EF4-FFF2-40B4-BE49-F238E27FC236}">
                  <a16:creationId xmlns:a16="http://schemas.microsoft.com/office/drawing/2014/main" id="{17CFDDBC-B418-4499-92D2-EA54AEB5F500}"/>
                </a:ext>
              </a:extLst>
            </p:cNvPr>
            <p:cNvSpPr>
              <a:spLocks noChangeArrowheads="1"/>
            </p:cNvSpPr>
            <p:nvPr/>
          </p:nvSpPr>
          <p:spPr bwMode="auto">
            <a:xfrm>
              <a:off x="3828" y="3350"/>
              <a:ext cx="220"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uLnTx/>
                  <a:uFillTx/>
                  <a:latin typeface="Arial" panose="020B0604020202020204" pitchFamily="34" charset="0"/>
                </a:rPr>
                <a:t>D</a:t>
              </a:r>
            </a:p>
          </p:txBody>
        </p:sp>
      </p:grpSp>
      <p:grpSp>
        <p:nvGrpSpPr>
          <p:cNvPr id="55" name="Group 84">
            <a:extLst>
              <a:ext uri="{FF2B5EF4-FFF2-40B4-BE49-F238E27FC236}">
                <a16:creationId xmlns:a16="http://schemas.microsoft.com/office/drawing/2014/main" id="{2349214F-9459-40E1-8205-CF0F696D544D}"/>
              </a:ext>
            </a:extLst>
          </p:cNvPr>
          <p:cNvGrpSpPr>
            <a:grpSpLocks/>
          </p:cNvGrpSpPr>
          <p:nvPr/>
        </p:nvGrpSpPr>
        <p:grpSpPr bwMode="auto">
          <a:xfrm>
            <a:off x="3907609" y="4459956"/>
            <a:ext cx="2195513" cy="682625"/>
            <a:chOff x="2142" y="3255"/>
            <a:chExt cx="1383" cy="430"/>
          </a:xfrm>
          <a:solidFill>
            <a:srgbClr val="92D050"/>
          </a:solidFill>
          <a:effectLst>
            <a:outerShdw blurRad="50800" dist="38100" dir="2700000" algn="tl" rotWithShape="0">
              <a:prstClr val="black">
                <a:alpha val="40000"/>
              </a:prstClr>
            </a:outerShdw>
          </a:effectLst>
        </p:grpSpPr>
        <p:sp>
          <p:nvSpPr>
            <p:cNvPr id="56" name="Rectangle 85">
              <a:extLst>
                <a:ext uri="{FF2B5EF4-FFF2-40B4-BE49-F238E27FC236}">
                  <a16:creationId xmlns:a16="http://schemas.microsoft.com/office/drawing/2014/main" id="{7E4F98FB-18C9-4D28-8379-F391B8BC8F17}"/>
                </a:ext>
              </a:extLst>
            </p:cNvPr>
            <p:cNvSpPr>
              <a:spLocks noChangeArrowheads="1"/>
            </p:cNvSpPr>
            <p:nvPr/>
          </p:nvSpPr>
          <p:spPr bwMode="auto">
            <a:xfrm>
              <a:off x="2142" y="3255"/>
              <a:ext cx="1383" cy="430"/>
            </a:xfrm>
            <a:prstGeom prst="rect">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58" name="Rectangle 86">
              <a:extLst>
                <a:ext uri="{FF2B5EF4-FFF2-40B4-BE49-F238E27FC236}">
                  <a16:creationId xmlns:a16="http://schemas.microsoft.com/office/drawing/2014/main" id="{E3EF99DB-263C-42CC-8130-DC2F67BF1273}"/>
                </a:ext>
              </a:extLst>
            </p:cNvPr>
            <p:cNvSpPr>
              <a:spLocks noChangeArrowheads="1"/>
            </p:cNvSpPr>
            <p:nvPr/>
          </p:nvSpPr>
          <p:spPr bwMode="auto">
            <a:xfrm>
              <a:off x="2758" y="3350"/>
              <a:ext cx="212"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uLnTx/>
                  <a:uFillTx/>
                  <a:latin typeface="Arial" panose="020B0604020202020204" pitchFamily="34" charset="0"/>
                </a:rPr>
                <a:t>E</a:t>
              </a:r>
            </a:p>
          </p:txBody>
        </p:sp>
      </p:grpSp>
      <p:grpSp>
        <p:nvGrpSpPr>
          <p:cNvPr id="59" name="Group 103">
            <a:extLst>
              <a:ext uri="{FF2B5EF4-FFF2-40B4-BE49-F238E27FC236}">
                <a16:creationId xmlns:a16="http://schemas.microsoft.com/office/drawing/2014/main" id="{E309BCBD-BA44-435B-9696-E2B6F6067435}"/>
              </a:ext>
            </a:extLst>
          </p:cNvPr>
          <p:cNvGrpSpPr>
            <a:grpSpLocks/>
          </p:cNvGrpSpPr>
          <p:nvPr/>
        </p:nvGrpSpPr>
        <p:grpSpPr bwMode="auto">
          <a:xfrm>
            <a:off x="3480704" y="5398168"/>
            <a:ext cx="349250" cy="552450"/>
            <a:chOff x="1894" y="3846"/>
            <a:chExt cx="220" cy="348"/>
          </a:xfrm>
          <a:effectLst>
            <a:outerShdw blurRad="50800" dist="38100" dir="2700000" algn="tl" rotWithShape="0">
              <a:prstClr val="black">
                <a:alpha val="40000"/>
              </a:prstClr>
            </a:outerShdw>
          </a:effectLst>
        </p:grpSpPr>
        <p:sp>
          <p:nvSpPr>
            <p:cNvPr id="60" name="Rectangle 52">
              <a:extLst>
                <a:ext uri="{FF2B5EF4-FFF2-40B4-BE49-F238E27FC236}">
                  <a16:creationId xmlns:a16="http://schemas.microsoft.com/office/drawing/2014/main" id="{ED64245A-47C1-4076-B2D6-0E30782AF2FD}"/>
                </a:ext>
              </a:extLst>
            </p:cNvPr>
            <p:cNvSpPr>
              <a:spLocks noChangeArrowheads="1"/>
            </p:cNvSpPr>
            <p:nvPr/>
          </p:nvSpPr>
          <p:spPr bwMode="auto">
            <a:xfrm>
              <a:off x="1894" y="3963"/>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outerShdw blurRad="38100" dist="38100" dir="2700000" algn="tl">
                      <a:srgbClr val="C0C0C0"/>
                    </a:outerShdw>
                  </a:effectLst>
                  <a:uLnTx/>
                  <a:uFillTx/>
                  <a:latin typeface="Arial" panose="020B0604020202020204" pitchFamily="34" charset="0"/>
                </a:rPr>
                <a:t>B</a:t>
              </a:r>
            </a:p>
          </p:txBody>
        </p:sp>
        <p:sp>
          <p:nvSpPr>
            <p:cNvPr id="61" name="Line 98">
              <a:extLst>
                <a:ext uri="{FF2B5EF4-FFF2-40B4-BE49-F238E27FC236}">
                  <a16:creationId xmlns:a16="http://schemas.microsoft.com/office/drawing/2014/main" id="{FD1607C1-0203-4811-8A59-842D09EA7E33}"/>
                </a:ext>
              </a:extLst>
            </p:cNvPr>
            <p:cNvSpPr>
              <a:spLocks noChangeShapeType="1"/>
            </p:cNvSpPr>
            <p:nvPr/>
          </p:nvSpPr>
          <p:spPr bwMode="auto">
            <a:xfrm flipV="1">
              <a:off x="2016" y="3846"/>
              <a:ext cx="0" cy="155"/>
            </a:xfrm>
            <a:prstGeom prst="line">
              <a:avLst/>
            </a:prstGeom>
            <a:noFill/>
            <a:ln w="571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nvGrpSpPr>
          <p:cNvPr id="62" name="Group 104">
            <a:extLst>
              <a:ext uri="{FF2B5EF4-FFF2-40B4-BE49-F238E27FC236}">
                <a16:creationId xmlns:a16="http://schemas.microsoft.com/office/drawing/2014/main" id="{8718C6A8-6F5B-4BCD-B670-22827DC819B0}"/>
              </a:ext>
            </a:extLst>
          </p:cNvPr>
          <p:cNvGrpSpPr>
            <a:grpSpLocks/>
          </p:cNvGrpSpPr>
          <p:nvPr/>
        </p:nvGrpSpPr>
        <p:grpSpPr bwMode="auto">
          <a:xfrm>
            <a:off x="5886375" y="5398168"/>
            <a:ext cx="336550" cy="552450"/>
            <a:chOff x="3386" y="3846"/>
            <a:chExt cx="212" cy="348"/>
          </a:xfrm>
          <a:effectLst>
            <a:outerShdw blurRad="50800" dist="38100" dir="2700000" algn="tl" rotWithShape="0">
              <a:prstClr val="black">
                <a:alpha val="40000"/>
              </a:prstClr>
            </a:outerShdw>
          </a:effectLst>
        </p:grpSpPr>
        <p:sp>
          <p:nvSpPr>
            <p:cNvPr id="63" name="Rectangle 56">
              <a:extLst>
                <a:ext uri="{FF2B5EF4-FFF2-40B4-BE49-F238E27FC236}">
                  <a16:creationId xmlns:a16="http://schemas.microsoft.com/office/drawing/2014/main" id="{79FA63FC-95EC-4BCD-87C4-83A6A79F23F4}"/>
                </a:ext>
              </a:extLst>
            </p:cNvPr>
            <p:cNvSpPr>
              <a:spLocks noChangeArrowheads="1"/>
            </p:cNvSpPr>
            <p:nvPr/>
          </p:nvSpPr>
          <p:spPr bwMode="auto">
            <a:xfrm>
              <a:off x="3386" y="396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s-ES" altLang="es-ES" sz="1800" b="1" i="1" u="none" strike="noStrike" kern="0" cap="none" spc="0" normalizeH="0" baseline="0" dirty="0">
                  <a:ln>
                    <a:noFill/>
                  </a:ln>
                  <a:solidFill>
                    <a:srgbClr val="000000"/>
                  </a:solidFill>
                  <a:effectLst>
                    <a:outerShdw blurRad="38100" dist="38100" dir="2700000" algn="tl">
                      <a:srgbClr val="C0C0C0"/>
                    </a:outerShdw>
                  </a:effectLst>
                  <a:uLnTx/>
                  <a:uFillTx/>
                  <a:latin typeface="Arial" panose="020B0604020202020204" pitchFamily="34" charset="0"/>
                </a:rPr>
                <a:t>E</a:t>
              </a:r>
            </a:p>
          </p:txBody>
        </p:sp>
        <p:sp>
          <p:nvSpPr>
            <p:cNvPr id="64" name="Line 99">
              <a:extLst>
                <a:ext uri="{FF2B5EF4-FFF2-40B4-BE49-F238E27FC236}">
                  <a16:creationId xmlns:a16="http://schemas.microsoft.com/office/drawing/2014/main" id="{9C7502A4-5CD7-48FC-9A62-EEE552E0D17D}"/>
                </a:ext>
              </a:extLst>
            </p:cNvPr>
            <p:cNvSpPr>
              <a:spLocks noChangeShapeType="1"/>
            </p:cNvSpPr>
            <p:nvPr/>
          </p:nvSpPr>
          <p:spPr bwMode="auto">
            <a:xfrm flipV="1">
              <a:off x="3509" y="3846"/>
              <a:ext cx="0" cy="155"/>
            </a:xfrm>
            <a:prstGeom prst="line">
              <a:avLst/>
            </a:prstGeom>
            <a:noFill/>
            <a:ln w="571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nvGrpSpPr>
          <p:cNvPr id="65" name="Group 105">
            <a:extLst>
              <a:ext uri="{FF2B5EF4-FFF2-40B4-BE49-F238E27FC236}">
                <a16:creationId xmlns:a16="http://schemas.microsoft.com/office/drawing/2014/main" id="{33097B12-2311-44EE-966D-19C8D302E953}"/>
              </a:ext>
            </a:extLst>
          </p:cNvPr>
          <p:cNvGrpSpPr>
            <a:grpSpLocks/>
          </p:cNvGrpSpPr>
          <p:nvPr/>
        </p:nvGrpSpPr>
        <p:grpSpPr bwMode="auto">
          <a:xfrm>
            <a:off x="7204000" y="5398168"/>
            <a:ext cx="349250" cy="552450"/>
            <a:chOff x="4228" y="3846"/>
            <a:chExt cx="220" cy="348"/>
          </a:xfrm>
          <a:effectLst>
            <a:outerShdw blurRad="50800" dist="38100" dir="2700000" algn="tl" rotWithShape="0">
              <a:prstClr val="black">
                <a:alpha val="40000"/>
              </a:prstClr>
            </a:outerShdw>
          </a:effectLst>
        </p:grpSpPr>
        <p:sp>
          <p:nvSpPr>
            <p:cNvPr id="66" name="Rectangle 55">
              <a:extLst>
                <a:ext uri="{FF2B5EF4-FFF2-40B4-BE49-F238E27FC236}">
                  <a16:creationId xmlns:a16="http://schemas.microsoft.com/office/drawing/2014/main" id="{3B0ED72D-CA33-4FA6-A22F-1117D92C0148}"/>
                </a:ext>
              </a:extLst>
            </p:cNvPr>
            <p:cNvSpPr>
              <a:spLocks noChangeArrowheads="1"/>
            </p:cNvSpPr>
            <p:nvPr/>
          </p:nvSpPr>
          <p:spPr bwMode="auto">
            <a:xfrm>
              <a:off x="4228" y="3963"/>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s-ES" altLang="es-ES" sz="1800" b="1" i="1" u="none" strike="noStrike" kern="0" cap="none" spc="0" normalizeH="0" baseline="0" dirty="0">
                  <a:ln>
                    <a:noFill/>
                  </a:ln>
                  <a:solidFill>
                    <a:srgbClr val="000000"/>
                  </a:solidFill>
                  <a:effectLst>
                    <a:outerShdw blurRad="38100" dist="38100" dir="2700000" algn="tl">
                      <a:srgbClr val="C0C0C0"/>
                    </a:outerShdw>
                  </a:effectLst>
                  <a:uLnTx/>
                  <a:uFillTx/>
                  <a:latin typeface="Arial" panose="020B0604020202020204" pitchFamily="34" charset="0"/>
                </a:rPr>
                <a:t>D</a:t>
              </a:r>
            </a:p>
          </p:txBody>
        </p:sp>
        <p:sp>
          <p:nvSpPr>
            <p:cNvPr id="67" name="Line 100">
              <a:extLst>
                <a:ext uri="{FF2B5EF4-FFF2-40B4-BE49-F238E27FC236}">
                  <a16:creationId xmlns:a16="http://schemas.microsoft.com/office/drawing/2014/main" id="{2995580F-C174-4CF7-9C06-380D3F66103E}"/>
                </a:ext>
              </a:extLst>
            </p:cNvPr>
            <p:cNvSpPr>
              <a:spLocks noChangeShapeType="1"/>
            </p:cNvSpPr>
            <p:nvPr/>
          </p:nvSpPr>
          <p:spPr bwMode="auto">
            <a:xfrm flipV="1">
              <a:off x="4344" y="3846"/>
              <a:ext cx="0" cy="155"/>
            </a:xfrm>
            <a:prstGeom prst="line">
              <a:avLst/>
            </a:prstGeom>
            <a:noFill/>
            <a:ln w="571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nvGrpSpPr>
          <p:cNvPr id="68" name="Group 106">
            <a:extLst>
              <a:ext uri="{FF2B5EF4-FFF2-40B4-BE49-F238E27FC236}">
                <a16:creationId xmlns:a16="http://schemas.microsoft.com/office/drawing/2014/main" id="{E38042F4-C2A4-46CD-84E1-A6E63F6DB64B}"/>
              </a:ext>
            </a:extLst>
          </p:cNvPr>
          <p:cNvGrpSpPr>
            <a:grpSpLocks/>
          </p:cNvGrpSpPr>
          <p:nvPr/>
        </p:nvGrpSpPr>
        <p:grpSpPr bwMode="auto">
          <a:xfrm>
            <a:off x="7894563" y="5398168"/>
            <a:ext cx="412750" cy="552450"/>
            <a:chOff x="4657" y="3846"/>
            <a:chExt cx="260" cy="348"/>
          </a:xfrm>
          <a:effectLst>
            <a:outerShdw blurRad="50800" dist="38100" dir="2700000" algn="tl" rotWithShape="0">
              <a:prstClr val="black">
                <a:alpha val="40000"/>
              </a:prstClr>
            </a:outerShdw>
          </a:effectLst>
        </p:grpSpPr>
        <p:sp>
          <p:nvSpPr>
            <p:cNvPr id="69" name="Rectangle 54">
              <a:extLst>
                <a:ext uri="{FF2B5EF4-FFF2-40B4-BE49-F238E27FC236}">
                  <a16:creationId xmlns:a16="http://schemas.microsoft.com/office/drawing/2014/main" id="{572267A2-C098-48D2-8150-E4D63EC33D31}"/>
                </a:ext>
              </a:extLst>
            </p:cNvPr>
            <p:cNvSpPr>
              <a:spLocks noChangeArrowheads="1"/>
            </p:cNvSpPr>
            <p:nvPr/>
          </p:nvSpPr>
          <p:spPr bwMode="auto">
            <a:xfrm>
              <a:off x="4657" y="3963"/>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s-ES" altLang="es-ES" sz="1800" b="1" i="1" u="none" strike="noStrike" kern="0" cap="none" spc="0" normalizeH="0" baseline="0" dirty="0">
                  <a:ln>
                    <a:noFill/>
                  </a:ln>
                  <a:solidFill>
                    <a:srgbClr val="000000"/>
                  </a:solidFill>
                  <a:effectLst>
                    <a:outerShdw blurRad="38100" dist="38100" dir="2700000" algn="tl">
                      <a:srgbClr val="C0C0C0"/>
                    </a:outerShdw>
                  </a:effectLst>
                  <a:uLnTx/>
                  <a:uFillTx/>
                  <a:latin typeface="Arial" panose="020B0604020202020204" pitchFamily="34" charset="0"/>
                </a:rPr>
                <a:t> C</a:t>
              </a:r>
            </a:p>
          </p:txBody>
        </p:sp>
        <p:sp>
          <p:nvSpPr>
            <p:cNvPr id="70" name="Line 101">
              <a:extLst>
                <a:ext uri="{FF2B5EF4-FFF2-40B4-BE49-F238E27FC236}">
                  <a16:creationId xmlns:a16="http://schemas.microsoft.com/office/drawing/2014/main" id="{7F65144F-4F58-4E1E-BFFB-68B1553BC0EC}"/>
                </a:ext>
              </a:extLst>
            </p:cNvPr>
            <p:cNvSpPr>
              <a:spLocks noChangeShapeType="1"/>
            </p:cNvSpPr>
            <p:nvPr/>
          </p:nvSpPr>
          <p:spPr bwMode="auto">
            <a:xfrm flipV="1">
              <a:off x="4819" y="3846"/>
              <a:ext cx="0" cy="155"/>
            </a:xfrm>
            <a:prstGeom prst="line">
              <a:avLst/>
            </a:prstGeom>
            <a:noFill/>
            <a:ln w="571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nvGrpSpPr>
          <p:cNvPr id="71" name="Group 107">
            <a:extLst>
              <a:ext uri="{FF2B5EF4-FFF2-40B4-BE49-F238E27FC236}">
                <a16:creationId xmlns:a16="http://schemas.microsoft.com/office/drawing/2014/main" id="{30FA7203-E9A2-49BA-95FA-74C6D03FE3A1}"/>
              </a:ext>
            </a:extLst>
          </p:cNvPr>
          <p:cNvGrpSpPr>
            <a:grpSpLocks/>
          </p:cNvGrpSpPr>
          <p:nvPr/>
        </p:nvGrpSpPr>
        <p:grpSpPr bwMode="auto">
          <a:xfrm>
            <a:off x="8331125" y="5398168"/>
            <a:ext cx="349250" cy="539750"/>
            <a:chOff x="4926" y="3846"/>
            <a:chExt cx="220" cy="340"/>
          </a:xfrm>
          <a:effectLst>
            <a:outerShdw blurRad="50800" dist="38100" dir="2700000" algn="tl" rotWithShape="0">
              <a:prstClr val="black">
                <a:alpha val="40000"/>
              </a:prstClr>
            </a:outerShdw>
          </a:effectLst>
        </p:grpSpPr>
        <p:sp>
          <p:nvSpPr>
            <p:cNvPr id="72" name="Rectangle 53">
              <a:extLst>
                <a:ext uri="{FF2B5EF4-FFF2-40B4-BE49-F238E27FC236}">
                  <a16:creationId xmlns:a16="http://schemas.microsoft.com/office/drawing/2014/main" id="{DE24CD9E-8AD0-4C95-AC91-556B6F713DCA}"/>
                </a:ext>
              </a:extLst>
            </p:cNvPr>
            <p:cNvSpPr>
              <a:spLocks noChangeArrowheads="1"/>
            </p:cNvSpPr>
            <p:nvPr/>
          </p:nvSpPr>
          <p:spPr bwMode="auto">
            <a:xfrm>
              <a:off x="4926" y="3955"/>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s-ES" altLang="es-ES" sz="1800" b="1" i="1" u="none" strike="noStrike" kern="0" cap="none" spc="0" normalizeH="0" baseline="0" dirty="0">
                  <a:ln>
                    <a:noFill/>
                  </a:ln>
                  <a:solidFill>
                    <a:srgbClr val="000000"/>
                  </a:solidFill>
                  <a:effectLst>
                    <a:outerShdw blurRad="38100" dist="38100" dir="2700000" algn="tl">
                      <a:srgbClr val="C0C0C0"/>
                    </a:outerShdw>
                  </a:effectLst>
                  <a:uLnTx/>
                  <a:uFillTx/>
                  <a:latin typeface="Arial" panose="020B0604020202020204" pitchFamily="34" charset="0"/>
                </a:rPr>
                <a:t>A</a:t>
              </a:r>
            </a:p>
          </p:txBody>
        </p:sp>
        <p:sp>
          <p:nvSpPr>
            <p:cNvPr id="73" name="Line 102">
              <a:extLst>
                <a:ext uri="{FF2B5EF4-FFF2-40B4-BE49-F238E27FC236}">
                  <a16:creationId xmlns:a16="http://schemas.microsoft.com/office/drawing/2014/main" id="{431DF1A5-5305-415A-A5C7-66B59E9F5BD5}"/>
                </a:ext>
              </a:extLst>
            </p:cNvPr>
            <p:cNvSpPr>
              <a:spLocks noChangeShapeType="1"/>
            </p:cNvSpPr>
            <p:nvPr/>
          </p:nvSpPr>
          <p:spPr bwMode="auto">
            <a:xfrm flipV="1">
              <a:off x="5040" y="3846"/>
              <a:ext cx="0" cy="155"/>
            </a:xfrm>
            <a:prstGeom prst="line">
              <a:avLst/>
            </a:prstGeom>
            <a:noFill/>
            <a:ln w="571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sp>
        <p:nvSpPr>
          <p:cNvPr id="74" name="Rectangle 42">
            <a:extLst>
              <a:ext uri="{FF2B5EF4-FFF2-40B4-BE49-F238E27FC236}">
                <a16:creationId xmlns:a16="http://schemas.microsoft.com/office/drawing/2014/main" id="{68C7F494-11F8-43FF-A1D4-F870136BB573}"/>
              </a:ext>
            </a:extLst>
          </p:cNvPr>
          <p:cNvSpPr>
            <a:spLocks noChangeArrowheads="1"/>
          </p:cNvSpPr>
          <p:nvPr/>
        </p:nvSpPr>
        <p:spPr bwMode="auto">
          <a:xfrm>
            <a:off x="9420997" y="4144449"/>
            <a:ext cx="404144" cy="524391"/>
          </a:xfrm>
          <a:prstGeom prst="rect">
            <a:avLst/>
          </a:prstGeom>
          <a:solidFill>
            <a:schemeClr val="accent2"/>
          </a:solidFill>
          <a:ln w="38100">
            <a:solidFill>
              <a:srgbClr val="000000"/>
            </a:solidFill>
            <a:miter lim="800000"/>
            <a:headEnd/>
            <a:tailEnd/>
          </a:ln>
          <a:effectLst>
            <a:outerShdw dist="35921" dir="2700000" algn="ctr" rotWithShape="0">
              <a:schemeClr val="bg2"/>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nvGrpSpPr>
          <p:cNvPr id="75" name="Group 107">
            <a:extLst>
              <a:ext uri="{FF2B5EF4-FFF2-40B4-BE49-F238E27FC236}">
                <a16:creationId xmlns:a16="http://schemas.microsoft.com/office/drawing/2014/main" id="{1E52C17C-63E3-4557-B66C-7E9FD14E9862}"/>
              </a:ext>
            </a:extLst>
          </p:cNvPr>
          <p:cNvGrpSpPr>
            <a:grpSpLocks/>
          </p:cNvGrpSpPr>
          <p:nvPr/>
        </p:nvGrpSpPr>
        <p:grpSpPr bwMode="auto">
          <a:xfrm>
            <a:off x="9226474" y="4977452"/>
            <a:ext cx="417678" cy="765668"/>
            <a:chOff x="4926" y="3869"/>
            <a:chExt cx="126" cy="319"/>
          </a:xfrm>
          <a:effectLst>
            <a:outerShdw blurRad="50800" dist="38100" dir="2700000" algn="tl" rotWithShape="0">
              <a:prstClr val="black">
                <a:alpha val="40000"/>
              </a:prstClr>
            </a:outerShdw>
          </a:effectLst>
        </p:grpSpPr>
        <p:sp>
          <p:nvSpPr>
            <p:cNvPr id="76" name="Rectangle 53">
              <a:extLst>
                <a:ext uri="{FF2B5EF4-FFF2-40B4-BE49-F238E27FC236}">
                  <a16:creationId xmlns:a16="http://schemas.microsoft.com/office/drawing/2014/main" id="{B0A3A15E-6217-4F52-BC09-B6A92E4929DD}"/>
                </a:ext>
              </a:extLst>
            </p:cNvPr>
            <p:cNvSpPr>
              <a:spLocks noChangeArrowheads="1"/>
            </p:cNvSpPr>
            <p:nvPr/>
          </p:nvSpPr>
          <p:spPr bwMode="auto">
            <a:xfrm>
              <a:off x="4926" y="3955"/>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altLang="es-ES" sz="1800" b="1" i="1" u="none" strike="noStrike" kern="0" cap="none" spc="0" normalizeH="0" baseline="0" dirty="0">
                <a:ln>
                  <a:noFill/>
                </a:ln>
                <a:solidFill>
                  <a:srgbClr val="000000"/>
                </a:solidFill>
                <a:effectLst>
                  <a:outerShdw blurRad="38100" dist="38100" dir="2700000" algn="tl">
                    <a:srgbClr val="C0C0C0"/>
                  </a:outerShdw>
                </a:effectLst>
                <a:uLnTx/>
                <a:uFillTx/>
                <a:latin typeface="Arial" panose="020B0604020202020204" pitchFamily="34" charset="0"/>
              </a:endParaRPr>
            </a:p>
          </p:txBody>
        </p:sp>
        <p:sp>
          <p:nvSpPr>
            <p:cNvPr id="77" name="Line 102">
              <a:extLst>
                <a:ext uri="{FF2B5EF4-FFF2-40B4-BE49-F238E27FC236}">
                  <a16:creationId xmlns:a16="http://schemas.microsoft.com/office/drawing/2014/main" id="{4223BB6B-CAAA-4276-9170-65B722F54522}"/>
                </a:ext>
              </a:extLst>
            </p:cNvPr>
            <p:cNvSpPr>
              <a:spLocks noChangeShapeType="1"/>
            </p:cNvSpPr>
            <p:nvPr/>
          </p:nvSpPr>
          <p:spPr bwMode="auto">
            <a:xfrm flipV="1">
              <a:off x="5052" y="3869"/>
              <a:ext cx="0" cy="155"/>
            </a:xfrm>
            <a:prstGeom prst="line">
              <a:avLst/>
            </a:prstGeom>
            <a:noFill/>
            <a:ln w="57150">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sp>
        <p:nvSpPr>
          <p:cNvPr id="78" name="Rectángulo 77">
            <a:extLst>
              <a:ext uri="{FF2B5EF4-FFF2-40B4-BE49-F238E27FC236}">
                <a16:creationId xmlns:a16="http://schemas.microsoft.com/office/drawing/2014/main" id="{231B0B6E-575A-4F97-9EE8-5E41BDFC2D10}"/>
              </a:ext>
            </a:extLst>
          </p:cNvPr>
          <p:cNvSpPr/>
          <p:nvPr/>
        </p:nvSpPr>
        <p:spPr>
          <a:xfrm>
            <a:off x="9799917" y="4241437"/>
            <a:ext cx="1058303" cy="369332"/>
          </a:xfrm>
          <a:prstGeom prst="rect">
            <a:avLst/>
          </a:prstGeom>
          <a:effectLst>
            <a:outerShdw blurRad="50800" dist="38100" dir="2700000" algn="tl" rotWithShape="0">
              <a:prstClr val="black">
                <a:alpha val="40000"/>
              </a:prstClr>
            </a:outerShdw>
          </a:effectLst>
        </p:spPr>
        <p:txBody>
          <a:bodyPr wrap="none">
            <a:spAutoFit/>
          </a:bodyPr>
          <a:lstStyle/>
          <a:p>
            <a:r>
              <a:rPr lang="es-ES" altLang="es-ES" b="1" i="1" dirty="0">
                <a:solidFill>
                  <a:srgbClr val="000000"/>
                </a:solidFill>
                <a:effectLst>
                  <a:outerShdw blurRad="38100" dist="38100" dir="2700000" algn="tl">
                    <a:srgbClr val="C0C0C0"/>
                  </a:outerShdw>
                </a:effectLst>
                <a:latin typeface="Arial" panose="020B0604020202020204" pitchFamily="34" charset="0"/>
              </a:rPr>
              <a:t>= </a:t>
            </a:r>
            <a:r>
              <a:rPr lang="es-ES" altLang="es-ES" sz="1400" b="1" i="1" dirty="0">
                <a:solidFill>
                  <a:srgbClr val="000000"/>
                </a:solidFill>
                <a:latin typeface="Arial" panose="020B0604020202020204" pitchFamily="34" charset="0"/>
              </a:rPr>
              <a:t>Inactivo</a:t>
            </a:r>
            <a:endParaRPr lang="es-ES" sz="1400" dirty="0"/>
          </a:p>
        </p:txBody>
      </p:sp>
      <p:sp>
        <p:nvSpPr>
          <p:cNvPr id="79" name="Rectángulo 78">
            <a:extLst>
              <a:ext uri="{FF2B5EF4-FFF2-40B4-BE49-F238E27FC236}">
                <a16:creationId xmlns:a16="http://schemas.microsoft.com/office/drawing/2014/main" id="{9B525FE9-E250-4DDB-A0EC-BBEC756C3BC4}"/>
              </a:ext>
            </a:extLst>
          </p:cNvPr>
          <p:cNvSpPr/>
          <p:nvPr/>
        </p:nvSpPr>
        <p:spPr>
          <a:xfrm>
            <a:off x="9799917" y="5024404"/>
            <a:ext cx="1934889" cy="369332"/>
          </a:xfrm>
          <a:prstGeom prst="rect">
            <a:avLst/>
          </a:prstGeom>
          <a:effectLst>
            <a:outerShdw blurRad="50800" dist="38100" dir="2700000" algn="tl" rotWithShape="0">
              <a:prstClr val="black">
                <a:alpha val="40000"/>
              </a:prstClr>
            </a:outerShdw>
          </a:effectLst>
        </p:spPr>
        <p:txBody>
          <a:bodyPr wrap="none">
            <a:spAutoFit/>
          </a:bodyPr>
          <a:lstStyle/>
          <a:p>
            <a:r>
              <a:rPr lang="es-ES" altLang="es-ES" b="1" i="1" dirty="0">
                <a:solidFill>
                  <a:srgbClr val="000000"/>
                </a:solidFill>
                <a:effectLst>
                  <a:outerShdw blurRad="38100" dist="38100" dir="2700000" algn="tl">
                    <a:srgbClr val="C0C0C0"/>
                  </a:outerShdw>
                </a:effectLst>
                <a:latin typeface="Arial" panose="020B0604020202020204" pitchFamily="34" charset="0"/>
              </a:rPr>
              <a:t>= </a:t>
            </a:r>
            <a:r>
              <a:rPr lang="es-ES" altLang="es-ES" sz="1400" b="1" i="1" dirty="0">
                <a:latin typeface="Arial" panose="020B0604020202020204" pitchFamily="34" charset="0"/>
                <a:cs typeface="Arial" panose="020B0604020202020204" pitchFamily="34" charset="0"/>
              </a:rPr>
              <a:t>Trabajo terminado</a:t>
            </a:r>
            <a:endParaRPr lang="es-ES" altLang="es-ES" sz="1400" b="1" i="1" dirty="0">
              <a:solidFill>
                <a:srgbClr val="000000"/>
              </a:solidFill>
              <a:latin typeface="Arial" panose="020B0604020202020204" pitchFamily="34" charset="0"/>
              <a:cs typeface="Arial" panose="020B0604020202020204" pitchFamily="34" charset="0"/>
            </a:endParaRPr>
          </a:p>
        </p:txBody>
      </p:sp>
      <p:sp>
        <p:nvSpPr>
          <p:cNvPr id="80" name="2 Marcador de contenido">
            <a:extLst>
              <a:ext uri="{FF2B5EF4-FFF2-40B4-BE49-F238E27FC236}">
                <a16:creationId xmlns:a16="http://schemas.microsoft.com/office/drawing/2014/main" id="{A0F26994-4490-433A-95A3-DD492F537811}"/>
              </a:ext>
            </a:extLst>
          </p:cNvPr>
          <p:cNvSpPr txBox="1">
            <a:spLocks/>
          </p:cNvSpPr>
          <p:nvPr/>
        </p:nvSpPr>
        <p:spPr>
          <a:xfrm>
            <a:off x="1642397" y="6016762"/>
            <a:ext cx="8907198" cy="942421"/>
          </a:xfrm>
          <a:prstGeom prst="rect">
            <a:avLst/>
          </a:prstGeom>
        </p:spPr>
        <p:txBody>
          <a:bodyPr vert="horz" lIns="91440" tIns="45720" rIns="91440" bIns="45720" rtlCol="0">
            <a:noAutofit/>
          </a:bodyPr>
          <a:lstStyle/>
          <a:p>
            <a:pPr marR="0" lvl="0" indent="-342900" algn="ctr" defTabSz="914400" rtl="0" eaLnBrk="1" fontAlgn="auto" latinLnBrk="0" hangingPunct="1">
              <a:lnSpc>
                <a:spcPct val="100000"/>
              </a:lnSpc>
              <a:spcBef>
                <a:spcPct val="20000"/>
              </a:spcBef>
              <a:spcAft>
                <a:spcPts val="0"/>
              </a:spcAft>
              <a:buClrTx/>
              <a:buSzTx/>
              <a:tabLst/>
              <a:defRPr/>
            </a:pPr>
            <a:r>
              <a:rPr lang="es-ES" sz="2400" b="1" dirty="0"/>
              <a:t>Esta secuencia da lugar a un tiempo total de finalización de 35 horas, con 2 horas ociosas en taladrado y 4 horas ociosas en torneado.</a:t>
            </a:r>
          </a:p>
        </p:txBody>
      </p:sp>
    </p:spTree>
    <p:extLst>
      <p:ext uri="{BB962C8B-B14F-4D97-AF65-F5344CB8AC3E}">
        <p14:creationId xmlns:p14="http://schemas.microsoft.com/office/powerpoint/2010/main" val="100358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34"/>
                                        </p:tgtEl>
                                        <p:attrNameLst>
                                          <p:attrName>style.visibility</p:attrName>
                                        </p:attrNameLst>
                                      </p:cBhvr>
                                      <p:to>
                                        <p:strVal val="visible"/>
                                      </p:to>
                                    </p:set>
                                    <p:animEffect transition="in" filter="strips(downRight)">
                                      <p:cBhvr>
                                        <p:cTn id="7" dur="500"/>
                                        <p:tgtEl>
                                          <p:spTgt spid="34"/>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3000"/>
                            </p:stCondLst>
                            <p:childTnLst>
                              <p:par>
                                <p:cTn id="13" presetID="22" presetClass="entr" presetSubtype="8" fill="hold" nodeType="afterEffect">
                                  <p:stCondLst>
                                    <p:cond delay="100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childTnLst>
                          </p:cTn>
                        </p:par>
                        <p:par>
                          <p:cTn id="21" fill="hold">
                            <p:stCondLst>
                              <p:cond delay="500"/>
                            </p:stCondLst>
                            <p:childTnLst>
                              <p:par>
                                <p:cTn id="22" presetID="22" presetClass="entr" presetSubtype="8" fill="hold" nodeType="afterEffect">
                                  <p:stCondLst>
                                    <p:cond delay="100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2000"/>
                            </p:stCondLst>
                            <p:childTnLst>
                              <p:par>
                                <p:cTn id="26" presetID="22" presetClass="entr" presetSubtype="8" fill="hold" nodeType="afterEffect">
                                  <p:stCondLst>
                                    <p:cond delay="100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par>
                          <p:cTn id="29" fill="hold">
                            <p:stCondLst>
                              <p:cond delay="3500"/>
                            </p:stCondLst>
                            <p:childTnLst>
                              <p:par>
                                <p:cTn id="30" presetID="22" presetClass="entr" presetSubtype="8" fill="hold" nodeType="afterEffect">
                                  <p:stCondLst>
                                    <p:cond delay="100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par>
                          <p:cTn id="33" fill="hold">
                            <p:stCondLst>
                              <p:cond delay="5000"/>
                            </p:stCondLst>
                            <p:childTnLst>
                              <p:par>
                                <p:cTn id="34" presetID="22" presetClass="entr" presetSubtype="8" fill="hold" grpId="0" nodeType="afterEffect">
                                  <p:stCondLst>
                                    <p:cond delay="100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par>
                          <p:cTn id="37" fill="hold">
                            <p:stCondLst>
                              <p:cond delay="6500"/>
                            </p:stCondLst>
                            <p:childTnLst>
                              <p:par>
                                <p:cTn id="38" presetID="22" presetClass="entr" presetSubtype="8" fill="hold" grpId="0" nodeType="afterEffect">
                                  <p:stCondLst>
                                    <p:cond delay="1000"/>
                                  </p:stCondLst>
                                  <p:childTnLst>
                                    <p:set>
                                      <p:cBhvr>
                                        <p:cTn id="39" dur="1" fill="hold">
                                          <p:stCondLst>
                                            <p:cond delay="0"/>
                                          </p:stCondLst>
                                        </p:cTn>
                                        <p:tgtEl>
                                          <p:spTgt spid="41"/>
                                        </p:tgtEl>
                                        <p:attrNameLst>
                                          <p:attrName>style.visibility</p:attrName>
                                        </p:attrNameLst>
                                      </p:cBhvr>
                                      <p:to>
                                        <p:strVal val="visible"/>
                                      </p:to>
                                    </p:set>
                                    <p:animEffect transition="in" filter="wipe(left)">
                                      <p:cBhvr>
                                        <p:cTn id="40" dur="500"/>
                                        <p:tgtEl>
                                          <p:spTgt spid="41"/>
                                        </p:tgtEl>
                                      </p:cBhvr>
                                    </p:animEffect>
                                  </p:childTnLst>
                                </p:cTn>
                              </p:par>
                            </p:childTnLst>
                          </p:cTn>
                        </p:par>
                        <p:par>
                          <p:cTn id="41" fill="hold">
                            <p:stCondLst>
                              <p:cond delay="8000"/>
                            </p:stCondLst>
                            <p:childTnLst>
                              <p:par>
                                <p:cTn id="42" presetID="22" presetClass="entr" presetSubtype="8" fill="hold" nodeType="afterEffect">
                                  <p:stCondLst>
                                    <p:cond delay="1000"/>
                                  </p:stCondLst>
                                  <p:childTnLst>
                                    <p:set>
                                      <p:cBhvr>
                                        <p:cTn id="43" dur="1" fill="hold">
                                          <p:stCondLst>
                                            <p:cond delay="0"/>
                                          </p:stCondLst>
                                        </p:cTn>
                                        <p:tgtEl>
                                          <p:spTgt spid="43"/>
                                        </p:tgtEl>
                                        <p:attrNameLst>
                                          <p:attrName>style.visibility</p:attrName>
                                        </p:attrNameLst>
                                      </p:cBhvr>
                                      <p:to>
                                        <p:strVal val="visible"/>
                                      </p:to>
                                    </p:set>
                                    <p:animEffect transition="in" filter="wipe(left)">
                                      <p:cBhvr>
                                        <p:cTn id="44" dur="500"/>
                                        <p:tgtEl>
                                          <p:spTgt spid="43"/>
                                        </p:tgtEl>
                                      </p:cBhvr>
                                    </p:animEffect>
                                  </p:childTnLst>
                                </p:cTn>
                              </p:par>
                            </p:childTnLst>
                          </p:cTn>
                        </p:par>
                        <p:par>
                          <p:cTn id="45" fill="hold">
                            <p:stCondLst>
                              <p:cond delay="9500"/>
                            </p:stCondLst>
                            <p:childTnLst>
                              <p:par>
                                <p:cTn id="46" presetID="22" presetClass="entr" presetSubtype="8" fill="hold" grpId="0" nodeType="afterEffect">
                                  <p:stCondLst>
                                    <p:cond delay="100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childTnLst>
                          </p:cTn>
                        </p:par>
                        <p:par>
                          <p:cTn id="49" fill="hold">
                            <p:stCondLst>
                              <p:cond delay="11000"/>
                            </p:stCondLst>
                            <p:childTnLst>
                              <p:par>
                                <p:cTn id="50" presetID="22" presetClass="entr" presetSubtype="4" fill="hold" nodeType="afterEffect">
                                  <p:stCondLst>
                                    <p:cond delay="1000"/>
                                  </p:stCondLst>
                                  <p:childTnLst>
                                    <p:set>
                                      <p:cBhvr>
                                        <p:cTn id="51" dur="1" fill="hold">
                                          <p:stCondLst>
                                            <p:cond delay="0"/>
                                          </p:stCondLst>
                                        </p:cTn>
                                        <p:tgtEl>
                                          <p:spTgt spid="59"/>
                                        </p:tgtEl>
                                        <p:attrNameLst>
                                          <p:attrName>style.visibility</p:attrName>
                                        </p:attrNameLst>
                                      </p:cBhvr>
                                      <p:to>
                                        <p:strVal val="visible"/>
                                      </p:to>
                                    </p:set>
                                    <p:animEffect transition="in" filter="wipe(down)">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childTnLst>
                          </p:cTn>
                        </p:par>
                        <p:par>
                          <p:cTn id="58" fill="hold">
                            <p:stCondLst>
                              <p:cond delay="500"/>
                            </p:stCondLst>
                            <p:childTnLst>
                              <p:par>
                                <p:cTn id="59" presetID="22" presetClass="entr" presetSubtype="8" fill="hold" nodeType="afterEffect">
                                  <p:stCondLst>
                                    <p:cond delay="1000"/>
                                  </p:stCondLst>
                                  <p:childTnLst>
                                    <p:set>
                                      <p:cBhvr>
                                        <p:cTn id="60" dur="1" fill="hold">
                                          <p:stCondLst>
                                            <p:cond delay="0"/>
                                          </p:stCondLst>
                                        </p:cTn>
                                        <p:tgtEl>
                                          <p:spTgt spid="55"/>
                                        </p:tgtEl>
                                        <p:attrNameLst>
                                          <p:attrName>style.visibility</p:attrName>
                                        </p:attrNameLst>
                                      </p:cBhvr>
                                      <p:to>
                                        <p:strVal val="visible"/>
                                      </p:to>
                                    </p:set>
                                    <p:animEffect transition="in" filter="wipe(left)">
                                      <p:cBhvr>
                                        <p:cTn id="61" dur="500"/>
                                        <p:tgtEl>
                                          <p:spTgt spid="55"/>
                                        </p:tgtEl>
                                      </p:cBhvr>
                                    </p:animEffect>
                                  </p:childTnLst>
                                </p:cTn>
                              </p:par>
                            </p:childTnLst>
                          </p:cTn>
                        </p:par>
                        <p:par>
                          <p:cTn id="62" fill="hold">
                            <p:stCondLst>
                              <p:cond delay="2000"/>
                            </p:stCondLst>
                            <p:childTnLst>
                              <p:par>
                                <p:cTn id="63" presetID="22" presetClass="entr" presetSubtype="4" fill="hold" nodeType="afterEffect">
                                  <p:stCondLst>
                                    <p:cond delay="1000"/>
                                  </p:stCondLst>
                                  <p:childTnLst>
                                    <p:set>
                                      <p:cBhvr>
                                        <p:cTn id="64" dur="1" fill="hold">
                                          <p:stCondLst>
                                            <p:cond delay="0"/>
                                          </p:stCondLst>
                                        </p:cTn>
                                        <p:tgtEl>
                                          <p:spTgt spid="62"/>
                                        </p:tgtEl>
                                        <p:attrNameLst>
                                          <p:attrName>style.visibility</p:attrName>
                                        </p:attrNameLst>
                                      </p:cBhvr>
                                      <p:to>
                                        <p:strVal val="visible"/>
                                      </p:to>
                                    </p:set>
                                    <p:animEffect transition="in" filter="wipe(down)">
                                      <p:cBhvr>
                                        <p:cTn id="65" dur="500"/>
                                        <p:tgtEl>
                                          <p:spTgt spid="6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wipe(left)">
                                      <p:cBhvr>
                                        <p:cTn id="70" dur="500"/>
                                        <p:tgtEl>
                                          <p:spTgt spid="52"/>
                                        </p:tgtEl>
                                      </p:cBhvr>
                                    </p:animEffect>
                                  </p:childTnLst>
                                </p:cTn>
                              </p:par>
                            </p:childTnLst>
                          </p:cTn>
                        </p:par>
                        <p:par>
                          <p:cTn id="71" fill="hold">
                            <p:stCondLst>
                              <p:cond delay="500"/>
                            </p:stCondLst>
                            <p:childTnLst>
                              <p:par>
                                <p:cTn id="72" presetID="22" presetClass="entr" presetSubtype="4" fill="hold" nodeType="afterEffect">
                                  <p:stCondLst>
                                    <p:cond delay="1000"/>
                                  </p:stCondLst>
                                  <p:childTnLst>
                                    <p:set>
                                      <p:cBhvr>
                                        <p:cTn id="73" dur="1" fill="hold">
                                          <p:stCondLst>
                                            <p:cond delay="0"/>
                                          </p:stCondLst>
                                        </p:cTn>
                                        <p:tgtEl>
                                          <p:spTgt spid="65"/>
                                        </p:tgtEl>
                                        <p:attrNameLst>
                                          <p:attrName>style.visibility</p:attrName>
                                        </p:attrNameLst>
                                      </p:cBhvr>
                                      <p:to>
                                        <p:strVal val="visible"/>
                                      </p:to>
                                    </p:set>
                                    <p:animEffect transition="in" filter="wipe(down)">
                                      <p:cBhvr>
                                        <p:cTn id="74" dur="500"/>
                                        <p:tgtEl>
                                          <p:spTgt spid="6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left)">
                                      <p:cBhvr>
                                        <p:cTn id="79" dur="500"/>
                                        <p:tgtEl>
                                          <p:spTgt spid="49"/>
                                        </p:tgtEl>
                                      </p:cBhvr>
                                    </p:animEffect>
                                  </p:childTnLst>
                                </p:cTn>
                              </p:par>
                            </p:childTnLst>
                          </p:cTn>
                        </p:par>
                        <p:par>
                          <p:cTn id="80" fill="hold">
                            <p:stCondLst>
                              <p:cond delay="500"/>
                            </p:stCondLst>
                            <p:childTnLst>
                              <p:par>
                                <p:cTn id="81" presetID="22" presetClass="entr" presetSubtype="4" fill="hold" nodeType="afterEffect">
                                  <p:stCondLst>
                                    <p:cond delay="1000"/>
                                  </p:stCondLst>
                                  <p:childTnLst>
                                    <p:set>
                                      <p:cBhvr>
                                        <p:cTn id="82" dur="1" fill="hold">
                                          <p:stCondLst>
                                            <p:cond delay="0"/>
                                          </p:stCondLst>
                                        </p:cTn>
                                        <p:tgtEl>
                                          <p:spTgt spid="68"/>
                                        </p:tgtEl>
                                        <p:attrNameLst>
                                          <p:attrName>style.visibility</p:attrName>
                                        </p:attrNameLst>
                                      </p:cBhvr>
                                      <p:to>
                                        <p:strVal val="visible"/>
                                      </p:to>
                                    </p:set>
                                    <p:animEffect transition="in" filter="wipe(down)">
                                      <p:cBhvr>
                                        <p:cTn id="83" dur="500"/>
                                        <p:tgtEl>
                                          <p:spTgt spid="6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left)">
                                      <p:cBhvr>
                                        <p:cTn id="88" dur="500"/>
                                        <p:tgtEl>
                                          <p:spTgt spid="46"/>
                                        </p:tgtEl>
                                      </p:cBhvr>
                                    </p:animEffect>
                                  </p:childTnLst>
                                </p:cTn>
                              </p:par>
                            </p:childTnLst>
                          </p:cTn>
                        </p:par>
                        <p:par>
                          <p:cTn id="89" fill="hold">
                            <p:stCondLst>
                              <p:cond delay="500"/>
                            </p:stCondLst>
                            <p:childTnLst>
                              <p:par>
                                <p:cTn id="90" presetID="22" presetClass="entr" presetSubtype="4" fill="hold" nodeType="afterEffect">
                                  <p:stCondLst>
                                    <p:cond delay="1000"/>
                                  </p:stCondLst>
                                  <p:childTnLst>
                                    <p:set>
                                      <p:cBhvr>
                                        <p:cTn id="91" dur="1" fill="hold">
                                          <p:stCondLst>
                                            <p:cond delay="0"/>
                                          </p:stCondLst>
                                        </p:cTn>
                                        <p:tgtEl>
                                          <p:spTgt spid="71"/>
                                        </p:tgtEl>
                                        <p:attrNameLst>
                                          <p:attrName>style.visibility</p:attrName>
                                        </p:attrNameLst>
                                      </p:cBhvr>
                                      <p:to>
                                        <p:strVal val="visible"/>
                                      </p:to>
                                    </p:set>
                                    <p:animEffect transition="in" filter="wipe(down)">
                                      <p:cBhvr>
                                        <p:cTn id="92" dur="500"/>
                                        <p:tgtEl>
                                          <p:spTgt spid="7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utoUpdateAnimBg="0"/>
      <p:bldP spid="40" grpId="0" animBg="1"/>
      <p:bldP spid="41" grpId="0" animBg="1"/>
      <p:bldP spid="42" grpId="0" autoUpdateAnimBg="0"/>
      <p:bldP spid="60" grpId="0" autoUpdateAnimBg="0"/>
      <p:bldP spid="63" grpId="0" autoUpdateAnimBg="0"/>
      <p:bldP spid="66" grpId="0" autoUpdateAnimBg="0"/>
      <p:bldP spid="69" grpId="0" autoUpdateAnimBg="0"/>
      <p:bldP spid="72" grpId="0" autoUpdateAnimBg="0"/>
      <p:bldP spid="74" grpId="0" animBg="1"/>
      <p:bldP spid="76" grpId="0" autoUpdateAnimBg="0"/>
      <p:bldP spid="78" grpId="0"/>
      <p:bldP spid="7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1276761"/>
            <a:ext cx="11347387" cy="4493538"/>
          </a:xfrm>
          <a:prstGeom prst="rect">
            <a:avLst/>
          </a:prstGeom>
          <a:noFill/>
        </p:spPr>
        <p:txBody>
          <a:bodyPr wrap="square" rtlCol="0">
            <a:spAutoFit/>
          </a:bodyPr>
          <a:lstStyle/>
          <a:p>
            <a:r>
              <a:rPr lang="es-ES" sz="2200" dirty="0"/>
              <a:t>6.1. INTRODUCCIÓN A LA PROGRAMACIÓN DE OPERACIONES</a:t>
            </a:r>
          </a:p>
          <a:p>
            <a:r>
              <a:rPr lang="es-ES" sz="2200" dirty="0"/>
              <a:t>6.2. LA ASIGNACIÓN DE CARGA</a:t>
            </a:r>
          </a:p>
          <a:p>
            <a:r>
              <a:rPr lang="es-ES" sz="2200" dirty="0"/>
              <a:t>	6.2.1. GRÁFICOS DE CARGA</a:t>
            </a:r>
          </a:p>
          <a:p>
            <a:r>
              <a:rPr lang="es-ES" sz="2200" dirty="0"/>
              <a:t>	6.2.2. MÉTODOS DE LOS ÍNDICES</a:t>
            </a:r>
          </a:p>
          <a:p>
            <a:r>
              <a:rPr lang="es-ES" sz="2200" dirty="0"/>
              <a:t>	6.2.3. ALGORITMO DE KUHN</a:t>
            </a:r>
          </a:p>
          <a:p>
            <a:r>
              <a:rPr lang="es-ES" sz="2200" dirty="0"/>
              <a:t>6.3. SECUENCIACIÓN</a:t>
            </a:r>
          </a:p>
          <a:p>
            <a:r>
              <a:rPr lang="es-ES" sz="2200" dirty="0"/>
              <a:t>	6.3.1. REGLAS DE PRIORIDAD</a:t>
            </a:r>
          </a:p>
          <a:p>
            <a:r>
              <a:rPr lang="es-ES" sz="2200" dirty="0"/>
              <a:t>	6.3.2. ALGORITMO DE KAUFMANN</a:t>
            </a:r>
          </a:p>
          <a:p>
            <a:r>
              <a:rPr lang="es-ES" sz="2200" dirty="0"/>
              <a:t>	6.3.3. REGLA DE JOHNSON</a:t>
            </a:r>
          </a:p>
          <a:p>
            <a:r>
              <a:rPr lang="es-ES" sz="2200" dirty="0"/>
              <a:t>6.4. PROGRAMACIÓN DETALLADA</a:t>
            </a:r>
          </a:p>
          <a:p>
            <a:r>
              <a:rPr lang="es-ES" sz="2200" dirty="0"/>
              <a:t>	6.4.1. LISTAS DE EXPEDICIÓN</a:t>
            </a:r>
          </a:p>
          <a:p>
            <a:r>
              <a:rPr lang="es-ES" sz="2200" dirty="0"/>
              <a:t>6.5. EL CONTROL DE CAPACIDAD</a:t>
            </a:r>
          </a:p>
          <a:p>
            <a:r>
              <a:rPr lang="es-ES" sz="2200" dirty="0"/>
              <a:t>	6.5.1. CONTROL </a:t>
            </a:r>
            <a:r>
              <a:rPr lang="es-ES" sz="2200" i="1" dirty="0"/>
              <a:t>INPUT</a:t>
            </a:r>
            <a:r>
              <a:rPr lang="es-ES" sz="2200" dirty="0"/>
              <a:t>/</a:t>
            </a:r>
            <a:r>
              <a:rPr lang="es-ES" sz="2200" i="1" dirty="0"/>
              <a:t>OUTPUT</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3215" y="3946226"/>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84126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6.</a:t>
            </a:r>
          </a:p>
          <a:p>
            <a:pPr marL="285750" indent="-285750">
              <a:buFont typeface="Wingdings" panose="05000000000000000000" pitchFamily="2" charset="2"/>
              <a:buChar char="ü"/>
            </a:pPr>
            <a:r>
              <a:rPr lang="es-ES" dirty="0"/>
              <a:t>Principios de Administración de Operaciones (7ª Ed.). (Heizer, J. y Render, B.) Cap. 15.</a:t>
            </a:r>
          </a:p>
          <a:p>
            <a:pPr marL="285750" indent="-285750">
              <a:buFont typeface="Wingdings" panose="05000000000000000000" pitchFamily="2" charset="2"/>
              <a:buChar char="ü"/>
            </a:pPr>
            <a:r>
              <a:rPr lang="es-ES" dirty="0"/>
              <a:t>Dirección de Operaciones. Aspectos tácticos y operativos. (Domínguez Machuca, J.A. y otros) Cap. 9.</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84573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861959"/>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2" name="CuadroTexto 11">
            <a:extLst>
              <a:ext uri="{FF2B5EF4-FFF2-40B4-BE49-F238E27FC236}">
                <a16:creationId xmlns:a16="http://schemas.microsoft.com/office/drawing/2014/main" id="{3DF2ADDB-9E43-46FB-9048-A0D7CD2F992E}"/>
              </a:ext>
            </a:extLst>
          </p:cNvPr>
          <p:cNvSpPr txBox="1"/>
          <p:nvPr/>
        </p:nvSpPr>
        <p:spPr>
          <a:xfrm>
            <a:off x="2172267" y="152094"/>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dirty="0"/>
              <a:t>LA PROGRAMACIÓN DE OPERACIONES</a:t>
            </a:r>
            <a:endParaRPr lang="en-US" sz="2800" b="1" kern="1200" dirty="0">
              <a:latin typeface="+mn-lt"/>
              <a:ea typeface="+mn-ea"/>
              <a:cs typeface="+mn-cs"/>
            </a:endParaRPr>
          </a:p>
        </p:txBody>
      </p:sp>
      <p:sp>
        <p:nvSpPr>
          <p:cNvPr id="13" name="Título 1">
            <a:extLst>
              <a:ext uri="{FF2B5EF4-FFF2-40B4-BE49-F238E27FC236}">
                <a16:creationId xmlns:a16="http://schemas.microsoft.com/office/drawing/2014/main" id="{C3CB3FD3-CC28-4800-A885-ED2507DEFC46}"/>
              </a:ext>
            </a:extLst>
          </p:cNvPr>
          <p:cNvSpPr txBox="1">
            <a:spLocks/>
          </p:cNvSpPr>
          <p:nvPr/>
        </p:nvSpPr>
        <p:spPr>
          <a:xfrm>
            <a:off x="4810558" y="34222"/>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6</a:t>
            </a:r>
          </a:p>
        </p:txBody>
      </p:sp>
    </p:spTree>
    <p:extLst>
      <p:ext uri="{BB962C8B-B14F-4D97-AF65-F5344CB8AC3E}">
        <p14:creationId xmlns:p14="http://schemas.microsoft.com/office/powerpoint/2010/main" val="270676320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6.4. PROGRAMACIÓN DETELLADA</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2" name="CuadroTexto 1">
            <a:extLst>
              <a:ext uri="{FF2B5EF4-FFF2-40B4-BE49-F238E27FC236}">
                <a16:creationId xmlns:a16="http://schemas.microsoft.com/office/drawing/2014/main" id="{23009676-C6F0-4CF9-B0E7-708256384AC7}"/>
              </a:ext>
            </a:extLst>
          </p:cNvPr>
          <p:cNvSpPr txBox="1"/>
          <p:nvPr/>
        </p:nvSpPr>
        <p:spPr>
          <a:xfrm>
            <a:off x="0" y="393893"/>
            <a:ext cx="12191999" cy="5262979"/>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Esta tercera actividad de la PCP es consecuencia de las dos anteriores, la asignación de carga y la secuenciación. Su finalidad es determinar el momento de inicio y finalización de cada una de las tareas para cada CT. Por esta razón también se le suele denominar temporización.</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Esta programación detallada se puede llevar a cabo de dos maneras:</a:t>
            </a:r>
          </a:p>
          <a:p>
            <a:pPr marL="800100" lvl="1" indent="-342900" algn="just">
              <a:buFont typeface="Courier New" panose="02070309020205020404" pitchFamily="49" charset="0"/>
              <a:buChar char="o"/>
            </a:pPr>
            <a:r>
              <a:rPr lang="es-ES" sz="2400" dirty="0"/>
              <a:t>La </a:t>
            </a:r>
            <a:r>
              <a:rPr lang="es-ES" sz="2400" b="1" dirty="0"/>
              <a:t>programación hacia delante </a:t>
            </a:r>
            <a:r>
              <a:rPr lang="es-ES" sz="2400" dirty="0"/>
              <a:t>parte del momento actual y programa las distintas actividades desde ese momento hacia delante, de acuerdo con la secuencia establecida.</a:t>
            </a:r>
          </a:p>
          <a:p>
            <a:pPr marL="800100" lvl="1" indent="-342900" algn="just">
              <a:buFont typeface="Arial" panose="020B0604020202020204" pitchFamily="34" charset="0"/>
              <a:buChar char="•"/>
            </a:pPr>
            <a:endParaRPr lang="es-ES" sz="2400" dirty="0"/>
          </a:p>
          <a:p>
            <a:pPr marL="800100" lvl="1" indent="-342900" algn="just">
              <a:buFont typeface="Arial" panose="020B0604020202020204" pitchFamily="34" charset="0"/>
              <a:buChar char="•"/>
            </a:pPr>
            <a:endParaRPr lang="es-ES" sz="2400" dirty="0"/>
          </a:p>
          <a:p>
            <a:pPr marL="800100" lvl="1" indent="-342900" algn="just">
              <a:buFont typeface="Arial" panose="020B0604020202020204" pitchFamily="34" charset="0"/>
              <a:buChar char="•"/>
            </a:pPr>
            <a:endParaRPr lang="es-ES" sz="2400" dirty="0"/>
          </a:p>
          <a:p>
            <a:pPr marL="800100" lvl="1" indent="-342900" algn="just">
              <a:buFont typeface="Arial" panose="020B0604020202020204" pitchFamily="34" charset="0"/>
              <a:buChar char="•"/>
            </a:pPr>
            <a:endParaRPr lang="es-ES" sz="2400" dirty="0"/>
          </a:p>
          <a:p>
            <a:pPr marL="800100" lvl="1" indent="-342900" algn="just">
              <a:buFont typeface="Courier New" panose="02070309020205020404" pitchFamily="49" charset="0"/>
              <a:buChar char="o"/>
            </a:pPr>
            <a:r>
              <a:rPr lang="es-ES" sz="2400" dirty="0"/>
              <a:t>La </a:t>
            </a:r>
            <a:r>
              <a:rPr lang="es-ES" sz="2400" b="1" dirty="0"/>
              <a:t>programación hacia atrás </a:t>
            </a:r>
            <a:r>
              <a:rPr lang="es-ES" sz="2400" dirty="0"/>
              <a:t>parte de la fecha de entrega o finalización prevista, restando hacia atrás los tiempos de cada operación hasta obtener el tiempo de inicio</a:t>
            </a:r>
          </a:p>
        </p:txBody>
      </p:sp>
      <p:cxnSp>
        <p:nvCxnSpPr>
          <p:cNvPr id="5" name="2 Conector recto de flecha">
            <a:extLst>
              <a:ext uri="{FF2B5EF4-FFF2-40B4-BE49-F238E27FC236}">
                <a16:creationId xmlns:a16="http://schemas.microsoft.com/office/drawing/2014/main" id="{9EB1919A-CA45-47E9-8FD1-2348214D8697}"/>
              </a:ext>
            </a:extLst>
          </p:cNvPr>
          <p:cNvCxnSpPr>
            <a:cxnSpLocks noChangeShapeType="1"/>
          </p:cNvCxnSpPr>
          <p:nvPr/>
        </p:nvCxnSpPr>
        <p:spPr bwMode="auto">
          <a:xfrm flipH="1">
            <a:off x="2245365" y="3873350"/>
            <a:ext cx="2209800" cy="0"/>
          </a:xfrm>
          <a:prstGeom prst="straightConnector1">
            <a:avLst/>
          </a:prstGeom>
          <a:noFill/>
          <a:ln w="38100" algn="ctr">
            <a:solidFill>
              <a:srgbClr val="FF0000"/>
            </a:solidFill>
            <a:round/>
            <a:headEnd type="arrow" w="med" len="med"/>
            <a:tailEnd type="none" w="med" len="med"/>
          </a:ln>
          <a:effectLst>
            <a:outerShdw blurRad="50800" dist="38100" dir="2700000" algn="tl" rotWithShape="0">
              <a:prstClr val="black">
                <a:alpha val="40000"/>
              </a:prstClr>
            </a:outerShdw>
          </a:effectLst>
        </p:spPr>
      </p:cxnSp>
      <p:cxnSp>
        <p:nvCxnSpPr>
          <p:cNvPr id="6" name="13 Conector recto">
            <a:extLst>
              <a:ext uri="{FF2B5EF4-FFF2-40B4-BE49-F238E27FC236}">
                <a16:creationId xmlns:a16="http://schemas.microsoft.com/office/drawing/2014/main" id="{F768C59B-DA34-40CD-958E-ED9E4AD31B76}"/>
              </a:ext>
            </a:extLst>
          </p:cNvPr>
          <p:cNvCxnSpPr>
            <a:cxnSpLocks noChangeShapeType="1"/>
          </p:cNvCxnSpPr>
          <p:nvPr/>
        </p:nvCxnSpPr>
        <p:spPr bwMode="auto">
          <a:xfrm>
            <a:off x="4452599" y="3720950"/>
            <a:ext cx="0" cy="304800"/>
          </a:xfrm>
          <a:prstGeom prst="line">
            <a:avLst/>
          </a:prstGeom>
          <a:noFill/>
          <a:ln w="9525" algn="ctr">
            <a:solidFill>
              <a:schemeClr val="tx1"/>
            </a:solidFill>
            <a:round/>
            <a:headEnd/>
            <a:tailEnd/>
          </a:ln>
          <a:effectLst>
            <a:outerShdw blurRad="50800" dist="38100" dir="2700000" algn="tl" rotWithShape="0">
              <a:prstClr val="black">
                <a:alpha val="40000"/>
              </a:prstClr>
            </a:outerShdw>
          </a:effectLst>
        </p:spPr>
      </p:cxnSp>
      <p:cxnSp>
        <p:nvCxnSpPr>
          <p:cNvPr id="7" name="15 Conector recto">
            <a:extLst>
              <a:ext uri="{FF2B5EF4-FFF2-40B4-BE49-F238E27FC236}">
                <a16:creationId xmlns:a16="http://schemas.microsoft.com/office/drawing/2014/main" id="{6EF77E1B-28B2-4A8E-9869-83D63F553913}"/>
              </a:ext>
            </a:extLst>
          </p:cNvPr>
          <p:cNvCxnSpPr>
            <a:cxnSpLocks noChangeShapeType="1"/>
          </p:cNvCxnSpPr>
          <p:nvPr/>
        </p:nvCxnSpPr>
        <p:spPr bwMode="auto">
          <a:xfrm>
            <a:off x="2245365" y="3720950"/>
            <a:ext cx="0" cy="304800"/>
          </a:xfrm>
          <a:prstGeom prst="line">
            <a:avLst/>
          </a:prstGeom>
          <a:noFill/>
          <a:ln w="9525" algn="ctr">
            <a:solidFill>
              <a:schemeClr val="tx1"/>
            </a:solidFill>
            <a:round/>
            <a:headEnd/>
            <a:tailEnd/>
          </a:ln>
          <a:effectLst>
            <a:outerShdw blurRad="50800" dist="38100" dir="2700000" algn="tl" rotWithShape="0">
              <a:prstClr val="black">
                <a:alpha val="40000"/>
              </a:prstClr>
            </a:outerShdw>
          </a:effectLst>
        </p:spPr>
      </p:cxnSp>
      <p:sp>
        <p:nvSpPr>
          <p:cNvPr id="8" name="22 CuadroTexto">
            <a:extLst>
              <a:ext uri="{FF2B5EF4-FFF2-40B4-BE49-F238E27FC236}">
                <a16:creationId xmlns:a16="http://schemas.microsoft.com/office/drawing/2014/main" id="{220D8FD6-BB3B-4EC1-BF4A-54EB187847EA}"/>
              </a:ext>
            </a:extLst>
          </p:cNvPr>
          <p:cNvSpPr txBox="1">
            <a:spLocks noChangeArrowheads="1"/>
          </p:cNvSpPr>
          <p:nvPr/>
        </p:nvSpPr>
        <p:spPr bwMode="auto">
          <a:xfrm>
            <a:off x="1407165" y="3727300"/>
            <a:ext cx="838200" cy="338137"/>
          </a:xfrm>
          <a:prstGeom prst="rect">
            <a:avLst/>
          </a:prstGeom>
          <a:noFill/>
          <a:ln w="9525">
            <a:noFill/>
            <a:miter lim="800000"/>
            <a:headEnd/>
            <a:tailEnd/>
          </a:ln>
        </p:spPr>
        <p:txBody>
          <a:bodyPr>
            <a:spAutoFit/>
          </a:bodyPr>
          <a:lstStyle/>
          <a:p>
            <a:r>
              <a:rPr lang="es-ES" altLang="es-ES" sz="1600" b="1" i="0" dirty="0">
                <a:latin typeface="Arial Narrow" pitchFamily="34" charset="0"/>
              </a:rPr>
              <a:t>F. inicio</a:t>
            </a:r>
          </a:p>
        </p:txBody>
      </p:sp>
      <p:sp>
        <p:nvSpPr>
          <p:cNvPr id="9" name="23 CuadroTexto">
            <a:extLst>
              <a:ext uri="{FF2B5EF4-FFF2-40B4-BE49-F238E27FC236}">
                <a16:creationId xmlns:a16="http://schemas.microsoft.com/office/drawing/2014/main" id="{F9154482-7565-41FD-825D-50008A027B7C}"/>
              </a:ext>
            </a:extLst>
          </p:cNvPr>
          <p:cNvSpPr txBox="1">
            <a:spLocks noChangeArrowheads="1"/>
          </p:cNvSpPr>
          <p:nvPr/>
        </p:nvSpPr>
        <p:spPr bwMode="auto">
          <a:xfrm>
            <a:off x="4504378" y="3727300"/>
            <a:ext cx="762000" cy="338137"/>
          </a:xfrm>
          <a:prstGeom prst="rect">
            <a:avLst/>
          </a:prstGeom>
          <a:noFill/>
          <a:ln w="9525">
            <a:noFill/>
            <a:miter lim="800000"/>
            <a:headEnd/>
            <a:tailEnd/>
          </a:ln>
        </p:spPr>
        <p:txBody>
          <a:bodyPr>
            <a:spAutoFit/>
          </a:bodyPr>
          <a:lstStyle/>
          <a:p>
            <a:r>
              <a:rPr lang="es-ES" altLang="es-ES" sz="1600" b="1" i="0" dirty="0">
                <a:latin typeface="Arial Narrow" pitchFamily="34" charset="0"/>
              </a:rPr>
              <a:t>F. final</a:t>
            </a:r>
          </a:p>
        </p:txBody>
      </p:sp>
      <p:sp>
        <p:nvSpPr>
          <p:cNvPr id="10" name="CuadroTexto 9">
            <a:extLst>
              <a:ext uri="{FF2B5EF4-FFF2-40B4-BE49-F238E27FC236}">
                <a16:creationId xmlns:a16="http://schemas.microsoft.com/office/drawing/2014/main" id="{9380E646-C24C-4A8B-A469-29B5DCA9DB38}"/>
              </a:ext>
            </a:extLst>
          </p:cNvPr>
          <p:cNvSpPr txBox="1"/>
          <p:nvPr/>
        </p:nvSpPr>
        <p:spPr>
          <a:xfrm>
            <a:off x="5266378" y="3396296"/>
            <a:ext cx="6016007" cy="954107"/>
          </a:xfrm>
          <a:prstGeom prst="rect">
            <a:avLst/>
          </a:prstGeom>
          <a:noFill/>
        </p:spPr>
        <p:txBody>
          <a:bodyPr wrap="square" rtlCol="0">
            <a:spAutoFit/>
          </a:bodyPr>
          <a:lstStyle/>
          <a:p>
            <a:r>
              <a:rPr lang="es-ES" sz="1400" dirty="0"/>
              <a:t>- Se inicia tan pronto como se conocen los requerimientos del trabajo.</a:t>
            </a:r>
          </a:p>
          <a:p>
            <a:r>
              <a:rPr lang="es-ES" sz="1400" dirty="0"/>
              <a:t>- Se diseña habitualmente para elaborar un programa que pueda ser cumplido incluso si eso significa no satisfacer la fecha prevista de entrega.</a:t>
            </a:r>
          </a:p>
          <a:p>
            <a:r>
              <a:rPr lang="es-ES" sz="1400" dirty="0"/>
              <a:t>- Frecuentemente provoca un aumento del inventario de trabajo en curso.</a:t>
            </a:r>
          </a:p>
        </p:txBody>
      </p:sp>
      <p:cxnSp>
        <p:nvCxnSpPr>
          <p:cNvPr id="11" name="2 Conector recto de flecha">
            <a:extLst>
              <a:ext uri="{FF2B5EF4-FFF2-40B4-BE49-F238E27FC236}">
                <a16:creationId xmlns:a16="http://schemas.microsoft.com/office/drawing/2014/main" id="{6DFDD145-6D10-4735-8B86-128F3A844C35}"/>
              </a:ext>
            </a:extLst>
          </p:cNvPr>
          <p:cNvCxnSpPr>
            <a:cxnSpLocks noChangeShapeType="1"/>
          </p:cNvCxnSpPr>
          <p:nvPr/>
        </p:nvCxnSpPr>
        <p:spPr bwMode="auto">
          <a:xfrm flipH="1">
            <a:off x="2203171" y="5987732"/>
            <a:ext cx="2209800" cy="0"/>
          </a:xfrm>
          <a:prstGeom prst="straightConnector1">
            <a:avLst/>
          </a:prstGeom>
          <a:noFill/>
          <a:ln w="38100" algn="ctr">
            <a:solidFill>
              <a:srgbClr val="FF0000"/>
            </a:solidFill>
            <a:round/>
            <a:headEnd/>
            <a:tailEnd type="arrow" w="med" len="med"/>
          </a:ln>
          <a:effectLst>
            <a:outerShdw blurRad="50800" dist="38100" dir="2700000" algn="tl" rotWithShape="0">
              <a:prstClr val="black">
                <a:alpha val="40000"/>
              </a:prstClr>
            </a:outerShdw>
          </a:effectLst>
        </p:spPr>
      </p:cxnSp>
      <p:cxnSp>
        <p:nvCxnSpPr>
          <p:cNvPr id="12" name="13 Conector recto">
            <a:extLst>
              <a:ext uri="{FF2B5EF4-FFF2-40B4-BE49-F238E27FC236}">
                <a16:creationId xmlns:a16="http://schemas.microsoft.com/office/drawing/2014/main" id="{12803E6D-2AE5-48B6-9F31-BE1DA88E3756}"/>
              </a:ext>
            </a:extLst>
          </p:cNvPr>
          <p:cNvCxnSpPr>
            <a:cxnSpLocks noChangeShapeType="1"/>
          </p:cNvCxnSpPr>
          <p:nvPr/>
        </p:nvCxnSpPr>
        <p:spPr bwMode="auto">
          <a:xfrm>
            <a:off x="4410405" y="5835332"/>
            <a:ext cx="0" cy="304800"/>
          </a:xfrm>
          <a:prstGeom prst="line">
            <a:avLst/>
          </a:prstGeom>
          <a:noFill/>
          <a:ln w="9525" algn="ctr">
            <a:solidFill>
              <a:schemeClr val="tx1"/>
            </a:solidFill>
            <a:round/>
            <a:headEnd/>
            <a:tailEnd/>
          </a:ln>
          <a:effectLst>
            <a:outerShdw blurRad="50800" dist="38100" dir="2700000" algn="tl" rotWithShape="0">
              <a:prstClr val="black">
                <a:alpha val="40000"/>
              </a:prstClr>
            </a:outerShdw>
          </a:effectLst>
        </p:spPr>
      </p:cxnSp>
      <p:cxnSp>
        <p:nvCxnSpPr>
          <p:cNvPr id="13" name="15 Conector recto">
            <a:extLst>
              <a:ext uri="{FF2B5EF4-FFF2-40B4-BE49-F238E27FC236}">
                <a16:creationId xmlns:a16="http://schemas.microsoft.com/office/drawing/2014/main" id="{F3027216-A691-4082-942B-4EA572B8136F}"/>
              </a:ext>
            </a:extLst>
          </p:cNvPr>
          <p:cNvCxnSpPr>
            <a:cxnSpLocks noChangeShapeType="1"/>
          </p:cNvCxnSpPr>
          <p:nvPr/>
        </p:nvCxnSpPr>
        <p:spPr bwMode="auto">
          <a:xfrm>
            <a:off x="2203171" y="5835332"/>
            <a:ext cx="0" cy="304800"/>
          </a:xfrm>
          <a:prstGeom prst="line">
            <a:avLst/>
          </a:prstGeom>
          <a:noFill/>
          <a:ln w="9525" algn="ctr">
            <a:solidFill>
              <a:schemeClr val="tx1"/>
            </a:solidFill>
            <a:round/>
            <a:headEnd/>
            <a:tailEnd/>
          </a:ln>
          <a:effectLst>
            <a:outerShdw blurRad="50800" dist="38100" dir="2700000" algn="tl" rotWithShape="0">
              <a:prstClr val="black">
                <a:alpha val="40000"/>
              </a:prstClr>
            </a:outerShdw>
          </a:effectLst>
        </p:spPr>
      </p:cxnSp>
      <p:sp>
        <p:nvSpPr>
          <p:cNvPr id="14" name="22 CuadroTexto">
            <a:extLst>
              <a:ext uri="{FF2B5EF4-FFF2-40B4-BE49-F238E27FC236}">
                <a16:creationId xmlns:a16="http://schemas.microsoft.com/office/drawing/2014/main" id="{C3287355-1DBB-4561-9CE8-B3A3041E42B4}"/>
              </a:ext>
            </a:extLst>
          </p:cNvPr>
          <p:cNvSpPr txBox="1">
            <a:spLocks noChangeArrowheads="1"/>
          </p:cNvSpPr>
          <p:nvPr/>
        </p:nvSpPr>
        <p:spPr bwMode="auto">
          <a:xfrm>
            <a:off x="1364971" y="5841682"/>
            <a:ext cx="833682" cy="338137"/>
          </a:xfrm>
          <a:prstGeom prst="rect">
            <a:avLst/>
          </a:prstGeom>
          <a:noFill/>
          <a:ln w="9525">
            <a:noFill/>
            <a:miter lim="800000"/>
            <a:headEnd/>
            <a:tailEnd/>
          </a:ln>
        </p:spPr>
        <p:txBody>
          <a:bodyPr wrap="square">
            <a:spAutoFit/>
          </a:bodyPr>
          <a:lstStyle/>
          <a:p>
            <a:r>
              <a:rPr lang="es-ES" altLang="es-ES" sz="1600" b="1" i="0" dirty="0">
                <a:latin typeface="Arial Narrow" pitchFamily="34" charset="0"/>
              </a:rPr>
              <a:t>F. inicio</a:t>
            </a:r>
          </a:p>
        </p:txBody>
      </p:sp>
      <p:sp>
        <p:nvSpPr>
          <p:cNvPr id="15" name="23 CuadroTexto">
            <a:extLst>
              <a:ext uri="{FF2B5EF4-FFF2-40B4-BE49-F238E27FC236}">
                <a16:creationId xmlns:a16="http://schemas.microsoft.com/office/drawing/2014/main" id="{1539EA47-CF67-4E3E-A21C-A16FCB09D2F6}"/>
              </a:ext>
            </a:extLst>
          </p:cNvPr>
          <p:cNvSpPr txBox="1">
            <a:spLocks noChangeArrowheads="1"/>
          </p:cNvSpPr>
          <p:nvPr/>
        </p:nvSpPr>
        <p:spPr bwMode="auto">
          <a:xfrm>
            <a:off x="4462184" y="5841682"/>
            <a:ext cx="762000" cy="338137"/>
          </a:xfrm>
          <a:prstGeom prst="rect">
            <a:avLst/>
          </a:prstGeom>
          <a:noFill/>
          <a:ln w="9525">
            <a:noFill/>
            <a:miter lim="800000"/>
            <a:headEnd/>
            <a:tailEnd/>
          </a:ln>
        </p:spPr>
        <p:txBody>
          <a:bodyPr>
            <a:spAutoFit/>
          </a:bodyPr>
          <a:lstStyle/>
          <a:p>
            <a:r>
              <a:rPr lang="es-ES" altLang="es-ES" sz="1600" b="1" i="0" dirty="0">
                <a:latin typeface="Arial Narrow" pitchFamily="34" charset="0"/>
              </a:rPr>
              <a:t>F. final</a:t>
            </a:r>
          </a:p>
        </p:txBody>
      </p:sp>
      <p:sp>
        <p:nvSpPr>
          <p:cNvPr id="17" name="CuadroTexto 16">
            <a:extLst>
              <a:ext uri="{FF2B5EF4-FFF2-40B4-BE49-F238E27FC236}">
                <a16:creationId xmlns:a16="http://schemas.microsoft.com/office/drawing/2014/main" id="{7662EC9D-3391-492B-8270-A0F7C529CA04}"/>
              </a:ext>
            </a:extLst>
          </p:cNvPr>
          <p:cNvSpPr txBox="1"/>
          <p:nvPr/>
        </p:nvSpPr>
        <p:spPr>
          <a:xfrm>
            <a:off x="5228700" y="5563627"/>
            <a:ext cx="6143251" cy="954107"/>
          </a:xfrm>
          <a:prstGeom prst="rect">
            <a:avLst/>
          </a:prstGeom>
          <a:noFill/>
        </p:spPr>
        <p:txBody>
          <a:bodyPr wrap="square" rtlCol="0">
            <a:spAutoFit/>
          </a:bodyPr>
          <a:lstStyle/>
          <a:p>
            <a:r>
              <a:rPr lang="es-ES" sz="1400" dirty="0"/>
              <a:t>-Se inicia a partir de la fecha de entrega, programando primero la última operación a realizar en el trabajo.</a:t>
            </a:r>
          </a:p>
          <a:p>
            <a:r>
              <a:rPr lang="es-ES" sz="1400" dirty="0"/>
              <a:t>- Las etapas del trabajo se programan entonces, de una en una, en orden inverso.</a:t>
            </a:r>
          </a:p>
          <a:p>
            <a:r>
              <a:rPr lang="es-ES" sz="1400" dirty="0"/>
              <a:t>- Puede que no haya recursos necesarios para cumplir el programa resultante.</a:t>
            </a:r>
          </a:p>
        </p:txBody>
      </p:sp>
    </p:spTree>
    <p:extLst>
      <p:ext uri="{BB962C8B-B14F-4D97-AF65-F5344CB8AC3E}">
        <p14:creationId xmlns:p14="http://schemas.microsoft.com/office/powerpoint/2010/main" val="3249986919"/>
      </p:ext>
    </p:extLst>
  </p:cSld>
  <p:clrMapOvr>
    <a:masterClrMapping/>
  </p:clrMapOvr>
  <p:transition spd="slow">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6.4. PROGRAMACIÓN DETELLADA</a:t>
            </a:r>
          </a:p>
          <a:p>
            <a:pPr algn="ctr"/>
            <a:r>
              <a:rPr lang="es-ES" dirty="0">
                <a:solidFill>
                  <a:srgbClr val="0070C0"/>
                </a:solidFill>
              </a:rPr>
              <a:t>6.4.1. LAS LISTAS DE EXPEDICIÓN</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2" name="CuadroTexto 1">
            <a:extLst>
              <a:ext uri="{FF2B5EF4-FFF2-40B4-BE49-F238E27FC236}">
                <a16:creationId xmlns:a16="http://schemas.microsoft.com/office/drawing/2014/main" id="{23009676-C6F0-4CF9-B0E7-708256384AC7}"/>
              </a:ext>
            </a:extLst>
          </p:cNvPr>
          <p:cNvSpPr txBox="1"/>
          <p:nvPr/>
        </p:nvSpPr>
        <p:spPr>
          <a:xfrm>
            <a:off x="0" y="773725"/>
            <a:ext cx="12191999" cy="5632311"/>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En la práctica, es posible usar una combinación de programación hacia delante y hacia atrás, a fin de encontrar un intercambio razonable entre la capacidad disponible y las fechas de entrega al cliente.</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Como herramienta para tratar de gestionar la posible línea de espera y la capacidad del CT se suelen utilizar las </a:t>
            </a:r>
            <a:r>
              <a:rPr lang="es-ES" sz="2400" b="1" dirty="0"/>
              <a:t>listas de expedición</a:t>
            </a:r>
            <a:r>
              <a:rPr lang="es-ES" sz="2400" dirty="0"/>
              <a:t>, que indican, al final de la jornada laboral, el estado de cada pedido en cada CT (situación actual y tiempo de procesamiento restante) y los próximos pedidos planificados en cada CT.</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Estas listas forman parte del sistema informático y están integradas con la lista de materiales (indicando los componentes de cada producto).</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Con la lista de expedición el responsable de cada CT sabrá al comienzo de cada jornada, entre otras cosas, las operaciones que debe realizar, la secuenciación de pedidos, dónde se encuentran y la carga que van a generar.</a:t>
            </a:r>
          </a:p>
        </p:txBody>
      </p:sp>
    </p:spTree>
    <p:extLst>
      <p:ext uri="{BB962C8B-B14F-4D97-AF65-F5344CB8AC3E}">
        <p14:creationId xmlns:p14="http://schemas.microsoft.com/office/powerpoint/2010/main" val="4246370960"/>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2" name="CuadroTexto 1">
            <a:extLst>
              <a:ext uri="{FF2B5EF4-FFF2-40B4-BE49-F238E27FC236}">
                <a16:creationId xmlns:a16="http://schemas.microsoft.com/office/drawing/2014/main" id="{23009676-C6F0-4CF9-B0E7-708256384AC7}"/>
              </a:ext>
            </a:extLst>
          </p:cNvPr>
          <p:cNvSpPr txBox="1"/>
          <p:nvPr/>
        </p:nvSpPr>
        <p:spPr>
          <a:xfrm>
            <a:off x="0" y="4614199"/>
            <a:ext cx="12191999" cy="2123658"/>
          </a:xfrm>
          <a:prstGeom prst="rect">
            <a:avLst/>
          </a:prstGeom>
          <a:noFill/>
        </p:spPr>
        <p:txBody>
          <a:bodyPr wrap="square" rtlCol="0">
            <a:spAutoFit/>
          </a:bodyPr>
          <a:lstStyle/>
          <a:p>
            <a:pPr algn="just"/>
            <a:r>
              <a:rPr lang="es-ES" sz="2200" dirty="0"/>
              <a:t>Al final de la jornada del día 22 quedan tres pedidos sin completar. Al P3 le faltan 10 horas para finalizar (de las 12,5 necesarias en CT3) y a P1 y P2 todo el tiempo (10,5 y 10 horas respectivamente). La capacidad diaria del CT3 es de 30 horas. Como todavía restan 30,5 horas, el CT3 no puede admitir ningún pedido nuevo el día 23. Durante el día 24 podrá recibir los pedidos P5 y P4. No obstante, cuando finalice P3 en CT3 se podría trasladar a CT1 (en caso de que este tenga capacidad), sin necesidad de esperar a la finalización de la jornada. Así, podría comenzar su ejecución y se podrían evitar tiempos ociosos.</a:t>
            </a:r>
          </a:p>
        </p:txBody>
      </p:sp>
      <p:pic>
        <p:nvPicPr>
          <p:cNvPr id="18" name="Picture 1">
            <a:extLst>
              <a:ext uri="{FF2B5EF4-FFF2-40B4-BE49-F238E27FC236}">
                <a16:creationId xmlns:a16="http://schemas.microsoft.com/office/drawing/2014/main" id="{8B90D79D-28DB-4EE0-B7B2-935ABD3214A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3822"/>
          <a:stretch/>
        </p:blipFill>
        <p:spPr bwMode="auto">
          <a:xfrm>
            <a:off x="768649" y="1024654"/>
            <a:ext cx="10654702" cy="3530991"/>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6" name="Rectángulo 5">
            <a:extLst>
              <a:ext uri="{FF2B5EF4-FFF2-40B4-BE49-F238E27FC236}">
                <a16:creationId xmlns:a16="http://schemas.microsoft.com/office/drawing/2014/main" id="{690EE581-4311-4E41-8275-6B5A018EB1BC}"/>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6.4. PROGRAMACIÓN DETELLADA</a:t>
            </a:r>
          </a:p>
          <a:p>
            <a:pPr algn="ctr"/>
            <a:r>
              <a:rPr lang="es-ES" dirty="0">
                <a:solidFill>
                  <a:srgbClr val="0070C0"/>
                </a:solidFill>
              </a:rPr>
              <a:t>6.4.1. LAS LISTAS DE EXPEDICIÓN</a:t>
            </a:r>
          </a:p>
        </p:txBody>
      </p:sp>
      <p:sp>
        <p:nvSpPr>
          <p:cNvPr id="7" name="CuadroTexto 6">
            <a:extLst>
              <a:ext uri="{FF2B5EF4-FFF2-40B4-BE49-F238E27FC236}">
                <a16:creationId xmlns:a16="http://schemas.microsoft.com/office/drawing/2014/main" id="{E88B1A2D-A0A8-4A0B-A25A-3E45F0BFE83E}"/>
              </a:ext>
            </a:extLst>
          </p:cNvPr>
          <p:cNvSpPr txBox="1"/>
          <p:nvPr/>
        </p:nvSpPr>
        <p:spPr>
          <a:xfrm>
            <a:off x="3008141" y="603767"/>
            <a:ext cx="6175716" cy="461665"/>
          </a:xfrm>
          <a:prstGeom prst="rect">
            <a:avLst/>
          </a:prstGeom>
          <a:noFill/>
        </p:spPr>
        <p:txBody>
          <a:bodyPr wrap="square">
            <a:spAutoFit/>
          </a:bodyPr>
          <a:lstStyle/>
          <a:p>
            <a:pPr algn="ctr"/>
            <a:r>
              <a:rPr lang="es-ES" sz="2400" b="1" i="1" dirty="0"/>
              <a:t>EJEMPLO DE LISTA DE EXPEDICIÓN</a:t>
            </a:r>
          </a:p>
        </p:txBody>
      </p:sp>
    </p:spTree>
    <p:extLst>
      <p:ext uri="{BB962C8B-B14F-4D97-AF65-F5344CB8AC3E}">
        <p14:creationId xmlns:p14="http://schemas.microsoft.com/office/powerpoint/2010/main" val="3515831869"/>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1276761"/>
            <a:ext cx="11347387" cy="4493538"/>
          </a:xfrm>
          <a:prstGeom prst="rect">
            <a:avLst/>
          </a:prstGeom>
          <a:noFill/>
        </p:spPr>
        <p:txBody>
          <a:bodyPr wrap="square" rtlCol="0">
            <a:spAutoFit/>
          </a:bodyPr>
          <a:lstStyle/>
          <a:p>
            <a:r>
              <a:rPr lang="es-ES" sz="2200" dirty="0"/>
              <a:t>6.1. INTRODUCCIÓN A LA PROGRAMACIÓN DE OPERACIONES</a:t>
            </a:r>
          </a:p>
          <a:p>
            <a:r>
              <a:rPr lang="es-ES" sz="2200" dirty="0"/>
              <a:t>6.2. LA ASIGNACIÓN DE CARGA</a:t>
            </a:r>
          </a:p>
          <a:p>
            <a:r>
              <a:rPr lang="es-ES" sz="2200" dirty="0"/>
              <a:t>	6.2.1. GRÁFICOS DE CARGA</a:t>
            </a:r>
          </a:p>
          <a:p>
            <a:r>
              <a:rPr lang="es-ES" sz="2200" dirty="0"/>
              <a:t>	6.2.2. MÉTODOS DE LOS ÍNDICES</a:t>
            </a:r>
          </a:p>
          <a:p>
            <a:r>
              <a:rPr lang="es-ES" sz="2200" dirty="0"/>
              <a:t>	6.2.3. ALGORITMO DE KUHN</a:t>
            </a:r>
          </a:p>
          <a:p>
            <a:r>
              <a:rPr lang="es-ES" sz="2200" dirty="0"/>
              <a:t>6.3. SECUENCIACIÓN</a:t>
            </a:r>
          </a:p>
          <a:p>
            <a:r>
              <a:rPr lang="es-ES" sz="2200" dirty="0"/>
              <a:t>	6.3.1. REGLAS DE PRIORIDAD</a:t>
            </a:r>
          </a:p>
          <a:p>
            <a:r>
              <a:rPr lang="es-ES" sz="2200" dirty="0"/>
              <a:t>	6.3.2. ALGORITMO DE KAUFMANN</a:t>
            </a:r>
          </a:p>
          <a:p>
            <a:r>
              <a:rPr lang="es-ES" sz="2200" dirty="0"/>
              <a:t>	6.3.3. REGLA DE JOHNSON</a:t>
            </a:r>
          </a:p>
          <a:p>
            <a:r>
              <a:rPr lang="es-ES" sz="2200" dirty="0"/>
              <a:t>6.4. PROGRAMACIÓN DETALLADA</a:t>
            </a:r>
          </a:p>
          <a:p>
            <a:r>
              <a:rPr lang="es-ES" sz="2200" dirty="0"/>
              <a:t>	6.4.1. LISTAS DE EXPEDICIÓN</a:t>
            </a:r>
          </a:p>
          <a:p>
            <a:r>
              <a:rPr lang="es-ES" sz="2200" dirty="0"/>
              <a:t>6.5. EL CONTROL DE CAPACIDAD</a:t>
            </a:r>
          </a:p>
          <a:p>
            <a:r>
              <a:rPr lang="es-ES" sz="2200" dirty="0"/>
              <a:t>	6.5.1. CONTROL </a:t>
            </a:r>
            <a:r>
              <a:rPr lang="es-ES" sz="2200" i="1" dirty="0"/>
              <a:t>INPUT</a:t>
            </a:r>
            <a:r>
              <a:rPr lang="es-ES" sz="2200" dirty="0"/>
              <a:t>/</a:t>
            </a:r>
            <a:r>
              <a:rPr lang="es-ES" sz="2200" i="1" dirty="0"/>
              <a:t>OUTPUT</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52535" y="4635545"/>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841266"/>
            <a:ext cx="10739035" cy="923330"/>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6.</a:t>
            </a:r>
          </a:p>
          <a:p>
            <a:pPr marL="285750" indent="-285750">
              <a:buFont typeface="Wingdings" panose="05000000000000000000" pitchFamily="2" charset="2"/>
              <a:buChar char="ü"/>
            </a:pPr>
            <a:r>
              <a:rPr lang="es-ES" dirty="0"/>
              <a:t>Principios de Administración de Operaciones (7ª Ed.). (Heizer, J. y Render, B.) Cap. 15.</a:t>
            </a:r>
          </a:p>
          <a:p>
            <a:pPr marL="285750" indent="-285750">
              <a:buFont typeface="Wingdings" panose="05000000000000000000" pitchFamily="2" charset="2"/>
              <a:buChar char="ü"/>
            </a:pPr>
            <a:r>
              <a:rPr lang="es-ES" dirty="0"/>
              <a:t>Dirección de Operaciones. Aspectos tácticos y operativos. (Domínguez Machuca, J.A. y otros) Cap. 9.</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84573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861959"/>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2" name="CuadroTexto 11">
            <a:extLst>
              <a:ext uri="{FF2B5EF4-FFF2-40B4-BE49-F238E27FC236}">
                <a16:creationId xmlns:a16="http://schemas.microsoft.com/office/drawing/2014/main" id="{3DF2ADDB-9E43-46FB-9048-A0D7CD2F992E}"/>
              </a:ext>
            </a:extLst>
          </p:cNvPr>
          <p:cNvSpPr txBox="1"/>
          <p:nvPr/>
        </p:nvSpPr>
        <p:spPr>
          <a:xfrm>
            <a:off x="2172267" y="152094"/>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dirty="0"/>
              <a:t>LA PROGRAMACIÓN DE OPERACIONES</a:t>
            </a:r>
            <a:endParaRPr lang="en-US" sz="2800" b="1" kern="1200" dirty="0">
              <a:latin typeface="+mn-lt"/>
              <a:ea typeface="+mn-ea"/>
              <a:cs typeface="+mn-cs"/>
            </a:endParaRPr>
          </a:p>
        </p:txBody>
      </p:sp>
      <p:sp>
        <p:nvSpPr>
          <p:cNvPr id="13" name="Título 1">
            <a:extLst>
              <a:ext uri="{FF2B5EF4-FFF2-40B4-BE49-F238E27FC236}">
                <a16:creationId xmlns:a16="http://schemas.microsoft.com/office/drawing/2014/main" id="{C3CB3FD3-CC28-4800-A885-ED2507DEFC46}"/>
              </a:ext>
            </a:extLst>
          </p:cNvPr>
          <p:cNvSpPr txBox="1">
            <a:spLocks/>
          </p:cNvSpPr>
          <p:nvPr/>
        </p:nvSpPr>
        <p:spPr>
          <a:xfrm>
            <a:off x="4810558" y="34222"/>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6</a:t>
            </a:r>
          </a:p>
        </p:txBody>
      </p:sp>
    </p:spTree>
    <p:extLst>
      <p:ext uri="{BB962C8B-B14F-4D97-AF65-F5344CB8AC3E}">
        <p14:creationId xmlns:p14="http://schemas.microsoft.com/office/powerpoint/2010/main" val="231371236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6.5. EL CONTROL DE CAPACIDAD</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2" name="CuadroTexto 1">
            <a:extLst>
              <a:ext uri="{FF2B5EF4-FFF2-40B4-BE49-F238E27FC236}">
                <a16:creationId xmlns:a16="http://schemas.microsoft.com/office/drawing/2014/main" id="{23009676-C6F0-4CF9-B0E7-708256384AC7}"/>
              </a:ext>
            </a:extLst>
          </p:cNvPr>
          <p:cNvSpPr txBox="1"/>
          <p:nvPr/>
        </p:nvSpPr>
        <p:spPr>
          <a:xfrm>
            <a:off x="0" y="1097282"/>
            <a:ext cx="12191999" cy="489364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El Control de capacidad pretende gestionar y controlar la capacidad de los CT y reconocer las desviaciones significativas, proporcionando así la información necesaria para tomar las medidas correctoras oportunas.</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Solo así se podrán mantener actualizados los factores de eficiencia y utilización y la capacidad disponible, permitiendo desarrollar una planificación de capacidad fiable.</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Dada la influencia que las colas de espera tienen en los tiempos de suministro de los ítems fabricados, el control de capacidad resulta básico para su mantenimiento actualizado y, en consecuencia, para una adecuada planificación y control de la producción.</a:t>
            </a:r>
          </a:p>
          <a:p>
            <a:pPr marL="342900" indent="-342900" algn="just">
              <a:buFont typeface="Arial" panose="020B0604020202020204" pitchFamily="34" charset="0"/>
              <a:buChar char="•"/>
            </a:pPr>
            <a:endParaRPr lang="es-ES" sz="2400" dirty="0"/>
          </a:p>
          <a:p>
            <a:pPr marL="342900" indent="-342900" algn="just">
              <a:buFont typeface="Arial" panose="020B0604020202020204" pitchFamily="34" charset="0"/>
              <a:buChar char="•"/>
            </a:pPr>
            <a:r>
              <a:rPr lang="es-ES" sz="2400" dirty="0"/>
              <a:t>La herramienta más utilizada es el </a:t>
            </a:r>
            <a:r>
              <a:rPr lang="es-ES" sz="2400" b="1" dirty="0"/>
              <a:t>Control </a:t>
            </a:r>
            <a:r>
              <a:rPr lang="es-ES" sz="2400" b="1" i="1" dirty="0"/>
              <a:t>input</a:t>
            </a:r>
            <a:r>
              <a:rPr lang="es-ES" sz="2400" b="1" dirty="0"/>
              <a:t>/</a:t>
            </a:r>
            <a:r>
              <a:rPr lang="es-ES" sz="2400" b="1" i="1" dirty="0"/>
              <a:t>output</a:t>
            </a:r>
            <a:r>
              <a:rPr lang="es-ES" sz="2400" dirty="0"/>
              <a:t>, que es un instrumento para controlar la capacidad desarrollada y las colas en los CT.</a:t>
            </a:r>
          </a:p>
        </p:txBody>
      </p:sp>
    </p:spTree>
    <p:extLst>
      <p:ext uri="{BB962C8B-B14F-4D97-AF65-F5344CB8AC3E}">
        <p14:creationId xmlns:p14="http://schemas.microsoft.com/office/powerpoint/2010/main" val="1838721052"/>
      </p:ext>
    </p:extLst>
  </p:cSld>
  <p:clrMapOvr>
    <a:masterClrMapping/>
  </p:clrMapOvr>
  <p:transition spd="slow">
    <p:push/>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6.5. EL CONTROL DE CAPACIDAD</a:t>
            </a:r>
          </a:p>
          <a:p>
            <a:pPr algn="ctr"/>
            <a:r>
              <a:rPr lang="es-ES" dirty="0">
                <a:solidFill>
                  <a:srgbClr val="0070C0"/>
                </a:solidFill>
              </a:rPr>
              <a:t>6.5.1. CONTROL </a:t>
            </a:r>
            <a:r>
              <a:rPr lang="es-ES" i="1" dirty="0">
                <a:solidFill>
                  <a:srgbClr val="0070C0"/>
                </a:solidFill>
              </a:rPr>
              <a:t>INPUT</a:t>
            </a:r>
            <a:r>
              <a:rPr lang="es-ES" dirty="0">
                <a:solidFill>
                  <a:srgbClr val="0070C0"/>
                </a:solidFill>
              </a:rPr>
              <a:t>/</a:t>
            </a:r>
            <a:r>
              <a:rPr lang="es-ES" i="1" dirty="0">
                <a:solidFill>
                  <a:srgbClr val="0070C0"/>
                </a:solidFill>
              </a:rPr>
              <a:t>OUTPUT</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CuadroTexto 4">
            <a:extLst>
              <a:ext uri="{FF2B5EF4-FFF2-40B4-BE49-F238E27FC236}">
                <a16:creationId xmlns:a16="http://schemas.microsoft.com/office/drawing/2014/main" id="{70C5969B-DE6F-4D39-B948-6709F6DE1BCE}"/>
              </a:ext>
            </a:extLst>
          </p:cNvPr>
          <p:cNvSpPr txBox="1"/>
          <p:nvPr/>
        </p:nvSpPr>
        <p:spPr>
          <a:xfrm>
            <a:off x="0" y="1136951"/>
            <a:ext cx="12192000" cy="4893647"/>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Una programación eficaz debe igualar lo programado con lo ejecutado. El no conocer la capacidad y el rendimiento del centro provoca una reducción de la producción. El “Control </a:t>
            </a:r>
            <a:r>
              <a:rPr lang="es-ES" sz="2400" i="1" dirty="0"/>
              <a:t>input/output</a:t>
            </a:r>
            <a:r>
              <a:rPr lang="es-ES" sz="2400" dirty="0"/>
              <a:t>” analiza la capacidad de cada CT.</a:t>
            </a:r>
          </a:p>
          <a:p>
            <a:pPr marL="342900" indent="-342900" algn="just">
              <a:buFont typeface="Courier New" panose="02070309020205020404" pitchFamily="49" charset="0"/>
              <a:buChar char="o"/>
            </a:pPr>
            <a:endParaRPr lang="es-ES" sz="2400" dirty="0"/>
          </a:p>
          <a:p>
            <a:pPr marL="342900" indent="-342900" algn="just">
              <a:buFont typeface="Courier New" panose="02070309020205020404" pitchFamily="49" charset="0"/>
              <a:buChar char="o"/>
            </a:pPr>
            <a:endParaRPr lang="es-ES" sz="800" dirty="0"/>
          </a:p>
          <a:p>
            <a:pPr marL="342900" indent="-342900" algn="just">
              <a:buFont typeface="Arial" panose="020B0604020202020204" pitchFamily="34" charset="0"/>
              <a:buChar char="•"/>
            </a:pPr>
            <a:r>
              <a:rPr lang="es-ES" sz="2400" dirty="0"/>
              <a:t>El “Control </a:t>
            </a:r>
            <a:r>
              <a:rPr lang="es-ES" sz="2400" i="1" dirty="0"/>
              <a:t>input/output</a:t>
            </a:r>
            <a:r>
              <a:rPr lang="es-ES" sz="2400" dirty="0"/>
              <a:t>” es una técnica que permite al personal de operaciones gestionar los flujos de trabajo en la instalación:</a:t>
            </a:r>
          </a:p>
          <a:p>
            <a:pPr marL="342900" indent="-342900" algn="just">
              <a:buFont typeface="Arial" panose="020B0604020202020204" pitchFamily="34" charset="0"/>
              <a:buChar char="•"/>
            </a:pPr>
            <a:endParaRPr lang="es-ES" sz="800" dirty="0"/>
          </a:p>
          <a:p>
            <a:pPr marL="800100" lvl="1" indent="-342900" algn="just">
              <a:buFont typeface="Wingdings" panose="05000000000000000000" pitchFamily="2" charset="2"/>
              <a:buChar char="ü"/>
            </a:pPr>
            <a:r>
              <a:rPr lang="es-ES" sz="2400" b="1" dirty="0"/>
              <a:t>Si el trabajo llega más rápido </a:t>
            </a:r>
            <a:r>
              <a:rPr lang="es-ES" sz="2400" dirty="0"/>
              <a:t>de lo que se procesa, </a:t>
            </a:r>
            <a:r>
              <a:rPr lang="es-ES" sz="2400" b="1" dirty="0"/>
              <a:t>se está sobrecargando </a:t>
            </a:r>
            <a:r>
              <a:rPr lang="es-ES" sz="2400" dirty="0"/>
              <a:t>el CT, y se produce un </a:t>
            </a:r>
            <a:r>
              <a:rPr lang="es-ES" sz="2400" b="1" i="1" dirty="0"/>
              <a:t>backlog</a:t>
            </a:r>
            <a:r>
              <a:rPr lang="es-ES" sz="2400" i="1" dirty="0"/>
              <a:t> </a:t>
            </a:r>
            <a:r>
              <a:rPr lang="es-ES" sz="2400" dirty="0"/>
              <a:t>(órdenes recibidas, pero no servidas). La sobrecarga provoca una acumulación de órdenes en el CT, lo que comporta ineficiencia y problemas de calidad.</a:t>
            </a:r>
          </a:p>
          <a:p>
            <a:pPr marL="800100" lvl="1" indent="-342900" algn="just">
              <a:buFont typeface="Wingdings" panose="05000000000000000000" pitchFamily="2" charset="2"/>
              <a:buChar char="ü"/>
            </a:pPr>
            <a:endParaRPr lang="es-ES" sz="800" dirty="0"/>
          </a:p>
          <a:p>
            <a:pPr marL="800100" lvl="1" indent="-342900" algn="just">
              <a:buFont typeface="Wingdings" panose="05000000000000000000" pitchFamily="2" charset="2"/>
              <a:buChar char="ü"/>
            </a:pPr>
            <a:r>
              <a:rPr lang="es-ES" sz="2400" b="1" dirty="0"/>
              <a:t>Si el trabajo está llegando a un ritmo inferior </a:t>
            </a:r>
            <a:r>
              <a:rPr lang="es-ES" sz="2400" dirty="0"/>
              <a:t>al que se están ejecutando los trabajos </a:t>
            </a:r>
            <a:r>
              <a:rPr lang="es-ES" sz="2400" b="1" dirty="0"/>
              <a:t>se está infracargando </a:t>
            </a:r>
            <a:r>
              <a:rPr lang="es-ES" sz="2400" dirty="0"/>
              <a:t>la instalación, y el CT puede llegar a quedarse sin trabajo. La infracarga de la instalación da lugar a capacidad ociosa y a un desperdicio de recursos.</a:t>
            </a:r>
          </a:p>
        </p:txBody>
      </p:sp>
    </p:spTree>
    <p:extLst>
      <p:ext uri="{BB962C8B-B14F-4D97-AF65-F5344CB8AC3E}">
        <p14:creationId xmlns:p14="http://schemas.microsoft.com/office/powerpoint/2010/main" val="230987603"/>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6.5. EL CONTROL DE CAPACIDAD</a:t>
            </a:r>
          </a:p>
          <a:p>
            <a:pPr algn="ctr"/>
            <a:r>
              <a:rPr lang="es-ES" dirty="0">
                <a:solidFill>
                  <a:srgbClr val="0070C0"/>
                </a:solidFill>
              </a:rPr>
              <a:t>6.5.1. CONTROL </a:t>
            </a:r>
            <a:r>
              <a:rPr lang="es-ES" i="1" dirty="0">
                <a:solidFill>
                  <a:srgbClr val="0070C0"/>
                </a:solidFill>
              </a:rPr>
              <a:t>INPUT</a:t>
            </a:r>
            <a:r>
              <a:rPr lang="es-ES" dirty="0">
                <a:solidFill>
                  <a:srgbClr val="0070C0"/>
                </a:solidFill>
              </a:rPr>
              <a:t>/</a:t>
            </a:r>
            <a:r>
              <a:rPr lang="es-ES" i="1" dirty="0">
                <a:solidFill>
                  <a:srgbClr val="0070C0"/>
                </a:solidFill>
              </a:rPr>
              <a:t>OUTPUT</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graphicFrame>
        <p:nvGraphicFramePr>
          <p:cNvPr id="6" name="Group 413">
            <a:extLst>
              <a:ext uri="{FF2B5EF4-FFF2-40B4-BE49-F238E27FC236}">
                <a16:creationId xmlns:a16="http://schemas.microsoft.com/office/drawing/2014/main" id="{97472ADA-3E57-4162-9468-1572C1DAADCA}"/>
              </a:ext>
            </a:extLst>
          </p:cNvPr>
          <p:cNvGraphicFramePr>
            <a:graphicFrameLocks noGrp="1"/>
          </p:cNvGraphicFramePr>
          <p:nvPr>
            <p:extLst>
              <p:ext uri="{D42A27DB-BD31-4B8C-83A1-F6EECF244321}">
                <p14:modId xmlns:p14="http://schemas.microsoft.com/office/powerpoint/2010/main" val="415342514"/>
              </p:ext>
            </p:extLst>
          </p:nvPr>
        </p:nvGraphicFramePr>
        <p:xfrm>
          <a:off x="2885689" y="1794942"/>
          <a:ext cx="5969000" cy="1257300"/>
        </p:xfrm>
        <a:graphic>
          <a:graphicData uri="http://schemas.openxmlformats.org/drawingml/2006/table">
            <a:tbl>
              <a:tblPr>
                <a:effectLst>
                  <a:outerShdw blurRad="50800" dist="38100" dir="2700000" algn="tl" rotWithShape="0">
                    <a:prstClr val="black">
                      <a:alpha val="40000"/>
                    </a:prstClr>
                  </a:outerShdw>
                </a:effectLst>
              </a:tblPr>
              <a:tblGrid>
                <a:gridCol w="20447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60400">
                  <a:extLst>
                    <a:ext uri="{9D8B030D-6E8A-4147-A177-3AD203B41FA5}">
                      <a16:colId xmlns:a16="http://schemas.microsoft.com/office/drawing/2014/main" val="20006"/>
                    </a:ext>
                  </a:extLst>
                </a:gridCol>
              </a:tblGrid>
              <a:tr h="32385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400" b="1" i="1" u="none" strike="noStrike" cap="none" normalizeH="0" baseline="0" dirty="0">
                          <a:ln>
                            <a:noFill/>
                          </a:ln>
                          <a:solidFill>
                            <a:schemeClr val="tx1"/>
                          </a:solidFill>
                          <a:effectLst/>
                          <a:latin typeface="Arial" panose="020B0604020202020204" pitchFamily="34" charset="0"/>
                        </a:rPr>
                        <a:t>Semana </a:t>
                      </a:r>
                      <a:r>
                        <a:rPr kumimoji="0" lang="es-ES" altLang="es-ES" sz="1400" b="1" i="1" u="none" strike="noStrike" cap="none" normalizeH="0" baseline="0" noProof="0" dirty="0">
                          <a:ln>
                            <a:noFill/>
                          </a:ln>
                          <a:solidFill>
                            <a:schemeClr val="tx1"/>
                          </a:solidFill>
                          <a:effectLst/>
                          <a:latin typeface="Arial" panose="020B0604020202020204" pitchFamily="34" charset="0"/>
                        </a:rPr>
                        <a:t>que</a:t>
                      </a:r>
                      <a:r>
                        <a:rPr kumimoji="0" lang="es-ES" altLang="es-ES" sz="1400" b="1" i="1" u="none" strike="noStrike" cap="none" normalizeH="0" baseline="0" dirty="0">
                          <a:ln>
                            <a:noFill/>
                          </a:ln>
                          <a:solidFill>
                            <a:schemeClr val="tx1"/>
                          </a:solidFill>
                          <a:effectLst/>
                          <a:latin typeface="Arial" panose="020B0604020202020204" pitchFamily="34" charset="0"/>
                        </a:rPr>
                        <a:t> termina</a:t>
                      </a:r>
                    </a:p>
                  </a:txBody>
                  <a:tcPr horzOverflow="overflow">
                    <a:lnL w="381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6/6</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13/6</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20/6</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27/6</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4/7</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11/7</a:t>
                      </a:r>
                    </a:p>
                  </a:txBody>
                  <a:tcPr anchor="ctr" horzOverflow="overflow">
                    <a:lnL w="2857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400" b="1" i="1" u="none" strike="noStrike" cap="none" normalizeH="0" baseline="0" dirty="0">
                          <a:ln>
                            <a:noFill/>
                          </a:ln>
                          <a:solidFill>
                            <a:schemeClr val="tx1"/>
                          </a:solidFill>
                          <a:effectLst/>
                          <a:latin typeface="Arial" panose="020B0604020202020204" pitchFamily="34" charset="0"/>
                        </a:rPr>
                        <a:t>Input planificado</a:t>
                      </a:r>
                    </a:p>
                  </a:txBody>
                  <a:tcPr horzOverflow="overflow">
                    <a:lnL w="381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280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280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280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280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280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dirty="0">
                        <a:ln>
                          <a:noFill/>
                        </a:ln>
                        <a:solidFill>
                          <a:schemeClr val="tx1"/>
                        </a:solidFill>
                        <a:effectLst/>
                        <a:latin typeface="Arial" panose="020B0604020202020204" pitchFamily="34" charset="0"/>
                      </a:endParaRPr>
                    </a:p>
                  </a:txBody>
                  <a:tcPr anchor="ctr" horzOverflow="overflow">
                    <a:lnL w="2857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extLst>
                  <a:ext uri="{0D108BD9-81ED-4DB2-BD59-A6C34878D82A}">
                    <a16:rowId xmlns:a16="http://schemas.microsoft.com/office/drawing/2014/main" val="10001"/>
                  </a:ext>
                </a:extLst>
              </a:tr>
              <a:tr h="31115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400" b="1" i="1" u="none" strike="noStrike" cap="none" normalizeH="0" baseline="0" dirty="0">
                          <a:ln>
                            <a:noFill/>
                          </a:ln>
                          <a:solidFill>
                            <a:schemeClr val="tx1"/>
                          </a:solidFill>
                          <a:effectLst/>
                          <a:latin typeface="Arial" panose="020B0604020202020204" pitchFamily="34" charset="0"/>
                        </a:rPr>
                        <a:t>Input real</a:t>
                      </a:r>
                    </a:p>
                  </a:txBody>
                  <a:tcPr horzOverflow="overflow">
                    <a:lnL w="381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270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250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280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285</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280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dirty="0">
                        <a:ln>
                          <a:noFill/>
                        </a:ln>
                        <a:solidFill>
                          <a:schemeClr val="tx1"/>
                        </a:solidFill>
                        <a:effectLst/>
                        <a:latin typeface="Arial" panose="020B0604020202020204" pitchFamily="34" charset="0"/>
                      </a:endParaRPr>
                    </a:p>
                  </a:txBody>
                  <a:tcPr anchor="ctr" horzOverflow="overflow">
                    <a:lnL w="2857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extLst>
                  <a:ext uri="{0D108BD9-81ED-4DB2-BD59-A6C34878D82A}">
                    <a16:rowId xmlns:a16="http://schemas.microsoft.com/office/drawing/2014/main" val="10002"/>
                  </a:ext>
                </a:extLst>
              </a:tr>
              <a:tr h="3175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300" b="1" i="1" u="none" strike="noStrike" cap="none" normalizeH="0" baseline="0" dirty="0">
                          <a:ln>
                            <a:noFill/>
                          </a:ln>
                          <a:solidFill>
                            <a:schemeClr val="tx1"/>
                          </a:solidFill>
                          <a:effectLst/>
                          <a:latin typeface="Arial" panose="020B0604020202020204" pitchFamily="34" charset="0"/>
                        </a:rPr>
                        <a:t>Desviación acumulada</a:t>
                      </a:r>
                    </a:p>
                  </a:txBody>
                  <a:tcPr horzOverflow="overflow">
                    <a:lnL w="381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–10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–40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–40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dirty="0">
                          <a:ln>
                            <a:noFill/>
                          </a:ln>
                          <a:solidFill>
                            <a:schemeClr val="tx1"/>
                          </a:solidFill>
                          <a:effectLst/>
                          <a:latin typeface="Arial" panose="020B0604020202020204" pitchFamily="34" charset="0"/>
                        </a:rPr>
                        <a:t>–35</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dirty="0">
                        <a:ln>
                          <a:noFill/>
                        </a:ln>
                        <a:solidFill>
                          <a:schemeClr val="tx1"/>
                        </a:solidFill>
                        <a:effectLst/>
                        <a:latin typeface="Arial" panose="020B0604020202020204" pitchFamily="34" charset="0"/>
                      </a:endParaRP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dirty="0">
                        <a:ln>
                          <a:noFill/>
                        </a:ln>
                        <a:solidFill>
                          <a:schemeClr val="tx1"/>
                        </a:solidFill>
                        <a:effectLst/>
                        <a:latin typeface="Arial" panose="020B0604020202020204" pitchFamily="34" charset="0"/>
                      </a:endParaRPr>
                    </a:p>
                  </a:txBody>
                  <a:tcPr anchor="ctr" horzOverflow="overflow">
                    <a:lnL w="2857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extLst>
                  <a:ext uri="{0D108BD9-81ED-4DB2-BD59-A6C34878D82A}">
                    <a16:rowId xmlns:a16="http://schemas.microsoft.com/office/drawing/2014/main" val="10003"/>
                  </a:ext>
                </a:extLst>
              </a:tr>
            </a:tbl>
          </a:graphicData>
        </a:graphic>
      </p:graphicFrame>
      <p:graphicFrame>
        <p:nvGraphicFramePr>
          <p:cNvPr id="7" name="Group 407">
            <a:extLst>
              <a:ext uri="{FF2B5EF4-FFF2-40B4-BE49-F238E27FC236}">
                <a16:creationId xmlns:a16="http://schemas.microsoft.com/office/drawing/2014/main" id="{B54E2EBF-B8DD-4DDD-8148-D7D082494893}"/>
              </a:ext>
            </a:extLst>
          </p:cNvPr>
          <p:cNvGraphicFramePr>
            <a:graphicFrameLocks noGrp="1"/>
          </p:cNvGraphicFramePr>
          <p:nvPr>
            <p:extLst>
              <p:ext uri="{D42A27DB-BD31-4B8C-83A1-F6EECF244321}">
                <p14:modId xmlns:p14="http://schemas.microsoft.com/office/powerpoint/2010/main" val="2654293165"/>
              </p:ext>
            </p:extLst>
          </p:nvPr>
        </p:nvGraphicFramePr>
        <p:xfrm>
          <a:off x="2885689" y="3230042"/>
          <a:ext cx="5969000" cy="952500"/>
        </p:xfrm>
        <a:graphic>
          <a:graphicData uri="http://schemas.openxmlformats.org/drawingml/2006/table">
            <a:tbl>
              <a:tblPr>
                <a:effectLst>
                  <a:outerShdw blurRad="50800" dist="38100" dir="2700000" algn="tl" rotWithShape="0">
                    <a:prstClr val="black">
                      <a:alpha val="40000"/>
                    </a:prstClr>
                  </a:outerShdw>
                </a:effectLst>
              </a:tblPr>
              <a:tblGrid>
                <a:gridCol w="20447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57225">
                  <a:extLst>
                    <a:ext uri="{9D8B030D-6E8A-4147-A177-3AD203B41FA5}">
                      <a16:colId xmlns:a16="http://schemas.microsoft.com/office/drawing/2014/main" val="20003"/>
                    </a:ext>
                  </a:extLst>
                </a:gridCol>
                <a:gridCol w="638175">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60400">
                  <a:extLst>
                    <a:ext uri="{9D8B030D-6E8A-4147-A177-3AD203B41FA5}">
                      <a16:colId xmlns:a16="http://schemas.microsoft.com/office/drawing/2014/main" val="20006"/>
                    </a:ext>
                  </a:extLst>
                </a:gridCol>
              </a:tblGrid>
              <a:tr h="3302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400" b="1" i="1" u="none" strike="noStrike" cap="none" normalizeH="0" baseline="0" noProof="0" dirty="0">
                          <a:ln>
                            <a:noFill/>
                          </a:ln>
                          <a:solidFill>
                            <a:schemeClr val="tx1"/>
                          </a:solidFill>
                          <a:effectLst/>
                          <a:latin typeface="Arial" panose="020B0604020202020204" pitchFamily="34" charset="0"/>
                        </a:rPr>
                        <a:t>Output planificado</a:t>
                      </a:r>
                    </a:p>
                  </a:txBody>
                  <a:tcPr horzOverflow="overflow">
                    <a:lnL w="381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320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320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320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320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noProof="0" dirty="0">
                        <a:ln>
                          <a:noFill/>
                        </a:ln>
                        <a:solidFill>
                          <a:schemeClr val="tx1"/>
                        </a:solidFill>
                        <a:effectLst/>
                        <a:latin typeface="Arial" panose="020B0604020202020204" pitchFamily="34"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noProof="0" dirty="0">
                        <a:ln>
                          <a:noFill/>
                        </a:ln>
                        <a:solidFill>
                          <a:schemeClr val="tx1"/>
                        </a:solidFill>
                        <a:effectLst/>
                        <a:latin typeface="Arial" panose="020B0604020202020204" pitchFamily="34" charset="0"/>
                      </a:endParaRPr>
                    </a:p>
                  </a:txBody>
                  <a:tcPr horzOverflow="overflow">
                    <a:lnL w="2857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extLst>
                  <a:ext uri="{0D108BD9-81ED-4DB2-BD59-A6C34878D82A}">
                    <a16:rowId xmlns:a16="http://schemas.microsoft.com/office/drawing/2014/main" val="10000"/>
                  </a:ext>
                </a:extLst>
              </a:tr>
              <a:tr h="3048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400" b="1" i="1" u="none" strike="noStrike" cap="none" normalizeH="0" baseline="0" noProof="0" dirty="0">
                          <a:ln>
                            <a:noFill/>
                          </a:ln>
                          <a:solidFill>
                            <a:schemeClr val="tx1"/>
                          </a:solidFill>
                          <a:effectLst/>
                          <a:latin typeface="Arial" panose="020B0604020202020204" pitchFamily="34" charset="0"/>
                        </a:rPr>
                        <a:t>Output real</a:t>
                      </a:r>
                    </a:p>
                  </a:txBody>
                  <a:tcPr horzOverflow="overflow">
                    <a:lnL w="381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270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270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270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270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noProof="0" dirty="0">
                        <a:ln>
                          <a:noFill/>
                        </a:ln>
                        <a:solidFill>
                          <a:schemeClr val="tx1"/>
                        </a:solidFill>
                        <a:effectLst/>
                        <a:latin typeface="Arial" panose="020B0604020202020204" pitchFamily="34"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noProof="0" dirty="0">
                        <a:ln>
                          <a:noFill/>
                        </a:ln>
                        <a:solidFill>
                          <a:schemeClr val="tx1"/>
                        </a:solidFill>
                        <a:effectLst/>
                        <a:latin typeface="Arial" panose="020B0604020202020204" pitchFamily="34" charset="0"/>
                      </a:endParaRPr>
                    </a:p>
                  </a:txBody>
                  <a:tcPr horzOverflow="overflow">
                    <a:lnL w="2857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A8C02"/>
                    </a:solidFill>
                  </a:tcPr>
                </a:tc>
                <a:extLst>
                  <a:ext uri="{0D108BD9-81ED-4DB2-BD59-A6C34878D82A}">
                    <a16:rowId xmlns:a16="http://schemas.microsoft.com/office/drawing/2014/main" val="10001"/>
                  </a:ext>
                </a:extLst>
              </a:tr>
              <a:tr h="3175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300" b="1" i="1" u="none" strike="noStrike" cap="none" normalizeH="0" baseline="0" noProof="0" dirty="0">
                          <a:ln>
                            <a:noFill/>
                          </a:ln>
                          <a:solidFill>
                            <a:schemeClr val="tx1"/>
                          </a:solidFill>
                          <a:effectLst/>
                          <a:latin typeface="Arial" panose="020B0604020202020204" pitchFamily="34" charset="0"/>
                        </a:rPr>
                        <a:t>Desviación acumulada</a:t>
                      </a:r>
                    </a:p>
                  </a:txBody>
                  <a:tcPr horzOverflow="overflow">
                    <a:lnL w="381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–50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–100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–150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–200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noProof="0" dirty="0">
                        <a:ln>
                          <a:noFill/>
                        </a:ln>
                        <a:solidFill>
                          <a:schemeClr val="tx1"/>
                        </a:solidFill>
                        <a:effectLst/>
                        <a:latin typeface="Arial" panose="020B0604020202020204" pitchFamily="34"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noProof="0" dirty="0">
                        <a:ln>
                          <a:noFill/>
                        </a:ln>
                        <a:solidFill>
                          <a:schemeClr val="tx1"/>
                        </a:solidFill>
                        <a:effectLst/>
                        <a:latin typeface="Arial" panose="020B0604020202020204" pitchFamily="34" charset="0"/>
                      </a:endParaRPr>
                    </a:p>
                  </a:txBody>
                  <a:tcPr horzOverflow="overflow">
                    <a:lnL w="2857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FED880"/>
                    </a:solidFill>
                  </a:tcPr>
                </a:tc>
                <a:extLst>
                  <a:ext uri="{0D108BD9-81ED-4DB2-BD59-A6C34878D82A}">
                    <a16:rowId xmlns:a16="http://schemas.microsoft.com/office/drawing/2014/main" val="10002"/>
                  </a:ext>
                </a:extLst>
              </a:tr>
            </a:tbl>
          </a:graphicData>
        </a:graphic>
      </p:graphicFrame>
      <p:graphicFrame>
        <p:nvGraphicFramePr>
          <p:cNvPr id="8" name="Group 459">
            <a:extLst>
              <a:ext uri="{FF2B5EF4-FFF2-40B4-BE49-F238E27FC236}">
                <a16:creationId xmlns:a16="http://schemas.microsoft.com/office/drawing/2014/main" id="{CB79C55C-2902-45DB-A6FF-62A9A8E37FA3}"/>
              </a:ext>
            </a:extLst>
          </p:cNvPr>
          <p:cNvGraphicFramePr>
            <a:graphicFrameLocks noGrp="1"/>
          </p:cNvGraphicFramePr>
          <p:nvPr>
            <p:extLst>
              <p:ext uri="{D42A27DB-BD31-4B8C-83A1-F6EECF244321}">
                <p14:modId xmlns:p14="http://schemas.microsoft.com/office/powerpoint/2010/main" val="3294368470"/>
              </p:ext>
            </p:extLst>
          </p:nvPr>
        </p:nvGraphicFramePr>
        <p:xfrm>
          <a:off x="2885689" y="4366692"/>
          <a:ext cx="5969000" cy="495300"/>
        </p:xfrm>
        <a:graphic>
          <a:graphicData uri="http://schemas.openxmlformats.org/drawingml/2006/table">
            <a:tbl>
              <a:tblPr>
                <a:effectLst>
                  <a:outerShdw blurRad="50800" dist="38100" dir="2700000" algn="tl" rotWithShape="0">
                    <a:prstClr val="black">
                      <a:alpha val="40000"/>
                    </a:prstClr>
                  </a:outerShdw>
                </a:effectLst>
              </a:tblPr>
              <a:tblGrid>
                <a:gridCol w="20447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350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60400">
                  <a:extLst>
                    <a:ext uri="{9D8B030D-6E8A-4147-A177-3AD203B41FA5}">
                      <a16:colId xmlns:a16="http://schemas.microsoft.com/office/drawing/2014/main" val="20006"/>
                    </a:ext>
                  </a:extLst>
                </a:gridCol>
              </a:tblGrid>
              <a:tr h="495300">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l" defTabSz="914400" rtl="0" eaLnBrk="1" fontAlgn="base" latinLnBrk="0" hangingPunct="1">
                        <a:lnSpc>
                          <a:spcPct val="90000"/>
                        </a:lnSpc>
                        <a:spcBef>
                          <a:spcPct val="40000"/>
                        </a:spcBef>
                        <a:spcAft>
                          <a:spcPct val="0"/>
                        </a:spcAft>
                        <a:buClrTx/>
                        <a:buSzTx/>
                        <a:buFontTx/>
                        <a:buNone/>
                        <a:tabLst/>
                      </a:pPr>
                      <a:r>
                        <a:rPr kumimoji="0" lang="es-ES" altLang="es-ES" sz="1400" b="1" i="1" u="none" strike="noStrike" cap="none" normalizeH="0" baseline="0" noProof="0" dirty="0">
                          <a:ln>
                            <a:noFill/>
                          </a:ln>
                          <a:solidFill>
                            <a:schemeClr val="tx1"/>
                          </a:solidFill>
                          <a:effectLst/>
                          <a:latin typeface="Arial" panose="020B0604020202020204" pitchFamily="34" charset="0"/>
                        </a:rPr>
                        <a:t>Cambio acumulado en el Backlog*</a:t>
                      </a:r>
                    </a:p>
                  </a:txBody>
                  <a:tcPr horzOverflow="overflow">
                    <a:lnL w="381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–20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–10</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ctr" defTabSz="914400" rtl="0" eaLnBrk="1" fontAlgn="base" latinLnBrk="0" hangingPunct="1">
                        <a:lnSpc>
                          <a:spcPct val="90000"/>
                        </a:lnSpc>
                        <a:spcBef>
                          <a:spcPct val="40000"/>
                        </a:spcBef>
                        <a:spcAft>
                          <a:spcPct val="0"/>
                        </a:spcAft>
                        <a:buClrTx/>
                        <a:buSzTx/>
                        <a:buFontTx/>
                        <a:buNone/>
                        <a:tabLst/>
                      </a:pPr>
                      <a:r>
                        <a:rPr kumimoji="0" lang="es-ES" altLang="es-ES" sz="1400" b="1" i="0" u="none" strike="noStrike" cap="none" normalizeH="0" baseline="0" noProof="0" dirty="0">
                          <a:ln>
                            <a:noFill/>
                          </a:ln>
                          <a:solidFill>
                            <a:schemeClr val="tx1"/>
                          </a:solidFill>
                          <a:effectLst/>
                          <a:latin typeface="Arial" panose="020B0604020202020204" pitchFamily="34" charset="0"/>
                        </a:rPr>
                        <a:t>+5</a:t>
                      </a: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noProof="0" dirty="0">
                        <a:ln>
                          <a:noFill/>
                        </a:ln>
                        <a:solidFill>
                          <a:schemeClr val="tx1"/>
                        </a:solidFill>
                        <a:effectLst>
                          <a:outerShdw blurRad="38100" dist="38100" dir="2700000" algn="tl">
                            <a:srgbClr val="FFFFFF"/>
                          </a:outerShdw>
                        </a:effectLst>
                        <a:latin typeface="Arial" panose="020B0604020202020204" pitchFamily="34"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00B0F0"/>
                    </a:solidFill>
                  </a:tcPr>
                </a:tc>
                <a:tc>
                  <a:txBody>
                    <a:bodyPr/>
                    <a:lstStyle>
                      <a:lvl1pPr marL="0" algn="l" defTabSz="914400" rtl="0" eaLnBrk="1" latinLnBrk="0" hangingPunct="1">
                        <a:lnSpc>
                          <a:spcPct val="90000"/>
                        </a:lnSpc>
                        <a:spcBef>
                          <a:spcPct val="40000"/>
                        </a:spcBef>
                        <a:defRPr sz="2800" b="1" i="1" kern="1200">
                          <a:solidFill>
                            <a:schemeClr val="tx1"/>
                          </a:solidFill>
                          <a:effectLst>
                            <a:outerShdw blurRad="38100" dist="38100" dir="2700000" algn="tl">
                              <a:srgbClr val="FFFFFF"/>
                            </a:outerShdw>
                          </a:effectLst>
                          <a:latin typeface="Arial" panose="020B0604020202020204" pitchFamily="34" charset="0"/>
                        </a:defRPr>
                      </a:lvl1pPr>
                      <a:lvl2pPr marL="457200" algn="l" defTabSz="914400" rtl="0" eaLnBrk="1" latinLnBrk="0" hangingPunct="1">
                        <a:lnSpc>
                          <a:spcPct val="90000"/>
                        </a:lnSpc>
                        <a:spcBef>
                          <a:spcPct val="40000"/>
                        </a:spcBef>
                        <a:defRPr sz="2400" b="1" i="1" kern="1200">
                          <a:solidFill>
                            <a:schemeClr val="tx1"/>
                          </a:solidFill>
                          <a:effectLst>
                            <a:outerShdw blurRad="38100" dist="38100" dir="2700000" algn="tl">
                              <a:srgbClr val="FFFFFF"/>
                            </a:outerShdw>
                          </a:effectLst>
                          <a:latin typeface="Arial" panose="020B0604020202020204" pitchFamily="34" charset="0"/>
                        </a:defRPr>
                      </a:lvl2pPr>
                      <a:lvl3pPr marL="914400" algn="l" defTabSz="914400" rtl="0" eaLnBrk="1" latinLnBrk="0" hangingPunct="1">
                        <a:lnSpc>
                          <a:spcPct val="90000"/>
                        </a:lnSpc>
                        <a:spcBef>
                          <a:spcPct val="40000"/>
                        </a:spcBef>
                        <a:defRPr sz="2000" b="1" i="1" kern="1200">
                          <a:solidFill>
                            <a:schemeClr val="tx1"/>
                          </a:solidFill>
                          <a:effectLst>
                            <a:outerShdw blurRad="38100" dist="38100" dir="2700000" algn="tl">
                              <a:srgbClr val="FFFFFF"/>
                            </a:outerShdw>
                          </a:effectLst>
                          <a:latin typeface="Arial" panose="020B0604020202020204" pitchFamily="34" charset="0"/>
                        </a:defRPr>
                      </a:lvl3pPr>
                      <a:lvl4pPr marL="13716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4pPr>
                      <a:lvl5pPr marL="1828800" algn="l" defTabSz="914400" rtl="0" eaLnBrk="1" latinLnBrk="0" hangingPunct="1">
                        <a:lnSpc>
                          <a:spcPct val="90000"/>
                        </a:lnSpc>
                        <a:spcBef>
                          <a:spcPct val="40000"/>
                        </a:spcBef>
                        <a:defRPr sz="1800" b="1" i="1" kern="1200">
                          <a:solidFill>
                            <a:schemeClr val="tx1"/>
                          </a:solidFill>
                          <a:effectLst>
                            <a:outerShdw blurRad="38100" dist="38100" dir="2700000" algn="tl">
                              <a:srgbClr val="FFFFFF"/>
                            </a:outerShdw>
                          </a:effectLst>
                          <a:latin typeface="Arial" panose="020B0604020202020204" pitchFamily="34" charset="0"/>
                        </a:defRPr>
                      </a:lvl5pPr>
                      <a:lvl6pPr marL="22860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6pPr>
                      <a:lvl7pPr marL="27432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7pPr>
                      <a:lvl8pPr marL="32004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8pPr>
                      <a:lvl9pPr marL="3657600" algn="l" defTabSz="914400" rtl="0" eaLnBrk="1" fontAlgn="base" latinLnBrk="0" hangingPunct="1">
                        <a:lnSpc>
                          <a:spcPct val="90000"/>
                        </a:lnSpc>
                        <a:spcBef>
                          <a:spcPct val="40000"/>
                        </a:spcBef>
                        <a:spcAft>
                          <a:spcPct val="0"/>
                        </a:spcAft>
                        <a:defRPr sz="1800" b="1" i="1" kern="1200">
                          <a:solidFill>
                            <a:schemeClr val="tx1"/>
                          </a:solidFill>
                          <a:effectLst>
                            <a:outerShdw blurRad="38100" dist="38100" dir="2700000" algn="tl">
                              <a:srgbClr val="FFFFFF"/>
                            </a:outerShdw>
                          </a:effectLst>
                          <a:latin typeface="Arial" panose="020B0604020202020204" pitchFamily="34" charset="0"/>
                        </a:defRPr>
                      </a:lvl9pPr>
                    </a:lstStyle>
                    <a:p>
                      <a:pPr marL="0" marR="0" lvl="0" indent="0" algn="r" defTabSz="914400" rtl="0" eaLnBrk="1" fontAlgn="base" latinLnBrk="0" hangingPunct="1">
                        <a:lnSpc>
                          <a:spcPct val="90000"/>
                        </a:lnSpc>
                        <a:spcBef>
                          <a:spcPct val="40000"/>
                        </a:spcBef>
                        <a:spcAft>
                          <a:spcPct val="0"/>
                        </a:spcAft>
                        <a:buClrTx/>
                        <a:buSzTx/>
                        <a:buFontTx/>
                        <a:buNone/>
                        <a:tabLst/>
                      </a:pPr>
                      <a:endParaRPr kumimoji="0" lang="es-ES" altLang="es-ES" sz="1400" b="1" i="0" u="none" strike="noStrike" cap="none" normalizeH="0" baseline="0" noProof="0" dirty="0">
                        <a:ln>
                          <a:noFill/>
                        </a:ln>
                        <a:solidFill>
                          <a:schemeClr val="tx1"/>
                        </a:solidFill>
                        <a:effectLst>
                          <a:outerShdw blurRad="38100" dist="38100" dir="2700000" algn="tl">
                            <a:srgbClr val="FFFFFF"/>
                          </a:outerShdw>
                        </a:effectLst>
                        <a:latin typeface="Arial" panose="020B0604020202020204" pitchFamily="34" charset="0"/>
                      </a:endParaRPr>
                    </a:p>
                  </a:txBody>
                  <a:tcPr horzOverflow="overflow">
                    <a:lnL w="2857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bl>
          </a:graphicData>
        </a:graphic>
      </p:graphicFrame>
      <p:grpSp>
        <p:nvGrpSpPr>
          <p:cNvPr id="9" name="Group 467">
            <a:extLst>
              <a:ext uri="{FF2B5EF4-FFF2-40B4-BE49-F238E27FC236}">
                <a16:creationId xmlns:a16="http://schemas.microsoft.com/office/drawing/2014/main" id="{26319815-803D-469F-874F-FD931BCD0296}"/>
              </a:ext>
            </a:extLst>
          </p:cNvPr>
          <p:cNvGrpSpPr>
            <a:grpSpLocks/>
          </p:cNvGrpSpPr>
          <p:nvPr/>
        </p:nvGrpSpPr>
        <p:grpSpPr bwMode="auto">
          <a:xfrm>
            <a:off x="8935652" y="2209280"/>
            <a:ext cx="723900" cy="720725"/>
            <a:chOff x="5043" y="1877"/>
            <a:chExt cx="456" cy="454"/>
          </a:xfrm>
          <a:effectLst>
            <a:outerShdw blurRad="50800" dist="38100" dir="2700000" algn="tl" rotWithShape="0">
              <a:prstClr val="black">
                <a:alpha val="40000"/>
              </a:prstClr>
            </a:outerShdw>
          </a:effectLst>
        </p:grpSpPr>
        <p:sp>
          <p:nvSpPr>
            <p:cNvPr id="10" name="Freeform 461">
              <a:extLst>
                <a:ext uri="{FF2B5EF4-FFF2-40B4-BE49-F238E27FC236}">
                  <a16:creationId xmlns:a16="http://schemas.microsoft.com/office/drawing/2014/main" id="{7D28DFFC-81D1-42F9-A066-FF64E76B0A5A}"/>
                </a:ext>
              </a:extLst>
            </p:cNvPr>
            <p:cNvSpPr>
              <a:spLocks/>
            </p:cNvSpPr>
            <p:nvPr/>
          </p:nvSpPr>
          <p:spPr bwMode="auto">
            <a:xfrm>
              <a:off x="5043" y="1877"/>
              <a:ext cx="456" cy="70"/>
            </a:xfrm>
            <a:custGeom>
              <a:avLst/>
              <a:gdLst>
                <a:gd name="T0" fmla="*/ 0 w 456"/>
                <a:gd name="T1" fmla="*/ 0 h 70"/>
                <a:gd name="T2" fmla="*/ 288 w 456"/>
                <a:gd name="T3" fmla="*/ 0 h 70"/>
                <a:gd name="T4" fmla="*/ 131 w 456"/>
                <a:gd name="T5" fmla="*/ 70 h 70"/>
                <a:gd name="T6" fmla="*/ 456 w 456"/>
                <a:gd name="T7" fmla="*/ 70 h 70"/>
              </a:gdLst>
              <a:ahLst/>
              <a:cxnLst>
                <a:cxn ang="0">
                  <a:pos x="T0" y="T1"/>
                </a:cxn>
                <a:cxn ang="0">
                  <a:pos x="T2" y="T3"/>
                </a:cxn>
                <a:cxn ang="0">
                  <a:pos x="T4" y="T5"/>
                </a:cxn>
                <a:cxn ang="0">
                  <a:pos x="T6" y="T7"/>
                </a:cxn>
              </a:cxnLst>
              <a:rect l="0" t="0" r="r" b="b"/>
              <a:pathLst>
                <a:path w="456" h="70">
                  <a:moveTo>
                    <a:pt x="0" y="0"/>
                  </a:moveTo>
                  <a:lnTo>
                    <a:pt x="288" y="0"/>
                  </a:lnTo>
                  <a:lnTo>
                    <a:pt x="131" y="70"/>
                  </a:lnTo>
                  <a:lnTo>
                    <a:pt x="456" y="70"/>
                  </a:lnTo>
                </a:path>
              </a:pathLst>
            </a:custGeom>
            <a:noFill/>
            <a:ln w="57150" cmpd="sng">
              <a:solidFill>
                <a:srgbClr val="000000"/>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11" name="Freeform 462">
              <a:extLst>
                <a:ext uri="{FF2B5EF4-FFF2-40B4-BE49-F238E27FC236}">
                  <a16:creationId xmlns:a16="http://schemas.microsoft.com/office/drawing/2014/main" id="{E94DFC73-3A78-4581-90C0-6F201D123881}"/>
                </a:ext>
              </a:extLst>
            </p:cNvPr>
            <p:cNvSpPr>
              <a:spLocks/>
            </p:cNvSpPr>
            <p:nvPr/>
          </p:nvSpPr>
          <p:spPr bwMode="auto">
            <a:xfrm>
              <a:off x="5043" y="2077"/>
              <a:ext cx="456" cy="70"/>
            </a:xfrm>
            <a:custGeom>
              <a:avLst/>
              <a:gdLst>
                <a:gd name="T0" fmla="*/ 0 w 456"/>
                <a:gd name="T1" fmla="*/ 0 h 70"/>
                <a:gd name="T2" fmla="*/ 288 w 456"/>
                <a:gd name="T3" fmla="*/ 0 h 70"/>
                <a:gd name="T4" fmla="*/ 131 w 456"/>
                <a:gd name="T5" fmla="*/ 70 h 70"/>
                <a:gd name="T6" fmla="*/ 456 w 456"/>
                <a:gd name="T7" fmla="*/ 70 h 70"/>
              </a:gdLst>
              <a:ahLst/>
              <a:cxnLst>
                <a:cxn ang="0">
                  <a:pos x="T0" y="T1"/>
                </a:cxn>
                <a:cxn ang="0">
                  <a:pos x="T2" y="T3"/>
                </a:cxn>
                <a:cxn ang="0">
                  <a:pos x="T4" y="T5"/>
                </a:cxn>
                <a:cxn ang="0">
                  <a:pos x="T6" y="T7"/>
                </a:cxn>
              </a:cxnLst>
              <a:rect l="0" t="0" r="r" b="b"/>
              <a:pathLst>
                <a:path w="456" h="70">
                  <a:moveTo>
                    <a:pt x="0" y="0"/>
                  </a:moveTo>
                  <a:lnTo>
                    <a:pt x="288" y="0"/>
                  </a:lnTo>
                  <a:lnTo>
                    <a:pt x="131" y="70"/>
                  </a:lnTo>
                  <a:lnTo>
                    <a:pt x="456" y="70"/>
                  </a:lnTo>
                </a:path>
              </a:pathLst>
            </a:custGeom>
            <a:noFill/>
            <a:ln w="57150" cmpd="sng">
              <a:solidFill>
                <a:srgbClr val="000000"/>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12" name="Freeform 463">
              <a:extLst>
                <a:ext uri="{FF2B5EF4-FFF2-40B4-BE49-F238E27FC236}">
                  <a16:creationId xmlns:a16="http://schemas.microsoft.com/office/drawing/2014/main" id="{0BCCF7E4-3E8F-4E33-8BAB-9CAC9927FFA1}"/>
                </a:ext>
              </a:extLst>
            </p:cNvPr>
            <p:cNvSpPr>
              <a:spLocks/>
            </p:cNvSpPr>
            <p:nvPr/>
          </p:nvSpPr>
          <p:spPr bwMode="auto">
            <a:xfrm>
              <a:off x="5043" y="2261"/>
              <a:ext cx="456" cy="70"/>
            </a:xfrm>
            <a:custGeom>
              <a:avLst/>
              <a:gdLst>
                <a:gd name="T0" fmla="*/ 0 w 456"/>
                <a:gd name="T1" fmla="*/ 0 h 70"/>
                <a:gd name="T2" fmla="*/ 288 w 456"/>
                <a:gd name="T3" fmla="*/ 0 h 70"/>
                <a:gd name="T4" fmla="*/ 131 w 456"/>
                <a:gd name="T5" fmla="*/ 70 h 70"/>
                <a:gd name="T6" fmla="*/ 456 w 456"/>
                <a:gd name="T7" fmla="*/ 70 h 70"/>
              </a:gdLst>
              <a:ahLst/>
              <a:cxnLst>
                <a:cxn ang="0">
                  <a:pos x="T0" y="T1"/>
                </a:cxn>
                <a:cxn ang="0">
                  <a:pos x="T2" y="T3"/>
                </a:cxn>
                <a:cxn ang="0">
                  <a:pos x="T4" y="T5"/>
                </a:cxn>
                <a:cxn ang="0">
                  <a:pos x="T6" y="T7"/>
                </a:cxn>
              </a:cxnLst>
              <a:rect l="0" t="0" r="r" b="b"/>
              <a:pathLst>
                <a:path w="456" h="70">
                  <a:moveTo>
                    <a:pt x="0" y="0"/>
                  </a:moveTo>
                  <a:lnTo>
                    <a:pt x="288" y="0"/>
                  </a:lnTo>
                  <a:lnTo>
                    <a:pt x="131" y="70"/>
                  </a:lnTo>
                  <a:lnTo>
                    <a:pt x="456" y="70"/>
                  </a:lnTo>
                </a:path>
              </a:pathLst>
            </a:custGeom>
            <a:noFill/>
            <a:ln w="57150" cmpd="sng">
              <a:solidFill>
                <a:srgbClr val="000000"/>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nvGrpSpPr>
          <p:cNvPr id="13" name="Group 468">
            <a:extLst>
              <a:ext uri="{FF2B5EF4-FFF2-40B4-BE49-F238E27FC236}">
                <a16:creationId xmlns:a16="http://schemas.microsoft.com/office/drawing/2014/main" id="{95A449D0-8202-41C2-B935-A591FE4267F3}"/>
              </a:ext>
            </a:extLst>
          </p:cNvPr>
          <p:cNvGrpSpPr>
            <a:grpSpLocks/>
          </p:cNvGrpSpPr>
          <p:nvPr/>
        </p:nvGrpSpPr>
        <p:grpSpPr bwMode="auto">
          <a:xfrm>
            <a:off x="8935652" y="3326880"/>
            <a:ext cx="723900" cy="428625"/>
            <a:chOff x="5043" y="2581"/>
            <a:chExt cx="456" cy="270"/>
          </a:xfrm>
          <a:effectLst>
            <a:outerShdw blurRad="50800" dist="38100" dir="2700000" algn="tl" rotWithShape="0">
              <a:prstClr val="black">
                <a:alpha val="40000"/>
              </a:prstClr>
            </a:outerShdw>
          </a:effectLst>
        </p:grpSpPr>
        <p:sp>
          <p:nvSpPr>
            <p:cNvPr id="14" name="Freeform 464">
              <a:extLst>
                <a:ext uri="{FF2B5EF4-FFF2-40B4-BE49-F238E27FC236}">
                  <a16:creationId xmlns:a16="http://schemas.microsoft.com/office/drawing/2014/main" id="{9EE8CA0D-84D9-482F-91B7-B4C51D7D189D}"/>
                </a:ext>
              </a:extLst>
            </p:cNvPr>
            <p:cNvSpPr>
              <a:spLocks/>
            </p:cNvSpPr>
            <p:nvPr/>
          </p:nvSpPr>
          <p:spPr bwMode="auto">
            <a:xfrm>
              <a:off x="5043" y="2581"/>
              <a:ext cx="456" cy="70"/>
            </a:xfrm>
            <a:custGeom>
              <a:avLst/>
              <a:gdLst>
                <a:gd name="T0" fmla="*/ 0 w 456"/>
                <a:gd name="T1" fmla="*/ 0 h 70"/>
                <a:gd name="T2" fmla="*/ 288 w 456"/>
                <a:gd name="T3" fmla="*/ 0 h 70"/>
                <a:gd name="T4" fmla="*/ 131 w 456"/>
                <a:gd name="T5" fmla="*/ 70 h 70"/>
                <a:gd name="T6" fmla="*/ 456 w 456"/>
                <a:gd name="T7" fmla="*/ 70 h 70"/>
              </a:gdLst>
              <a:ahLst/>
              <a:cxnLst>
                <a:cxn ang="0">
                  <a:pos x="T0" y="T1"/>
                </a:cxn>
                <a:cxn ang="0">
                  <a:pos x="T2" y="T3"/>
                </a:cxn>
                <a:cxn ang="0">
                  <a:pos x="T4" y="T5"/>
                </a:cxn>
                <a:cxn ang="0">
                  <a:pos x="T6" y="T7"/>
                </a:cxn>
              </a:cxnLst>
              <a:rect l="0" t="0" r="r" b="b"/>
              <a:pathLst>
                <a:path w="456" h="70">
                  <a:moveTo>
                    <a:pt x="0" y="0"/>
                  </a:moveTo>
                  <a:lnTo>
                    <a:pt x="288" y="0"/>
                  </a:lnTo>
                  <a:lnTo>
                    <a:pt x="131" y="70"/>
                  </a:lnTo>
                  <a:lnTo>
                    <a:pt x="456" y="70"/>
                  </a:lnTo>
                </a:path>
              </a:pathLst>
            </a:custGeom>
            <a:noFill/>
            <a:ln w="57150" cmpd="sng">
              <a:solidFill>
                <a:srgbClr val="000000"/>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15" name="Freeform 465">
              <a:extLst>
                <a:ext uri="{FF2B5EF4-FFF2-40B4-BE49-F238E27FC236}">
                  <a16:creationId xmlns:a16="http://schemas.microsoft.com/office/drawing/2014/main" id="{857A144E-C69F-40B7-8600-264BB47AD214}"/>
                </a:ext>
              </a:extLst>
            </p:cNvPr>
            <p:cNvSpPr>
              <a:spLocks/>
            </p:cNvSpPr>
            <p:nvPr/>
          </p:nvSpPr>
          <p:spPr bwMode="auto">
            <a:xfrm>
              <a:off x="5043" y="2781"/>
              <a:ext cx="456" cy="70"/>
            </a:xfrm>
            <a:custGeom>
              <a:avLst/>
              <a:gdLst>
                <a:gd name="T0" fmla="*/ 0 w 456"/>
                <a:gd name="T1" fmla="*/ 0 h 70"/>
                <a:gd name="T2" fmla="*/ 288 w 456"/>
                <a:gd name="T3" fmla="*/ 0 h 70"/>
                <a:gd name="T4" fmla="*/ 131 w 456"/>
                <a:gd name="T5" fmla="*/ 70 h 70"/>
                <a:gd name="T6" fmla="*/ 456 w 456"/>
                <a:gd name="T7" fmla="*/ 70 h 70"/>
              </a:gdLst>
              <a:ahLst/>
              <a:cxnLst>
                <a:cxn ang="0">
                  <a:pos x="T0" y="T1"/>
                </a:cxn>
                <a:cxn ang="0">
                  <a:pos x="T2" y="T3"/>
                </a:cxn>
                <a:cxn ang="0">
                  <a:pos x="T4" y="T5"/>
                </a:cxn>
                <a:cxn ang="0">
                  <a:pos x="T6" y="T7"/>
                </a:cxn>
              </a:cxnLst>
              <a:rect l="0" t="0" r="r" b="b"/>
              <a:pathLst>
                <a:path w="456" h="70">
                  <a:moveTo>
                    <a:pt x="0" y="0"/>
                  </a:moveTo>
                  <a:lnTo>
                    <a:pt x="288" y="0"/>
                  </a:lnTo>
                  <a:lnTo>
                    <a:pt x="131" y="70"/>
                  </a:lnTo>
                  <a:lnTo>
                    <a:pt x="456" y="70"/>
                  </a:lnTo>
                </a:path>
              </a:pathLst>
            </a:custGeom>
            <a:noFill/>
            <a:ln w="57150" cmpd="sng">
              <a:solidFill>
                <a:srgbClr val="000000"/>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grpSp>
        <p:nvGrpSpPr>
          <p:cNvPr id="17" name="Group 480">
            <a:extLst>
              <a:ext uri="{FF2B5EF4-FFF2-40B4-BE49-F238E27FC236}">
                <a16:creationId xmlns:a16="http://schemas.microsoft.com/office/drawing/2014/main" id="{284F8D83-A952-4065-86BE-EED692B191F7}"/>
              </a:ext>
            </a:extLst>
          </p:cNvPr>
          <p:cNvGrpSpPr>
            <a:grpSpLocks/>
          </p:cNvGrpSpPr>
          <p:nvPr/>
        </p:nvGrpSpPr>
        <p:grpSpPr bwMode="auto">
          <a:xfrm>
            <a:off x="2885689" y="1172642"/>
            <a:ext cx="5969000" cy="501650"/>
            <a:chOff x="1232" y="1224"/>
            <a:chExt cx="3760" cy="316"/>
          </a:xfrm>
          <a:effectLst>
            <a:outerShdw blurRad="50800" dist="38100" dir="2700000" algn="tl" rotWithShape="0">
              <a:prstClr val="black">
                <a:alpha val="40000"/>
              </a:prstClr>
            </a:outerShdw>
          </a:effectLst>
        </p:grpSpPr>
        <p:sp>
          <p:nvSpPr>
            <p:cNvPr id="18" name="Rectangle 481">
              <a:extLst>
                <a:ext uri="{FF2B5EF4-FFF2-40B4-BE49-F238E27FC236}">
                  <a16:creationId xmlns:a16="http://schemas.microsoft.com/office/drawing/2014/main" id="{C293D1F6-6640-4713-962F-F71C6D0C47EA}"/>
                </a:ext>
              </a:extLst>
            </p:cNvPr>
            <p:cNvSpPr>
              <a:spLocks noChangeArrowheads="1"/>
            </p:cNvSpPr>
            <p:nvPr/>
          </p:nvSpPr>
          <p:spPr bwMode="auto">
            <a:xfrm>
              <a:off x="1232" y="1224"/>
              <a:ext cx="3760" cy="316"/>
            </a:xfrm>
            <a:prstGeom prst="rect">
              <a:avLst/>
            </a:prstGeom>
            <a:solidFill>
              <a:srgbClr val="2FFF74"/>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19" name="Rectangle 482">
              <a:extLst>
                <a:ext uri="{FF2B5EF4-FFF2-40B4-BE49-F238E27FC236}">
                  <a16:creationId xmlns:a16="http://schemas.microsoft.com/office/drawing/2014/main" id="{B9A5A9DB-99E1-4D64-B970-F8DDF07F48E3}"/>
                </a:ext>
              </a:extLst>
            </p:cNvPr>
            <p:cNvSpPr>
              <a:spLocks noChangeArrowheads="1"/>
            </p:cNvSpPr>
            <p:nvPr/>
          </p:nvSpPr>
          <p:spPr bwMode="auto">
            <a:xfrm>
              <a:off x="1324" y="1267"/>
              <a:ext cx="365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s-ES" altLang="es-ES" b="1" i="1" kern="0" noProof="0" dirty="0">
                  <a:solidFill>
                    <a:srgbClr val="000000"/>
                  </a:solidFill>
                  <a:latin typeface="Arial" panose="020B0604020202020204" pitchFamily="34" charset="0"/>
                </a:rPr>
                <a:t>Centro de trabajo de soldadura</a:t>
              </a:r>
              <a:r>
                <a:rPr kumimoji="0" lang="es-ES" altLang="es-ES" sz="1800" b="1" i="1" u="none" strike="noStrike" kern="0" cap="none" spc="0" normalizeH="0" baseline="0" noProof="0" dirty="0">
                  <a:ln>
                    <a:noFill/>
                  </a:ln>
                  <a:solidFill>
                    <a:srgbClr val="000000"/>
                  </a:solidFill>
                  <a:effectLst/>
                  <a:uLnTx/>
                  <a:uFillTx/>
                  <a:latin typeface="Arial" panose="020B0604020202020204" pitchFamily="34" charset="0"/>
                </a:rPr>
                <a:t> (</a:t>
              </a:r>
              <a:r>
                <a:rPr lang="es-ES" altLang="es-ES" b="1" i="1" kern="0" dirty="0">
                  <a:solidFill>
                    <a:srgbClr val="000000"/>
                  </a:solidFill>
                  <a:latin typeface="Arial" panose="020B0604020202020204" pitchFamily="34" charset="0"/>
                </a:rPr>
                <a:t>en horas estándar</a:t>
              </a:r>
              <a:r>
                <a:rPr kumimoji="0" lang="es-ES" altLang="es-ES" sz="1800" b="1" i="1" u="none" strike="noStrike" kern="0" cap="none" spc="0" normalizeH="0" baseline="0" noProof="0" dirty="0">
                  <a:ln>
                    <a:noFill/>
                  </a:ln>
                  <a:solidFill>
                    <a:srgbClr val="000000"/>
                  </a:solidFill>
                  <a:effectLst/>
                  <a:uLnTx/>
                  <a:uFillTx/>
                  <a:latin typeface="Arial" panose="020B0604020202020204" pitchFamily="34" charset="0"/>
                </a:rPr>
                <a:t>)</a:t>
              </a:r>
            </a:p>
          </p:txBody>
        </p:sp>
      </p:grpSp>
      <p:sp>
        <p:nvSpPr>
          <p:cNvPr id="20" name="CuadroTexto 19">
            <a:extLst>
              <a:ext uri="{FF2B5EF4-FFF2-40B4-BE49-F238E27FC236}">
                <a16:creationId xmlns:a16="http://schemas.microsoft.com/office/drawing/2014/main" id="{0AE939D1-C534-40A7-98CF-58B2C62E17FF}"/>
              </a:ext>
            </a:extLst>
          </p:cNvPr>
          <p:cNvSpPr txBox="1"/>
          <p:nvPr/>
        </p:nvSpPr>
        <p:spPr>
          <a:xfrm>
            <a:off x="2817320" y="4849598"/>
            <a:ext cx="6240463" cy="523220"/>
          </a:xfrm>
          <a:prstGeom prst="rect">
            <a:avLst/>
          </a:prstGeom>
          <a:noFill/>
          <a:effectLst/>
        </p:spPr>
        <p:txBody>
          <a:bodyPr wrap="square" rtlCol="0">
            <a:spAutoFit/>
          </a:bodyPr>
          <a:lstStyle/>
          <a:p>
            <a:r>
              <a:rPr lang="es-ES" sz="1400" dirty="0"/>
              <a:t>*Suma de los </a:t>
            </a:r>
            <a:r>
              <a:rPr lang="es-ES" sz="1400" i="1" dirty="0"/>
              <a:t>inputs</a:t>
            </a:r>
            <a:r>
              <a:rPr lang="es-ES" sz="1400" dirty="0"/>
              <a:t> reales menos suma de los </a:t>
            </a:r>
            <a:r>
              <a:rPr lang="es-ES" sz="1400" i="1" dirty="0"/>
              <a:t>output</a:t>
            </a:r>
            <a:r>
              <a:rPr lang="es-ES" sz="1400" dirty="0"/>
              <a:t>s reales = cambio acumulado en el </a:t>
            </a:r>
            <a:r>
              <a:rPr lang="es-ES" sz="1400" i="1" dirty="0"/>
              <a:t>backlog</a:t>
            </a:r>
            <a:r>
              <a:rPr lang="es-ES" sz="1400" dirty="0"/>
              <a:t>.</a:t>
            </a:r>
          </a:p>
        </p:txBody>
      </p:sp>
      <p:grpSp>
        <p:nvGrpSpPr>
          <p:cNvPr id="21" name="Grupo 20">
            <a:extLst>
              <a:ext uri="{FF2B5EF4-FFF2-40B4-BE49-F238E27FC236}">
                <a16:creationId xmlns:a16="http://schemas.microsoft.com/office/drawing/2014/main" id="{3748C3DD-7783-48C7-BF4D-6FC85DAD1CA9}"/>
              </a:ext>
            </a:extLst>
          </p:cNvPr>
          <p:cNvGrpSpPr/>
          <p:nvPr/>
        </p:nvGrpSpPr>
        <p:grpSpPr>
          <a:xfrm>
            <a:off x="96884" y="3572843"/>
            <a:ext cx="5096939" cy="1270000"/>
            <a:chOff x="227519" y="4192588"/>
            <a:chExt cx="5096939" cy="1270000"/>
          </a:xfrm>
          <a:effectLst>
            <a:outerShdw blurRad="50800" dist="38100" dir="2700000" algn="tl" rotWithShape="0">
              <a:prstClr val="black">
                <a:alpha val="40000"/>
              </a:prstClr>
            </a:outerShdw>
          </a:effectLst>
        </p:grpSpPr>
        <p:sp>
          <p:nvSpPr>
            <p:cNvPr id="22" name="Freeform 107">
              <a:extLst>
                <a:ext uri="{FF2B5EF4-FFF2-40B4-BE49-F238E27FC236}">
                  <a16:creationId xmlns:a16="http://schemas.microsoft.com/office/drawing/2014/main" id="{09283B8F-CEA7-4887-98A9-F9AA1F198C8C}"/>
                </a:ext>
              </a:extLst>
            </p:cNvPr>
            <p:cNvSpPr>
              <a:spLocks/>
            </p:cNvSpPr>
            <p:nvPr/>
          </p:nvSpPr>
          <p:spPr bwMode="auto">
            <a:xfrm>
              <a:off x="2089268" y="4740276"/>
              <a:ext cx="3235190" cy="411567"/>
            </a:xfrm>
            <a:custGeom>
              <a:avLst/>
              <a:gdLst>
                <a:gd name="T0" fmla="*/ 0 w 1344"/>
                <a:gd name="T1" fmla="*/ 94 h 416"/>
                <a:gd name="T2" fmla="*/ 470 w 1344"/>
                <a:gd name="T3" fmla="*/ 0 h 416"/>
                <a:gd name="T4" fmla="*/ 1016 w 1344"/>
                <a:gd name="T5" fmla="*/ 96 h 416"/>
                <a:gd name="T6" fmla="*/ 1344 w 1344"/>
                <a:gd name="T7" fmla="*/ 416 h 416"/>
              </a:gdLst>
              <a:ahLst/>
              <a:cxnLst>
                <a:cxn ang="0">
                  <a:pos x="T0" y="T1"/>
                </a:cxn>
                <a:cxn ang="0">
                  <a:pos x="T2" y="T3"/>
                </a:cxn>
                <a:cxn ang="0">
                  <a:pos x="T4" y="T5"/>
                </a:cxn>
                <a:cxn ang="0">
                  <a:pos x="T6" y="T7"/>
                </a:cxn>
              </a:cxnLst>
              <a:rect l="0" t="0" r="r" b="b"/>
              <a:pathLst>
                <a:path w="1344" h="416">
                  <a:moveTo>
                    <a:pt x="0" y="94"/>
                  </a:moveTo>
                  <a:cubicBezTo>
                    <a:pt x="78" y="78"/>
                    <a:pt x="301" y="0"/>
                    <a:pt x="470" y="0"/>
                  </a:cubicBezTo>
                  <a:cubicBezTo>
                    <a:pt x="639" y="0"/>
                    <a:pt x="870" y="27"/>
                    <a:pt x="1016" y="96"/>
                  </a:cubicBezTo>
                  <a:cubicBezTo>
                    <a:pt x="1162" y="165"/>
                    <a:pt x="1276" y="349"/>
                    <a:pt x="1344" y="416"/>
                  </a:cubicBezTo>
                </a:path>
              </a:pathLst>
            </a:custGeom>
            <a:noFill/>
            <a:ln w="101600" cmpd="sng">
              <a:solidFill>
                <a:srgbClr val="3333CC"/>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nvGrpSpPr>
            <p:cNvPr id="23" name="Group 108">
              <a:extLst>
                <a:ext uri="{FF2B5EF4-FFF2-40B4-BE49-F238E27FC236}">
                  <a16:creationId xmlns:a16="http://schemas.microsoft.com/office/drawing/2014/main" id="{7357BC2F-1A26-49AF-A4F5-5FB7F2263988}"/>
                </a:ext>
              </a:extLst>
            </p:cNvPr>
            <p:cNvGrpSpPr>
              <a:grpSpLocks/>
            </p:cNvGrpSpPr>
            <p:nvPr/>
          </p:nvGrpSpPr>
          <p:grpSpPr bwMode="auto">
            <a:xfrm>
              <a:off x="227519" y="4192588"/>
              <a:ext cx="2365375" cy="1270000"/>
              <a:chOff x="0" y="2608"/>
              <a:chExt cx="1490" cy="800"/>
            </a:xfrm>
          </p:grpSpPr>
          <p:sp>
            <p:nvSpPr>
              <p:cNvPr id="24" name="Oval 109">
                <a:extLst>
                  <a:ext uri="{FF2B5EF4-FFF2-40B4-BE49-F238E27FC236}">
                    <a16:creationId xmlns:a16="http://schemas.microsoft.com/office/drawing/2014/main" id="{E9CBA907-EB05-4944-8DFA-0032F515A63C}"/>
                  </a:ext>
                </a:extLst>
              </p:cNvPr>
              <p:cNvSpPr>
                <a:spLocks noChangeArrowheads="1"/>
              </p:cNvSpPr>
              <p:nvPr/>
            </p:nvSpPr>
            <p:spPr bwMode="auto">
              <a:xfrm>
                <a:off x="0" y="2608"/>
                <a:ext cx="1424" cy="800"/>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25" name="Rectangle 110">
                <a:extLst>
                  <a:ext uri="{FF2B5EF4-FFF2-40B4-BE49-F238E27FC236}">
                    <a16:creationId xmlns:a16="http://schemas.microsoft.com/office/drawing/2014/main" id="{BE81B596-737D-4FDE-BD4B-2655F0FA31CE}"/>
                  </a:ext>
                </a:extLst>
              </p:cNvPr>
              <p:cNvSpPr>
                <a:spLocks noChangeArrowheads="1"/>
              </p:cNvSpPr>
              <p:nvPr/>
            </p:nvSpPr>
            <p:spPr bwMode="auto">
              <a:xfrm>
                <a:off x="130" y="2721"/>
                <a:ext cx="1360" cy="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85000"/>
                  </a:lnSpc>
                  <a:spcBef>
                    <a:spcPct val="0"/>
                  </a:spcBef>
                  <a:spcAft>
                    <a:spcPct val="0"/>
                  </a:spcAft>
                  <a:buClrTx/>
                  <a:buSzTx/>
                  <a:buFontTx/>
                  <a:buNone/>
                  <a:tabLst/>
                  <a:defRPr/>
                </a:pPr>
                <a:r>
                  <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rPr>
                  <a:t>Explicación:</a:t>
                </a:r>
              </a:p>
              <a:p>
                <a:pPr marL="0" marR="0" lvl="0" indent="0" defTabSz="914400" eaLnBrk="0" fontAlgn="base" latinLnBrk="0" hangingPunct="0">
                  <a:lnSpc>
                    <a:spcPct val="85000"/>
                  </a:lnSpc>
                  <a:spcBef>
                    <a:spcPct val="0"/>
                  </a:spcBef>
                  <a:spcAft>
                    <a:spcPct val="0"/>
                  </a:spcAft>
                  <a:buClrTx/>
                  <a:buSzTx/>
                  <a:buFontTx/>
                  <a:buNone/>
                  <a:tabLst/>
                  <a:defRPr/>
                </a:pPr>
                <a:r>
                  <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rPr>
                  <a:t>270 </a:t>
                </a:r>
                <a:r>
                  <a:rPr kumimoji="0" lang="es-ES" altLang="es-ES" sz="1600" b="1" i="1" u="none" strike="noStrike" kern="0" cap="none" spc="0" normalizeH="0" baseline="0" noProof="0" dirty="0">
                    <a:ln>
                      <a:noFill/>
                    </a:ln>
                    <a:solidFill>
                      <a:srgbClr val="000000"/>
                    </a:solidFill>
                    <a:effectLst/>
                    <a:uLnTx/>
                    <a:uFillTx/>
                    <a:latin typeface="Arial" panose="020B0604020202020204" pitchFamily="34" charset="0"/>
                  </a:rPr>
                  <a:t>inputs</a:t>
                </a:r>
                <a:r>
                  <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rPr>
                  <a:t>, </a:t>
                </a:r>
              </a:p>
              <a:p>
                <a:pPr marL="0" marR="0" lvl="0" indent="0" defTabSz="914400" eaLnBrk="0" fontAlgn="base" latinLnBrk="0" hangingPunct="0">
                  <a:lnSpc>
                    <a:spcPct val="85000"/>
                  </a:lnSpc>
                  <a:spcBef>
                    <a:spcPct val="0"/>
                  </a:spcBef>
                  <a:spcAft>
                    <a:spcPct val="0"/>
                  </a:spcAft>
                  <a:buClrTx/>
                  <a:buSzTx/>
                  <a:buFontTx/>
                  <a:buNone/>
                  <a:tabLst/>
                  <a:defRPr/>
                </a:pPr>
                <a:r>
                  <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rPr>
                  <a:t>270 </a:t>
                </a:r>
                <a:r>
                  <a:rPr kumimoji="0" lang="es-ES" altLang="es-ES" sz="1600" b="1" i="1" u="none" strike="noStrike" kern="0" cap="none" spc="0" normalizeH="0" baseline="0" noProof="0" dirty="0">
                    <a:ln>
                      <a:noFill/>
                    </a:ln>
                    <a:solidFill>
                      <a:srgbClr val="000000"/>
                    </a:solidFill>
                    <a:effectLst/>
                    <a:uLnTx/>
                    <a:uFillTx/>
                    <a:latin typeface="Arial" panose="020B0604020202020204" pitchFamily="34" charset="0"/>
                  </a:rPr>
                  <a:t>outputs</a:t>
                </a:r>
                <a:r>
                  <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rPr>
                  <a:t> implica </a:t>
                </a:r>
              </a:p>
              <a:p>
                <a:pPr marL="0" marR="0" lvl="0" indent="0" defTabSz="914400" eaLnBrk="0" fontAlgn="base" latinLnBrk="0" hangingPunct="0">
                  <a:lnSpc>
                    <a:spcPct val="85000"/>
                  </a:lnSpc>
                  <a:spcBef>
                    <a:spcPct val="0"/>
                  </a:spcBef>
                  <a:spcAft>
                    <a:spcPct val="0"/>
                  </a:spcAft>
                  <a:buClrTx/>
                  <a:buSzTx/>
                  <a:buFontTx/>
                  <a:buNone/>
                  <a:tabLst/>
                  <a:defRPr/>
                </a:pPr>
                <a:r>
                  <a:rPr lang="es-ES" altLang="es-ES" sz="1600" b="1" kern="0" dirty="0">
                    <a:solidFill>
                      <a:srgbClr val="000000"/>
                    </a:solidFill>
                    <a:latin typeface="Arial" panose="020B0604020202020204" pitchFamily="34" charset="0"/>
                  </a:rPr>
                  <a:t>cambio 0</a:t>
                </a:r>
                <a:endPar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endParaRPr>
              </a:p>
            </p:txBody>
          </p:sp>
        </p:grpSp>
      </p:grpSp>
      <p:grpSp>
        <p:nvGrpSpPr>
          <p:cNvPr id="26" name="Grupo 25">
            <a:extLst>
              <a:ext uri="{FF2B5EF4-FFF2-40B4-BE49-F238E27FC236}">
                <a16:creationId xmlns:a16="http://schemas.microsoft.com/office/drawing/2014/main" id="{A9B8E1F0-D1E6-45A3-A29D-E7137A7EFAEF}"/>
              </a:ext>
            </a:extLst>
          </p:cNvPr>
          <p:cNvGrpSpPr/>
          <p:nvPr/>
        </p:nvGrpSpPr>
        <p:grpSpPr>
          <a:xfrm>
            <a:off x="6083922" y="3572844"/>
            <a:ext cx="5959249" cy="1652734"/>
            <a:chOff x="6214557" y="4192589"/>
            <a:chExt cx="5959249" cy="1652734"/>
          </a:xfrm>
          <a:effectLst>
            <a:outerShdw blurRad="50800" dist="38100" dir="2700000" algn="tl" rotWithShape="0">
              <a:prstClr val="black">
                <a:alpha val="40000"/>
              </a:prstClr>
            </a:outerShdw>
          </a:effectLst>
        </p:grpSpPr>
        <p:sp>
          <p:nvSpPr>
            <p:cNvPr id="27" name="Freeform 112">
              <a:extLst>
                <a:ext uri="{FF2B5EF4-FFF2-40B4-BE49-F238E27FC236}">
                  <a16:creationId xmlns:a16="http://schemas.microsoft.com/office/drawing/2014/main" id="{93CD5EB4-5BA0-4CEC-9D89-612E5B017171}"/>
                </a:ext>
              </a:extLst>
            </p:cNvPr>
            <p:cNvSpPr>
              <a:spLocks/>
            </p:cNvSpPr>
            <p:nvPr/>
          </p:nvSpPr>
          <p:spPr bwMode="auto">
            <a:xfrm>
              <a:off x="6214557" y="4740276"/>
              <a:ext cx="3195205" cy="411567"/>
            </a:xfrm>
            <a:custGeom>
              <a:avLst/>
              <a:gdLst>
                <a:gd name="T0" fmla="*/ 808 w 808"/>
                <a:gd name="T1" fmla="*/ 39 h 439"/>
                <a:gd name="T2" fmla="*/ 328 w 808"/>
                <a:gd name="T3" fmla="*/ 31 h 439"/>
                <a:gd name="T4" fmla="*/ 72 w 808"/>
                <a:gd name="T5" fmla="*/ 223 h 439"/>
                <a:gd name="T6" fmla="*/ 0 w 808"/>
                <a:gd name="T7" fmla="*/ 439 h 439"/>
              </a:gdLst>
              <a:ahLst/>
              <a:cxnLst>
                <a:cxn ang="0">
                  <a:pos x="T0" y="T1"/>
                </a:cxn>
                <a:cxn ang="0">
                  <a:pos x="T2" y="T3"/>
                </a:cxn>
                <a:cxn ang="0">
                  <a:pos x="T4" y="T5"/>
                </a:cxn>
                <a:cxn ang="0">
                  <a:pos x="T6" y="T7"/>
                </a:cxn>
              </a:cxnLst>
              <a:rect l="0" t="0" r="r" b="b"/>
              <a:pathLst>
                <a:path w="808" h="439">
                  <a:moveTo>
                    <a:pt x="808" y="39"/>
                  </a:moveTo>
                  <a:cubicBezTo>
                    <a:pt x="629" y="19"/>
                    <a:pt x="451" y="0"/>
                    <a:pt x="328" y="31"/>
                  </a:cubicBezTo>
                  <a:cubicBezTo>
                    <a:pt x="205" y="62"/>
                    <a:pt x="127" y="155"/>
                    <a:pt x="72" y="223"/>
                  </a:cubicBezTo>
                  <a:cubicBezTo>
                    <a:pt x="17" y="291"/>
                    <a:pt x="8" y="365"/>
                    <a:pt x="0" y="439"/>
                  </a:cubicBezTo>
                </a:path>
              </a:pathLst>
            </a:custGeom>
            <a:noFill/>
            <a:ln w="101600">
              <a:solidFill>
                <a:srgbClr val="3333CC"/>
              </a:solidFill>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grpSp>
          <p:nvGrpSpPr>
            <p:cNvPr id="28" name="Group 121">
              <a:extLst>
                <a:ext uri="{FF2B5EF4-FFF2-40B4-BE49-F238E27FC236}">
                  <a16:creationId xmlns:a16="http://schemas.microsoft.com/office/drawing/2014/main" id="{8AD9E02E-3404-4400-8B82-6FF6D67FD43A}"/>
                </a:ext>
              </a:extLst>
            </p:cNvPr>
            <p:cNvGrpSpPr>
              <a:grpSpLocks/>
            </p:cNvGrpSpPr>
            <p:nvPr/>
          </p:nvGrpSpPr>
          <p:grpSpPr bwMode="auto">
            <a:xfrm>
              <a:off x="9126682" y="4192589"/>
              <a:ext cx="3047124" cy="1652734"/>
              <a:chOff x="3805" y="2408"/>
              <a:chExt cx="1691" cy="818"/>
            </a:xfrm>
          </p:grpSpPr>
          <p:sp>
            <p:nvSpPr>
              <p:cNvPr id="29" name="Oval 114">
                <a:extLst>
                  <a:ext uri="{FF2B5EF4-FFF2-40B4-BE49-F238E27FC236}">
                    <a16:creationId xmlns:a16="http://schemas.microsoft.com/office/drawing/2014/main" id="{30959A41-3A8C-4F5F-A204-3ED2BBFFA5B8}"/>
                  </a:ext>
                </a:extLst>
              </p:cNvPr>
              <p:cNvSpPr>
                <a:spLocks noChangeArrowheads="1"/>
              </p:cNvSpPr>
              <p:nvPr/>
            </p:nvSpPr>
            <p:spPr bwMode="auto">
              <a:xfrm>
                <a:off x="3805" y="2408"/>
                <a:ext cx="1691" cy="818"/>
              </a:xfrm>
              <a:prstGeom prst="ellipse">
                <a:avLst/>
              </a:prstGeom>
              <a:solidFill>
                <a:schemeClr val="accent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2400" b="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ndParaRPr>
              </a:p>
            </p:txBody>
          </p:sp>
          <p:sp>
            <p:nvSpPr>
              <p:cNvPr id="30" name="Rectangle 115">
                <a:extLst>
                  <a:ext uri="{FF2B5EF4-FFF2-40B4-BE49-F238E27FC236}">
                    <a16:creationId xmlns:a16="http://schemas.microsoft.com/office/drawing/2014/main" id="{2502F861-EE0C-4C1A-A29A-0547C06C3F8D}"/>
                  </a:ext>
                </a:extLst>
              </p:cNvPr>
              <p:cNvSpPr>
                <a:spLocks noChangeArrowheads="1"/>
              </p:cNvSpPr>
              <p:nvPr/>
            </p:nvSpPr>
            <p:spPr bwMode="auto">
              <a:xfrm>
                <a:off x="3976" y="2526"/>
                <a:ext cx="1506" cy="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base" latinLnBrk="0" hangingPunct="0">
                  <a:lnSpc>
                    <a:spcPct val="85000"/>
                  </a:lnSpc>
                  <a:spcBef>
                    <a:spcPct val="0"/>
                  </a:spcBef>
                  <a:spcAft>
                    <a:spcPct val="0"/>
                  </a:spcAft>
                  <a:buClrTx/>
                  <a:buSzTx/>
                  <a:buFontTx/>
                  <a:buNone/>
                  <a:tabLst/>
                  <a:defRPr/>
                </a:pPr>
                <a:r>
                  <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rPr>
                  <a:t>Explicación: </a:t>
                </a:r>
              </a:p>
              <a:p>
                <a:pPr marL="0" marR="0" lvl="0" indent="0" defTabSz="914400" eaLnBrk="0" fontAlgn="base" latinLnBrk="0" hangingPunct="0">
                  <a:lnSpc>
                    <a:spcPct val="85000"/>
                  </a:lnSpc>
                  <a:spcBef>
                    <a:spcPct val="0"/>
                  </a:spcBef>
                  <a:spcAft>
                    <a:spcPct val="0"/>
                  </a:spcAft>
                  <a:buClrTx/>
                  <a:buSzTx/>
                  <a:buFontTx/>
                  <a:buNone/>
                  <a:tabLst/>
                  <a:defRPr/>
                </a:pPr>
                <a:r>
                  <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rPr>
                  <a:t>250 </a:t>
                </a:r>
                <a:r>
                  <a:rPr kumimoji="0" lang="es-ES" altLang="es-ES" sz="1600" b="1" i="1" u="none" strike="noStrike" kern="0" cap="none" spc="0" normalizeH="0" baseline="0" noProof="0" dirty="0">
                    <a:ln>
                      <a:noFill/>
                    </a:ln>
                    <a:solidFill>
                      <a:srgbClr val="000000"/>
                    </a:solidFill>
                    <a:effectLst/>
                    <a:uLnTx/>
                    <a:uFillTx/>
                    <a:latin typeface="Arial" panose="020B0604020202020204" pitchFamily="34" charset="0"/>
                  </a:rPr>
                  <a:t>inputs</a:t>
                </a:r>
                <a:r>
                  <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rPr>
                  <a:t>,</a:t>
                </a:r>
              </a:p>
              <a:p>
                <a:pPr marL="0" marR="0" lvl="0" indent="0" defTabSz="914400" eaLnBrk="0" fontAlgn="base" latinLnBrk="0" hangingPunct="0">
                  <a:lnSpc>
                    <a:spcPct val="85000"/>
                  </a:lnSpc>
                  <a:spcBef>
                    <a:spcPct val="0"/>
                  </a:spcBef>
                  <a:spcAft>
                    <a:spcPct val="0"/>
                  </a:spcAft>
                  <a:buClrTx/>
                  <a:buSzTx/>
                  <a:buFontTx/>
                  <a:buNone/>
                  <a:tabLst/>
                  <a:defRPr/>
                </a:pPr>
                <a:r>
                  <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rPr>
                  <a:t>270 </a:t>
                </a:r>
                <a:r>
                  <a:rPr kumimoji="0" lang="es-ES" altLang="es-ES" sz="1600" b="1" i="1" u="none" strike="noStrike" kern="0" cap="none" spc="0" normalizeH="0" baseline="0" noProof="0" dirty="0">
                    <a:ln>
                      <a:noFill/>
                    </a:ln>
                    <a:solidFill>
                      <a:srgbClr val="000000"/>
                    </a:solidFill>
                    <a:effectLst/>
                    <a:uLnTx/>
                    <a:uFillTx/>
                    <a:latin typeface="Arial" panose="020B0604020202020204" pitchFamily="34" charset="0"/>
                  </a:rPr>
                  <a:t>outputs</a:t>
                </a:r>
                <a:r>
                  <a:rPr kumimoji="0" lang="es-ES" altLang="es-ES" sz="1600" b="1" u="none" strike="noStrike" kern="0" cap="none" spc="0" normalizeH="0" noProof="0" dirty="0">
                    <a:ln>
                      <a:noFill/>
                    </a:ln>
                    <a:solidFill>
                      <a:srgbClr val="000000"/>
                    </a:solidFill>
                    <a:effectLst/>
                    <a:uLnTx/>
                    <a:uFillTx/>
                    <a:latin typeface="Arial" panose="020B0604020202020204" pitchFamily="34" charset="0"/>
                  </a:rPr>
                  <a:t> </a:t>
                </a:r>
                <a:r>
                  <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rPr>
                  <a:t>implica</a:t>
                </a:r>
                <a:r>
                  <a:rPr kumimoji="0" lang="es-ES" altLang="es-ES" sz="1600" b="1" u="none" strike="noStrike" kern="0" cap="none" spc="0" normalizeH="0" noProof="0" dirty="0">
                    <a:ln>
                      <a:noFill/>
                    </a:ln>
                    <a:solidFill>
                      <a:srgbClr val="000000"/>
                    </a:solidFill>
                    <a:effectLst/>
                    <a:uLnTx/>
                    <a:uFillTx/>
                    <a:latin typeface="Arial" panose="020B0604020202020204" pitchFamily="34" charset="0"/>
                  </a:rPr>
                  <a:t> un cambio de </a:t>
                </a:r>
                <a:r>
                  <a:rPr kumimoji="0" lang="es-ES" altLang="es-ES" sz="1600" b="1" u="none" strike="noStrike" kern="0" cap="none" spc="0" normalizeH="0" baseline="0" noProof="0" dirty="0">
                    <a:ln>
                      <a:noFill/>
                    </a:ln>
                    <a:solidFill>
                      <a:srgbClr val="000000"/>
                    </a:solidFill>
                    <a:effectLst/>
                    <a:uLnTx/>
                    <a:uFillTx/>
                    <a:latin typeface="Arial" panose="020B0604020202020204" pitchFamily="34" charset="0"/>
                  </a:rPr>
                  <a:t>–20</a:t>
                </a:r>
              </a:p>
              <a:p>
                <a:r>
                  <a:rPr lang="es-ES" sz="1300" dirty="0"/>
                  <a:t>(20 h.e. de menos trabajo en el CT)</a:t>
                </a:r>
                <a:endParaRPr kumimoji="0" lang="es-ES" altLang="es-ES" sz="1300" b="1" u="none" strike="noStrike" kern="0" cap="none" spc="0" normalizeH="0" baseline="0" noProof="0" dirty="0">
                  <a:ln>
                    <a:noFill/>
                  </a:ln>
                  <a:solidFill>
                    <a:srgbClr val="000000"/>
                  </a:solidFill>
                  <a:effectLst/>
                  <a:uLnTx/>
                  <a:uFillTx/>
                  <a:latin typeface="Arial" panose="020B0604020202020204" pitchFamily="34" charset="0"/>
                </a:endParaRPr>
              </a:p>
            </p:txBody>
          </p:sp>
        </p:grpSp>
      </p:grpSp>
      <p:grpSp>
        <p:nvGrpSpPr>
          <p:cNvPr id="31" name="Grupo 30">
            <a:extLst>
              <a:ext uri="{FF2B5EF4-FFF2-40B4-BE49-F238E27FC236}">
                <a16:creationId xmlns:a16="http://schemas.microsoft.com/office/drawing/2014/main" id="{B1228718-FA5A-4538-AEC4-26AA973F60E7}"/>
              </a:ext>
            </a:extLst>
          </p:cNvPr>
          <p:cNvGrpSpPr/>
          <p:nvPr/>
        </p:nvGrpSpPr>
        <p:grpSpPr>
          <a:xfrm>
            <a:off x="165548" y="-16745"/>
            <a:ext cx="2503475" cy="914400"/>
            <a:chOff x="4217964" y="760727"/>
            <a:chExt cx="2190136" cy="914400"/>
          </a:xfrm>
          <a:effectLst>
            <a:outerShdw blurRad="50800" dist="38100" dir="2700000" algn="tl" rotWithShape="0">
              <a:prstClr val="black">
                <a:alpha val="40000"/>
              </a:prstClr>
            </a:outerShdw>
          </a:effectLst>
        </p:grpSpPr>
        <p:pic>
          <p:nvPicPr>
            <p:cNvPr id="32" name="Gráfico 31" descr="Pizarra">
              <a:extLst>
                <a:ext uri="{FF2B5EF4-FFF2-40B4-BE49-F238E27FC236}">
                  <a16:creationId xmlns:a16="http://schemas.microsoft.com/office/drawing/2014/main" id="{916E8F66-58CF-4937-AF63-8B5FF153C4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7964" y="760727"/>
              <a:ext cx="914400" cy="914400"/>
            </a:xfrm>
            <a:prstGeom prst="rect">
              <a:avLst/>
            </a:prstGeom>
            <a:effectLst/>
          </p:spPr>
        </p:pic>
        <p:sp>
          <p:nvSpPr>
            <p:cNvPr id="33" name="Text Box 53">
              <a:extLst>
                <a:ext uri="{FF2B5EF4-FFF2-40B4-BE49-F238E27FC236}">
                  <a16:creationId xmlns:a16="http://schemas.microsoft.com/office/drawing/2014/main" id="{4FE9A881-A1CD-43C7-89DD-EAA6FA03AC48}"/>
                </a:ext>
              </a:extLst>
            </p:cNvPr>
            <p:cNvSpPr txBox="1">
              <a:spLocks noChangeArrowheads="1"/>
            </p:cNvSpPr>
            <p:nvPr/>
          </p:nvSpPr>
          <p:spPr bwMode="auto">
            <a:xfrm>
              <a:off x="5062023" y="1017872"/>
              <a:ext cx="1346077" cy="400110"/>
            </a:xfrm>
            <a:prstGeom prst="rect">
              <a:avLst/>
            </a:prstGeom>
            <a:noFill/>
            <a:ln w="9525">
              <a:noFill/>
              <a:miter lim="800000"/>
              <a:headEnd/>
              <a:tailEnd/>
            </a:ln>
            <a:effectLst/>
          </p:spPr>
          <p:txBody>
            <a:bodyPr wrap="square">
              <a:spAutoFit/>
            </a:bodyPr>
            <a:lstStyle/>
            <a:p>
              <a:pPr algn="ctr">
                <a:spcBef>
                  <a:spcPct val="50000"/>
                </a:spcBef>
              </a:pPr>
              <a:r>
                <a:rPr lang="es-ES" altLang="es-ES" sz="2000" b="1" dirty="0"/>
                <a:t>Ejemplo 6.7</a:t>
              </a:r>
            </a:p>
          </p:txBody>
        </p:sp>
      </p:grpSp>
      <p:sp>
        <p:nvSpPr>
          <p:cNvPr id="34" name="CuadroTexto 33">
            <a:extLst>
              <a:ext uri="{FF2B5EF4-FFF2-40B4-BE49-F238E27FC236}">
                <a16:creationId xmlns:a16="http://schemas.microsoft.com/office/drawing/2014/main" id="{7241318E-B4F4-46A5-81D4-701072A92958}"/>
              </a:ext>
            </a:extLst>
          </p:cNvPr>
          <p:cNvSpPr txBox="1"/>
          <p:nvPr/>
        </p:nvSpPr>
        <p:spPr>
          <a:xfrm>
            <a:off x="0" y="706622"/>
            <a:ext cx="12191999" cy="461665"/>
          </a:xfrm>
          <a:prstGeom prst="rect">
            <a:avLst/>
          </a:prstGeom>
          <a:noFill/>
        </p:spPr>
        <p:txBody>
          <a:bodyPr wrap="square">
            <a:spAutoFit/>
          </a:bodyPr>
          <a:lstStyle/>
          <a:p>
            <a:pPr algn="just"/>
            <a:r>
              <a:rPr lang="es-ES" sz="2400" dirty="0">
                <a:solidFill>
                  <a:srgbClr val="000000"/>
                </a:solidFill>
              </a:rPr>
              <a:t>Se </a:t>
            </a:r>
            <a:r>
              <a:rPr lang="es-ES" sz="2400" b="0" i="0" dirty="0">
                <a:solidFill>
                  <a:srgbClr val="000000"/>
                </a:solidFill>
                <a:effectLst/>
              </a:rPr>
              <a:t>muestra la capacidad planificada del centro de trabajo de soldadura en horas estándar.</a:t>
            </a:r>
            <a:endParaRPr lang="es-ES" sz="2400" dirty="0"/>
          </a:p>
        </p:txBody>
      </p:sp>
      <p:sp>
        <p:nvSpPr>
          <p:cNvPr id="35" name="CuadroTexto 34">
            <a:extLst>
              <a:ext uri="{FF2B5EF4-FFF2-40B4-BE49-F238E27FC236}">
                <a16:creationId xmlns:a16="http://schemas.microsoft.com/office/drawing/2014/main" id="{D23F09DA-A805-42A5-826A-E22FB53FE2D6}"/>
              </a:ext>
            </a:extLst>
          </p:cNvPr>
          <p:cNvSpPr txBox="1"/>
          <p:nvPr/>
        </p:nvSpPr>
        <p:spPr>
          <a:xfrm>
            <a:off x="812801" y="5480869"/>
            <a:ext cx="10653486" cy="1323439"/>
          </a:xfrm>
          <a:prstGeom prst="rect">
            <a:avLst/>
          </a:prstGeom>
          <a:noFill/>
        </p:spPr>
        <p:txBody>
          <a:bodyPr wrap="square">
            <a:spAutoFit/>
          </a:bodyPr>
          <a:lstStyle/>
          <a:p>
            <a:pPr algn="just"/>
            <a:r>
              <a:rPr lang="es-ES" sz="2000" b="1" dirty="0">
                <a:solidFill>
                  <a:srgbClr val="000000"/>
                </a:solidFill>
              </a:rPr>
              <a:t>N</a:t>
            </a:r>
            <a:r>
              <a:rPr lang="es-ES" sz="2000" b="1" i="0" dirty="0">
                <a:solidFill>
                  <a:srgbClr val="000000"/>
                </a:solidFill>
                <a:effectLst/>
              </a:rPr>
              <a:t>o se están logrando ni el </a:t>
            </a:r>
            <a:r>
              <a:rPr lang="es-ES" sz="2000" b="1" i="1" dirty="0">
                <a:solidFill>
                  <a:srgbClr val="000000"/>
                </a:solidFill>
                <a:effectLst/>
              </a:rPr>
              <a:t>input</a:t>
            </a:r>
            <a:r>
              <a:rPr lang="es-ES" sz="2000" b="1" i="0" dirty="0">
                <a:solidFill>
                  <a:srgbClr val="000000"/>
                </a:solidFill>
                <a:effectLst/>
              </a:rPr>
              <a:t> ni el </a:t>
            </a:r>
            <a:r>
              <a:rPr lang="es-ES" sz="2000" b="1" i="1" dirty="0">
                <a:solidFill>
                  <a:srgbClr val="000000"/>
                </a:solidFill>
                <a:effectLst/>
              </a:rPr>
              <a:t>output</a:t>
            </a:r>
            <a:r>
              <a:rPr lang="es-ES" sz="2000" b="1" i="0" dirty="0">
                <a:solidFill>
                  <a:srgbClr val="000000"/>
                </a:solidFill>
                <a:effectLst/>
              </a:rPr>
              <a:t> planificados. De hecho, el </a:t>
            </a:r>
            <a:r>
              <a:rPr lang="es-ES" sz="2000" b="1" i="1" dirty="0">
                <a:solidFill>
                  <a:srgbClr val="000000"/>
                </a:solidFill>
                <a:effectLst/>
              </a:rPr>
              <a:t>backlog </a:t>
            </a:r>
            <a:r>
              <a:rPr lang="es-ES" sz="2000" b="1" i="0" dirty="0">
                <a:solidFill>
                  <a:srgbClr val="000000"/>
                </a:solidFill>
                <a:effectLst/>
              </a:rPr>
              <a:t>de trabajo (trabajo aceptado y no realizado) en este centro ha aumentado realmente en 5 horas en la semana 27/6. Esto aumenta el inventario de trabajos en curso, lo que complica la tarea de programación e indica que la dirección debe tomar cartas en el asunto.</a:t>
            </a:r>
            <a:endParaRPr lang="es-ES" sz="2000" b="1" dirty="0"/>
          </a:p>
        </p:txBody>
      </p:sp>
    </p:spTree>
    <p:extLst>
      <p:ext uri="{BB962C8B-B14F-4D97-AF65-F5344CB8AC3E}">
        <p14:creationId xmlns:p14="http://schemas.microsoft.com/office/powerpoint/2010/main" val="23859522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100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500"/>
                                        <p:tgtEl>
                                          <p:spTgt spid="17"/>
                                        </p:tgtEl>
                                      </p:cBhvr>
                                    </p:animEffect>
                                  </p:childTnLst>
                                </p:cTn>
                              </p:par>
                            </p:childTnLst>
                          </p:cTn>
                        </p:par>
                        <p:par>
                          <p:cTn id="8" fill="hold">
                            <p:stCondLst>
                              <p:cond delay="1500"/>
                            </p:stCondLst>
                            <p:childTnLst>
                              <p:par>
                                <p:cTn id="9" presetID="18" presetClass="entr" presetSubtype="6" fill="hold"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strips(downRight)">
                                      <p:cBhvr>
                                        <p:cTn id="11" dur="500"/>
                                        <p:tgtEl>
                                          <p:spTgt spid="6"/>
                                        </p:tgtEl>
                                      </p:cBhvr>
                                    </p:animEffect>
                                  </p:childTnLst>
                                </p:cTn>
                              </p:par>
                            </p:childTnLst>
                          </p:cTn>
                        </p:par>
                        <p:par>
                          <p:cTn id="12" fill="hold">
                            <p:stCondLst>
                              <p:cond delay="3000"/>
                            </p:stCondLst>
                            <p:childTnLst>
                              <p:par>
                                <p:cTn id="13" presetID="18" presetClass="entr" presetSubtype="6" fill="hold"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strips(downRight)">
                                      <p:cBhvr>
                                        <p:cTn id="15" dur="500"/>
                                        <p:tgtEl>
                                          <p:spTgt spid="9"/>
                                        </p:tgtEl>
                                      </p:cBhvr>
                                    </p:animEffect>
                                  </p:childTnLst>
                                </p:cTn>
                              </p:par>
                            </p:childTnLst>
                          </p:cTn>
                        </p:par>
                        <p:par>
                          <p:cTn id="16" fill="hold">
                            <p:stCondLst>
                              <p:cond delay="4500"/>
                            </p:stCondLst>
                            <p:childTnLst>
                              <p:par>
                                <p:cTn id="17" presetID="18" presetClass="entr" presetSubtype="6" fill="hold" nodeType="after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strips(downRight)">
                                      <p:cBhvr>
                                        <p:cTn id="19" dur="500"/>
                                        <p:tgtEl>
                                          <p:spTgt spid="7"/>
                                        </p:tgtEl>
                                      </p:cBhvr>
                                    </p:animEffect>
                                  </p:childTnLst>
                                </p:cTn>
                              </p:par>
                            </p:childTnLst>
                          </p:cTn>
                        </p:par>
                        <p:par>
                          <p:cTn id="20" fill="hold">
                            <p:stCondLst>
                              <p:cond delay="6000"/>
                            </p:stCondLst>
                            <p:childTnLst>
                              <p:par>
                                <p:cTn id="21" presetID="18" presetClass="entr" presetSubtype="6" fill="hold" nodeType="afterEffect">
                                  <p:stCondLst>
                                    <p:cond delay="1000"/>
                                  </p:stCondLst>
                                  <p:childTnLst>
                                    <p:set>
                                      <p:cBhvr>
                                        <p:cTn id="22" dur="1" fill="hold">
                                          <p:stCondLst>
                                            <p:cond delay="0"/>
                                          </p:stCondLst>
                                        </p:cTn>
                                        <p:tgtEl>
                                          <p:spTgt spid="13"/>
                                        </p:tgtEl>
                                        <p:attrNameLst>
                                          <p:attrName>style.visibility</p:attrName>
                                        </p:attrNameLst>
                                      </p:cBhvr>
                                      <p:to>
                                        <p:strVal val="visible"/>
                                      </p:to>
                                    </p:set>
                                    <p:animEffect transition="in" filter="strips(downRight)">
                                      <p:cBhvr>
                                        <p:cTn id="23" dur="500"/>
                                        <p:tgtEl>
                                          <p:spTgt spid="13"/>
                                        </p:tgtEl>
                                      </p:cBhvr>
                                    </p:animEffect>
                                  </p:childTnLst>
                                </p:cTn>
                              </p:par>
                            </p:childTnLst>
                          </p:cTn>
                        </p:par>
                        <p:par>
                          <p:cTn id="24" fill="hold">
                            <p:stCondLst>
                              <p:cond delay="7500"/>
                            </p:stCondLst>
                            <p:childTnLst>
                              <p:par>
                                <p:cTn id="25" presetID="18" presetClass="entr" presetSubtype="6" fill="hold" nodeType="afterEffect">
                                  <p:stCondLst>
                                    <p:cond delay="100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par>
                                <p:cTn id="28" presetID="18" presetClass="entr" presetSubtype="6"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strips(downRigh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right)">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Rectángulo 6">
            <a:extLst>
              <a:ext uri="{FF2B5EF4-FFF2-40B4-BE49-F238E27FC236}">
                <a16:creationId xmlns:a16="http://schemas.microsoft.com/office/drawing/2014/main" id="{A057E791-08EF-4B8C-B62C-B9A3A329510B}"/>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6.1. INTRODUCCIÓN A LA PROGRAMACIÓN DE OPERACIONES</a:t>
            </a:r>
          </a:p>
        </p:txBody>
      </p:sp>
      <p:graphicFrame>
        <p:nvGraphicFramePr>
          <p:cNvPr id="5" name="4 Tabla">
            <a:extLst>
              <a:ext uri="{FF2B5EF4-FFF2-40B4-BE49-F238E27FC236}">
                <a16:creationId xmlns:a16="http://schemas.microsoft.com/office/drawing/2014/main" id="{0783DAE3-D592-4A8D-B7FC-13A3EE05AA86}"/>
              </a:ext>
            </a:extLst>
          </p:cNvPr>
          <p:cNvGraphicFramePr>
            <a:graphicFrameLocks noGrp="1"/>
          </p:cNvGraphicFramePr>
          <p:nvPr>
            <p:extLst>
              <p:ext uri="{D42A27DB-BD31-4B8C-83A1-F6EECF244321}">
                <p14:modId xmlns:p14="http://schemas.microsoft.com/office/powerpoint/2010/main" val="3757657959"/>
              </p:ext>
            </p:extLst>
          </p:nvPr>
        </p:nvGraphicFramePr>
        <p:xfrm>
          <a:off x="863638" y="1677108"/>
          <a:ext cx="10464722" cy="4008006"/>
        </p:xfrm>
        <a:graphic>
          <a:graphicData uri="http://schemas.openxmlformats.org/drawingml/2006/table">
            <a:tbl>
              <a:tblPr>
                <a:effectLst>
                  <a:outerShdw blurRad="50800" dist="38100" dir="2700000" algn="tl" rotWithShape="0">
                    <a:prstClr val="black">
                      <a:alpha val="40000"/>
                    </a:prstClr>
                  </a:outerShdw>
                </a:effectLst>
              </a:tblPr>
              <a:tblGrid>
                <a:gridCol w="3262064">
                  <a:extLst>
                    <a:ext uri="{9D8B030D-6E8A-4147-A177-3AD203B41FA5}">
                      <a16:colId xmlns:a16="http://schemas.microsoft.com/office/drawing/2014/main" val="20000"/>
                    </a:ext>
                  </a:extLst>
                </a:gridCol>
                <a:gridCol w="3123027">
                  <a:extLst>
                    <a:ext uri="{9D8B030D-6E8A-4147-A177-3AD203B41FA5}">
                      <a16:colId xmlns:a16="http://schemas.microsoft.com/office/drawing/2014/main" val="20001"/>
                    </a:ext>
                  </a:extLst>
                </a:gridCol>
                <a:gridCol w="4079631">
                  <a:extLst>
                    <a:ext uri="{9D8B030D-6E8A-4147-A177-3AD203B41FA5}">
                      <a16:colId xmlns:a16="http://schemas.microsoft.com/office/drawing/2014/main" val="20002"/>
                    </a:ext>
                  </a:extLst>
                </a:gridCol>
              </a:tblGrid>
              <a:tr h="527193">
                <a:tc rowSpan="4">
                  <a:txBody>
                    <a:bodyPr/>
                    <a:lstStyle/>
                    <a:p>
                      <a:pPr algn="just">
                        <a:lnSpc>
                          <a:spcPct val="115000"/>
                        </a:lnSpc>
                        <a:spcAft>
                          <a:spcPts val="0"/>
                        </a:spcAft>
                      </a:pPr>
                      <a:endParaRPr lang="es-ES" sz="2000" dirty="0">
                        <a:latin typeface="+mn-lt"/>
                        <a:ea typeface="Calibri"/>
                        <a:cs typeface="Times New Roman"/>
                      </a:endParaRPr>
                    </a:p>
                    <a:p>
                      <a:pPr algn="ctr">
                        <a:lnSpc>
                          <a:spcPct val="115000"/>
                        </a:lnSpc>
                        <a:spcAft>
                          <a:spcPts val="0"/>
                        </a:spcAft>
                      </a:pPr>
                      <a:endParaRPr lang="es-ES" sz="2800" b="1" dirty="0">
                        <a:latin typeface="+mn-lt"/>
                        <a:ea typeface="Calibri"/>
                        <a:cs typeface="Times New Roman"/>
                      </a:endParaRPr>
                    </a:p>
                    <a:p>
                      <a:pPr algn="ctr">
                        <a:lnSpc>
                          <a:spcPct val="115000"/>
                        </a:lnSpc>
                        <a:spcAft>
                          <a:spcPts val="0"/>
                        </a:spcAft>
                      </a:pPr>
                      <a:r>
                        <a:rPr lang="es-ES" sz="2800" b="1" dirty="0">
                          <a:latin typeface="+mn-lt"/>
                          <a:ea typeface="Calibri"/>
                          <a:cs typeface="Times New Roman"/>
                        </a:rPr>
                        <a:t>PROGRAMACIÓN</a:t>
                      </a:r>
                    </a:p>
                    <a:p>
                      <a:pPr algn="ctr">
                        <a:lnSpc>
                          <a:spcPct val="115000"/>
                        </a:lnSpc>
                        <a:spcAft>
                          <a:spcPts val="0"/>
                        </a:spcAft>
                      </a:pPr>
                      <a:r>
                        <a:rPr lang="es-ES" sz="2800" b="1" dirty="0">
                          <a:latin typeface="+mn-lt"/>
                          <a:ea typeface="Calibri"/>
                          <a:cs typeface="Times New Roman"/>
                        </a:rPr>
                        <a:t>A</a:t>
                      </a:r>
                      <a:endParaRPr lang="es-ES" sz="2400" dirty="0">
                        <a:latin typeface="+mn-lt"/>
                        <a:ea typeface="Calibri"/>
                        <a:cs typeface="Times New Roman"/>
                      </a:endParaRPr>
                    </a:p>
                    <a:p>
                      <a:pPr algn="ctr">
                        <a:lnSpc>
                          <a:spcPct val="115000"/>
                        </a:lnSpc>
                        <a:spcAft>
                          <a:spcPts val="0"/>
                        </a:spcAft>
                      </a:pPr>
                      <a:r>
                        <a:rPr lang="es-ES" sz="2800" b="1" dirty="0">
                          <a:latin typeface="+mn-lt"/>
                          <a:ea typeface="Calibri"/>
                          <a:cs typeface="Times New Roman"/>
                        </a:rPr>
                        <a:t>CORTO PLAZO</a:t>
                      </a:r>
                    </a:p>
                    <a:p>
                      <a:pPr algn="ctr">
                        <a:lnSpc>
                          <a:spcPct val="115000"/>
                        </a:lnSpc>
                        <a:spcAft>
                          <a:spcPts val="0"/>
                        </a:spcAft>
                      </a:pPr>
                      <a:r>
                        <a:rPr lang="es-ES" sz="2800" b="1" dirty="0">
                          <a:latin typeface="+mn-lt"/>
                          <a:ea typeface="Calibri"/>
                          <a:cs typeface="Times New Roman"/>
                        </a:rPr>
                        <a:t>(PCP)</a:t>
                      </a:r>
                      <a:endParaRPr lang="es-ES" sz="24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solidFill>
                  </a:tcPr>
                </a:tc>
                <a:tc>
                  <a:txBody>
                    <a:bodyPr/>
                    <a:lstStyle/>
                    <a:p>
                      <a:pPr algn="ctr">
                        <a:lnSpc>
                          <a:spcPct val="115000"/>
                        </a:lnSpc>
                        <a:spcAft>
                          <a:spcPts val="0"/>
                        </a:spcAft>
                      </a:pPr>
                      <a:r>
                        <a:rPr lang="es-ES" sz="2400" b="1" dirty="0">
                          <a:latin typeface="+mn-lt"/>
                          <a:ea typeface="Calibri"/>
                          <a:cs typeface="Times New Roman"/>
                        </a:rPr>
                        <a:t>ACTIVIDADES</a:t>
                      </a:r>
                      <a:endParaRPr lang="es-ES" sz="20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a:lnSpc>
                          <a:spcPct val="115000"/>
                        </a:lnSpc>
                        <a:spcAft>
                          <a:spcPts val="0"/>
                        </a:spcAft>
                      </a:pPr>
                      <a:r>
                        <a:rPr lang="es-ES" sz="2400" b="1" dirty="0">
                          <a:latin typeface="+mn-lt"/>
                          <a:ea typeface="Calibri"/>
                          <a:cs typeface="Times New Roman"/>
                        </a:rPr>
                        <a:t>TÉCNICAS</a:t>
                      </a:r>
                      <a:endParaRPr lang="es-ES" sz="2000"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317982">
                <a:tc vMerge="1">
                  <a:txBody>
                    <a:bodyPr/>
                    <a:lstStyle/>
                    <a:p>
                      <a:endParaRPr lang="es-ES"/>
                    </a:p>
                  </a:txBody>
                  <a:tcPr/>
                </a:tc>
                <a:tc>
                  <a:txBody>
                    <a:bodyPr/>
                    <a:lstStyle/>
                    <a:p>
                      <a:pPr algn="just">
                        <a:lnSpc>
                          <a:spcPct val="115000"/>
                        </a:lnSpc>
                        <a:spcAft>
                          <a:spcPts val="0"/>
                        </a:spcAft>
                      </a:pPr>
                      <a:r>
                        <a:rPr lang="es-ES" sz="2400" dirty="0">
                          <a:latin typeface="+mn-lt"/>
                          <a:ea typeface="Calibri"/>
                          <a:cs typeface="Times New Roman"/>
                        </a:rPr>
                        <a:t>Asignación de carga</a:t>
                      </a:r>
                      <a:endParaRPr lang="es-ES" sz="20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spcAft>
                          <a:spcPts val="0"/>
                        </a:spcAft>
                        <a:buFont typeface="Symbol"/>
                        <a:buChar char=""/>
                      </a:pPr>
                      <a:r>
                        <a:rPr lang="es-ES" sz="1800" dirty="0">
                          <a:latin typeface="+mn-lt"/>
                          <a:ea typeface="Calibri"/>
                          <a:cs typeface="Times New Roman"/>
                        </a:rPr>
                        <a:t>Gráficos de Carga (de prueba y error).</a:t>
                      </a:r>
                      <a:endParaRPr lang="es-ES" sz="2400" dirty="0">
                        <a:latin typeface="+mn-lt"/>
                        <a:ea typeface="Calibri"/>
                        <a:cs typeface="Times New Roman"/>
                      </a:endParaRPr>
                    </a:p>
                    <a:p>
                      <a:pPr marL="342900" lvl="0" indent="-342900" algn="l">
                        <a:lnSpc>
                          <a:spcPct val="115000"/>
                        </a:lnSpc>
                        <a:spcAft>
                          <a:spcPts val="0"/>
                        </a:spcAft>
                        <a:buFont typeface="Symbol"/>
                        <a:buChar char=""/>
                      </a:pPr>
                      <a:r>
                        <a:rPr lang="es-ES" sz="1800" dirty="0">
                          <a:latin typeface="+mn-lt"/>
                          <a:ea typeface="Calibri"/>
                          <a:cs typeface="Times New Roman"/>
                        </a:rPr>
                        <a:t>Método de los Índices (heurística).</a:t>
                      </a:r>
                      <a:endParaRPr lang="es-ES" sz="2400" dirty="0">
                        <a:latin typeface="+mn-lt"/>
                        <a:ea typeface="Calibri"/>
                        <a:cs typeface="Times New Roman"/>
                      </a:endParaRPr>
                    </a:p>
                    <a:p>
                      <a:pPr marL="342900" lvl="0" indent="-342900" algn="l">
                        <a:lnSpc>
                          <a:spcPct val="115000"/>
                        </a:lnSpc>
                        <a:spcAft>
                          <a:spcPts val="0"/>
                        </a:spcAft>
                        <a:buFont typeface="Symbol"/>
                        <a:buChar char=""/>
                      </a:pPr>
                      <a:r>
                        <a:rPr lang="es-ES" sz="1800" dirty="0">
                          <a:latin typeface="+mn-lt"/>
                          <a:ea typeface="Calibri"/>
                          <a:cs typeface="Times New Roman"/>
                        </a:rPr>
                        <a:t>Algoritmo de Kuhn (optimizadora).</a:t>
                      </a:r>
                      <a:endParaRPr lang="es-ES" sz="2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17982">
                <a:tc vMerge="1">
                  <a:txBody>
                    <a:bodyPr/>
                    <a:lstStyle/>
                    <a:p>
                      <a:endParaRPr lang="es-ES"/>
                    </a:p>
                  </a:txBody>
                  <a:tcPr/>
                </a:tc>
                <a:tc>
                  <a:txBody>
                    <a:bodyPr/>
                    <a:lstStyle/>
                    <a:p>
                      <a:pPr algn="just">
                        <a:lnSpc>
                          <a:spcPct val="115000"/>
                        </a:lnSpc>
                        <a:spcAft>
                          <a:spcPts val="0"/>
                        </a:spcAft>
                      </a:pPr>
                      <a:r>
                        <a:rPr lang="es-ES" sz="2400" dirty="0">
                          <a:latin typeface="+mn-lt"/>
                          <a:ea typeface="Calibri"/>
                          <a:cs typeface="Times New Roman"/>
                        </a:rPr>
                        <a:t>Secuenciación</a:t>
                      </a:r>
                      <a:endParaRPr lang="es-ES" sz="20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spcAft>
                          <a:spcPts val="0"/>
                        </a:spcAft>
                        <a:buFont typeface="Symbol"/>
                        <a:buChar char=""/>
                      </a:pPr>
                      <a:r>
                        <a:rPr lang="es-ES" sz="1800" dirty="0">
                          <a:latin typeface="+mn-lt"/>
                          <a:ea typeface="Calibri"/>
                          <a:cs typeface="Times New Roman"/>
                        </a:rPr>
                        <a:t>Reglas de Prioridad (heurística).</a:t>
                      </a:r>
                      <a:endParaRPr lang="es-ES" sz="2400" dirty="0">
                        <a:latin typeface="+mn-lt"/>
                        <a:ea typeface="Calibri"/>
                        <a:cs typeface="Times New Roman"/>
                      </a:endParaRPr>
                    </a:p>
                    <a:p>
                      <a:pPr marL="342900" lvl="0" indent="-342900" algn="l">
                        <a:lnSpc>
                          <a:spcPct val="115000"/>
                        </a:lnSpc>
                        <a:spcAft>
                          <a:spcPts val="0"/>
                        </a:spcAft>
                        <a:buFont typeface="Symbol"/>
                        <a:buChar char=""/>
                      </a:pPr>
                      <a:r>
                        <a:rPr lang="es-ES" sz="1800" dirty="0">
                          <a:latin typeface="+mn-lt"/>
                          <a:ea typeface="Calibri"/>
                          <a:cs typeface="Times New Roman"/>
                        </a:rPr>
                        <a:t>Algoritmo de Kauffman (heurística).</a:t>
                      </a:r>
                    </a:p>
                    <a:p>
                      <a:pPr marL="342900" lvl="0" indent="-342900" algn="l">
                        <a:lnSpc>
                          <a:spcPct val="115000"/>
                        </a:lnSpc>
                        <a:spcAft>
                          <a:spcPts val="0"/>
                        </a:spcAft>
                        <a:buFont typeface="Symbol"/>
                        <a:buChar char=""/>
                      </a:pPr>
                      <a:r>
                        <a:rPr lang="es-ES" sz="1800" dirty="0">
                          <a:latin typeface="+mn-lt"/>
                          <a:ea typeface="Calibri"/>
                          <a:cs typeface="Times New Roman"/>
                        </a:rPr>
                        <a:t>Regla de Johnson (optimizadora).</a:t>
                      </a:r>
                      <a:endParaRPr lang="es-ES" sz="2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44849">
                <a:tc vMerge="1">
                  <a:txBody>
                    <a:bodyPr/>
                    <a:lstStyle/>
                    <a:p>
                      <a:endParaRPr lang="es-ES"/>
                    </a:p>
                  </a:txBody>
                  <a:tcPr/>
                </a:tc>
                <a:tc>
                  <a:txBody>
                    <a:bodyPr/>
                    <a:lstStyle/>
                    <a:p>
                      <a:pPr algn="just">
                        <a:lnSpc>
                          <a:spcPct val="115000"/>
                        </a:lnSpc>
                        <a:spcAft>
                          <a:spcPts val="0"/>
                        </a:spcAft>
                      </a:pPr>
                      <a:r>
                        <a:rPr lang="es-ES" sz="2400" dirty="0">
                          <a:latin typeface="+mn-lt"/>
                          <a:ea typeface="Calibri"/>
                          <a:cs typeface="Times New Roman"/>
                        </a:rPr>
                        <a:t>Programación detallada</a:t>
                      </a:r>
                      <a:endParaRPr lang="es-ES" sz="20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a:lnSpc>
                          <a:spcPct val="115000"/>
                        </a:lnSpc>
                        <a:spcAft>
                          <a:spcPts val="0"/>
                        </a:spcAft>
                        <a:buFont typeface="Symbol"/>
                        <a:buChar char=""/>
                      </a:pPr>
                      <a:r>
                        <a:rPr lang="es-ES" sz="1800" dirty="0">
                          <a:latin typeface="+mn-lt"/>
                          <a:ea typeface="Calibri"/>
                          <a:cs typeface="Times New Roman"/>
                        </a:rPr>
                        <a:t>Listas de Expedición.</a:t>
                      </a:r>
                      <a:endParaRPr lang="es-ES" sz="2400" dirty="0">
                        <a:latin typeface="+mn-lt"/>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CuadroTexto 7">
            <a:extLst>
              <a:ext uri="{FF2B5EF4-FFF2-40B4-BE49-F238E27FC236}">
                <a16:creationId xmlns:a16="http://schemas.microsoft.com/office/drawing/2014/main" id="{73625AA8-CD98-4E62-B804-FDD0B2C007F6}"/>
              </a:ext>
            </a:extLst>
          </p:cNvPr>
          <p:cNvSpPr txBox="1"/>
          <p:nvPr/>
        </p:nvSpPr>
        <p:spPr>
          <a:xfrm>
            <a:off x="3008141" y="1138351"/>
            <a:ext cx="6175716" cy="461665"/>
          </a:xfrm>
          <a:prstGeom prst="rect">
            <a:avLst/>
          </a:prstGeom>
          <a:noFill/>
        </p:spPr>
        <p:txBody>
          <a:bodyPr wrap="square">
            <a:spAutoFit/>
          </a:bodyPr>
          <a:lstStyle/>
          <a:p>
            <a:pPr algn="ctr"/>
            <a:r>
              <a:rPr lang="es-ES" sz="2400" b="1" i="1" dirty="0"/>
              <a:t>TÉCNICAS DE LA PCP</a:t>
            </a:r>
          </a:p>
        </p:txBody>
      </p:sp>
    </p:spTree>
    <p:extLst>
      <p:ext uri="{BB962C8B-B14F-4D97-AF65-F5344CB8AC3E}">
        <p14:creationId xmlns:p14="http://schemas.microsoft.com/office/powerpoint/2010/main" val="1274994512"/>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646331"/>
          </a:xfrm>
          <a:prstGeom prst="rect">
            <a:avLst/>
          </a:prstGeom>
        </p:spPr>
        <p:txBody>
          <a:bodyPr wrap="square">
            <a:spAutoFit/>
          </a:bodyPr>
          <a:lstStyle/>
          <a:p>
            <a:pPr algn="ctr"/>
            <a:r>
              <a:rPr lang="es-ES" dirty="0">
                <a:solidFill>
                  <a:srgbClr val="0070C0"/>
                </a:solidFill>
              </a:rPr>
              <a:t>6.5. EL CONTROL DE CAPACIDAD</a:t>
            </a:r>
          </a:p>
          <a:p>
            <a:pPr algn="ctr"/>
            <a:r>
              <a:rPr lang="es-ES" dirty="0">
                <a:solidFill>
                  <a:srgbClr val="0070C0"/>
                </a:solidFill>
              </a:rPr>
              <a:t>6.5.1. CONTROL </a:t>
            </a:r>
            <a:r>
              <a:rPr lang="es-ES" i="1" dirty="0">
                <a:solidFill>
                  <a:srgbClr val="0070C0"/>
                </a:solidFill>
              </a:rPr>
              <a:t>INPUT</a:t>
            </a:r>
            <a:r>
              <a:rPr lang="es-ES" dirty="0">
                <a:solidFill>
                  <a:srgbClr val="0070C0"/>
                </a:solidFill>
              </a:rPr>
              <a:t>/</a:t>
            </a:r>
            <a:r>
              <a:rPr lang="es-ES" i="1" dirty="0">
                <a:solidFill>
                  <a:srgbClr val="0070C0"/>
                </a:solidFill>
              </a:rPr>
              <a:t>OUTPUT</a:t>
            </a:r>
          </a:p>
        </p:txBody>
      </p:sp>
      <p:pic>
        <p:nvPicPr>
          <p:cNvPr id="57" name="Imagen 56">
            <a:extLst>
              <a:ext uri="{FF2B5EF4-FFF2-40B4-BE49-F238E27FC236}">
                <a16:creationId xmlns:a16="http://schemas.microsoft.com/office/drawing/2014/main" id="{4B184A7C-48F2-401B-9C46-526BE590E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9D8146FF-8A7E-4365-816E-A4CF5BACCFCE}"/>
              </a:ext>
            </a:extLst>
          </p:cNvPr>
          <p:cNvSpPr txBox="1"/>
          <p:nvPr/>
        </p:nvSpPr>
        <p:spPr>
          <a:xfrm>
            <a:off x="1" y="1785431"/>
            <a:ext cx="12191998" cy="3600986"/>
          </a:xfrm>
          <a:prstGeom prst="rect">
            <a:avLst/>
          </a:prstGeom>
          <a:noFill/>
        </p:spPr>
        <p:txBody>
          <a:bodyPr wrap="square" rtlCol="0">
            <a:spAutoFit/>
          </a:bodyPr>
          <a:lstStyle/>
          <a:p>
            <a:pPr marL="342900" indent="-342900" algn="just">
              <a:buFont typeface="Arial" panose="020B0604020202020204" pitchFamily="34" charset="0"/>
              <a:buChar char="•"/>
            </a:pPr>
            <a:r>
              <a:rPr lang="es-ES" sz="2400" dirty="0"/>
              <a:t>Las opciones disponibles para que el personal de operaciones gestione el flujo de trabajo en la instalación son:</a:t>
            </a:r>
          </a:p>
          <a:p>
            <a:pPr marL="342900" indent="-342900" algn="just">
              <a:buFont typeface="Courier New" panose="02070309020205020404" pitchFamily="49" charset="0"/>
              <a:buChar char="o"/>
            </a:pPr>
            <a:endParaRPr lang="es-ES" sz="1200" dirty="0"/>
          </a:p>
          <a:p>
            <a:pPr marL="914400" lvl="1" indent="-457200" algn="just">
              <a:buFont typeface="+mj-lt"/>
              <a:buAutoNum type="arabicPeriod"/>
            </a:pPr>
            <a:r>
              <a:rPr lang="es-ES" sz="2400" dirty="0"/>
              <a:t>Corregir el rendimiento.</a:t>
            </a:r>
          </a:p>
          <a:p>
            <a:pPr marL="914400" lvl="1" indent="-457200" algn="just">
              <a:buFont typeface="+mj-lt"/>
              <a:buAutoNum type="arabicPeriod"/>
            </a:pPr>
            <a:endParaRPr lang="es-ES" sz="1200" dirty="0"/>
          </a:p>
          <a:p>
            <a:pPr marL="914400" lvl="1" indent="-457200" algn="just">
              <a:buFont typeface="+mj-lt"/>
              <a:buAutoNum type="arabicPeriod"/>
            </a:pPr>
            <a:r>
              <a:rPr lang="es-ES" sz="2400" dirty="0"/>
              <a:t>Aumentar la capacidad.</a:t>
            </a:r>
          </a:p>
          <a:p>
            <a:pPr marL="914400" lvl="1" indent="-457200" algn="just">
              <a:buFont typeface="+mj-lt"/>
              <a:buAutoNum type="arabicPeriod"/>
            </a:pPr>
            <a:endParaRPr lang="es-ES" sz="1200" dirty="0"/>
          </a:p>
          <a:p>
            <a:pPr marL="914400" lvl="1" indent="-457200" algn="just">
              <a:buFont typeface="+mj-lt"/>
              <a:buAutoNum type="arabicPeriod"/>
            </a:pPr>
            <a:r>
              <a:rPr lang="es-ES" sz="2400" dirty="0"/>
              <a:t>Aumentar o reducir el </a:t>
            </a:r>
            <a:r>
              <a:rPr lang="es-ES" sz="2400" i="1" dirty="0"/>
              <a:t>input</a:t>
            </a:r>
            <a:r>
              <a:rPr lang="es-ES" sz="2400" dirty="0"/>
              <a:t> del centro de trabajo:</a:t>
            </a:r>
          </a:p>
          <a:p>
            <a:pPr marL="1828800" lvl="3" indent="-457200" algn="just">
              <a:buFont typeface="+mj-lt"/>
              <a:buAutoNum type="alphaLcParenR"/>
            </a:pPr>
            <a:r>
              <a:rPr lang="es-ES" sz="2400" dirty="0"/>
              <a:t>enviando trabajo a/o desde otros CT.</a:t>
            </a:r>
          </a:p>
          <a:p>
            <a:pPr marL="1828800" lvl="3" indent="-457200" algn="just">
              <a:buFont typeface="+mj-lt"/>
              <a:buAutoNum type="alphaLcParenR"/>
            </a:pPr>
            <a:r>
              <a:rPr lang="es-ES" sz="2400" dirty="0"/>
              <a:t>aumentando o disminuyendo la subcontratación.</a:t>
            </a:r>
          </a:p>
          <a:p>
            <a:pPr marL="1828800" lvl="3" indent="-457200" algn="just">
              <a:buFont typeface="+mj-lt"/>
              <a:buAutoNum type="alphaLcParenR"/>
            </a:pPr>
            <a:r>
              <a:rPr lang="es-ES" sz="2400" dirty="0"/>
              <a:t>produciendo menos (o produciendo más).</a:t>
            </a:r>
          </a:p>
        </p:txBody>
      </p:sp>
    </p:spTree>
    <p:extLst>
      <p:ext uri="{BB962C8B-B14F-4D97-AF65-F5344CB8AC3E}">
        <p14:creationId xmlns:p14="http://schemas.microsoft.com/office/powerpoint/2010/main" val="94921485"/>
      </p:ext>
    </p:extLst>
  </p:cSld>
  <p:clrMapOvr>
    <a:masterClrMapping/>
  </p:clrMapOvr>
  <p:transition spd="slow">
    <p:push dir="u"/>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12052</Words>
  <Application>Microsoft Office PowerPoint</Application>
  <PresentationFormat>Panorámica</PresentationFormat>
  <Paragraphs>2169</Paragraphs>
  <Slides>90</Slides>
  <Notes>83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90</vt:i4>
      </vt:variant>
    </vt:vector>
  </HeadingPairs>
  <TitlesOfParts>
    <vt:vector size="99" baseType="lpstr">
      <vt:lpstr>Courier New</vt:lpstr>
      <vt:lpstr>Symbol</vt:lpstr>
      <vt:lpstr>Arial Narrow</vt:lpstr>
      <vt:lpstr>Arial</vt:lpstr>
      <vt:lpstr>Calibri Light</vt:lpstr>
      <vt:lpstr>Wingdings</vt:lpstr>
      <vt:lpstr>Calibri</vt:lpstr>
      <vt:lpstr>Times New Roman</vt:lpstr>
      <vt:lpstr>Tema de Office</vt:lpstr>
      <vt:lpstr>TEMA 6</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6 - La programación de operaciones</dc:title>
  <dc:creator>Agustín Ruiz Martín</dc:creator>
  <cp:lastModifiedBy>Agustín Ruiz Martín</cp:lastModifiedBy>
  <cp:revision>1</cp:revision>
  <dcterms:created xsi:type="dcterms:W3CDTF">2019-12-16T13:19:12Z</dcterms:created>
  <dcterms:modified xsi:type="dcterms:W3CDTF">2022-08-22T09:41:49Z</dcterms:modified>
</cp:coreProperties>
</file>