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8" r:id="rId2"/>
    <p:sldId id="260" r:id="rId3"/>
    <p:sldId id="291" r:id="rId4"/>
    <p:sldId id="292" r:id="rId5"/>
    <p:sldId id="261" r:id="rId6"/>
    <p:sldId id="289" r:id="rId7"/>
    <p:sldId id="293" r:id="rId8"/>
    <p:sldId id="290" r:id="rId9"/>
    <p:sldId id="295" r:id="rId10"/>
    <p:sldId id="294" r:id="rId11"/>
    <p:sldId id="297" r:id="rId12"/>
    <p:sldId id="298" r:id="rId13"/>
    <p:sldId id="299" r:id="rId14"/>
    <p:sldId id="296" r:id="rId15"/>
    <p:sldId id="300" r:id="rId16"/>
    <p:sldId id="301" r:id="rId17"/>
    <p:sldId id="302" r:id="rId18"/>
    <p:sldId id="305" r:id="rId19"/>
    <p:sldId id="303" r:id="rId20"/>
    <p:sldId id="306" r:id="rId21"/>
    <p:sldId id="307" r:id="rId22"/>
    <p:sldId id="308"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Cambria Math" panose="02040503050406030204" pitchFamily="18" charset="0"/>
      <p:regular r:id="rId31"/>
    </p:embeddedFont>
  </p:embeddedFont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FDD58D-4DD0-494A-AEAE-E929FF8B4746}" v="627" dt="2021-03-31T20:12:44.2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ín Ruiz Martín" userId="e54b14ac-9992-4b44-bb0f-8ee7a2060432" providerId="ADAL" clId="{8D0E870E-BE6D-4629-87EC-6A28E2934215}"/>
    <pc:docChg chg="custSel modSld">
      <pc:chgData name="Agustín Ruiz Martín" userId="e54b14ac-9992-4b44-bb0f-8ee7a2060432" providerId="ADAL" clId="{8D0E870E-BE6D-4629-87EC-6A28E2934215}" dt="2021-04-01T12:39:21.206" v="243" actId="20577"/>
      <pc:docMkLst>
        <pc:docMk/>
      </pc:docMkLst>
      <pc:sldChg chg="modSp mod">
        <pc:chgData name="Agustín Ruiz Martín" userId="e54b14ac-9992-4b44-bb0f-8ee7a2060432" providerId="ADAL" clId="{8D0E870E-BE6D-4629-87EC-6A28E2934215}" dt="2021-03-31T21:28:36.417" v="7" actId="114"/>
        <pc:sldMkLst>
          <pc:docMk/>
          <pc:sldMk cId="3001263320" sldId="289"/>
        </pc:sldMkLst>
        <pc:spChg chg="mod">
          <ac:chgData name="Agustín Ruiz Martín" userId="e54b14ac-9992-4b44-bb0f-8ee7a2060432" providerId="ADAL" clId="{8D0E870E-BE6D-4629-87EC-6A28E2934215}" dt="2021-03-31T21:28:36.417" v="7" actId="114"/>
          <ac:spMkLst>
            <pc:docMk/>
            <pc:sldMk cId="3001263320" sldId="289"/>
            <ac:spMk id="12" creationId="{9CF01B42-9006-4DCC-8987-74950B40D945}"/>
          </ac:spMkLst>
        </pc:spChg>
      </pc:sldChg>
      <pc:sldChg chg="modSp mod">
        <pc:chgData name="Agustín Ruiz Martín" userId="e54b14ac-9992-4b44-bb0f-8ee7a2060432" providerId="ADAL" clId="{8D0E870E-BE6D-4629-87EC-6A28E2934215}" dt="2021-04-01T12:37:36.920" v="235" actId="1582"/>
        <pc:sldMkLst>
          <pc:docMk/>
          <pc:sldMk cId="2862426643" sldId="296"/>
        </pc:sldMkLst>
        <pc:spChg chg="mod">
          <ac:chgData name="Agustín Ruiz Martín" userId="e54b14ac-9992-4b44-bb0f-8ee7a2060432" providerId="ADAL" clId="{8D0E870E-BE6D-4629-87EC-6A28E2934215}" dt="2021-04-01T12:31:24.916" v="163" actId="1038"/>
          <ac:spMkLst>
            <pc:docMk/>
            <pc:sldMk cId="2862426643" sldId="296"/>
            <ac:spMk id="8" creationId="{18F78D3A-E302-4838-B639-2B0DF2A01E34}"/>
          </ac:spMkLst>
        </pc:spChg>
        <pc:spChg chg="mod">
          <ac:chgData name="Agustín Ruiz Martín" userId="e54b14ac-9992-4b44-bb0f-8ee7a2060432" providerId="ADAL" clId="{8D0E870E-BE6D-4629-87EC-6A28E2934215}" dt="2021-04-01T12:24:53.321" v="17" actId="14861"/>
          <ac:spMkLst>
            <pc:docMk/>
            <pc:sldMk cId="2862426643" sldId="296"/>
            <ac:spMk id="9" creationId="{514CD101-5E88-43D9-A77F-957F9BE180A5}"/>
          </ac:spMkLst>
        </pc:spChg>
        <pc:spChg chg="mod">
          <ac:chgData name="Agustín Ruiz Martín" userId="e54b14ac-9992-4b44-bb0f-8ee7a2060432" providerId="ADAL" clId="{8D0E870E-BE6D-4629-87EC-6A28E2934215}" dt="2021-04-01T12:31:32.744" v="173" actId="1036"/>
          <ac:spMkLst>
            <pc:docMk/>
            <pc:sldMk cId="2862426643" sldId="296"/>
            <ac:spMk id="10" creationId="{BA865F95-300F-4A38-9328-42A6225D4EA7}"/>
          </ac:spMkLst>
        </pc:spChg>
        <pc:spChg chg="mod">
          <ac:chgData name="Agustín Ruiz Martín" userId="e54b14ac-9992-4b44-bb0f-8ee7a2060432" providerId="ADAL" clId="{8D0E870E-BE6D-4629-87EC-6A28E2934215}" dt="2021-04-01T12:25:04.258" v="19" actId="14861"/>
          <ac:spMkLst>
            <pc:docMk/>
            <pc:sldMk cId="2862426643" sldId="296"/>
            <ac:spMk id="11" creationId="{EBB26910-1332-4BDF-B5D7-8DDED848DC26}"/>
          </ac:spMkLst>
        </pc:spChg>
        <pc:graphicFrameChg chg="mod modGraphic">
          <ac:chgData name="Agustín Ruiz Martín" userId="e54b14ac-9992-4b44-bb0f-8ee7a2060432" providerId="ADAL" clId="{8D0E870E-BE6D-4629-87EC-6A28E2934215}" dt="2021-04-01T12:37:36.920" v="235" actId="1582"/>
          <ac:graphicFrameMkLst>
            <pc:docMk/>
            <pc:sldMk cId="2862426643" sldId="296"/>
            <ac:graphicFrameMk id="6" creationId="{14A6D4E3-9232-4A2B-A7A8-0C959B679FEF}"/>
          </ac:graphicFrameMkLst>
        </pc:graphicFrameChg>
      </pc:sldChg>
      <pc:sldChg chg="modSp mod">
        <pc:chgData name="Agustín Ruiz Martín" userId="e54b14ac-9992-4b44-bb0f-8ee7a2060432" providerId="ADAL" clId="{8D0E870E-BE6D-4629-87EC-6A28E2934215}" dt="2021-04-01T12:39:21.206" v="243" actId="20577"/>
        <pc:sldMkLst>
          <pc:docMk/>
          <pc:sldMk cId="3662246794" sldId="298"/>
        </pc:sldMkLst>
        <pc:spChg chg="mod">
          <ac:chgData name="Agustín Ruiz Martín" userId="e54b14ac-9992-4b44-bb0f-8ee7a2060432" providerId="ADAL" clId="{8D0E870E-BE6D-4629-87EC-6A28E2934215}" dt="2021-04-01T12:36:12.954" v="227" actId="208"/>
          <ac:spMkLst>
            <pc:docMk/>
            <pc:sldMk cId="3662246794" sldId="298"/>
            <ac:spMk id="24" creationId="{2CA20A16-4B8A-45F2-976D-EB5EBFD66D96}"/>
          </ac:spMkLst>
        </pc:spChg>
        <pc:spChg chg="mod">
          <ac:chgData name="Agustín Ruiz Martín" userId="e54b14ac-9992-4b44-bb0f-8ee7a2060432" providerId="ADAL" clId="{8D0E870E-BE6D-4629-87EC-6A28E2934215}" dt="2021-04-01T12:36:15.329" v="228" actId="208"/>
          <ac:spMkLst>
            <pc:docMk/>
            <pc:sldMk cId="3662246794" sldId="298"/>
            <ac:spMk id="25" creationId="{2EEB19FB-A77C-4D53-8EF2-BCEA63BBE12F}"/>
          </ac:spMkLst>
        </pc:spChg>
        <pc:spChg chg="mod">
          <ac:chgData name="Agustín Ruiz Martín" userId="e54b14ac-9992-4b44-bb0f-8ee7a2060432" providerId="ADAL" clId="{8D0E870E-BE6D-4629-87EC-6A28E2934215}" dt="2021-04-01T12:36:19.032" v="229" actId="208"/>
          <ac:spMkLst>
            <pc:docMk/>
            <pc:sldMk cId="3662246794" sldId="298"/>
            <ac:spMk id="26" creationId="{DFEB8DF3-2758-4739-AEF1-1EEC9623DF7E}"/>
          </ac:spMkLst>
        </pc:spChg>
        <pc:spChg chg="mod">
          <ac:chgData name="Agustín Ruiz Martín" userId="e54b14ac-9992-4b44-bb0f-8ee7a2060432" providerId="ADAL" clId="{8D0E870E-BE6D-4629-87EC-6A28E2934215}" dt="2021-04-01T12:36:22.235" v="230" actId="208"/>
          <ac:spMkLst>
            <pc:docMk/>
            <pc:sldMk cId="3662246794" sldId="298"/>
            <ac:spMk id="27" creationId="{6593EF61-FCAD-4A85-A58D-1A19C050F412}"/>
          </ac:spMkLst>
        </pc:spChg>
        <pc:spChg chg="mod">
          <ac:chgData name="Agustín Ruiz Martín" userId="e54b14ac-9992-4b44-bb0f-8ee7a2060432" providerId="ADAL" clId="{8D0E870E-BE6D-4629-87EC-6A28E2934215}" dt="2021-04-01T12:36:24.985" v="231" actId="208"/>
          <ac:spMkLst>
            <pc:docMk/>
            <pc:sldMk cId="3662246794" sldId="298"/>
            <ac:spMk id="28" creationId="{488EB197-4BCE-4C05-83A5-C3B90D1A8305}"/>
          </ac:spMkLst>
        </pc:spChg>
        <pc:spChg chg="mod">
          <ac:chgData name="Agustín Ruiz Martín" userId="e54b14ac-9992-4b44-bb0f-8ee7a2060432" providerId="ADAL" clId="{8D0E870E-BE6D-4629-87EC-6A28E2934215}" dt="2021-04-01T12:39:06.035" v="237" actId="20577"/>
          <ac:spMkLst>
            <pc:docMk/>
            <pc:sldMk cId="3662246794" sldId="298"/>
            <ac:spMk id="31" creationId="{48AF147F-2FEE-478C-A2A0-1F986C0A7BB4}"/>
          </ac:spMkLst>
        </pc:spChg>
        <pc:spChg chg="mod">
          <ac:chgData name="Agustín Ruiz Martín" userId="e54b14ac-9992-4b44-bb0f-8ee7a2060432" providerId="ADAL" clId="{8D0E870E-BE6D-4629-87EC-6A28E2934215}" dt="2021-04-01T12:39:11.831" v="239" actId="20577"/>
          <ac:spMkLst>
            <pc:docMk/>
            <pc:sldMk cId="3662246794" sldId="298"/>
            <ac:spMk id="33" creationId="{B84CA6A7-1B47-4CD5-B202-157A466E80D7}"/>
          </ac:spMkLst>
        </pc:spChg>
        <pc:spChg chg="mod">
          <ac:chgData name="Agustín Ruiz Martín" userId="e54b14ac-9992-4b44-bb0f-8ee7a2060432" providerId="ADAL" clId="{8D0E870E-BE6D-4629-87EC-6A28E2934215}" dt="2021-04-01T12:39:16.550" v="241" actId="20577"/>
          <ac:spMkLst>
            <pc:docMk/>
            <pc:sldMk cId="3662246794" sldId="298"/>
            <ac:spMk id="34" creationId="{30E6377F-5A25-47FC-BB5E-0DA9F0CB8627}"/>
          </ac:spMkLst>
        </pc:spChg>
        <pc:spChg chg="mod">
          <ac:chgData name="Agustín Ruiz Martín" userId="e54b14ac-9992-4b44-bb0f-8ee7a2060432" providerId="ADAL" clId="{8D0E870E-BE6D-4629-87EC-6A28E2934215}" dt="2021-04-01T12:39:21.206" v="243" actId="20577"/>
          <ac:spMkLst>
            <pc:docMk/>
            <pc:sldMk cId="3662246794" sldId="298"/>
            <ac:spMk id="35" creationId="{FE4D7576-DC20-4DA4-BD67-91543A266911}"/>
          </ac:spMkLst>
        </pc:spChg>
      </pc:sldChg>
      <pc:sldChg chg="modSp mod">
        <pc:chgData name="Agustín Ruiz Martín" userId="e54b14ac-9992-4b44-bb0f-8ee7a2060432" providerId="ADAL" clId="{8D0E870E-BE6D-4629-87EC-6A28E2934215}" dt="2021-04-01T12:32:10.399" v="195" actId="1038"/>
        <pc:sldMkLst>
          <pc:docMk/>
          <pc:sldMk cId="1478107949" sldId="301"/>
        </pc:sldMkLst>
        <pc:spChg chg="mod">
          <ac:chgData name="Agustín Ruiz Martín" userId="e54b14ac-9992-4b44-bb0f-8ee7a2060432" providerId="ADAL" clId="{8D0E870E-BE6D-4629-87EC-6A28E2934215}" dt="2021-03-31T21:24:04.244" v="2" actId="1076"/>
          <ac:spMkLst>
            <pc:docMk/>
            <pc:sldMk cId="1478107949" sldId="301"/>
            <ac:spMk id="15" creationId="{3E0FDC3E-8EF4-4155-B0DA-6B9A124C60CF}"/>
          </ac:spMkLst>
        </pc:spChg>
        <pc:picChg chg="mod">
          <ac:chgData name="Agustín Ruiz Martín" userId="e54b14ac-9992-4b44-bb0f-8ee7a2060432" providerId="ADAL" clId="{8D0E870E-BE6D-4629-87EC-6A28E2934215}" dt="2021-04-01T12:32:10.399" v="195" actId="1038"/>
          <ac:picMkLst>
            <pc:docMk/>
            <pc:sldMk cId="1478107949" sldId="301"/>
            <ac:picMk id="12" creationId="{12F7A7DF-7728-4357-A9EC-DAFC1A99BECC}"/>
          </ac:picMkLst>
        </pc:picChg>
      </pc:sldChg>
      <pc:sldChg chg="modSp mod">
        <pc:chgData name="Agustín Ruiz Martín" userId="e54b14ac-9992-4b44-bb0f-8ee7a2060432" providerId="ADAL" clId="{8D0E870E-BE6D-4629-87EC-6A28E2934215}" dt="2021-04-01T12:33:24.725" v="226" actId="1037"/>
        <pc:sldMkLst>
          <pc:docMk/>
          <pc:sldMk cId="1296932892" sldId="303"/>
        </pc:sldMkLst>
        <pc:spChg chg="mod">
          <ac:chgData name="Agustín Ruiz Martín" userId="e54b14ac-9992-4b44-bb0f-8ee7a2060432" providerId="ADAL" clId="{8D0E870E-BE6D-4629-87EC-6A28E2934215}" dt="2021-04-01T12:33:24.725" v="226" actId="1037"/>
          <ac:spMkLst>
            <pc:docMk/>
            <pc:sldMk cId="1296932892" sldId="303"/>
            <ac:spMk id="24" creationId="{43144FD6-9B92-4E22-B3B4-04A1CE1506A7}"/>
          </ac:spMkLst>
        </pc:spChg>
        <pc:spChg chg="mod">
          <ac:chgData name="Agustín Ruiz Martín" userId="e54b14ac-9992-4b44-bb0f-8ee7a2060432" providerId="ADAL" clId="{8D0E870E-BE6D-4629-87EC-6A28E2934215}" dt="2021-04-01T12:33:24.725" v="226" actId="1037"/>
          <ac:spMkLst>
            <pc:docMk/>
            <pc:sldMk cId="1296932892" sldId="303"/>
            <ac:spMk id="25" creationId="{40C692B0-F591-4048-BB23-BDA772825A57}"/>
          </ac:spMkLst>
        </pc:spChg>
        <pc:spChg chg="mod">
          <ac:chgData name="Agustín Ruiz Martín" userId="e54b14ac-9992-4b44-bb0f-8ee7a2060432" providerId="ADAL" clId="{8D0E870E-BE6D-4629-87EC-6A28E2934215}" dt="2021-04-01T12:33:24.725" v="226" actId="1037"/>
          <ac:spMkLst>
            <pc:docMk/>
            <pc:sldMk cId="1296932892" sldId="303"/>
            <ac:spMk id="30" creationId="{CBE16314-661C-42AF-B6E0-8FF4450C212C}"/>
          </ac:spMkLst>
        </pc:spChg>
        <pc:spChg chg="mod">
          <ac:chgData name="Agustín Ruiz Martín" userId="e54b14ac-9992-4b44-bb0f-8ee7a2060432" providerId="ADAL" clId="{8D0E870E-BE6D-4629-87EC-6A28E2934215}" dt="2021-04-01T12:33:24.725" v="226" actId="1037"/>
          <ac:spMkLst>
            <pc:docMk/>
            <pc:sldMk cId="1296932892" sldId="303"/>
            <ac:spMk id="31" creationId="{76791A62-782F-40A6-8E69-1EB0EE28C86E}"/>
          </ac:spMkLst>
        </pc:spChg>
        <pc:cxnChg chg="mod">
          <ac:chgData name="Agustín Ruiz Martín" userId="e54b14ac-9992-4b44-bb0f-8ee7a2060432" providerId="ADAL" clId="{8D0E870E-BE6D-4629-87EC-6A28E2934215}" dt="2021-04-01T12:33:24.725" v="226" actId="1037"/>
          <ac:cxnSpMkLst>
            <pc:docMk/>
            <pc:sldMk cId="1296932892" sldId="303"/>
            <ac:cxnSpMk id="26" creationId="{EADAF9BB-2530-47EE-A075-F5A4A11798E3}"/>
          </ac:cxnSpMkLst>
        </pc:cxnChg>
        <pc:cxnChg chg="mod">
          <ac:chgData name="Agustín Ruiz Martín" userId="e54b14ac-9992-4b44-bb0f-8ee7a2060432" providerId="ADAL" clId="{8D0E870E-BE6D-4629-87EC-6A28E2934215}" dt="2021-04-01T12:33:24.725" v="226" actId="1037"/>
          <ac:cxnSpMkLst>
            <pc:docMk/>
            <pc:sldMk cId="1296932892" sldId="303"/>
            <ac:cxnSpMk id="27" creationId="{FBB4D5F9-AF8E-4BA9-992A-322A99159B88}"/>
          </ac:cxnSpMkLst>
        </pc:cxnChg>
        <pc:cxnChg chg="mod">
          <ac:chgData name="Agustín Ruiz Martín" userId="e54b14ac-9992-4b44-bb0f-8ee7a2060432" providerId="ADAL" clId="{8D0E870E-BE6D-4629-87EC-6A28E2934215}" dt="2021-04-01T12:33:24.725" v="226" actId="1037"/>
          <ac:cxnSpMkLst>
            <pc:docMk/>
            <pc:sldMk cId="1296932892" sldId="303"/>
            <ac:cxnSpMk id="28" creationId="{26787915-86D7-4F3A-B085-980C8F702CB4}"/>
          </ac:cxnSpMkLst>
        </pc:cxnChg>
        <pc:cxnChg chg="mod">
          <ac:chgData name="Agustín Ruiz Martín" userId="e54b14ac-9992-4b44-bb0f-8ee7a2060432" providerId="ADAL" clId="{8D0E870E-BE6D-4629-87EC-6A28E2934215}" dt="2021-04-01T12:33:24.725" v="226" actId="1037"/>
          <ac:cxnSpMkLst>
            <pc:docMk/>
            <pc:sldMk cId="1296932892" sldId="303"/>
            <ac:cxnSpMk id="29" creationId="{8B3008EE-EF83-4D51-92CD-944DBF2156B5}"/>
          </ac:cxnSpMkLst>
        </pc:cxnChg>
      </pc:sldChg>
      <pc:sldChg chg="modSp mod">
        <pc:chgData name="Agustín Ruiz Martín" userId="e54b14ac-9992-4b44-bb0f-8ee7a2060432" providerId="ADAL" clId="{8D0E870E-BE6D-4629-87EC-6A28E2934215}" dt="2021-04-01T12:32:52.304" v="197" actId="1036"/>
        <pc:sldMkLst>
          <pc:docMk/>
          <pc:sldMk cId="1056866072" sldId="305"/>
        </pc:sldMkLst>
        <pc:spChg chg="mod">
          <ac:chgData name="Agustín Ruiz Martín" userId="e54b14ac-9992-4b44-bb0f-8ee7a2060432" providerId="ADAL" clId="{8D0E870E-BE6D-4629-87EC-6A28E2934215}" dt="2021-04-01T12:32:52.304" v="197" actId="1036"/>
          <ac:spMkLst>
            <pc:docMk/>
            <pc:sldMk cId="1056866072" sldId="305"/>
            <ac:spMk id="12" creationId="{E849618F-05CD-4D23-9F30-064E6C8804E8}"/>
          </ac:spMkLst>
        </pc:spChg>
      </pc:sldChg>
      <pc:sldChg chg="modSp mod">
        <pc:chgData name="Agustín Ruiz Martín" userId="e54b14ac-9992-4b44-bb0f-8ee7a2060432" providerId="ADAL" clId="{8D0E870E-BE6D-4629-87EC-6A28E2934215}" dt="2021-04-01T12:29:34.546" v="123" actId="14861"/>
        <pc:sldMkLst>
          <pc:docMk/>
          <pc:sldMk cId="1399934498" sldId="306"/>
        </pc:sldMkLst>
        <pc:spChg chg="mod">
          <ac:chgData name="Agustín Ruiz Martín" userId="e54b14ac-9992-4b44-bb0f-8ee7a2060432" providerId="ADAL" clId="{8D0E870E-BE6D-4629-87EC-6A28E2934215}" dt="2021-04-01T12:27:49.862" v="34" actId="123"/>
          <ac:spMkLst>
            <pc:docMk/>
            <pc:sldMk cId="1399934498" sldId="306"/>
            <ac:spMk id="32" creationId="{C7CA9126-25EE-46C5-A32C-5C6C1CF7ACDD}"/>
          </ac:spMkLst>
        </pc:spChg>
        <pc:spChg chg="mod">
          <ac:chgData name="Agustín Ruiz Martín" userId="e54b14ac-9992-4b44-bb0f-8ee7a2060432" providerId="ADAL" clId="{8D0E870E-BE6D-4629-87EC-6A28E2934215}" dt="2021-04-01T12:29:34.546" v="123" actId="14861"/>
          <ac:spMkLst>
            <pc:docMk/>
            <pc:sldMk cId="1399934498" sldId="306"/>
            <ac:spMk id="34" creationId="{E7FC7AF9-7029-4F1F-9B18-1A7ABC096585}"/>
          </ac:spMkLst>
        </pc:spChg>
        <pc:spChg chg="mod">
          <ac:chgData name="Agustín Ruiz Martín" userId="e54b14ac-9992-4b44-bb0f-8ee7a2060432" providerId="ADAL" clId="{8D0E870E-BE6D-4629-87EC-6A28E2934215}" dt="2021-04-01T12:29:29.280" v="122" actId="14861"/>
          <ac:spMkLst>
            <pc:docMk/>
            <pc:sldMk cId="1399934498" sldId="306"/>
            <ac:spMk id="38" creationId="{F2375038-3897-47D5-A1AF-A28BC44EA386}"/>
          </ac:spMkLst>
        </pc:spChg>
      </pc:sldChg>
      <pc:sldChg chg="modSp mod">
        <pc:chgData name="Agustín Ruiz Martín" userId="e54b14ac-9992-4b44-bb0f-8ee7a2060432" providerId="ADAL" clId="{8D0E870E-BE6D-4629-87EC-6A28E2934215}" dt="2021-04-01T12:29:22.078" v="121" actId="14861"/>
        <pc:sldMkLst>
          <pc:docMk/>
          <pc:sldMk cId="3301190183" sldId="307"/>
        </pc:sldMkLst>
        <pc:spChg chg="mod">
          <ac:chgData name="Agustín Ruiz Martín" userId="e54b14ac-9992-4b44-bb0f-8ee7a2060432" providerId="ADAL" clId="{8D0E870E-BE6D-4629-87EC-6A28E2934215}" dt="2021-04-01T12:27:58.362" v="35" actId="123"/>
          <ac:spMkLst>
            <pc:docMk/>
            <pc:sldMk cId="3301190183" sldId="307"/>
            <ac:spMk id="14" creationId="{5E412CE1-9627-401B-B01D-11E4D474AEFA}"/>
          </ac:spMkLst>
        </pc:spChg>
        <pc:spChg chg="mod">
          <ac:chgData name="Agustín Ruiz Martín" userId="e54b14ac-9992-4b44-bb0f-8ee7a2060432" providerId="ADAL" clId="{8D0E870E-BE6D-4629-87EC-6A28E2934215}" dt="2021-04-01T12:29:22.078" v="121" actId="14861"/>
          <ac:spMkLst>
            <pc:docMk/>
            <pc:sldMk cId="3301190183" sldId="307"/>
            <ac:spMk id="15" creationId="{EFDA7487-957E-41A8-88CB-F76931795B20}"/>
          </ac:spMkLst>
        </pc:spChg>
      </pc:sldChg>
      <pc:sldChg chg="modSp mod">
        <pc:chgData name="Agustín Ruiz Martín" userId="e54b14ac-9992-4b44-bb0f-8ee7a2060432" providerId="ADAL" clId="{8D0E870E-BE6D-4629-87EC-6A28E2934215}" dt="2021-04-01T12:29:15.281" v="120" actId="14861"/>
        <pc:sldMkLst>
          <pc:docMk/>
          <pc:sldMk cId="2425883211" sldId="308"/>
        </pc:sldMkLst>
        <pc:spChg chg="mod">
          <ac:chgData name="Agustín Ruiz Martín" userId="e54b14ac-9992-4b44-bb0f-8ee7a2060432" providerId="ADAL" clId="{8D0E870E-BE6D-4629-87EC-6A28E2934215}" dt="2021-04-01T12:28:34.407" v="111" actId="1037"/>
          <ac:spMkLst>
            <pc:docMk/>
            <pc:sldMk cId="2425883211" sldId="308"/>
            <ac:spMk id="25" creationId="{1B620B9E-3869-468D-A72E-DC4BB175555C}"/>
          </ac:spMkLst>
        </pc:spChg>
        <pc:spChg chg="mod">
          <ac:chgData name="Agustín Ruiz Martín" userId="e54b14ac-9992-4b44-bb0f-8ee7a2060432" providerId="ADAL" clId="{8D0E870E-BE6D-4629-87EC-6A28E2934215}" dt="2021-04-01T12:29:15.281" v="120" actId="14861"/>
          <ac:spMkLst>
            <pc:docMk/>
            <pc:sldMk cId="2425883211" sldId="308"/>
            <ac:spMk id="26" creationId="{88D74A9D-6FB4-45E2-B13F-EACF94C4D474}"/>
          </ac:spMkLst>
        </pc:spChg>
      </pc:sldChg>
    </pc:docChg>
  </pc:docChgLst>
  <pc:docChgLst>
    <pc:chgData name="Agustín Ruiz Martín" userId="42fb2f6dfcc8d877" providerId="LiveId" clId="{0CA03988-DBB8-4097-914D-5192CD6FCDDA}"/>
    <pc:docChg chg="custSel modSld">
      <pc:chgData name="Agustín Ruiz Martín" userId="42fb2f6dfcc8d877" providerId="LiveId" clId="{0CA03988-DBB8-4097-914D-5192CD6FCDDA}" dt="2020-02-17T13:09:33.042" v="125" actId="1035"/>
      <pc:docMkLst>
        <pc:docMk/>
      </pc:docMkLst>
      <pc:sldChg chg="modAnim">
        <pc:chgData name="Agustín Ruiz Martín" userId="42fb2f6dfcc8d877" providerId="LiveId" clId="{0CA03988-DBB8-4097-914D-5192CD6FCDDA}" dt="2020-02-11T18:46:05.675" v="13"/>
        <pc:sldMkLst>
          <pc:docMk/>
          <pc:sldMk cId="2904375241" sldId="344"/>
        </pc:sldMkLst>
      </pc:sldChg>
      <pc:sldChg chg="modSp">
        <pc:chgData name="Agustín Ruiz Martín" userId="42fb2f6dfcc8d877" providerId="LiveId" clId="{0CA03988-DBB8-4097-914D-5192CD6FCDDA}" dt="2020-02-17T13:07:22.490" v="111" actId="1036"/>
        <pc:sldMkLst>
          <pc:docMk/>
          <pc:sldMk cId="1769809315" sldId="359"/>
        </pc:sldMkLst>
        <pc:spChg chg="mod">
          <ac:chgData name="Agustín Ruiz Martín" userId="42fb2f6dfcc8d877" providerId="LiveId" clId="{0CA03988-DBB8-4097-914D-5192CD6FCDDA}" dt="2020-02-17T13:06:47.226" v="60" actId="1035"/>
          <ac:spMkLst>
            <pc:docMk/>
            <pc:sldMk cId="1769809315" sldId="359"/>
            <ac:spMk id="11" creationId="{E199B03B-5EF0-46CD-85FB-6BA6E118F038}"/>
          </ac:spMkLst>
        </pc:spChg>
        <pc:spChg chg="mod">
          <ac:chgData name="Agustín Ruiz Martín" userId="42fb2f6dfcc8d877" providerId="LiveId" clId="{0CA03988-DBB8-4097-914D-5192CD6FCDDA}" dt="2020-02-17T13:07:22.490" v="111" actId="1036"/>
          <ac:spMkLst>
            <pc:docMk/>
            <pc:sldMk cId="1769809315" sldId="359"/>
            <ac:spMk id="12" creationId="{4F11DDC1-C211-41EE-87F9-7B834731A925}"/>
          </ac:spMkLst>
        </pc:spChg>
        <pc:spChg chg="mod">
          <ac:chgData name="Agustín Ruiz Martín" userId="42fb2f6dfcc8d877" providerId="LiveId" clId="{0CA03988-DBB8-4097-914D-5192CD6FCDDA}" dt="2020-02-17T13:07:14.897" v="109" actId="1035"/>
          <ac:spMkLst>
            <pc:docMk/>
            <pc:sldMk cId="1769809315" sldId="359"/>
            <ac:spMk id="13" creationId="{9DE41DAF-8ABD-45A5-924C-FBC86893377F}"/>
          </ac:spMkLst>
        </pc:spChg>
      </pc:sldChg>
      <pc:sldChg chg="modSp modAnim">
        <pc:chgData name="Agustín Ruiz Martín" userId="42fb2f6dfcc8d877" providerId="LiveId" clId="{0CA03988-DBB8-4097-914D-5192CD6FCDDA}" dt="2020-02-17T13:09:33.042" v="125" actId="1035"/>
        <pc:sldMkLst>
          <pc:docMk/>
          <pc:sldMk cId="2013118059" sldId="361"/>
        </pc:sldMkLst>
        <pc:spChg chg="mod">
          <ac:chgData name="Agustín Ruiz Martín" userId="42fb2f6dfcc8d877" providerId="LiveId" clId="{0CA03988-DBB8-4097-914D-5192CD6FCDDA}" dt="2020-02-17T13:09:33.042" v="125" actId="1035"/>
          <ac:spMkLst>
            <pc:docMk/>
            <pc:sldMk cId="2013118059" sldId="361"/>
            <ac:spMk id="33" creationId="{60108160-F96C-4A7D-934F-BB897936B4AA}"/>
          </ac:spMkLst>
        </pc:spChg>
        <pc:grpChg chg="mod">
          <ac:chgData name="Agustín Ruiz Martín" userId="42fb2f6dfcc8d877" providerId="LiveId" clId="{0CA03988-DBB8-4097-914D-5192CD6FCDDA}" dt="2020-02-17T13:09:27.948" v="115" actId="1076"/>
          <ac:grpSpMkLst>
            <pc:docMk/>
            <pc:sldMk cId="2013118059" sldId="361"/>
            <ac:grpSpMk id="42" creationId="{60D07BB1-11F4-46FC-ACA9-9B021258F370}"/>
          </ac:grpSpMkLst>
        </pc:grpChg>
        <pc:grpChg chg="mod">
          <ac:chgData name="Agustín Ruiz Martín" userId="42fb2f6dfcc8d877" providerId="LiveId" clId="{0CA03988-DBB8-4097-914D-5192CD6FCDDA}" dt="2020-02-17T13:09:22.526" v="114" actId="1076"/>
          <ac:grpSpMkLst>
            <pc:docMk/>
            <pc:sldMk cId="2013118059" sldId="361"/>
            <ac:grpSpMk id="43" creationId="{5ED6327D-21F8-472D-A9BB-27CF6EB2C764}"/>
          </ac:grpSpMkLst>
        </pc:grpChg>
      </pc:sldChg>
      <pc:sldChg chg="modSp">
        <pc:chgData name="Agustín Ruiz Martín" userId="42fb2f6dfcc8d877" providerId="LiveId" clId="{0CA03988-DBB8-4097-914D-5192CD6FCDDA}" dt="2020-02-11T18:16:49.933" v="9" actId="113"/>
        <pc:sldMkLst>
          <pc:docMk/>
          <pc:sldMk cId="1513608126" sldId="363"/>
        </pc:sldMkLst>
        <pc:spChg chg="mod">
          <ac:chgData name="Agustín Ruiz Martín" userId="42fb2f6dfcc8d877" providerId="LiveId" clId="{0CA03988-DBB8-4097-914D-5192CD6FCDDA}" dt="2020-02-11T18:16:45.211" v="8" actId="113"/>
          <ac:spMkLst>
            <pc:docMk/>
            <pc:sldMk cId="1513608126" sldId="363"/>
            <ac:spMk id="36" creationId="{7A0A523A-C11C-41EA-81F6-02DC88C79FED}"/>
          </ac:spMkLst>
        </pc:spChg>
        <pc:spChg chg="mod">
          <ac:chgData name="Agustín Ruiz Martín" userId="42fb2f6dfcc8d877" providerId="LiveId" clId="{0CA03988-DBB8-4097-914D-5192CD6FCDDA}" dt="2020-02-11T18:16:18.648" v="7" actId="20577"/>
          <ac:spMkLst>
            <pc:docMk/>
            <pc:sldMk cId="1513608126" sldId="363"/>
            <ac:spMk id="41" creationId="{60C01E56-CC1B-44E0-9AF4-3FC0F86BECEB}"/>
          </ac:spMkLst>
        </pc:spChg>
        <pc:spChg chg="mod">
          <ac:chgData name="Agustín Ruiz Martín" userId="42fb2f6dfcc8d877" providerId="LiveId" clId="{0CA03988-DBB8-4097-914D-5192CD6FCDDA}" dt="2020-02-11T18:16:49.933" v="9" actId="113"/>
          <ac:spMkLst>
            <pc:docMk/>
            <pc:sldMk cId="1513608126" sldId="363"/>
            <ac:spMk id="44" creationId="{F8B46C2E-A24E-4318-9431-A7A7D531E356}"/>
          </ac:spMkLst>
        </pc:spChg>
      </pc:sldChg>
      <pc:sldChg chg="addSp delSp modSp">
        <pc:chgData name="Agustín Ruiz Martín" userId="42fb2f6dfcc8d877" providerId="LiveId" clId="{0CA03988-DBB8-4097-914D-5192CD6FCDDA}" dt="2020-02-13T16:33:40.888" v="51" actId="1036"/>
        <pc:sldMkLst>
          <pc:docMk/>
          <pc:sldMk cId="98679899" sldId="364"/>
        </pc:sldMkLst>
        <pc:graphicFrameChg chg="del">
          <ac:chgData name="Agustín Ruiz Martín" userId="42fb2f6dfcc8d877" providerId="LiveId" clId="{0CA03988-DBB8-4097-914D-5192CD6FCDDA}" dt="2020-02-13T16:32:45.658" v="45" actId="478"/>
          <ac:graphicFrameMkLst>
            <pc:docMk/>
            <pc:sldMk cId="98679899" sldId="364"/>
            <ac:graphicFrameMk id="2" creationId="{1B23C6C0-2D46-4475-ADD0-B9CBF41AA3EF}"/>
          </ac:graphicFrameMkLst>
        </pc:graphicFrameChg>
        <pc:graphicFrameChg chg="add mod">
          <ac:chgData name="Agustín Ruiz Martín" userId="42fb2f6dfcc8d877" providerId="LiveId" clId="{0CA03988-DBB8-4097-914D-5192CD6FCDDA}" dt="2020-02-13T16:33:40.888" v="51" actId="1036"/>
          <ac:graphicFrameMkLst>
            <pc:docMk/>
            <pc:sldMk cId="98679899" sldId="364"/>
            <ac:graphicFrameMk id="3" creationId="{BCE53C13-0831-4914-917F-2BDBFDCF799A}"/>
          </ac:graphicFrameMkLst>
        </pc:graphicFrameChg>
      </pc:sldChg>
    </pc:docChg>
  </pc:docChgLst>
  <pc:docChgLst>
    <pc:chgData name="Agustín Ruiz Martín" userId="e54b14ac-9992-4b44-bb0f-8ee7a2060432" providerId="ADAL" clId="{42FDD58D-4DD0-494A-AEAE-E929FF8B4746}"/>
    <pc:docChg chg="undo redo custSel addSld delSld modSld sldOrd">
      <pc:chgData name="Agustín Ruiz Martín" userId="e54b14ac-9992-4b44-bb0f-8ee7a2060432" providerId="ADAL" clId="{42FDD58D-4DD0-494A-AEAE-E929FF8B4746}" dt="2021-04-03T10:46:36.266" v="5070" actId="6549"/>
      <pc:docMkLst>
        <pc:docMk/>
      </pc:docMkLst>
      <pc:sldChg chg="modSp mod">
        <pc:chgData name="Agustín Ruiz Martín" userId="e54b14ac-9992-4b44-bb0f-8ee7a2060432" providerId="ADAL" clId="{42FDD58D-4DD0-494A-AEAE-E929FF8B4746}" dt="2021-03-30T15:38:09.741" v="54" actId="20577"/>
        <pc:sldMkLst>
          <pc:docMk/>
          <pc:sldMk cId="995843671" sldId="258"/>
        </pc:sldMkLst>
        <pc:spChg chg="mod">
          <ac:chgData name="Agustín Ruiz Martín" userId="e54b14ac-9992-4b44-bb0f-8ee7a2060432" providerId="ADAL" clId="{42FDD58D-4DD0-494A-AEAE-E929FF8B4746}" dt="2021-03-30T15:37:57.298" v="1" actId="20577"/>
          <ac:spMkLst>
            <pc:docMk/>
            <pc:sldMk cId="995843671" sldId="258"/>
            <ac:spMk id="12" creationId="{128FAC81-A1F6-454B-A805-3943A7CE848D}"/>
          </ac:spMkLst>
        </pc:spChg>
        <pc:spChg chg="mod">
          <ac:chgData name="Agustín Ruiz Martín" userId="e54b14ac-9992-4b44-bb0f-8ee7a2060432" providerId="ADAL" clId="{42FDD58D-4DD0-494A-AEAE-E929FF8B4746}" dt="2021-03-30T15:38:09.741" v="54" actId="20577"/>
          <ac:spMkLst>
            <pc:docMk/>
            <pc:sldMk cId="995843671" sldId="258"/>
            <ac:spMk id="13" creationId="{0412BAE2-B37E-4742-9A95-0BA9879FA4F5}"/>
          </ac:spMkLst>
        </pc:spChg>
      </pc:sldChg>
      <pc:sldChg chg="modSp mod">
        <pc:chgData name="Agustín Ruiz Martín" userId="e54b14ac-9992-4b44-bb0f-8ee7a2060432" providerId="ADAL" clId="{42FDD58D-4DD0-494A-AEAE-E929FF8B4746}" dt="2021-03-30T16:10:27.290" v="1949" actId="1035"/>
        <pc:sldMkLst>
          <pc:docMk/>
          <pc:sldMk cId="2047009461" sldId="260"/>
        </pc:sldMkLst>
        <pc:spChg chg="mod">
          <ac:chgData name="Agustín Ruiz Martín" userId="e54b14ac-9992-4b44-bb0f-8ee7a2060432" providerId="ADAL" clId="{42FDD58D-4DD0-494A-AEAE-E929FF8B4746}" dt="2021-03-30T16:10:27.290" v="1949" actId="1035"/>
          <ac:spMkLst>
            <pc:docMk/>
            <pc:sldMk cId="2047009461" sldId="260"/>
            <ac:spMk id="3" creationId="{00000000-0000-0000-0000-000000000000}"/>
          </ac:spMkLst>
        </pc:spChg>
        <pc:spChg chg="mod">
          <ac:chgData name="Agustín Ruiz Martín" userId="e54b14ac-9992-4b44-bb0f-8ee7a2060432" providerId="ADAL" clId="{42FDD58D-4DD0-494A-AEAE-E929FF8B4746}" dt="2021-03-30T15:38:27.214" v="109" actId="20577"/>
          <ac:spMkLst>
            <pc:docMk/>
            <pc:sldMk cId="2047009461" sldId="260"/>
            <ac:spMk id="11" creationId="{0DEB4282-9038-4E0F-9589-61B2C340219F}"/>
          </ac:spMkLst>
        </pc:spChg>
        <pc:spChg chg="mod">
          <ac:chgData name="Agustín Ruiz Martín" userId="e54b14ac-9992-4b44-bb0f-8ee7a2060432" providerId="ADAL" clId="{42FDD58D-4DD0-494A-AEAE-E929FF8B4746}" dt="2021-03-30T15:38:16.584" v="58" actId="20577"/>
          <ac:spMkLst>
            <pc:docMk/>
            <pc:sldMk cId="2047009461" sldId="260"/>
            <ac:spMk id="12" creationId="{F6095A8A-9B19-45DA-A520-8DC96EF7D18A}"/>
          </ac:spMkLst>
        </pc:spChg>
      </pc:sldChg>
      <pc:sldChg chg="modSp mod">
        <pc:chgData name="Agustín Ruiz Martín" userId="e54b14ac-9992-4b44-bb0f-8ee7a2060432" providerId="ADAL" clId="{42FDD58D-4DD0-494A-AEAE-E929FF8B4746}" dt="2021-03-30T15:56:28.652" v="1149" actId="20577"/>
        <pc:sldMkLst>
          <pc:docMk/>
          <pc:sldMk cId="3775993810" sldId="261"/>
        </pc:sldMkLst>
        <pc:spChg chg="mod">
          <ac:chgData name="Agustín Ruiz Martín" userId="e54b14ac-9992-4b44-bb0f-8ee7a2060432" providerId="ADAL" clId="{42FDD58D-4DD0-494A-AEAE-E929FF8B4746}" dt="2021-03-30T15:54:31.343" v="1033" actId="20577"/>
          <ac:spMkLst>
            <pc:docMk/>
            <pc:sldMk cId="3775993810" sldId="261"/>
            <ac:spMk id="5" creationId="{00000000-0000-0000-0000-000000000000}"/>
          </ac:spMkLst>
        </pc:spChg>
        <pc:spChg chg="mod">
          <ac:chgData name="Agustín Ruiz Martín" userId="e54b14ac-9992-4b44-bb0f-8ee7a2060432" providerId="ADAL" clId="{42FDD58D-4DD0-494A-AEAE-E929FF8B4746}" dt="2021-03-30T15:56:28.652" v="1149" actId="20577"/>
          <ac:spMkLst>
            <pc:docMk/>
            <pc:sldMk cId="3775993810" sldId="261"/>
            <ac:spMk id="10" creationId="{E95FA16A-5D0D-45BF-BC57-A786BB22A126}"/>
          </ac:spMkLst>
        </pc:spChg>
        <pc:spChg chg="mod">
          <ac:chgData name="Agustín Ruiz Martín" userId="e54b14ac-9992-4b44-bb0f-8ee7a2060432" providerId="ADAL" clId="{42FDD58D-4DD0-494A-AEAE-E929FF8B4746}" dt="2021-03-30T15:56:17.176" v="1098" actId="20577"/>
          <ac:spMkLst>
            <pc:docMk/>
            <pc:sldMk cId="3775993810" sldId="261"/>
            <ac:spMk id="11" creationId="{1692A917-3515-4CD5-B9D8-0936A65DA88F}"/>
          </ac:spMkLst>
        </pc:spChg>
        <pc:spChg chg="mod">
          <ac:chgData name="Agustín Ruiz Martín" userId="e54b14ac-9992-4b44-bb0f-8ee7a2060432" providerId="ADAL" clId="{42FDD58D-4DD0-494A-AEAE-E929FF8B4746}" dt="2021-03-30T15:55:36.956" v="1037" actId="1036"/>
          <ac:spMkLst>
            <pc:docMk/>
            <pc:sldMk cId="3775993810" sldId="261"/>
            <ac:spMk id="15" creationId="{58DD4A17-C2DA-4582-917A-AD778602CBEC}"/>
          </ac:spMkLst>
        </pc:spChg>
        <pc:picChg chg="mod">
          <ac:chgData name="Agustín Ruiz Martín" userId="e54b14ac-9992-4b44-bb0f-8ee7a2060432" providerId="ADAL" clId="{42FDD58D-4DD0-494A-AEAE-E929FF8B4746}" dt="2021-03-30T15:56:09.334" v="1096" actId="1037"/>
          <ac:picMkLst>
            <pc:docMk/>
            <pc:sldMk cId="3775993810" sldId="261"/>
            <ac:picMk id="6" creationId="{9629398D-B36F-4B13-9B2C-DA877B688596}"/>
          </ac:picMkLst>
        </pc:picChg>
      </pc:sldChg>
      <pc:sldChg chg="del">
        <pc:chgData name="Agustín Ruiz Martín" userId="e54b14ac-9992-4b44-bb0f-8ee7a2060432" providerId="ADAL" clId="{42FDD58D-4DD0-494A-AEAE-E929FF8B4746}" dt="2021-03-30T16:08:19.276" v="1819" actId="2696"/>
        <pc:sldMkLst>
          <pc:docMk/>
          <pc:sldMk cId="2806527216" sldId="288"/>
        </pc:sldMkLst>
      </pc:sldChg>
      <pc:sldChg chg="addSp delSp modSp add del mod modTransition delAnim">
        <pc:chgData name="Agustín Ruiz Martín" userId="e54b14ac-9992-4b44-bb0f-8ee7a2060432" providerId="ADAL" clId="{42FDD58D-4DD0-494A-AEAE-E929FF8B4746}" dt="2021-04-02T16:45:43.982" v="4696" actId="207"/>
        <pc:sldMkLst>
          <pc:docMk/>
          <pc:sldMk cId="3001263320" sldId="289"/>
        </pc:sldMkLst>
        <pc:spChg chg="del">
          <ac:chgData name="Agustín Ruiz Martín" userId="e54b14ac-9992-4b44-bb0f-8ee7a2060432" providerId="ADAL" clId="{42FDD58D-4DD0-494A-AEAE-E929FF8B4746}" dt="2021-03-31T15:34:30.451" v="2843" actId="478"/>
          <ac:spMkLst>
            <pc:docMk/>
            <pc:sldMk cId="3001263320" sldId="289"/>
            <ac:spMk id="6" creationId="{59F59E4C-65F8-46EE-92AF-B8B894C793FE}"/>
          </ac:spMkLst>
        </pc:spChg>
        <pc:spChg chg="add del mod">
          <ac:chgData name="Agustín Ruiz Martín" userId="e54b14ac-9992-4b44-bb0f-8ee7a2060432" providerId="ADAL" clId="{42FDD58D-4DD0-494A-AEAE-E929FF8B4746}" dt="2021-03-31T15:34:58.447" v="2849"/>
          <ac:spMkLst>
            <pc:docMk/>
            <pc:sldMk cId="3001263320" sldId="289"/>
            <ac:spMk id="7" creationId="{20D080E4-DD22-4A6F-83C7-6199CEC0177B}"/>
          </ac:spMkLst>
        </pc:spChg>
        <pc:spChg chg="add del mod">
          <ac:chgData name="Agustín Ruiz Martín" userId="e54b14ac-9992-4b44-bb0f-8ee7a2060432" providerId="ADAL" clId="{42FDD58D-4DD0-494A-AEAE-E929FF8B4746}" dt="2021-03-31T15:34:58.447" v="2849"/>
          <ac:spMkLst>
            <pc:docMk/>
            <pc:sldMk cId="3001263320" sldId="289"/>
            <ac:spMk id="8" creationId="{DD9B1162-CB0C-4848-AEFD-DAA097D360D8}"/>
          </ac:spMkLst>
        </pc:spChg>
        <pc:spChg chg="add del mod">
          <ac:chgData name="Agustín Ruiz Martín" userId="e54b14ac-9992-4b44-bb0f-8ee7a2060432" providerId="ADAL" clId="{42FDD58D-4DD0-494A-AEAE-E929FF8B4746}" dt="2021-03-31T15:34:58.447" v="2849"/>
          <ac:spMkLst>
            <pc:docMk/>
            <pc:sldMk cId="3001263320" sldId="289"/>
            <ac:spMk id="10" creationId="{771B1484-DE24-4AE7-9C25-A8E11071A40E}"/>
          </ac:spMkLst>
        </pc:spChg>
        <pc:spChg chg="add del mod">
          <ac:chgData name="Agustín Ruiz Martín" userId="e54b14ac-9992-4b44-bb0f-8ee7a2060432" providerId="ADAL" clId="{42FDD58D-4DD0-494A-AEAE-E929FF8B4746}" dt="2021-03-31T15:34:58.447" v="2849"/>
          <ac:spMkLst>
            <pc:docMk/>
            <pc:sldMk cId="3001263320" sldId="289"/>
            <ac:spMk id="11" creationId="{82901B8D-9A01-48BF-9AA9-D42BC8ABB0A4}"/>
          </ac:spMkLst>
        </pc:spChg>
        <pc:spChg chg="add mod">
          <ac:chgData name="Agustín Ruiz Martín" userId="e54b14ac-9992-4b44-bb0f-8ee7a2060432" providerId="ADAL" clId="{42FDD58D-4DD0-494A-AEAE-E929FF8B4746}" dt="2021-03-31T15:42:32.839" v="2995" actId="122"/>
          <ac:spMkLst>
            <pc:docMk/>
            <pc:sldMk cId="3001263320" sldId="289"/>
            <ac:spMk id="12" creationId="{9CF01B42-9006-4DCC-8987-74950B40D945}"/>
          </ac:spMkLst>
        </pc:spChg>
        <pc:spChg chg="add mod">
          <ac:chgData name="Agustín Ruiz Martín" userId="e54b14ac-9992-4b44-bb0f-8ee7a2060432" providerId="ADAL" clId="{42FDD58D-4DD0-494A-AEAE-E929FF8B4746}" dt="2021-03-31T15:38:33.704" v="2974" actId="123"/>
          <ac:spMkLst>
            <pc:docMk/>
            <pc:sldMk cId="3001263320" sldId="289"/>
            <ac:spMk id="13" creationId="{D49450A9-AE35-4184-BB8B-B9EC8B89CB6A}"/>
          </ac:spMkLst>
        </pc:spChg>
        <pc:spChg chg="add mod">
          <ac:chgData name="Agustín Ruiz Martín" userId="e54b14ac-9992-4b44-bb0f-8ee7a2060432" providerId="ADAL" clId="{42FDD58D-4DD0-494A-AEAE-E929FF8B4746}" dt="2021-03-31T18:56:21.860" v="3268" actId="122"/>
          <ac:spMkLst>
            <pc:docMk/>
            <pc:sldMk cId="3001263320" sldId="289"/>
            <ac:spMk id="15" creationId="{162F17FA-E37C-4B44-BB8B-E5B1A2AFC23C}"/>
          </ac:spMkLst>
        </pc:spChg>
        <pc:spChg chg="mod">
          <ac:chgData name="Agustín Ruiz Martín" userId="e54b14ac-9992-4b44-bb0f-8ee7a2060432" providerId="ADAL" clId="{42FDD58D-4DD0-494A-AEAE-E929FF8B4746}" dt="2021-03-30T16:08:57.067" v="1913" actId="20577"/>
          <ac:spMkLst>
            <pc:docMk/>
            <pc:sldMk cId="3001263320" sldId="289"/>
            <ac:spMk id="16" creationId="{F3113336-B8E7-4437-BCDB-0A41C522594A}"/>
          </ac:spMkLst>
        </pc:spChg>
        <pc:spChg chg="add mod">
          <ac:chgData name="Agustín Ruiz Martín" userId="e54b14ac-9992-4b44-bb0f-8ee7a2060432" providerId="ADAL" clId="{42FDD58D-4DD0-494A-AEAE-E929FF8B4746}" dt="2021-04-02T16:45:43.982" v="4696" actId="207"/>
          <ac:spMkLst>
            <pc:docMk/>
            <pc:sldMk cId="3001263320" sldId="289"/>
            <ac:spMk id="18" creationId="{5F7DD522-A4B8-4D36-AF33-0F006A9C20B4}"/>
          </ac:spMkLst>
        </pc:spChg>
        <pc:spChg chg="del">
          <ac:chgData name="Agustín Ruiz Martín" userId="e54b14ac-9992-4b44-bb0f-8ee7a2060432" providerId="ADAL" clId="{42FDD58D-4DD0-494A-AEAE-E929FF8B4746}" dt="2021-03-31T15:34:32.623" v="2844" actId="478"/>
          <ac:spMkLst>
            <pc:docMk/>
            <pc:sldMk cId="3001263320" sldId="289"/>
            <ac:spMk id="64" creationId="{61449C8C-F224-4696-A9E9-6938D4C707CA}"/>
          </ac:spMkLst>
        </pc:spChg>
        <pc:spChg chg="del">
          <ac:chgData name="Agustín Ruiz Martín" userId="e54b14ac-9992-4b44-bb0f-8ee7a2060432" providerId="ADAL" clId="{42FDD58D-4DD0-494A-AEAE-E929FF8B4746}" dt="2021-03-31T15:34:28.842" v="2842" actId="478"/>
          <ac:spMkLst>
            <pc:docMk/>
            <pc:sldMk cId="3001263320" sldId="289"/>
            <ac:spMk id="65" creationId="{B67F45D8-CE50-4CBD-97A2-FAE6AA38AB0F}"/>
          </ac:spMkLst>
        </pc:spChg>
        <pc:graphicFrameChg chg="add del mod">
          <ac:chgData name="Agustín Ruiz Martín" userId="e54b14ac-9992-4b44-bb0f-8ee7a2060432" providerId="ADAL" clId="{42FDD58D-4DD0-494A-AEAE-E929FF8B4746}" dt="2021-03-31T15:34:58.447" v="2849"/>
          <ac:graphicFrameMkLst>
            <pc:docMk/>
            <pc:sldMk cId="3001263320" sldId="289"/>
            <ac:graphicFrameMk id="9" creationId="{97B2CAD7-D327-4155-9B92-475E50415E37}"/>
          </ac:graphicFrameMkLst>
        </pc:graphicFrameChg>
        <pc:graphicFrameChg chg="add mod modGraphic">
          <ac:chgData name="Agustín Ruiz Martín" userId="e54b14ac-9992-4b44-bb0f-8ee7a2060432" providerId="ADAL" clId="{42FDD58D-4DD0-494A-AEAE-E929FF8B4746}" dt="2021-03-31T15:39:12.367" v="2975" actId="207"/>
          <ac:graphicFrameMkLst>
            <pc:docMk/>
            <pc:sldMk cId="3001263320" sldId="289"/>
            <ac:graphicFrameMk id="14" creationId="{9222B3F1-168A-4B5D-BA67-358ABD3A5F48}"/>
          </ac:graphicFrameMkLst>
        </pc:graphicFrameChg>
      </pc:sldChg>
      <pc:sldChg chg="modSp del mod">
        <pc:chgData name="Agustín Ruiz Martín" userId="e54b14ac-9992-4b44-bb0f-8ee7a2060432" providerId="ADAL" clId="{42FDD58D-4DD0-494A-AEAE-E929FF8B4746}" dt="2021-03-30T16:09:29.512" v="1914" actId="47"/>
        <pc:sldMkLst>
          <pc:docMk/>
          <pc:sldMk cId="819603448" sldId="290"/>
        </pc:sldMkLst>
        <pc:spChg chg="mod">
          <ac:chgData name="Agustín Ruiz Martín" userId="e54b14ac-9992-4b44-bb0f-8ee7a2060432" providerId="ADAL" clId="{42FDD58D-4DD0-494A-AEAE-E929FF8B4746}" dt="2021-03-30T16:08:28.789" v="1821" actId="20577"/>
          <ac:spMkLst>
            <pc:docMk/>
            <pc:sldMk cId="819603448" sldId="290"/>
            <ac:spMk id="16" creationId="{F3113336-B8E7-4437-BCDB-0A41C522594A}"/>
          </ac:spMkLst>
        </pc:spChg>
      </pc:sldChg>
      <pc:sldChg chg="addSp delSp modSp add mod modTransition delAnim modNotesTx">
        <pc:chgData name="Agustín Ruiz Martín" userId="e54b14ac-9992-4b44-bb0f-8ee7a2060432" providerId="ADAL" clId="{42FDD58D-4DD0-494A-AEAE-E929FF8B4746}" dt="2021-04-03T10:46:36.266" v="5070" actId="6549"/>
        <pc:sldMkLst>
          <pc:docMk/>
          <pc:sldMk cId="3549221922" sldId="290"/>
        </pc:sldMkLst>
        <pc:spChg chg="add mod">
          <ac:chgData name="Agustín Ruiz Martín" userId="e54b14ac-9992-4b44-bb0f-8ee7a2060432" providerId="ADAL" clId="{42FDD58D-4DD0-494A-AEAE-E929FF8B4746}" dt="2021-04-03T10:46:36.266" v="5070" actId="6549"/>
          <ac:spMkLst>
            <pc:docMk/>
            <pc:sldMk cId="3549221922" sldId="290"/>
            <ac:spMk id="6" creationId="{4097716E-51E6-4159-BABD-7B2FA25BE3FD}"/>
          </ac:spMkLst>
        </pc:spChg>
        <pc:spChg chg="del">
          <ac:chgData name="Agustín Ruiz Martín" userId="e54b14ac-9992-4b44-bb0f-8ee7a2060432" providerId="ADAL" clId="{42FDD58D-4DD0-494A-AEAE-E929FF8B4746}" dt="2021-03-31T15:34:36.872" v="2846" actId="478"/>
          <ac:spMkLst>
            <pc:docMk/>
            <pc:sldMk cId="3549221922" sldId="290"/>
            <ac:spMk id="6" creationId="{59F59E4C-65F8-46EE-92AF-B8B894C793FE}"/>
          </ac:spMkLst>
        </pc:spChg>
        <pc:spChg chg="add mod">
          <ac:chgData name="Agustín Ruiz Martín" userId="e54b14ac-9992-4b44-bb0f-8ee7a2060432" providerId="ADAL" clId="{42FDD58D-4DD0-494A-AEAE-E929FF8B4746}" dt="2021-03-31T16:13:02.889" v="3171" actId="20577"/>
          <ac:spMkLst>
            <pc:docMk/>
            <pc:sldMk cId="3549221922" sldId="290"/>
            <ac:spMk id="7" creationId="{16BBA9A2-AFAA-4846-95C5-C1A4DF2E2A75}"/>
          </ac:spMkLst>
        </pc:spChg>
        <pc:spChg chg="add mod">
          <ac:chgData name="Agustín Ruiz Martín" userId="e54b14ac-9992-4b44-bb0f-8ee7a2060432" providerId="ADAL" clId="{42FDD58D-4DD0-494A-AEAE-E929FF8B4746}" dt="2021-04-02T16:45:50.512" v="4697" actId="207"/>
          <ac:spMkLst>
            <pc:docMk/>
            <pc:sldMk cId="3549221922" sldId="290"/>
            <ac:spMk id="8" creationId="{6CC5E695-3F8A-41CD-8083-98FC256D0861}"/>
          </ac:spMkLst>
        </pc:spChg>
        <pc:spChg chg="add mod">
          <ac:chgData name="Agustín Ruiz Martín" userId="e54b14ac-9992-4b44-bb0f-8ee7a2060432" providerId="ADAL" clId="{42FDD58D-4DD0-494A-AEAE-E929FF8B4746}" dt="2021-03-31T18:58:52.843" v="3313" actId="1035"/>
          <ac:spMkLst>
            <pc:docMk/>
            <pc:sldMk cId="3549221922" sldId="290"/>
            <ac:spMk id="9" creationId="{E3970079-51F2-466A-A904-9B9B290CB12C}"/>
          </ac:spMkLst>
        </pc:spChg>
        <pc:spChg chg="mod">
          <ac:chgData name="Agustín Ruiz Martín" userId="e54b14ac-9992-4b44-bb0f-8ee7a2060432" providerId="ADAL" clId="{42FDD58D-4DD0-494A-AEAE-E929FF8B4746}" dt="2021-03-31T16:08:11.006" v="3121" actId="20577"/>
          <ac:spMkLst>
            <pc:docMk/>
            <pc:sldMk cId="3549221922" sldId="290"/>
            <ac:spMk id="16" creationId="{F3113336-B8E7-4437-BCDB-0A41C522594A}"/>
          </ac:spMkLst>
        </pc:spChg>
        <pc:spChg chg="del">
          <ac:chgData name="Agustín Ruiz Martín" userId="e54b14ac-9992-4b44-bb0f-8ee7a2060432" providerId="ADAL" clId="{42FDD58D-4DD0-494A-AEAE-E929FF8B4746}" dt="2021-03-31T18:53:02.583" v="3201" actId="478"/>
          <ac:spMkLst>
            <pc:docMk/>
            <pc:sldMk cId="3549221922" sldId="290"/>
            <ac:spMk id="64" creationId="{61449C8C-F224-4696-A9E9-6938D4C707CA}"/>
          </ac:spMkLst>
        </pc:spChg>
        <pc:spChg chg="del">
          <ac:chgData name="Agustín Ruiz Martín" userId="e54b14ac-9992-4b44-bb0f-8ee7a2060432" providerId="ADAL" clId="{42FDD58D-4DD0-494A-AEAE-E929FF8B4746}" dt="2021-03-31T15:34:35.294" v="2845" actId="478"/>
          <ac:spMkLst>
            <pc:docMk/>
            <pc:sldMk cId="3549221922" sldId="290"/>
            <ac:spMk id="65" creationId="{B67F45D8-CE50-4CBD-97A2-FAE6AA38AB0F}"/>
          </ac:spMkLst>
        </pc:spChg>
      </pc:sldChg>
      <pc:sldChg chg="addSp delSp modSp add mod modAnim">
        <pc:chgData name="Agustín Ruiz Martín" userId="e54b14ac-9992-4b44-bb0f-8ee7a2060432" providerId="ADAL" clId="{42FDD58D-4DD0-494A-AEAE-E929FF8B4746}" dt="2021-03-31T15:27:02.558" v="2623" actId="20577"/>
        <pc:sldMkLst>
          <pc:docMk/>
          <pc:sldMk cId="1302353497" sldId="291"/>
        </pc:sldMkLst>
        <pc:spChg chg="del">
          <ac:chgData name="Agustín Ruiz Martín" userId="e54b14ac-9992-4b44-bb0f-8ee7a2060432" providerId="ADAL" clId="{42FDD58D-4DD0-494A-AEAE-E929FF8B4746}" dt="2021-03-31T11:23:15.512" v="2009" actId="478"/>
          <ac:spMkLst>
            <pc:docMk/>
            <pc:sldMk cId="1302353497" sldId="291"/>
            <ac:spMk id="3" creationId="{00000000-0000-0000-0000-000000000000}"/>
          </ac:spMkLst>
        </pc:spChg>
        <pc:spChg chg="add mod">
          <ac:chgData name="Agustín Ruiz Martín" userId="e54b14ac-9992-4b44-bb0f-8ee7a2060432" providerId="ADAL" clId="{42FDD58D-4DD0-494A-AEAE-E929FF8B4746}" dt="2021-03-31T11:22:56.499" v="2007" actId="20577"/>
          <ac:spMkLst>
            <pc:docMk/>
            <pc:sldMk cId="1302353497" sldId="291"/>
            <ac:spMk id="7" creationId="{CA38BC89-147C-4696-BDD1-6904FFBDCD0E}"/>
          </ac:spMkLst>
        </pc:spChg>
        <pc:spChg chg="add mod">
          <ac:chgData name="Agustín Ruiz Martín" userId="e54b14ac-9992-4b44-bb0f-8ee7a2060432" providerId="ADAL" clId="{42FDD58D-4DD0-494A-AEAE-E929FF8B4746}" dt="2021-03-31T15:21:42.307" v="2153" actId="1035"/>
          <ac:spMkLst>
            <pc:docMk/>
            <pc:sldMk cId="1302353497" sldId="291"/>
            <ac:spMk id="9" creationId="{E3AF171F-9393-42C9-BB77-5BD015C5B6F2}"/>
          </ac:spMkLst>
        </pc:spChg>
        <pc:spChg chg="add mod">
          <ac:chgData name="Agustín Ruiz Martín" userId="e54b14ac-9992-4b44-bb0f-8ee7a2060432" providerId="ADAL" clId="{42FDD58D-4DD0-494A-AEAE-E929FF8B4746}" dt="2021-03-31T15:25:15.497" v="2541" actId="20577"/>
          <ac:spMkLst>
            <pc:docMk/>
            <pc:sldMk cId="1302353497" sldId="291"/>
            <ac:spMk id="10" creationId="{712A00FF-9F9A-41C0-95EE-00D6E1078229}"/>
          </ac:spMkLst>
        </pc:spChg>
        <pc:spChg chg="del">
          <ac:chgData name="Agustín Ruiz Martín" userId="e54b14ac-9992-4b44-bb0f-8ee7a2060432" providerId="ADAL" clId="{42FDD58D-4DD0-494A-AEAE-E929FF8B4746}" dt="2021-03-31T11:22:43.510" v="1955" actId="478"/>
          <ac:spMkLst>
            <pc:docMk/>
            <pc:sldMk cId="1302353497" sldId="291"/>
            <ac:spMk id="11" creationId="{0DEB4282-9038-4E0F-9589-61B2C340219F}"/>
          </ac:spMkLst>
        </pc:spChg>
        <pc:spChg chg="add mod">
          <ac:chgData name="Agustín Ruiz Martín" userId="e54b14ac-9992-4b44-bb0f-8ee7a2060432" providerId="ADAL" clId="{42FDD58D-4DD0-494A-AEAE-E929FF8B4746}" dt="2021-03-31T15:27:02.558" v="2623" actId="20577"/>
          <ac:spMkLst>
            <pc:docMk/>
            <pc:sldMk cId="1302353497" sldId="291"/>
            <ac:spMk id="11" creationId="{1D190495-3277-4B1C-825F-9A2C2C96C53C}"/>
          </ac:spMkLst>
        </pc:spChg>
        <pc:spChg chg="del">
          <ac:chgData name="Agustín Ruiz Martín" userId="e54b14ac-9992-4b44-bb0f-8ee7a2060432" providerId="ADAL" clId="{42FDD58D-4DD0-494A-AEAE-E929FF8B4746}" dt="2021-03-31T11:22:41.135" v="1954" actId="478"/>
          <ac:spMkLst>
            <pc:docMk/>
            <pc:sldMk cId="1302353497" sldId="291"/>
            <ac:spMk id="12" creationId="{F6095A8A-9B19-45DA-A520-8DC96EF7D18A}"/>
          </ac:spMkLst>
        </pc:spChg>
        <pc:spChg chg="add mod">
          <ac:chgData name="Agustín Ruiz Martín" userId="e54b14ac-9992-4b44-bb0f-8ee7a2060432" providerId="ADAL" clId="{42FDD58D-4DD0-494A-AEAE-E929FF8B4746}" dt="2021-03-31T15:26:29.487" v="2600" actId="20577"/>
          <ac:spMkLst>
            <pc:docMk/>
            <pc:sldMk cId="1302353497" sldId="291"/>
            <ac:spMk id="13" creationId="{78108394-DDE1-4362-8A0E-76C8C21E5176}"/>
          </ac:spMkLst>
        </pc:spChg>
        <pc:picChg chg="del">
          <ac:chgData name="Agustín Ruiz Martín" userId="e54b14ac-9992-4b44-bb0f-8ee7a2060432" providerId="ADAL" clId="{42FDD58D-4DD0-494A-AEAE-E929FF8B4746}" dt="2021-03-31T11:23:00.389" v="2008" actId="478"/>
          <ac:picMkLst>
            <pc:docMk/>
            <pc:sldMk cId="1302353497" sldId="291"/>
            <ac:picMk id="4" creationId="{922B4C97-9C6E-48DC-BA3F-751D1F7FAEE6}"/>
          </ac:picMkLst>
        </pc:picChg>
      </pc:sldChg>
      <pc:sldChg chg="del">
        <pc:chgData name="Agustín Ruiz Martín" userId="e54b14ac-9992-4b44-bb0f-8ee7a2060432" providerId="ADAL" clId="{42FDD58D-4DD0-494A-AEAE-E929FF8B4746}" dt="2021-03-30T16:09:29.512" v="1914" actId="47"/>
        <pc:sldMkLst>
          <pc:docMk/>
          <pc:sldMk cId="2786655917" sldId="291"/>
        </pc:sldMkLst>
      </pc:sldChg>
      <pc:sldChg chg="delSp modSp add mod">
        <pc:chgData name="Agustín Ruiz Martín" userId="e54b14ac-9992-4b44-bb0f-8ee7a2060432" providerId="ADAL" clId="{42FDD58D-4DD0-494A-AEAE-E929FF8B4746}" dt="2021-03-31T15:31:46.118" v="2841" actId="20577"/>
        <pc:sldMkLst>
          <pc:docMk/>
          <pc:sldMk cId="1857984500" sldId="292"/>
        </pc:sldMkLst>
        <pc:spChg chg="mod">
          <ac:chgData name="Agustín Ruiz Martín" userId="e54b14ac-9992-4b44-bb0f-8ee7a2060432" providerId="ADAL" clId="{42FDD58D-4DD0-494A-AEAE-E929FF8B4746}" dt="2021-03-31T15:31:46.118" v="2841" actId="20577"/>
          <ac:spMkLst>
            <pc:docMk/>
            <pc:sldMk cId="1857984500" sldId="292"/>
            <ac:spMk id="9" creationId="{E3AF171F-9393-42C9-BB77-5BD015C5B6F2}"/>
          </ac:spMkLst>
        </pc:spChg>
        <pc:spChg chg="del">
          <ac:chgData name="Agustín Ruiz Martín" userId="e54b14ac-9992-4b44-bb0f-8ee7a2060432" providerId="ADAL" clId="{42FDD58D-4DD0-494A-AEAE-E929FF8B4746}" dt="2021-03-31T15:20:42.087" v="2131" actId="478"/>
          <ac:spMkLst>
            <pc:docMk/>
            <pc:sldMk cId="1857984500" sldId="292"/>
            <ac:spMk id="10" creationId="{712A00FF-9F9A-41C0-95EE-00D6E1078229}"/>
          </ac:spMkLst>
        </pc:spChg>
        <pc:spChg chg="del">
          <ac:chgData name="Agustín Ruiz Martín" userId="e54b14ac-9992-4b44-bb0f-8ee7a2060432" providerId="ADAL" clId="{42FDD58D-4DD0-494A-AEAE-E929FF8B4746}" dt="2021-03-31T15:20:40.462" v="2130" actId="478"/>
          <ac:spMkLst>
            <pc:docMk/>
            <pc:sldMk cId="1857984500" sldId="292"/>
            <ac:spMk id="13" creationId="{78108394-DDE1-4362-8A0E-76C8C21E5176}"/>
          </ac:spMkLst>
        </pc:spChg>
      </pc:sldChg>
      <pc:sldChg chg="del">
        <pc:chgData name="Agustín Ruiz Martín" userId="e54b14ac-9992-4b44-bb0f-8ee7a2060432" providerId="ADAL" clId="{42FDD58D-4DD0-494A-AEAE-E929FF8B4746}" dt="2021-03-30T16:09:29.512" v="1914" actId="47"/>
        <pc:sldMkLst>
          <pc:docMk/>
          <pc:sldMk cId="3387350055" sldId="292"/>
        </pc:sldMkLst>
      </pc:sldChg>
      <pc:sldChg chg="modSp add mod ord modTransition">
        <pc:chgData name="Agustín Ruiz Martín" userId="e54b14ac-9992-4b44-bb0f-8ee7a2060432" providerId="ADAL" clId="{42FDD58D-4DD0-494A-AEAE-E929FF8B4746}" dt="2021-03-31T18:51:00.664" v="3200" actId="1036"/>
        <pc:sldMkLst>
          <pc:docMk/>
          <pc:sldMk cId="3507207676" sldId="293"/>
        </pc:sldMkLst>
        <pc:picChg chg="mod">
          <ac:chgData name="Agustín Ruiz Martín" userId="e54b14ac-9992-4b44-bb0f-8ee7a2060432" providerId="ADAL" clId="{42FDD58D-4DD0-494A-AEAE-E929FF8B4746}" dt="2021-03-31T18:51:00.664" v="3200" actId="1036"/>
          <ac:picMkLst>
            <pc:docMk/>
            <pc:sldMk cId="3507207676" sldId="293"/>
            <ac:picMk id="6" creationId="{9629398D-B36F-4B13-9B2C-DA877B688596}"/>
          </ac:picMkLst>
        </pc:picChg>
      </pc:sldChg>
      <pc:sldChg chg="addSp delSp modSp add mod modTransition">
        <pc:chgData name="Agustín Ruiz Martín" userId="e54b14ac-9992-4b44-bb0f-8ee7a2060432" providerId="ADAL" clId="{42FDD58D-4DD0-494A-AEAE-E929FF8B4746}" dt="2021-04-02T16:45:56.698" v="4698" actId="207"/>
        <pc:sldMkLst>
          <pc:docMk/>
          <pc:sldMk cId="3036258722" sldId="294"/>
        </pc:sldMkLst>
        <pc:spChg chg="add mod">
          <ac:chgData name="Agustín Ruiz Martín" userId="e54b14ac-9992-4b44-bb0f-8ee7a2060432" providerId="ADAL" clId="{42FDD58D-4DD0-494A-AEAE-E929FF8B4746}" dt="2021-03-31T19:18:45.917" v="3588" actId="1035"/>
          <ac:spMkLst>
            <pc:docMk/>
            <pc:sldMk cId="3036258722" sldId="294"/>
            <ac:spMk id="2" creationId="{BC424257-255F-46F7-A5B1-0DFC1F03FF4B}"/>
          </ac:spMkLst>
        </pc:spChg>
        <pc:spChg chg="del mod">
          <ac:chgData name="Agustín Ruiz Martín" userId="e54b14ac-9992-4b44-bb0f-8ee7a2060432" providerId="ADAL" clId="{42FDD58D-4DD0-494A-AEAE-E929FF8B4746}" dt="2021-03-31T19:04:27.469" v="3317" actId="478"/>
          <ac:spMkLst>
            <pc:docMk/>
            <pc:sldMk cId="3036258722" sldId="294"/>
            <ac:spMk id="6" creationId="{4097716E-51E6-4159-BABD-7B2FA25BE3FD}"/>
          </ac:spMkLst>
        </pc:spChg>
        <pc:spChg chg="mod">
          <ac:chgData name="Agustín Ruiz Martín" userId="e54b14ac-9992-4b44-bb0f-8ee7a2060432" providerId="ADAL" clId="{42FDD58D-4DD0-494A-AEAE-E929FF8B4746}" dt="2021-03-31T19:07:16.806" v="3447" actId="20577"/>
          <ac:spMkLst>
            <pc:docMk/>
            <pc:sldMk cId="3036258722" sldId="294"/>
            <ac:spMk id="7" creationId="{16BBA9A2-AFAA-4846-95C5-C1A4DF2E2A75}"/>
          </ac:spMkLst>
        </pc:spChg>
        <pc:spChg chg="del">
          <ac:chgData name="Agustín Ruiz Martín" userId="e54b14ac-9992-4b44-bb0f-8ee7a2060432" providerId="ADAL" clId="{42FDD58D-4DD0-494A-AEAE-E929FF8B4746}" dt="2021-03-31T19:04:28.765" v="3318" actId="478"/>
          <ac:spMkLst>
            <pc:docMk/>
            <pc:sldMk cId="3036258722" sldId="294"/>
            <ac:spMk id="8" creationId="{6CC5E695-3F8A-41CD-8083-98FC256D0861}"/>
          </ac:spMkLst>
        </pc:spChg>
        <pc:spChg chg="del">
          <ac:chgData name="Agustín Ruiz Martín" userId="e54b14ac-9992-4b44-bb0f-8ee7a2060432" providerId="ADAL" clId="{42FDD58D-4DD0-494A-AEAE-E929FF8B4746}" dt="2021-03-31T19:04:29.827" v="3319" actId="478"/>
          <ac:spMkLst>
            <pc:docMk/>
            <pc:sldMk cId="3036258722" sldId="294"/>
            <ac:spMk id="9" creationId="{E3970079-51F2-466A-A904-9B9B290CB12C}"/>
          </ac:spMkLst>
        </pc:spChg>
        <pc:spChg chg="add mod">
          <ac:chgData name="Agustín Ruiz Martín" userId="e54b14ac-9992-4b44-bb0f-8ee7a2060432" providerId="ADAL" clId="{42FDD58D-4DD0-494A-AEAE-E929FF8B4746}" dt="2021-03-31T19:10:55.068" v="3478" actId="12"/>
          <ac:spMkLst>
            <pc:docMk/>
            <pc:sldMk cId="3036258722" sldId="294"/>
            <ac:spMk id="10" creationId="{4F663E02-49C3-4D82-B7E7-E66312460B47}"/>
          </ac:spMkLst>
        </pc:spChg>
        <pc:spChg chg="add mod">
          <ac:chgData name="Agustín Ruiz Martín" userId="e54b14ac-9992-4b44-bb0f-8ee7a2060432" providerId="ADAL" clId="{42FDD58D-4DD0-494A-AEAE-E929FF8B4746}" dt="2021-04-02T16:45:56.698" v="4698" actId="207"/>
          <ac:spMkLst>
            <pc:docMk/>
            <pc:sldMk cId="3036258722" sldId="294"/>
            <ac:spMk id="13" creationId="{75189DF5-9871-4091-9436-3800D7B60812}"/>
          </ac:spMkLst>
        </pc:spChg>
        <pc:graphicFrameChg chg="add mod modGraphic">
          <ac:chgData name="Agustín Ruiz Martín" userId="e54b14ac-9992-4b44-bb0f-8ee7a2060432" providerId="ADAL" clId="{42FDD58D-4DD0-494A-AEAE-E929FF8B4746}" dt="2021-03-31T19:18:08.569" v="3542" actId="1036"/>
          <ac:graphicFrameMkLst>
            <pc:docMk/>
            <pc:sldMk cId="3036258722" sldId="294"/>
            <ac:graphicFrameMk id="11" creationId="{23BA4E72-E33B-49B0-B054-81DAB0C299E8}"/>
          </ac:graphicFrameMkLst>
        </pc:graphicFrameChg>
        <pc:picChg chg="add mod">
          <ac:chgData name="Agustín Ruiz Martín" userId="e54b14ac-9992-4b44-bb0f-8ee7a2060432" providerId="ADAL" clId="{42FDD58D-4DD0-494A-AEAE-E929FF8B4746}" dt="2021-03-31T19:10:42.802" v="3477" actId="1035"/>
          <ac:picMkLst>
            <pc:docMk/>
            <pc:sldMk cId="3036258722" sldId="294"/>
            <ac:picMk id="12" creationId="{5EE2B632-4254-45D2-9170-1F1327A63E57}"/>
          </ac:picMkLst>
        </pc:picChg>
      </pc:sldChg>
      <pc:sldChg chg="modSp add mod ord">
        <pc:chgData name="Agustín Ruiz Martín" userId="e54b14ac-9992-4b44-bb0f-8ee7a2060432" providerId="ADAL" clId="{42FDD58D-4DD0-494A-AEAE-E929FF8B4746}" dt="2021-03-31T19:06:31.086" v="3384" actId="1037"/>
        <pc:sldMkLst>
          <pc:docMk/>
          <pc:sldMk cId="2097141751" sldId="295"/>
        </pc:sldMkLst>
        <pc:picChg chg="mod">
          <ac:chgData name="Agustín Ruiz Martín" userId="e54b14ac-9992-4b44-bb0f-8ee7a2060432" providerId="ADAL" clId="{42FDD58D-4DD0-494A-AEAE-E929FF8B4746}" dt="2021-03-31T19:06:31.086" v="3384" actId="1037"/>
          <ac:picMkLst>
            <pc:docMk/>
            <pc:sldMk cId="2097141751" sldId="295"/>
            <ac:picMk id="6" creationId="{9629398D-B36F-4B13-9B2C-DA877B688596}"/>
          </ac:picMkLst>
        </pc:picChg>
      </pc:sldChg>
      <pc:sldChg chg="addSp modSp add mod modTransition">
        <pc:chgData name="Agustín Ruiz Martín" userId="e54b14ac-9992-4b44-bb0f-8ee7a2060432" providerId="ADAL" clId="{42FDD58D-4DD0-494A-AEAE-E929FF8B4746}" dt="2021-03-31T19:49:00.445" v="4046" actId="208"/>
        <pc:sldMkLst>
          <pc:docMk/>
          <pc:sldMk cId="2862426643" sldId="296"/>
        </pc:sldMkLst>
        <pc:spChg chg="add mod">
          <ac:chgData name="Agustín Ruiz Martín" userId="e54b14ac-9992-4b44-bb0f-8ee7a2060432" providerId="ADAL" clId="{42FDD58D-4DD0-494A-AEAE-E929FF8B4746}" dt="2021-03-31T19:31:56.045" v="3693" actId="20577"/>
          <ac:spMkLst>
            <pc:docMk/>
            <pc:sldMk cId="2862426643" sldId="296"/>
            <ac:spMk id="5" creationId="{709E6E6A-3DC9-40B8-94FB-94CAF22C35CE}"/>
          </ac:spMkLst>
        </pc:spChg>
        <pc:spChg chg="mod">
          <ac:chgData name="Agustín Ruiz Martín" userId="e54b14ac-9992-4b44-bb0f-8ee7a2060432" providerId="ADAL" clId="{42FDD58D-4DD0-494A-AEAE-E929FF8B4746}" dt="2021-03-31T19:27:51.750" v="3646" actId="20577"/>
          <ac:spMkLst>
            <pc:docMk/>
            <pc:sldMk cId="2862426643" sldId="296"/>
            <ac:spMk id="7" creationId="{16BBA9A2-AFAA-4846-95C5-C1A4DF2E2A75}"/>
          </ac:spMkLst>
        </pc:spChg>
        <pc:spChg chg="add mod">
          <ac:chgData name="Agustín Ruiz Martín" userId="e54b14ac-9992-4b44-bb0f-8ee7a2060432" providerId="ADAL" clId="{42FDD58D-4DD0-494A-AEAE-E929FF8B4746}" dt="2021-03-31T19:48:52.229" v="4043" actId="208"/>
          <ac:spMkLst>
            <pc:docMk/>
            <pc:sldMk cId="2862426643" sldId="296"/>
            <ac:spMk id="8" creationId="{18F78D3A-E302-4838-B639-2B0DF2A01E34}"/>
          </ac:spMkLst>
        </pc:spChg>
        <pc:spChg chg="add mod">
          <ac:chgData name="Agustín Ruiz Martín" userId="e54b14ac-9992-4b44-bb0f-8ee7a2060432" providerId="ADAL" clId="{42FDD58D-4DD0-494A-AEAE-E929FF8B4746}" dt="2021-03-31T19:48:55.525" v="4044" actId="208"/>
          <ac:spMkLst>
            <pc:docMk/>
            <pc:sldMk cId="2862426643" sldId="296"/>
            <ac:spMk id="9" creationId="{514CD101-5E88-43D9-A77F-957F9BE180A5}"/>
          </ac:spMkLst>
        </pc:spChg>
        <pc:spChg chg="add mod">
          <ac:chgData name="Agustín Ruiz Martín" userId="e54b14ac-9992-4b44-bb0f-8ee7a2060432" providerId="ADAL" clId="{42FDD58D-4DD0-494A-AEAE-E929FF8B4746}" dt="2021-03-31T19:48:57.915" v="4045" actId="208"/>
          <ac:spMkLst>
            <pc:docMk/>
            <pc:sldMk cId="2862426643" sldId="296"/>
            <ac:spMk id="10" creationId="{BA865F95-300F-4A38-9328-42A6225D4EA7}"/>
          </ac:spMkLst>
        </pc:spChg>
        <pc:spChg chg="add mod">
          <ac:chgData name="Agustín Ruiz Martín" userId="e54b14ac-9992-4b44-bb0f-8ee7a2060432" providerId="ADAL" clId="{42FDD58D-4DD0-494A-AEAE-E929FF8B4746}" dt="2021-03-31T19:49:00.445" v="4046" actId="208"/>
          <ac:spMkLst>
            <pc:docMk/>
            <pc:sldMk cId="2862426643" sldId="296"/>
            <ac:spMk id="11" creationId="{EBB26910-1332-4BDF-B5D7-8DDED848DC26}"/>
          </ac:spMkLst>
        </pc:spChg>
        <pc:graphicFrameChg chg="add mod">
          <ac:chgData name="Agustín Ruiz Martín" userId="e54b14ac-9992-4b44-bb0f-8ee7a2060432" providerId="ADAL" clId="{42FDD58D-4DD0-494A-AEAE-E929FF8B4746}" dt="2021-03-31T19:30:53.088" v="3682" actId="1035"/>
          <ac:graphicFrameMkLst>
            <pc:docMk/>
            <pc:sldMk cId="2862426643" sldId="296"/>
            <ac:graphicFrameMk id="6" creationId="{14A6D4E3-9232-4A2B-A7A8-0C959B679FEF}"/>
          </ac:graphicFrameMkLst>
        </pc:graphicFrameChg>
      </pc:sldChg>
      <pc:sldChg chg="modSp add mod ord">
        <pc:chgData name="Agustín Ruiz Martín" userId="e54b14ac-9992-4b44-bb0f-8ee7a2060432" providerId="ADAL" clId="{42FDD58D-4DD0-494A-AEAE-E929FF8B4746}" dt="2021-03-31T19:26:09.466" v="3627" actId="1036"/>
        <pc:sldMkLst>
          <pc:docMk/>
          <pc:sldMk cId="1406122397" sldId="297"/>
        </pc:sldMkLst>
        <pc:picChg chg="mod">
          <ac:chgData name="Agustín Ruiz Martín" userId="e54b14ac-9992-4b44-bb0f-8ee7a2060432" providerId="ADAL" clId="{42FDD58D-4DD0-494A-AEAE-E929FF8B4746}" dt="2021-03-31T19:26:09.466" v="3627" actId="1036"/>
          <ac:picMkLst>
            <pc:docMk/>
            <pc:sldMk cId="1406122397" sldId="297"/>
            <ac:picMk id="6" creationId="{9629398D-B36F-4B13-9B2C-DA877B688596}"/>
          </ac:picMkLst>
        </pc:picChg>
      </pc:sldChg>
      <pc:sldChg chg="addSp modSp add mod ord modTransition">
        <pc:chgData name="Agustín Ruiz Martín" userId="e54b14ac-9992-4b44-bb0f-8ee7a2060432" providerId="ADAL" clId="{42FDD58D-4DD0-494A-AEAE-E929FF8B4746}" dt="2021-04-02T16:50:28.896" v="4727" actId="14861"/>
        <pc:sldMkLst>
          <pc:docMk/>
          <pc:sldMk cId="3662246794" sldId="298"/>
        </pc:sldMkLst>
        <pc:spChg chg="add mod">
          <ac:chgData name="Agustín Ruiz Martín" userId="e54b14ac-9992-4b44-bb0f-8ee7a2060432" providerId="ADAL" clId="{42FDD58D-4DD0-494A-AEAE-E929FF8B4746}" dt="2021-03-31T19:32:16.056" v="3696" actId="20577"/>
          <ac:spMkLst>
            <pc:docMk/>
            <pc:sldMk cId="3662246794" sldId="298"/>
            <ac:spMk id="5" creationId="{D359B695-A015-4E91-B964-C1B572225D3C}"/>
          </ac:spMkLst>
        </pc:spChg>
        <pc:spChg chg="add mod">
          <ac:chgData name="Agustín Ruiz Martín" userId="e54b14ac-9992-4b44-bb0f-8ee7a2060432" providerId="ADAL" clId="{42FDD58D-4DD0-494A-AEAE-E929FF8B4746}" dt="2021-03-31T19:24:15.879" v="3609" actId="14861"/>
          <ac:spMkLst>
            <pc:docMk/>
            <pc:sldMk cId="3662246794" sldId="298"/>
            <ac:spMk id="6" creationId="{D9AF527C-1025-46C8-90E9-71FB9AC5D5AB}"/>
          </ac:spMkLst>
        </pc:spChg>
        <pc:spChg chg="mod">
          <ac:chgData name="Agustín Ruiz Martín" userId="e54b14ac-9992-4b44-bb0f-8ee7a2060432" providerId="ADAL" clId="{42FDD58D-4DD0-494A-AEAE-E929FF8B4746}" dt="2021-03-31T19:27:22.661" v="3632" actId="20577"/>
          <ac:spMkLst>
            <pc:docMk/>
            <pc:sldMk cId="3662246794" sldId="298"/>
            <ac:spMk id="7" creationId="{16BBA9A2-AFAA-4846-95C5-C1A4DF2E2A75}"/>
          </ac:spMkLst>
        </pc:spChg>
        <pc:spChg chg="add mod">
          <ac:chgData name="Agustín Ruiz Martín" userId="e54b14ac-9992-4b44-bb0f-8ee7a2060432" providerId="ADAL" clId="{42FDD58D-4DD0-494A-AEAE-E929FF8B4746}" dt="2021-03-31T19:24:15.879" v="3609" actId="14861"/>
          <ac:spMkLst>
            <pc:docMk/>
            <pc:sldMk cId="3662246794" sldId="298"/>
            <ac:spMk id="8" creationId="{9E549E53-A174-4D41-B70A-2B1A3CBE9184}"/>
          </ac:spMkLst>
        </pc:spChg>
        <pc:spChg chg="add mod">
          <ac:chgData name="Agustín Ruiz Martín" userId="e54b14ac-9992-4b44-bb0f-8ee7a2060432" providerId="ADAL" clId="{42FDD58D-4DD0-494A-AEAE-E929FF8B4746}" dt="2021-03-31T19:25:32.052" v="3613"/>
          <ac:spMkLst>
            <pc:docMk/>
            <pc:sldMk cId="3662246794" sldId="298"/>
            <ac:spMk id="11" creationId="{B5BC920F-69CC-484D-BC83-B39118E43B6F}"/>
          </ac:spMkLst>
        </pc:spChg>
        <pc:spChg chg="add mod">
          <ac:chgData name="Agustín Ruiz Martín" userId="e54b14ac-9992-4b44-bb0f-8ee7a2060432" providerId="ADAL" clId="{42FDD58D-4DD0-494A-AEAE-E929FF8B4746}" dt="2021-03-31T19:24:15.879" v="3609" actId="14861"/>
          <ac:spMkLst>
            <pc:docMk/>
            <pc:sldMk cId="3662246794" sldId="298"/>
            <ac:spMk id="12" creationId="{DB524473-06F6-4D8D-83A4-064743E17971}"/>
          </ac:spMkLst>
        </pc:spChg>
        <pc:spChg chg="add mod">
          <ac:chgData name="Agustín Ruiz Martín" userId="e54b14ac-9992-4b44-bb0f-8ee7a2060432" providerId="ADAL" clId="{42FDD58D-4DD0-494A-AEAE-E929FF8B4746}" dt="2021-04-02T16:50:28.896" v="4727" actId="14861"/>
          <ac:spMkLst>
            <pc:docMk/>
            <pc:sldMk cId="3662246794" sldId="298"/>
            <ac:spMk id="15" creationId="{2B484CB5-5D0E-454D-A0B3-F05FF162BCB1}"/>
          </ac:spMkLst>
        </pc:spChg>
        <pc:spChg chg="add mod">
          <ac:chgData name="Agustín Ruiz Martín" userId="e54b14ac-9992-4b44-bb0f-8ee7a2060432" providerId="ADAL" clId="{42FDD58D-4DD0-494A-AEAE-E929FF8B4746}" dt="2021-03-31T19:24:15.879" v="3609" actId="14861"/>
          <ac:spMkLst>
            <pc:docMk/>
            <pc:sldMk cId="3662246794" sldId="298"/>
            <ac:spMk id="18" creationId="{562B4487-3399-43FF-9002-63C20276100E}"/>
          </ac:spMkLst>
        </pc:spChg>
        <pc:spChg chg="add mod">
          <ac:chgData name="Agustín Ruiz Martín" userId="e54b14ac-9992-4b44-bb0f-8ee7a2060432" providerId="ADAL" clId="{42FDD58D-4DD0-494A-AEAE-E929FF8B4746}" dt="2021-03-31T19:24:15.879" v="3609" actId="14861"/>
          <ac:spMkLst>
            <pc:docMk/>
            <pc:sldMk cId="3662246794" sldId="298"/>
            <ac:spMk id="21" creationId="{F5CE57BB-ACDF-43D2-936C-705566D88A7C}"/>
          </ac:spMkLst>
        </pc:spChg>
        <pc:spChg chg="add mod">
          <ac:chgData name="Agustín Ruiz Martín" userId="e54b14ac-9992-4b44-bb0f-8ee7a2060432" providerId="ADAL" clId="{42FDD58D-4DD0-494A-AEAE-E929FF8B4746}" dt="2021-03-31T19:24:15.879" v="3609" actId="14861"/>
          <ac:spMkLst>
            <pc:docMk/>
            <pc:sldMk cId="3662246794" sldId="298"/>
            <ac:spMk id="22" creationId="{B30B4305-9499-4AAB-A50B-2BE618AF4C72}"/>
          </ac:spMkLst>
        </pc:spChg>
        <pc:spChg chg="add mod">
          <ac:chgData name="Agustín Ruiz Martín" userId="e54b14ac-9992-4b44-bb0f-8ee7a2060432" providerId="ADAL" clId="{42FDD58D-4DD0-494A-AEAE-E929FF8B4746}" dt="2021-03-31T19:24:15.879" v="3609" actId="14861"/>
          <ac:spMkLst>
            <pc:docMk/>
            <pc:sldMk cId="3662246794" sldId="298"/>
            <ac:spMk id="24" creationId="{2CA20A16-4B8A-45F2-976D-EB5EBFD66D96}"/>
          </ac:spMkLst>
        </pc:spChg>
        <pc:spChg chg="add mod">
          <ac:chgData name="Agustín Ruiz Martín" userId="e54b14ac-9992-4b44-bb0f-8ee7a2060432" providerId="ADAL" clId="{42FDD58D-4DD0-494A-AEAE-E929FF8B4746}" dt="2021-03-31T19:24:15.879" v="3609" actId="14861"/>
          <ac:spMkLst>
            <pc:docMk/>
            <pc:sldMk cId="3662246794" sldId="298"/>
            <ac:spMk id="25" creationId="{2EEB19FB-A77C-4D53-8EF2-BCEA63BBE12F}"/>
          </ac:spMkLst>
        </pc:spChg>
        <pc:spChg chg="add mod">
          <ac:chgData name="Agustín Ruiz Martín" userId="e54b14ac-9992-4b44-bb0f-8ee7a2060432" providerId="ADAL" clId="{42FDD58D-4DD0-494A-AEAE-E929FF8B4746}" dt="2021-03-31T19:24:15.879" v="3609" actId="14861"/>
          <ac:spMkLst>
            <pc:docMk/>
            <pc:sldMk cId="3662246794" sldId="298"/>
            <ac:spMk id="26" creationId="{DFEB8DF3-2758-4739-AEF1-1EEC9623DF7E}"/>
          </ac:spMkLst>
        </pc:spChg>
        <pc:spChg chg="add mod">
          <ac:chgData name="Agustín Ruiz Martín" userId="e54b14ac-9992-4b44-bb0f-8ee7a2060432" providerId="ADAL" clId="{42FDD58D-4DD0-494A-AEAE-E929FF8B4746}" dt="2021-03-31T19:24:15.879" v="3609" actId="14861"/>
          <ac:spMkLst>
            <pc:docMk/>
            <pc:sldMk cId="3662246794" sldId="298"/>
            <ac:spMk id="27" creationId="{6593EF61-FCAD-4A85-A58D-1A19C050F412}"/>
          </ac:spMkLst>
        </pc:spChg>
        <pc:spChg chg="add mod">
          <ac:chgData name="Agustín Ruiz Martín" userId="e54b14ac-9992-4b44-bb0f-8ee7a2060432" providerId="ADAL" clId="{42FDD58D-4DD0-494A-AEAE-E929FF8B4746}" dt="2021-03-31T19:24:15.879" v="3609" actId="14861"/>
          <ac:spMkLst>
            <pc:docMk/>
            <pc:sldMk cId="3662246794" sldId="298"/>
            <ac:spMk id="28" creationId="{488EB197-4BCE-4C05-83A5-C3B90D1A8305}"/>
          </ac:spMkLst>
        </pc:spChg>
        <pc:spChg chg="add mod">
          <ac:chgData name="Agustín Ruiz Martín" userId="e54b14ac-9992-4b44-bb0f-8ee7a2060432" providerId="ADAL" clId="{42FDD58D-4DD0-494A-AEAE-E929FF8B4746}" dt="2021-03-31T19:24:15.879" v="3609" actId="14861"/>
          <ac:spMkLst>
            <pc:docMk/>
            <pc:sldMk cId="3662246794" sldId="298"/>
            <ac:spMk id="31" creationId="{48AF147F-2FEE-478C-A2A0-1F986C0A7BB4}"/>
          </ac:spMkLst>
        </pc:spChg>
        <pc:spChg chg="add mod">
          <ac:chgData name="Agustín Ruiz Martín" userId="e54b14ac-9992-4b44-bb0f-8ee7a2060432" providerId="ADAL" clId="{42FDD58D-4DD0-494A-AEAE-E929FF8B4746}" dt="2021-03-31T19:24:15.879" v="3609" actId="14861"/>
          <ac:spMkLst>
            <pc:docMk/>
            <pc:sldMk cId="3662246794" sldId="298"/>
            <ac:spMk id="32" creationId="{7AAB35C3-E956-41A7-8555-1AE0793DAE4F}"/>
          </ac:spMkLst>
        </pc:spChg>
        <pc:spChg chg="add mod">
          <ac:chgData name="Agustín Ruiz Martín" userId="e54b14ac-9992-4b44-bb0f-8ee7a2060432" providerId="ADAL" clId="{42FDD58D-4DD0-494A-AEAE-E929FF8B4746}" dt="2021-03-31T19:24:15.879" v="3609" actId="14861"/>
          <ac:spMkLst>
            <pc:docMk/>
            <pc:sldMk cId="3662246794" sldId="298"/>
            <ac:spMk id="33" creationId="{B84CA6A7-1B47-4CD5-B202-157A466E80D7}"/>
          </ac:spMkLst>
        </pc:spChg>
        <pc:spChg chg="add mod">
          <ac:chgData name="Agustín Ruiz Martín" userId="e54b14ac-9992-4b44-bb0f-8ee7a2060432" providerId="ADAL" clId="{42FDD58D-4DD0-494A-AEAE-E929FF8B4746}" dt="2021-03-31T19:24:15.879" v="3609" actId="14861"/>
          <ac:spMkLst>
            <pc:docMk/>
            <pc:sldMk cId="3662246794" sldId="298"/>
            <ac:spMk id="34" creationId="{30E6377F-5A25-47FC-BB5E-0DA9F0CB8627}"/>
          </ac:spMkLst>
        </pc:spChg>
        <pc:spChg chg="add mod">
          <ac:chgData name="Agustín Ruiz Martín" userId="e54b14ac-9992-4b44-bb0f-8ee7a2060432" providerId="ADAL" clId="{42FDD58D-4DD0-494A-AEAE-E929FF8B4746}" dt="2021-03-31T19:24:15.879" v="3609" actId="14861"/>
          <ac:spMkLst>
            <pc:docMk/>
            <pc:sldMk cId="3662246794" sldId="298"/>
            <ac:spMk id="35" creationId="{FE4D7576-DC20-4DA4-BD67-91543A266911}"/>
          </ac:spMkLst>
        </pc:spChg>
        <pc:spChg chg="add mod">
          <ac:chgData name="Agustín Ruiz Martín" userId="e54b14ac-9992-4b44-bb0f-8ee7a2060432" providerId="ADAL" clId="{42FDD58D-4DD0-494A-AEAE-E929FF8B4746}" dt="2021-03-31T19:24:15.879" v="3609" actId="14861"/>
          <ac:spMkLst>
            <pc:docMk/>
            <pc:sldMk cId="3662246794" sldId="298"/>
            <ac:spMk id="37" creationId="{6193319C-640E-4B8C-BD21-12771B5E0921}"/>
          </ac:spMkLst>
        </pc:spChg>
        <pc:spChg chg="add mod">
          <ac:chgData name="Agustín Ruiz Martín" userId="e54b14ac-9992-4b44-bb0f-8ee7a2060432" providerId="ADAL" clId="{42FDD58D-4DD0-494A-AEAE-E929FF8B4746}" dt="2021-03-31T19:24:15.879" v="3609" actId="14861"/>
          <ac:spMkLst>
            <pc:docMk/>
            <pc:sldMk cId="3662246794" sldId="298"/>
            <ac:spMk id="39" creationId="{FB04C81B-5F6F-4E66-8083-C182F51AB30F}"/>
          </ac:spMkLst>
        </pc:spChg>
        <pc:spChg chg="add mod">
          <ac:chgData name="Agustín Ruiz Martín" userId="e54b14ac-9992-4b44-bb0f-8ee7a2060432" providerId="ADAL" clId="{42FDD58D-4DD0-494A-AEAE-E929FF8B4746}" dt="2021-03-31T19:24:15.879" v="3609" actId="14861"/>
          <ac:spMkLst>
            <pc:docMk/>
            <pc:sldMk cId="3662246794" sldId="298"/>
            <ac:spMk id="41" creationId="{99AFAA39-80B8-4D3E-ACB3-607DFD7B617E}"/>
          </ac:spMkLst>
        </pc:spChg>
        <pc:spChg chg="add mod">
          <ac:chgData name="Agustín Ruiz Martín" userId="e54b14ac-9992-4b44-bb0f-8ee7a2060432" providerId="ADAL" clId="{42FDD58D-4DD0-494A-AEAE-E929FF8B4746}" dt="2021-04-02T16:47:24.415" v="4715" actId="207"/>
          <ac:spMkLst>
            <pc:docMk/>
            <pc:sldMk cId="3662246794" sldId="298"/>
            <ac:spMk id="42" creationId="{65334DD5-5AE4-4A6D-84FA-00DFAD44BA69}"/>
          </ac:spMkLst>
        </pc:spChg>
        <pc:cxnChg chg="add mod">
          <ac:chgData name="Agustín Ruiz Martín" userId="e54b14ac-9992-4b44-bb0f-8ee7a2060432" providerId="ADAL" clId="{42FDD58D-4DD0-494A-AEAE-E929FF8B4746}" dt="2021-03-31T19:24:15.879" v="3609" actId="14861"/>
          <ac:cxnSpMkLst>
            <pc:docMk/>
            <pc:sldMk cId="3662246794" sldId="298"/>
            <ac:cxnSpMk id="9" creationId="{FA285E29-AEE9-43CB-830C-2BBDD709384B}"/>
          </ac:cxnSpMkLst>
        </pc:cxnChg>
        <pc:cxnChg chg="add mod">
          <ac:chgData name="Agustín Ruiz Martín" userId="e54b14ac-9992-4b44-bb0f-8ee7a2060432" providerId="ADAL" clId="{42FDD58D-4DD0-494A-AEAE-E929FF8B4746}" dt="2021-03-31T19:24:15.879" v="3609" actId="14861"/>
          <ac:cxnSpMkLst>
            <pc:docMk/>
            <pc:sldMk cId="3662246794" sldId="298"/>
            <ac:cxnSpMk id="10" creationId="{44C55ED2-8576-4160-8348-5D833FF745B6}"/>
          </ac:cxnSpMkLst>
        </pc:cxnChg>
        <pc:cxnChg chg="add mod">
          <ac:chgData name="Agustín Ruiz Martín" userId="e54b14ac-9992-4b44-bb0f-8ee7a2060432" providerId="ADAL" clId="{42FDD58D-4DD0-494A-AEAE-E929FF8B4746}" dt="2021-03-31T19:24:15.879" v="3609" actId="14861"/>
          <ac:cxnSpMkLst>
            <pc:docMk/>
            <pc:sldMk cId="3662246794" sldId="298"/>
            <ac:cxnSpMk id="13" creationId="{D4411196-F129-4373-8EC5-E253C9C71EBE}"/>
          </ac:cxnSpMkLst>
        </pc:cxnChg>
        <pc:cxnChg chg="add mod">
          <ac:chgData name="Agustín Ruiz Martín" userId="e54b14ac-9992-4b44-bb0f-8ee7a2060432" providerId="ADAL" clId="{42FDD58D-4DD0-494A-AEAE-E929FF8B4746}" dt="2021-03-31T19:24:15.879" v="3609" actId="14861"/>
          <ac:cxnSpMkLst>
            <pc:docMk/>
            <pc:sldMk cId="3662246794" sldId="298"/>
            <ac:cxnSpMk id="14" creationId="{87270C6F-AA38-4D27-B6CC-2AA57CFF3820}"/>
          </ac:cxnSpMkLst>
        </pc:cxnChg>
        <pc:cxnChg chg="add mod">
          <ac:chgData name="Agustín Ruiz Martín" userId="e54b14ac-9992-4b44-bb0f-8ee7a2060432" providerId="ADAL" clId="{42FDD58D-4DD0-494A-AEAE-E929FF8B4746}" dt="2021-03-31T19:24:15.879" v="3609" actId="14861"/>
          <ac:cxnSpMkLst>
            <pc:docMk/>
            <pc:sldMk cId="3662246794" sldId="298"/>
            <ac:cxnSpMk id="19" creationId="{F1FEFCE3-4141-4FAF-AEB9-7A262073FF11}"/>
          </ac:cxnSpMkLst>
        </pc:cxnChg>
        <pc:cxnChg chg="add mod">
          <ac:chgData name="Agustín Ruiz Martín" userId="e54b14ac-9992-4b44-bb0f-8ee7a2060432" providerId="ADAL" clId="{42FDD58D-4DD0-494A-AEAE-E929FF8B4746}" dt="2021-03-31T19:24:15.879" v="3609" actId="14861"/>
          <ac:cxnSpMkLst>
            <pc:docMk/>
            <pc:sldMk cId="3662246794" sldId="298"/>
            <ac:cxnSpMk id="20" creationId="{38730CA7-36D4-4C03-BA10-5079D30DF134}"/>
          </ac:cxnSpMkLst>
        </pc:cxnChg>
        <pc:cxnChg chg="add mod">
          <ac:chgData name="Agustín Ruiz Martín" userId="e54b14ac-9992-4b44-bb0f-8ee7a2060432" providerId="ADAL" clId="{42FDD58D-4DD0-494A-AEAE-E929FF8B4746}" dt="2021-03-31T19:24:15.879" v="3609" actId="14861"/>
          <ac:cxnSpMkLst>
            <pc:docMk/>
            <pc:sldMk cId="3662246794" sldId="298"/>
            <ac:cxnSpMk id="23" creationId="{290F318C-2C67-4CFA-8D9A-7AE247FD477E}"/>
          </ac:cxnSpMkLst>
        </pc:cxnChg>
        <pc:cxnChg chg="add mod">
          <ac:chgData name="Agustín Ruiz Martín" userId="e54b14ac-9992-4b44-bb0f-8ee7a2060432" providerId="ADAL" clId="{42FDD58D-4DD0-494A-AEAE-E929FF8B4746}" dt="2021-03-31T19:24:15.879" v="3609" actId="14861"/>
          <ac:cxnSpMkLst>
            <pc:docMk/>
            <pc:sldMk cId="3662246794" sldId="298"/>
            <ac:cxnSpMk id="29" creationId="{6DCA3566-61C0-4D3D-84FA-DA1F14B6C44E}"/>
          </ac:cxnSpMkLst>
        </pc:cxnChg>
        <pc:cxnChg chg="add mod">
          <ac:chgData name="Agustín Ruiz Martín" userId="e54b14ac-9992-4b44-bb0f-8ee7a2060432" providerId="ADAL" clId="{42FDD58D-4DD0-494A-AEAE-E929FF8B4746}" dt="2021-03-31T19:24:15.879" v="3609" actId="14861"/>
          <ac:cxnSpMkLst>
            <pc:docMk/>
            <pc:sldMk cId="3662246794" sldId="298"/>
            <ac:cxnSpMk id="30" creationId="{AE44646B-210D-4755-B0E6-13D40BDAEDCF}"/>
          </ac:cxnSpMkLst>
        </pc:cxnChg>
        <pc:cxnChg chg="add mod">
          <ac:chgData name="Agustín Ruiz Martín" userId="e54b14ac-9992-4b44-bb0f-8ee7a2060432" providerId="ADAL" clId="{42FDD58D-4DD0-494A-AEAE-E929FF8B4746}" dt="2021-03-31T19:24:15.879" v="3609" actId="14861"/>
          <ac:cxnSpMkLst>
            <pc:docMk/>
            <pc:sldMk cId="3662246794" sldId="298"/>
            <ac:cxnSpMk id="36" creationId="{8F617723-54DD-4E2C-B22C-96AECEA78B9A}"/>
          </ac:cxnSpMkLst>
        </pc:cxnChg>
        <pc:cxnChg chg="add mod">
          <ac:chgData name="Agustín Ruiz Martín" userId="e54b14ac-9992-4b44-bb0f-8ee7a2060432" providerId="ADAL" clId="{42FDD58D-4DD0-494A-AEAE-E929FF8B4746}" dt="2021-03-31T19:24:15.879" v="3609" actId="14861"/>
          <ac:cxnSpMkLst>
            <pc:docMk/>
            <pc:sldMk cId="3662246794" sldId="298"/>
            <ac:cxnSpMk id="38" creationId="{A70105D5-7152-4505-8768-0CEE5370C2CC}"/>
          </ac:cxnSpMkLst>
        </pc:cxnChg>
        <pc:cxnChg chg="add mod">
          <ac:chgData name="Agustín Ruiz Martín" userId="e54b14ac-9992-4b44-bb0f-8ee7a2060432" providerId="ADAL" clId="{42FDD58D-4DD0-494A-AEAE-E929FF8B4746}" dt="2021-03-31T19:24:15.879" v="3609" actId="14861"/>
          <ac:cxnSpMkLst>
            <pc:docMk/>
            <pc:sldMk cId="3662246794" sldId="298"/>
            <ac:cxnSpMk id="40" creationId="{10B9DEC4-2686-4416-B505-C82A13E309C5}"/>
          </ac:cxnSpMkLst>
        </pc:cxnChg>
      </pc:sldChg>
      <pc:sldChg chg="modSp add mod ord">
        <pc:chgData name="Agustín Ruiz Martín" userId="e54b14ac-9992-4b44-bb0f-8ee7a2060432" providerId="ADAL" clId="{42FDD58D-4DD0-494A-AEAE-E929FF8B4746}" dt="2021-03-31T19:27:36.736" v="3643" actId="1037"/>
        <pc:sldMkLst>
          <pc:docMk/>
          <pc:sldMk cId="432981865" sldId="299"/>
        </pc:sldMkLst>
        <pc:picChg chg="mod">
          <ac:chgData name="Agustín Ruiz Martín" userId="e54b14ac-9992-4b44-bb0f-8ee7a2060432" providerId="ADAL" clId="{42FDD58D-4DD0-494A-AEAE-E929FF8B4746}" dt="2021-03-31T19:27:36.736" v="3643" actId="1037"/>
          <ac:picMkLst>
            <pc:docMk/>
            <pc:sldMk cId="432981865" sldId="299"/>
            <ac:picMk id="6" creationId="{9629398D-B36F-4B13-9B2C-DA877B688596}"/>
          </ac:picMkLst>
        </pc:picChg>
      </pc:sldChg>
      <pc:sldChg chg="modSp add mod ord">
        <pc:chgData name="Agustín Ruiz Martín" userId="e54b14ac-9992-4b44-bb0f-8ee7a2060432" providerId="ADAL" clId="{42FDD58D-4DD0-494A-AEAE-E929FF8B4746}" dt="2021-03-31T19:35:12.707" v="3766" actId="1076"/>
        <pc:sldMkLst>
          <pc:docMk/>
          <pc:sldMk cId="2421357921" sldId="300"/>
        </pc:sldMkLst>
        <pc:picChg chg="mod">
          <ac:chgData name="Agustín Ruiz Martín" userId="e54b14ac-9992-4b44-bb0f-8ee7a2060432" providerId="ADAL" clId="{42FDD58D-4DD0-494A-AEAE-E929FF8B4746}" dt="2021-03-31T19:35:12.707" v="3766" actId="1076"/>
          <ac:picMkLst>
            <pc:docMk/>
            <pc:sldMk cId="2421357921" sldId="300"/>
            <ac:picMk id="6" creationId="{9629398D-B36F-4B13-9B2C-DA877B688596}"/>
          </ac:picMkLst>
        </pc:picChg>
      </pc:sldChg>
      <pc:sldChg chg="addSp delSp modSp add mod ord">
        <pc:chgData name="Agustín Ruiz Martín" userId="e54b14ac-9992-4b44-bb0f-8ee7a2060432" providerId="ADAL" clId="{42FDD58D-4DD0-494A-AEAE-E929FF8B4746}" dt="2021-03-31T20:15:32.590" v="4695" actId="20577"/>
        <pc:sldMkLst>
          <pc:docMk/>
          <pc:sldMk cId="1478107949" sldId="301"/>
        </pc:sldMkLst>
        <pc:spChg chg="del">
          <ac:chgData name="Agustín Ruiz Martín" userId="e54b14ac-9992-4b44-bb0f-8ee7a2060432" providerId="ADAL" clId="{42FDD58D-4DD0-494A-AEAE-E929FF8B4746}" dt="2021-03-31T19:37:05.170" v="3817" actId="478"/>
          <ac:spMkLst>
            <pc:docMk/>
            <pc:sldMk cId="1478107949" sldId="301"/>
            <ac:spMk id="5" creationId="{709E6E6A-3DC9-40B8-94FB-94CAF22C35CE}"/>
          </ac:spMkLst>
        </pc:spChg>
        <pc:spChg chg="del mod">
          <ac:chgData name="Agustín Ruiz Martín" userId="e54b14ac-9992-4b44-bb0f-8ee7a2060432" providerId="ADAL" clId="{42FDD58D-4DD0-494A-AEAE-E929FF8B4746}" dt="2021-03-31T19:37:13.967" v="3819" actId="478"/>
          <ac:spMkLst>
            <pc:docMk/>
            <pc:sldMk cId="1478107949" sldId="301"/>
            <ac:spMk id="7" creationId="{16BBA9A2-AFAA-4846-95C5-C1A4DF2E2A75}"/>
          </ac:spMkLst>
        </pc:spChg>
        <pc:spChg chg="del">
          <ac:chgData name="Agustín Ruiz Martín" userId="e54b14ac-9992-4b44-bb0f-8ee7a2060432" providerId="ADAL" clId="{42FDD58D-4DD0-494A-AEAE-E929FF8B4746}" dt="2021-03-31T19:37:05.170" v="3817" actId="478"/>
          <ac:spMkLst>
            <pc:docMk/>
            <pc:sldMk cId="1478107949" sldId="301"/>
            <ac:spMk id="8" creationId="{18F78D3A-E302-4838-B639-2B0DF2A01E34}"/>
          </ac:spMkLst>
        </pc:spChg>
        <pc:spChg chg="del">
          <ac:chgData name="Agustín Ruiz Martín" userId="e54b14ac-9992-4b44-bb0f-8ee7a2060432" providerId="ADAL" clId="{42FDD58D-4DD0-494A-AEAE-E929FF8B4746}" dt="2021-03-31T19:37:05.170" v="3817" actId="478"/>
          <ac:spMkLst>
            <pc:docMk/>
            <pc:sldMk cId="1478107949" sldId="301"/>
            <ac:spMk id="9" creationId="{514CD101-5E88-43D9-A77F-957F9BE180A5}"/>
          </ac:spMkLst>
        </pc:spChg>
        <pc:spChg chg="del">
          <ac:chgData name="Agustín Ruiz Martín" userId="e54b14ac-9992-4b44-bb0f-8ee7a2060432" providerId="ADAL" clId="{42FDD58D-4DD0-494A-AEAE-E929FF8B4746}" dt="2021-03-31T19:37:05.170" v="3817" actId="478"/>
          <ac:spMkLst>
            <pc:docMk/>
            <pc:sldMk cId="1478107949" sldId="301"/>
            <ac:spMk id="10" creationId="{BA865F95-300F-4A38-9328-42A6225D4EA7}"/>
          </ac:spMkLst>
        </pc:spChg>
        <pc:spChg chg="del">
          <ac:chgData name="Agustín Ruiz Martín" userId="e54b14ac-9992-4b44-bb0f-8ee7a2060432" providerId="ADAL" clId="{42FDD58D-4DD0-494A-AEAE-E929FF8B4746}" dt="2021-03-31T19:37:05.170" v="3817" actId="478"/>
          <ac:spMkLst>
            <pc:docMk/>
            <pc:sldMk cId="1478107949" sldId="301"/>
            <ac:spMk id="11" creationId="{EBB26910-1332-4BDF-B5D7-8DDED848DC26}"/>
          </ac:spMkLst>
        </pc:spChg>
        <pc:spChg chg="add mod">
          <ac:chgData name="Agustín Ruiz Martín" userId="e54b14ac-9992-4b44-bb0f-8ee7a2060432" providerId="ADAL" clId="{42FDD58D-4DD0-494A-AEAE-E929FF8B4746}" dt="2021-03-31T20:15:20.983" v="4691" actId="20577"/>
          <ac:spMkLst>
            <pc:docMk/>
            <pc:sldMk cId="1478107949" sldId="301"/>
            <ac:spMk id="13" creationId="{EE045C0A-E494-443F-B535-6D0C2D4395CA}"/>
          </ac:spMkLst>
        </pc:spChg>
        <pc:spChg chg="add mod">
          <ac:chgData name="Agustín Ruiz Martín" userId="e54b14ac-9992-4b44-bb0f-8ee7a2060432" providerId="ADAL" clId="{42FDD58D-4DD0-494A-AEAE-E929FF8B4746}" dt="2021-03-31T20:15:32.590" v="4695" actId="20577"/>
          <ac:spMkLst>
            <pc:docMk/>
            <pc:sldMk cId="1478107949" sldId="301"/>
            <ac:spMk id="14" creationId="{F2C5F226-AE36-44D6-8D66-1818864CE8A9}"/>
          </ac:spMkLst>
        </pc:spChg>
        <pc:spChg chg="add mod">
          <ac:chgData name="Agustín Ruiz Martín" userId="e54b14ac-9992-4b44-bb0f-8ee7a2060432" providerId="ADAL" clId="{42FDD58D-4DD0-494A-AEAE-E929FF8B4746}" dt="2021-03-31T19:42:06.882" v="3929" actId="1035"/>
          <ac:spMkLst>
            <pc:docMk/>
            <pc:sldMk cId="1478107949" sldId="301"/>
            <ac:spMk id="15" creationId="{3E0FDC3E-8EF4-4155-B0DA-6B9A124C60CF}"/>
          </ac:spMkLst>
        </pc:spChg>
        <pc:spChg chg="mod">
          <ac:chgData name="Agustín Ruiz Martín" userId="e54b14ac-9992-4b44-bb0f-8ee7a2060432" providerId="ADAL" clId="{42FDD58D-4DD0-494A-AEAE-E929FF8B4746}" dt="2021-03-31T19:36:24.757" v="3811" actId="20577"/>
          <ac:spMkLst>
            <pc:docMk/>
            <pc:sldMk cId="1478107949" sldId="301"/>
            <ac:spMk id="16" creationId="{F3113336-B8E7-4437-BCDB-0A41C522594A}"/>
          </ac:spMkLst>
        </pc:spChg>
        <pc:graphicFrameChg chg="del">
          <ac:chgData name="Agustín Ruiz Martín" userId="e54b14ac-9992-4b44-bb0f-8ee7a2060432" providerId="ADAL" clId="{42FDD58D-4DD0-494A-AEAE-E929FF8B4746}" dt="2021-03-31T19:37:05.170" v="3817" actId="478"/>
          <ac:graphicFrameMkLst>
            <pc:docMk/>
            <pc:sldMk cId="1478107949" sldId="301"/>
            <ac:graphicFrameMk id="6" creationId="{14A6D4E3-9232-4A2B-A7A8-0C959B679FEF}"/>
          </ac:graphicFrameMkLst>
        </pc:graphicFrameChg>
        <pc:picChg chg="add mod">
          <ac:chgData name="Agustín Ruiz Martín" userId="e54b14ac-9992-4b44-bb0f-8ee7a2060432" providerId="ADAL" clId="{42FDD58D-4DD0-494A-AEAE-E929FF8B4746}" dt="2021-03-31T19:46:25.766" v="3982" actId="14861"/>
          <ac:picMkLst>
            <pc:docMk/>
            <pc:sldMk cId="1478107949" sldId="301"/>
            <ac:picMk id="12" creationId="{12F7A7DF-7728-4357-A9EC-DAFC1A99BECC}"/>
          </ac:picMkLst>
        </pc:picChg>
      </pc:sldChg>
      <pc:sldChg chg="addSp delSp modSp add mod modTransition">
        <pc:chgData name="Agustín Ruiz Martín" userId="e54b14ac-9992-4b44-bb0f-8ee7a2060432" providerId="ADAL" clId="{42FDD58D-4DD0-494A-AEAE-E929FF8B4746}" dt="2021-03-31T19:48:21.376" v="4038" actId="1035"/>
        <pc:sldMkLst>
          <pc:docMk/>
          <pc:sldMk cId="2216472034" sldId="302"/>
        </pc:sldMkLst>
        <pc:spChg chg="add mod">
          <ac:chgData name="Agustín Ruiz Martín" userId="e54b14ac-9992-4b44-bb0f-8ee7a2060432" providerId="ADAL" clId="{42FDD58D-4DD0-494A-AEAE-E929FF8B4746}" dt="2021-03-31T19:48:13.931" v="4036" actId="14100"/>
          <ac:spMkLst>
            <pc:docMk/>
            <pc:sldMk cId="2216472034" sldId="302"/>
            <ac:spMk id="5" creationId="{4D6FCB64-E345-4BE9-BCDD-6FDD15223FF5}"/>
          </ac:spMkLst>
        </pc:spChg>
        <pc:spChg chg="add mod">
          <ac:chgData name="Agustín Ruiz Martín" userId="e54b14ac-9992-4b44-bb0f-8ee7a2060432" providerId="ADAL" clId="{42FDD58D-4DD0-494A-AEAE-E929FF8B4746}" dt="2021-03-31T19:47:43.031" v="4026" actId="12"/>
          <ac:spMkLst>
            <pc:docMk/>
            <pc:sldMk cId="2216472034" sldId="302"/>
            <ac:spMk id="6" creationId="{270C6971-AF35-442F-8E58-43256EE85EE4}"/>
          </ac:spMkLst>
        </pc:spChg>
        <pc:spChg chg="del">
          <ac:chgData name="Agustín Ruiz Martín" userId="e54b14ac-9992-4b44-bb0f-8ee7a2060432" providerId="ADAL" clId="{42FDD58D-4DD0-494A-AEAE-E929FF8B4746}" dt="2021-03-31T19:43:59.543" v="3953" actId="478"/>
          <ac:spMkLst>
            <pc:docMk/>
            <pc:sldMk cId="2216472034" sldId="302"/>
            <ac:spMk id="7" creationId="{16BBA9A2-AFAA-4846-95C5-C1A4DF2E2A75}"/>
          </ac:spMkLst>
        </pc:spChg>
        <pc:spChg chg="add mod">
          <ac:chgData name="Agustín Ruiz Martín" userId="e54b14ac-9992-4b44-bb0f-8ee7a2060432" providerId="ADAL" clId="{42FDD58D-4DD0-494A-AEAE-E929FF8B4746}" dt="2021-03-31T19:48:21.376" v="4038" actId="1035"/>
          <ac:spMkLst>
            <pc:docMk/>
            <pc:sldMk cId="2216472034" sldId="302"/>
            <ac:spMk id="9" creationId="{BB9C31F2-C34A-432A-85A5-A6E54192927C}"/>
          </ac:spMkLst>
        </pc:spChg>
        <pc:picChg chg="add mod">
          <ac:chgData name="Agustín Ruiz Martín" userId="e54b14ac-9992-4b44-bb0f-8ee7a2060432" providerId="ADAL" clId="{42FDD58D-4DD0-494A-AEAE-E929FF8B4746}" dt="2021-03-31T19:47:10.927" v="4021" actId="1038"/>
          <ac:picMkLst>
            <pc:docMk/>
            <pc:sldMk cId="2216472034" sldId="302"/>
            <ac:picMk id="8" creationId="{270E2DF9-F5E8-4C04-9DB3-DA122D57E9C2}"/>
          </ac:picMkLst>
        </pc:picChg>
      </pc:sldChg>
      <pc:sldChg chg="addSp delSp modSp add mod">
        <pc:chgData name="Agustín Ruiz Martín" userId="e54b14ac-9992-4b44-bb0f-8ee7a2060432" providerId="ADAL" clId="{42FDD58D-4DD0-494A-AEAE-E929FF8B4746}" dt="2021-04-02T20:40:57.298" v="4770" actId="1037"/>
        <pc:sldMkLst>
          <pc:docMk/>
          <pc:sldMk cId="1296932892" sldId="303"/>
        </pc:sldMkLst>
        <pc:spChg chg="add mod">
          <ac:chgData name="Agustín Ruiz Martín" userId="e54b14ac-9992-4b44-bb0f-8ee7a2060432" providerId="ADAL" clId="{42FDD58D-4DD0-494A-AEAE-E929FF8B4746}" dt="2021-03-31T19:52:51.336" v="4143"/>
          <ac:spMkLst>
            <pc:docMk/>
            <pc:sldMk cId="1296932892" sldId="303"/>
            <ac:spMk id="5" creationId="{6C64341C-EC03-4E81-ADFC-A665D78F2277}"/>
          </ac:spMkLst>
        </pc:spChg>
        <pc:spChg chg="add del mod">
          <ac:chgData name="Agustín Ruiz Martín" userId="e54b14ac-9992-4b44-bb0f-8ee7a2060432" providerId="ADAL" clId="{42FDD58D-4DD0-494A-AEAE-E929FF8B4746}" dt="2021-03-31T19:55:09.980" v="4145"/>
          <ac:spMkLst>
            <pc:docMk/>
            <pc:sldMk cId="1296932892" sldId="303"/>
            <ac:spMk id="6" creationId="{456D8792-3043-4CEB-8B81-AB019BBFEF9F}"/>
          </ac:spMkLst>
        </pc:spChg>
        <pc:spChg chg="add mod ord">
          <ac:chgData name="Agustín Ruiz Martín" userId="e54b14ac-9992-4b44-bb0f-8ee7a2060432" providerId="ADAL" clId="{42FDD58D-4DD0-494A-AEAE-E929FF8B4746}" dt="2021-04-02T20:40:23.228" v="4733" actId="20577"/>
          <ac:spMkLst>
            <pc:docMk/>
            <pc:sldMk cId="1296932892" sldId="303"/>
            <ac:spMk id="8" creationId="{8D2790B0-2D05-458A-B776-55A188DAFC85}"/>
          </ac:spMkLst>
        </pc:spChg>
        <pc:spChg chg="add mod">
          <ac:chgData name="Agustín Ruiz Martín" userId="e54b14ac-9992-4b44-bb0f-8ee7a2060432" providerId="ADAL" clId="{42FDD58D-4DD0-494A-AEAE-E929FF8B4746}" dt="2021-04-02T20:40:36.803" v="4760" actId="1035"/>
          <ac:spMkLst>
            <pc:docMk/>
            <pc:sldMk cId="1296932892" sldId="303"/>
            <ac:spMk id="9" creationId="{C7D7B26C-A045-4991-A786-F5A7C4D88AC5}"/>
          </ac:spMkLst>
        </pc:spChg>
        <pc:spChg chg="add mod">
          <ac:chgData name="Agustín Ruiz Martín" userId="e54b14ac-9992-4b44-bb0f-8ee7a2060432" providerId="ADAL" clId="{42FDD58D-4DD0-494A-AEAE-E929FF8B4746}" dt="2021-04-02T20:40:36.803" v="4760" actId="1035"/>
          <ac:spMkLst>
            <pc:docMk/>
            <pc:sldMk cId="1296932892" sldId="303"/>
            <ac:spMk id="10" creationId="{707472CD-2281-471B-B01C-5EB5C818AE05}"/>
          </ac:spMkLst>
        </pc:spChg>
        <pc:spChg chg="add mod">
          <ac:chgData name="Agustín Ruiz Martín" userId="e54b14ac-9992-4b44-bb0f-8ee7a2060432" providerId="ADAL" clId="{42FDD58D-4DD0-494A-AEAE-E929FF8B4746}" dt="2021-04-02T20:40:36.803" v="4760" actId="1035"/>
          <ac:spMkLst>
            <pc:docMk/>
            <pc:sldMk cId="1296932892" sldId="303"/>
            <ac:spMk id="11" creationId="{03AEF64D-41A7-4FFB-A30B-49BAA2496547}"/>
          </ac:spMkLst>
        </pc:spChg>
        <pc:spChg chg="add mod">
          <ac:chgData name="Agustín Ruiz Martín" userId="e54b14ac-9992-4b44-bb0f-8ee7a2060432" providerId="ADAL" clId="{42FDD58D-4DD0-494A-AEAE-E929FF8B4746}" dt="2021-04-02T20:40:36.803" v="4760" actId="1035"/>
          <ac:spMkLst>
            <pc:docMk/>
            <pc:sldMk cId="1296932892" sldId="303"/>
            <ac:spMk id="12" creationId="{3BA5091A-AB24-4657-82DE-718ECA41A9D0}"/>
          </ac:spMkLst>
        </pc:spChg>
        <pc:spChg chg="add mod">
          <ac:chgData name="Agustín Ruiz Martín" userId="e54b14ac-9992-4b44-bb0f-8ee7a2060432" providerId="ADAL" clId="{42FDD58D-4DD0-494A-AEAE-E929FF8B4746}" dt="2021-04-02T20:40:57.298" v="4770" actId="1037"/>
          <ac:spMkLst>
            <pc:docMk/>
            <pc:sldMk cId="1296932892" sldId="303"/>
            <ac:spMk id="18" creationId="{83C9AB9F-332F-48FD-A4E4-B647D5C9838B}"/>
          </ac:spMkLst>
        </pc:spChg>
        <pc:spChg chg="add mod">
          <ac:chgData name="Agustín Ruiz Martín" userId="e54b14ac-9992-4b44-bb0f-8ee7a2060432" providerId="ADAL" clId="{42FDD58D-4DD0-494A-AEAE-E929FF8B4746}" dt="2021-04-02T20:40:57.298" v="4770" actId="1037"/>
          <ac:spMkLst>
            <pc:docMk/>
            <pc:sldMk cId="1296932892" sldId="303"/>
            <ac:spMk id="19" creationId="{67ED7935-57B3-48CF-B31C-6920922EBBAC}"/>
          </ac:spMkLst>
        </pc:spChg>
        <pc:spChg chg="add mod">
          <ac:chgData name="Agustín Ruiz Martín" userId="e54b14ac-9992-4b44-bb0f-8ee7a2060432" providerId="ADAL" clId="{42FDD58D-4DD0-494A-AEAE-E929FF8B4746}" dt="2021-04-02T16:47:17.946" v="4709" actId="208"/>
          <ac:spMkLst>
            <pc:docMk/>
            <pc:sldMk cId="1296932892" sldId="303"/>
            <ac:spMk id="24" creationId="{43144FD6-9B92-4E22-B3B4-04A1CE1506A7}"/>
          </ac:spMkLst>
        </pc:spChg>
        <pc:spChg chg="add mod">
          <ac:chgData name="Agustín Ruiz Martín" userId="e54b14ac-9992-4b44-bb0f-8ee7a2060432" providerId="ADAL" clId="{42FDD58D-4DD0-494A-AEAE-E929FF8B4746}" dt="2021-04-02T16:47:17.946" v="4709" actId="208"/>
          <ac:spMkLst>
            <pc:docMk/>
            <pc:sldMk cId="1296932892" sldId="303"/>
            <ac:spMk id="25" creationId="{40C692B0-F591-4048-BB23-BDA772825A57}"/>
          </ac:spMkLst>
        </pc:spChg>
        <pc:spChg chg="add mod">
          <ac:chgData name="Agustín Ruiz Martín" userId="e54b14ac-9992-4b44-bb0f-8ee7a2060432" providerId="ADAL" clId="{42FDD58D-4DD0-494A-AEAE-E929FF8B4746}" dt="2021-04-02T16:47:17.946" v="4709" actId="208"/>
          <ac:spMkLst>
            <pc:docMk/>
            <pc:sldMk cId="1296932892" sldId="303"/>
            <ac:spMk id="30" creationId="{CBE16314-661C-42AF-B6E0-8FF4450C212C}"/>
          </ac:spMkLst>
        </pc:spChg>
        <pc:spChg chg="add mod">
          <ac:chgData name="Agustín Ruiz Martín" userId="e54b14ac-9992-4b44-bb0f-8ee7a2060432" providerId="ADAL" clId="{42FDD58D-4DD0-494A-AEAE-E929FF8B4746}" dt="2021-04-02T16:47:17.946" v="4709" actId="208"/>
          <ac:spMkLst>
            <pc:docMk/>
            <pc:sldMk cId="1296932892" sldId="303"/>
            <ac:spMk id="31" creationId="{76791A62-782F-40A6-8E69-1EB0EE28C86E}"/>
          </ac:spMkLst>
        </pc:spChg>
        <pc:cxnChg chg="add mod">
          <ac:chgData name="Agustín Ruiz Martín" userId="e54b14ac-9992-4b44-bb0f-8ee7a2060432" providerId="ADAL" clId="{42FDD58D-4DD0-494A-AEAE-E929FF8B4746}" dt="2021-04-02T20:40:36.803" v="4760" actId="1035"/>
          <ac:cxnSpMkLst>
            <pc:docMk/>
            <pc:sldMk cId="1296932892" sldId="303"/>
            <ac:cxnSpMk id="13" creationId="{983FDCB2-3280-47FE-A393-B51DB28D54F1}"/>
          </ac:cxnSpMkLst>
        </pc:cxnChg>
        <pc:cxnChg chg="add mod">
          <ac:chgData name="Agustín Ruiz Martín" userId="e54b14ac-9992-4b44-bb0f-8ee7a2060432" providerId="ADAL" clId="{42FDD58D-4DD0-494A-AEAE-E929FF8B4746}" dt="2021-04-02T20:40:36.803" v="4760" actId="1035"/>
          <ac:cxnSpMkLst>
            <pc:docMk/>
            <pc:sldMk cId="1296932892" sldId="303"/>
            <ac:cxnSpMk id="14" creationId="{75A65891-AED5-476A-9EA6-D74D9C2A73AC}"/>
          </ac:cxnSpMkLst>
        </pc:cxnChg>
        <pc:cxnChg chg="add mod">
          <ac:chgData name="Agustín Ruiz Martín" userId="e54b14ac-9992-4b44-bb0f-8ee7a2060432" providerId="ADAL" clId="{42FDD58D-4DD0-494A-AEAE-E929FF8B4746}" dt="2021-04-02T20:40:36.803" v="4760" actId="1035"/>
          <ac:cxnSpMkLst>
            <pc:docMk/>
            <pc:sldMk cId="1296932892" sldId="303"/>
            <ac:cxnSpMk id="15" creationId="{F30F5F0B-FB2F-42A4-ABE3-57348139EC25}"/>
          </ac:cxnSpMkLst>
        </pc:cxnChg>
        <pc:cxnChg chg="add mod">
          <ac:chgData name="Agustín Ruiz Martín" userId="e54b14ac-9992-4b44-bb0f-8ee7a2060432" providerId="ADAL" clId="{42FDD58D-4DD0-494A-AEAE-E929FF8B4746}" dt="2021-04-02T20:40:57.298" v="4770" actId="1037"/>
          <ac:cxnSpMkLst>
            <pc:docMk/>
            <pc:sldMk cId="1296932892" sldId="303"/>
            <ac:cxnSpMk id="20" creationId="{4AFE5427-3D54-46F3-B621-CFA97B3E1842}"/>
          </ac:cxnSpMkLst>
        </pc:cxnChg>
        <pc:cxnChg chg="add mod">
          <ac:chgData name="Agustín Ruiz Martín" userId="e54b14ac-9992-4b44-bb0f-8ee7a2060432" providerId="ADAL" clId="{42FDD58D-4DD0-494A-AEAE-E929FF8B4746}" dt="2021-04-02T20:40:57.298" v="4770" actId="1037"/>
          <ac:cxnSpMkLst>
            <pc:docMk/>
            <pc:sldMk cId="1296932892" sldId="303"/>
            <ac:cxnSpMk id="21" creationId="{284C6F4E-FF6A-4386-B7A6-A3B327DAA5BE}"/>
          </ac:cxnSpMkLst>
        </pc:cxnChg>
        <pc:cxnChg chg="add mod">
          <ac:chgData name="Agustín Ruiz Martín" userId="e54b14ac-9992-4b44-bb0f-8ee7a2060432" providerId="ADAL" clId="{42FDD58D-4DD0-494A-AEAE-E929FF8B4746}" dt="2021-04-02T20:40:57.298" v="4770" actId="1037"/>
          <ac:cxnSpMkLst>
            <pc:docMk/>
            <pc:sldMk cId="1296932892" sldId="303"/>
            <ac:cxnSpMk id="22" creationId="{10D1572C-9EF1-4624-B94A-7AC1248E93D6}"/>
          </ac:cxnSpMkLst>
        </pc:cxnChg>
        <pc:cxnChg chg="add mod">
          <ac:chgData name="Agustín Ruiz Martín" userId="e54b14ac-9992-4b44-bb0f-8ee7a2060432" providerId="ADAL" clId="{42FDD58D-4DD0-494A-AEAE-E929FF8B4746}" dt="2021-04-02T20:40:57.298" v="4770" actId="1037"/>
          <ac:cxnSpMkLst>
            <pc:docMk/>
            <pc:sldMk cId="1296932892" sldId="303"/>
            <ac:cxnSpMk id="23" creationId="{98935FFC-7608-49AB-A614-08C39F76F771}"/>
          </ac:cxnSpMkLst>
        </pc:cxnChg>
        <pc:cxnChg chg="add mod">
          <ac:chgData name="Agustín Ruiz Martín" userId="e54b14ac-9992-4b44-bb0f-8ee7a2060432" providerId="ADAL" clId="{42FDD58D-4DD0-494A-AEAE-E929FF8B4746}" dt="2021-04-02T16:47:17.946" v="4709" actId="208"/>
          <ac:cxnSpMkLst>
            <pc:docMk/>
            <pc:sldMk cId="1296932892" sldId="303"/>
            <ac:cxnSpMk id="26" creationId="{EADAF9BB-2530-47EE-A075-F5A4A11798E3}"/>
          </ac:cxnSpMkLst>
        </pc:cxnChg>
        <pc:cxnChg chg="add mod">
          <ac:chgData name="Agustín Ruiz Martín" userId="e54b14ac-9992-4b44-bb0f-8ee7a2060432" providerId="ADAL" clId="{42FDD58D-4DD0-494A-AEAE-E929FF8B4746}" dt="2021-04-02T16:47:17.946" v="4709" actId="208"/>
          <ac:cxnSpMkLst>
            <pc:docMk/>
            <pc:sldMk cId="1296932892" sldId="303"/>
            <ac:cxnSpMk id="27" creationId="{FBB4D5F9-AF8E-4BA9-992A-322A99159B88}"/>
          </ac:cxnSpMkLst>
        </pc:cxnChg>
        <pc:cxnChg chg="add mod">
          <ac:chgData name="Agustín Ruiz Martín" userId="e54b14ac-9992-4b44-bb0f-8ee7a2060432" providerId="ADAL" clId="{42FDD58D-4DD0-494A-AEAE-E929FF8B4746}" dt="2021-04-02T16:47:17.946" v="4709" actId="208"/>
          <ac:cxnSpMkLst>
            <pc:docMk/>
            <pc:sldMk cId="1296932892" sldId="303"/>
            <ac:cxnSpMk id="28" creationId="{26787915-86D7-4F3A-B085-980C8F702CB4}"/>
          </ac:cxnSpMkLst>
        </pc:cxnChg>
        <pc:cxnChg chg="add mod">
          <ac:chgData name="Agustín Ruiz Martín" userId="e54b14ac-9992-4b44-bb0f-8ee7a2060432" providerId="ADAL" clId="{42FDD58D-4DD0-494A-AEAE-E929FF8B4746}" dt="2021-04-02T16:47:17.946" v="4709" actId="208"/>
          <ac:cxnSpMkLst>
            <pc:docMk/>
            <pc:sldMk cId="1296932892" sldId="303"/>
            <ac:cxnSpMk id="29" creationId="{8B3008EE-EF83-4D51-92CD-944DBF2156B5}"/>
          </ac:cxnSpMkLst>
        </pc:cxnChg>
      </pc:sldChg>
      <pc:sldChg chg="add del">
        <pc:chgData name="Agustín Ruiz Martín" userId="e54b14ac-9992-4b44-bb0f-8ee7a2060432" providerId="ADAL" clId="{42FDD58D-4DD0-494A-AEAE-E929FF8B4746}" dt="2021-03-31T19:49:30.626" v="4048" actId="2696"/>
        <pc:sldMkLst>
          <pc:docMk/>
          <pc:sldMk cId="2352003264" sldId="304"/>
        </pc:sldMkLst>
      </pc:sldChg>
      <pc:sldChg chg="addSp delSp modSp add mod">
        <pc:chgData name="Agustín Ruiz Martín" userId="e54b14ac-9992-4b44-bb0f-8ee7a2060432" providerId="ADAL" clId="{42FDD58D-4DD0-494A-AEAE-E929FF8B4746}" dt="2021-03-31T19:51:51.701" v="4133" actId="1076"/>
        <pc:sldMkLst>
          <pc:docMk/>
          <pc:sldMk cId="1056866072" sldId="305"/>
        </pc:sldMkLst>
        <pc:spChg chg="mod">
          <ac:chgData name="Agustín Ruiz Martín" userId="e54b14ac-9992-4b44-bb0f-8ee7a2060432" providerId="ADAL" clId="{42FDD58D-4DD0-494A-AEAE-E929FF8B4746}" dt="2021-03-31T19:49:52.470" v="4115" actId="20577"/>
          <ac:spMkLst>
            <pc:docMk/>
            <pc:sldMk cId="1056866072" sldId="305"/>
            <ac:spMk id="5" creationId="{4D6FCB64-E345-4BE9-BCDD-6FDD15223FF5}"/>
          </ac:spMkLst>
        </pc:spChg>
        <pc:spChg chg="del">
          <ac:chgData name="Agustín Ruiz Martín" userId="e54b14ac-9992-4b44-bb0f-8ee7a2060432" providerId="ADAL" clId="{42FDD58D-4DD0-494A-AEAE-E929FF8B4746}" dt="2021-03-31T19:49:35.799" v="4050" actId="478"/>
          <ac:spMkLst>
            <pc:docMk/>
            <pc:sldMk cId="1056866072" sldId="305"/>
            <ac:spMk id="6" creationId="{270C6971-AF35-442F-8E58-43256EE85EE4}"/>
          </ac:spMkLst>
        </pc:spChg>
        <pc:spChg chg="del">
          <ac:chgData name="Agustín Ruiz Martín" userId="e54b14ac-9992-4b44-bb0f-8ee7a2060432" providerId="ADAL" clId="{42FDD58D-4DD0-494A-AEAE-E929FF8B4746}" dt="2021-03-31T19:49:34.485" v="4049" actId="478"/>
          <ac:spMkLst>
            <pc:docMk/>
            <pc:sldMk cId="1056866072" sldId="305"/>
            <ac:spMk id="9" creationId="{BB9C31F2-C34A-432A-85A5-A6E54192927C}"/>
          </ac:spMkLst>
        </pc:spChg>
        <pc:spChg chg="add mod">
          <ac:chgData name="Agustín Ruiz Martín" userId="e54b14ac-9992-4b44-bb0f-8ee7a2060432" providerId="ADAL" clId="{42FDD58D-4DD0-494A-AEAE-E929FF8B4746}" dt="2021-03-31T19:51:12.755" v="4125" actId="123"/>
          <ac:spMkLst>
            <pc:docMk/>
            <pc:sldMk cId="1056866072" sldId="305"/>
            <ac:spMk id="10" creationId="{73431752-2DB7-4748-A44C-C064ED80C2FB}"/>
          </ac:spMkLst>
        </pc:spChg>
        <pc:spChg chg="add mod">
          <ac:chgData name="Agustín Ruiz Martín" userId="e54b14ac-9992-4b44-bb0f-8ee7a2060432" providerId="ADAL" clId="{42FDD58D-4DD0-494A-AEAE-E929FF8B4746}" dt="2021-03-31T19:51:51.701" v="4133" actId="1076"/>
          <ac:spMkLst>
            <pc:docMk/>
            <pc:sldMk cId="1056866072" sldId="305"/>
            <ac:spMk id="12" creationId="{E849618F-05CD-4D23-9F30-064E6C8804E8}"/>
          </ac:spMkLst>
        </pc:spChg>
        <pc:picChg chg="del">
          <ac:chgData name="Agustín Ruiz Martín" userId="e54b14ac-9992-4b44-bb0f-8ee7a2060432" providerId="ADAL" clId="{42FDD58D-4DD0-494A-AEAE-E929FF8B4746}" dt="2021-03-31T19:49:36.501" v="4051" actId="478"/>
          <ac:picMkLst>
            <pc:docMk/>
            <pc:sldMk cId="1056866072" sldId="305"/>
            <ac:picMk id="8" creationId="{270E2DF9-F5E8-4C04-9DB3-DA122D57E9C2}"/>
          </ac:picMkLst>
        </pc:picChg>
        <pc:picChg chg="add mod">
          <ac:chgData name="Agustín Ruiz Martín" userId="e54b14ac-9992-4b44-bb0f-8ee7a2060432" providerId="ADAL" clId="{42FDD58D-4DD0-494A-AEAE-E929FF8B4746}" dt="2021-03-31T19:51:44.750" v="4132" actId="1036"/>
          <ac:picMkLst>
            <pc:docMk/>
            <pc:sldMk cId="1056866072" sldId="305"/>
            <ac:picMk id="11" creationId="{59DFDEDE-C2DF-4214-87D8-445092519105}"/>
          </ac:picMkLst>
        </pc:picChg>
      </pc:sldChg>
      <pc:sldChg chg="del">
        <pc:chgData name="Agustín Ruiz Martín" userId="e54b14ac-9992-4b44-bb0f-8ee7a2060432" providerId="ADAL" clId="{42FDD58D-4DD0-494A-AEAE-E929FF8B4746}" dt="2021-03-30T16:09:29.512" v="1914" actId="47"/>
        <pc:sldMkLst>
          <pc:docMk/>
          <pc:sldMk cId="3872797300" sldId="305"/>
        </pc:sldMkLst>
      </pc:sldChg>
      <pc:sldChg chg="addSp delSp modSp add mod">
        <pc:chgData name="Agustín Ruiz Martín" userId="e54b14ac-9992-4b44-bb0f-8ee7a2060432" providerId="ADAL" clId="{42FDD58D-4DD0-494A-AEAE-E929FF8B4746}" dt="2021-04-02T16:47:44.989" v="4718" actId="207"/>
        <pc:sldMkLst>
          <pc:docMk/>
          <pc:sldMk cId="1399934498" sldId="306"/>
        </pc:sldMkLst>
        <pc:spChg chg="mod">
          <ac:chgData name="Agustín Ruiz Martín" userId="e54b14ac-9992-4b44-bb0f-8ee7a2060432" providerId="ADAL" clId="{42FDD58D-4DD0-494A-AEAE-E929FF8B4746}" dt="2021-03-31T19:59:11.713" v="4262" actId="20577"/>
          <ac:spMkLst>
            <pc:docMk/>
            <pc:sldMk cId="1399934498" sldId="306"/>
            <ac:spMk id="5" creationId="{6C64341C-EC03-4E81-ADFC-A665D78F2277}"/>
          </ac:spMkLst>
        </pc:spChg>
        <pc:spChg chg="del">
          <ac:chgData name="Agustín Ruiz Martín" userId="e54b14ac-9992-4b44-bb0f-8ee7a2060432" providerId="ADAL" clId="{42FDD58D-4DD0-494A-AEAE-E929FF8B4746}" dt="2021-03-31T19:59:15.416" v="4263" actId="478"/>
          <ac:spMkLst>
            <pc:docMk/>
            <pc:sldMk cId="1399934498" sldId="306"/>
            <ac:spMk id="8" creationId="{8D2790B0-2D05-458A-B776-55A188DAFC85}"/>
          </ac:spMkLst>
        </pc:spChg>
        <pc:spChg chg="del">
          <ac:chgData name="Agustín Ruiz Martín" userId="e54b14ac-9992-4b44-bb0f-8ee7a2060432" providerId="ADAL" clId="{42FDD58D-4DD0-494A-AEAE-E929FF8B4746}" dt="2021-03-31T19:59:17.665" v="4264" actId="478"/>
          <ac:spMkLst>
            <pc:docMk/>
            <pc:sldMk cId="1399934498" sldId="306"/>
            <ac:spMk id="9" creationId="{C7D7B26C-A045-4991-A786-F5A7C4D88AC5}"/>
          </ac:spMkLst>
        </pc:spChg>
        <pc:spChg chg="del">
          <ac:chgData name="Agustín Ruiz Martín" userId="e54b14ac-9992-4b44-bb0f-8ee7a2060432" providerId="ADAL" clId="{42FDD58D-4DD0-494A-AEAE-E929FF8B4746}" dt="2021-03-31T19:59:17.665" v="4264" actId="478"/>
          <ac:spMkLst>
            <pc:docMk/>
            <pc:sldMk cId="1399934498" sldId="306"/>
            <ac:spMk id="10" creationId="{707472CD-2281-471B-B01C-5EB5C818AE05}"/>
          </ac:spMkLst>
        </pc:spChg>
        <pc:spChg chg="del">
          <ac:chgData name="Agustín Ruiz Martín" userId="e54b14ac-9992-4b44-bb0f-8ee7a2060432" providerId="ADAL" clId="{42FDD58D-4DD0-494A-AEAE-E929FF8B4746}" dt="2021-03-31T19:59:17.665" v="4264" actId="478"/>
          <ac:spMkLst>
            <pc:docMk/>
            <pc:sldMk cId="1399934498" sldId="306"/>
            <ac:spMk id="11" creationId="{03AEF64D-41A7-4FFB-A30B-49BAA2496547}"/>
          </ac:spMkLst>
        </pc:spChg>
        <pc:spChg chg="del">
          <ac:chgData name="Agustín Ruiz Martín" userId="e54b14ac-9992-4b44-bb0f-8ee7a2060432" providerId="ADAL" clId="{42FDD58D-4DD0-494A-AEAE-E929FF8B4746}" dt="2021-03-31T19:59:17.665" v="4264" actId="478"/>
          <ac:spMkLst>
            <pc:docMk/>
            <pc:sldMk cId="1399934498" sldId="306"/>
            <ac:spMk id="12" creationId="{3BA5091A-AB24-4657-82DE-718ECA41A9D0}"/>
          </ac:spMkLst>
        </pc:spChg>
        <pc:spChg chg="del">
          <ac:chgData name="Agustín Ruiz Martín" userId="e54b14ac-9992-4b44-bb0f-8ee7a2060432" providerId="ADAL" clId="{42FDD58D-4DD0-494A-AEAE-E929FF8B4746}" dt="2021-03-31T19:59:17.665" v="4264" actId="478"/>
          <ac:spMkLst>
            <pc:docMk/>
            <pc:sldMk cId="1399934498" sldId="306"/>
            <ac:spMk id="18" creationId="{83C9AB9F-332F-48FD-A4E4-B647D5C9838B}"/>
          </ac:spMkLst>
        </pc:spChg>
        <pc:spChg chg="del">
          <ac:chgData name="Agustín Ruiz Martín" userId="e54b14ac-9992-4b44-bb0f-8ee7a2060432" providerId="ADAL" clId="{42FDD58D-4DD0-494A-AEAE-E929FF8B4746}" dt="2021-03-31T19:59:17.665" v="4264" actId="478"/>
          <ac:spMkLst>
            <pc:docMk/>
            <pc:sldMk cId="1399934498" sldId="306"/>
            <ac:spMk id="19" creationId="{67ED7935-57B3-48CF-B31C-6920922EBBAC}"/>
          </ac:spMkLst>
        </pc:spChg>
        <pc:spChg chg="del">
          <ac:chgData name="Agustín Ruiz Martín" userId="e54b14ac-9992-4b44-bb0f-8ee7a2060432" providerId="ADAL" clId="{42FDD58D-4DD0-494A-AEAE-E929FF8B4746}" dt="2021-03-31T19:59:17.665" v="4264" actId="478"/>
          <ac:spMkLst>
            <pc:docMk/>
            <pc:sldMk cId="1399934498" sldId="306"/>
            <ac:spMk id="24" creationId="{43144FD6-9B92-4E22-B3B4-04A1CE1506A7}"/>
          </ac:spMkLst>
        </pc:spChg>
        <pc:spChg chg="del">
          <ac:chgData name="Agustín Ruiz Martín" userId="e54b14ac-9992-4b44-bb0f-8ee7a2060432" providerId="ADAL" clId="{42FDD58D-4DD0-494A-AEAE-E929FF8B4746}" dt="2021-03-31T19:59:17.665" v="4264" actId="478"/>
          <ac:spMkLst>
            <pc:docMk/>
            <pc:sldMk cId="1399934498" sldId="306"/>
            <ac:spMk id="25" creationId="{40C692B0-F591-4048-BB23-BDA772825A57}"/>
          </ac:spMkLst>
        </pc:spChg>
        <pc:spChg chg="del">
          <ac:chgData name="Agustín Ruiz Martín" userId="e54b14ac-9992-4b44-bb0f-8ee7a2060432" providerId="ADAL" clId="{42FDD58D-4DD0-494A-AEAE-E929FF8B4746}" dt="2021-03-31T19:59:17.665" v="4264" actId="478"/>
          <ac:spMkLst>
            <pc:docMk/>
            <pc:sldMk cId="1399934498" sldId="306"/>
            <ac:spMk id="30" creationId="{CBE16314-661C-42AF-B6E0-8FF4450C212C}"/>
          </ac:spMkLst>
        </pc:spChg>
        <pc:spChg chg="del">
          <ac:chgData name="Agustín Ruiz Martín" userId="e54b14ac-9992-4b44-bb0f-8ee7a2060432" providerId="ADAL" clId="{42FDD58D-4DD0-494A-AEAE-E929FF8B4746}" dt="2021-03-31T19:59:17.665" v="4264" actId="478"/>
          <ac:spMkLst>
            <pc:docMk/>
            <pc:sldMk cId="1399934498" sldId="306"/>
            <ac:spMk id="31" creationId="{76791A62-782F-40A6-8E69-1EB0EE28C86E}"/>
          </ac:spMkLst>
        </pc:spChg>
        <pc:spChg chg="add mod">
          <ac:chgData name="Agustín Ruiz Martín" userId="e54b14ac-9992-4b44-bb0f-8ee7a2060432" providerId="ADAL" clId="{42FDD58D-4DD0-494A-AEAE-E929FF8B4746}" dt="2021-03-31T20:01:46.574" v="4366" actId="12"/>
          <ac:spMkLst>
            <pc:docMk/>
            <pc:sldMk cId="1399934498" sldId="306"/>
            <ac:spMk id="32" creationId="{C7CA9126-25EE-46C5-A32C-5C6C1CF7ACDD}"/>
          </ac:spMkLst>
        </pc:spChg>
        <pc:spChg chg="add mod">
          <ac:chgData name="Agustín Ruiz Martín" userId="e54b14ac-9992-4b44-bb0f-8ee7a2060432" providerId="ADAL" clId="{42FDD58D-4DD0-494A-AEAE-E929FF8B4746}" dt="2021-03-31T20:00:33.276" v="4356" actId="1038"/>
          <ac:spMkLst>
            <pc:docMk/>
            <pc:sldMk cId="1399934498" sldId="306"/>
            <ac:spMk id="34" creationId="{E7FC7AF9-7029-4F1F-9B18-1A7ABC096585}"/>
          </ac:spMkLst>
        </pc:spChg>
        <pc:spChg chg="add mod">
          <ac:chgData name="Agustín Ruiz Martín" userId="e54b14ac-9992-4b44-bb0f-8ee7a2060432" providerId="ADAL" clId="{42FDD58D-4DD0-494A-AEAE-E929FF8B4746}" dt="2021-04-02T16:47:40.521" v="4716" actId="207"/>
          <ac:spMkLst>
            <pc:docMk/>
            <pc:sldMk cId="1399934498" sldId="306"/>
            <ac:spMk id="36" creationId="{02BE89A7-C507-4991-AF13-122694AF663A}"/>
          </ac:spMkLst>
        </pc:spChg>
        <pc:spChg chg="add mod">
          <ac:chgData name="Agustín Ruiz Martín" userId="e54b14ac-9992-4b44-bb0f-8ee7a2060432" providerId="ADAL" clId="{42FDD58D-4DD0-494A-AEAE-E929FF8B4746}" dt="2021-04-02T16:47:42.740" v="4717" actId="207"/>
          <ac:spMkLst>
            <pc:docMk/>
            <pc:sldMk cId="1399934498" sldId="306"/>
            <ac:spMk id="37" creationId="{2E1C9528-B571-4AFB-8212-68D05CB6E368}"/>
          </ac:spMkLst>
        </pc:spChg>
        <pc:spChg chg="add mod">
          <ac:chgData name="Agustín Ruiz Martín" userId="e54b14ac-9992-4b44-bb0f-8ee7a2060432" providerId="ADAL" clId="{42FDD58D-4DD0-494A-AEAE-E929FF8B4746}" dt="2021-03-31T20:00:33.276" v="4356" actId="1038"/>
          <ac:spMkLst>
            <pc:docMk/>
            <pc:sldMk cId="1399934498" sldId="306"/>
            <ac:spMk id="38" creationId="{F2375038-3897-47D5-A1AF-A28BC44EA386}"/>
          </ac:spMkLst>
        </pc:spChg>
        <pc:spChg chg="add mod">
          <ac:chgData name="Agustín Ruiz Martín" userId="e54b14ac-9992-4b44-bb0f-8ee7a2060432" providerId="ADAL" clId="{42FDD58D-4DD0-494A-AEAE-E929FF8B4746}" dt="2021-04-02T16:47:44.989" v="4718" actId="207"/>
          <ac:spMkLst>
            <pc:docMk/>
            <pc:sldMk cId="1399934498" sldId="306"/>
            <ac:spMk id="39" creationId="{F95A2E04-EBBA-425B-9816-BBD7A27D63EB}"/>
          </ac:spMkLst>
        </pc:spChg>
        <pc:picChg chg="add mod">
          <ac:chgData name="Agustín Ruiz Martín" userId="e54b14ac-9992-4b44-bb0f-8ee7a2060432" providerId="ADAL" clId="{42FDD58D-4DD0-494A-AEAE-E929FF8B4746}" dt="2021-04-02T16:47:11.088" v="4707" actId="208"/>
          <ac:picMkLst>
            <pc:docMk/>
            <pc:sldMk cId="1399934498" sldId="306"/>
            <ac:picMk id="33" creationId="{48467CED-CE2A-4BCB-B18E-CBAFACE0C478}"/>
          </ac:picMkLst>
        </pc:picChg>
        <pc:picChg chg="add mod">
          <ac:chgData name="Agustín Ruiz Martín" userId="e54b14ac-9992-4b44-bb0f-8ee7a2060432" providerId="ADAL" clId="{42FDD58D-4DD0-494A-AEAE-E929FF8B4746}" dt="2021-03-31T20:00:33.276" v="4356" actId="1038"/>
          <ac:picMkLst>
            <pc:docMk/>
            <pc:sldMk cId="1399934498" sldId="306"/>
            <ac:picMk id="35" creationId="{6C133307-60C6-425C-88E7-5D4FA8EB113A}"/>
          </ac:picMkLst>
        </pc:picChg>
        <pc:cxnChg chg="del mod">
          <ac:chgData name="Agustín Ruiz Martín" userId="e54b14ac-9992-4b44-bb0f-8ee7a2060432" providerId="ADAL" clId="{42FDD58D-4DD0-494A-AEAE-E929FF8B4746}" dt="2021-03-31T19:59:17.665" v="4264" actId="478"/>
          <ac:cxnSpMkLst>
            <pc:docMk/>
            <pc:sldMk cId="1399934498" sldId="306"/>
            <ac:cxnSpMk id="13" creationId="{983FDCB2-3280-47FE-A393-B51DB28D54F1}"/>
          </ac:cxnSpMkLst>
        </pc:cxnChg>
        <pc:cxnChg chg="del mod">
          <ac:chgData name="Agustín Ruiz Martín" userId="e54b14ac-9992-4b44-bb0f-8ee7a2060432" providerId="ADAL" clId="{42FDD58D-4DD0-494A-AEAE-E929FF8B4746}" dt="2021-03-31T19:59:17.665" v="4264" actId="478"/>
          <ac:cxnSpMkLst>
            <pc:docMk/>
            <pc:sldMk cId="1399934498" sldId="306"/>
            <ac:cxnSpMk id="14" creationId="{75A65891-AED5-476A-9EA6-D74D9C2A73AC}"/>
          </ac:cxnSpMkLst>
        </pc:cxnChg>
        <pc:cxnChg chg="del mod">
          <ac:chgData name="Agustín Ruiz Martín" userId="e54b14ac-9992-4b44-bb0f-8ee7a2060432" providerId="ADAL" clId="{42FDD58D-4DD0-494A-AEAE-E929FF8B4746}" dt="2021-03-31T19:59:17.665" v="4264" actId="478"/>
          <ac:cxnSpMkLst>
            <pc:docMk/>
            <pc:sldMk cId="1399934498" sldId="306"/>
            <ac:cxnSpMk id="15" creationId="{F30F5F0B-FB2F-42A4-ABE3-57348139EC25}"/>
          </ac:cxnSpMkLst>
        </pc:cxnChg>
        <pc:cxnChg chg="del mod">
          <ac:chgData name="Agustín Ruiz Martín" userId="e54b14ac-9992-4b44-bb0f-8ee7a2060432" providerId="ADAL" clId="{42FDD58D-4DD0-494A-AEAE-E929FF8B4746}" dt="2021-03-31T19:59:17.665" v="4264" actId="478"/>
          <ac:cxnSpMkLst>
            <pc:docMk/>
            <pc:sldMk cId="1399934498" sldId="306"/>
            <ac:cxnSpMk id="20" creationId="{4AFE5427-3D54-46F3-B621-CFA97B3E1842}"/>
          </ac:cxnSpMkLst>
        </pc:cxnChg>
        <pc:cxnChg chg="del mod">
          <ac:chgData name="Agustín Ruiz Martín" userId="e54b14ac-9992-4b44-bb0f-8ee7a2060432" providerId="ADAL" clId="{42FDD58D-4DD0-494A-AEAE-E929FF8B4746}" dt="2021-03-31T19:59:17.665" v="4264" actId="478"/>
          <ac:cxnSpMkLst>
            <pc:docMk/>
            <pc:sldMk cId="1399934498" sldId="306"/>
            <ac:cxnSpMk id="21" creationId="{284C6F4E-FF6A-4386-B7A6-A3B327DAA5BE}"/>
          </ac:cxnSpMkLst>
        </pc:cxnChg>
        <pc:cxnChg chg="del mod">
          <ac:chgData name="Agustín Ruiz Martín" userId="e54b14ac-9992-4b44-bb0f-8ee7a2060432" providerId="ADAL" clId="{42FDD58D-4DD0-494A-AEAE-E929FF8B4746}" dt="2021-03-31T19:59:17.665" v="4264" actId="478"/>
          <ac:cxnSpMkLst>
            <pc:docMk/>
            <pc:sldMk cId="1399934498" sldId="306"/>
            <ac:cxnSpMk id="22" creationId="{10D1572C-9EF1-4624-B94A-7AC1248E93D6}"/>
          </ac:cxnSpMkLst>
        </pc:cxnChg>
        <pc:cxnChg chg="del mod">
          <ac:chgData name="Agustín Ruiz Martín" userId="e54b14ac-9992-4b44-bb0f-8ee7a2060432" providerId="ADAL" clId="{42FDD58D-4DD0-494A-AEAE-E929FF8B4746}" dt="2021-03-31T19:59:17.665" v="4264" actId="478"/>
          <ac:cxnSpMkLst>
            <pc:docMk/>
            <pc:sldMk cId="1399934498" sldId="306"/>
            <ac:cxnSpMk id="23" creationId="{98935FFC-7608-49AB-A614-08C39F76F771}"/>
          </ac:cxnSpMkLst>
        </pc:cxnChg>
        <pc:cxnChg chg="del mod">
          <ac:chgData name="Agustín Ruiz Martín" userId="e54b14ac-9992-4b44-bb0f-8ee7a2060432" providerId="ADAL" clId="{42FDD58D-4DD0-494A-AEAE-E929FF8B4746}" dt="2021-03-31T19:59:17.665" v="4264" actId="478"/>
          <ac:cxnSpMkLst>
            <pc:docMk/>
            <pc:sldMk cId="1399934498" sldId="306"/>
            <ac:cxnSpMk id="26" creationId="{EADAF9BB-2530-47EE-A075-F5A4A11798E3}"/>
          </ac:cxnSpMkLst>
        </pc:cxnChg>
        <pc:cxnChg chg="del mod">
          <ac:chgData name="Agustín Ruiz Martín" userId="e54b14ac-9992-4b44-bb0f-8ee7a2060432" providerId="ADAL" clId="{42FDD58D-4DD0-494A-AEAE-E929FF8B4746}" dt="2021-03-31T19:59:17.665" v="4264" actId="478"/>
          <ac:cxnSpMkLst>
            <pc:docMk/>
            <pc:sldMk cId="1399934498" sldId="306"/>
            <ac:cxnSpMk id="27" creationId="{FBB4D5F9-AF8E-4BA9-992A-322A99159B88}"/>
          </ac:cxnSpMkLst>
        </pc:cxnChg>
        <pc:cxnChg chg="del mod">
          <ac:chgData name="Agustín Ruiz Martín" userId="e54b14ac-9992-4b44-bb0f-8ee7a2060432" providerId="ADAL" clId="{42FDD58D-4DD0-494A-AEAE-E929FF8B4746}" dt="2021-03-31T19:59:17.665" v="4264" actId="478"/>
          <ac:cxnSpMkLst>
            <pc:docMk/>
            <pc:sldMk cId="1399934498" sldId="306"/>
            <ac:cxnSpMk id="28" creationId="{26787915-86D7-4F3A-B085-980C8F702CB4}"/>
          </ac:cxnSpMkLst>
        </pc:cxnChg>
        <pc:cxnChg chg="del mod">
          <ac:chgData name="Agustín Ruiz Martín" userId="e54b14ac-9992-4b44-bb0f-8ee7a2060432" providerId="ADAL" clId="{42FDD58D-4DD0-494A-AEAE-E929FF8B4746}" dt="2021-03-31T19:59:17.665" v="4264" actId="478"/>
          <ac:cxnSpMkLst>
            <pc:docMk/>
            <pc:sldMk cId="1399934498" sldId="306"/>
            <ac:cxnSpMk id="29" creationId="{8B3008EE-EF83-4D51-92CD-944DBF2156B5}"/>
          </ac:cxnSpMkLst>
        </pc:cxnChg>
      </pc:sldChg>
      <pc:sldChg chg="del">
        <pc:chgData name="Agustín Ruiz Martín" userId="e54b14ac-9992-4b44-bb0f-8ee7a2060432" providerId="ADAL" clId="{42FDD58D-4DD0-494A-AEAE-E929FF8B4746}" dt="2021-03-30T16:09:29.512" v="1914" actId="47"/>
        <pc:sldMkLst>
          <pc:docMk/>
          <pc:sldMk cId="1479359568" sldId="306"/>
        </pc:sldMkLst>
      </pc:sldChg>
      <pc:sldChg chg="addSp delSp modSp add mod">
        <pc:chgData name="Agustín Ruiz Martín" userId="e54b14ac-9992-4b44-bb0f-8ee7a2060432" providerId="ADAL" clId="{42FDD58D-4DD0-494A-AEAE-E929FF8B4746}" dt="2021-04-02T16:47:52.238" v="4720" actId="207"/>
        <pc:sldMkLst>
          <pc:docMk/>
          <pc:sldMk cId="3301190183" sldId="307"/>
        </pc:sldMkLst>
        <pc:spChg chg="mod">
          <ac:chgData name="Agustín Ruiz Martín" userId="e54b14ac-9992-4b44-bb0f-8ee7a2060432" providerId="ADAL" clId="{42FDD58D-4DD0-494A-AEAE-E929FF8B4746}" dt="2021-03-31T20:06:32.808" v="4568" actId="20577"/>
          <ac:spMkLst>
            <pc:docMk/>
            <pc:sldMk cId="3301190183" sldId="307"/>
            <ac:spMk id="5" creationId="{6C64341C-EC03-4E81-ADFC-A665D78F2277}"/>
          </ac:spMkLst>
        </pc:spChg>
        <pc:spChg chg="add mod">
          <ac:chgData name="Agustín Ruiz Martín" userId="e54b14ac-9992-4b44-bb0f-8ee7a2060432" providerId="ADAL" clId="{42FDD58D-4DD0-494A-AEAE-E929FF8B4746}" dt="2021-03-31T20:06:54.663" v="4591" actId="1036"/>
          <ac:spMkLst>
            <pc:docMk/>
            <pc:sldMk cId="3301190183" sldId="307"/>
            <ac:spMk id="14" creationId="{5E412CE1-9627-401B-B01D-11E4D474AEFA}"/>
          </ac:spMkLst>
        </pc:spChg>
        <pc:spChg chg="add mod">
          <ac:chgData name="Agustín Ruiz Martín" userId="e54b14ac-9992-4b44-bb0f-8ee7a2060432" providerId="ADAL" clId="{42FDD58D-4DD0-494A-AEAE-E929FF8B4746}" dt="2021-03-31T20:07:02.364" v="4617" actId="1036"/>
          <ac:spMkLst>
            <pc:docMk/>
            <pc:sldMk cId="3301190183" sldId="307"/>
            <ac:spMk id="15" creationId="{EFDA7487-957E-41A8-88CB-F76931795B20}"/>
          </ac:spMkLst>
        </pc:spChg>
        <pc:spChg chg="add mod">
          <ac:chgData name="Agustín Ruiz Martín" userId="e54b14ac-9992-4b44-bb0f-8ee7a2060432" providerId="ADAL" clId="{42FDD58D-4DD0-494A-AEAE-E929FF8B4746}" dt="2021-04-02T16:47:50.035" v="4719" actId="207"/>
          <ac:spMkLst>
            <pc:docMk/>
            <pc:sldMk cId="3301190183" sldId="307"/>
            <ac:spMk id="18" creationId="{FF7862B1-8CF9-4011-BEED-FB5225594AE0}"/>
          </ac:spMkLst>
        </pc:spChg>
        <pc:spChg chg="add mod">
          <ac:chgData name="Agustín Ruiz Martín" userId="e54b14ac-9992-4b44-bb0f-8ee7a2060432" providerId="ADAL" clId="{42FDD58D-4DD0-494A-AEAE-E929FF8B4746}" dt="2021-04-02T16:47:52.238" v="4720" actId="207"/>
          <ac:spMkLst>
            <pc:docMk/>
            <pc:sldMk cId="3301190183" sldId="307"/>
            <ac:spMk id="19" creationId="{EF11A8DD-38A6-49FD-8E76-91929F40F9A8}"/>
          </ac:spMkLst>
        </pc:spChg>
        <pc:spChg chg="del">
          <ac:chgData name="Agustín Ruiz Martín" userId="e54b14ac-9992-4b44-bb0f-8ee7a2060432" providerId="ADAL" clId="{42FDD58D-4DD0-494A-AEAE-E929FF8B4746}" dt="2021-03-31T20:06:07.501" v="4547" actId="478"/>
          <ac:spMkLst>
            <pc:docMk/>
            <pc:sldMk cId="3301190183" sldId="307"/>
            <ac:spMk id="32" creationId="{C7CA9126-25EE-46C5-A32C-5C6C1CF7ACDD}"/>
          </ac:spMkLst>
        </pc:spChg>
        <pc:spChg chg="del mod">
          <ac:chgData name="Agustín Ruiz Martín" userId="e54b14ac-9992-4b44-bb0f-8ee7a2060432" providerId="ADAL" clId="{42FDD58D-4DD0-494A-AEAE-E929FF8B4746}" dt="2021-03-31T20:06:11.984" v="4551" actId="478"/>
          <ac:spMkLst>
            <pc:docMk/>
            <pc:sldMk cId="3301190183" sldId="307"/>
            <ac:spMk id="34" creationId="{E7FC7AF9-7029-4F1F-9B18-1A7ABC096585}"/>
          </ac:spMkLst>
        </pc:spChg>
        <pc:spChg chg="del">
          <ac:chgData name="Agustín Ruiz Martín" userId="e54b14ac-9992-4b44-bb0f-8ee7a2060432" providerId="ADAL" clId="{42FDD58D-4DD0-494A-AEAE-E929FF8B4746}" dt="2021-03-31T20:06:08.641" v="4548" actId="478"/>
          <ac:spMkLst>
            <pc:docMk/>
            <pc:sldMk cId="3301190183" sldId="307"/>
            <ac:spMk id="36" creationId="{02BE89A7-C507-4991-AF13-122694AF663A}"/>
          </ac:spMkLst>
        </pc:spChg>
        <pc:spChg chg="del">
          <ac:chgData name="Agustín Ruiz Martín" userId="e54b14ac-9992-4b44-bb0f-8ee7a2060432" providerId="ADAL" clId="{42FDD58D-4DD0-494A-AEAE-E929FF8B4746}" dt="2021-03-31T20:06:12.984" v="4552" actId="478"/>
          <ac:spMkLst>
            <pc:docMk/>
            <pc:sldMk cId="3301190183" sldId="307"/>
            <ac:spMk id="37" creationId="{2E1C9528-B571-4AFB-8212-68D05CB6E368}"/>
          </ac:spMkLst>
        </pc:spChg>
        <pc:spChg chg="del">
          <ac:chgData name="Agustín Ruiz Martín" userId="e54b14ac-9992-4b44-bb0f-8ee7a2060432" providerId="ADAL" clId="{42FDD58D-4DD0-494A-AEAE-E929FF8B4746}" dt="2021-03-31T20:06:14.030" v="4553" actId="478"/>
          <ac:spMkLst>
            <pc:docMk/>
            <pc:sldMk cId="3301190183" sldId="307"/>
            <ac:spMk id="38" creationId="{F2375038-3897-47D5-A1AF-A28BC44EA386}"/>
          </ac:spMkLst>
        </pc:spChg>
        <pc:spChg chg="del">
          <ac:chgData name="Agustín Ruiz Martín" userId="e54b14ac-9992-4b44-bb0f-8ee7a2060432" providerId="ADAL" clId="{42FDD58D-4DD0-494A-AEAE-E929FF8B4746}" dt="2021-03-31T20:06:14.921" v="4554" actId="478"/>
          <ac:spMkLst>
            <pc:docMk/>
            <pc:sldMk cId="3301190183" sldId="307"/>
            <ac:spMk id="39" creationId="{F95A2E04-EBBA-425B-9816-BBD7A27D63EB}"/>
          </ac:spMkLst>
        </pc:spChg>
        <pc:picChg chg="add mod">
          <ac:chgData name="Agustín Ruiz Martín" userId="e54b14ac-9992-4b44-bb0f-8ee7a2060432" providerId="ADAL" clId="{42FDD58D-4DD0-494A-AEAE-E929FF8B4746}" dt="2021-03-31T20:07:02.364" v="4617" actId="1036"/>
          <ac:picMkLst>
            <pc:docMk/>
            <pc:sldMk cId="3301190183" sldId="307"/>
            <ac:picMk id="20" creationId="{C5A5829E-5300-4485-9644-F81D3CB1C831}"/>
          </ac:picMkLst>
        </pc:picChg>
        <pc:picChg chg="add mod">
          <ac:chgData name="Agustín Ruiz Martín" userId="e54b14ac-9992-4b44-bb0f-8ee7a2060432" providerId="ADAL" clId="{42FDD58D-4DD0-494A-AEAE-E929FF8B4746}" dt="2021-03-31T20:07:02.364" v="4617" actId="1036"/>
          <ac:picMkLst>
            <pc:docMk/>
            <pc:sldMk cId="3301190183" sldId="307"/>
            <ac:picMk id="21" creationId="{9F595B83-6F17-4B23-B85E-58FC19067B52}"/>
          </ac:picMkLst>
        </pc:picChg>
        <pc:picChg chg="del">
          <ac:chgData name="Agustín Ruiz Martín" userId="e54b14ac-9992-4b44-bb0f-8ee7a2060432" providerId="ADAL" clId="{42FDD58D-4DD0-494A-AEAE-E929FF8B4746}" dt="2021-03-31T20:06:09.359" v="4549" actId="478"/>
          <ac:picMkLst>
            <pc:docMk/>
            <pc:sldMk cId="3301190183" sldId="307"/>
            <ac:picMk id="33" creationId="{48467CED-CE2A-4BCB-B18E-CBAFACE0C478}"/>
          </ac:picMkLst>
        </pc:picChg>
        <pc:picChg chg="del">
          <ac:chgData name="Agustín Ruiz Martín" userId="e54b14ac-9992-4b44-bb0f-8ee7a2060432" providerId="ADAL" clId="{42FDD58D-4DD0-494A-AEAE-E929FF8B4746}" dt="2021-03-31T20:06:16.233" v="4555" actId="478"/>
          <ac:picMkLst>
            <pc:docMk/>
            <pc:sldMk cId="3301190183" sldId="307"/>
            <ac:picMk id="35" creationId="{6C133307-60C6-425C-88E7-5D4FA8EB113A}"/>
          </ac:picMkLst>
        </pc:picChg>
      </pc:sldChg>
      <pc:sldChg chg="addSp delSp modSp add mod">
        <pc:chgData name="Agustín Ruiz Martín" userId="e54b14ac-9992-4b44-bb0f-8ee7a2060432" providerId="ADAL" clId="{42FDD58D-4DD0-494A-AEAE-E929FF8B4746}" dt="2021-04-02T16:48:00.423" v="4722" actId="207"/>
        <pc:sldMkLst>
          <pc:docMk/>
          <pc:sldMk cId="2425883211" sldId="308"/>
        </pc:sldMkLst>
        <pc:spChg chg="mod">
          <ac:chgData name="Agustín Ruiz Martín" userId="e54b14ac-9992-4b44-bb0f-8ee7a2060432" providerId="ADAL" clId="{42FDD58D-4DD0-494A-AEAE-E929FF8B4746}" dt="2021-03-31T20:07:41.081" v="4632" actId="20577"/>
          <ac:spMkLst>
            <pc:docMk/>
            <pc:sldMk cId="2425883211" sldId="308"/>
            <ac:spMk id="5" creationId="{6C64341C-EC03-4E81-ADFC-A665D78F2277}"/>
          </ac:spMkLst>
        </pc:spChg>
        <pc:spChg chg="add del mod">
          <ac:chgData name="Agustín Ruiz Martín" userId="e54b14ac-9992-4b44-bb0f-8ee7a2060432" providerId="ADAL" clId="{42FDD58D-4DD0-494A-AEAE-E929FF8B4746}" dt="2021-03-31T20:09:22.660" v="4646"/>
          <ac:spMkLst>
            <pc:docMk/>
            <pc:sldMk cId="2425883211" sldId="308"/>
            <ac:spMk id="12" creationId="{21025F85-408B-44CC-8642-73BA198F81D7}"/>
          </ac:spMkLst>
        </pc:spChg>
        <pc:spChg chg="add del mod">
          <ac:chgData name="Agustín Ruiz Martín" userId="e54b14ac-9992-4b44-bb0f-8ee7a2060432" providerId="ADAL" clId="{42FDD58D-4DD0-494A-AEAE-E929FF8B4746}" dt="2021-03-31T20:09:22.660" v="4646"/>
          <ac:spMkLst>
            <pc:docMk/>
            <pc:sldMk cId="2425883211" sldId="308"/>
            <ac:spMk id="13" creationId="{3587E5F7-66DE-44E9-8A42-D7644BE5121F}"/>
          </ac:spMkLst>
        </pc:spChg>
        <pc:spChg chg="del">
          <ac:chgData name="Agustín Ruiz Martín" userId="e54b14ac-9992-4b44-bb0f-8ee7a2060432" providerId="ADAL" clId="{42FDD58D-4DD0-494A-AEAE-E929FF8B4746}" dt="2021-03-31T20:07:44.145" v="4633" actId="478"/>
          <ac:spMkLst>
            <pc:docMk/>
            <pc:sldMk cId="2425883211" sldId="308"/>
            <ac:spMk id="14" creationId="{5E412CE1-9627-401B-B01D-11E4D474AEFA}"/>
          </ac:spMkLst>
        </pc:spChg>
        <pc:spChg chg="del">
          <ac:chgData name="Agustín Ruiz Martín" userId="e54b14ac-9992-4b44-bb0f-8ee7a2060432" providerId="ADAL" clId="{42FDD58D-4DD0-494A-AEAE-E929FF8B4746}" dt="2021-03-31T20:07:48.160" v="4636" actId="478"/>
          <ac:spMkLst>
            <pc:docMk/>
            <pc:sldMk cId="2425883211" sldId="308"/>
            <ac:spMk id="15" creationId="{EFDA7487-957E-41A8-88CB-F76931795B20}"/>
          </ac:spMkLst>
        </pc:spChg>
        <pc:spChg chg="del">
          <ac:chgData name="Agustín Ruiz Martín" userId="e54b14ac-9992-4b44-bb0f-8ee7a2060432" providerId="ADAL" clId="{42FDD58D-4DD0-494A-AEAE-E929FF8B4746}" dt="2021-03-31T20:07:47.082" v="4635" actId="478"/>
          <ac:spMkLst>
            <pc:docMk/>
            <pc:sldMk cId="2425883211" sldId="308"/>
            <ac:spMk id="18" creationId="{FF7862B1-8CF9-4011-BEED-FB5225594AE0}"/>
          </ac:spMkLst>
        </pc:spChg>
        <pc:spChg chg="del">
          <ac:chgData name="Agustín Ruiz Martín" userId="e54b14ac-9992-4b44-bb0f-8ee7a2060432" providerId="ADAL" clId="{42FDD58D-4DD0-494A-AEAE-E929FF8B4746}" dt="2021-03-31T20:07:49.128" v="4637" actId="478"/>
          <ac:spMkLst>
            <pc:docMk/>
            <pc:sldMk cId="2425883211" sldId="308"/>
            <ac:spMk id="19" creationId="{EF11A8DD-38A6-49FD-8E76-91929F40F9A8}"/>
          </ac:spMkLst>
        </pc:spChg>
        <pc:spChg chg="add del mod">
          <ac:chgData name="Agustín Ruiz Martín" userId="e54b14ac-9992-4b44-bb0f-8ee7a2060432" providerId="ADAL" clId="{42FDD58D-4DD0-494A-AEAE-E929FF8B4746}" dt="2021-03-31T20:09:22.660" v="4646"/>
          <ac:spMkLst>
            <pc:docMk/>
            <pc:sldMk cId="2425883211" sldId="308"/>
            <ac:spMk id="22" creationId="{11C737CE-CBE5-46E6-910D-6CA16AEF2224}"/>
          </ac:spMkLst>
        </pc:spChg>
        <pc:spChg chg="add del mod">
          <ac:chgData name="Agustín Ruiz Martín" userId="e54b14ac-9992-4b44-bb0f-8ee7a2060432" providerId="ADAL" clId="{42FDD58D-4DD0-494A-AEAE-E929FF8B4746}" dt="2021-03-31T20:09:22.660" v="4646"/>
          <ac:spMkLst>
            <pc:docMk/>
            <pc:sldMk cId="2425883211" sldId="308"/>
            <ac:spMk id="23" creationId="{E3A142BD-9070-4A10-A931-4F0F1C57582F}"/>
          </ac:spMkLst>
        </pc:spChg>
        <pc:spChg chg="add mod">
          <ac:chgData name="Agustín Ruiz Martín" userId="e54b14ac-9992-4b44-bb0f-8ee7a2060432" providerId="ADAL" clId="{42FDD58D-4DD0-494A-AEAE-E929FF8B4746}" dt="2021-03-31T20:11:50.262" v="4689" actId="20577"/>
          <ac:spMkLst>
            <pc:docMk/>
            <pc:sldMk cId="2425883211" sldId="308"/>
            <ac:spMk id="25" creationId="{1B620B9E-3869-468D-A72E-DC4BB175555C}"/>
          </ac:spMkLst>
        </pc:spChg>
        <pc:spChg chg="add mod">
          <ac:chgData name="Agustín Ruiz Martín" userId="e54b14ac-9992-4b44-bb0f-8ee7a2060432" providerId="ADAL" clId="{42FDD58D-4DD0-494A-AEAE-E929FF8B4746}" dt="2021-03-31T20:10:02.010" v="4680" actId="1036"/>
          <ac:spMkLst>
            <pc:docMk/>
            <pc:sldMk cId="2425883211" sldId="308"/>
            <ac:spMk id="26" creationId="{88D74A9D-6FB4-45E2-B13F-EACF94C4D474}"/>
          </ac:spMkLst>
        </pc:spChg>
        <pc:spChg chg="add mod">
          <ac:chgData name="Agustín Ruiz Martín" userId="e54b14ac-9992-4b44-bb0f-8ee7a2060432" providerId="ADAL" clId="{42FDD58D-4DD0-494A-AEAE-E929FF8B4746}" dt="2021-04-02T16:47:57.767" v="4721" actId="207"/>
          <ac:spMkLst>
            <pc:docMk/>
            <pc:sldMk cId="2425883211" sldId="308"/>
            <ac:spMk id="27" creationId="{1E79723D-19C1-41DB-AC69-DE2B7635BF79}"/>
          </ac:spMkLst>
        </pc:spChg>
        <pc:spChg chg="add mod">
          <ac:chgData name="Agustín Ruiz Martín" userId="e54b14ac-9992-4b44-bb0f-8ee7a2060432" providerId="ADAL" clId="{42FDD58D-4DD0-494A-AEAE-E929FF8B4746}" dt="2021-04-02T16:48:00.423" v="4722" actId="207"/>
          <ac:spMkLst>
            <pc:docMk/>
            <pc:sldMk cId="2425883211" sldId="308"/>
            <ac:spMk id="28" creationId="{A10EFF6A-ED54-434D-8277-3395011392C4}"/>
          </ac:spMkLst>
        </pc:spChg>
        <pc:picChg chg="del">
          <ac:chgData name="Agustín Ruiz Martín" userId="e54b14ac-9992-4b44-bb0f-8ee7a2060432" providerId="ADAL" clId="{42FDD58D-4DD0-494A-AEAE-E929FF8B4746}" dt="2021-03-31T20:07:50.035" v="4638" actId="478"/>
          <ac:picMkLst>
            <pc:docMk/>
            <pc:sldMk cId="2425883211" sldId="308"/>
            <ac:picMk id="20" creationId="{C5A5829E-5300-4485-9644-F81D3CB1C831}"/>
          </ac:picMkLst>
        </pc:picChg>
        <pc:picChg chg="del">
          <ac:chgData name="Agustín Ruiz Martín" userId="e54b14ac-9992-4b44-bb0f-8ee7a2060432" providerId="ADAL" clId="{42FDD58D-4DD0-494A-AEAE-E929FF8B4746}" dt="2021-03-31T20:07:45.192" v="4634" actId="478"/>
          <ac:picMkLst>
            <pc:docMk/>
            <pc:sldMk cId="2425883211" sldId="308"/>
            <ac:picMk id="21" creationId="{9F595B83-6F17-4B23-B85E-58FC19067B52}"/>
          </ac:picMkLst>
        </pc:picChg>
        <pc:picChg chg="add del mod">
          <ac:chgData name="Agustín Ruiz Martín" userId="e54b14ac-9992-4b44-bb0f-8ee7a2060432" providerId="ADAL" clId="{42FDD58D-4DD0-494A-AEAE-E929FF8B4746}" dt="2021-03-31T20:09:22.660" v="4646"/>
          <ac:picMkLst>
            <pc:docMk/>
            <pc:sldMk cId="2425883211" sldId="308"/>
            <ac:picMk id="24" creationId="{6A8B31FF-EACB-45BF-B427-13A282E53AF0}"/>
          </ac:picMkLst>
        </pc:picChg>
        <pc:picChg chg="add mod">
          <ac:chgData name="Agustín Ruiz Martín" userId="e54b14ac-9992-4b44-bb0f-8ee7a2060432" providerId="ADAL" clId="{42FDD58D-4DD0-494A-AEAE-E929FF8B4746}" dt="2021-03-31T20:10:02.010" v="4680" actId="1036"/>
          <ac:picMkLst>
            <pc:docMk/>
            <pc:sldMk cId="2425883211" sldId="308"/>
            <ac:picMk id="29" creationId="{943F2841-293B-450A-8FE2-9522F44CF68A}"/>
          </ac:picMkLst>
        </pc:picChg>
        <pc:picChg chg="add mod">
          <ac:chgData name="Agustín Ruiz Martín" userId="e54b14ac-9992-4b44-bb0f-8ee7a2060432" providerId="ADAL" clId="{42FDD58D-4DD0-494A-AEAE-E929FF8B4746}" dt="2021-03-31T20:10:02.010" v="4680" actId="1036"/>
          <ac:picMkLst>
            <pc:docMk/>
            <pc:sldMk cId="2425883211" sldId="308"/>
            <ac:picMk id="30" creationId="{6FD79679-37A0-44BF-A367-EC53F7C4369D}"/>
          </ac:picMkLst>
        </pc:picChg>
      </pc:sldChg>
      <pc:sldChg chg="del">
        <pc:chgData name="Agustín Ruiz Martín" userId="e54b14ac-9992-4b44-bb0f-8ee7a2060432" providerId="ADAL" clId="{42FDD58D-4DD0-494A-AEAE-E929FF8B4746}" dt="2021-03-30T16:09:29.512" v="1914" actId="47"/>
        <pc:sldMkLst>
          <pc:docMk/>
          <pc:sldMk cId="2454878477" sldId="308"/>
        </pc:sldMkLst>
      </pc:sldChg>
      <pc:sldChg chg="del">
        <pc:chgData name="Agustín Ruiz Martín" userId="e54b14ac-9992-4b44-bb0f-8ee7a2060432" providerId="ADAL" clId="{42FDD58D-4DD0-494A-AEAE-E929FF8B4746}" dt="2021-03-30T16:09:29.512" v="1914" actId="47"/>
        <pc:sldMkLst>
          <pc:docMk/>
          <pc:sldMk cId="1413806808" sldId="326"/>
        </pc:sldMkLst>
      </pc:sldChg>
      <pc:sldChg chg="del">
        <pc:chgData name="Agustín Ruiz Martín" userId="e54b14ac-9992-4b44-bb0f-8ee7a2060432" providerId="ADAL" clId="{42FDD58D-4DD0-494A-AEAE-E929FF8B4746}" dt="2021-03-30T16:09:29.512" v="1914" actId="47"/>
        <pc:sldMkLst>
          <pc:docMk/>
          <pc:sldMk cId="1496424113" sldId="327"/>
        </pc:sldMkLst>
      </pc:sldChg>
      <pc:sldChg chg="del">
        <pc:chgData name="Agustín Ruiz Martín" userId="e54b14ac-9992-4b44-bb0f-8ee7a2060432" providerId="ADAL" clId="{42FDD58D-4DD0-494A-AEAE-E929FF8B4746}" dt="2021-03-30T16:09:29.512" v="1914" actId="47"/>
        <pc:sldMkLst>
          <pc:docMk/>
          <pc:sldMk cId="1125716142" sldId="328"/>
        </pc:sldMkLst>
      </pc:sldChg>
      <pc:sldChg chg="del">
        <pc:chgData name="Agustín Ruiz Martín" userId="e54b14ac-9992-4b44-bb0f-8ee7a2060432" providerId="ADAL" clId="{42FDD58D-4DD0-494A-AEAE-E929FF8B4746}" dt="2021-03-30T16:09:29.512" v="1914" actId="47"/>
        <pc:sldMkLst>
          <pc:docMk/>
          <pc:sldMk cId="2820515910" sldId="329"/>
        </pc:sldMkLst>
      </pc:sldChg>
      <pc:sldChg chg="del">
        <pc:chgData name="Agustín Ruiz Martín" userId="e54b14ac-9992-4b44-bb0f-8ee7a2060432" providerId="ADAL" clId="{42FDD58D-4DD0-494A-AEAE-E929FF8B4746}" dt="2021-03-30T16:09:29.512" v="1914" actId="47"/>
        <pc:sldMkLst>
          <pc:docMk/>
          <pc:sldMk cId="2069186321" sldId="330"/>
        </pc:sldMkLst>
      </pc:sldChg>
      <pc:sldChg chg="del">
        <pc:chgData name="Agustín Ruiz Martín" userId="e54b14ac-9992-4b44-bb0f-8ee7a2060432" providerId="ADAL" clId="{42FDD58D-4DD0-494A-AEAE-E929FF8B4746}" dt="2021-03-30T16:09:29.512" v="1914" actId="47"/>
        <pc:sldMkLst>
          <pc:docMk/>
          <pc:sldMk cId="2870583370" sldId="331"/>
        </pc:sldMkLst>
      </pc:sldChg>
      <pc:sldChg chg="del">
        <pc:chgData name="Agustín Ruiz Martín" userId="e54b14ac-9992-4b44-bb0f-8ee7a2060432" providerId="ADAL" clId="{42FDD58D-4DD0-494A-AEAE-E929FF8B4746}" dt="2021-03-30T16:09:29.512" v="1914" actId="47"/>
        <pc:sldMkLst>
          <pc:docMk/>
          <pc:sldMk cId="1204029670" sldId="332"/>
        </pc:sldMkLst>
      </pc:sldChg>
      <pc:sldChg chg="del">
        <pc:chgData name="Agustín Ruiz Martín" userId="e54b14ac-9992-4b44-bb0f-8ee7a2060432" providerId="ADAL" clId="{42FDD58D-4DD0-494A-AEAE-E929FF8B4746}" dt="2021-03-30T16:09:29.512" v="1914" actId="47"/>
        <pc:sldMkLst>
          <pc:docMk/>
          <pc:sldMk cId="2874837193" sldId="333"/>
        </pc:sldMkLst>
      </pc:sldChg>
      <pc:sldChg chg="del">
        <pc:chgData name="Agustín Ruiz Martín" userId="e54b14ac-9992-4b44-bb0f-8ee7a2060432" providerId="ADAL" clId="{42FDD58D-4DD0-494A-AEAE-E929FF8B4746}" dt="2021-03-30T16:09:29.512" v="1914" actId="47"/>
        <pc:sldMkLst>
          <pc:docMk/>
          <pc:sldMk cId="2615541510" sldId="334"/>
        </pc:sldMkLst>
      </pc:sldChg>
      <pc:sldChg chg="del">
        <pc:chgData name="Agustín Ruiz Martín" userId="e54b14ac-9992-4b44-bb0f-8ee7a2060432" providerId="ADAL" clId="{42FDD58D-4DD0-494A-AEAE-E929FF8B4746}" dt="2021-03-30T16:09:29.512" v="1914" actId="47"/>
        <pc:sldMkLst>
          <pc:docMk/>
          <pc:sldMk cId="1010297059" sldId="335"/>
        </pc:sldMkLst>
      </pc:sldChg>
      <pc:sldChg chg="del">
        <pc:chgData name="Agustín Ruiz Martín" userId="e54b14ac-9992-4b44-bb0f-8ee7a2060432" providerId="ADAL" clId="{42FDD58D-4DD0-494A-AEAE-E929FF8B4746}" dt="2021-03-30T16:09:29.512" v="1914" actId="47"/>
        <pc:sldMkLst>
          <pc:docMk/>
          <pc:sldMk cId="3839041883" sldId="336"/>
        </pc:sldMkLst>
      </pc:sldChg>
      <pc:sldChg chg="del">
        <pc:chgData name="Agustín Ruiz Martín" userId="e54b14ac-9992-4b44-bb0f-8ee7a2060432" providerId="ADAL" clId="{42FDD58D-4DD0-494A-AEAE-E929FF8B4746}" dt="2021-03-30T16:09:29.512" v="1914" actId="47"/>
        <pc:sldMkLst>
          <pc:docMk/>
          <pc:sldMk cId="2789646110" sldId="337"/>
        </pc:sldMkLst>
      </pc:sldChg>
      <pc:sldChg chg="del">
        <pc:chgData name="Agustín Ruiz Martín" userId="e54b14ac-9992-4b44-bb0f-8ee7a2060432" providerId="ADAL" clId="{42FDD58D-4DD0-494A-AEAE-E929FF8B4746}" dt="2021-03-30T16:09:29.512" v="1914" actId="47"/>
        <pc:sldMkLst>
          <pc:docMk/>
          <pc:sldMk cId="3543187599" sldId="338"/>
        </pc:sldMkLst>
      </pc:sldChg>
      <pc:sldChg chg="del">
        <pc:chgData name="Agustín Ruiz Martín" userId="e54b14ac-9992-4b44-bb0f-8ee7a2060432" providerId="ADAL" clId="{42FDD58D-4DD0-494A-AEAE-E929FF8B4746}" dt="2021-03-30T16:09:29.512" v="1914" actId="47"/>
        <pc:sldMkLst>
          <pc:docMk/>
          <pc:sldMk cId="2249215962" sldId="339"/>
        </pc:sldMkLst>
      </pc:sldChg>
      <pc:sldChg chg="del">
        <pc:chgData name="Agustín Ruiz Martín" userId="e54b14ac-9992-4b44-bb0f-8ee7a2060432" providerId="ADAL" clId="{42FDD58D-4DD0-494A-AEAE-E929FF8B4746}" dt="2021-03-30T16:09:29.512" v="1914" actId="47"/>
        <pc:sldMkLst>
          <pc:docMk/>
          <pc:sldMk cId="4139453306" sldId="340"/>
        </pc:sldMkLst>
      </pc:sldChg>
      <pc:sldChg chg="del">
        <pc:chgData name="Agustín Ruiz Martín" userId="e54b14ac-9992-4b44-bb0f-8ee7a2060432" providerId="ADAL" clId="{42FDD58D-4DD0-494A-AEAE-E929FF8B4746}" dt="2021-03-30T16:09:29.512" v="1914" actId="47"/>
        <pc:sldMkLst>
          <pc:docMk/>
          <pc:sldMk cId="3324183559" sldId="341"/>
        </pc:sldMkLst>
      </pc:sldChg>
      <pc:sldChg chg="del">
        <pc:chgData name="Agustín Ruiz Martín" userId="e54b14ac-9992-4b44-bb0f-8ee7a2060432" providerId="ADAL" clId="{42FDD58D-4DD0-494A-AEAE-E929FF8B4746}" dt="2021-03-30T16:09:29.512" v="1914" actId="47"/>
        <pc:sldMkLst>
          <pc:docMk/>
          <pc:sldMk cId="2138005503" sldId="342"/>
        </pc:sldMkLst>
      </pc:sldChg>
      <pc:sldChg chg="del">
        <pc:chgData name="Agustín Ruiz Martín" userId="e54b14ac-9992-4b44-bb0f-8ee7a2060432" providerId="ADAL" clId="{42FDD58D-4DD0-494A-AEAE-E929FF8B4746}" dt="2021-03-30T16:09:29.512" v="1914" actId="47"/>
        <pc:sldMkLst>
          <pc:docMk/>
          <pc:sldMk cId="1290183413" sldId="343"/>
        </pc:sldMkLst>
      </pc:sldChg>
      <pc:sldChg chg="del">
        <pc:chgData name="Agustín Ruiz Martín" userId="e54b14ac-9992-4b44-bb0f-8ee7a2060432" providerId="ADAL" clId="{42FDD58D-4DD0-494A-AEAE-E929FF8B4746}" dt="2021-03-30T16:09:29.512" v="1914" actId="47"/>
        <pc:sldMkLst>
          <pc:docMk/>
          <pc:sldMk cId="2904375241" sldId="344"/>
        </pc:sldMkLst>
      </pc:sldChg>
      <pc:sldChg chg="del">
        <pc:chgData name="Agustín Ruiz Martín" userId="e54b14ac-9992-4b44-bb0f-8ee7a2060432" providerId="ADAL" clId="{42FDD58D-4DD0-494A-AEAE-E929FF8B4746}" dt="2021-03-30T16:09:29.512" v="1914" actId="47"/>
        <pc:sldMkLst>
          <pc:docMk/>
          <pc:sldMk cId="2925152713" sldId="345"/>
        </pc:sldMkLst>
      </pc:sldChg>
      <pc:sldChg chg="del">
        <pc:chgData name="Agustín Ruiz Martín" userId="e54b14ac-9992-4b44-bb0f-8ee7a2060432" providerId="ADAL" clId="{42FDD58D-4DD0-494A-AEAE-E929FF8B4746}" dt="2021-03-30T16:09:29.512" v="1914" actId="47"/>
        <pc:sldMkLst>
          <pc:docMk/>
          <pc:sldMk cId="2778432041" sldId="346"/>
        </pc:sldMkLst>
      </pc:sldChg>
      <pc:sldChg chg="del">
        <pc:chgData name="Agustín Ruiz Martín" userId="e54b14ac-9992-4b44-bb0f-8ee7a2060432" providerId="ADAL" clId="{42FDD58D-4DD0-494A-AEAE-E929FF8B4746}" dt="2021-03-30T16:09:29.512" v="1914" actId="47"/>
        <pc:sldMkLst>
          <pc:docMk/>
          <pc:sldMk cId="2214530135" sldId="347"/>
        </pc:sldMkLst>
      </pc:sldChg>
      <pc:sldChg chg="del">
        <pc:chgData name="Agustín Ruiz Martín" userId="e54b14ac-9992-4b44-bb0f-8ee7a2060432" providerId="ADAL" clId="{42FDD58D-4DD0-494A-AEAE-E929FF8B4746}" dt="2021-03-30T16:09:29.512" v="1914" actId="47"/>
        <pc:sldMkLst>
          <pc:docMk/>
          <pc:sldMk cId="849286132" sldId="348"/>
        </pc:sldMkLst>
      </pc:sldChg>
      <pc:sldChg chg="del">
        <pc:chgData name="Agustín Ruiz Martín" userId="e54b14ac-9992-4b44-bb0f-8ee7a2060432" providerId="ADAL" clId="{42FDD58D-4DD0-494A-AEAE-E929FF8B4746}" dt="2021-03-30T16:09:29.512" v="1914" actId="47"/>
        <pc:sldMkLst>
          <pc:docMk/>
          <pc:sldMk cId="2550060868" sldId="349"/>
        </pc:sldMkLst>
      </pc:sldChg>
      <pc:sldChg chg="del">
        <pc:chgData name="Agustín Ruiz Martín" userId="e54b14ac-9992-4b44-bb0f-8ee7a2060432" providerId="ADAL" clId="{42FDD58D-4DD0-494A-AEAE-E929FF8B4746}" dt="2021-03-30T16:09:29.512" v="1914" actId="47"/>
        <pc:sldMkLst>
          <pc:docMk/>
          <pc:sldMk cId="1872861411" sldId="350"/>
        </pc:sldMkLst>
      </pc:sldChg>
      <pc:sldChg chg="del">
        <pc:chgData name="Agustín Ruiz Martín" userId="e54b14ac-9992-4b44-bb0f-8ee7a2060432" providerId="ADAL" clId="{42FDD58D-4DD0-494A-AEAE-E929FF8B4746}" dt="2021-03-30T16:09:29.512" v="1914" actId="47"/>
        <pc:sldMkLst>
          <pc:docMk/>
          <pc:sldMk cId="1194202706" sldId="351"/>
        </pc:sldMkLst>
      </pc:sldChg>
      <pc:sldChg chg="del">
        <pc:chgData name="Agustín Ruiz Martín" userId="e54b14ac-9992-4b44-bb0f-8ee7a2060432" providerId="ADAL" clId="{42FDD58D-4DD0-494A-AEAE-E929FF8B4746}" dt="2021-03-30T16:09:29.512" v="1914" actId="47"/>
        <pc:sldMkLst>
          <pc:docMk/>
          <pc:sldMk cId="3094462589" sldId="353"/>
        </pc:sldMkLst>
      </pc:sldChg>
      <pc:sldChg chg="del">
        <pc:chgData name="Agustín Ruiz Martín" userId="e54b14ac-9992-4b44-bb0f-8ee7a2060432" providerId="ADAL" clId="{42FDD58D-4DD0-494A-AEAE-E929FF8B4746}" dt="2021-03-30T16:09:29.512" v="1914" actId="47"/>
        <pc:sldMkLst>
          <pc:docMk/>
          <pc:sldMk cId="1730400789" sldId="354"/>
        </pc:sldMkLst>
      </pc:sldChg>
      <pc:sldChg chg="del">
        <pc:chgData name="Agustín Ruiz Martín" userId="e54b14ac-9992-4b44-bb0f-8ee7a2060432" providerId="ADAL" clId="{42FDD58D-4DD0-494A-AEAE-E929FF8B4746}" dt="2021-03-30T16:09:29.512" v="1914" actId="47"/>
        <pc:sldMkLst>
          <pc:docMk/>
          <pc:sldMk cId="3604590659" sldId="355"/>
        </pc:sldMkLst>
      </pc:sldChg>
      <pc:sldChg chg="del">
        <pc:chgData name="Agustín Ruiz Martín" userId="e54b14ac-9992-4b44-bb0f-8ee7a2060432" providerId="ADAL" clId="{42FDD58D-4DD0-494A-AEAE-E929FF8B4746}" dt="2021-03-30T16:09:29.512" v="1914" actId="47"/>
        <pc:sldMkLst>
          <pc:docMk/>
          <pc:sldMk cId="1683406173" sldId="356"/>
        </pc:sldMkLst>
      </pc:sldChg>
      <pc:sldChg chg="del">
        <pc:chgData name="Agustín Ruiz Martín" userId="e54b14ac-9992-4b44-bb0f-8ee7a2060432" providerId="ADAL" clId="{42FDD58D-4DD0-494A-AEAE-E929FF8B4746}" dt="2021-03-30T16:09:29.512" v="1914" actId="47"/>
        <pc:sldMkLst>
          <pc:docMk/>
          <pc:sldMk cId="3677862938" sldId="357"/>
        </pc:sldMkLst>
      </pc:sldChg>
      <pc:sldChg chg="del">
        <pc:chgData name="Agustín Ruiz Martín" userId="e54b14ac-9992-4b44-bb0f-8ee7a2060432" providerId="ADAL" clId="{42FDD58D-4DD0-494A-AEAE-E929FF8B4746}" dt="2021-03-30T16:09:29.512" v="1914" actId="47"/>
        <pc:sldMkLst>
          <pc:docMk/>
          <pc:sldMk cId="3196068567" sldId="358"/>
        </pc:sldMkLst>
      </pc:sldChg>
      <pc:sldChg chg="del">
        <pc:chgData name="Agustín Ruiz Martín" userId="e54b14ac-9992-4b44-bb0f-8ee7a2060432" providerId="ADAL" clId="{42FDD58D-4DD0-494A-AEAE-E929FF8B4746}" dt="2021-03-30T16:09:29.512" v="1914" actId="47"/>
        <pc:sldMkLst>
          <pc:docMk/>
          <pc:sldMk cId="1769809315" sldId="359"/>
        </pc:sldMkLst>
      </pc:sldChg>
      <pc:sldChg chg="del">
        <pc:chgData name="Agustín Ruiz Martín" userId="e54b14ac-9992-4b44-bb0f-8ee7a2060432" providerId="ADAL" clId="{42FDD58D-4DD0-494A-AEAE-E929FF8B4746}" dt="2021-03-30T16:09:29.512" v="1914" actId="47"/>
        <pc:sldMkLst>
          <pc:docMk/>
          <pc:sldMk cId="628486281" sldId="360"/>
        </pc:sldMkLst>
      </pc:sldChg>
      <pc:sldChg chg="del">
        <pc:chgData name="Agustín Ruiz Martín" userId="e54b14ac-9992-4b44-bb0f-8ee7a2060432" providerId="ADAL" clId="{42FDD58D-4DD0-494A-AEAE-E929FF8B4746}" dt="2021-03-30T16:09:29.512" v="1914" actId="47"/>
        <pc:sldMkLst>
          <pc:docMk/>
          <pc:sldMk cId="2013118059" sldId="361"/>
        </pc:sldMkLst>
      </pc:sldChg>
      <pc:sldChg chg="del">
        <pc:chgData name="Agustín Ruiz Martín" userId="e54b14ac-9992-4b44-bb0f-8ee7a2060432" providerId="ADAL" clId="{42FDD58D-4DD0-494A-AEAE-E929FF8B4746}" dt="2021-03-30T16:09:29.512" v="1914" actId="47"/>
        <pc:sldMkLst>
          <pc:docMk/>
          <pc:sldMk cId="2223769978" sldId="362"/>
        </pc:sldMkLst>
      </pc:sldChg>
      <pc:sldChg chg="del">
        <pc:chgData name="Agustín Ruiz Martín" userId="e54b14ac-9992-4b44-bb0f-8ee7a2060432" providerId="ADAL" clId="{42FDD58D-4DD0-494A-AEAE-E929FF8B4746}" dt="2021-03-30T16:09:29.512" v="1914" actId="47"/>
        <pc:sldMkLst>
          <pc:docMk/>
          <pc:sldMk cId="1513608126" sldId="363"/>
        </pc:sldMkLst>
      </pc:sldChg>
      <pc:sldChg chg="del">
        <pc:chgData name="Agustín Ruiz Martín" userId="e54b14ac-9992-4b44-bb0f-8ee7a2060432" providerId="ADAL" clId="{42FDD58D-4DD0-494A-AEAE-E929FF8B4746}" dt="2021-03-30T16:09:29.512" v="1914" actId="47"/>
        <pc:sldMkLst>
          <pc:docMk/>
          <pc:sldMk cId="98679899" sldId="364"/>
        </pc:sldMkLst>
      </pc:sldChg>
    </pc:docChg>
  </pc:docChgLst>
  <pc:docChgLst>
    <pc:chgData name="Agustín Ruiz Martín" userId="e54b14ac-9992-4b44-bb0f-8ee7a2060432" providerId="ADAL" clId="{4635B811-4435-4A6C-9C9D-360CF71D18E9}"/>
    <pc:docChg chg="modSld">
      <pc:chgData name="Agustín Ruiz Martín" userId="e54b14ac-9992-4b44-bb0f-8ee7a2060432" providerId="ADAL" clId="{4635B811-4435-4A6C-9C9D-360CF71D18E9}" dt="2021-03-03T15:25:37.864" v="7" actId="20577"/>
      <pc:docMkLst>
        <pc:docMk/>
      </pc:docMkLst>
      <pc:sldChg chg="modSp mod">
        <pc:chgData name="Agustín Ruiz Martín" userId="e54b14ac-9992-4b44-bb0f-8ee7a2060432" providerId="ADAL" clId="{4635B811-4435-4A6C-9C9D-360CF71D18E9}" dt="2021-02-22T18:05:22.356" v="3" actId="1036"/>
        <pc:sldMkLst>
          <pc:docMk/>
          <pc:sldMk cId="3001263320" sldId="289"/>
        </pc:sldMkLst>
        <pc:spChg chg="mod">
          <ac:chgData name="Agustín Ruiz Martín" userId="e54b14ac-9992-4b44-bb0f-8ee7a2060432" providerId="ADAL" clId="{4635B811-4435-4A6C-9C9D-360CF71D18E9}" dt="2021-02-22T18:05:22.356" v="3" actId="1036"/>
          <ac:spMkLst>
            <pc:docMk/>
            <pc:sldMk cId="3001263320" sldId="289"/>
            <ac:spMk id="64" creationId="{61449C8C-F224-4696-A9E9-6938D4C707CA}"/>
          </ac:spMkLst>
        </pc:spChg>
      </pc:sldChg>
      <pc:sldChg chg="modSp mod">
        <pc:chgData name="Agustín Ruiz Martín" userId="e54b14ac-9992-4b44-bb0f-8ee7a2060432" providerId="ADAL" clId="{4635B811-4435-4A6C-9C9D-360CF71D18E9}" dt="2021-03-03T15:20:40.362" v="5" actId="20577"/>
        <pc:sldMkLst>
          <pc:docMk/>
          <pc:sldMk cId="3839041883" sldId="336"/>
        </pc:sldMkLst>
        <pc:spChg chg="mod">
          <ac:chgData name="Agustín Ruiz Martín" userId="e54b14ac-9992-4b44-bb0f-8ee7a2060432" providerId="ADAL" clId="{4635B811-4435-4A6C-9C9D-360CF71D18E9}" dt="2021-03-03T15:20:40.362" v="5" actId="20577"/>
          <ac:spMkLst>
            <pc:docMk/>
            <pc:sldMk cId="3839041883" sldId="336"/>
            <ac:spMk id="12" creationId="{2A4B978D-3975-41CD-8B0A-3F3ED228D24E}"/>
          </ac:spMkLst>
        </pc:spChg>
      </pc:sldChg>
      <pc:sldChg chg="modSp mod">
        <pc:chgData name="Agustín Ruiz Martín" userId="e54b14ac-9992-4b44-bb0f-8ee7a2060432" providerId="ADAL" clId="{4635B811-4435-4A6C-9C9D-360CF71D18E9}" dt="2021-03-03T15:25:37.864" v="7" actId="20577"/>
        <pc:sldMkLst>
          <pc:docMk/>
          <pc:sldMk cId="3543187599" sldId="338"/>
        </pc:sldMkLst>
        <pc:spChg chg="mod">
          <ac:chgData name="Agustín Ruiz Martín" userId="e54b14ac-9992-4b44-bb0f-8ee7a2060432" providerId="ADAL" clId="{4635B811-4435-4A6C-9C9D-360CF71D18E9}" dt="2021-03-03T15:25:37.864" v="7" actId="20577"/>
          <ac:spMkLst>
            <pc:docMk/>
            <pc:sldMk cId="3543187599" sldId="338"/>
            <ac:spMk id="16" creationId="{7BD6FB07-5580-4C26-A2F9-9576EEA0F615}"/>
          </ac:spMkLst>
        </pc:spChg>
      </pc:sldChg>
    </pc:docChg>
  </pc:docChgLst>
  <pc:docChgLst>
    <pc:chgData name="Agustín Ruiz Martín" userId="42fb2f6dfcc8d877" providerId="LiveId" clId="{78E9FE5C-C09A-4688-9E30-1BBF82548974}"/>
    <pc:docChg chg="undo custSel addSld modSld">
      <pc:chgData name="Agustín Ruiz Martín" userId="42fb2f6dfcc8d877" providerId="LiveId" clId="{78E9FE5C-C09A-4688-9E30-1BBF82548974}" dt="2020-04-22T20:24:45.209" v="4376" actId="20577"/>
      <pc:docMkLst>
        <pc:docMk/>
      </pc:docMkLst>
      <pc:sldChg chg="modSp">
        <pc:chgData name="Agustín Ruiz Martín" userId="42fb2f6dfcc8d877" providerId="LiveId" clId="{78E9FE5C-C09A-4688-9E30-1BBF82548974}" dt="2020-04-18T01:13:56.710" v="4330" actId="20577"/>
        <pc:sldMkLst>
          <pc:docMk/>
          <pc:sldMk cId="3775993810" sldId="261"/>
        </pc:sldMkLst>
        <pc:spChg chg="mod">
          <ac:chgData name="Agustín Ruiz Martín" userId="42fb2f6dfcc8d877" providerId="LiveId" clId="{78E9FE5C-C09A-4688-9E30-1BBF82548974}" dt="2020-04-18T01:13:56.710" v="4330" actId="20577"/>
          <ac:spMkLst>
            <pc:docMk/>
            <pc:sldMk cId="3775993810" sldId="261"/>
            <ac:spMk id="15" creationId="{58DD4A17-C2DA-4582-917A-AD778602CBEC}"/>
          </ac:spMkLst>
        </pc:spChg>
      </pc:sldChg>
      <pc:sldChg chg="delSp delAnim">
        <pc:chgData name="Agustín Ruiz Martín" userId="42fb2f6dfcc8d877" providerId="LiveId" clId="{78E9FE5C-C09A-4688-9E30-1BBF82548974}" dt="2020-02-19T21:12:48.173" v="2345" actId="478"/>
        <pc:sldMkLst>
          <pc:docMk/>
          <pc:sldMk cId="2806527216" sldId="288"/>
        </pc:sldMkLst>
        <pc:spChg chg="del">
          <ac:chgData name="Agustín Ruiz Martín" userId="42fb2f6dfcc8d877" providerId="LiveId" clId="{78E9FE5C-C09A-4688-9E30-1BBF82548974}" dt="2020-02-19T21:12:48.173" v="2345" actId="478"/>
          <ac:spMkLst>
            <pc:docMk/>
            <pc:sldMk cId="2806527216" sldId="288"/>
            <ac:spMk id="63" creationId="{74899F73-4755-4385-98BF-36DA997C486B}"/>
          </ac:spMkLst>
        </pc:spChg>
      </pc:sldChg>
      <pc:sldChg chg="modSp">
        <pc:chgData name="Agustín Ruiz Martín" userId="42fb2f6dfcc8d877" providerId="LiveId" clId="{78E9FE5C-C09A-4688-9E30-1BBF82548974}" dt="2020-03-05T18:44:39.271" v="3323" actId="20577"/>
        <pc:sldMkLst>
          <pc:docMk/>
          <pc:sldMk cId="819603448" sldId="290"/>
        </pc:sldMkLst>
        <pc:spChg chg="mod">
          <ac:chgData name="Agustín Ruiz Martín" userId="42fb2f6dfcc8d877" providerId="LiveId" clId="{78E9FE5C-C09A-4688-9E30-1BBF82548974}" dt="2020-03-05T18:44:39.271" v="3323" actId="20577"/>
          <ac:spMkLst>
            <pc:docMk/>
            <pc:sldMk cId="819603448" sldId="290"/>
            <ac:spMk id="64" creationId="{61449C8C-F224-4696-A9E9-6938D4C707CA}"/>
          </ac:spMkLst>
        </pc:spChg>
      </pc:sldChg>
      <pc:sldChg chg="modSp">
        <pc:chgData name="Agustín Ruiz Martín" userId="42fb2f6dfcc8d877" providerId="LiveId" clId="{78E9FE5C-C09A-4688-9E30-1BBF82548974}" dt="2020-03-07T17:59:20.519" v="3346" actId="1035"/>
        <pc:sldMkLst>
          <pc:docMk/>
          <pc:sldMk cId="2786655917" sldId="291"/>
        </pc:sldMkLst>
        <pc:spChg chg="mod">
          <ac:chgData name="Agustín Ruiz Martín" userId="42fb2f6dfcc8d877" providerId="LiveId" clId="{78E9FE5C-C09A-4688-9E30-1BBF82548974}" dt="2020-03-07T17:59:20.519" v="3346" actId="1035"/>
          <ac:spMkLst>
            <pc:docMk/>
            <pc:sldMk cId="2786655917" sldId="291"/>
            <ac:spMk id="5" creationId="{ED06543E-9283-4172-9270-8C1C2F7D580E}"/>
          </ac:spMkLst>
        </pc:spChg>
      </pc:sldChg>
      <pc:sldChg chg="modSp">
        <pc:chgData name="Agustín Ruiz Martín" userId="42fb2f6dfcc8d877" providerId="LiveId" clId="{78E9FE5C-C09A-4688-9E30-1BBF82548974}" dt="2020-04-18T01:14:23.299" v="4336" actId="20577"/>
        <pc:sldMkLst>
          <pc:docMk/>
          <pc:sldMk cId="3387350055" sldId="292"/>
        </pc:sldMkLst>
        <pc:spChg chg="mod">
          <ac:chgData name="Agustín Ruiz Martín" userId="42fb2f6dfcc8d877" providerId="LiveId" clId="{78E9FE5C-C09A-4688-9E30-1BBF82548974}" dt="2020-04-18T01:14:23.299" v="4336" actId="20577"/>
          <ac:spMkLst>
            <pc:docMk/>
            <pc:sldMk cId="3387350055" sldId="292"/>
            <ac:spMk id="12" creationId="{6E4271E9-2742-4289-84A4-A0BBB3930D10}"/>
          </ac:spMkLst>
        </pc:spChg>
      </pc:sldChg>
      <pc:sldChg chg="modSp">
        <pc:chgData name="Agustín Ruiz Martín" userId="42fb2f6dfcc8d877" providerId="LiveId" clId="{78E9FE5C-C09A-4688-9E30-1BBF82548974}" dt="2020-02-23T16:48:10.618" v="2898" actId="207"/>
        <pc:sldMkLst>
          <pc:docMk/>
          <pc:sldMk cId="1496424113" sldId="327"/>
        </pc:sldMkLst>
        <pc:graphicFrameChg chg="modGraphic">
          <ac:chgData name="Agustín Ruiz Martín" userId="42fb2f6dfcc8d877" providerId="LiveId" clId="{78E9FE5C-C09A-4688-9E30-1BBF82548974}" dt="2020-02-23T16:48:10.618" v="2898" actId="207"/>
          <ac:graphicFrameMkLst>
            <pc:docMk/>
            <pc:sldMk cId="1496424113" sldId="327"/>
            <ac:graphicFrameMk id="15" creationId="{4C658CB2-5373-4084-94EF-4718C0BF7DB2}"/>
          </ac:graphicFrameMkLst>
        </pc:graphicFrameChg>
      </pc:sldChg>
      <pc:sldChg chg="modSp">
        <pc:chgData name="Agustín Ruiz Martín" userId="42fb2f6dfcc8d877" providerId="LiveId" clId="{78E9FE5C-C09A-4688-9E30-1BBF82548974}" dt="2020-03-05T18:46:27.533" v="3324" actId="207"/>
        <pc:sldMkLst>
          <pc:docMk/>
          <pc:sldMk cId="2820515910" sldId="329"/>
        </pc:sldMkLst>
        <pc:graphicFrameChg chg="modGraphic">
          <ac:chgData name="Agustín Ruiz Martín" userId="42fb2f6dfcc8d877" providerId="LiveId" clId="{78E9FE5C-C09A-4688-9E30-1BBF82548974}" dt="2020-03-05T18:46:27.533" v="3324" actId="207"/>
          <ac:graphicFrameMkLst>
            <pc:docMk/>
            <pc:sldMk cId="2820515910" sldId="329"/>
            <ac:graphicFrameMk id="13" creationId="{AB6C86CA-6F1D-4A46-8509-FE4F3F84FD6B}"/>
          </ac:graphicFrameMkLst>
        </pc:graphicFrameChg>
      </pc:sldChg>
      <pc:sldChg chg="modSp">
        <pc:chgData name="Agustín Ruiz Martín" userId="42fb2f6dfcc8d877" providerId="LiveId" clId="{78E9FE5C-C09A-4688-9E30-1BBF82548974}" dt="2020-04-18T01:14:53.526" v="4342" actId="20577"/>
        <pc:sldMkLst>
          <pc:docMk/>
          <pc:sldMk cId="1010297059" sldId="335"/>
        </pc:sldMkLst>
        <pc:spChg chg="mod">
          <ac:chgData name="Agustín Ruiz Martín" userId="42fb2f6dfcc8d877" providerId="LiveId" clId="{78E9FE5C-C09A-4688-9E30-1BBF82548974}" dt="2020-04-18T01:14:53.526" v="4342" actId="20577"/>
          <ac:spMkLst>
            <pc:docMk/>
            <pc:sldMk cId="1010297059" sldId="335"/>
            <ac:spMk id="12" creationId="{D2DBD2C6-8CBB-4490-BDED-3AE5B3D839D2}"/>
          </ac:spMkLst>
        </pc:spChg>
      </pc:sldChg>
      <pc:sldChg chg="modSp">
        <pc:chgData name="Agustín Ruiz Martín" userId="42fb2f6dfcc8d877" providerId="LiveId" clId="{78E9FE5C-C09A-4688-9E30-1BBF82548974}" dt="2020-03-07T20:36:50.659" v="3488" actId="113"/>
        <pc:sldMkLst>
          <pc:docMk/>
          <pc:sldMk cId="1290183413" sldId="343"/>
        </pc:sldMkLst>
        <pc:spChg chg="mod">
          <ac:chgData name="Agustín Ruiz Martín" userId="42fb2f6dfcc8d877" providerId="LiveId" clId="{78E9FE5C-C09A-4688-9E30-1BBF82548974}" dt="2020-03-07T20:36:50.659" v="3488" actId="113"/>
          <ac:spMkLst>
            <pc:docMk/>
            <pc:sldMk cId="1290183413" sldId="343"/>
            <ac:spMk id="2" creationId="{2977E71C-DFAF-40AC-822B-0C0C22510A2B}"/>
          </ac:spMkLst>
        </pc:spChg>
        <pc:spChg chg="mod">
          <ac:chgData name="Agustín Ruiz Martín" userId="42fb2f6dfcc8d877" providerId="LiveId" clId="{78E9FE5C-C09A-4688-9E30-1BBF82548974}" dt="2020-03-07T20:35:57.718" v="3486" actId="1076"/>
          <ac:spMkLst>
            <pc:docMk/>
            <pc:sldMk cId="1290183413" sldId="343"/>
            <ac:spMk id="6" creationId="{F2BC5853-8FE4-4995-81A2-0008E5EFE28A}"/>
          </ac:spMkLst>
        </pc:spChg>
        <pc:spChg chg="mod">
          <ac:chgData name="Agustín Ruiz Martín" userId="42fb2f6dfcc8d877" providerId="LiveId" clId="{78E9FE5C-C09A-4688-9E30-1BBF82548974}" dt="2020-03-07T20:35:42.953" v="3485" actId="1035"/>
          <ac:spMkLst>
            <pc:docMk/>
            <pc:sldMk cId="1290183413" sldId="343"/>
            <ac:spMk id="12" creationId="{B564ADF0-B3DF-4AA5-990A-19CD32E9AB8D}"/>
          </ac:spMkLst>
        </pc:spChg>
      </pc:sldChg>
      <pc:sldChg chg="modSp">
        <pc:chgData name="Agustín Ruiz Martín" userId="42fb2f6dfcc8d877" providerId="LiveId" clId="{78E9FE5C-C09A-4688-9E30-1BBF82548974}" dt="2020-03-07T20:38:39.948" v="3496" actId="14861"/>
        <pc:sldMkLst>
          <pc:docMk/>
          <pc:sldMk cId="2904375241" sldId="344"/>
        </pc:sldMkLst>
        <pc:spChg chg="mod">
          <ac:chgData name="Agustín Ruiz Martín" userId="42fb2f6dfcc8d877" providerId="LiveId" clId="{78E9FE5C-C09A-4688-9E30-1BBF82548974}" dt="2020-03-07T20:38:03.027" v="3494" actId="114"/>
          <ac:spMkLst>
            <pc:docMk/>
            <pc:sldMk cId="2904375241" sldId="344"/>
            <ac:spMk id="17" creationId="{1F989C2F-1DBA-4E09-A47A-54C7B3E0FDF2}"/>
          </ac:spMkLst>
        </pc:spChg>
        <pc:spChg chg="mod">
          <ac:chgData name="Agustín Ruiz Martín" userId="42fb2f6dfcc8d877" providerId="LiveId" clId="{78E9FE5C-C09A-4688-9E30-1BBF82548974}" dt="2020-03-07T20:37:59.622" v="3493" actId="114"/>
          <ac:spMkLst>
            <pc:docMk/>
            <pc:sldMk cId="2904375241" sldId="344"/>
            <ac:spMk id="20" creationId="{640A9F1F-7BBE-4A04-809B-24FFEEE8F308}"/>
          </ac:spMkLst>
        </pc:spChg>
        <pc:spChg chg="mod">
          <ac:chgData name="Agustín Ruiz Martín" userId="42fb2f6dfcc8d877" providerId="LiveId" clId="{78E9FE5C-C09A-4688-9E30-1BBF82548974}" dt="2020-03-07T20:38:11.730" v="3495" actId="14861"/>
          <ac:spMkLst>
            <pc:docMk/>
            <pc:sldMk cId="2904375241" sldId="344"/>
            <ac:spMk id="21" creationId="{3DE78529-D01D-4C95-85BA-BB0C925B2ADE}"/>
          </ac:spMkLst>
        </pc:spChg>
        <pc:spChg chg="mod">
          <ac:chgData name="Agustín Ruiz Martín" userId="42fb2f6dfcc8d877" providerId="LiveId" clId="{78E9FE5C-C09A-4688-9E30-1BBF82548974}" dt="2020-03-07T20:37:54.326" v="3492" actId="114"/>
          <ac:spMkLst>
            <pc:docMk/>
            <pc:sldMk cId="2904375241" sldId="344"/>
            <ac:spMk id="24" creationId="{56FA587A-7301-4CD9-B613-DAE0D1E6CFB3}"/>
          </ac:spMkLst>
        </pc:spChg>
        <pc:spChg chg="mod">
          <ac:chgData name="Agustín Ruiz Martín" userId="42fb2f6dfcc8d877" providerId="LiveId" clId="{78E9FE5C-C09A-4688-9E30-1BBF82548974}" dt="2020-03-07T20:38:39.948" v="3496" actId="14861"/>
          <ac:spMkLst>
            <pc:docMk/>
            <pc:sldMk cId="2904375241" sldId="344"/>
            <ac:spMk id="25" creationId="{2586E8C7-FFCE-468C-9AB2-4E23104CEE49}"/>
          </ac:spMkLst>
        </pc:spChg>
      </pc:sldChg>
      <pc:sldChg chg="modSp">
        <pc:chgData name="Agustín Ruiz Martín" userId="42fb2f6dfcc8d877" providerId="LiveId" clId="{78E9FE5C-C09A-4688-9E30-1BBF82548974}" dt="2020-03-07T20:39:47.236" v="3517" actId="20577"/>
        <pc:sldMkLst>
          <pc:docMk/>
          <pc:sldMk cId="2778432041" sldId="346"/>
        </pc:sldMkLst>
        <pc:spChg chg="mod">
          <ac:chgData name="Agustín Ruiz Martín" userId="42fb2f6dfcc8d877" providerId="LiveId" clId="{78E9FE5C-C09A-4688-9E30-1BBF82548974}" dt="2020-03-07T20:39:15.290" v="3502" actId="1035"/>
          <ac:spMkLst>
            <pc:docMk/>
            <pc:sldMk cId="2778432041" sldId="346"/>
            <ac:spMk id="4" creationId="{B4321CBD-7CF0-48CF-A084-76B8CC2A91F7}"/>
          </ac:spMkLst>
        </pc:spChg>
        <pc:spChg chg="mod">
          <ac:chgData name="Agustín Ruiz Martín" userId="42fb2f6dfcc8d877" providerId="LiveId" clId="{78E9FE5C-C09A-4688-9E30-1BBF82548974}" dt="2020-03-07T20:39:07.620" v="3500" actId="1036"/>
          <ac:spMkLst>
            <pc:docMk/>
            <pc:sldMk cId="2778432041" sldId="346"/>
            <ac:spMk id="6" creationId="{6CC3B168-EDFB-4269-B589-196F3EFDF56F}"/>
          </ac:spMkLst>
        </pc:spChg>
        <pc:spChg chg="mod">
          <ac:chgData name="Agustín Ruiz Martín" userId="42fb2f6dfcc8d877" providerId="LiveId" clId="{78E9FE5C-C09A-4688-9E30-1BBF82548974}" dt="2020-03-07T20:39:47.236" v="3517" actId="20577"/>
          <ac:spMkLst>
            <pc:docMk/>
            <pc:sldMk cId="2778432041" sldId="346"/>
            <ac:spMk id="7" creationId="{9047FEE8-0522-4620-ABBD-7F7ECF4FF8DB}"/>
          </ac:spMkLst>
        </pc:spChg>
        <pc:spChg chg="mod">
          <ac:chgData name="Agustín Ruiz Martín" userId="42fb2f6dfcc8d877" providerId="LiveId" clId="{78E9FE5C-C09A-4688-9E30-1BBF82548974}" dt="2020-03-07T20:39:32.474" v="3505" actId="20577"/>
          <ac:spMkLst>
            <pc:docMk/>
            <pc:sldMk cId="2778432041" sldId="346"/>
            <ac:spMk id="8" creationId="{497E7E6E-A413-4F71-98BD-DA35CA1555EB}"/>
          </ac:spMkLst>
        </pc:spChg>
        <pc:picChg chg="mod">
          <ac:chgData name="Agustín Ruiz Martín" userId="42fb2f6dfcc8d877" providerId="LiveId" clId="{78E9FE5C-C09A-4688-9E30-1BBF82548974}" dt="2020-03-07T18:01:54.252" v="3371" actId="1036"/>
          <ac:picMkLst>
            <pc:docMk/>
            <pc:sldMk cId="2778432041" sldId="346"/>
            <ac:picMk id="35" creationId="{D5DDB77A-C5F1-4273-BE02-03A74D497E94}"/>
          </ac:picMkLst>
        </pc:picChg>
      </pc:sldChg>
      <pc:sldChg chg="addSp modSp">
        <pc:chgData name="Agustín Ruiz Martín" userId="42fb2f6dfcc8d877" providerId="LiveId" clId="{78E9FE5C-C09A-4688-9E30-1BBF82548974}" dt="2020-03-16T21:11:36.948" v="4324" actId="20577"/>
        <pc:sldMkLst>
          <pc:docMk/>
          <pc:sldMk cId="2550060868" sldId="349"/>
        </pc:sldMkLst>
        <pc:spChg chg="mod">
          <ac:chgData name="Agustín Ruiz Martín" userId="42fb2f6dfcc8d877" providerId="LiveId" clId="{78E9FE5C-C09A-4688-9E30-1BBF82548974}" dt="2020-03-07T20:41:50.144" v="3518" actId="20577"/>
          <ac:spMkLst>
            <pc:docMk/>
            <pc:sldMk cId="2550060868" sldId="349"/>
            <ac:spMk id="6" creationId="{C27CA7C5-E88D-4374-B43A-16D3A986F136}"/>
          </ac:spMkLst>
        </pc:spChg>
        <pc:spChg chg="mod">
          <ac:chgData name="Agustín Ruiz Martín" userId="42fb2f6dfcc8d877" providerId="LiveId" clId="{78E9FE5C-C09A-4688-9E30-1BBF82548974}" dt="2020-03-07T20:41:58.851" v="3520" actId="20577"/>
          <ac:spMkLst>
            <pc:docMk/>
            <pc:sldMk cId="2550060868" sldId="349"/>
            <ac:spMk id="8" creationId="{E6D822E6-28C2-43A4-8A13-4740F23C75D8}"/>
          </ac:spMkLst>
        </pc:spChg>
        <pc:spChg chg="mod">
          <ac:chgData name="Agustín Ruiz Martín" userId="42fb2f6dfcc8d877" providerId="LiveId" clId="{78E9FE5C-C09A-4688-9E30-1BBF82548974}" dt="2020-03-07T20:42:28.737" v="3528" actId="20577"/>
          <ac:spMkLst>
            <pc:docMk/>
            <pc:sldMk cId="2550060868" sldId="349"/>
            <ac:spMk id="11" creationId="{E7D92293-9F48-4274-90C4-F30D4661D92D}"/>
          </ac:spMkLst>
        </pc:spChg>
        <pc:spChg chg="mod">
          <ac:chgData name="Agustín Ruiz Martín" userId="42fb2f6dfcc8d877" providerId="LiveId" clId="{78E9FE5C-C09A-4688-9E30-1BBF82548974}" dt="2020-03-07T20:42:16.949" v="3524" actId="20577"/>
          <ac:spMkLst>
            <pc:docMk/>
            <pc:sldMk cId="2550060868" sldId="349"/>
            <ac:spMk id="13" creationId="{2569E803-2C03-454D-BA11-22AFF5F4C017}"/>
          </ac:spMkLst>
        </pc:spChg>
        <pc:spChg chg="mod">
          <ac:chgData name="Agustín Ruiz Martín" userId="42fb2f6dfcc8d877" providerId="LiveId" clId="{78E9FE5C-C09A-4688-9E30-1BBF82548974}" dt="2020-03-05T21:48:50.928" v="3336" actId="1037"/>
          <ac:spMkLst>
            <pc:docMk/>
            <pc:sldMk cId="2550060868" sldId="349"/>
            <ac:spMk id="22" creationId="{2AEF757F-4E9C-4A89-A76D-C276337CB8A8}"/>
          </ac:spMkLst>
        </pc:spChg>
        <pc:spChg chg="mod">
          <ac:chgData name="Agustín Ruiz Martín" userId="42fb2f6dfcc8d877" providerId="LiveId" clId="{78E9FE5C-C09A-4688-9E30-1BBF82548974}" dt="2020-03-05T21:48:59.511" v="3337" actId="1036"/>
          <ac:spMkLst>
            <pc:docMk/>
            <pc:sldMk cId="2550060868" sldId="349"/>
            <ac:spMk id="23" creationId="{7C24B85E-D023-4AA1-B869-3A1FF1957F01}"/>
          </ac:spMkLst>
        </pc:spChg>
        <pc:spChg chg="mod">
          <ac:chgData name="Agustín Ruiz Martín" userId="42fb2f6dfcc8d877" providerId="LiveId" clId="{78E9FE5C-C09A-4688-9E30-1BBF82548974}" dt="2020-03-09T21:24:08.622" v="3800" actId="20577"/>
          <ac:spMkLst>
            <pc:docMk/>
            <pc:sldMk cId="2550060868" sldId="349"/>
            <ac:spMk id="24" creationId="{D9DC2F51-AA6B-4898-8C46-C19F60C69492}"/>
          </ac:spMkLst>
        </pc:spChg>
        <pc:spChg chg="mod">
          <ac:chgData name="Agustín Ruiz Martín" userId="42fb2f6dfcc8d877" providerId="LiveId" clId="{78E9FE5C-C09A-4688-9E30-1BBF82548974}" dt="2020-03-09T21:36:25.918" v="4315" actId="1036"/>
          <ac:spMkLst>
            <pc:docMk/>
            <pc:sldMk cId="2550060868" sldId="349"/>
            <ac:spMk id="25" creationId="{B176DFD3-8A9F-4FD1-AE21-A75E388AEA3F}"/>
          </ac:spMkLst>
        </pc:spChg>
        <pc:spChg chg="add mod">
          <ac:chgData name="Agustín Ruiz Martín" userId="42fb2f6dfcc8d877" providerId="LiveId" clId="{78E9FE5C-C09A-4688-9E30-1BBF82548974}" dt="2020-03-16T21:11:36.948" v="4324" actId="20577"/>
          <ac:spMkLst>
            <pc:docMk/>
            <pc:sldMk cId="2550060868" sldId="349"/>
            <ac:spMk id="26" creationId="{3A2EE69A-8BFD-4B3B-8F1A-B29EC72D37E2}"/>
          </ac:spMkLst>
        </pc:spChg>
      </pc:sldChg>
      <pc:sldChg chg="modSp">
        <pc:chgData name="Agustín Ruiz Martín" userId="42fb2f6dfcc8d877" providerId="LiveId" clId="{78E9FE5C-C09A-4688-9E30-1BBF82548974}" dt="2020-04-18T01:15:19.974" v="4348" actId="20577"/>
        <pc:sldMkLst>
          <pc:docMk/>
          <pc:sldMk cId="1872861411" sldId="350"/>
        </pc:sldMkLst>
        <pc:spChg chg="mod">
          <ac:chgData name="Agustín Ruiz Martín" userId="42fb2f6dfcc8d877" providerId="LiveId" clId="{78E9FE5C-C09A-4688-9E30-1BBF82548974}" dt="2020-04-18T01:15:19.974" v="4348" actId="20577"/>
          <ac:spMkLst>
            <pc:docMk/>
            <pc:sldMk cId="1872861411" sldId="350"/>
            <ac:spMk id="12" creationId="{7751C0DC-83D6-4705-83C1-CBA66AE375C1}"/>
          </ac:spMkLst>
        </pc:spChg>
      </pc:sldChg>
      <pc:sldChg chg="addSp delSp modSp">
        <pc:chgData name="Agustín Ruiz Martín" userId="42fb2f6dfcc8d877" providerId="LiveId" clId="{78E9FE5C-C09A-4688-9E30-1BBF82548974}" dt="2020-03-07T20:43:52.658" v="3529" actId="1035"/>
        <pc:sldMkLst>
          <pc:docMk/>
          <pc:sldMk cId="1194202706" sldId="351"/>
        </pc:sldMkLst>
        <pc:spChg chg="mod">
          <ac:chgData name="Agustín Ruiz Martín" userId="42fb2f6dfcc8d877" providerId="LiveId" clId="{78E9FE5C-C09A-4688-9E30-1BBF82548974}" dt="2020-02-21T17:03:43.892" v="2750" actId="20577"/>
          <ac:spMkLst>
            <pc:docMk/>
            <pc:sldMk cId="1194202706" sldId="351"/>
            <ac:spMk id="6" creationId="{8E854366-201E-43A1-9FDA-62010B553481}"/>
          </ac:spMkLst>
        </pc:spChg>
        <pc:spChg chg="add del">
          <ac:chgData name="Agustín Ruiz Martín" userId="42fb2f6dfcc8d877" providerId="LiveId" clId="{78E9FE5C-C09A-4688-9E30-1BBF82548974}" dt="2020-02-21T17:00:08.378" v="2712"/>
          <ac:spMkLst>
            <pc:docMk/>
            <pc:sldMk cId="1194202706" sldId="351"/>
            <ac:spMk id="8" creationId="{EA46AF97-8A2C-458E-9CEF-BA89F4CFC118}"/>
          </ac:spMkLst>
        </pc:spChg>
        <pc:spChg chg="mod">
          <ac:chgData name="Agustín Ruiz Martín" userId="42fb2f6dfcc8d877" providerId="LiveId" clId="{78E9FE5C-C09A-4688-9E30-1BBF82548974}" dt="2020-03-07T18:03:52.697" v="3376" actId="1035"/>
          <ac:spMkLst>
            <pc:docMk/>
            <pc:sldMk cId="1194202706" sldId="351"/>
            <ac:spMk id="10" creationId="{CBA3DA4E-BE45-4C76-AEC3-5F6DB06DF592}"/>
          </ac:spMkLst>
        </pc:spChg>
        <pc:graphicFrameChg chg="mod">
          <ac:chgData name="Agustín Ruiz Martín" userId="42fb2f6dfcc8d877" providerId="LiveId" clId="{78E9FE5C-C09A-4688-9E30-1BBF82548974}" dt="2020-03-07T20:43:52.658" v="3529" actId="1035"/>
          <ac:graphicFrameMkLst>
            <pc:docMk/>
            <pc:sldMk cId="1194202706" sldId="351"/>
            <ac:graphicFrameMk id="9" creationId="{FF7426BC-AA10-4A06-9E1A-3A0742F999B8}"/>
          </ac:graphicFrameMkLst>
        </pc:graphicFrameChg>
      </pc:sldChg>
      <pc:sldChg chg="addSp delSp modSp">
        <pc:chgData name="Agustín Ruiz Martín" userId="42fb2f6dfcc8d877" providerId="LiveId" clId="{78E9FE5C-C09A-4688-9E30-1BBF82548974}" dt="2020-03-01T15:00:40.196" v="3174" actId="20577"/>
        <pc:sldMkLst>
          <pc:docMk/>
          <pc:sldMk cId="1730400789" sldId="354"/>
        </pc:sldMkLst>
        <pc:spChg chg="mod">
          <ac:chgData name="Agustín Ruiz Martín" userId="42fb2f6dfcc8d877" providerId="LiveId" clId="{78E9FE5C-C09A-4688-9E30-1BBF82548974}" dt="2020-03-01T15:00:40.196" v="3174" actId="20577"/>
          <ac:spMkLst>
            <pc:docMk/>
            <pc:sldMk cId="1730400789" sldId="354"/>
            <ac:spMk id="6" creationId="{25527CD1-1244-4666-8F34-23D1818DC129}"/>
          </ac:spMkLst>
        </pc:spChg>
        <pc:spChg chg="del mod">
          <ac:chgData name="Agustín Ruiz Martín" userId="42fb2f6dfcc8d877" providerId="LiveId" clId="{78E9FE5C-C09A-4688-9E30-1BBF82548974}" dt="2020-02-21T16:10:56.934" v="2643" actId="478"/>
          <ac:spMkLst>
            <pc:docMk/>
            <pc:sldMk cId="1730400789" sldId="354"/>
            <ac:spMk id="7" creationId="{C1E1382E-5A4B-4945-976E-E988FF673F84}"/>
          </ac:spMkLst>
        </pc:spChg>
        <pc:spChg chg="mod">
          <ac:chgData name="Agustín Ruiz Martín" userId="42fb2f6dfcc8d877" providerId="LiveId" clId="{78E9FE5C-C09A-4688-9E30-1BBF82548974}" dt="2020-03-01T14:50:27.974" v="2966" actId="20577"/>
          <ac:spMkLst>
            <pc:docMk/>
            <pc:sldMk cId="1730400789" sldId="354"/>
            <ac:spMk id="9" creationId="{71AF085E-9329-4640-A061-22E3C7A7BBAD}"/>
          </ac:spMkLst>
        </pc:spChg>
        <pc:spChg chg="add mod">
          <ac:chgData name="Agustín Ruiz Martín" userId="42fb2f6dfcc8d877" providerId="LiveId" clId="{78E9FE5C-C09A-4688-9E30-1BBF82548974}" dt="2020-02-21T17:34:14.654" v="2895" actId="1036"/>
          <ac:spMkLst>
            <pc:docMk/>
            <pc:sldMk cId="1730400789" sldId="354"/>
            <ac:spMk id="11" creationId="{380113F7-0DBB-4204-8CBD-2D8C1DDC950D}"/>
          </ac:spMkLst>
        </pc:spChg>
        <pc:spChg chg="add mod">
          <ac:chgData name="Agustín Ruiz Martín" userId="42fb2f6dfcc8d877" providerId="LiveId" clId="{78E9FE5C-C09A-4688-9E30-1BBF82548974}" dt="2020-02-21T17:34:14.654" v="2895" actId="1036"/>
          <ac:spMkLst>
            <pc:docMk/>
            <pc:sldMk cId="1730400789" sldId="354"/>
            <ac:spMk id="12" creationId="{380113F7-0DBB-4204-8CBD-2D8C1DDC950D}"/>
          </ac:spMkLst>
        </pc:spChg>
        <pc:picChg chg="add mod">
          <ac:chgData name="Agustín Ruiz Martín" userId="42fb2f6dfcc8d877" providerId="LiveId" clId="{78E9FE5C-C09A-4688-9E30-1BBF82548974}" dt="2020-02-21T17:34:14.654" v="2895" actId="1036"/>
          <ac:picMkLst>
            <pc:docMk/>
            <pc:sldMk cId="1730400789" sldId="354"/>
            <ac:picMk id="8" creationId="{CB4D07BE-1E27-4FE3-8595-80970DDF1F19}"/>
          </ac:picMkLst>
        </pc:picChg>
        <pc:picChg chg="add mod">
          <ac:chgData name="Agustín Ruiz Martín" userId="42fb2f6dfcc8d877" providerId="LiveId" clId="{78E9FE5C-C09A-4688-9E30-1BBF82548974}" dt="2020-02-21T17:34:14.654" v="2895" actId="1036"/>
          <ac:picMkLst>
            <pc:docMk/>
            <pc:sldMk cId="1730400789" sldId="354"/>
            <ac:picMk id="10" creationId="{2CCBCD59-B5A7-4A06-8A5F-E5CEE4030C4C}"/>
          </ac:picMkLst>
        </pc:picChg>
      </pc:sldChg>
      <pc:sldChg chg="addSp modSp">
        <pc:chgData name="Agustín Ruiz Martín" userId="42fb2f6dfcc8d877" providerId="LiveId" clId="{78E9FE5C-C09A-4688-9E30-1BBF82548974}" dt="2020-03-07T20:47:38.866" v="3541" actId="1036"/>
        <pc:sldMkLst>
          <pc:docMk/>
          <pc:sldMk cId="3604590659" sldId="355"/>
        </pc:sldMkLst>
        <pc:spChg chg="mod">
          <ac:chgData name="Agustín Ruiz Martín" userId="42fb2f6dfcc8d877" providerId="LiveId" clId="{78E9FE5C-C09A-4688-9E30-1BBF82548974}" dt="2020-03-07T20:47:38.866" v="3541" actId="1036"/>
          <ac:spMkLst>
            <pc:docMk/>
            <pc:sldMk cId="3604590659" sldId="355"/>
            <ac:spMk id="6" creationId="{5FD3A38D-67FE-4A46-83F5-649278DB0563}"/>
          </ac:spMkLst>
        </pc:spChg>
        <pc:picChg chg="add mod">
          <ac:chgData name="Agustín Ruiz Martín" userId="42fb2f6dfcc8d877" providerId="LiveId" clId="{78E9FE5C-C09A-4688-9E30-1BBF82548974}" dt="2020-03-07T20:47:38.866" v="3541" actId="1036"/>
          <ac:picMkLst>
            <pc:docMk/>
            <pc:sldMk cId="3604590659" sldId="355"/>
            <ac:picMk id="7" creationId="{7E694E5A-D333-40A3-9B93-D8030D98D0C4}"/>
          </ac:picMkLst>
        </pc:picChg>
      </pc:sldChg>
      <pc:sldChg chg="addSp modSp modAnim">
        <pc:chgData name="Agustín Ruiz Martín" userId="42fb2f6dfcc8d877" providerId="LiveId" clId="{78E9FE5C-C09A-4688-9E30-1BBF82548974}" dt="2020-03-12T17:35:25.460" v="4323" actId="20577"/>
        <pc:sldMkLst>
          <pc:docMk/>
          <pc:sldMk cId="3677862938" sldId="357"/>
        </pc:sldMkLst>
        <pc:spChg chg="mod">
          <ac:chgData name="Agustín Ruiz Martín" userId="42fb2f6dfcc8d877" providerId="LiveId" clId="{78E9FE5C-C09A-4688-9E30-1BBF82548974}" dt="2020-02-21T16:12:56.151" v="2705" actId="1037"/>
          <ac:spMkLst>
            <pc:docMk/>
            <pc:sldMk cId="3677862938" sldId="357"/>
            <ac:spMk id="7" creationId="{A84AEAEB-D635-46F5-A4F3-46C3E427BBD0}"/>
          </ac:spMkLst>
        </pc:spChg>
        <pc:spChg chg="add mod">
          <ac:chgData name="Agustín Ruiz Martín" userId="42fb2f6dfcc8d877" providerId="LiveId" clId="{78E9FE5C-C09A-4688-9E30-1BBF82548974}" dt="2020-02-23T11:05:40.738" v="2897" actId="114"/>
          <ac:spMkLst>
            <pc:docMk/>
            <pc:sldMk cId="3677862938" sldId="357"/>
            <ac:spMk id="8" creationId="{1D868A19-48EC-4058-A08A-6715B5C9CCF3}"/>
          </ac:spMkLst>
        </pc:spChg>
        <pc:spChg chg="add mod">
          <ac:chgData name="Agustín Ruiz Martín" userId="42fb2f6dfcc8d877" providerId="LiveId" clId="{78E9FE5C-C09A-4688-9E30-1BBF82548974}" dt="2020-03-12T17:35:25.460" v="4323" actId="20577"/>
          <ac:spMkLst>
            <pc:docMk/>
            <pc:sldMk cId="3677862938" sldId="357"/>
            <ac:spMk id="9" creationId="{070D98C0-9780-4349-9B5D-DB3A5C26DE49}"/>
          </ac:spMkLst>
        </pc:spChg>
        <pc:graphicFrameChg chg="mod">
          <ac:chgData name="Agustín Ruiz Martín" userId="42fb2f6dfcc8d877" providerId="LiveId" clId="{78E9FE5C-C09A-4688-9E30-1BBF82548974}" dt="2020-02-21T16:12:52.621" v="2703" actId="1038"/>
          <ac:graphicFrameMkLst>
            <pc:docMk/>
            <pc:sldMk cId="3677862938" sldId="357"/>
            <ac:graphicFrameMk id="2" creationId="{B9B41CDD-8240-4C1E-8221-0D45F35266E4}"/>
          </ac:graphicFrameMkLst>
        </pc:graphicFrameChg>
      </pc:sldChg>
      <pc:sldChg chg="modNotesTx">
        <pc:chgData name="Agustín Ruiz Martín" userId="42fb2f6dfcc8d877" providerId="LiveId" clId="{78E9FE5C-C09A-4688-9E30-1BBF82548974}" dt="2020-04-22T20:24:45.209" v="4376" actId="20577"/>
        <pc:sldMkLst>
          <pc:docMk/>
          <pc:sldMk cId="3196068567" sldId="358"/>
        </pc:sldMkLst>
      </pc:sldChg>
      <pc:sldChg chg="modSp">
        <pc:chgData name="Agustín Ruiz Martín" userId="42fb2f6dfcc8d877" providerId="LiveId" clId="{78E9FE5C-C09A-4688-9E30-1BBF82548974}" dt="2020-03-07T20:51:31.643" v="3626" actId="1036"/>
        <pc:sldMkLst>
          <pc:docMk/>
          <pc:sldMk cId="1769809315" sldId="359"/>
        </pc:sldMkLst>
        <pc:spChg chg="mod">
          <ac:chgData name="Agustín Ruiz Martín" userId="42fb2f6dfcc8d877" providerId="LiveId" clId="{78E9FE5C-C09A-4688-9E30-1BBF82548974}" dt="2020-03-07T20:51:31.643" v="3626" actId="1036"/>
          <ac:spMkLst>
            <pc:docMk/>
            <pc:sldMk cId="1769809315" sldId="359"/>
            <ac:spMk id="11" creationId="{E199B03B-5EF0-46CD-85FB-6BA6E118F038}"/>
          </ac:spMkLst>
        </pc:spChg>
        <pc:spChg chg="mod">
          <ac:chgData name="Agustín Ruiz Martín" userId="42fb2f6dfcc8d877" providerId="LiveId" clId="{78E9FE5C-C09A-4688-9E30-1BBF82548974}" dt="2020-03-07T20:51:31.643" v="3626" actId="1036"/>
          <ac:spMkLst>
            <pc:docMk/>
            <pc:sldMk cId="1769809315" sldId="359"/>
            <ac:spMk id="12" creationId="{4F11DDC1-C211-41EE-87F9-7B834731A925}"/>
          </ac:spMkLst>
        </pc:spChg>
        <pc:spChg chg="mod">
          <ac:chgData name="Agustín Ruiz Martín" userId="42fb2f6dfcc8d877" providerId="LiveId" clId="{78E9FE5C-C09A-4688-9E30-1BBF82548974}" dt="2020-02-11T22:12:48.537" v="931" actId="1036"/>
          <ac:spMkLst>
            <pc:docMk/>
            <pc:sldMk cId="1769809315" sldId="359"/>
            <ac:spMk id="13" creationId="{9DE41DAF-8ABD-45A5-924C-FBC86893377F}"/>
          </ac:spMkLst>
        </pc:spChg>
      </pc:sldChg>
      <pc:sldChg chg="addSp delSp modSp">
        <pc:chgData name="Agustín Ruiz Martín" userId="42fb2f6dfcc8d877" providerId="LiveId" clId="{78E9FE5C-C09A-4688-9E30-1BBF82548974}" dt="2020-02-21T17:06:36.843" v="2786" actId="1076"/>
        <pc:sldMkLst>
          <pc:docMk/>
          <pc:sldMk cId="628486281" sldId="360"/>
        </pc:sldMkLst>
        <pc:spChg chg="add del mod">
          <ac:chgData name="Agustín Ruiz Martín" userId="42fb2f6dfcc8d877" providerId="LiveId" clId="{78E9FE5C-C09A-4688-9E30-1BBF82548974}" dt="2020-02-21T17:06:03.690" v="2756" actId="478"/>
          <ac:spMkLst>
            <pc:docMk/>
            <pc:sldMk cId="628486281" sldId="360"/>
            <ac:spMk id="7" creationId="{3F14A553-7C9D-4C0B-A281-445853EC0B1C}"/>
          </ac:spMkLst>
        </pc:spChg>
        <pc:graphicFrameChg chg="mod">
          <ac:chgData name="Agustín Ruiz Martín" userId="42fb2f6dfcc8d877" providerId="LiveId" clId="{78E9FE5C-C09A-4688-9E30-1BBF82548974}" dt="2020-02-21T17:06:36.843" v="2786" actId="1076"/>
          <ac:graphicFrameMkLst>
            <pc:docMk/>
            <pc:sldMk cId="628486281" sldId="360"/>
            <ac:graphicFrameMk id="6" creationId="{8598404D-AB68-4D75-953B-1479E5258BB7}"/>
          </ac:graphicFrameMkLst>
        </pc:graphicFrameChg>
      </pc:sldChg>
      <pc:sldChg chg="addSp delSp modSp">
        <pc:chgData name="Agustín Ruiz Martín" userId="42fb2f6dfcc8d877" providerId="LiveId" clId="{78E9FE5C-C09A-4688-9E30-1BBF82548974}" dt="2020-02-21T17:26:15.181" v="2877" actId="1036"/>
        <pc:sldMkLst>
          <pc:docMk/>
          <pc:sldMk cId="2013118059" sldId="361"/>
        </pc:sldMkLst>
        <pc:spChg chg="mod">
          <ac:chgData name="Agustín Ruiz Martín" userId="42fb2f6dfcc8d877" providerId="LiveId" clId="{78E9FE5C-C09A-4688-9E30-1BBF82548974}" dt="2020-02-21T17:26:15.181" v="2877" actId="1036"/>
          <ac:spMkLst>
            <pc:docMk/>
            <pc:sldMk cId="2013118059" sldId="361"/>
            <ac:spMk id="15" creationId="{0CF2541D-B078-4888-83D7-50D547CA9F7A}"/>
          </ac:spMkLst>
        </pc:spChg>
        <pc:spChg chg="mod">
          <ac:chgData name="Agustín Ruiz Martín" userId="42fb2f6dfcc8d877" providerId="LiveId" clId="{78E9FE5C-C09A-4688-9E30-1BBF82548974}" dt="2020-02-14T16:16:00.100" v="2312" actId="20577"/>
          <ac:spMkLst>
            <pc:docMk/>
            <pc:sldMk cId="2013118059" sldId="361"/>
            <ac:spMk id="24" creationId="{EFDFEB07-2BB9-42F8-B8A8-7D64B2258F02}"/>
          </ac:spMkLst>
        </pc:spChg>
        <pc:spChg chg="add del mod">
          <ac:chgData name="Agustín Ruiz Martín" userId="42fb2f6dfcc8d877" providerId="LiveId" clId="{78E9FE5C-C09A-4688-9E30-1BBF82548974}" dt="2020-02-21T17:24:51.252" v="2788" actId="478"/>
          <ac:spMkLst>
            <pc:docMk/>
            <pc:sldMk cId="2013118059" sldId="361"/>
            <ac:spMk id="33" creationId="{60108160-F96C-4A7D-934F-BB897936B4AA}"/>
          </ac:spMkLst>
        </pc:spChg>
        <pc:spChg chg="mod">
          <ac:chgData name="Agustín Ruiz Martín" userId="42fb2f6dfcc8d877" providerId="LiveId" clId="{78E9FE5C-C09A-4688-9E30-1BBF82548974}" dt="2020-02-13T17:35:42.777" v="1664" actId="20577"/>
          <ac:spMkLst>
            <pc:docMk/>
            <pc:sldMk cId="2013118059" sldId="361"/>
            <ac:spMk id="47" creationId="{C4D91F0B-0AFA-4549-BD8D-7F8B9333DEBB}"/>
          </ac:spMkLst>
        </pc:spChg>
        <pc:grpChg chg="mod">
          <ac:chgData name="Agustín Ruiz Martín" userId="42fb2f6dfcc8d877" providerId="LiveId" clId="{78E9FE5C-C09A-4688-9E30-1BBF82548974}" dt="2020-02-21T17:26:15.181" v="2877" actId="1036"/>
          <ac:grpSpMkLst>
            <pc:docMk/>
            <pc:sldMk cId="2013118059" sldId="361"/>
            <ac:grpSpMk id="32" creationId="{42F90B89-62D6-442E-A47D-93CDD7DC09CE}"/>
          </ac:grpSpMkLst>
        </pc:grpChg>
        <pc:grpChg chg="mod">
          <ac:chgData name="Agustín Ruiz Martín" userId="42fb2f6dfcc8d877" providerId="LiveId" clId="{78E9FE5C-C09A-4688-9E30-1BBF82548974}" dt="2020-02-21T17:26:15.181" v="2877" actId="1036"/>
          <ac:grpSpMkLst>
            <pc:docMk/>
            <pc:sldMk cId="2013118059" sldId="361"/>
            <ac:grpSpMk id="42" creationId="{60D07BB1-11F4-46FC-ACA9-9B021258F370}"/>
          </ac:grpSpMkLst>
        </pc:grpChg>
        <pc:grpChg chg="mod">
          <ac:chgData name="Agustín Ruiz Martín" userId="42fb2f6dfcc8d877" providerId="LiveId" clId="{78E9FE5C-C09A-4688-9E30-1BBF82548974}" dt="2020-02-21T17:26:15.181" v="2877" actId="1036"/>
          <ac:grpSpMkLst>
            <pc:docMk/>
            <pc:sldMk cId="2013118059" sldId="361"/>
            <ac:grpSpMk id="43" creationId="{5ED6327D-21F8-472D-A9BB-27CF6EB2C764}"/>
          </ac:grpSpMkLst>
        </pc:grpChg>
        <pc:picChg chg="mod">
          <ac:chgData name="Agustín Ruiz Martín" userId="42fb2f6dfcc8d877" providerId="LiveId" clId="{78E9FE5C-C09A-4688-9E30-1BBF82548974}" dt="2020-02-21T17:26:15.181" v="2877" actId="1036"/>
          <ac:picMkLst>
            <pc:docMk/>
            <pc:sldMk cId="2013118059" sldId="361"/>
            <ac:picMk id="10" creationId="{D4AEE619-BDA3-48B5-92E2-E194E668C930}"/>
          </ac:picMkLst>
        </pc:picChg>
      </pc:sldChg>
      <pc:sldChg chg="addSp delSp modSp">
        <pc:chgData name="Agustín Ruiz Martín" userId="42fb2f6dfcc8d877" providerId="LiveId" clId="{78E9FE5C-C09A-4688-9E30-1BBF82548974}" dt="2020-02-25T13:57:07.345" v="2958" actId="478"/>
        <pc:sldMkLst>
          <pc:docMk/>
          <pc:sldMk cId="2223769978" sldId="362"/>
        </pc:sldMkLst>
        <pc:spChg chg="del">
          <ac:chgData name="Agustín Ruiz Martín" userId="42fb2f6dfcc8d877" providerId="LiveId" clId="{78E9FE5C-C09A-4688-9E30-1BBF82548974}" dt="2020-02-25T13:57:07.345" v="2958" actId="478"/>
          <ac:spMkLst>
            <pc:docMk/>
            <pc:sldMk cId="2223769978" sldId="362"/>
            <ac:spMk id="3" creationId="{4A07889F-12A3-4BC6-98FA-5B9C50F1AB69}"/>
          </ac:spMkLst>
        </pc:spChg>
        <pc:spChg chg="mod">
          <ac:chgData name="Agustín Ruiz Martín" userId="42fb2f6dfcc8d877" providerId="LiveId" clId="{78E9FE5C-C09A-4688-9E30-1BBF82548974}" dt="2020-02-11T17:13:45.016" v="14" actId="20577"/>
          <ac:spMkLst>
            <pc:docMk/>
            <pc:sldMk cId="2223769978" sldId="362"/>
            <ac:spMk id="8" creationId="{381F8CDE-6D62-4861-8A79-6EE3B3BB308D}"/>
          </ac:spMkLst>
        </pc:spChg>
        <pc:spChg chg="mod">
          <ac:chgData name="Agustín Ruiz Martín" userId="42fb2f6dfcc8d877" providerId="LiveId" clId="{78E9FE5C-C09A-4688-9E30-1BBF82548974}" dt="2020-02-11T17:14:51.211" v="46" actId="1036"/>
          <ac:spMkLst>
            <pc:docMk/>
            <pc:sldMk cId="2223769978" sldId="362"/>
            <ac:spMk id="11" creationId="{45B73EF7-CB2B-4D20-AC8F-9E1EE77DF05F}"/>
          </ac:spMkLst>
        </pc:spChg>
        <pc:spChg chg="mod">
          <ac:chgData name="Agustín Ruiz Martín" userId="42fb2f6dfcc8d877" providerId="LiveId" clId="{78E9FE5C-C09A-4688-9E30-1BBF82548974}" dt="2020-02-11T17:14:12.780" v="37" actId="20577"/>
          <ac:spMkLst>
            <pc:docMk/>
            <pc:sldMk cId="2223769978" sldId="362"/>
            <ac:spMk id="12" creationId="{989EDC19-13F6-445A-84C9-3D97DD9B8ED9}"/>
          </ac:spMkLst>
        </pc:spChg>
        <pc:spChg chg="mod">
          <ac:chgData name="Agustín Ruiz Martín" userId="42fb2f6dfcc8d877" providerId="LiveId" clId="{78E9FE5C-C09A-4688-9E30-1BBF82548974}" dt="2020-02-14T16:17:44.329" v="2320" actId="20577"/>
          <ac:spMkLst>
            <pc:docMk/>
            <pc:sldMk cId="2223769978" sldId="362"/>
            <ac:spMk id="14" creationId="{7FDAD668-E27B-4620-961B-BF6849010D09}"/>
          </ac:spMkLst>
        </pc:spChg>
        <pc:spChg chg="add del">
          <ac:chgData name="Agustín Ruiz Martín" userId="42fb2f6dfcc8d877" providerId="LiveId" clId="{78E9FE5C-C09A-4688-9E30-1BBF82548974}" dt="2020-02-21T17:24:55.653" v="2789" actId="478"/>
          <ac:spMkLst>
            <pc:docMk/>
            <pc:sldMk cId="2223769978" sldId="362"/>
            <ac:spMk id="17" creationId="{7E765CDB-6B67-4708-8CD6-4E3F1C75E77E}"/>
          </ac:spMkLst>
        </pc:spChg>
        <pc:grpChg chg="add mod">
          <ac:chgData name="Agustín Ruiz Martín" userId="42fb2f6dfcc8d877" providerId="LiveId" clId="{78E9FE5C-C09A-4688-9E30-1BBF82548974}" dt="2020-02-11T18:07:17.128" v="800" actId="1036"/>
          <ac:grpSpMkLst>
            <pc:docMk/>
            <pc:sldMk cId="2223769978" sldId="362"/>
            <ac:grpSpMk id="7" creationId="{B5FDF08F-4F35-40DB-A6F2-1E89F6A5095E}"/>
          </ac:grpSpMkLst>
        </pc:grpChg>
        <pc:picChg chg="mod">
          <ac:chgData name="Agustín Ruiz Martín" userId="42fb2f6dfcc8d877" providerId="LiveId" clId="{78E9FE5C-C09A-4688-9E30-1BBF82548974}" dt="2020-02-21T17:26:02.173" v="2865" actId="1035"/>
          <ac:picMkLst>
            <pc:docMk/>
            <pc:sldMk cId="2223769978" sldId="362"/>
            <ac:picMk id="16" creationId="{890006EB-120D-4015-9865-396A4FCB0E5E}"/>
          </ac:picMkLst>
        </pc:picChg>
      </pc:sldChg>
      <pc:sldChg chg="addSp delSp modSp add modAnim">
        <pc:chgData name="Agustín Ruiz Martín" userId="42fb2f6dfcc8d877" providerId="LiveId" clId="{78E9FE5C-C09A-4688-9E30-1BBF82548974}" dt="2020-02-21T17:06:23.561" v="2785" actId="1036"/>
        <pc:sldMkLst>
          <pc:docMk/>
          <pc:sldMk cId="1513608126" sldId="363"/>
        </pc:sldMkLst>
        <pc:spChg chg="mod">
          <ac:chgData name="Agustín Ruiz Martín" userId="42fb2f6dfcc8d877" providerId="LiveId" clId="{78E9FE5C-C09A-4688-9E30-1BBF82548974}" dt="2020-02-11T17:36:47.739" v="55" actId="11"/>
          <ac:spMkLst>
            <pc:docMk/>
            <pc:sldMk cId="1513608126" sldId="363"/>
            <ac:spMk id="3" creationId="{4A07889F-12A3-4BC6-98FA-5B9C50F1AB69}"/>
          </ac:spMkLst>
        </pc:spChg>
        <pc:spChg chg="del">
          <ac:chgData name="Agustín Ruiz Martín" userId="42fb2f6dfcc8d877" providerId="LiveId" clId="{78E9FE5C-C09A-4688-9E30-1BBF82548974}" dt="2020-02-11T17:36:21.245" v="53" actId="478"/>
          <ac:spMkLst>
            <pc:docMk/>
            <pc:sldMk cId="1513608126" sldId="363"/>
            <ac:spMk id="15" creationId="{0CF2541D-B078-4888-83D7-50D547CA9F7A}"/>
          </ac:spMkLst>
        </pc:spChg>
        <pc:spChg chg="mod topLvl">
          <ac:chgData name="Agustín Ruiz Martín" userId="42fb2f6dfcc8d877" providerId="LiveId" clId="{78E9FE5C-C09A-4688-9E30-1BBF82548974}" dt="2020-02-11T17:52:22.380" v="406" actId="20577"/>
          <ac:spMkLst>
            <pc:docMk/>
            <pc:sldMk cId="1513608126" sldId="363"/>
            <ac:spMk id="18" creationId="{B4EDF62C-0097-4788-A132-E57C71DDDD36}"/>
          </ac:spMkLst>
        </pc:spChg>
        <pc:spChg chg="mod topLvl">
          <ac:chgData name="Agustín Ruiz Martín" userId="42fb2f6dfcc8d877" providerId="LiveId" clId="{78E9FE5C-C09A-4688-9E30-1BBF82548974}" dt="2020-02-11T17:52:08.847" v="400" actId="338"/>
          <ac:spMkLst>
            <pc:docMk/>
            <pc:sldMk cId="1513608126" sldId="363"/>
            <ac:spMk id="19" creationId="{2FF2F6FE-22E1-4AF6-AD1B-1CB50739FA25}"/>
          </ac:spMkLst>
        </pc:spChg>
        <pc:spChg chg="del mod topLvl">
          <ac:chgData name="Agustín Ruiz Martín" userId="42fb2f6dfcc8d877" providerId="LiveId" clId="{78E9FE5C-C09A-4688-9E30-1BBF82548974}" dt="2020-02-11T17:50:34.896" v="381" actId="478"/>
          <ac:spMkLst>
            <pc:docMk/>
            <pc:sldMk cId="1513608126" sldId="363"/>
            <ac:spMk id="21" creationId="{12EC6B03-9FFF-4E26-828C-6946A0D68810}"/>
          </ac:spMkLst>
        </pc:spChg>
        <pc:spChg chg="mod topLvl">
          <ac:chgData name="Agustín Ruiz Martín" userId="42fb2f6dfcc8d877" providerId="LiveId" clId="{78E9FE5C-C09A-4688-9E30-1BBF82548974}" dt="2020-02-11T17:52:08.847" v="400" actId="338"/>
          <ac:spMkLst>
            <pc:docMk/>
            <pc:sldMk cId="1513608126" sldId="363"/>
            <ac:spMk id="22" creationId="{864311BA-2532-4B62-AFE4-34282E8AE863}"/>
          </ac:spMkLst>
        </pc:spChg>
        <pc:spChg chg="del mod topLvl">
          <ac:chgData name="Agustín Ruiz Martín" userId="42fb2f6dfcc8d877" providerId="LiveId" clId="{78E9FE5C-C09A-4688-9E30-1BBF82548974}" dt="2020-02-11T17:50:33.630" v="380" actId="478"/>
          <ac:spMkLst>
            <pc:docMk/>
            <pc:sldMk cId="1513608126" sldId="363"/>
            <ac:spMk id="23" creationId="{86C6D1F4-4183-4A13-A75A-CE47B8F3DD30}"/>
          </ac:spMkLst>
        </pc:spChg>
        <pc:spChg chg="del mod topLvl">
          <ac:chgData name="Agustín Ruiz Martín" userId="42fb2f6dfcc8d877" providerId="LiveId" clId="{78E9FE5C-C09A-4688-9E30-1BBF82548974}" dt="2020-02-11T17:50:32.240" v="379" actId="478"/>
          <ac:spMkLst>
            <pc:docMk/>
            <pc:sldMk cId="1513608126" sldId="363"/>
            <ac:spMk id="24" creationId="{BC10F71B-8BF9-4BB0-A2BA-5BE39DDF6E19}"/>
          </ac:spMkLst>
        </pc:spChg>
        <pc:spChg chg="add mod">
          <ac:chgData name="Agustín Ruiz Martín" userId="42fb2f6dfcc8d877" providerId="LiveId" clId="{78E9FE5C-C09A-4688-9E30-1BBF82548974}" dt="2020-02-11T17:53:00.003" v="407" actId="164"/>
          <ac:spMkLst>
            <pc:docMk/>
            <pc:sldMk cId="1513608126" sldId="363"/>
            <ac:spMk id="25" creationId="{0A02C455-9121-4A07-B047-8FCE2253651A}"/>
          </ac:spMkLst>
        </pc:spChg>
        <pc:spChg chg="add mod">
          <ac:chgData name="Agustín Ruiz Martín" userId="42fb2f6dfcc8d877" providerId="LiveId" clId="{78E9FE5C-C09A-4688-9E30-1BBF82548974}" dt="2020-02-11T17:53:00.003" v="407" actId="164"/>
          <ac:spMkLst>
            <pc:docMk/>
            <pc:sldMk cId="1513608126" sldId="363"/>
            <ac:spMk id="26" creationId="{D54B1A7D-627E-47CE-90EC-C3944C0F6CCA}"/>
          </ac:spMkLst>
        </pc:spChg>
        <pc:spChg chg="add mod">
          <ac:chgData name="Agustín Ruiz Martín" userId="42fb2f6dfcc8d877" providerId="LiveId" clId="{78E9FE5C-C09A-4688-9E30-1BBF82548974}" dt="2020-02-11T17:53:00.003" v="407" actId="164"/>
          <ac:spMkLst>
            <pc:docMk/>
            <pc:sldMk cId="1513608126" sldId="363"/>
            <ac:spMk id="27" creationId="{2CE4C712-504B-44A4-B15D-FECFC50240FE}"/>
          </ac:spMkLst>
        </pc:spChg>
        <pc:spChg chg="add mod">
          <ac:chgData name="Agustín Ruiz Martín" userId="42fb2f6dfcc8d877" providerId="LiveId" clId="{78E9FE5C-C09A-4688-9E30-1BBF82548974}" dt="2020-02-11T17:53:00.003" v="407" actId="164"/>
          <ac:spMkLst>
            <pc:docMk/>
            <pc:sldMk cId="1513608126" sldId="363"/>
            <ac:spMk id="29" creationId="{C64A6E76-E2C3-4E5B-BCA1-A092542B595A}"/>
          </ac:spMkLst>
        </pc:spChg>
        <pc:spChg chg="add mod">
          <ac:chgData name="Agustín Ruiz Martín" userId="42fb2f6dfcc8d877" providerId="LiveId" clId="{78E9FE5C-C09A-4688-9E30-1BBF82548974}" dt="2020-02-11T17:53:00.003" v="407" actId="164"/>
          <ac:spMkLst>
            <pc:docMk/>
            <pc:sldMk cId="1513608126" sldId="363"/>
            <ac:spMk id="30" creationId="{1C3B8C49-DF5D-4422-9910-41A44DCB0FBC}"/>
          </ac:spMkLst>
        </pc:spChg>
        <pc:spChg chg="add mod">
          <ac:chgData name="Agustín Ruiz Martín" userId="42fb2f6dfcc8d877" providerId="LiveId" clId="{78E9FE5C-C09A-4688-9E30-1BBF82548974}" dt="2020-02-12T18:36:11.544" v="1577" actId="1035"/>
          <ac:spMkLst>
            <pc:docMk/>
            <pc:sldMk cId="1513608126" sldId="363"/>
            <ac:spMk id="36" creationId="{7A0A523A-C11C-41EA-81F6-02DC88C79FED}"/>
          </ac:spMkLst>
        </pc:spChg>
        <pc:spChg chg="mod">
          <ac:chgData name="Agustín Ruiz Martín" userId="42fb2f6dfcc8d877" providerId="LiveId" clId="{78E9FE5C-C09A-4688-9E30-1BBF82548974}" dt="2020-02-11T17:57:16.952" v="556" actId="1076"/>
          <ac:spMkLst>
            <pc:docMk/>
            <pc:sldMk cId="1513608126" sldId="363"/>
            <ac:spMk id="38" creationId="{F6B45447-7EA4-4592-A5FD-5C783682D74B}"/>
          </ac:spMkLst>
        </pc:spChg>
        <pc:spChg chg="mod">
          <ac:chgData name="Agustín Ruiz Martín" userId="42fb2f6dfcc8d877" providerId="LiveId" clId="{78E9FE5C-C09A-4688-9E30-1BBF82548974}" dt="2020-02-11T17:59:12.745" v="688" actId="1036"/>
          <ac:spMkLst>
            <pc:docMk/>
            <pc:sldMk cId="1513608126" sldId="363"/>
            <ac:spMk id="41" creationId="{60C01E56-CC1B-44E0-9AF4-3FC0F86BECEB}"/>
          </ac:spMkLst>
        </pc:spChg>
        <pc:spChg chg="mod">
          <ac:chgData name="Agustín Ruiz Martín" userId="42fb2f6dfcc8d877" providerId="LiveId" clId="{78E9FE5C-C09A-4688-9E30-1BBF82548974}" dt="2020-02-11T17:59:18.270" v="693" actId="1035"/>
          <ac:spMkLst>
            <pc:docMk/>
            <pc:sldMk cId="1513608126" sldId="363"/>
            <ac:spMk id="42" creationId="{12C5076E-A121-47EA-856F-5757C8A0B53B}"/>
          </ac:spMkLst>
        </pc:spChg>
        <pc:spChg chg="mod">
          <ac:chgData name="Agustín Ruiz Martín" userId="42fb2f6dfcc8d877" providerId="LiveId" clId="{78E9FE5C-C09A-4688-9E30-1BBF82548974}" dt="2020-02-11T17:59:50.088" v="719" actId="14100"/>
          <ac:spMkLst>
            <pc:docMk/>
            <pc:sldMk cId="1513608126" sldId="363"/>
            <ac:spMk id="43" creationId="{38CECA18-32E6-4284-A41D-ECE0BA48D45A}"/>
          </ac:spMkLst>
        </pc:spChg>
        <pc:spChg chg="mod">
          <ac:chgData name="Agustín Ruiz Martín" userId="42fb2f6dfcc8d877" providerId="LiveId" clId="{78E9FE5C-C09A-4688-9E30-1BBF82548974}" dt="2020-02-11T18:00:10.130" v="733" actId="14100"/>
          <ac:spMkLst>
            <pc:docMk/>
            <pc:sldMk cId="1513608126" sldId="363"/>
            <ac:spMk id="44" creationId="{F8B46C2E-A24E-4318-9431-A7A7D531E356}"/>
          </ac:spMkLst>
        </pc:spChg>
        <pc:grpChg chg="del">
          <ac:chgData name="Agustín Ruiz Martín" userId="42fb2f6dfcc8d877" providerId="LiveId" clId="{78E9FE5C-C09A-4688-9E30-1BBF82548974}" dt="2020-02-11T17:36:19.558" v="52" actId="478"/>
          <ac:grpSpMkLst>
            <pc:docMk/>
            <pc:sldMk cId="1513608126" sldId="363"/>
            <ac:grpSpMk id="7" creationId="{B5FDF08F-4F35-40DB-A6F2-1E89F6A5095E}"/>
          </ac:grpSpMkLst>
        </pc:grpChg>
        <pc:grpChg chg="add del mod">
          <ac:chgData name="Agustín Ruiz Martín" userId="42fb2f6dfcc8d877" providerId="LiveId" clId="{78E9FE5C-C09A-4688-9E30-1BBF82548974}" dt="2020-02-11T17:43:19.043" v="117" actId="165"/>
          <ac:grpSpMkLst>
            <pc:docMk/>
            <pc:sldMk cId="1513608126" sldId="363"/>
            <ac:grpSpMk id="17" creationId="{01398357-777A-48DE-917D-89E75C33ED5C}"/>
          </ac:grpSpMkLst>
        </pc:grpChg>
        <pc:grpChg chg="add mod">
          <ac:chgData name="Agustín Ruiz Martín" userId="42fb2f6dfcc8d877" providerId="LiveId" clId="{78E9FE5C-C09A-4688-9E30-1BBF82548974}" dt="2020-02-11T17:53:00.003" v="407" actId="164"/>
          <ac:grpSpMkLst>
            <pc:docMk/>
            <pc:sldMk cId="1513608126" sldId="363"/>
            <ac:grpSpMk id="33" creationId="{BD6B8D83-B5E6-4689-8ED5-6525DDBAE744}"/>
          </ac:grpSpMkLst>
        </pc:grpChg>
        <pc:grpChg chg="add del mod">
          <ac:chgData name="Agustín Ruiz Martín" userId="42fb2f6dfcc8d877" providerId="LiveId" clId="{78E9FE5C-C09A-4688-9E30-1BBF82548974}" dt="2020-02-11T17:53:46.493" v="414" actId="478"/>
          <ac:grpSpMkLst>
            <pc:docMk/>
            <pc:sldMk cId="1513608126" sldId="363"/>
            <ac:grpSpMk id="34" creationId="{0738F24C-D39D-42A2-8E5A-65E8FF9CD6EF}"/>
          </ac:grpSpMkLst>
        </pc:grpChg>
        <pc:grpChg chg="add mod">
          <ac:chgData name="Agustín Ruiz Martín" userId="42fb2f6dfcc8d877" providerId="LiveId" clId="{78E9FE5C-C09A-4688-9E30-1BBF82548974}" dt="2020-02-21T17:06:23.561" v="2785" actId="1036"/>
          <ac:grpSpMkLst>
            <pc:docMk/>
            <pc:sldMk cId="1513608126" sldId="363"/>
            <ac:grpSpMk id="37" creationId="{BEC2BBCE-10C9-40A6-BA8A-310ACCE37C5F}"/>
          </ac:grpSpMkLst>
        </pc:grpChg>
        <pc:graphicFrameChg chg="add mod">
          <ac:chgData name="Agustín Ruiz Martín" userId="42fb2f6dfcc8d877" providerId="LiveId" clId="{78E9FE5C-C09A-4688-9E30-1BBF82548974}" dt="2020-02-12T18:37:22.246" v="1633" actId="14861"/>
          <ac:graphicFrameMkLst>
            <pc:docMk/>
            <pc:sldMk cId="1513608126" sldId="363"/>
            <ac:graphicFrameMk id="15" creationId="{F1F74082-1FE7-4506-B3AB-3B13AE045CF4}"/>
          </ac:graphicFrameMkLst>
        </pc:graphicFrameChg>
        <pc:picChg chg="del">
          <ac:chgData name="Agustín Ruiz Martín" userId="42fb2f6dfcc8d877" providerId="LiveId" clId="{78E9FE5C-C09A-4688-9E30-1BBF82548974}" dt="2020-02-11T17:36:17.277" v="51" actId="478"/>
          <ac:picMkLst>
            <pc:docMk/>
            <pc:sldMk cId="1513608126" sldId="363"/>
            <ac:picMk id="16" creationId="{890006EB-120D-4015-9865-396A4FCB0E5E}"/>
          </ac:picMkLst>
        </pc:picChg>
        <pc:picChg chg="add mod">
          <ac:chgData name="Agustín Ruiz Martín" userId="42fb2f6dfcc8d877" providerId="LiveId" clId="{78E9FE5C-C09A-4688-9E30-1BBF82548974}" dt="2020-02-12T18:36:19.667" v="1618" actId="1035"/>
          <ac:picMkLst>
            <pc:docMk/>
            <pc:sldMk cId="1513608126" sldId="363"/>
            <ac:picMk id="35" creationId="{1C184311-F552-44F2-BD31-4FB8BBE832E9}"/>
          </ac:picMkLst>
        </pc:picChg>
        <pc:cxnChg chg="mod topLvl">
          <ac:chgData name="Agustín Ruiz Martín" userId="42fb2f6dfcc8d877" providerId="LiveId" clId="{78E9FE5C-C09A-4688-9E30-1BBF82548974}" dt="2020-02-11T17:52:08.847" v="400" actId="338"/>
          <ac:cxnSpMkLst>
            <pc:docMk/>
            <pc:sldMk cId="1513608126" sldId="363"/>
            <ac:cxnSpMk id="20" creationId="{3B873CFF-ED4D-494C-8FBF-5A5B4E817ECE}"/>
          </ac:cxnSpMkLst>
        </pc:cxnChg>
        <pc:cxnChg chg="add mod">
          <ac:chgData name="Agustín Ruiz Martín" userId="42fb2f6dfcc8d877" providerId="LiveId" clId="{78E9FE5C-C09A-4688-9E30-1BBF82548974}" dt="2020-02-11T17:53:00.003" v="407" actId="164"/>
          <ac:cxnSpMkLst>
            <pc:docMk/>
            <pc:sldMk cId="1513608126" sldId="363"/>
            <ac:cxnSpMk id="28" creationId="{1BEB4215-DBD4-4725-B95B-3E56944A0399}"/>
          </ac:cxnSpMkLst>
        </pc:cxnChg>
        <pc:cxnChg chg="mod">
          <ac:chgData name="Agustín Ruiz Martín" userId="42fb2f6dfcc8d877" providerId="LiveId" clId="{78E9FE5C-C09A-4688-9E30-1BBF82548974}" dt="2020-02-11T17:59:03.388" v="682" actId="14100"/>
          <ac:cxnSpMkLst>
            <pc:docMk/>
            <pc:sldMk cId="1513608126" sldId="363"/>
            <ac:cxnSpMk id="40" creationId="{074E854E-FAF5-4BFC-818B-52067A39EB24}"/>
          </ac:cxnSpMkLst>
        </pc:cxnChg>
      </pc:sldChg>
      <pc:sldChg chg="addSp delSp modSp add">
        <pc:chgData name="Agustín Ruiz Martín" userId="42fb2f6dfcc8d877" providerId="LiveId" clId="{78E9FE5C-C09A-4688-9E30-1BBF82548974}" dt="2020-03-07T20:52:39.100" v="3629" actId="1036"/>
        <pc:sldMkLst>
          <pc:docMk/>
          <pc:sldMk cId="98679899" sldId="364"/>
        </pc:sldMkLst>
        <pc:spChg chg="del">
          <ac:chgData name="Agustín Ruiz Martín" userId="42fb2f6dfcc8d877" providerId="LiveId" clId="{78E9FE5C-C09A-4688-9E30-1BBF82548974}" dt="2020-02-11T17:39:00.308" v="63" actId="478"/>
          <ac:spMkLst>
            <pc:docMk/>
            <pc:sldMk cId="98679899" sldId="364"/>
            <ac:spMk id="3" creationId="{4A07889F-12A3-4BC6-98FA-5B9C50F1AB69}"/>
          </ac:spMkLst>
        </pc:spChg>
        <pc:spChg chg="del">
          <ac:chgData name="Agustín Ruiz Martín" userId="42fb2f6dfcc8d877" providerId="LiveId" clId="{78E9FE5C-C09A-4688-9E30-1BBF82548974}" dt="2020-02-11T17:37:21.593" v="57" actId="478"/>
          <ac:spMkLst>
            <pc:docMk/>
            <pc:sldMk cId="98679899" sldId="364"/>
            <ac:spMk id="15" creationId="{0CF2541D-B078-4888-83D7-50D547CA9F7A}"/>
          </ac:spMkLst>
        </pc:spChg>
        <pc:grpChg chg="del">
          <ac:chgData name="Agustín Ruiz Martín" userId="42fb2f6dfcc8d877" providerId="LiveId" clId="{78E9FE5C-C09A-4688-9E30-1BBF82548974}" dt="2020-02-11T17:37:24.015" v="59" actId="478"/>
          <ac:grpSpMkLst>
            <pc:docMk/>
            <pc:sldMk cId="98679899" sldId="364"/>
            <ac:grpSpMk id="7" creationId="{B5FDF08F-4F35-40DB-A6F2-1E89F6A5095E}"/>
          </ac:grpSpMkLst>
        </pc:grpChg>
        <pc:graphicFrameChg chg="add mod">
          <ac:chgData name="Agustín Ruiz Martín" userId="42fb2f6dfcc8d877" providerId="LiveId" clId="{78E9FE5C-C09A-4688-9E30-1BBF82548974}" dt="2020-02-11T17:39:04.124" v="65" actId="1036"/>
          <ac:graphicFrameMkLst>
            <pc:docMk/>
            <pc:sldMk cId="98679899" sldId="364"/>
            <ac:graphicFrameMk id="2" creationId="{1B23C6C0-2D46-4475-ADD0-B9CBF41AA3EF}"/>
          </ac:graphicFrameMkLst>
        </pc:graphicFrameChg>
        <pc:graphicFrameChg chg="add mod">
          <ac:chgData name="Agustín Ruiz Martín" userId="42fb2f6dfcc8d877" providerId="LiveId" clId="{78E9FE5C-C09A-4688-9E30-1BBF82548974}" dt="2020-03-07T20:52:39.100" v="3629" actId="1036"/>
          <ac:graphicFrameMkLst>
            <pc:docMk/>
            <pc:sldMk cId="98679899" sldId="364"/>
            <ac:graphicFrameMk id="2" creationId="{45DC3C79-E7DD-4F39-97D4-63AB992E6834}"/>
          </ac:graphicFrameMkLst>
        </pc:graphicFrameChg>
        <pc:graphicFrameChg chg="del">
          <ac:chgData name="Agustín Ruiz Martín" userId="42fb2f6dfcc8d877" providerId="LiveId" clId="{78E9FE5C-C09A-4688-9E30-1BBF82548974}" dt="2020-02-13T17:47:24.604" v="1665" actId="478"/>
          <ac:graphicFrameMkLst>
            <pc:docMk/>
            <pc:sldMk cId="98679899" sldId="364"/>
            <ac:graphicFrameMk id="3" creationId="{BCE53C13-0831-4914-917F-2BDBFDCF799A}"/>
          </ac:graphicFrameMkLst>
        </pc:graphicFrameChg>
        <pc:picChg chg="del">
          <ac:chgData name="Agustín Ruiz Martín" userId="42fb2f6dfcc8d877" providerId="LiveId" clId="{78E9FE5C-C09A-4688-9E30-1BBF82548974}" dt="2020-02-11T17:37:22.421" v="58" actId="478"/>
          <ac:picMkLst>
            <pc:docMk/>
            <pc:sldMk cId="98679899" sldId="364"/>
            <ac:picMk id="16" creationId="{890006EB-120D-4015-9865-396A4FCB0E5E}"/>
          </ac:picMkLst>
        </pc:picChg>
      </pc:sldChg>
    </pc:docChg>
  </pc:docChgLst>
  <pc:docChgLst>
    <pc:chgData name="Agustín Ruiz Martín" userId="42fb2f6dfcc8d877" providerId="LiveId" clId="{25C3AE2C-D117-452C-85D0-C6FE4D93EB58}"/>
    <pc:docChg chg="modSld">
      <pc:chgData name="Agustín Ruiz Martín" userId="42fb2f6dfcc8d877" providerId="LiveId" clId="{25C3AE2C-D117-452C-85D0-C6FE4D93EB58}" dt="2020-06-19T08:47:51.799" v="99" actId="20577"/>
      <pc:docMkLst>
        <pc:docMk/>
      </pc:docMkLst>
      <pc:sldChg chg="modSp">
        <pc:chgData name="Agustín Ruiz Martín" userId="42fb2f6dfcc8d877" providerId="LiveId" clId="{25C3AE2C-D117-452C-85D0-C6FE4D93EB58}" dt="2020-06-19T08:47:51.799" v="99" actId="20577"/>
        <pc:sldMkLst>
          <pc:docMk/>
          <pc:sldMk cId="1194202706" sldId="351"/>
        </pc:sldMkLst>
        <pc:spChg chg="mod">
          <ac:chgData name="Agustín Ruiz Martín" userId="42fb2f6dfcc8d877" providerId="LiveId" clId="{25C3AE2C-D117-452C-85D0-C6FE4D93EB58}" dt="2020-06-19T08:47:51.799" v="99" actId="20577"/>
          <ac:spMkLst>
            <pc:docMk/>
            <pc:sldMk cId="1194202706" sldId="351"/>
            <ac:spMk id="6" creationId="{8E854366-201E-43A1-9FDA-62010B553481}"/>
          </ac:spMkLst>
        </pc:spChg>
      </pc:sldChg>
    </pc:docChg>
  </pc:docChgLst>
  <pc:docChgLst>
    <pc:chgData name="Agustín Ruiz Martín" userId="e54b14ac-9992-4b44-bb0f-8ee7a2060432" providerId="ADAL" clId="{0D4BF99F-CC5F-4420-9465-E4CD3256E61F}"/>
    <pc:docChg chg="custSel modSld">
      <pc:chgData name="Agustín Ruiz Martín" userId="e54b14ac-9992-4b44-bb0f-8ee7a2060432" providerId="ADAL" clId="{0D4BF99F-CC5F-4420-9465-E4CD3256E61F}" dt="2021-03-16T15:51:02.640" v="841" actId="2"/>
      <pc:docMkLst>
        <pc:docMk/>
      </pc:docMkLst>
      <pc:sldChg chg="modNotesTx">
        <pc:chgData name="Agustín Ruiz Martín" userId="e54b14ac-9992-4b44-bb0f-8ee7a2060432" providerId="ADAL" clId="{0D4BF99F-CC5F-4420-9465-E4CD3256E61F}" dt="2021-02-25T11:30:37.472" v="130" actId="20577"/>
        <pc:sldMkLst>
          <pc:docMk/>
          <pc:sldMk cId="3872797300" sldId="305"/>
        </pc:sldMkLst>
      </pc:sldChg>
      <pc:sldChg chg="modNotesTx">
        <pc:chgData name="Agustín Ruiz Martín" userId="e54b14ac-9992-4b44-bb0f-8ee7a2060432" providerId="ADAL" clId="{0D4BF99F-CC5F-4420-9465-E4CD3256E61F}" dt="2021-02-25T11:33:32.075" v="237" actId="20577"/>
        <pc:sldMkLst>
          <pc:docMk/>
          <pc:sldMk cId="1204029670" sldId="332"/>
        </pc:sldMkLst>
      </pc:sldChg>
      <pc:sldChg chg="modNotesTx">
        <pc:chgData name="Agustín Ruiz Martín" userId="e54b14ac-9992-4b44-bb0f-8ee7a2060432" providerId="ADAL" clId="{0D4BF99F-CC5F-4420-9465-E4CD3256E61F}" dt="2021-02-25T11:33:39.809" v="332" actId="20577"/>
        <pc:sldMkLst>
          <pc:docMk/>
          <pc:sldMk cId="2615541510" sldId="334"/>
        </pc:sldMkLst>
      </pc:sldChg>
      <pc:sldChg chg="modSp mod modNotesTx">
        <pc:chgData name="Agustín Ruiz Martín" userId="e54b14ac-9992-4b44-bb0f-8ee7a2060432" providerId="ADAL" clId="{0D4BF99F-CC5F-4420-9465-E4CD3256E61F}" dt="2021-03-16T15:51:02.640" v="841" actId="2"/>
        <pc:sldMkLst>
          <pc:docMk/>
          <pc:sldMk cId="2904375241" sldId="344"/>
        </pc:sldMkLst>
        <pc:spChg chg="mod">
          <ac:chgData name="Agustín Ruiz Martín" userId="e54b14ac-9992-4b44-bb0f-8ee7a2060432" providerId="ADAL" clId="{0D4BF99F-CC5F-4420-9465-E4CD3256E61F}" dt="2021-03-16T15:51:02.640" v="841" actId="2"/>
          <ac:spMkLst>
            <pc:docMk/>
            <pc:sldMk cId="2904375241" sldId="344"/>
            <ac:spMk id="12" creationId="{5C0EEE5B-875D-451F-8A75-86D989ADB4FC}"/>
          </ac:spMkLst>
        </pc:spChg>
      </pc:sldChg>
      <pc:sldChg chg="modNotesTx">
        <pc:chgData name="Agustín Ruiz Martín" userId="e54b14ac-9992-4b44-bb0f-8ee7a2060432" providerId="ADAL" clId="{0D4BF99F-CC5F-4420-9465-E4CD3256E61F}" dt="2021-02-25T11:39:54.688" v="838" actId="20577"/>
        <pc:sldMkLst>
          <pc:docMk/>
          <pc:sldMk cId="2925152713" sldId="345"/>
        </pc:sldMkLst>
      </pc:sldChg>
      <pc:sldChg chg="modSp mod">
        <pc:chgData name="Agustín Ruiz Martín" userId="e54b14ac-9992-4b44-bb0f-8ee7a2060432" providerId="ADAL" clId="{0D4BF99F-CC5F-4420-9465-E4CD3256E61F}" dt="2021-02-25T11:48:20.624" v="839" actId="20577"/>
        <pc:sldMkLst>
          <pc:docMk/>
          <pc:sldMk cId="2550060868" sldId="349"/>
        </pc:sldMkLst>
        <pc:spChg chg="mod">
          <ac:chgData name="Agustín Ruiz Martín" userId="e54b14ac-9992-4b44-bb0f-8ee7a2060432" providerId="ADAL" clId="{0D4BF99F-CC5F-4420-9465-E4CD3256E61F}" dt="2021-02-25T11:48:20.624" v="839" actId="20577"/>
          <ac:spMkLst>
            <pc:docMk/>
            <pc:sldMk cId="2550060868" sldId="349"/>
            <ac:spMk id="26" creationId="{3A2EE69A-8BFD-4B3B-8F1A-B29EC72D37E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22492-866D-47CA-B293-7D220C72A57B}" type="doc">
      <dgm:prSet loTypeId="urn:microsoft.com/office/officeart/2005/8/layout/hChevron3" loCatId="process" qsTypeId="urn:microsoft.com/office/officeart/2005/8/quickstyle/simple5" qsCatId="simple" csTypeId="urn:microsoft.com/office/officeart/2005/8/colors/accent2_2" csCatId="accent2" phldr="1"/>
      <dgm:spPr/>
    </dgm:pt>
    <dgm:pt modelId="{13EFD922-3036-431D-BC01-38376A8A18C1}">
      <dgm:prSet phldrT="[Texto]" custT="1"/>
      <dgm:spPr>
        <a:xfrm>
          <a:off x="1283" y="0"/>
          <a:ext cx="2102606" cy="626760"/>
        </a:xfrm>
        <a:prstGeom prst="homePlate">
          <a:avLst/>
        </a:prstGeom>
      </dgm:spPr>
      <dgm:t>
        <a:bodyPr/>
        <a:lstStyle/>
        <a:p>
          <a:pPr>
            <a:buNone/>
          </a:pPr>
          <a:r>
            <a:rPr lang="es-ES" sz="1200" b="1" dirty="0">
              <a:solidFill>
                <a:schemeClr val="tx1"/>
              </a:solidFill>
              <a:latin typeface="Calibri" panose="020F0502020204030204"/>
              <a:ea typeface="+mn-ea"/>
              <a:cs typeface="+mn-cs"/>
            </a:rPr>
            <a:t>Necesidad</a:t>
          </a:r>
        </a:p>
      </dgm:t>
    </dgm:pt>
    <dgm:pt modelId="{4AED3373-9895-4DF5-8BAA-271EF9E7F860}" type="parTrans" cxnId="{E80C659B-EC60-4C88-879C-E200091BDF92}">
      <dgm:prSet/>
      <dgm:spPr/>
      <dgm:t>
        <a:bodyPr/>
        <a:lstStyle/>
        <a:p>
          <a:endParaRPr lang="es-ES" sz="1800" b="1">
            <a:solidFill>
              <a:schemeClr val="tx1"/>
            </a:solidFill>
          </a:endParaRPr>
        </a:p>
      </dgm:t>
    </dgm:pt>
    <dgm:pt modelId="{D48FA898-8BAD-4790-8DE7-E9B6AF3DD27C}" type="sibTrans" cxnId="{E80C659B-EC60-4C88-879C-E200091BDF92}">
      <dgm:prSet/>
      <dgm:spPr/>
      <dgm:t>
        <a:bodyPr/>
        <a:lstStyle/>
        <a:p>
          <a:endParaRPr lang="es-ES" sz="1800" b="1">
            <a:solidFill>
              <a:schemeClr val="tx1"/>
            </a:solidFill>
          </a:endParaRPr>
        </a:p>
      </dgm:t>
    </dgm:pt>
    <dgm:pt modelId="{05644F01-34D3-4227-A5E6-4B0F2DAB6E08}">
      <dgm:prSet phldrT="[Texto]" custT="1"/>
      <dgm:spPr>
        <a:xfrm>
          <a:off x="1683368" y="0"/>
          <a:ext cx="2102606" cy="626760"/>
        </a:xfrm>
        <a:prstGeom prst="chevron">
          <a:avLst/>
        </a:prstGeom>
      </dgm:spPr>
      <dgm:t>
        <a:bodyPr/>
        <a:lstStyle/>
        <a:p>
          <a:pPr>
            <a:buNone/>
          </a:pPr>
          <a:r>
            <a:rPr lang="es-ES" sz="1200" b="1" dirty="0">
              <a:solidFill>
                <a:schemeClr val="tx1"/>
              </a:solidFill>
              <a:latin typeface="Calibri" panose="020F0502020204030204"/>
              <a:ea typeface="+mn-ea"/>
              <a:cs typeface="+mn-cs"/>
            </a:rPr>
            <a:t>Planificación</a:t>
          </a:r>
        </a:p>
      </dgm:t>
    </dgm:pt>
    <dgm:pt modelId="{EC746923-7C60-4B68-837F-B6F5ED4613A7}" type="parTrans" cxnId="{56DA036F-12FD-410A-905C-30F4CD812B5A}">
      <dgm:prSet/>
      <dgm:spPr/>
      <dgm:t>
        <a:bodyPr/>
        <a:lstStyle/>
        <a:p>
          <a:endParaRPr lang="es-ES" sz="1800" b="1">
            <a:solidFill>
              <a:schemeClr val="tx1"/>
            </a:solidFill>
          </a:endParaRPr>
        </a:p>
      </dgm:t>
    </dgm:pt>
    <dgm:pt modelId="{B0E1608A-871A-46B4-A98B-8D1257C82F8C}" type="sibTrans" cxnId="{56DA036F-12FD-410A-905C-30F4CD812B5A}">
      <dgm:prSet/>
      <dgm:spPr/>
      <dgm:t>
        <a:bodyPr/>
        <a:lstStyle/>
        <a:p>
          <a:endParaRPr lang="es-ES" sz="1800" b="1">
            <a:solidFill>
              <a:schemeClr val="tx1"/>
            </a:solidFill>
          </a:endParaRPr>
        </a:p>
      </dgm:t>
    </dgm:pt>
    <dgm:pt modelId="{A1F75F90-F848-48FB-A0F9-EE369398A566}">
      <dgm:prSet phldrT="[Texto]" custT="1"/>
      <dgm:spPr>
        <a:xfrm>
          <a:off x="3365454" y="0"/>
          <a:ext cx="2102606" cy="626760"/>
        </a:xfrm>
        <a:prstGeom prst="chevron">
          <a:avLst/>
        </a:prstGeom>
      </dgm:spPr>
      <dgm:t>
        <a:bodyPr/>
        <a:lstStyle/>
        <a:p>
          <a:pPr>
            <a:buNone/>
          </a:pPr>
          <a:r>
            <a:rPr lang="es-ES" sz="1200" b="1" dirty="0">
              <a:solidFill>
                <a:schemeClr val="tx1"/>
              </a:solidFill>
              <a:latin typeface="Calibri" panose="020F0502020204030204"/>
              <a:ea typeface="+mn-ea"/>
              <a:cs typeface="+mn-cs"/>
            </a:rPr>
            <a:t>Construcción / Adquisición</a:t>
          </a:r>
        </a:p>
      </dgm:t>
    </dgm:pt>
    <dgm:pt modelId="{2BF4E7C8-1CC2-4A68-95B3-7766816339A7}" type="parTrans" cxnId="{85941648-8642-475D-8C28-DAB8BED86AC2}">
      <dgm:prSet/>
      <dgm:spPr/>
      <dgm:t>
        <a:bodyPr/>
        <a:lstStyle/>
        <a:p>
          <a:endParaRPr lang="es-ES" sz="1800" b="1">
            <a:solidFill>
              <a:schemeClr val="tx1"/>
            </a:solidFill>
          </a:endParaRPr>
        </a:p>
      </dgm:t>
    </dgm:pt>
    <dgm:pt modelId="{087D7D78-4C62-4895-80CD-6184676104D2}" type="sibTrans" cxnId="{85941648-8642-475D-8C28-DAB8BED86AC2}">
      <dgm:prSet/>
      <dgm:spPr/>
      <dgm:t>
        <a:bodyPr/>
        <a:lstStyle/>
        <a:p>
          <a:endParaRPr lang="es-ES" sz="1800" b="1">
            <a:solidFill>
              <a:schemeClr val="tx1"/>
            </a:solidFill>
          </a:endParaRPr>
        </a:p>
      </dgm:t>
    </dgm:pt>
    <dgm:pt modelId="{442017D3-3802-4142-9A2F-8CC459467E5F}">
      <dgm:prSet phldrT="[Texto]" custT="1"/>
      <dgm:spPr>
        <a:xfrm>
          <a:off x="5047539" y="0"/>
          <a:ext cx="2102606" cy="626760"/>
        </a:xfrm>
        <a:prstGeom prst="chevron">
          <a:avLst/>
        </a:prstGeom>
      </dgm:spPr>
      <dgm:t>
        <a:bodyPr/>
        <a:lstStyle/>
        <a:p>
          <a:pPr>
            <a:buNone/>
          </a:pPr>
          <a:r>
            <a:rPr lang="es-ES" sz="1200" b="1" dirty="0">
              <a:solidFill>
                <a:schemeClr val="tx1"/>
              </a:solidFill>
              <a:latin typeface="Calibri" panose="020F0502020204030204"/>
              <a:ea typeface="+mn-ea"/>
              <a:cs typeface="+mn-cs"/>
            </a:rPr>
            <a:t>Puesta en servicio</a:t>
          </a:r>
        </a:p>
      </dgm:t>
    </dgm:pt>
    <dgm:pt modelId="{351B8A77-9216-4CF7-A972-6EF67506885E}" type="parTrans" cxnId="{0A8BD78D-3E8B-479A-B306-6111AB59A4B7}">
      <dgm:prSet/>
      <dgm:spPr/>
      <dgm:t>
        <a:bodyPr/>
        <a:lstStyle/>
        <a:p>
          <a:endParaRPr lang="es-ES" sz="1800" b="1">
            <a:solidFill>
              <a:schemeClr val="tx1"/>
            </a:solidFill>
          </a:endParaRPr>
        </a:p>
      </dgm:t>
    </dgm:pt>
    <dgm:pt modelId="{49A21326-F7F4-454D-BEA5-2BF4DBFC35A0}" type="sibTrans" cxnId="{0A8BD78D-3E8B-479A-B306-6111AB59A4B7}">
      <dgm:prSet/>
      <dgm:spPr/>
      <dgm:t>
        <a:bodyPr/>
        <a:lstStyle/>
        <a:p>
          <a:endParaRPr lang="es-ES" sz="1800" b="1">
            <a:solidFill>
              <a:schemeClr val="tx1"/>
            </a:solidFill>
          </a:endParaRPr>
        </a:p>
      </dgm:t>
    </dgm:pt>
    <dgm:pt modelId="{296E3802-20A5-4C63-8148-96C44FAEA8DC}">
      <dgm:prSet phldrT="[Texto]" custT="1"/>
      <dgm:spPr>
        <a:xfrm>
          <a:off x="6729624" y="0"/>
          <a:ext cx="2102606" cy="626760"/>
        </a:xfrm>
        <a:prstGeom prst="chevron">
          <a:avLst/>
        </a:prstGeom>
      </dgm:spPr>
      <dgm:t>
        <a:bodyPr/>
        <a:lstStyle/>
        <a:p>
          <a:pPr>
            <a:buNone/>
          </a:pPr>
          <a:r>
            <a:rPr lang="es-ES" sz="1200" b="1" dirty="0">
              <a:solidFill>
                <a:schemeClr val="tx1"/>
              </a:solidFill>
              <a:latin typeface="Calibri" panose="020F0502020204030204"/>
              <a:ea typeface="+mn-ea"/>
              <a:cs typeface="+mn-cs"/>
            </a:rPr>
            <a:t>Explotación</a:t>
          </a:r>
        </a:p>
      </dgm:t>
    </dgm:pt>
    <dgm:pt modelId="{E04B8464-1586-431B-86F8-BB8A10844E51}" type="parTrans" cxnId="{FEE06A2F-B44F-402C-B2D1-5C72B7FCF0B1}">
      <dgm:prSet/>
      <dgm:spPr/>
      <dgm:t>
        <a:bodyPr/>
        <a:lstStyle/>
        <a:p>
          <a:endParaRPr lang="es-ES" sz="1800" b="1">
            <a:solidFill>
              <a:schemeClr val="tx1"/>
            </a:solidFill>
          </a:endParaRPr>
        </a:p>
      </dgm:t>
    </dgm:pt>
    <dgm:pt modelId="{796B8160-0AB4-4970-9A74-4192DEA9B8A9}" type="sibTrans" cxnId="{FEE06A2F-B44F-402C-B2D1-5C72B7FCF0B1}">
      <dgm:prSet/>
      <dgm:spPr/>
      <dgm:t>
        <a:bodyPr/>
        <a:lstStyle/>
        <a:p>
          <a:endParaRPr lang="es-ES" sz="1800" b="1">
            <a:solidFill>
              <a:schemeClr val="tx1"/>
            </a:solidFill>
          </a:endParaRPr>
        </a:p>
      </dgm:t>
    </dgm:pt>
    <dgm:pt modelId="{D66CD4D9-6474-40AA-B9A8-FFE363FBAD1C}">
      <dgm:prSet phldrT="[Texto]" custT="1"/>
      <dgm:spPr>
        <a:xfrm>
          <a:off x="8411709" y="0"/>
          <a:ext cx="2102606" cy="626760"/>
        </a:xfrm>
        <a:prstGeom prst="chevron">
          <a:avLst/>
        </a:prstGeom>
      </dgm:spPr>
      <dgm:t>
        <a:bodyPr/>
        <a:lstStyle/>
        <a:p>
          <a:pPr>
            <a:buNone/>
          </a:pPr>
          <a:r>
            <a:rPr lang="es-ES" sz="1200" b="1" dirty="0">
              <a:solidFill>
                <a:schemeClr val="tx1"/>
              </a:solidFill>
              <a:latin typeface="Calibri" panose="020F0502020204030204"/>
              <a:ea typeface="+mn-ea"/>
              <a:cs typeface="+mn-cs"/>
            </a:rPr>
            <a:t>Desmantelamiento</a:t>
          </a:r>
        </a:p>
      </dgm:t>
    </dgm:pt>
    <dgm:pt modelId="{4C84C00C-A58E-4C9E-B27D-F1C9FE704066}" type="parTrans" cxnId="{E1D4F5E6-F040-4117-8D5F-C8F1F69BA520}">
      <dgm:prSet/>
      <dgm:spPr/>
      <dgm:t>
        <a:bodyPr/>
        <a:lstStyle/>
        <a:p>
          <a:endParaRPr lang="es-ES" sz="1800" b="1">
            <a:solidFill>
              <a:schemeClr val="tx1"/>
            </a:solidFill>
          </a:endParaRPr>
        </a:p>
      </dgm:t>
    </dgm:pt>
    <dgm:pt modelId="{C9A33826-EA2C-4040-901C-6D010575BBD7}" type="sibTrans" cxnId="{E1D4F5E6-F040-4117-8D5F-C8F1F69BA520}">
      <dgm:prSet/>
      <dgm:spPr/>
      <dgm:t>
        <a:bodyPr/>
        <a:lstStyle/>
        <a:p>
          <a:endParaRPr lang="es-ES" sz="1800" b="1">
            <a:solidFill>
              <a:schemeClr val="tx1"/>
            </a:solidFill>
          </a:endParaRPr>
        </a:p>
      </dgm:t>
    </dgm:pt>
    <dgm:pt modelId="{224F74E1-9541-4A14-A9EB-FB4529FE96C1}" type="pres">
      <dgm:prSet presAssocID="{7F622492-866D-47CA-B293-7D220C72A57B}" presName="Name0" presStyleCnt="0">
        <dgm:presLayoutVars>
          <dgm:dir/>
          <dgm:resizeHandles val="exact"/>
        </dgm:presLayoutVars>
      </dgm:prSet>
      <dgm:spPr/>
    </dgm:pt>
    <dgm:pt modelId="{B2F9A483-AA9C-4EDE-9E10-4C020CDDC7C3}" type="pres">
      <dgm:prSet presAssocID="{13EFD922-3036-431D-BC01-38376A8A18C1}" presName="parTxOnly" presStyleLbl="node1" presStyleIdx="0" presStyleCnt="6">
        <dgm:presLayoutVars>
          <dgm:bulletEnabled val="1"/>
        </dgm:presLayoutVars>
      </dgm:prSet>
      <dgm:spPr/>
    </dgm:pt>
    <dgm:pt modelId="{09ED5BD3-531B-4C99-97E6-8C243C29E908}" type="pres">
      <dgm:prSet presAssocID="{D48FA898-8BAD-4790-8DE7-E9B6AF3DD27C}" presName="parSpace" presStyleCnt="0"/>
      <dgm:spPr/>
    </dgm:pt>
    <dgm:pt modelId="{3D20B30C-33F5-464E-94D7-F2ED9099E0FB}" type="pres">
      <dgm:prSet presAssocID="{05644F01-34D3-4227-A5E6-4B0F2DAB6E08}" presName="parTxOnly" presStyleLbl="node1" presStyleIdx="1" presStyleCnt="6">
        <dgm:presLayoutVars>
          <dgm:bulletEnabled val="1"/>
        </dgm:presLayoutVars>
      </dgm:prSet>
      <dgm:spPr/>
    </dgm:pt>
    <dgm:pt modelId="{3301B146-2090-4BD3-AAF4-C37DAD4A68AC}" type="pres">
      <dgm:prSet presAssocID="{B0E1608A-871A-46B4-A98B-8D1257C82F8C}" presName="parSpace" presStyleCnt="0"/>
      <dgm:spPr/>
    </dgm:pt>
    <dgm:pt modelId="{3CBA7074-E979-4B86-8960-84AF7C00260D}" type="pres">
      <dgm:prSet presAssocID="{A1F75F90-F848-48FB-A0F9-EE369398A566}" presName="parTxOnly" presStyleLbl="node1" presStyleIdx="2" presStyleCnt="6">
        <dgm:presLayoutVars>
          <dgm:bulletEnabled val="1"/>
        </dgm:presLayoutVars>
      </dgm:prSet>
      <dgm:spPr/>
    </dgm:pt>
    <dgm:pt modelId="{59FEBE3B-F424-4F4C-A49A-DDFD9C49CF8B}" type="pres">
      <dgm:prSet presAssocID="{087D7D78-4C62-4895-80CD-6184676104D2}" presName="parSpace" presStyleCnt="0"/>
      <dgm:spPr/>
    </dgm:pt>
    <dgm:pt modelId="{3876AD93-77D3-4BA0-A37B-B8504D20DCCE}" type="pres">
      <dgm:prSet presAssocID="{442017D3-3802-4142-9A2F-8CC459467E5F}" presName="parTxOnly" presStyleLbl="node1" presStyleIdx="3" presStyleCnt="6">
        <dgm:presLayoutVars>
          <dgm:bulletEnabled val="1"/>
        </dgm:presLayoutVars>
      </dgm:prSet>
      <dgm:spPr/>
    </dgm:pt>
    <dgm:pt modelId="{FB048685-171B-47E6-9879-35CC1F8A2322}" type="pres">
      <dgm:prSet presAssocID="{49A21326-F7F4-454D-BEA5-2BF4DBFC35A0}" presName="parSpace" presStyleCnt="0"/>
      <dgm:spPr/>
    </dgm:pt>
    <dgm:pt modelId="{A5934B48-2F29-4BEF-8F26-2C2D51D1ED80}" type="pres">
      <dgm:prSet presAssocID="{296E3802-20A5-4C63-8148-96C44FAEA8DC}" presName="parTxOnly" presStyleLbl="node1" presStyleIdx="4" presStyleCnt="6">
        <dgm:presLayoutVars>
          <dgm:bulletEnabled val="1"/>
        </dgm:presLayoutVars>
      </dgm:prSet>
      <dgm:spPr/>
    </dgm:pt>
    <dgm:pt modelId="{FDA8A710-0EE3-451E-B7E3-8296EC297EE3}" type="pres">
      <dgm:prSet presAssocID="{796B8160-0AB4-4970-9A74-4192DEA9B8A9}" presName="parSpace" presStyleCnt="0"/>
      <dgm:spPr/>
    </dgm:pt>
    <dgm:pt modelId="{1B3B6CF2-A1C0-4C8F-B50C-04025F8F3F71}" type="pres">
      <dgm:prSet presAssocID="{D66CD4D9-6474-40AA-B9A8-FFE363FBAD1C}" presName="parTxOnly" presStyleLbl="node1" presStyleIdx="5" presStyleCnt="6">
        <dgm:presLayoutVars>
          <dgm:bulletEnabled val="1"/>
        </dgm:presLayoutVars>
      </dgm:prSet>
      <dgm:spPr/>
    </dgm:pt>
  </dgm:ptLst>
  <dgm:cxnLst>
    <dgm:cxn modelId="{651D6213-F461-4976-8113-DC6D807D2287}" type="presOf" srcId="{13EFD922-3036-431D-BC01-38376A8A18C1}" destId="{B2F9A483-AA9C-4EDE-9E10-4C020CDDC7C3}" srcOrd="0" destOrd="0" presId="urn:microsoft.com/office/officeart/2005/8/layout/hChevron3"/>
    <dgm:cxn modelId="{0B27281A-3F51-4114-AC27-3EF62D6905BC}" type="presOf" srcId="{296E3802-20A5-4C63-8148-96C44FAEA8DC}" destId="{A5934B48-2F29-4BEF-8F26-2C2D51D1ED80}" srcOrd="0" destOrd="0" presId="urn:microsoft.com/office/officeart/2005/8/layout/hChevron3"/>
    <dgm:cxn modelId="{FEE06A2F-B44F-402C-B2D1-5C72B7FCF0B1}" srcId="{7F622492-866D-47CA-B293-7D220C72A57B}" destId="{296E3802-20A5-4C63-8148-96C44FAEA8DC}" srcOrd="4" destOrd="0" parTransId="{E04B8464-1586-431B-86F8-BB8A10844E51}" sibTransId="{796B8160-0AB4-4970-9A74-4192DEA9B8A9}"/>
    <dgm:cxn modelId="{85941648-8642-475D-8C28-DAB8BED86AC2}" srcId="{7F622492-866D-47CA-B293-7D220C72A57B}" destId="{A1F75F90-F848-48FB-A0F9-EE369398A566}" srcOrd="2" destOrd="0" parTransId="{2BF4E7C8-1CC2-4A68-95B3-7766816339A7}" sibTransId="{087D7D78-4C62-4895-80CD-6184676104D2}"/>
    <dgm:cxn modelId="{0C0B784E-BD5F-4170-AAF9-EF4600060818}" type="presOf" srcId="{7F622492-866D-47CA-B293-7D220C72A57B}" destId="{224F74E1-9541-4A14-A9EB-FB4529FE96C1}" srcOrd="0" destOrd="0" presId="urn:microsoft.com/office/officeart/2005/8/layout/hChevron3"/>
    <dgm:cxn modelId="{56DA036F-12FD-410A-905C-30F4CD812B5A}" srcId="{7F622492-866D-47CA-B293-7D220C72A57B}" destId="{05644F01-34D3-4227-A5E6-4B0F2DAB6E08}" srcOrd="1" destOrd="0" parTransId="{EC746923-7C60-4B68-837F-B6F5ED4613A7}" sibTransId="{B0E1608A-871A-46B4-A98B-8D1257C82F8C}"/>
    <dgm:cxn modelId="{16B89F4F-6865-4B85-AB5B-DEA107D9C7E3}" type="presOf" srcId="{442017D3-3802-4142-9A2F-8CC459467E5F}" destId="{3876AD93-77D3-4BA0-A37B-B8504D20DCCE}" srcOrd="0" destOrd="0" presId="urn:microsoft.com/office/officeart/2005/8/layout/hChevron3"/>
    <dgm:cxn modelId="{53525C83-0DB6-46D0-94E4-4FBEFFAFCEC8}" type="presOf" srcId="{05644F01-34D3-4227-A5E6-4B0F2DAB6E08}" destId="{3D20B30C-33F5-464E-94D7-F2ED9099E0FB}" srcOrd="0" destOrd="0" presId="urn:microsoft.com/office/officeart/2005/8/layout/hChevron3"/>
    <dgm:cxn modelId="{0A8BD78D-3E8B-479A-B306-6111AB59A4B7}" srcId="{7F622492-866D-47CA-B293-7D220C72A57B}" destId="{442017D3-3802-4142-9A2F-8CC459467E5F}" srcOrd="3" destOrd="0" parTransId="{351B8A77-9216-4CF7-A972-6EF67506885E}" sibTransId="{49A21326-F7F4-454D-BEA5-2BF4DBFC35A0}"/>
    <dgm:cxn modelId="{E80C659B-EC60-4C88-879C-E200091BDF92}" srcId="{7F622492-866D-47CA-B293-7D220C72A57B}" destId="{13EFD922-3036-431D-BC01-38376A8A18C1}" srcOrd="0" destOrd="0" parTransId="{4AED3373-9895-4DF5-8BAA-271EF9E7F860}" sibTransId="{D48FA898-8BAD-4790-8DE7-E9B6AF3DD27C}"/>
    <dgm:cxn modelId="{9F9AE7C1-EE59-48E8-951A-0716A137A17E}" type="presOf" srcId="{D66CD4D9-6474-40AA-B9A8-FFE363FBAD1C}" destId="{1B3B6CF2-A1C0-4C8F-B50C-04025F8F3F71}" srcOrd="0" destOrd="0" presId="urn:microsoft.com/office/officeart/2005/8/layout/hChevron3"/>
    <dgm:cxn modelId="{F4D9FAC3-6B88-45BF-A8A6-3184AA1DFE6E}" type="presOf" srcId="{A1F75F90-F848-48FB-A0F9-EE369398A566}" destId="{3CBA7074-E979-4B86-8960-84AF7C00260D}" srcOrd="0" destOrd="0" presId="urn:microsoft.com/office/officeart/2005/8/layout/hChevron3"/>
    <dgm:cxn modelId="{E1D4F5E6-F040-4117-8D5F-C8F1F69BA520}" srcId="{7F622492-866D-47CA-B293-7D220C72A57B}" destId="{D66CD4D9-6474-40AA-B9A8-FFE363FBAD1C}" srcOrd="5" destOrd="0" parTransId="{4C84C00C-A58E-4C9E-B27D-F1C9FE704066}" sibTransId="{C9A33826-EA2C-4040-901C-6D010575BBD7}"/>
    <dgm:cxn modelId="{3C616D5D-E84A-4857-81B5-2F5424722F1A}" type="presParOf" srcId="{224F74E1-9541-4A14-A9EB-FB4529FE96C1}" destId="{B2F9A483-AA9C-4EDE-9E10-4C020CDDC7C3}" srcOrd="0" destOrd="0" presId="urn:microsoft.com/office/officeart/2005/8/layout/hChevron3"/>
    <dgm:cxn modelId="{BDC2888E-511F-4D20-9386-2407AAB56455}" type="presParOf" srcId="{224F74E1-9541-4A14-A9EB-FB4529FE96C1}" destId="{09ED5BD3-531B-4C99-97E6-8C243C29E908}" srcOrd="1" destOrd="0" presId="urn:microsoft.com/office/officeart/2005/8/layout/hChevron3"/>
    <dgm:cxn modelId="{D1181816-6C6D-47AC-B1E3-C4B3F080679C}" type="presParOf" srcId="{224F74E1-9541-4A14-A9EB-FB4529FE96C1}" destId="{3D20B30C-33F5-464E-94D7-F2ED9099E0FB}" srcOrd="2" destOrd="0" presId="urn:microsoft.com/office/officeart/2005/8/layout/hChevron3"/>
    <dgm:cxn modelId="{3E8790D7-9955-40C4-B87F-1773520D3DC4}" type="presParOf" srcId="{224F74E1-9541-4A14-A9EB-FB4529FE96C1}" destId="{3301B146-2090-4BD3-AAF4-C37DAD4A68AC}" srcOrd="3" destOrd="0" presId="urn:microsoft.com/office/officeart/2005/8/layout/hChevron3"/>
    <dgm:cxn modelId="{EE5133D9-2222-4C58-A205-8AE7A29F476E}" type="presParOf" srcId="{224F74E1-9541-4A14-A9EB-FB4529FE96C1}" destId="{3CBA7074-E979-4B86-8960-84AF7C00260D}" srcOrd="4" destOrd="0" presId="urn:microsoft.com/office/officeart/2005/8/layout/hChevron3"/>
    <dgm:cxn modelId="{EE8696C2-3875-4581-BD7A-FBC055589F05}" type="presParOf" srcId="{224F74E1-9541-4A14-A9EB-FB4529FE96C1}" destId="{59FEBE3B-F424-4F4C-A49A-DDFD9C49CF8B}" srcOrd="5" destOrd="0" presId="urn:microsoft.com/office/officeart/2005/8/layout/hChevron3"/>
    <dgm:cxn modelId="{EA0C2F0D-E7E3-4D2B-B38E-004F39BABDD1}" type="presParOf" srcId="{224F74E1-9541-4A14-A9EB-FB4529FE96C1}" destId="{3876AD93-77D3-4BA0-A37B-B8504D20DCCE}" srcOrd="6" destOrd="0" presId="urn:microsoft.com/office/officeart/2005/8/layout/hChevron3"/>
    <dgm:cxn modelId="{BC1527BA-5C00-4212-8508-A6E34D431DFB}" type="presParOf" srcId="{224F74E1-9541-4A14-A9EB-FB4529FE96C1}" destId="{FB048685-171B-47E6-9879-35CC1F8A2322}" srcOrd="7" destOrd="0" presId="urn:microsoft.com/office/officeart/2005/8/layout/hChevron3"/>
    <dgm:cxn modelId="{474C9AEA-96BF-4505-A8C9-10DB9CD10D4C}" type="presParOf" srcId="{224F74E1-9541-4A14-A9EB-FB4529FE96C1}" destId="{A5934B48-2F29-4BEF-8F26-2C2D51D1ED80}" srcOrd="8" destOrd="0" presId="urn:microsoft.com/office/officeart/2005/8/layout/hChevron3"/>
    <dgm:cxn modelId="{FC06CA69-CF13-49F1-927D-C4875F0B438D}" type="presParOf" srcId="{224F74E1-9541-4A14-A9EB-FB4529FE96C1}" destId="{FDA8A710-0EE3-451E-B7E3-8296EC297EE3}" srcOrd="9" destOrd="0" presId="urn:microsoft.com/office/officeart/2005/8/layout/hChevron3"/>
    <dgm:cxn modelId="{B2DB9599-4DA0-4C25-9DF0-D5571B90419F}" type="presParOf" srcId="{224F74E1-9541-4A14-A9EB-FB4529FE96C1}" destId="{1B3B6CF2-A1C0-4C8F-B50C-04025F8F3F71}"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54CB2C-FF04-42A2-BD91-6EC363CFAEE1}" type="doc">
      <dgm:prSet loTypeId="urn:microsoft.com/office/officeart/2005/8/layout/cycle5" loCatId="cycle" qsTypeId="urn:microsoft.com/office/officeart/2005/8/quickstyle/simple1" qsCatId="simple" csTypeId="urn:microsoft.com/office/officeart/2005/8/colors/accent2_2" csCatId="accent2" phldr="1"/>
      <dgm:spPr/>
    </dgm:pt>
    <dgm:pt modelId="{4A4D2FA3-6765-423C-856D-0AE8FA8FAE9D}">
      <dgm:prSet phldrT="[Texto]" custT="1"/>
      <dgm:spPr>
        <a:xfrm>
          <a:off x="1416237" y="20110"/>
          <a:ext cx="1316959" cy="856023"/>
        </a:xfrm>
        <a:prstGeom prst="roundRect">
          <a:avLst/>
        </a:prstGeom>
        <a:ln>
          <a:solidFill>
            <a:schemeClr val="tx1"/>
          </a:solidFill>
        </a:ln>
        <a:effectLst>
          <a:outerShdw blurRad="50800" dist="38100" dir="2700000" algn="tl" rotWithShape="0">
            <a:prstClr val="black">
              <a:alpha val="40000"/>
            </a:prstClr>
          </a:outerShdw>
        </a:effectLst>
      </dgm:spPr>
      <dgm:t>
        <a:bodyPr/>
        <a:lstStyle/>
        <a:p>
          <a:pPr>
            <a:buNone/>
          </a:pPr>
          <a:r>
            <a:rPr lang="es-ES" sz="1400" b="1" dirty="0">
              <a:solidFill>
                <a:schemeClr val="tx1"/>
              </a:solidFill>
              <a:latin typeface="Calibri" panose="020F0502020204030204"/>
              <a:ea typeface="+mn-ea"/>
              <a:cs typeface="+mn-cs"/>
            </a:rPr>
            <a:t>Definición de la información necesaria</a:t>
          </a:r>
        </a:p>
      </dgm:t>
    </dgm:pt>
    <dgm:pt modelId="{FB6E20C3-10FE-428A-B86D-652C7F9FD6C2}" type="parTrans" cxnId="{BE95A424-722F-41A1-879E-E26C24720764}">
      <dgm:prSet/>
      <dgm:spPr/>
      <dgm:t>
        <a:bodyPr/>
        <a:lstStyle/>
        <a:p>
          <a:endParaRPr lang="es-ES" sz="2000" b="1"/>
        </a:p>
      </dgm:t>
    </dgm:pt>
    <dgm:pt modelId="{6014B1E4-BCAA-495C-9355-519C5A5596C3}" type="sibTrans" cxnId="{BE95A424-722F-41A1-879E-E26C24720764}">
      <dgm:prSet/>
      <dgm:spPr>
        <a:xfrm>
          <a:off x="658842" y="448122"/>
          <a:ext cx="2831749" cy="2831749"/>
        </a:xfrm>
        <a:custGeom>
          <a:avLst/>
          <a:gdLst/>
          <a:ahLst/>
          <a:cxnLst/>
          <a:rect l="0" t="0" r="0" b="0"/>
          <a:pathLst>
            <a:path>
              <a:moveTo>
                <a:pt x="2256634" y="276653"/>
              </a:moveTo>
              <a:arcTo wR="1415874" hR="1415874" stAng="18385668" swAng="1635815"/>
            </a:path>
          </a:pathLst>
        </a:custGeom>
        <a:ln w="28575">
          <a:solidFill>
            <a:srgbClr val="FF0000"/>
          </a:solidFill>
        </a:ln>
        <a:effectLst>
          <a:outerShdw blurRad="50800" dist="38100" dir="2700000" algn="tl" rotWithShape="0">
            <a:prstClr val="black">
              <a:alpha val="40000"/>
            </a:prstClr>
          </a:outerShdw>
        </a:effectLst>
      </dgm:spPr>
      <dgm:t>
        <a:bodyPr/>
        <a:lstStyle/>
        <a:p>
          <a:endParaRPr lang="es-ES" sz="2000" b="1"/>
        </a:p>
      </dgm:t>
    </dgm:pt>
    <dgm:pt modelId="{1C248372-13AC-482B-8BCE-041C69BB7B39}">
      <dgm:prSet phldrT="[Texto]" custT="1"/>
      <dgm:spPr>
        <a:xfrm>
          <a:off x="2832112" y="1435985"/>
          <a:ext cx="1316959" cy="856023"/>
        </a:xfrm>
        <a:prstGeom prst="roundRect">
          <a:avLst/>
        </a:prstGeom>
        <a:ln>
          <a:solidFill>
            <a:schemeClr val="tx1"/>
          </a:solidFill>
        </a:ln>
        <a:effectLst>
          <a:outerShdw blurRad="50800" dist="38100" dir="2700000" algn="tl" rotWithShape="0">
            <a:prstClr val="black">
              <a:alpha val="40000"/>
            </a:prstClr>
          </a:outerShdw>
        </a:effectLst>
      </dgm:spPr>
      <dgm:t>
        <a:bodyPr/>
        <a:lstStyle/>
        <a:p>
          <a:pPr>
            <a:buNone/>
          </a:pPr>
          <a:r>
            <a:rPr lang="es-ES" sz="1400" b="1" dirty="0">
              <a:solidFill>
                <a:schemeClr val="tx1"/>
              </a:solidFill>
              <a:latin typeface="Calibri" panose="020F0502020204030204"/>
              <a:ea typeface="+mn-ea"/>
              <a:cs typeface="+mn-cs"/>
            </a:rPr>
            <a:t>Captura de datos y Proceso de la información</a:t>
          </a:r>
        </a:p>
      </dgm:t>
    </dgm:pt>
    <dgm:pt modelId="{9A8403A3-9B95-4AFC-B407-B931BD76A15C}" type="parTrans" cxnId="{99E2633A-F240-4A61-BE49-063B68DF1E40}">
      <dgm:prSet/>
      <dgm:spPr/>
      <dgm:t>
        <a:bodyPr/>
        <a:lstStyle/>
        <a:p>
          <a:endParaRPr lang="es-ES" sz="2000" b="1"/>
        </a:p>
      </dgm:t>
    </dgm:pt>
    <dgm:pt modelId="{12BC760D-FFA0-4413-AE39-53ECF19C27EA}" type="sibTrans" cxnId="{99E2633A-F240-4A61-BE49-063B68DF1E40}">
      <dgm:prSet/>
      <dgm:spPr>
        <a:xfrm>
          <a:off x="658842" y="448122"/>
          <a:ext cx="2831749" cy="2831749"/>
        </a:xfrm>
        <a:custGeom>
          <a:avLst/>
          <a:gdLst/>
          <a:ahLst/>
          <a:cxnLst/>
          <a:rect l="0" t="0" r="0" b="0"/>
          <a:pathLst>
            <a:path>
              <a:moveTo>
                <a:pt x="2685093" y="2043398"/>
              </a:moveTo>
              <a:arcTo wR="1415874" hR="1415874" stAng="1578516" swAng="1635815"/>
            </a:path>
          </a:pathLst>
        </a:custGeom>
        <a:ln w="28575">
          <a:solidFill>
            <a:srgbClr val="FF0000"/>
          </a:solidFill>
        </a:ln>
        <a:effectLst>
          <a:outerShdw blurRad="50800" dist="38100" dir="2700000" algn="tl" rotWithShape="0">
            <a:prstClr val="black">
              <a:alpha val="40000"/>
            </a:prstClr>
          </a:outerShdw>
        </a:effectLst>
      </dgm:spPr>
      <dgm:t>
        <a:bodyPr/>
        <a:lstStyle/>
        <a:p>
          <a:endParaRPr lang="es-ES" sz="2000" b="1"/>
        </a:p>
      </dgm:t>
    </dgm:pt>
    <dgm:pt modelId="{12302A1C-0200-4A65-B484-BC198B04A0B7}">
      <dgm:prSet phldrT="[Texto]" custT="1"/>
      <dgm:spPr>
        <a:xfrm>
          <a:off x="1416237" y="2851860"/>
          <a:ext cx="1316959" cy="856023"/>
        </a:xfrm>
        <a:prstGeom prst="roundRect">
          <a:avLst/>
        </a:prstGeom>
        <a:ln>
          <a:solidFill>
            <a:schemeClr val="tx1"/>
          </a:solidFill>
        </a:ln>
        <a:effectLst>
          <a:outerShdw blurRad="50800" dist="38100" dir="2700000" algn="tl" rotWithShape="0">
            <a:prstClr val="black">
              <a:alpha val="40000"/>
            </a:prstClr>
          </a:outerShdw>
        </a:effectLst>
      </dgm:spPr>
      <dgm:t>
        <a:bodyPr/>
        <a:lstStyle/>
        <a:p>
          <a:pPr>
            <a:buNone/>
          </a:pPr>
          <a:r>
            <a:rPr lang="es-ES" sz="1400" b="1" dirty="0">
              <a:solidFill>
                <a:schemeClr val="tx1"/>
              </a:solidFill>
              <a:latin typeface="Calibri" panose="020F0502020204030204"/>
              <a:ea typeface="+mn-ea"/>
              <a:cs typeface="+mn-cs"/>
            </a:rPr>
            <a:t>Contraste de resultado</a:t>
          </a:r>
        </a:p>
      </dgm:t>
    </dgm:pt>
    <dgm:pt modelId="{668D4FA0-8B95-4A16-9B45-26ED245BCFC2}" type="parTrans" cxnId="{7B2C106A-A35F-46F9-8FC3-2D9D7391DCE3}">
      <dgm:prSet/>
      <dgm:spPr/>
      <dgm:t>
        <a:bodyPr/>
        <a:lstStyle/>
        <a:p>
          <a:endParaRPr lang="es-ES" sz="2000" b="1"/>
        </a:p>
      </dgm:t>
    </dgm:pt>
    <dgm:pt modelId="{E4459520-EEDA-456E-AD9D-F1E3317966C7}" type="sibTrans" cxnId="{7B2C106A-A35F-46F9-8FC3-2D9D7391DCE3}">
      <dgm:prSet/>
      <dgm:spPr>
        <a:xfrm>
          <a:off x="658842" y="448122"/>
          <a:ext cx="2831749" cy="2831749"/>
        </a:xfrm>
        <a:custGeom>
          <a:avLst/>
          <a:gdLst/>
          <a:ahLst/>
          <a:cxnLst/>
          <a:rect l="0" t="0" r="0" b="0"/>
          <a:pathLst>
            <a:path>
              <a:moveTo>
                <a:pt x="575114" y="2555095"/>
              </a:moveTo>
              <a:arcTo wR="1415874" hR="1415874" stAng="7585668" swAng="1635815"/>
            </a:path>
          </a:pathLst>
        </a:custGeom>
        <a:ln w="28575">
          <a:solidFill>
            <a:srgbClr val="FF0000"/>
          </a:solidFill>
        </a:ln>
        <a:effectLst>
          <a:outerShdw blurRad="50800" dist="38100" dir="2700000" algn="tl" rotWithShape="0">
            <a:prstClr val="black">
              <a:alpha val="40000"/>
            </a:prstClr>
          </a:outerShdw>
        </a:effectLst>
      </dgm:spPr>
      <dgm:t>
        <a:bodyPr/>
        <a:lstStyle/>
        <a:p>
          <a:endParaRPr lang="es-ES" sz="2000" b="1"/>
        </a:p>
      </dgm:t>
    </dgm:pt>
    <dgm:pt modelId="{D8454720-9312-4C44-85C4-0F1CAC00A064}">
      <dgm:prSet phldrT="[Texto]" custT="1"/>
      <dgm:spPr>
        <a:xfrm>
          <a:off x="362" y="1435985"/>
          <a:ext cx="1316959" cy="856023"/>
        </a:xfrm>
        <a:prstGeom prst="roundRect">
          <a:avLst/>
        </a:prstGeom>
        <a:ln>
          <a:solidFill>
            <a:schemeClr val="tx1"/>
          </a:solidFill>
        </a:ln>
        <a:effectLst>
          <a:outerShdw blurRad="50800" dist="38100" dir="2700000" algn="tl" rotWithShape="0">
            <a:prstClr val="black">
              <a:alpha val="40000"/>
            </a:prstClr>
          </a:outerShdw>
        </a:effectLst>
      </dgm:spPr>
      <dgm:t>
        <a:bodyPr/>
        <a:lstStyle/>
        <a:p>
          <a:pPr>
            <a:buNone/>
          </a:pPr>
          <a:r>
            <a:rPr lang="es-ES" sz="1400" b="1" dirty="0">
              <a:solidFill>
                <a:schemeClr val="tx1"/>
              </a:solidFill>
              <a:latin typeface="Calibri" panose="020F0502020204030204"/>
              <a:ea typeface="+mn-ea"/>
              <a:cs typeface="+mn-cs"/>
            </a:rPr>
            <a:t>Refino del modelo</a:t>
          </a:r>
        </a:p>
      </dgm:t>
    </dgm:pt>
    <dgm:pt modelId="{72197854-E0C1-4587-8A4A-D9B3CD4628CF}" type="parTrans" cxnId="{82E0BAD1-AB93-4A60-B74F-A94493A82F98}">
      <dgm:prSet/>
      <dgm:spPr/>
      <dgm:t>
        <a:bodyPr/>
        <a:lstStyle/>
        <a:p>
          <a:endParaRPr lang="es-ES" sz="2000" b="1"/>
        </a:p>
      </dgm:t>
    </dgm:pt>
    <dgm:pt modelId="{97FDB8D6-B31D-459A-AB4C-E61A317B1036}" type="sibTrans" cxnId="{82E0BAD1-AB93-4A60-B74F-A94493A82F98}">
      <dgm:prSet/>
      <dgm:spPr>
        <a:xfrm>
          <a:off x="658842" y="448122"/>
          <a:ext cx="2831749" cy="2831749"/>
        </a:xfrm>
        <a:custGeom>
          <a:avLst/>
          <a:gdLst/>
          <a:ahLst/>
          <a:cxnLst/>
          <a:rect l="0" t="0" r="0" b="0"/>
          <a:pathLst>
            <a:path>
              <a:moveTo>
                <a:pt x="146656" y="788350"/>
              </a:moveTo>
              <a:arcTo wR="1415874" hR="1415874" stAng="12378516" swAng="1635815"/>
            </a:path>
          </a:pathLst>
        </a:custGeom>
        <a:ln w="28575">
          <a:solidFill>
            <a:srgbClr val="FF0000"/>
          </a:solidFill>
        </a:ln>
        <a:effectLst>
          <a:outerShdw blurRad="50800" dist="38100" dir="2700000" algn="tl" rotWithShape="0">
            <a:prstClr val="black">
              <a:alpha val="40000"/>
            </a:prstClr>
          </a:outerShdw>
        </a:effectLst>
      </dgm:spPr>
      <dgm:t>
        <a:bodyPr/>
        <a:lstStyle/>
        <a:p>
          <a:endParaRPr lang="es-ES" sz="2000" b="1"/>
        </a:p>
      </dgm:t>
    </dgm:pt>
    <dgm:pt modelId="{42AD205D-B937-4261-A323-F7354828E358}" type="pres">
      <dgm:prSet presAssocID="{7454CB2C-FF04-42A2-BD91-6EC363CFAEE1}" presName="cycle" presStyleCnt="0">
        <dgm:presLayoutVars>
          <dgm:dir/>
          <dgm:resizeHandles val="exact"/>
        </dgm:presLayoutVars>
      </dgm:prSet>
      <dgm:spPr/>
    </dgm:pt>
    <dgm:pt modelId="{10F3B55D-CD4F-4A7F-94D5-513AFEDEA0BF}" type="pres">
      <dgm:prSet presAssocID="{4A4D2FA3-6765-423C-856D-0AE8FA8FAE9D}" presName="node" presStyleLbl="node1" presStyleIdx="0" presStyleCnt="4">
        <dgm:presLayoutVars>
          <dgm:bulletEnabled val="1"/>
        </dgm:presLayoutVars>
      </dgm:prSet>
      <dgm:spPr/>
    </dgm:pt>
    <dgm:pt modelId="{6D01872D-2772-48DF-853E-40235644722C}" type="pres">
      <dgm:prSet presAssocID="{4A4D2FA3-6765-423C-856D-0AE8FA8FAE9D}" presName="spNode" presStyleCnt="0"/>
      <dgm:spPr/>
    </dgm:pt>
    <dgm:pt modelId="{5F4BBEF6-B9D5-4DE7-8077-AD1494B8BDFC}" type="pres">
      <dgm:prSet presAssocID="{6014B1E4-BCAA-495C-9355-519C5A5596C3}" presName="sibTrans" presStyleLbl="sibTrans1D1" presStyleIdx="0" presStyleCnt="4"/>
      <dgm:spPr/>
    </dgm:pt>
    <dgm:pt modelId="{20DE9E09-3D26-4330-ADEE-2A5A0929839C}" type="pres">
      <dgm:prSet presAssocID="{1C248372-13AC-482B-8BCE-041C69BB7B39}" presName="node" presStyleLbl="node1" presStyleIdx="1" presStyleCnt="4">
        <dgm:presLayoutVars>
          <dgm:bulletEnabled val="1"/>
        </dgm:presLayoutVars>
      </dgm:prSet>
      <dgm:spPr/>
    </dgm:pt>
    <dgm:pt modelId="{965EF41A-523B-4B59-BC6B-4DAD5DD2CDF5}" type="pres">
      <dgm:prSet presAssocID="{1C248372-13AC-482B-8BCE-041C69BB7B39}" presName="spNode" presStyleCnt="0"/>
      <dgm:spPr/>
    </dgm:pt>
    <dgm:pt modelId="{A602BB79-F8D9-4392-ABCB-A8DCA45FCFA9}" type="pres">
      <dgm:prSet presAssocID="{12BC760D-FFA0-4413-AE39-53ECF19C27EA}" presName="sibTrans" presStyleLbl="sibTrans1D1" presStyleIdx="1" presStyleCnt="4"/>
      <dgm:spPr/>
    </dgm:pt>
    <dgm:pt modelId="{2FC4DCB5-FE73-4945-A219-96911ECA15A4}" type="pres">
      <dgm:prSet presAssocID="{12302A1C-0200-4A65-B484-BC198B04A0B7}" presName="node" presStyleLbl="node1" presStyleIdx="2" presStyleCnt="4">
        <dgm:presLayoutVars>
          <dgm:bulletEnabled val="1"/>
        </dgm:presLayoutVars>
      </dgm:prSet>
      <dgm:spPr/>
    </dgm:pt>
    <dgm:pt modelId="{FAF0FCDC-8168-498A-B251-D3E2788D9B8E}" type="pres">
      <dgm:prSet presAssocID="{12302A1C-0200-4A65-B484-BC198B04A0B7}" presName="spNode" presStyleCnt="0"/>
      <dgm:spPr/>
    </dgm:pt>
    <dgm:pt modelId="{BA592406-DC98-4728-A8A2-25AF20CE3F74}" type="pres">
      <dgm:prSet presAssocID="{E4459520-EEDA-456E-AD9D-F1E3317966C7}" presName="sibTrans" presStyleLbl="sibTrans1D1" presStyleIdx="2" presStyleCnt="4"/>
      <dgm:spPr/>
    </dgm:pt>
    <dgm:pt modelId="{A6162711-6B36-4919-994D-5D661A7A9A0B}" type="pres">
      <dgm:prSet presAssocID="{D8454720-9312-4C44-85C4-0F1CAC00A064}" presName="node" presStyleLbl="node1" presStyleIdx="3" presStyleCnt="4">
        <dgm:presLayoutVars>
          <dgm:bulletEnabled val="1"/>
        </dgm:presLayoutVars>
      </dgm:prSet>
      <dgm:spPr/>
    </dgm:pt>
    <dgm:pt modelId="{B2211371-39E0-4004-97FC-77256A7DA6FA}" type="pres">
      <dgm:prSet presAssocID="{D8454720-9312-4C44-85C4-0F1CAC00A064}" presName="spNode" presStyleCnt="0"/>
      <dgm:spPr/>
    </dgm:pt>
    <dgm:pt modelId="{622D7C07-44B2-4D40-8459-FCC2E04B2CB8}" type="pres">
      <dgm:prSet presAssocID="{97FDB8D6-B31D-459A-AB4C-E61A317B1036}" presName="sibTrans" presStyleLbl="sibTrans1D1" presStyleIdx="3" presStyleCnt="4"/>
      <dgm:spPr/>
    </dgm:pt>
  </dgm:ptLst>
  <dgm:cxnLst>
    <dgm:cxn modelId="{BE95A424-722F-41A1-879E-E26C24720764}" srcId="{7454CB2C-FF04-42A2-BD91-6EC363CFAEE1}" destId="{4A4D2FA3-6765-423C-856D-0AE8FA8FAE9D}" srcOrd="0" destOrd="0" parTransId="{FB6E20C3-10FE-428A-B86D-652C7F9FD6C2}" sibTransId="{6014B1E4-BCAA-495C-9355-519C5A5596C3}"/>
    <dgm:cxn modelId="{99E2633A-F240-4A61-BE49-063B68DF1E40}" srcId="{7454CB2C-FF04-42A2-BD91-6EC363CFAEE1}" destId="{1C248372-13AC-482B-8BCE-041C69BB7B39}" srcOrd="1" destOrd="0" parTransId="{9A8403A3-9B95-4AFC-B407-B931BD76A15C}" sibTransId="{12BC760D-FFA0-4413-AE39-53ECF19C27EA}"/>
    <dgm:cxn modelId="{E655105E-DBA2-4C76-A2DE-A8062DC1D971}" type="presOf" srcId="{7454CB2C-FF04-42A2-BD91-6EC363CFAEE1}" destId="{42AD205D-B937-4261-A323-F7354828E358}" srcOrd="0" destOrd="0" presId="urn:microsoft.com/office/officeart/2005/8/layout/cycle5"/>
    <dgm:cxn modelId="{B8915042-B7AB-4F76-BF01-B4F603803268}" type="presOf" srcId="{97FDB8D6-B31D-459A-AB4C-E61A317B1036}" destId="{622D7C07-44B2-4D40-8459-FCC2E04B2CB8}" srcOrd="0" destOrd="0" presId="urn:microsoft.com/office/officeart/2005/8/layout/cycle5"/>
    <dgm:cxn modelId="{7B2C106A-A35F-46F9-8FC3-2D9D7391DCE3}" srcId="{7454CB2C-FF04-42A2-BD91-6EC363CFAEE1}" destId="{12302A1C-0200-4A65-B484-BC198B04A0B7}" srcOrd="2" destOrd="0" parTransId="{668D4FA0-8B95-4A16-9B45-26ED245BCFC2}" sibTransId="{E4459520-EEDA-456E-AD9D-F1E3317966C7}"/>
    <dgm:cxn modelId="{86E6D54E-9F17-4051-BC27-03C1A9078AB0}" type="presOf" srcId="{12BC760D-FFA0-4413-AE39-53ECF19C27EA}" destId="{A602BB79-F8D9-4392-ABCB-A8DCA45FCFA9}" srcOrd="0" destOrd="0" presId="urn:microsoft.com/office/officeart/2005/8/layout/cycle5"/>
    <dgm:cxn modelId="{506B5F55-1AD8-45C6-93E1-C4E35565098B}" type="presOf" srcId="{1C248372-13AC-482B-8BCE-041C69BB7B39}" destId="{20DE9E09-3D26-4330-ADEE-2A5A0929839C}" srcOrd="0" destOrd="0" presId="urn:microsoft.com/office/officeart/2005/8/layout/cycle5"/>
    <dgm:cxn modelId="{84935D84-7346-44AD-84ED-702651CD741D}" type="presOf" srcId="{E4459520-EEDA-456E-AD9D-F1E3317966C7}" destId="{BA592406-DC98-4728-A8A2-25AF20CE3F74}" srcOrd="0" destOrd="0" presId="urn:microsoft.com/office/officeart/2005/8/layout/cycle5"/>
    <dgm:cxn modelId="{B6E88188-3A37-4EAE-BBF1-A1714F646102}" type="presOf" srcId="{4A4D2FA3-6765-423C-856D-0AE8FA8FAE9D}" destId="{10F3B55D-CD4F-4A7F-94D5-513AFEDEA0BF}" srcOrd="0" destOrd="0" presId="urn:microsoft.com/office/officeart/2005/8/layout/cycle5"/>
    <dgm:cxn modelId="{89D74DB4-89CF-44F9-8199-628FD2E33134}" type="presOf" srcId="{6014B1E4-BCAA-495C-9355-519C5A5596C3}" destId="{5F4BBEF6-B9D5-4DE7-8077-AD1494B8BDFC}" srcOrd="0" destOrd="0" presId="urn:microsoft.com/office/officeart/2005/8/layout/cycle5"/>
    <dgm:cxn modelId="{82E0BAD1-AB93-4A60-B74F-A94493A82F98}" srcId="{7454CB2C-FF04-42A2-BD91-6EC363CFAEE1}" destId="{D8454720-9312-4C44-85C4-0F1CAC00A064}" srcOrd="3" destOrd="0" parTransId="{72197854-E0C1-4587-8A4A-D9B3CD4628CF}" sibTransId="{97FDB8D6-B31D-459A-AB4C-E61A317B1036}"/>
    <dgm:cxn modelId="{0337C3D4-5EAF-4F0C-860D-B94037A92E6C}" type="presOf" srcId="{D8454720-9312-4C44-85C4-0F1CAC00A064}" destId="{A6162711-6B36-4919-994D-5D661A7A9A0B}" srcOrd="0" destOrd="0" presId="urn:microsoft.com/office/officeart/2005/8/layout/cycle5"/>
    <dgm:cxn modelId="{A8C84DF0-FF68-404F-AD27-CB942AED8A3F}" type="presOf" srcId="{12302A1C-0200-4A65-B484-BC198B04A0B7}" destId="{2FC4DCB5-FE73-4945-A219-96911ECA15A4}" srcOrd="0" destOrd="0" presId="urn:microsoft.com/office/officeart/2005/8/layout/cycle5"/>
    <dgm:cxn modelId="{7AAAE8CD-6C34-4F15-A028-F7B7D5A9FB5D}" type="presParOf" srcId="{42AD205D-B937-4261-A323-F7354828E358}" destId="{10F3B55D-CD4F-4A7F-94D5-513AFEDEA0BF}" srcOrd="0" destOrd="0" presId="urn:microsoft.com/office/officeart/2005/8/layout/cycle5"/>
    <dgm:cxn modelId="{1AD01D00-F52E-417B-9BD0-79CDC21DCDF6}" type="presParOf" srcId="{42AD205D-B937-4261-A323-F7354828E358}" destId="{6D01872D-2772-48DF-853E-40235644722C}" srcOrd="1" destOrd="0" presId="urn:microsoft.com/office/officeart/2005/8/layout/cycle5"/>
    <dgm:cxn modelId="{CA552638-C9BC-417F-A2FC-24541722CFFB}" type="presParOf" srcId="{42AD205D-B937-4261-A323-F7354828E358}" destId="{5F4BBEF6-B9D5-4DE7-8077-AD1494B8BDFC}" srcOrd="2" destOrd="0" presId="urn:microsoft.com/office/officeart/2005/8/layout/cycle5"/>
    <dgm:cxn modelId="{867AE4CD-7381-4E77-939B-814A764BE748}" type="presParOf" srcId="{42AD205D-B937-4261-A323-F7354828E358}" destId="{20DE9E09-3D26-4330-ADEE-2A5A0929839C}" srcOrd="3" destOrd="0" presId="urn:microsoft.com/office/officeart/2005/8/layout/cycle5"/>
    <dgm:cxn modelId="{BC309FC4-A135-4FA2-8D16-DCCE779AFA1A}" type="presParOf" srcId="{42AD205D-B937-4261-A323-F7354828E358}" destId="{965EF41A-523B-4B59-BC6B-4DAD5DD2CDF5}" srcOrd="4" destOrd="0" presId="urn:microsoft.com/office/officeart/2005/8/layout/cycle5"/>
    <dgm:cxn modelId="{00BDA7EB-EF4C-43A7-BF9C-8C04234B9752}" type="presParOf" srcId="{42AD205D-B937-4261-A323-F7354828E358}" destId="{A602BB79-F8D9-4392-ABCB-A8DCA45FCFA9}" srcOrd="5" destOrd="0" presId="urn:microsoft.com/office/officeart/2005/8/layout/cycle5"/>
    <dgm:cxn modelId="{A3CFFEEA-7441-4D66-A4A9-D7C1261EBD57}" type="presParOf" srcId="{42AD205D-B937-4261-A323-F7354828E358}" destId="{2FC4DCB5-FE73-4945-A219-96911ECA15A4}" srcOrd="6" destOrd="0" presId="urn:microsoft.com/office/officeart/2005/8/layout/cycle5"/>
    <dgm:cxn modelId="{766E1494-DA64-47B2-A9B0-5E53A456956F}" type="presParOf" srcId="{42AD205D-B937-4261-A323-F7354828E358}" destId="{FAF0FCDC-8168-498A-B251-D3E2788D9B8E}" srcOrd="7" destOrd="0" presId="urn:microsoft.com/office/officeart/2005/8/layout/cycle5"/>
    <dgm:cxn modelId="{81215857-F241-45A5-AF7E-7B62731281F9}" type="presParOf" srcId="{42AD205D-B937-4261-A323-F7354828E358}" destId="{BA592406-DC98-4728-A8A2-25AF20CE3F74}" srcOrd="8" destOrd="0" presId="urn:microsoft.com/office/officeart/2005/8/layout/cycle5"/>
    <dgm:cxn modelId="{493946B4-08B0-4FC2-A175-ED73543F9622}" type="presParOf" srcId="{42AD205D-B937-4261-A323-F7354828E358}" destId="{A6162711-6B36-4919-994D-5D661A7A9A0B}" srcOrd="9" destOrd="0" presId="urn:microsoft.com/office/officeart/2005/8/layout/cycle5"/>
    <dgm:cxn modelId="{63023FB9-CDF1-4B19-B49A-AF94A55088F4}" type="presParOf" srcId="{42AD205D-B937-4261-A323-F7354828E358}" destId="{B2211371-39E0-4004-97FC-77256A7DA6FA}" srcOrd="10" destOrd="0" presId="urn:microsoft.com/office/officeart/2005/8/layout/cycle5"/>
    <dgm:cxn modelId="{18BD4DEC-1D91-42F5-B8B3-7CDD2B1F104F}" type="presParOf" srcId="{42AD205D-B937-4261-A323-F7354828E358}" destId="{622D7C07-44B2-4D40-8459-FCC2E04B2CB8}" srcOrd="11" destOrd="0" presId="urn:microsoft.com/office/officeart/2005/8/layout/cycle5"/>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9A483-AA9C-4EDE-9E10-4C020CDDC7C3}">
      <dsp:nvSpPr>
        <dsp:cNvPr id="0" name=""/>
        <dsp:cNvSpPr/>
      </dsp:nvSpPr>
      <dsp:spPr>
        <a:xfrm>
          <a:off x="1283" y="0"/>
          <a:ext cx="2102606" cy="626760"/>
        </a:xfrm>
        <a:prstGeom prst="homePlat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latin typeface="Calibri" panose="020F0502020204030204"/>
              <a:ea typeface="+mn-ea"/>
              <a:cs typeface="+mn-cs"/>
            </a:rPr>
            <a:t>Necesidad</a:t>
          </a:r>
        </a:p>
      </dsp:txBody>
      <dsp:txXfrm>
        <a:off x="1283" y="0"/>
        <a:ext cx="1945916" cy="626760"/>
      </dsp:txXfrm>
    </dsp:sp>
    <dsp:sp modelId="{3D20B30C-33F5-464E-94D7-F2ED9099E0FB}">
      <dsp:nvSpPr>
        <dsp:cNvPr id="0" name=""/>
        <dsp:cNvSpPr/>
      </dsp:nvSpPr>
      <dsp:spPr>
        <a:xfrm>
          <a:off x="1683368" y="0"/>
          <a:ext cx="2102606" cy="6267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latin typeface="Calibri" panose="020F0502020204030204"/>
              <a:ea typeface="+mn-ea"/>
              <a:cs typeface="+mn-cs"/>
            </a:rPr>
            <a:t>Planificación</a:t>
          </a:r>
        </a:p>
      </dsp:txBody>
      <dsp:txXfrm>
        <a:off x="1996748" y="0"/>
        <a:ext cx="1475846" cy="626760"/>
      </dsp:txXfrm>
    </dsp:sp>
    <dsp:sp modelId="{3CBA7074-E979-4B86-8960-84AF7C00260D}">
      <dsp:nvSpPr>
        <dsp:cNvPr id="0" name=""/>
        <dsp:cNvSpPr/>
      </dsp:nvSpPr>
      <dsp:spPr>
        <a:xfrm>
          <a:off x="3365454" y="0"/>
          <a:ext cx="2102606" cy="6267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latin typeface="Calibri" panose="020F0502020204030204"/>
              <a:ea typeface="+mn-ea"/>
              <a:cs typeface="+mn-cs"/>
            </a:rPr>
            <a:t>Construcción / Adquisición</a:t>
          </a:r>
        </a:p>
      </dsp:txBody>
      <dsp:txXfrm>
        <a:off x="3678834" y="0"/>
        <a:ext cx="1475846" cy="626760"/>
      </dsp:txXfrm>
    </dsp:sp>
    <dsp:sp modelId="{3876AD93-77D3-4BA0-A37B-B8504D20DCCE}">
      <dsp:nvSpPr>
        <dsp:cNvPr id="0" name=""/>
        <dsp:cNvSpPr/>
      </dsp:nvSpPr>
      <dsp:spPr>
        <a:xfrm>
          <a:off x="5047539" y="0"/>
          <a:ext cx="2102606" cy="6267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latin typeface="Calibri" panose="020F0502020204030204"/>
              <a:ea typeface="+mn-ea"/>
              <a:cs typeface="+mn-cs"/>
            </a:rPr>
            <a:t>Puesta en servicio</a:t>
          </a:r>
        </a:p>
      </dsp:txBody>
      <dsp:txXfrm>
        <a:off x="5360919" y="0"/>
        <a:ext cx="1475846" cy="626760"/>
      </dsp:txXfrm>
    </dsp:sp>
    <dsp:sp modelId="{A5934B48-2F29-4BEF-8F26-2C2D51D1ED80}">
      <dsp:nvSpPr>
        <dsp:cNvPr id="0" name=""/>
        <dsp:cNvSpPr/>
      </dsp:nvSpPr>
      <dsp:spPr>
        <a:xfrm>
          <a:off x="6729624" y="0"/>
          <a:ext cx="2102606" cy="6267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latin typeface="Calibri" panose="020F0502020204030204"/>
              <a:ea typeface="+mn-ea"/>
              <a:cs typeface="+mn-cs"/>
            </a:rPr>
            <a:t>Explotación</a:t>
          </a:r>
        </a:p>
      </dsp:txBody>
      <dsp:txXfrm>
        <a:off x="7043004" y="0"/>
        <a:ext cx="1475846" cy="626760"/>
      </dsp:txXfrm>
    </dsp:sp>
    <dsp:sp modelId="{1B3B6CF2-A1C0-4C8F-B50C-04025F8F3F71}">
      <dsp:nvSpPr>
        <dsp:cNvPr id="0" name=""/>
        <dsp:cNvSpPr/>
      </dsp:nvSpPr>
      <dsp:spPr>
        <a:xfrm>
          <a:off x="8411709" y="0"/>
          <a:ext cx="2102606" cy="626760"/>
        </a:xfrm>
        <a:prstGeom prst="chevr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s-ES" sz="1200" b="1" kern="1200" dirty="0">
              <a:solidFill>
                <a:schemeClr val="tx1"/>
              </a:solidFill>
              <a:latin typeface="Calibri" panose="020F0502020204030204"/>
              <a:ea typeface="+mn-ea"/>
              <a:cs typeface="+mn-cs"/>
            </a:rPr>
            <a:t>Desmantelamiento</a:t>
          </a:r>
        </a:p>
      </dsp:txBody>
      <dsp:txXfrm>
        <a:off x="8725089" y="0"/>
        <a:ext cx="1475846" cy="626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3B55D-CD4F-4A7F-94D5-513AFEDEA0BF}">
      <dsp:nvSpPr>
        <dsp:cNvPr id="0" name=""/>
        <dsp:cNvSpPr/>
      </dsp:nvSpPr>
      <dsp:spPr>
        <a:xfrm>
          <a:off x="1416237" y="20110"/>
          <a:ext cx="1316959" cy="856023"/>
        </a:xfrm>
        <a:prstGeom prst="roundRect">
          <a:avLst/>
        </a:prstGeom>
        <a:solidFill>
          <a:schemeClr val="accent2">
            <a:hueOff val="0"/>
            <a:satOff val="0"/>
            <a:lumOff val="0"/>
            <a:alphaOff val="0"/>
          </a:schemeClr>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chemeClr val="tx1"/>
              </a:solidFill>
              <a:latin typeface="Calibri" panose="020F0502020204030204"/>
              <a:ea typeface="+mn-ea"/>
              <a:cs typeface="+mn-cs"/>
            </a:rPr>
            <a:t>Definición de la información necesaria</a:t>
          </a:r>
        </a:p>
      </dsp:txBody>
      <dsp:txXfrm>
        <a:off x="1458025" y="61898"/>
        <a:ext cx="1233383" cy="772447"/>
      </dsp:txXfrm>
    </dsp:sp>
    <dsp:sp modelId="{5F4BBEF6-B9D5-4DE7-8077-AD1494B8BDFC}">
      <dsp:nvSpPr>
        <dsp:cNvPr id="0" name=""/>
        <dsp:cNvSpPr/>
      </dsp:nvSpPr>
      <dsp:spPr>
        <a:xfrm>
          <a:off x="658842" y="448122"/>
          <a:ext cx="2831749" cy="2831749"/>
        </a:xfrm>
        <a:custGeom>
          <a:avLst/>
          <a:gdLst/>
          <a:ahLst/>
          <a:cxnLst/>
          <a:rect l="0" t="0" r="0" b="0"/>
          <a:pathLst>
            <a:path>
              <a:moveTo>
                <a:pt x="2256634" y="276653"/>
              </a:moveTo>
              <a:arcTo wR="1415874" hR="1415874" stAng="18385668" swAng="1635815"/>
            </a:path>
          </a:pathLst>
        </a:custGeom>
        <a:noFill/>
        <a:ln w="28575" cap="flat" cmpd="sng" algn="ctr">
          <a:solidFill>
            <a:srgbClr val="FF0000"/>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sp>
    <dsp:sp modelId="{20DE9E09-3D26-4330-ADEE-2A5A0929839C}">
      <dsp:nvSpPr>
        <dsp:cNvPr id="0" name=""/>
        <dsp:cNvSpPr/>
      </dsp:nvSpPr>
      <dsp:spPr>
        <a:xfrm>
          <a:off x="2832112" y="1435985"/>
          <a:ext cx="1316959" cy="856023"/>
        </a:xfrm>
        <a:prstGeom prst="roundRect">
          <a:avLst/>
        </a:prstGeom>
        <a:solidFill>
          <a:schemeClr val="accent2">
            <a:hueOff val="0"/>
            <a:satOff val="0"/>
            <a:lumOff val="0"/>
            <a:alphaOff val="0"/>
          </a:schemeClr>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chemeClr val="tx1"/>
              </a:solidFill>
              <a:latin typeface="Calibri" panose="020F0502020204030204"/>
              <a:ea typeface="+mn-ea"/>
              <a:cs typeface="+mn-cs"/>
            </a:rPr>
            <a:t>Captura de datos y Proceso de la información</a:t>
          </a:r>
        </a:p>
      </dsp:txBody>
      <dsp:txXfrm>
        <a:off x="2873900" y="1477773"/>
        <a:ext cx="1233383" cy="772447"/>
      </dsp:txXfrm>
    </dsp:sp>
    <dsp:sp modelId="{A602BB79-F8D9-4392-ABCB-A8DCA45FCFA9}">
      <dsp:nvSpPr>
        <dsp:cNvPr id="0" name=""/>
        <dsp:cNvSpPr/>
      </dsp:nvSpPr>
      <dsp:spPr>
        <a:xfrm>
          <a:off x="658842" y="448122"/>
          <a:ext cx="2831749" cy="2831749"/>
        </a:xfrm>
        <a:custGeom>
          <a:avLst/>
          <a:gdLst/>
          <a:ahLst/>
          <a:cxnLst/>
          <a:rect l="0" t="0" r="0" b="0"/>
          <a:pathLst>
            <a:path>
              <a:moveTo>
                <a:pt x="2685093" y="2043398"/>
              </a:moveTo>
              <a:arcTo wR="1415874" hR="1415874" stAng="1578516" swAng="1635815"/>
            </a:path>
          </a:pathLst>
        </a:custGeom>
        <a:noFill/>
        <a:ln w="28575" cap="flat" cmpd="sng" algn="ctr">
          <a:solidFill>
            <a:srgbClr val="FF0000"/>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sp>
    <dsp:sp modelId="{2FC4DCB5-FE73-4945-A219-96911ECA15A4}">
      <dsp:nvSpPr>
        <dsp:cNvPr id="0" name=""/>
        <dsp:cNvSpPr/>
      </dsp:nvSpPr>
      <dsp:spPr>
        <a:xfrm>
          <a:off x="1416237" y="2851860"/>
          <a:ext cx="1316959" cy="856023"/>
        </a:xfrm>
        <a:prstGeom prst="roundRect">
          <a:avLst/>
        </a:prstGeom>
        <a:solidFill>
          <a:schemeClr val="accent2">
            <a:hueOff val="0"/>
            <a:satOff val="0"/>
            <a:lumOff val="0"/>
            <a:alphaOff val="0"/>
          </a:schemeClr>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chemeClr val="tx1"/>
              </a:solidFill>
              <a:latin typeface="Calibri" panose="020F0502020204030204"/>
              <a:ea typeface="+mn-ea"/>
              <a:cs typeface="+mn-cs"/>
            </a:rPr>
            <a:t>Contraste de resultado</a:t>
          </a:r>
        </a:p>
      </dsp:txBody>
      <dsp:txXfrm>
        <a:off x="1458025" y="2893648"/>
        <a:ext cx="1233383" cy="772447"/>
      </dsp:txXfrm>
    </dsp:sp>
    <dsp:sp modelId="{BA592406-DC98-4728-A8A2-25AF20CE3F74}">
      <dsp:nvSpPr>
        <dsp:cNvPr id="0" name=""/>
        <dsp:cNvSpPr/>
      </dsp:nvSpPr>
      <dsp:spPr>
        <a:xfrm>
          <a:off x="658842" y="448122"/>
          <a:ext cx="2831749" cy="2831749"/>
        </a:xfrm>
        <a:custGeom>
          <a:avLst/>
          <a:gdLst/>
          <a:ahLst/>
          <a:cxnLst/>
          <a:rect l="0" t="0" r="0" b="0"/>
          <a:pathLst>
            <a:path>
              <a:moveTo>
                <a:pt x="575114" y="2555095"/>
              </a:moveTo>
              <a:arcTo wR="1415874" hR="1415874" stAng="7585668" swAng="1635815"/>
            </a:path>
          </a:pathLst>
        </a:custGeom>
        <a:noFill/>
        <a:ln w="28575" cap="flat" cmpd="sng" algn="ctr">
          <a:solidFill>
            <a:srgbClr val="FF0000"/>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sp>
    <dsp:sp modelId="{A6162711-6B36-4919-994D-5D661A7A9A0B}">
      <dsp:nvSpPr>
        <dsp:cNvPr id="0" name=""/>
        <dsp:cNvSpPr/>
      </dsp:nvSpPr>
      <dsp:spPr>
        <a:xfrm>
          <a:off x="362" y="1435985"/>
          <a:ext cx="1316959" cy="856023"/>
        </a:xfrm>
        <a:prstGeom prst="roundRect">
          <a:avLst/>
        </a:prstGeom>
        <a:solidFill>
          <a:schemeClr val="accent2">
            <a:hueOff val="0"/>
            <a:satOff val="0"/>
            <a:lumOff val="0"/>
            <a:alphaOff val="0"/>
          </a:schemeClr>
        </a:solidFill>
        <a:ln w="12700" cap="flat" cmpd="sng" algn="ctr">
          <a:solidFill>
            <a:schemeClr val="tx1"/>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solidFill>
                <a:schemeClr val="tx1"/>
              </a:solidFill>
              <a:latin typeface="Calibri" panose="020F0502020204030204"/>
              <a:ea typeface="+mn-ea"/>
              <a:cs typeface="+mn-cs"/>
            </a:rPr>
            <a:t>Refino del modelo</a:t>
          </a:r>
        </a:p>
      </dsp:txBody>
      <dsp:txXfrm>
        <a:off x="42150" y="1477773"/>
        <a:ext cx="1233383" cy="772447"/>
      </dsp:txXfrm>
    </dsp:sp>
    <dsp:sp modelId="{622D7C07-44B2-4D40-8459-FCC2E04B2CB8}">
      <dsp:nvSpPr>
        <dsp:cNvPr id="0" name=""/>
        <dsp:cNvSpPr/>
      </dsp:nvSpPr>
      <dsp:spPr>
        <a:xfrm>
          <a:off x="658842" y="448122"/>
          <a:ext cx="2831749" cy="2831749"/>
        </a:xfrm>
        <a:custGeom>
          <a:avLst/>
          <a:gdLst/>
          <a:ahLst/>
          <a:cxnLst/>
          <a:rect l="0" t="0" r="0" b="0"/>
          <a:pathLst>
            <a:path>
              <a:moveTo>
                <a:pt x="146656" y="788350"/>
              </a:moveTo>
              <a:arcTo wR="1415874" hR="1415874" stAng="12378516" swAng="1635815"/>
            </a:path>
          </a:pathLst>
        </a:custGeom>
        <a:noFill/>
        <a:ln w="28575" cap="flat" cmpd="sng" algn="ctr">
          <a:solidFill>
            <a:srgbClr val="FF0000"/>
          </a:solidFill>
          <a:prstDash val="solid"/>
          <a:miter lim="800000"/>
          <a:tailEnd type="arrow"/>
        </a:ln>
        <a:effectLst>
          <a:outerShdw blurRad="50800" dist="38100" dir="2700000" algn="tl" rotWithShape="0">
            <a:prstClr val="black">
              <a:alpha val="40000"/>
            </a:prstClr>
          </a:outerShdw>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674D5-FC0A-4C01-8768-F4D3942B9939}" type="datetimeFigureOut">
              <a:rPr lang="es-ES" smtClean="0"/>
              <a:t>03/04/2021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4B59A-1CEB-4486-BD7F-BEE33AAD65F2}" type="slidenum">
              <a:rPr lang="es-ES" smtClean="0"/>
              <a:t>‹Nº›</a:t>
            </a:fld>
            <a:endParaRPr lang="es-ES" dirty="0"/>
          </a:p>
        </p:txBody>
      </p:sp>
    </p:spTree>
    <p:extLst>
      <p:ext uri="{BB962C8B-B14F-4D97-AF65-F5344CB8AC3E}">
        <p14:creationId xmlns:p14="http://schemas.microsoft.com/office/powerpoint/2010/main" val="198528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6</a:t>
            </a:fld>
            <a:endParaRPr lang="es-ES" dirty="0"/>
          </a:p>
        </p:txBody>
      </p:sp>
    </p:spTree>
    <p:extLst>
      <p:ext uri="{BB962C8B-B14F-4D97-AF65-F5344CB8AC3E}">
        <p14:creationId xmlns:p14="http://schemas.microsoft.com/office/powerpoint/2010/main" val="204048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20</a:t>
            </a:fld>
            <a:endParaRPr lang="es-ES" dirty="0"/>
          </a:p>
        </p:txBody>
      </p:sp>
    </p:spTree>
    <p:extLst>
      <p:ext uri="{BB962C8B-B14F-4D97-AF65-F5344CB8AC3E}">
        <p14:creationId xmlns:p14="http://schemas.microsoft.com/office/powerpoint/2010/main" val="302259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21</a:t>
            </a:fld>
            <a:endParaRPr lang="es-ES" dirty="0"/>
          </a:p>
        </p:txBody>
      </p:sp>
    </p:spTree>
    <p:extLst>
      <p:ext uri="{BB962C8B-B14F-4D97-AF65-F5344CB8AC3E}">
        <p14:creationId xmlns:p14="http://schemas.microsoft.com/office/powerpoint/2010/main" val="66752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22</a:t>
            </a:fld>
            <a:endParaRPr lang="es-ES" dirty="0"/>
          </a:p>
        </p:txBody>
      </p:sp>
    </p:spTree>
    <p:extLst>
      <p:ext uri="{BB962C8B-B14F-4D97-AF65-F5344CB8AC3E}">
        <p14:creationId xmlns:p14="http://schemas.microsoft.com/office/powerpoint/2010/main" val="2642282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considerar el Mantenimiento productivo total como una categoría adicional de la tipología de mantenimiento, por la relevancia que su implantación ha tenido en la industria, especialmente en los procesos de fabricación.</a:t>
            </a:r>
          </a:p>
        </p:txBody>
      </p:sp>
      <p:sp>
        <p:nvSpPr>
          <p:cNvPr id="4" name="Marcador de número de diapositiva 3"/>
          <p:cNvSpPr>
            <a:spLocks noGrp="1"/>
          </p:cNvSpPr>
          <p:nvPr>
            <p:ph type="sldNum" sz="quarter" idx="10"/>
          </p:nvPr>
        </p:nvSpPr>
        <p:spPr/>
        <p:txBody>
          <a:bodyPr/>
          <a:lstStyle/>
          <a:p>
            <a:fld id="{73C4B59A-1CEB-4486-BD7F-BEE33AAD65F2}" type="slidenum">
              <a:rPr lang="es-ES" smtClean="0"/>
              <a:t>8</a:t>
            </a:fld>
            <a:endParaRPr lang="es-ES" dirty="0"/>
          </a:p>
        </p:txBody>
      </p:sp>
    </p:spTree>
    <p:extLst>
      <p:ext uri="{BB962C8B-B14F-4D97-AF65-F5344CB8AC3E}">
        <p14:creationId xmlns:p14="http://schemas.microsoft.com/office/powerpoint/2010/main" val="354928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10</a:t>
            </a:fld>
            <a:endParaRPr lang="es-ES" dirty="0"/>
          </a:p>
        </p:txBody>
      </p:sp>
    </p:spTree>
    <p:extLst>
      <p:ext uri="{BB962C8B-B14F-4D97-AF65-F5344CB8AC3E}">
        <p14:creationId xmlns:p14="http://schemas.microsoft.com/office/powerpoint/2010/main" val="394229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12</a:t>
            </a:fld>
            <a:endParaRPr lang="es-ES" dirty="0"/>
          </a:p>
        </p:txBody>
      </p:sp>
    </p:spTree>
    <p:extLst>
      <p:ext uri="{BB962C8B-B14F-4D97-AF65-F5344CB8AC3E}">
        <p14:creationId xmlns:p14="http://schemas.microsoft.com/office/powerpoint/2010/main" val="66352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14</a:t>
            </a:fld>
            <a:endParaRPr lang="es-ES" dirty="0"/>
          </a:p>
        </p:txBody>
      </p:sp>
    </p:spTree>
    <p:extLst>
      <p:ext uri="{BB962C8B-B14F-4D97-AF65-F5344CB8AC3E}">
        <p14:creationId xmlns:p14="http://schemas.microsoft.com/office/powerpoint/2010/main" val="1333038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16</a:t>
            </a:fld>
            <a:endParaRPr lang="es-ES" dirty="0"/>
          </a:p>
        </p:txBody>
      </p:sp>
    </p:spTree>
    <p:extLst>
      <p:ext uri="{BB962C8B-B14F-4D97-AF65-F5344CB8AC3E}">
        <p14:creationId xmlns:p14="http://schemas.microsoft.com/office/powerpoint/2010/main" val="256187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17</a:t>
            </a:fld>
            <a:endParaRPr lang="es-ES" dirty="0"/>
          </a:p>
        </p:txBody>
      </p:sp>
    </p:spTree>
    <p:extLst>
      <p:ext uri="{BB962C8B-B14F-4D97-AF65-F5344CB8AC3E}">
        <p14:creationId xmlns:p14="http://schemas.microsoft.com/office/powerpoint/2010/main" val="111365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18</a:t>
            </a:fld>
            <a:endParaRPr lang="es-ES" dirty="0"/>
          </a:p>
        </p:txBody>
      </p:sp>
    </p:spTree>
    <p:extLst>
      <p:ext uri="{BB962C8B-B14F-4D97-AF65-F5344CB8AC3E}">
        <p14:creationId xmlns:p14="http://schemas.microsoft.com/office/powerpoint/2010/main" val="28343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3C4B59A-1CEB-4486-BD7F-BEE33AAD65F2}" type="slidenum">
              <a:rPr lang="es-ES" smtClean="0"/>
              <a:t>19</a:t>
            </a:fld>
            <a:endParaRPr lang="es-ES" dirty="0"/>
          </a:p>
        </p:txBody>
      </p:sp>
    </p:spTree>
    <p:extLst>
      <p:ext uri="{BB962C8B-B14F-4D97-AF65-F5344CB8AC3E}">
        <p14:creationId xmlns:p14="http://schemas.microsoft.com/office/powerpoint/2010/main" val="306080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0909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16160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2657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04377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403043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96040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81781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3545177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18677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29715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8B9774F-B846-49AC-88BB-6519B05BE452}" type="datetimeFigureOut">
              <a:rPr lang="es-ES" smtClean="0"/>
              <a:t>03/04/2021</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923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9774F-B846-49AC-88BB-6519B05BE452}" type="datetimeFigureOut">
              <a:rPr lang="es-ES" smtClean="0"/>
              <a:t>03/04/2021</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F9573-E530-4011-A232-62230E0489EB}" type="slidenum">
              <a:rPr lang="es-ES" smtClean="0"/>
              <a:t>‹Nº›</a:t>
            </a:fld>
            <a:endParaRPr lang="es-ES" dirty="0"/>
          </a:p>
        </p:txBody>
      </p:sp>
    </p:spTree>
    <p:extLst>
      <p:ext uri="{BB962C8B-B14F-4D97-AF65-F5344CB8AC3E}">
        <p14:creationId xmlns:p14="http://schemas.microsoft.com/office/powerpoint/2010/main" val="172659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emf"/><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emf"/><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2" name="Picture 2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grpSp>
        <p:nvGrpSpPr>
          <p:cNvPr id="3" name="Grupo 2">
            <a:extLst>
              <a:ext uri="{FF2B5EF4-FFF2-40B4-BE49-F238E27FC236}">
                <a16:creationId xmlns:a16="http://schemas.microsoft.com/office/drawing/2014/main" id="{CC539DB3-8DF4-4469-A847-D4F49101BF46}"/>
              </a:ext>
            </a:extLst>
          </p:cNvPr>
          <p:cNvGrpSpPr/>
          <p:nvPr/>
        </p:nvGrpSpPr>
        <p:grpSpPr>
          <a:xfrm>
            <a:off x="6096000" y="1247775"/>
            <a:ext cx="6026069" cy="4022400"/>
            <a:chOff x="6096000" y="1247775"/>
            <a:chExt cx="6026069" cy="4022400"/>
          </a:xfrm>
        </p:grpSpPr>
        <p:pic>
          <p:nvPicPr>
            <p:cNvPr id="6" name="Imagen 5">
              <a:extLst>
                <a:ext uri="{FF2B5EF4-FFF2-40B4-BE49-F238E27FC236}">
                  <a16:creationId xmlns:a16="http://schemas.microsoft.com/office/drawing/2014/main" id="{76449F21-1CC2-4750-90B6-D9C241D427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47775"/>
              <a:ext cx="6026069" cy="4022400"/>
            </a:xfrm>
            <a:prstGeom prst="rect">
              <a:avLst/>
            </a:prstGeom>
          </p:spPr>
        </p:pic>
        <p:sp>
          <p:nvSpPr>
            <p:cNvPr id="8" name="CuadroTexto 7">
              <a:extLst>
                <a:ext uri="{FF2B5EF4-FFF2-40B4-BE49-F238E27FC236}">
                  <a16:creationId xmlns:a16="http://schemas.microsoft.com/office/drawing/2014/main" id="{9AF63B4B-7519-43F3-8A90-FFBB58E31D5E}"/>
                </a:ext>
              </a:extLst>
            </p:cNvPr>
            <p:cNvSpPr txBox="1"/>
            <p:nvPr/>
          </p:nvSpPr>
          <p:spPr>
            <a:xfrm>
              <a:off x="7027918" y="4522742"/>
              <a:ext cx="1863908" cy="338554"/>
            </a:xfrm>
            <a:prstGeom prst="rect">
              <a:avLst/>
            </a:prstGeom>
            <a:solidFill>
              <a:schemeClr val="tx1"/>
            </a:solidFill>
          </p:spPr>
          <p:txBody>
            <a:bodyPr wrap="none" rtlCol="0">
              <a:spAutoFit/>
            </a:bodyPr>
            <a:lstStyle/>
            <a:p>
              <a:pPr algn="ctr"/>
              <a:r>
                <a:rPr lang="es-ES" sz="1600" b="1" dirty="0">
                  <a:solidFill>
                    <a:schemeClr val="bg1"/>
                  </a:solidFill>
                </a:rPr>
                <a:t>Agustín Ruiz Martín</a:t>
              </a:r>
            </a:p>
          </p:txBody>
        </p:sp>
      </p:grpSp>
      <p:sp>
        <p:nvSpPr>
          <p:cNvPr id="12" name="Título 1">
            <a:extLst>
              <a:ext uri="{FF2B5EF4-FFF2-40B4-BE49-F238E27FC236}">
                <a16:creationId xmlns:a16="http://schemas.microsoft.com/office/drawing/2014/main" id="{128FAC81-A1F6-454B-A805-3943A7CE848D}"/>
              </a:ext>
            </a:extLst>
          </p:cNvPr>
          <p:cNvSpPr>
            <a:spLocks noGrp="1"/>
          </p:cNvSpPr>
          <p:nvPr>
            <p:ph type="title"/>
          </p:nvPr>
        </p:nvSpPr>
        <p:spPr>
          <a:xfrm>
            <a:off x="1169001" y="2099147"/>
            <a:ext cx="2570882" cy="782095"/>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en-US" b="1" kern="1200" dirty="0">
                <a:solidFill>
                  <a:srgbClr val="FFFFFF"/>
                </a:solidFill>
                <a:latin typeface="+mj-lt"/>
                <a:ea typeface="+mj-ea"/>
                <a:cs typeface="+mj-cs"/>
              </a:rPr>
              <a:t>TEMA 7</a:t>
            </a:r>
          </a:p>
        </p:txBody>
      </p:sp>
      <p:sp>
        <p:nvSpPr>
          <p:cNvPr id="13" name="CuadroTexto 12">
            <a:extLst>
              <a:ext uri="{FF2B5EF4-FFF2-40B4-BE49-F238E27FC236}">
                <a16:creationId xmlns:a16="http://schemas.microsoft.com/office/drawing/2014/main" id="{0412BAE2-B37E-4742-9A95-0BA9879FA4F5}"/>
              </a:ext>
            </a:extLst>
          </p:cNvPr>
          <p:cNvSpPr txBox="1"/>
          <p:nvPr/>
        </p:nvSpPr>
        <p:spPr>
          <a:xfrm>
            <a:off x="0" y="2781419"/>
            <a:ext cx="4908884"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000" kern="1200" dirty="0">
                <a:solidFill>
                  <a:srgbClr val="FFFFFF"/>
                </a:solidFill>
                <a:latin typeface="+mn-lt"/>
                <a:ea typeface="+mn-ea"/>
                <a:cs typeface="+mn-cs"/>
              </a:rPr>
              <a:t>MANTENIMIENTO Y </a:t>
            </a:r>
            <a:r>
              <a:rPr lang="en-US" sz="2000" dirty="0">
                <a:solidFill>
                  <a:srgbClr val="FFFFFF"/>
                </a:solidFill>
              </a:rPr>
              <a:t>FIABILIDAD</a:t>
            </a:r>
            <a:endParaRPr lang="en-US" sz="2000" kern="1200" dirty="0">
              <a:solidFill>
                <a:srgbClr val="FFFFFF"/>
              </a:solidFill>
              <a:latin typeface="+mn-lt"/>
              <a:ea typeface="+mn-ea"/>
              <a:cs typeface="+mn-cs"/>
            </a:endParaRPr>
          </a:p>
        </p:txBody>
      </p:sp>
      <p:pic>
        <p:nvPicPr>
          <p:cNvPr id="14" name="Picture 2" descr="Resultado de imagen de LOGO URJC&quot;">
            <a:extLst>
              <a:ext uri="{FF2B5EF4-FFF2-40B4-BE49-F238E27FC236}">
                <a16:creationId xmlns:a16="http://schemas.microsoft.com/office/drawing/2014/main" id="{B10C0BE2-7FAA-4469-A6BB-E57F8FCB80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8994" y="5093891"/>
            <a:ext cx="1910896" cy="82108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FE510BC9-D447-4CE5-9764-2CC60DABC19D}"/>
              </a:ext>
            </a:extLst>
          </p:cNvPr>
          <p:cNvSpPr txBox="1"/>
          <p:nvPr/>
        </p:nvSpPr>
        <p:spPr>
          <a:xfrm>
            <a:off x="-28423" y="4775960"/>
            <a:ext cx="4908884" cy="408957"/>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s-ES" dirty="0">
                <a:solidFill>
                  <a:srgbClr val="FFFFFF"/>
                </a:solidFill>
              </a:rPr>
              <a:t>Grado en Ingeniería en Organización Industrial</a:t>
            </a:r>
            <a:endParaRPr lang="es-ES" kern="1200" dirty="0">
              <a:solidFill>
                <a:srgbClr val="FFFFFF"/>
              </a:solidFill>
              <a:latin typeface="+mn-lt"/>
              <a:ea typeface="+mn-ea"/>
              <a:cs typeface="+mn-cs"/>
            </a:endParaRPr>
          </a:p>
        </p:txBody>
      </p:sp>
    </p:spTree>
    <p:extLst>
      <p:ext uri="{BB962C8B-B14F-4D97-AF65-F5344CB8AC3E}">
        <p14:creationId xmlns:p14="http://schemas.microsoft.com/office/powerpoint/2010/main" val="99584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7.2. LA ESTRATEGIA DE MANTENIMIENTO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7.2.2. COSTES DE LA ACTIVIDAD DE MANTENIMIENTO </a:t>
            </a:r>
          </a:p>
        </p:txBody>
      </p:sp>
      <p:sp>
        <p:nvSpPr>
          <p:cNvPr id="10" name="Marcador de contenido 2">
            <a:extLst>
              <a:ext uri="{FF2B5EF4-FFF2-40B4-BE49-F238E27FC236}">
                <a16:creationId xmlns:a16="http://schemas.microsoft.com/office/drawing/2014/main" id="{4F663E02-49C3-4D82-B7E7-E66312460B47}"/>
              </a:ext>
            </a:extLst>
          </p:cNvPr>
          <p:cNvSpPr txBox="1">
            <a:spLocks/>
          </p:cNvSpPr>
          <p:nvPr/>
        </p:nvSpPr>
        <p:spPr>
          <a:xfrm>
            <a:off x="126610" y="1132444"/>
            <a:ext cx="6135646" cy="3214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b="1" i="0" u="none" strike="noStrike" kern="1200" cap="none" spc="0" normalizeH="0" baseline="0" noProof="0" dirty="0">
                <a:ln>
                  <a:noFill/>
                </a:ln>
                <a:effectLst/>
                <a:uLnTx/>
                <a:uFillTx/>
                <a:latin typeface="Calibri" panose="020F0502020204030204"/>
                <a:ea typeface="+mn-ea"/>
                <a:cs typeface="+mn-cs"/>
              </a:rPr>
              <a:t>Tipos de costes:</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effectLst/>
                <a:uLnTx/>
                <a:uFillTx/>
                <a:latin typeface="Calibri" panose="020F0502020204030204"/>
                <a:ea typeface="+mn-ea"/>
                <a:cs typeface="+mn-cs"/>
              </a:rPr>
              <a:t>Prevención</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effectLst/>
                <a:uLnTx/>
                <a:uFillTx/>
                <a:latin typeface="Calibri" panose="020F0502020204030204"/>
                <a:ea typeface="+mn-ea"/>
                <a:cs typeface="+mn-cs"/>
              </a:rPr>
              <a:t>Reparación</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effectLst/>
                <a:uLnTx/>
                <a:uFillTx/>
                <a:latin typeface="Calibri" panose="020F0502020204030204"/>
                <a:ea typeface="+mn-ea"/>
                <a:cs typeface="+mn-cs"/>
              </a:rPr>
              <a:t>Operación (inducidos por el fallo)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effectLst/>
                <a:uLnTx/>
                <a:uFillTx/>
                <a:latin typeface="Calibri" panose="020F0502020204030204"/>
                <a:ea typeface="+mn-ea"/>
                <a:cs typeface="+mn-cs"/>
              </a:rPr>
              <a:t>Monitorización</a:t>
            </a:r>
          </a:p>
        </p:txBody>
      </p:sp>
      <p:graphicFrame>
        <p:nvGraphicFramePr>
          <p:cNvPr id="11" name="Tabla 10">
            <a:extLst>
              <a:ext uri="{FF2B5EF4-FFF2-40B4-BE49-F238E27FC236}">
                <a16:creationId xmlns:a16="http://schemas.microsoft.com/office/drawing/2014/main" id="{23BA4E72-E33B-49B0-B054-81DAB0C299E8}"/>
              </a:ext>
            </a:extLst>
          </p:cNvPr>
          <p:cNvGraphicFramePr>
            <a:graphicFrameLocks noGrp="1"/>
          </p:cNvGraphicFramePr>
          <p:nvPr>
            <p:extLst>
              <p:ext uri="{D42A27DB-BD31-4B8C-83A1-F6EECF244321}">
                <p14:modId xmlns:p14="http://schemas.microsoft.com/office/powerpoint/2010/main" val="1170381931"/>
              </p:ext>
            </p:extLst>
          </p:nvPr>
        </p:nvGraphicFramePr>
        <p:xfrm>
          <a:off x="872197" y="4705648"/>
          <a:ext cx="10398576" cy="2011680"/>
        </p:xfrm>
        <a:graphic>
          <a:graphicData uri="http://schemas.openxmlformats.org/drawingml/2006/table">
            <a:tbl>
              <a:tblPr>
                <a:effectLst>
                  <a:outerShdw blurRad="50800" dist="38100" dir="2700000" algn="tl" rotWithShape="0">
                    <a:prstClr val="black">
                      <a:alpha val="40000"/>
                    </a:prstClr>
                  </a:outerShdw>
                </a:effectLst>
              </a:tblPr>
              <a:tblGrid>
                <a:gridCol w="1263880">
                  <a:extLst>
                    <a:ext uri="{9D8B030D-6E8A-4147-A177-3AD203B41FA5}">
                      <a16:colId xmlns:a16="http://schemas.microsoft.com/office/drawing/2014/main" val="2109188508"/>
                    </a:ext>
                  </a:extLst>
                </a:gridCol>
                <a:gridCol w="2283674">
                  <a:extLst>
                    <a:ext uri="{9D8B030D-6E8A-4147-A177-3AD203B41FA5}">
                      <a16:colId xmlns:a16="http://schemas.microsoft.com/office/drawing/2014/main" val="3086979986"/>
                    </a:ext>
                  </a:extLst>
                </a:gridCol>
                <a:gridCol w="2283674">
                  <a:extLst>
                    <a:ext uri="{9D8B030D-6E8A-4147-A177-3AD203B41FA5}">
                      <a16:colId xmlns:a16="http://schemas.microsoft.com/office/drawing/2014/main" val="1434041522"/>
                    </a:ext>
                  </a:extLst>
                </a:gridCol>
                <a:gridCol w="2283674">
                  <a:extLst>
                    <a:ext uri="{9D8B030D-6E8A-4147-A177-3AD203B41FA5}">
                      <a16:colId xmlns:a16="http://schemas.microsoft.com/office/drawing/2014/main" val="4124495572"/>
                    </a:ext>
                  </a:extLst>
                </a:gridCol>
                <a:gridCol w="2283674">
                  <a:extLst>
                    <a:ext uri="{9D8B030D-6E8A-4147-A177-3AD203B41FA5}">
                      <a16:colId xmlns:a16="http://schemas.microsoft.com/office/drawing/2014/main" val="178728141"/>
                    </a:ext>
                  </a:extLst>
                </a:gridCol>
              </a:tblGrid>
              <a:tr h="179294">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spcAft>
                          <a:spcPts val="0"/>
                        </a:spcAft>
                      </a:pPr>
                      <a:r>
                        <a:rPr lang="es-E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TIPOLOGÍA</a:t>
                      </a:r>
                      <a:r>
                        <a:rPr lang="es-ES" sz="1800" b="1" dirty="0">
                          <a:solidFill>
                            <a:schemeClr val="tx1"/>
                          </a:solidFill>
                          <a:effectLst/>
                        </a:rPr>
                        <a:t> </a:t>
                      </a:r>
                      <a:endParaRPr lang="es-ES" sz="2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2"/>
                    </a:solidFill>
                  </a:tcPr>
                </a:tc>
                <a:tc gridSpan="4">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spcAft>
                          <a:spcPts val="0"/>
                        </a:spcAft>
                      </a:pPr>
                      <a:r>
                        <a:rPr lang="es-E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COSTES</a:t>
                      </a: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0070C0"/>
                    </a:solidFill>
                  </a:tcPr>
                </a:tc>
                <a:tc hMerge="1">
                  <a:txBody>
                    <a:bodyPr/>
                    <a:lstStyle/>
                    <a:p>
                      <a:pPr algn="ctr">
                        <a:spcAft>
                          <a:spcPts val="0"/>
                        </a:spcAft>
                      </a:pP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hMerge="1">
                  <a:txBody>
                    <a:bodyPr/>
                    <a:lstStyle/>
                    <a:p>
                      <a:pPr algn="ctr">
                        <a:spcAft>
                          <a:spcPts val="0"/>
                        </a:spcAft>
                      </a:pP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hMerge="1">
                  <a:txBody>
                    <a:bodyPr/>
                    <a:lstStyle/>
                    <a:p>
                      <a:pPr algn="ctr">
                        <a:spcAft>
                          <a:spcPts val="0"/>
                        </a:spcAft>
                      </a:pPr>
                      <a:endParaRPr lang="es-E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683549184"/>
                  </a:ext>
                </a:extLst>
              </a:tr>
              <a:tr h="179294">
                <a:tc vMerge="1">
                  <a:txBody>
                    <a:bodyPr/>
                    <a:lstStyle/>
                    <a:p>
                      <a:pPr>
                        <a:spcAft>
                          <a:spcPts val="0"/>
                        </a:spcAft>
                      </a:pP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spcAft>
                          <a:spcPts val="0"/>
                        </a:spcAft>
                      </a:pPr>
                      <a:r>
                        <a:rPr lang="es-ES" sz="1800" b="1" dirty="0">
                          <a:solidFill>
                            <a:schemeClr val="tx1"/>
                          </a:solidFill>
                          <a:effectLst/>
                        </a:rPr>
                        <a:t>Prevención</a:t>
                      </a:r>
                      <a:endParaRPr lang="es-ES" sz="2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spcAft>
                          <a:spcPts val="0"/>
                        </a:spcAft>
                      </a:pPr>
                      <a:r>
                        <a:rPr lang="es-ES" sz="1800" b="1" dirty="0">
                          <a:solidFill>
                            <a:schemeClr val="tx1"/>
                          </a:solidFill>
                          <a:effectLst/>
                        </a:rPr>
                        <a:t>Reparación</a:t>
                      </a:r>
                      <a:endParaRPr lang="es-ES" sz="2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spcAft>
                          <a:spcPts val="0"/>
                        </a:spcAft>
                      </a:pPr>
                      <a:r>
                        <a:rPr lang="es-ES" sz="1800" b="1" dirty="0">
                          <a:solidFill>
                            <a:schemeClr val="tx1"/>
                          </a:solidFill>
                          <a:effectLst/>
                        </a:rPr>
                        <a:t>Operación</a:t>
                      </a:r>
                      <a:endParaRPr lang="es-ES" sz="2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a:spcAft>
                          <a:spcPts val="0"/>
                        </a:spcAft>
                      </a:pPr>
                      <a:r>
                        <a:rPr lang="es-ES" sz="1800" b="1" dirty="0">
                          <a:solidFill>
                            <a:schemeClr val="tx1"/>
                          </a:solidFill>
                          <a:effectLst/>
                        </a:rPr>
                        <a:t>Monitorización</a:t>
                      </a:r>
                      <a:endParaRPr lang="es-ES" sz="2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604813292"/>
                  </a:ext>
                </a:extLst>
              </a:tr>
              <a:tr h="4482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spcAft>
                          <a:spcPts val="0"/>
                        </a:spcAft>
                      </a:pPr>
                      <a:r>
                        <a:rPr lang="es-ES" sz="1800" b="1" dirty="0">
                          <a:effectLst/>
                        </a:rPr>
                        <a:t>Correctivo</a:t>
                      </a:r>
                      <a:endParaRPr lang="es-ES" sz="2800" b="1"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Se espera el fallo</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rgbClr val="FF0000"/>
                          </a:solidFill>
                          <a:effectLst/>
                          <a:sym typeface="Wingdings" panose="05000000000000000000" pitchFamily="2" charset="2"/>
                        </a:rPr>
                        <a:t></a:t>
                      </a:r>
                      <a:r>
                        <a:rPr lang="es-ES" sz="1600" dirty="0">
                          <a:effectLst/>
                        </a:rPr>
                        <a:t>Se producen los fallos</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rgbClr val="FF0000"/>
                          </a:solidFill>
                          <a:effectLst/>
                          <a:sym typeface="Wingdings" panose="05000000000000000000" pitchFamily="2" charset="2"/>
                        </a:rPr>
                        <a:t></a:t>
                      </a:r>
                      <a:r>
                        <a:rPr lang="es-ES" sz="1600" dirty="0">
                          <a:effectLst/>
                        </a:rPr>
                        <a:t>No se prevé el fallo hasta que ocurre</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No se monitoriza</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3189529156"/>
                  </a:ext>
                </a:extLst>
              </a:tr>
              <a:tr h="4482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spcAft>
                          <a:spcPts val="0"/>
                        </a:spcAft>
                      </a:pPr>
                      <a:r>
                        <a:rPr lang="es-ES" sz="1800" b="1" dirty="0">
                          <a:effectLst/>
                        </a:rPr>
                        <a:t>Preventivo</a:t>
                      </a:r>
                      <a:endParaRPr lang="es-ES" sz="2800" b="1"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rgbClr val="FF0000"/>
                          </a:solidFill>
                          <a:effectLst/>
                          <a:sym typeface="Wingdings" panose="05000000000000000000" pitchFamily="2" charset="2"/>
                        </a:rPr>
                        <a:t></a:t>
                      </a:r>
                      <a:r>
                        <a:rPr lang="es-ES" sz="1600" dirty="0">
                          <a:effectLst/>
                        </a:rPr>
                        <a:t>Mayor intensidad</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Bajan los fallos con la prevención</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Menor impacto en las operaciones</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No se monitoriza</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2027359536"/>
                  </a:ext>
                </a:extLst>
              </a:tr>
              <a:tr h="4482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spcAft>
                          <a:spcPts val="0"/>
                        </a:spcAft>
                      </a:pPr>
                      <a:r>
                        <a:rPr lang="es-ES" sz="1800" b="1" dirty="0">
                          <a:effectLst/>
                        </a:rPr>
                        <a:t>Predictivo</a:t>
                      </a:r>
                      <a:endParaRPr lang="es-ES" sz="2800" b="1"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Menor intensidad de mantenimiento</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Bajan los fallos</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chemeClr val="accent6"/>
                          </a:solidFill>
                          <a:effectLst/>
                          <a:sym typeface="Wingdings" panose="05000000000000000000" pitchFamily="2" charset="2"/>
                        </a:rPr>
                        <a:t></a:t>
                      </a:r>
                      <a:r>
                        <a:rPr lang="es-ES" sz="1600" dirty="0">
                          <a:effectLst/>
                        </a:rPr>
                        <a:t>Se pueden predecir los fallos</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110490" indent="-110490">
                        <a:spcAft>
                          <a:spcPts val="0"/>
                        </a:spcAft>
                      </a:pPr>
                      <a:r>
                        <a:rPr lang="es-ES" sz="1600" dirty="0">
                          <a:solidFill>
                            <a:srgbClr val="FF0000"/>
                          </a:solidFill>
                          <a:effectLst/>
                          <a:sym typeface="Wingdings" panose="05000000000000000000" pitchFamily="2" charset="2"/>
                        </a:rPr>
                        <a:t></a:t>
                      </a:r>
                      <a:r>
                        <a:rPr lang="es-ES" sz="1600" dirty="0">
                          <a:effectLst/>
                        </a:rPr>
                        <a:t>Captura de información</a:t>
                      </a:r>
                      <a:endParaRPr lang="es-ES" sz="24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lnL w="12700" cmpd="sng">
                      <a:solidFill>
                        <a:srgbClr val="5B9BD5"/>
                      </a:solidFill>
                    </a:lnL>
                    <a:lnR w="12700" cmpd="sng">
                      <a:solidFill>
                        <a:srgbClr val="5B9BD5"/>
                      </a:solidFill>
                    </a:lnR>
                    <a:lnT w="12700" cmpd="sng">
                      <a:solidFill>
                        <a:srgbClr val="5B9BD5"/>
                      </a:solidFill>
                    </a:lnT>
                    <a:lnB w="12700" cmpd="sng">
                      <a:solidFill>
                        <a:srgbClr val="5B9BD5"/>
                      </a:solidFill>
                    </a:lnB>
                    <a:lnTlToBr w="12700" cmpd="sng">
                      <a:noFill/>
                      <a:prstDash val="solid"/>
                    </a:lnTlToBr>
                    <a:lnBlToTr w="12700" cmpd="sng">
                      <a:noFill/>
                      <a:prstDash val="solid"/>
                    </a:lnBlToTr>
                    <a:noFill/>
                  </a:tcPr>
                </a:tc>
                <a:extLst>
                  <a:ext uri="{0D108BD9-81ED-4DB2-BD59-A6C34878D82A}">
                    <a16:rowId xmlns:a16="http://schemas.microsoft.com/office/drawing/2014/main" val="34203937"/>
                  </a:ext>
                </a:extLst>
              </a:tr>
            </a:tbl>
          </a:graphicData>
        </a:graphic>
      </p:graphicFrame>
      <p:pic>
        <p:nvPicPr>
          <p:cNvPr id="12" name="Imagen 11">
            <a:extLst>
              <a:ext uri="{FF2B5EF4-FFF2-40B4-BE49-F238E27FC236}">
                <a16:creationId xmlns:a16="http://schemas.microsoft.com/office/drawing/2014/main" id="{5EE2B632-4254-45D2-9170-1F1327A63E57}"/>
              </a:ext>
            </a:extLst>
          </p:cNvPr>
          <p:cNvPicPr>
            <a:picLocks noChangeAspect="1"/>
          </p:cNvPicPr>
          <p:nvPr/>
        </p:nvPicPr>
        <p:blipFill>
          <a:blip r:embed="rId4"/>
          <a:stretch>
            <a:fillRect/>
          </a:stretch>
        </p:blipFill>
        <p:spPr>
          <a:xfrm>
            <a:off x="5875826" y="782942"/>
            <a:ext cx="6162605" cy="3186318"/>
          </a:xfrm>
          <a:prstGeom prst="rect">
            <a:avLst/>
          </a:prstGeom>
        </p:spPr>
      </p:pic>
      <p:sp>
        <p:nvSpPr>
          <p:cNvPr id="13" name="Triángulo isósceles 12">
            <a:extLst>
              <a:ext uri="{FF2B5EF4-FFF2-40B4-BE49-F238E27FC236}">
                <a16:creationId xmlns:a16="http://schemas.microsoft.com/office/drawing/2014/main" id="{75189DF5-9871-4091-9436-3800D7B60812}"/>
              </a:ext>
            </a:extLst>
          </p:cNvPr>
          <p:cNvSpPr/>
          <p:nvPr/>
        </p:nvSpPr>
        <p:spPr>
          <a:xfrm rot="5400000">
            <a:off x="4229195" y="2103053"/>
            <a:ext cx="2528257" cy="351907"/>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
        <p:nvSpPr>
          <p:cNvPr id="2" name="CuadroTexto 1">
            <a:extLst>
              <a:ext uri="{FF2B5EF4-FFF2-40B4-BE49-F238E27FC236}">
                <a16:creationId xmlns:a16="http://schemas.microsoft.com/office/drawing/2014/main" id="{BC424257-255F-46F7-A5B1-0DFC1F03FF4B}"/>
              </a:ext>
            </a:extLst>
          </p:cNvPr>
          <p:cNvSpPr txBox="1"/>
          <p:nvPr/>
        </p:nvSpPr>
        <p:spPr>
          <a:xfrm>
            <a:off x="2266174" y="4318563"/>
            <a:ext cx="7610621" cy="461665"/>
          </a:xfrm>
          <a:prstGeom prst="rect">
            <a:avLst/>
          </a:prstGeom>
          <a:noFill/>
        </p:spPr>
        <p:txBody>
          <a:bodyPr wrap="square" rtlCol="0">
            <a:spAutoFit/>
          </a:bodyPr>
          <a:lstStyle/>
          <a:p>
            <a:pPr algn="ctr"/>
            <a:r>
              <a:rPr lang="es-ES" sz="2400" b="1" i="1" dirty="0"/>
              <a:t>COMPARATIVA DE COSTES DE MANTENIMIENTO</a:t>
            </a:r>
          </a:p>
        </p:txBody>
      </p:sp>
    </p:spTree>
    <p:extLst>
      <p:ext uri="{BB962C8B-B14F-4D97-AF65-F5344CB8AC3E}">
        <p14:creationId xmlns:p14="http://schemas.microsoft.com/office/powerpoint/2010/main" val="303625872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56943"/>
            <a:ext cx="11347387" cy="2800767"/>
          </a:xfrm>
          <a:prstGeom prst="rect">
            <a:avLst/>
          </a:prstGeom>
          <a:noFill/>
        </p:spPr>
        <p:txBody>
          <a:bodyPr wrap="square" rtlCol="0">
            <a:spAutoFit/>
          </a:bodyPr>
          <a:lstStyle/>
          <a:p>
            <a:r>
              <a:rPr lang="es-ES" sz="2200" dirty="0"/>
              <a:t>7.1. ISO 55000 Y GESTIÓN DE ACTIVOS</a:t>
            </a:r>
          </a:p>
          <a:p>
            <a:r>
              <a:rPr lang="es-ES" sz="2200" dirty="0"/>
              <a:t>7.2. LA ESTRATEGIA DE MANTENIMIENTO</a:t>
            </a:r>
          </a:p>
          <a:p>
            <a:r>
              <a:rPr lang="es-ES" sz="2200" dirty="0"/>
              <a:t>	7.2.1. TIPOS DE MANTENIMIENTO</a:t>
            </a:r>
          </a:p>
          <a:p>
            <a:r>
              <a:rPr lang="es-ES" sz="2200" dirty="0"/>
              <a:t>	7.2.2. COSTES DE LA ACTIVIDAD DE MANTENIMIENTO</a:t>
            </a:r>
          </a:p>
          <a:p>
            <a:r>
              <a:rPr lang="es-ES" sz="2200" dirty="0"/>
              <a:t>	7.2.3. ESTRATEGIAS DE MANTENIMIENTO POR FAMILIAS DE ACTIVOS PRODUCTIVOS</a:t>
            </a:r>
          </a:p>
          <a:p>
            <a:r>
              <a:rPr lang="es-ES" sz="2200" dirty="0"/>
              <a:t>	7.2.4. IMPLANTACIÓN DEL MANTENIMIENTO PREDICTIVO </a:t>
            </a:r>
          </a:p>
          <a:p>
            <a:r>
              <a:rPr lang="es-ES" sz="2200" dirty="0"/>
              <a:t>7.3. FIABILIDAD</a:t>
            </a:r>
          </a:p>
          <a:p>
            <a:r>
              <a:rPr lang="es-ES" sz="2200" dirty="0"/>
              <a:t>	7.3.1. FIABILIDAD Y SUBPROCESOS. FIABILIDAD DE MÚLTIPLES COMPONENTES</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14964" y="3555576"/>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27193"/>
            <a:ext cx="10863087" cy="369332"/>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10.</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52478"/>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E95FA16A-5D0D-45BF-BC57-A786BB22A126}"/>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spTree>
    <p:extLst>
      <p:ext uri="{BB962C8B-B14F-4D97-AF65-F5344CB8AC3E}">
        <p14:creationId xmlns:p14="http://schemas.microsoft.com/office/powerpoint/2010/main" val="140612239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7.2. LA ESTRATEGIA DE MANTENIMIENTO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7.2.3. ESTRATEGIAS DE MANTENIMIENTO POR FAMILIAS DE ACTIVOS PRODUCTIVOS</a:t>
            </a:r>
          </a:p>
        </p:txBody>
      </p:sp>
      <p:sp>
        <p:nvSpPr>
          <p:cNvPr id="5" name="Marcador de contenido 2">
            <a:extLst>
              <a:ext uri="{FF2B5EF4-FFF2-40B4-BE49-F238E27FC236}">
                <a16:creationId xmlns:a16="http://schemas.microsoft.com/office/drawing/2014/main" id="{D359B695-A015-4E91-B964-C1B572225D3C}"/>
              </a:ext>
            </a:extLst>
          </p:cNvPr>
          <p:cNvSpPr txBox="1">
            <a:spLocks/>
          </p:cNvSpPr>
          <p:nvPr/>
        </p:nvSpPr>
        <p:spPr>
          <a:xfrm>
            <a:off x="838200" y="1371600"/>
            <a:ext cx="618671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1" i="0" u="none" strike="noStrike" kern="1200" cap="none" spc="0" normalizeH="0" baseline="0" noProof="0" dirty="0">
                <a:ln>
                  <a:noFill/>
                </a:ln>
                <a:effectLst/>
                <a:uLnTx/>
                <a:uFillTx/>
                <a:latin typeface="Calibri" panose="020F0502020204030204"/>
                <a:ea typeface="+mn-ea"/>
                <a:cs typeface="+mn-cs"/>
              </a:rPr>
              <a:t>Proceso de selección de la estrategia</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effectLst/>
                <a:uLnTx/>
                <a:uFillTx/>
                <a:latin typeface="Calibri" panose="020F0502020204030204"/>
                <a:ea typeface="+mn-ea"/>
                <a:cs typeface="+mn-cs"/>
              </a:rPr>
              <a:t>Clasificar los activos en familias según sus peculiaridades para el mantenimiento:</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effectLst/>
                <a:uLnTx/>
                <a:uFillTx/>
                <a:latin typeface="Calibri" panose="020F0502020204030204"/>
                <a:ea typeface="+mn-ea"/>
                <a:cs typeface="+mn-cs"/>
              </a:rPr>
              <a:t>Criticidad dentro del proceso productivo</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effectLst/>
                <a:uLnTx/>
                <a:uFillTx/>
                <a:latin typeface="Calibri" panose="020F0502020204030204"/>
                <a:ea typeface="+mn-ea"/>
                <a:cs typeface="+mn-cs"/>
              </a:rPr>
              <a:t>Coste de sustitución</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effectLst/>
                <a:uLnTx/>
                <a:uFillTx/>
                <a:latin typeface="Calibri" panose="020F0502020204030204"/>
                <a:ea typeface="+mn-ea"/>
                <a:cs typeface="+mn-cs"/>
              </a:rPr>
              <a:t>Impacto en la seguridad de las personas</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effectLst/>
                <a:uLnTx/>
                <a:uFillTx/>
                <a:latin typeface="Calibri" panose="020F0502020204030204"/>
                <a:ea typeface="+mn-ea"/>
                <a:cs typeface="+mn-cs"/>
              </a:rPr>
              <a:t>Accesibilidad</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effectLst/>
                <a:uLnTx/>
                <a:uFillTx/>
                <a:latin typeface="Calibri" panose="020F0502020204030204"/>
                <a:ea typeface="+mn-ea"/>
                <a:cs typeface="+mn-cs"/>
              </a:rPr>
              <a:t>Analizar desde el punto de vista de los costes y de la estrategia general de las operaciones.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effectLst/>
                <a:uLnTx/>
                <a:uFillTx/>
                <a:latin typeface="Calibri" panose="020F0502020204030204"/>
                <a:ea typeface="+mn-ea"/>
                <a:cs typeface="+mn-cs"/>
              </a:rPr>
              <a:t>Definir distintas estrategias para las distintas familias de elementos.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mn-cs"/>
            </a:endParaRPr>
          </a:p>
        </p:txBody>
      </p:sp>
      <p:sp>
        <p:nvSpPr>
          <p:cNvPr id="6" name="Rectángulo 5">
            <a:extLst>
              <a:ext uri="{FF2B5EF4-FFF2-40B4-BE49-F238E27FC236}">
                <a16:creationId xmlns:a16="http://schemas.microsoft.com/office/drawing/2014/main" id="{D9AF527C-1025-46C8-90E9-71FB9AC5D5AB}"/>
              </a:ext>
            </a:extLst>
          </p:cNvPr>
          <p:cNvSpPr/>
          <p:nvPr/>
        </p:nvSpPr>
        <p:spPr>
          <a:xfrm>
            <a:off x="7771359" y="891842"/>
            <a:ext cx="962025" cy="495300"/>
          </a:xfrm>
          <a:prstGeom prst="rect">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¿Compensa evitar el fallo?</a:t>
            </a:r>
          </a:p>
        </p:txBody>
      </p:sp>
      <p:sp>
        <p:nvSpPr>
          <p:cNvPr id="8" name="Rombo 7">
            <a:extLst>
              <a:ext uri="{FF2B5EF4-FFF2-40B4-BE49-F238E27FC236}">
                <a16:creationId xmlns:a16="http://schemas.microsoft.com/office/drawing/2014/main" id="{9E549E53-A174-4D41-B70A-2B1A3CBE9184}"/>
              </a:ext>
            </a:extLst>
          </p:cNvPr>
          <p:cNvSpPr/>
          <p:nvPr/>
        </p:nvSpPr>
        <p:spPr>
          <a:xfrm>
            <a:off x="7771359" y="1596692"/>
            <a:ext cx="962025" cy="333375"/>
          </a:xfrm>
          <a:prstGeom prst="diamond">
            <a:avLst/>
          </a:prstGeom>
          <a:solidFill>
            <a:srgbClr val="92D050"/>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Criterios</a:t>
            </a:r>
          </a:p>
        </p:txBody>
      </p:sp>
      <p:cxnSp>
        <p:nvCxnSpPr>
          <p:cNvPr id="9" name="Conector recto de flecha 8">
            <a:extLst>
              <a:ext uri="{FF2B5EF4-FFF2-40B4-BE49-F238E27FC236}">
                <a16:creationId xmlns:a16="http://schemas.microsoft.com/office/drawing/2014/main" id="{FA285E29-AEE9-43CB-830C-2BBDD709384B}"/>
              </a:ext>
            </a:extLst>
          </p:cNvPr>
          <p:cNvCxnSpPr>
            <a:stCxn id="6" idx="2"/>
            <a:endCxn id="8" idx="0"/>
          </p:cNvCxnSpPr>
          <p:nvPr/>
        </p:nvCxnSpPr>
        <p:spPr>
          <a:xfrm>
            <a:off x="8252372" y="1387142"/>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cxnSp>
        <p:nvCxnSpPr>
          <p:cNvPr id="10" name="Conector recto de flecha 9">
            <a:extLst>
              <a:ext uri="{FF2B5EF4-FFF2-40B4-BE49-F238E27FC236}">
                <a16:creationId xmlns:a16="http://schemas.microsoft.com/office/drawing/2014/main" id="{44C55ED2-8576-4160-8348-5D833FF745B6}"/>
              </a:ext>
            </a:extLst>
          </p:cNvPr>
          <p:cNvCxnSpPr/>
          <p:nvPr/>
        </p:nvCxnSpPr>
        <p:spPr>
          <a:xfrm>
            <a:off x="8259546" y="1930067"/>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11" name="Rectángulo 10">
            <a:extLst>
              <a:ext uri="{FF2B5EF4-FFF2-40B4-BE49-F238E27FC236}">
                <a16:creationId xmlns:a16="http://schemas.microsoft.com/office/drawing/2014/main" id="{B5BC920F-69CC-484D-BC83-B39118E43B6F}"/>
              </a:ext>
            </a:extLst>
          </p:cNvPr>
          <p:cNvSpPr/>
          <p:nvPr/>
        </p:nvSpPr>
        <p:spPr>
          <a:xfrm>
            <a:off x="7778533" y="2139617"/>
            <a:ext cx="962025" cy="495300"/>
          </a:xfrm>
          <a:prstGeom prst="rect">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uLnTx/>
                <a:uFillTx/>
                <a:latin typeface="Calibri" panose="020F0502020204030204"/>
                <a:ea typeface="+mn-ea"/>
                <a:cs typeface="+mn-cs"/>
              </a:rPr>
              <a:t>¿Se puede prevenir el fallo?</a:t>
            </a:r>
          </a:p>
        </p:txBody>
      </p:sp>
      <p:sp>
        <p:nvSpPr>
          <p:cNvPr id="12" name="Rombo 11">
            <a:extLst>
              <a:ext uri="{FF2B5EF4-FFF2-40B4-BE49-F238E27FC236}">
                <a16:creationId xmlns:a16="http://schemas.microsoft.com/office/drawing/2014/main" id="{DB524473-06F6-4D8D-83A4-064743E17971}"/>
              </a:ext>
            </a:extLst>
          </p:cNvPr>
          <p:cNvSpPr/>
          <p:nvPr/>
        </p:nvSpPr>
        <p:spPr>
          <a:xfrm>
            <a:off x="7778533" y="2855439"/>
            <a:ext cx="962025" cy="333375"/>
          </a:xfrm>
          <a:prstGeom prst="diamond">
            <a:avLst/>
          </a:prstGeom>
          <a:solidFill>
            <a:srgbClr val="92D050"/>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Técnica</a:t>
            </a:r>
          </a:p>
        </p:txBody>
      </p:sp>
      <p:cxnSp>
        <p:nvCxnSpPr>
          <p:cNvPr id="13" name="Conector recto de flecha 12">
            <a:extLst>
              <a:ext uri="{FF2B5EF4-FFF2-40B4-BE49-F238E27FC236}">
                <a16:creationId xmlns:a16="http://schemas.microsoft.com/office/drawing/2014/main" id="{D4411196-F129-4373-8EC5-E253C9C71EBE}"/>
              </a:ext>
            </a:extLst>
          </p:cNvPr>
          <p:cNvCxnSpPr/>
          <p:nvPr/>
        </p:nvCxnSpPr>
        <p:spPr>
          <a:xfrm>
            <a:off x="8255145" y="2634917"/>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cxnSp>
        <p:nvCxnSpPr>
          <p:cNvPr id="14" name="Conector recto de flecha 13">
            <a:extLst>
              <a:ext uri="{FF2B5EF4-FFF2-40B4-BE49-F238E27FC236}">
                <a16:creationId xmlns:a16="http://schemas.microsoft.com/office/drawing/2014/main" id="{87270C6F-AA38-4D27-B6CC-2AA57CFF3820}"/>
              </a:ext>
            </a:extLst>
          </p:cNvPr>
          <p:cNvCxnSpPr/>
          <p:nvPr/>
        </p:nvCxnSpPr>
        <p:spPr>
          <a:xfrm>
            <a:off x="8259546" y="3211722"/>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15" name="Rectángulo 14">
            <a:extLst>
              <a:ext uri="{FF2B5EF4-FFF2-40B4-BE49-F238E27FC236}">
                <a16:creationId xmlns:a16="http://schemas.microsoft.com/office/drawing/2014/main" id="{2B484CB5-5D0E-454D-A0B3-F05FF162BCB1}"/>
              </a:ext>
            </a:extLst>
          </p:cNvPr>
          <p:cNvSpPr/>
          <p:nvPr/>
        </p:nvSpPr>
        <p:spPr>
          <a:xfrm>
            <a:off x="7778533" y="3421272"/>
            <a:ext cx="962025" cy="495300"/>
          </a:xfrm>
          <a:prstGeom prst="rect">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¿Se puede predecir el fallo?</a:t>
            </a:r>
          </a:p>
        </p:txBody>
      </p:sp>
      <p:sp>
        <p:nvSpPr>
          <p:cNvPr id="18" name="Rombo 17">
            <a:extLst>
              <a:ext uri="{FF2B5EF4-FFF2-40B4-BE49-F238E27FC236}">
                <a16:creationId xmlns:a16="http://schemas.microsoft.com/office/drawing/2014/main" id="{562B4487-3399-43FF-9002-63C20276100E}"/>
              </a:ext>
            </a:extLst>
          </p:cNvPr>
          <p:cNvSpPr/>
          <p:nvPr/>
        </p:nvSpPr>
        <p:spPr>
          <a:xfrm>
            <a:off x="7778533" y="4137094"/>
            <a:ext cx="962025" cy="333375"/>
          </a:xfrm>
          <a:prstGeom prst="diamond">
            <a:avLst/>
          </a:prstGeom>
          <a:solidFill>
            <a:srgbClr val="92D050"/>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Datos</a:t>
            </a:r>
          </a:p>
        </p:txBody>
      </p:sp>
      <p:cxnSp>
        <p:nvCxnSpPr>
          <p:cNvPr id="19" name="Conector recto de flecha 18">
            <a:extLst>
              <a:ext uri="{FF2B5EF4-FFF2-40B4-BE49-F238E27FC236}">
                <a16:creationId xmlns:a16="http://schemas.microsoft.com/office/drawing/2014/main" id="{F1FEFCE3-4141-4FAF-AEB9-7A262073FF11}"/>
              </a:ext>
            </a:extLst>
          </p:cNvPr>
          <p:cNvCxnSpPr/>
          <p:nvPr/>
        </p:nvCxnSpPr>
        <p:spPr>
          <a:xfrm>
            <a:off x="8255145" y="3916572"/>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cxnSp>
        <p:nvCxnSpPr>
          <p:cNvPr id="20" name="Conector recto de flecha 19">
            <a:extLst>
              <a:ext uri="{FF2B5EF4-FFF2-40B4-BE49-F238E27FC236}">
                <a16:creationId xmlns:a16="http://schemas.microsoft.com/office/drawing/2014/main" id="{38730CA7-36D4-4C03-BA10-5079D30DF134}"/>
              </a:ext>
            </a:extLst>
          </p:cNvPr>
          <p:cNvCxnSpPr/>
          <p:nvPr/>
        </p:nvCxnSpPr>
        <p:spPr>
          <a:xfrm>
            <a:off x="8248092" y="4481441"/>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21" name="Rectángulo 20">
            <a:extLst>
              <a:ext uri="{FF2B5EF4-FFF2-40B4-BE49-F238E27FC236}">
                <a16:creationId xmlns:a16="http://schemas.microsoft.com/office/drawing/2014/main" id="{F5CE57BB-ACDF-43D2-936C-705566D88A7C}"/>
              </a:ext>
            </a:extLst>
          </p:cNvPr>
          <p:cNvSpPr/>
          <p:nvPr/>
        </p:nvSpPr>
        <p:spPr>
          <a:xfrm>
            <a:off x="7767079" y="4690991"/>
            <a:ext cx="962025" cy="495300"/>
          </a:xfrm>
          <a:prstGeom prst="rect">
            <a:avLst/>
          </a:prstGeom>
          <a:no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¿Compensa adquirir la información?</a:t>
            </a:r>
          </a:p>
        </p:txBody>
      </p:sp>
      <p:sp>
        <p:nvSpPr>
          <p:cNvPr id="22" name="Rombo 21">
            <a:extLst>
              <a:ext uri="{FF2B5EF4-FFF2-40B4-BE49-F238E27FC236}">
                <a16:creationId xmlns:a16="http://schemas.microsoft.com/office/drawing/2014/main" id="{B30B4305-9499-4AAB-A50B-2BE618AF4C72}"/>
              </a:ext>
            </a:extLst>
          </p:cNvPr>
          <p:cNvSpPr/>
          <p:nvPr/>
        </p:nvSpPr>
        <p:spPr>
          <a:xfrm>
            <a:off x="7767079" y="5406813"/>
            <a:ext cx="962025" cy="333375"/>
          </a:xfrm>
          <a:prstGeom prst="diamond">
            <a:avLst/>
          </a:prstGeom>
          <a:solidFill>
            <a:srgbClr val="92D050"/>
          </a:solidFill>
          <a:ln w="12700" cap="flat" cmpd="sng" algn="ctr">
            <a:solidFill>
              <a:sysClr val="windowText" lastClr="000000"/>
            </a:solidFill>
            <a:prstDash val="solid"/>
            <a:miter lim="800000"/>
          </a:ln>
          <a:effectLst>
            <a:outerShdw blurRad="50800" dist="38100" dir="2700000" algn="tl" rotWithShape="0">
              <a:prstClr val="black">
                <a:alpha val="40000"/>
              </a:prstClr>
            </a:outerShdw>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0" i="0" u="none" strike="noStrike" kern="0" cap="none" spc="0" normalizeH="0" baseline="0" noProof="0" dirty="0">
                <a:ln>
                  <a:noFill/>
                </a:ln>
                <a:effectLst/>
                <a:uLnTx/>
                <a:uFillTx/>
                <a:latin typeface="Calibri" panose="020F0502020204030204"/>
                <a:ea typeface="+mn-ea"/>
                <a:cs typeface="+mn-cs"/>
              </a:rPr>
              <a:t>Costes</a:t>
            </a:r>
          </a:p>
        </p:txBody>
      </p:sp>
      <p:cxnSp>
        <p:nvCxnSpPr>
          <p:cNvPr id="23" name="Conector recto de flecha 22">
            <a:extLst>
              <a:ext uri="{FF2B5EF4-FFF2-40B4-BE49-F238E27FC236}">
                <a16:creationId xmlns:a16="http://schemas.microsoft.com/office/drawing/2014/main" id="{290F318C-2C67-4CFA-8D9A-7AE247FD477E}"/>
              </a:ext>
            </a:extLst>
          </p:cNvPr>
          <p:cNvCxnSpPr/>
          <p:nvPr/>
        </p:nvCxnSpPr>
        <p:spPr>
          <a:xfrm>
            <a:off x="8243691" y="5186291"/>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24" name="Rectángulo redondeado 20">
            <a:extLst>
              <a:ext uri="{FF2B5EF4-FFF2-40B4-BE49-F238E27FC236}">
                <a16:creationId xmlns:a16="http://schemas.microsoft.com/office/drawing/2014/main" id="{2CA20A16-4B8A-45F2-976D-EB5EBFD66D96}"/>
              </a:ext>
            </a:extLst>
          </p:cNvPr>
          <p:cNvSpPr/>
          <p:nvPr/>
        </p:nvSpPr>
        <p:spPr>
          <a:xfrm>
            <a:off x="9387535" y="1515729"/>
            <a:ext cx="962025" cy="495300"/>
          </a:xfrm>
          <a:prstGeom prst="roundRect">
            <a:avLst/>
          </a:prstGeom>
          <a:solidFill>
            <a:schemeClr val="accent2"/>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1" i="0" u="none" strike="noStrike" kern="0" cap="none" spc="0" normalizeH="0" baseline="0" noProof="0" dirty="0">
                <a:ln>
                  <a:noFill/>
                </a:ln>
                <a:effectLst/>
                <a:uLnTx/>
                <a:uFillTx/>
                <a:latin typeface="Calibri" panose="020F0502020204030204"/>
                <a:ea typeface="+mn-ea"/>
                <a:cs typeface="+mn-cs"/>
              </a:rPr>
              <a:t>Operación hasta fallo</a:t>
            </a:r>
          </a:p>
        </p:txBody>
      </p:sp>
      <p:sp>
        <p:nvSpPr>
          <p:cNvPr id="25" name="Rectángulo redondeado 21">
            <a:extLst>
              <a:ext uri="{FF2B5EF4-FFF2-40B4-BE49-F238E27FC236}">
                <a16:creationId xmlns:a16="http://schemas.microsoft.com/office/drawing/2014/main" id="{2EEB19FB-A77C-4D53-8EF2-BCEA63BBE12F}"/>
              </a:ext>
            </a:extLst>
          </p:cNvPr>
          <p:cNvSpPr/>
          <p:nvPr/>
        </p:nvSpPr>
        <p:spPr>
          <a:xfrm>
            <a:off x="9387535" y="2774476"/>
            <a:ext cx="962025" cy="495300"/>
          </a:xfrm>
          <a:prstGeom prst="roundRect">
            <a:avLst/>
          </a:prstGeom>
          <a:solidFill>
            <a:schemeClr val="accent2"/>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1" i="0" u="none" strike="noStrike" kern="0" cap="none" spc="0" normalizeH="0" baseline="0" noProof="0" dirty="0">
                <a:ln>
                  <a:noFill/>
                </a:ln>
                <a:effectLst/>
                <a:uLnTx/>
                <a:uFillTx/>
                <a:latin typeface="Calibri" panose="020F0502020204030204"/>
                <a:ea typeface="+mn-ea"/>
                <a:cs typeface="+mn-cs"/>
              </a:rPr>
              <a:t>Mantenimiento correctivo</a:t>
            </a:r>
          </a:p>
        </p:txBody>
      </p:sp>
      <p:sp>
        <p:nvSpPr>
          <p:cNvPr id="26" name="Rectángulo redondeado 22">
            <a:extLst>
              <a:ext uri="{FF2B5EF4-FFF2-40B4-BE49-F238E27FC236}">
                <a16:creationId xmlns:a16="http://schemas.microsoft.com/office/drawing/2014/main" id="{DFEB8DF3-2758-4739-AEF1-1EEC9623DF7E}"/>
              </a:ext>
            </a:extLst>
          </p:cNvPr>
          <p:cNvSpPr/>
          <p:nvPr/>
        </p:nvSpPr>
        <p:spPr>
          <a:xfrm>
            <a:off x="9387534" y="4056131"/>
            <a:ext cx="962025" cy="495300"/>
          </a:xfrm>
          <a:prstGeom prst="roundRect">
            <a:avLst/>
          </a:prstGeom>
          <a:solidFill>
            <a:schemeClr val="accent2"/>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1" i="0" u="none" strike="noStrike" kern="0" cap="none" spc="0" normalizeH="0" baseline="0" noProof="0" dirty="0">
                <a:ln>
                  <a:noFill/>
                </a:ln>
                <a:effectLst/>
                <a:uLnTx/>
                <a:uFillTx/>
                <a:latin typeface="Calibri" panose="020F0502020204030204"/>
                <a:ea typeface="+mn-ea"/>
                <a:cs typeface="+mn-cs"/>
              </a:rPr>
              <a:t>Mantenimiento preventivo (frecuencia)</a:t>
            </a:r>
          </a:p>
        </p:txBody>
      </p:sp>
      <p:sp>
        <p:nvSpPr>
          <p:cNvPr id="27" name="Rectángulo redondeado 23">
            <a:extLst>
              <a:ext uri="{FF2B5EF4-FFF2-40B4-BE49-F238E27FC236}">
                <a16:creationId xmlns:a16="http://schemas.microsoft.com/office/drawing/2014/main" id="{6593EF61-FCAD-4A85-A58D-1A19C050F412}"/>
              </a:ext>
            </a:extLst>
          </p:cNvPr>
          <p:cNvSpPr/>
          <p:nvPr/>
        </p:nvSpPr>
        <p:spPr>
          <a:xfrm>
            <a:off x="9387534" y="5325850"/>
            <a:ext cx="962025" cy="495300"/>
          </a:xfrm>
          <a:prstGeom prst="roundRect">
            <a:avLst/>
          </a:prstGeom>
          <a:solidFill>
            <a:schemeClr val="accent2"/>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1" i="0" u="none" strike="noStrike" kern="0" cap="none" spc="0" normalizeH="0" baseline="0" noProof="0" dirty="0">
                <a:ln>
                  <a:noFill/>
                </a:ln>
                <a:effectLst/>
                <a:uLnTx/>
                <a:uFillTx/>
                <a:latin typeface="Calibri" panose="020F0502020204030204"/>
                <a:ea typeface="+mn-ea"/>
                <a:cs typeface="+mn-cs"/>
              </a:rPr>
              <a:t>Mantenimiento preventivo (observación)</a:t>
            </a:r>
          </a:p>
        </p:txBody>
      </p:sp>
      <p:sp>
        <p:nvSpPr>
          <p:cNvPr id="28" name="Rectángulo redondeado 24">
            <a:extLst>
              <a:ext uri="{FF2B5EF4-FFF2-40B4-BE49-F238E27FC236}">
                <a16:creationId xmlns:a16="http://schemas.microsoft.com/office/drawing/2014/main" id="{488EB197-4BCE-4C05-83A5-C3B90D1A8305}"/>
              </a:ext>
            </a:extLst>
          </p:cNvPr>
          <p:cNvSpPr/>
          <p:nvPr/>
        </p:nvSpPr>
        <p:spPr>
          <a:xfrm>
            <a:off x="7778533" y="5960710"/>
            <a:ext cx="962025" cy="495300"/>
          </a:xfrm>
          <a:prstGeom prst="roundRect">
            <a:avLst/>
          </a:prstGeom>
          <a:solidFill>
            <a:schemeClr val="accent2"/>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050" b="1" i="0" u="none" strike="noStrike" kern="0" cap="none" spc="0" normalizeH="0" baseline="0" noProof="0" dirty="0">
                <a:ln>
                  <a:noFill/>
                </a:ln>
                <a:effectLst/>
                <a:uLnTx/>
                <a:uFillTx/>
                <a:latin typeface="Calibri" panose="020F0502020204030204"/>
                <a:ea typeface="+mn-ea"/>
                <a:cs typeface="+mn-cs"/>
              </a:rPr>
              <a:t>Mantenimiento predictivo (condición)</a:t>
            </a:r>
          </a:p>
        </p:txBody>
      </p:sp>
      <p:cxnSp>
        <p:nvCxnSpPr>
          <p:cNvPr id="29" name="Conector recto de flecha 28">
            <a:extLst>
              <a:ext uri="{FF2B5EF4-FFF2-40B4-BE49-F238E27FC236}">
                <a16:creationId xmlns:a16="http://schemas.microsoft.com/office/drawing/2014/main" id="{6DCA3566-61C0-4D3D-84FA-DA1F14B6C44E}"/>
              </a:ext>
            </a:extLst>
          </p:cNvPr>
          <p:cNvCxnSpPr/>
          <p:nvPr/>
        </p:nvCxnSpPr>
        <p:spPr>
          <a:xfrm>
            <a:off x="8269613" y="5740188"/>
            <a:ext cx="0" cy="209550"/>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cxnSp>
        <p:nvCxnSpPr>
          <p:cNvPr id="30" name="Conector recto de flecha 29">
            <a:extLst>
              <a:ext uri="{FF2B5EF4-FFF2-40B4-BE49-F238E27FC236}">
                <a16:creationId xmlns:a16="http://schemas.microsoft.com/office/drawing/2014/main" id="{AE44646B-210D-4755-B0E6-13D40BDAEDCF}"/>
              </a:ext>
            </a:extLst>
          </p:cNvPr>
          <p:cNvCxnSpPr>
            <a:stCxn id="8" idx="3"/>
            <a:endCxn id="24" idx="1"/>
          </p:cNvCxnSpPr>
          <p:nvPr/>
        </p:nvCxnSpPr>
        <p:spPr>
          <a:xfrm flipV="1">
            <a:off x="8733384" y="1763379"/>
            <a:ext cx="654151" cy="1"/>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31" name="CuadroTexto 30">
            <a:extLst>
              <a:ext uri="{FF2B5EF4-FFF2-40B4-BE49-F238E27FC236}">
                <a16:creationId xmlns:a16="http://schemas.microsoft.com/office/drawing/2014/main" id="{48AF147F-2FEE-478C-A2A0-1F986C0A7BB4}"/>
              </a:ext>
            </a:extLst>
          </p:cNvPr>
          <p:cNvSpPr txBox="1"/>
          <p:nvPr/>
        </p:nvSpPr>
        <p:spPr>
          <a:xfrm>
            <a:off x="8259545" y="1893396"/>
            <a:ext cx="272832"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Sí</a:t>
            </a:r>
          </a:p>
        </p:txBody>
      </p:sp>
      <p:sp>
        <p:nvSpPr>
          <p:cNvPr id="32" name="CuadroTexto 31">
            <a:extLst>
              <a:ext uri="{FF2B5EF4-FFF2-40B4-BE49-F238E27FC236}">
                <a16:creationId xmlns:a16="http://schemas.microsoft.com/office/drawing/2014/main" id="{7AAB35C3-E956-41A7-8555-1AE0793DAE4F}"/>
              </a:ext>
            </a:extLst>
          </p:cNvPr>
          <p:cNvSpPr txBox="1"/>
          <p:nvPr/>
        </p:nvSpPr>
        <p:spPr>
          <a:xfrm>
            <a:off x="8891717" y="1541996"/>
            <a:ext cx="335348"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No</a:t>
            </a:r>
          </a:p>
        </p:txBody>
      </p:sp>
      <p:sp>
        <p:nvSpPr>
          <p:cNvPr id="33" name="CuadroTexto 32">
            <a:extLst>
              <a:ext uri="{FF2B5EF4-FFF2-40B4-BE49-F238E27FC236}">
                <a16:creationId xmlns:a16="http://schemas.microsoft.com/office/drawing/2014/main" id="{B84CA6A7-1B47-4CD5-B202-157A466E80D7}"/>
              </a:ext>
            </a:extLst>
          </p:cNvPr>
          <p:cNvSpPr txBox="1"/>
          <p:nvPr/>
        </p:nvSpPr>
        <p:spPr>
          <a:xfrm>
            <a:off x="8259545" y="3169565"/>
            <a:ext cx="272832"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Sí</a:t>
            </a:r>
          </a:p>
        </p:txBody>
      </p:sp>
      <p:sp>
        <p:nvSpPr>
          <p:cNvPr id="34" name="CuadroTexto 33">
            <a:extLst>
              <a:ext uri="{FF2B5EF4-FFF2-40B4-BE49-F238E27FC236}">
                <a16:creationId xmlns:a16="http://schemas.microsoft.com/office/drawing/2014/main" id="{30E6377F-5A25-47FC-BB5E-0DA9F0CB8627}"/>
              </a:ext>
            </a:extLst>
          </p:cNvPr>
          <p:cNvSpPr txBox="1"/>
          <p:nvPr/>
        </p:nvSpPr>
        <p:spPr>
          <a:xfrm>
            <a:off x="8262065" y="4459497"/>
            <a:ext cx="272832"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Sí</a:t>
            </a:r>
          </a:p>
        </p:txBody>
      </p:sp>
      <p:sp>
        <p:nvSpPr>
          <p:cNvPr id="35" name="CuadroTexto 34">
            <a:extLst>
              <a:ext uri="{FF2B5EF4-FFF2-40B4-BE49-F238E27FC236}">
                <a16:creationId xmlns:a16="http://schemas.microsoft.com/office/drawing/2014/main" id="{FE4D7576-DC20-4DA4-BD67-91543A266911}"/>
              </a:ext>
            </a:extLst>
          </p:cNvPr>
          <p:cNvSpPr txBox="1"/>
          <p:nvPr/>
        </p:nvSpPr>
        <p:spPr>
          <a:xfrm>
            <a:off x="8260866" y="5698039"/>
            <a:ext cx="272832"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Sí</a:t>
            </a:r>
          </a:p>
        </p:txBody>
      </p:sp>
      <p:cxnSp>
        <p:nvCxnSpPr>
          <p:cNvPr id="36" name="Conector recto de flecha 35">
            <a:extLst>
              <a:ext uri="{FF2B5EF4-FFF2-40B4-BE49-F238E27FC236}">
                <a16:creationId xmlns:a16="http://schemas.microsoft.com/office/drawing/2014/main" id="{8F617723-54DD-4E2C-B22C-96AECEA78B9A}"/>
              </a:ext>
            </a:extLst>
          </p:cNvPr>
          <p:cNvCxnSpPr/>
          <p:nvPr/>
        </p:nvCxnSpPr>
        <p:spPr>
          <a:xfrm flipV="1">
            <a:off x="8743790" y="3018767"/>
            <a:ext cx="654151" cy="1"/>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37" name="CuadroTexto 36">
            <a:extLst>
              <a:ext uri="{FF2B5EF4-FFF2-40B4-BE49-F238E27FC236}">
                <a16:creationId xmlns:a16="http://schemas.microsoft.com/office/drawing/2014/main" id="{6193319C-640E-4B8C-BD21-12771B5E0921}"/>
              </a:ext>
            </a:extLst>
          </p:cNvPr>
          <p:cNvSpPr txBox="1"/>
          <p:nvPr/>
        </p:nvSpPr>
        <p:spPr>
          <a:xfrm>
            <a:off x="8902123" y="2797384"/>
            <a:ext cx="335348"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No</a:t>
            </a:r>
          </a:p>
        </p:txBody>
      </p:sp>
      <p:cxnSp>
        <p:nvCxnSpPr>
          <p:cNvPr id="38" name="Conector recto de flecha 37">
            <a:extLst>
              <a:ext uri="{FF2B5EF4-FFF2-40B4-BE49-F238E27FC236}">
                <a16:creationId xmlns:a16="http://schemas.microsoft.com/office/drawing/2014/main" id="{A70105D5-7152-4505-8768-0CEE5370C2CC}"/>
              </a:ext>
            </a:extLst>
          </p:cNvPr>
          <p:cNvCxnSpPr/>
          <p:nvPr/>
        </p:nvCxnSpPr>
        <p:spPr>
          <a:xfrm flipV="1">
            <a:off x="8743790" y="4317516"/>
            <a:ext cx="654151" cy="1"/>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39" name="CuadroTexto 38">
            <a:extLst>
              <a:ext uri="{FF2B5EF4-FFF2-40B4-BE49-F238E27FC236}">
                <a16:creationId xmlns:a16="http://schemas.microsoft.com/office/drawing/2014/main" id="{FB04C81B-5F6F-4E66-8083-C182F51AB30F}"/>
              </a:ext>
            </a:extLst>
          </p:cNvPr>
          <p:cNvSpPr txBox="1"/>
          <p:nvPr/>
        </p:nvSpPr>
        <p:spPr>
          <a:xfrm>
            <a:off x="8902123" y="4096133"/>
            <a:ext cx="335348"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No</a:t>
            </a:r>
          </a:p>
        </p:txBody>
      </p:sp>
      <p:cxnSp>
        <p:nvCxnSpPr>
          <p:cNvPr id="40" name="Conector recto de flecha 39">
            <a:extLst>
              <a:ext uri="{FF2B5EF4-FFF2-40B4-BE49-F238E27FC236}">
                <a16:creationId xmlns:a16="http://schemas.microsoft.com/office/drawing/2014/main" id="{10B9DEC4-2686-4416-B505-C82A13E309C5}"/>
              </a:ext>
            </a:extLst>
          </p:cNvPr>
          <p:cNvCxnSpPr/>
          <p:nvPr/>
        </p:nvCxnSpPr>
        <p:spPr>
          <a:xfrm flipV="1">
            <a:off x="8733383" y="5569141"/>
            <a:ext cx="654151" cy="1"/>
          </a:xfrm>
          <a:prstGeom prst="straightConnector1">
            <a:avLst/>
          </a:prstGeom>
          <a:noFill/>
          <a:ln w="6350" cap="flat" cmpd="sng" algn="ctr">
            <a:solidFill>
              <a:sysClr val="windowText" lastClr="000000"/>
            </a:solidFill>
            <a:prstDash val="solid"/>
            <a:miter lim="800000"/>
            <a:tailEnd type="triangle"/>
          </a:ln>
          <a:effectLst>
            <a:outerShdw blurRad="50800" dist="38100" dir="2700000" algn="tl" rotWithShape="0">
              <a:prstClr val="black">
                <a:alpha val="40000"/>
              </a:prstClr>
            </a:outerShdw>
          </a:effectLst>
        </p:spPr>
      </p:cxnSp>
      <p:sp>
        <p:nvSpPr>
          <p:cNvPr id="41" name="CuadroTexto 40">
            <a:extLst>
              <a:ext uri="{FF2B5EF4-FFF2-40B4-BE49-F238E27FC236}">
                <a16:creationId xmlns:a16="http://schemas.microsoft.com/office/drawing/2014/main" id="{99AFAA39-80B8-4D3E-ACB3-607DFD7B617E}"/>
              </a:ext>
            </a:extLst>
          </p:cNvPr>
          <p:cNvSpPr txBox="1"/>
          <p:nvPr/>
        </p:nvSpPr>
        <p:spPr>
          <a:xfrm>
            <a:off x="8891716" y="5347758"/>
            <a:ext cx="335348" cy="246221"/>
          </a:xfrm>
          <a:prstGeom prst="rect">
            <a:avLst/>
          </a:prstGeom>
          <a:noFill/>
          <a:effectLst>
            <a:outerShdw blurRad="50800" dist="38100" dir="2700000" algn="tl" rotWithShape="0">
              <a:prstClr val="black">
                <a:alpha val="40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s-ES" sz="1000" b="0" i="0" u="none" strike="noStrike" kern="0" cap="none" spc="0" normalizeH="0" baseline="0" noProof="0" dirty="0">
                <a:ln>
                  <a:noFill/>
                </a:ln>
                <a:effectLst/>
                <a:uLnTx/>
                <a:uFillTx/>
              </a:rPr>
              <a:t>No</a:t>
            </a:r>
          </a:p>
        </p:txBody>
      </p:sp>
      <p:sp>
        <p:nvSpPr>
          <p:cNvPr id="42" name="Triángulo isósceles 41">
            <a:extLst>
              <a:ext uri="{FF2B5EF4-FFF2-40B4-BE49-F238E27FC236}">
                <a16:creationId xmlns:a16="http://schemas.microsoft.com/office/drawing/2014/main" id="{65334DD5-5AE4-4A6D-84FA-00DFAD44BA69}"/>
              </a:ext>
            </a:extLst>
          </p:cNvPr>
          <p:cNvSpPr/>
          <p:nvPr/>
        </p:nvSpPr>
        <p:spPr>
          <a:xfrm rot="5400000">
            <a:off x="4814742" y="3629504"/>
            <a:ext cx="4922929" cy="289554"/>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662246794"/>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56943"/>
            <a:ext cx="11347387" cy="2800767"/>
          </a:xfrm>
          <a:prstGeom prst="rect">
            <a:avLst/>
          </a:prstGeom>
          <a:noFill/>
        </p:spPr>
        <p:txBody>
          <a:bodyPr wrap="square" rtlCol="0">
            <a:spAutoFit/>
          </a:bodyPr>
          <a:lstStyle/>
          <a:p>
            <a:r>
              <a:rPr lang="es-ES" sz="2200" dirty="0"/>
              <a:t>7.1. ISO 55000 Y GESTIÓN DE ACTIVOS</a:t>
            </a:r>
          </a:p>
          <a:p>
            <a:r>
              <a:rPr lang="es-ES" sz="2200" dirty="0"/>
              <a:t>7.2. LA ESTRATEGIA DE MANTENIMIENTO</a:t>
            </a:r>
          </a:p>
          <a:p>
            <a:r>
              <a:rPr lang="es-ES" sz="2200" dirty="0"/>
              <a:t>	7.2.1. TIPOS DE MANTENIMIENTO</a:t>
            </a:r>
          </a:p>
          <a:p>
            <a:r>
              <a:rPr lang="es-ES" sz="2200" dirty="0"/>
              <a:t>	7.2.2. COSTES DE LA ACTIVIDAD DE MANTENIMIENTO</a:t>
            </a:r>
          </a:p>
          <a:p>
            <a:r>
              <a:rPr lang="es-ES" sz="2200" dirty="0"/>
              <a:t>	7.2.3. ESTRATEGIAS DE MANTENIMIENTO POR FAMILIAS DE ACTIVOS PRODUCTIVOS</a:t>
            </a:r>
          </a:p>
          <a:p>
            <a:r>
              <a:rPr lang="es-ES" sz="2200" dirty="0"/>
              <a:t>	7.2.4. IMPLANTACIÓN DEL MANTENIMIENTO PREDICTIVO </a:t>
            </a:r>
          </a:p>
          <a:p>
            <a:r>
              <a:rPr lang="es-ES" sz="2200" dirty="0"/>
              <a:t>7.3. FIABILIDAD</a:t>
            </a:r>
          </a:p>
          <a:p>
            <a:r>
              <a:rPr lang="es-ES" sz="2200" dirty="0"/>
              <a:t>	7.3.1. FIABILIDAD Y SUBPROCESOS. FIABILIDAD DE MÚLTIPLES COMPONENTES</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8544" y="3893202"/>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27193"/>
            <a:ext cx="10863087" cy="369332"/>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10.</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52478"/>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E95FA16A-5D0D-45BF-BC57-A786BB22A126}"/>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spTree>
    <p:extLst>
      <p:ext uri="{BB962C8B-B14F-4D97-AF65-F5344CB8AC3E}">
        <p14:creationId xmlns:p14="http://schemas.microsoft.com/office/powerpoint/2010/main" val="43298186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7.2. LA ESTRATEGIA DE MANTENIMIENTO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7.2.4. IMPLANTACIÓN DEL MANTENIMIENTO PREDICTIVO </a:t>
            </a:r>
          </a:p>
        </p:txBody>
      </p:sp>
      <p:sp>
        <p:nvSpPr>
          <p:cNvPr id="5" name="Marcador de contenido 2">
            <a:extLst>
              <a:ext uri="{FF2B5EF4-FFF2-40B4-BE49-F238E27FC236}">
                <a16:creationId xmlns:a16="http://schemas.microsoft.com/office/drawing/2014/main" id="{709E6E6A-3DC9-40B8-94FB-94CAF22C35CE}"/>
              </a:ext>
            </a:extLst>
          </p:cNvPr>
          <p:cNvSpPr txBox="1">
            <a:spLocks/>
          </p:cNvSpPr>
          <p:nvPr/>
        </p:nvSpPr>
        <p:spPr>
          <a:xfrm>
            <a:off x="0" y="1113355"/>
            <a:ext cx="12191998" cy="463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1" i="0" u="none" strike="noStrike" kern="1200" cap="none" spc="0" normalizeH="0" baseline="0" noProof="0" dirty="0">
                <a:ln>
                  <a:noFill/>
                </a:ln>
                <a:effectLst/>
                <a:uLnTx/>
                <a:uFillTx/>
                <a:latin typeface="Calibri" panose="020F0502020204030204"/>
                <a:ea typeface="+mn-ea"/>
                <a:cs typeface="+mn-cs"/>
              </a:rPr>
              <a:t>Clave</a:t>
            </a:r>
            <a:r>
              <a:rPr kumimoji="0" lang="es-ES" sz="2400" b="0" i="0" u="none" strike="noStrike" kern="1200" cap="none" spc="0" normalizeH="0" baseline="0" noProof="0" dirty="0">
                <a:ln>
                  <a:noFill/>
                </a:ln>
                <a:effectLst/>
                <a:uLnTx/>
                <a:uFillTx/>
                <a:latin typeface="Calibri" panose="020F0502020204030204"/>
                <a:ea typeface="+mn-ea"/>
                <a:cs typeface="+mn-cs"/>
              </a:rPr>
              <a:t>: generación de información que nos permita calcular la probabilidad de fallo. </a:t>
            </a:r>
          </a:p>
        </p:txBody>
      </p:sp>
      <p:graphicFrame>
        <p:nvGraphicFramePr>
          <p:cNvPr id="6" name="Diagrama 5">
            <a:extLst>
              <a:ext uri="{FF2B5EF4-FFF2-40B4-BE49-F238E27FC236}">
                <a16:creationId xmlns:a16="http://schemas.microsoft.com/office/drawing/2014/main" id="{14A6D4E3-9232-4A2B-A7A8-0C959B679FEF}"/>
              </a:ext>
            </a:extLst>
          </p:cNvPr>
          <p:cNvGraphicFramePr/>
          <p:nvPr>
            <p:extLst>
              <p:ext uri="{D42A27DB-BD31-4B8C-83A1-F6EECF244321}">
                <p14:modId xmlns:p14="http://schemas.microsoft.com/office/powerpoint/2010/main" val="2832104874"/>
              </p:ext>
            </p:extLst>
          </p:nvPr>
        </p:nvGraphicFramePr>
        <p:xfrm>
          <a:off x="3683001" y="2165043"/>
          <a:ext cx="4149435" cy="37279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CuadroTexto 7">
            <a:extLst>
              <a:ext uri="{FF2B5EF4-FFF2-40B4-BE49-F238E27FC236}">
                <a16:creationId xmlns:a16="http://schemas.microsoft.com/office/drawing/2014/main" id="{18F78D3A-E302-4838-B639-2B0DF2A01E34}"/>
              </a:ext>
            </a:extLst>
          </p:cNvPr>
          <p:cNvSpPr txBox="1"/>
          <p:nvPr/>
        </p:nvSpPr>
        <p:spPr>
          <a:xfrm>
            <a:off x="1306893" y="1855044"/>
            <a:ext cx="3719286" cy="646331"/>
          </a:xfrm>
          <a:prstGeom prst="rect">
            <a:avLst/>
          </a:prstGeom>
          <a:solidFill>
            <a:srgbClr val="92D050"/>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effectLst/>
                <a:uLnTx/>
                <a:uFillTx/>
              </a:rPr>
              <a:t>Identificar las variables que condicionan la probabilidad de fallo</a:t>
            </a:r>
          </a:p>
        </p:txBody>
      </p:sp>
      <p:sp>
        <p:nvSpPr>
          <p:cNvPr id="9" name="CuadroTexto 8">
            <a:extLst>
              <a:ext uri="{FF2B5EF4-FFF2-40B4-BE49-F238E27FC236}">
                <a16:creationId xmlns:a16="http://schemas.microsoft.com/office/drawing/2014/main" id="{514CD101-5E88-43D9-A77F-957F9BE180A5}"/>
              </a:ext>
            </a:extLst>
          </p:cNvPr>
          <p:cNvSpPr txBox="1"/>
          <p:nvPr/>
        </p:nvSpPr>
        <p:spPr>
          <a:xfrm>
            <a:off x="7901332" y="3428875"/>
            <a:ext cx="4149435" cy="1200329"/>
          </a:xfrm>
          <a:prstGeom prst="rect">
            <a:avLst/>
          </a:prstGeom>
          <a:solidFill>
            <a:srgbClr val="92D050"/>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kern="0" dirty="0"/>
              <a:t>I</a:t>
            </a:r>
            <a:r>
              <a:rPr kumimoji="0" lang="es-ES" sz="1800" b="0" i="0" u="none" strike="noStrike" kern="0" cap="none" spc="0" normalizeH="0" baseline="0" noProof="0" dirty="0">
                <a:ln>
                  <a:noFill/>
                </a:ln>
                <a:effectLst/>
                <a:uLnTx/>
                <a:uFillTx/>
              </a:rPr>
              <a:t>dentificar las fuentes de datos y diseñar el sistema de captura de la información: sensorización y proceso de la información (</a:t>
            </a:r>
            <a:r>
              <a:rPr kumimoji="0" lang="es-ES" sz="1800" b="0" i="1" u="none" strike="noStrike" kern="0" cap="none" spc="0" normalizeH="0" baseline="0" noProof="0" dirty="0">
                <a:ln>
                  <a:noFill/>
                </a:ln>
                <a:effectLst/>
                <a:uLnTx/>
                <a:uFillTx/>
              </a:rPr>
              <a:t>big data </a:t>
            </a:r>
            <a:r>
              <a:rPr kumimoji="0" lang="es-ES" sz="1800" b="0" i="0" u="none" strike="noStrike" kern="0" cap="none" spc="0" normalizeH="0" baseline="0" noProof="0" dirty="0">
                <a:ln>
                  <a:noFill/>
                </a:ln>
                <a:effectLst/>
                <a:uLnTx/>
                <a:uFillTx/>
              </a:rPr>
              <a:t>y gestión de alarmas)</a:t>
            </a:r>
          </a:p>
        </p:txBody>
      </p:sp>
      <p:sp>
        <p:nvSpPr>
          <p:cNvPr id="10" name="CuadroTexto 9">
            <a:extLst>
              <a:ext uri="{FF2B5EF4-FFF2-40B4-BE49-F238E27FC236}">
                <a16:creationId xmlns:a16="http://schemas.microsoft.com/office/drawing/2014/main" id="{BA865F95-300F-4A38-9328-42A6225D4EA7}"/>
              </a:ext>
            </a:extLst>
          </p:cNvPr>
          <p:cNvSpPr txBox="1"/>
          <p:nvPr/>
        </p:nvSpPr>
        <p:spPr>
          <a:xfrm>
            <a:off x="6487380" y="5731173"/>
            <a:ext cx="3178629" cy="646331"/>
          </a:xfrm>
          <a:prstGeom prst="rect">
            <a:avLst/>
          </a:prstGeom>
          <a:solidFill>
            <a:srgbClr val="92D050"/>
          </a:solidFill>
          <a:ln>
            <a:solidFill>
              <a:schemeClr val="tx1"/>
            </a:solidFill>
            <a:prstDash val="dash"/>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kern="0" dirty="0"/>
              <a:t>C</a:t>
            </a:r>
            <a:r>
              <a:rPr kumimoji="0" lang="es-ES" sz="1800" b="0" i="0" u="none" strike="noStrike" kern="0" cap="none" spc="0" normalizeH="0" baseline="0" noProof="0" dirty="0">
                <a:ln>
                  <a:noFill/>
                </a:ln>
                <a:effectLst/>
                <a:uLnTx/>
                <a:uFillTx/>
              </a:rPr>
              <a:t>ontrastar los resultados: modelos de comportamiento</a:t>
            </a:r>
          </a:p>
        </p:txBody>
      </p:sp>
      <p:sp>
        <p:nvSpPr>
          <p:cNvPr id="11" name="CuadroTexto 10">
            <a:extLst>
              <a:ext uri="{FF2B5EF4-FFF2-40B4-BE49-F238E27FC236}">
                <a16:creationId xmlns:a16="http://schemas.microsoft.com/office/drawing/2014/main" id="{EBB26910-1332-4BDF-B5D7-8DDED848DC26}"/>
              </a:ext>
            </a:extLst>
          </p:cNvPr>
          <p:cNvSpPr txBox="1"/>
          <p:nvPr/>
        </p:nvSpPr>
        <p:spPr>
          <a:xfrm>
            <a:off x="1035152" y="3780576"/>
            <a:ext cx="2563752" cy="1200329"/>
          </a:xfrm>
          <a:prstGeom prst="rect">
            <a:avLst/>
          </a:prstGeom>
          <a:solidFill>
            <a:srgbClr val="92D050"/>
          </a:solidFill>
          <a:ln>
            <a:solidFill>
              <a:schemeClr val="tx1"/>
            </a:solidFill>
            <a:prstDash val="dash"/>
          </a:ln>
          <a:effectLst>
            <a:outerShdw blurRad="50800" dist="38100" dir="2700000" algn="tl" rotWithShape="0">
              <a:prstClr val="black">
                <a:alpha val="40000"/>
              </a:prstClr>
            </a:outerShdw>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kern="0" dirty="0"/>
              <a:t>M</a:t>
            </a:r>
            <a:r>
              <a:rPr kumimoji="0" lang="es-ES" sz="1800" b="0" i="0" u="none" strike="noStrike" kern="0" cap="none" spc="0" normalizeH="0" baseline="0" noProof="0" dirty="0">
                <a:ln>
                  <a:noFill/>
                </a:ln>
                <a:effectLst/>
                <a:uLnTx/>
                <a:uFillTx/>
              </a:rPr>
              <a:t>ejorar los patrones de comportamiento: sistema de gestión del mantenimiento</a:t>
            </a:r>
          </a:p>
        </p:txBody>
      </p:sp>
    </p:spTree>
    <p:extLst>
      <p:ext uri="{BB962C8B-B14F-4D97-AF65-F5344CB8AC3E}">
        <p14:creationId xmlns:p14="http://schemas.microsoft.com/office/powerpoint/2010/main" val="286242664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56943"/>
            <a:ext cx="11347387" cy="2800767"/>
          </a:xfrm>
          <a:prstGeom prst="rect">
            <a:avLst/>
          </a:prstGeom>
          <a:noFill/>
        </p:spPr>
        <p:txBody>
          <a:bodyPr wrap="square" rtlCol="0">
            <a:spAutoFit/>
          </a:bodyPr>
          <a:lstStyle/>
          <a:p>
            <a:r>
              <a:rPr lang="es-ES" sz="2200" dirty="0"/>
              <a:t>7.1. ISO 55000 Y GESTIÓN DE ACTIVOS</a:t>
            </a:r>
          </a:p>
          <a:p>
            <a:r>
              <a:rPr lang="es-ES" sz="2200" dirty="0"/>
              <a:t>7.2. LA ESTRATEGIA DE MANTENIMIENTO</a:t>
            </a:r>
          </a:p>
          <a:p>
            <a:r>
              <a:rPr lang="es-ES" sz="2200" dirty="0"/>
              <a:t>	7.2.1. TIPOS DE MANTENIMIENTO</a:t>
            </a:r>
          </a:p>
          <a:p>
            <a:r>
              <a:rPr lang="es-ES" sz="2200" dirty="0"/>
              <a:t>	7.2.2. COSTES DE LA ACTIVIDAD DE MANTENIMIENTO</a:t>
            </a:r>
          </a:p>
          <a:p>
            <a:r>
              <a:rPr lang="es-ES" sz="2200" dirty="0"/>
              <a:t>	7.2.3. ESTRATEGIAS DE MANTENIMIENTO POR FAMILIAS DE ACTIVOS PRODUCTIVOS</a:t>
            </a:r>
          </a:p>
          <a:p>
            <a:r>
              <a:rPr lang="es-ES" sz="2200" dirty="0"/>
              <a:t>	7.2.4. IMPLANTACIÓN DEL MANTENIMIENTO PREDICTIVO </a:t>
            </a:r>
          </a:p>
          <a:p>
            <a:r>
              <a:rPr lang="es-ES" sz="2200" dirty="0"/>
              <a:t>7.3. FIABILIDAD</a:t>
            </a:r>
          </a:p>
          <a:p>
            <a:r>
              <a:rPr lang="es-ES" sz="2200" dirty="0"/>
              <a:t>	7.3.1. FIABILIDAD Y SUBPROCESOS. FIABILIDAD DE MÚLTIPLES COMPONENTES</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7399" y="4258962"/>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27193"/>
            <a:ext cx="10863087" cy="369332"/>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10.</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52478"/>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E95FA16A-5D0D-45BF-BC57-A786BB22A126}"/>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spTree>
    <p:extLst>
      <p:ext uri="{BB962C8B-B14F-4D97-AF65-F5344CB8AC3E}">
        <p14:creationId xmlns:p14="http://schemas.microsoft.com/office/powerpoint/2010/main" val="242135792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pic>
        <p:nvPicPr>
          <p:cNvPr id="12" name="Picture 2" descr="Bañera">
            <a:extLst>
              <a:ext uri="{FF2B5EF4-FFF2-40B4-BE49-F238E27FC236}">
                <a16:creationId xmlns:a16="http://schemas.microsoft.com/office/drawing/2014/main" id="{12F7A7DF-7728-4357-A9EC-DAFC1A99BE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824" b="2"/>
          <a:stretch/>
        </p:blipFill>
        <p:spPr bwMode="auto">
          <a:xfrm>
            <a:off x="7383861" y="2617457"/>
            <a:ext cx="3784256" cy="25940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Marcador de contenido 2">
            <a:extLst>
              <a:ext uri="{FF2B5EF4-FFF2-40B4-BE49-F238E27FC236}">
                <a16:creationId xmlns:a16="http://schemas.microsoft.com/office/drawing/2014/main" id="{EE045C0A-E494-443F-B535-6D0C2D4395CA}"/>
              </a:ext>
            </a:extLst>
          </p:cNvPr>
          <p:cNvSpPr txBox="1">
            <a:spLocks/>
          </p:cNvSpPr>
          <p:nvPr/>
        </p:nvSpPr>
        <p:spPr>
          <a:xfrm>
            <a:off x="-1" y="808895"/>
            <a:ext cx="12191999" cy="106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ES" b="1" dirty="0">
                <a:latin typeface="Calibri" panose="020F0502020204030204"/>
              </a:rPr>
              <a:t>Fiabilidad</a:t>
            </a:r>
            <a:r>
              <a:rPr kumimoji="0" lang="es-ES" sz="2400" b="1" i="0" u="none" strike="noStrike" kern="1200" cap="none" spc="0" normalizeH="0" baseline="0" noProof="0" dirty="0">
                <a:ln>
                  <a:noFill/>
                </a:ln>
                <a:effectLst/>
                <a:uLnTx/>
                <a:uFillTx/>
                <a:latin typeface="Calibri" panose="020F0502020204030204"/>
                <a:ea typeface="+mn-ea"/>
                <a:cs typeface="+mn-cs"/>
              </a:rPr>
              <a:t>: </a:t>
            </a:r>
            <a:r>
              <a:rPr kumimoji="0" lang="es-ES" sz="2400" b="0" i="0" u="none" strike="noStrike" kern="1200" cap="none" spc="0" normalizeH="0" baseline="0" noProof="0" dirty="0">
                <a:ln>
                  <a:noFill/>
                </a:ln>
                <a:effectLst/>
                <a:uLnTx/>
                <a:uFillTx/>
                <a:latin typeface="Calibri" panose="020F0502020204030204"/>
                <a:ea typeface="+mn-ea"/>
                <a:cs typeface="+mn-cs"/>
              </a:rPr>
              <a:t>probabilidad de que un componente, máquina, proceso o producto funcionen correctamente durante un período de tiempo determinado en unas condiciones establecidas.</a:t>
            </a:r>
          </a:p>
        </p:txBody>
      </p:sp>
      <p:sp>
        <p:nvSpPr>
          <p:cNvPr id="14" name="Marcador de contenido 2">
            <a:extLst>
              <a:ext uri="{FF2B5EF4-FFF2-40B4-BE49-F238E27FC236}">
                <a16:creationId xmlns:a16="http://schemas.microsoft.com/office/drawing/2014/main" id="{F2C5F226-AE36-44D6-8D66-1818864CE8A9}"/>
              </a:ext>
            </a:extLst>
          </p:cNvPr>
          <p:cNvSpPr txBox="1">
            <a:spLocks/>
          </p:cNvSpPr>
          <p:nvPr/>
        </p:nvSpPr>
        <p:spPr>
          <a:xfrm>
            <a:off x="37515" y="2392608"/>
            <a:ext cx="6244564" cy="37549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effectLst/>
                <a:uLnTx/>
                <a:uFillTx/>
                <a:latin typeface="Calibri" panose="020F0502020204030204"/>
                <a:ea typeface="+mn-ea"/>
                <a:cs typeface="+mn-cs"/>
              </a:rPr>
              <a:t>Los fallos aleatorios (</a:t>
            </a:r>
            <a:r>
              <a:rPr kumimoji="0" lang="es-ES" sz="2400" b="0" i="1" u="none" strike="noStrike" kern="1200" cap="none" spc="0" normalizeH="0" baseline="0" noProof="0" dirty="0">
                <a:ln>
                  <a:noFill/>
                </a:ln>
                <a:effectLst/>
                <a:uLnTx/>
                <a:uFillTx/>
                <a:latin typeface="Calibri" panose="020F0502020204030204"/>
                <a:ea typeface="+mn-ea"/>
                <a:cs typeface="+mn-cs"/>
              </a:rPr>
              <a:t>hazards</a:t>
            </a:r>
            <a:r>
              <a:rPr kumimoji="0" lang="es-ES" sz="2400" b="0" i="0" u="none" strike="noStrike" kern="1200" cap="none" spc="0" normalizeH="0" baseline="0" noProof="0" dirty="0">
                <a:ln>
                  <a:noFill/>
                </a:ln>
                <a:effectLst/>
                <a:uLnTx/>
                <a:uFillTx/>
                <a:latin typeface="Calibri" panose="020F0502020204030204"/>
                <a:ea typeface="+mn-ea"/>
                <a:cs typeface="+mn-cs"/>
              </a:rPr>
              <a:t>) tendrán una relación con el tiempo. Con la instalación del sistema se esperan fallos iniciales que irán remitiendo con la puesta a punto (A), después se espera un período de vida útil con pocos fallos (B), para pasar finalmente a un período de senescencia (</a:t>
            </a:r>
            <a:r>
              <a:rPr kumimoji="0" lang="es-ES" sz="2400" b="0" i="1" u="none" strike="noStrike" kern="1200" cap="none" spc="0" normalizeH="0" baseline="0" noProof="0" dirty="0">
                <a:ln>
                  <a:noFill/>
                </a:ln>
                <a:effectLst/>
                <a:uLnTx/>
                <a:uFillTx/>
                <a:latin typeface="Calibri" panose="020F0502020204030204"/>
                <a:ea typeface="+mn-ea"/>
                <a:cs typeface="+mn-cs"/>
              </a:rPr>
              <a:t>wear-out period</a:t>
            </a:r>
            <a:r>
              <a:rPr kumimoji="0" lang="es-ES" sz="2400" b="0" i="0" u="none" strike="noStrike" kern="1200" cap="none" spc="0" normalizeH="0" baseline="0" noProof="0" dirty="0">
                <a:ln>
                  <a:noFill/>
                </a:ln>
                <a:effectLst/>
                <a:uLnTx/>
                <a:uFillTx/>
                <a:latin typeface="Calibri" panose="020F0502020204030204"/>
                <a:ea typeface="+mn-ea"/>
                <a:cs typeface="+mn-cs"/>
              </a:rPr>
              <a:t>) donde se espera un incremento de los fallos (C).</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effectLst/>
                <a:uLnTx/>
                <a:uFillTx/>
                <a:latin typeface="Calibri" panose="020F0502020204030204"/>
                <a:ea typeface="+mn-ea"/>
                <a:cs typeface="+mn-cs"/>
              </a:rPr>
              <a:t>A este comportamiento se le conoce como </a:t>
            </a:r>
            <a:r>
              <a:rPr kumimoji="0" lang="es-ES" sz="2400" b="1" i="0" u="none" strike="noStrike" kern="1200" cap="none" spc="0" normalizeH="0" baseline="0" noProof="0" dirty="0">
                <a:ln>
                  <a:noFill/>
                </a:ln>
                <a:effectLst/>
                <a:uLnTx/>
                <a:uFillTx/>
                <a:latin typeface="Calibri" panose="020F0502020204030204"/>
                <a:ea typeface="+mn-ea"/>
                <a:cs typeface="+mn-cs"/>
              </a:rPr>
              <a:t>curva en bañera</a:t>
            </a:r>
            <a:r>
              <a:rPr kumimoji="0" lang="es-ES" sz="2400" i="0" u="none" strike="noStrike" kern="1200" cap="none" spc="0" normalizeH="0" baseline="0" noProof="0" dirty="0">
                <a:ln>
                  <a:noFill/>
                </a:ln>
                <a:effectLst/>
                <a:uLnTx/>
                <a:uFillTx/>
                <a:latin typeface="Calibri" panose="020F0502020204030204"/>
                <a:ea typeface="+mn-ea"/>
                <a:cs typeface="+mn-cs"/>
              </a:rPr>
              <a:t>.</a:t>
            </a:r>
            <a:endParaRPr kumimoji="0" lang="es-ES" sz="2400" b="1" i="0" u="none" strike="noStrike" kern="1200" cap="none" spc="0" normalizeH="0" baseline="0" noProof="0" dirty="0">
              <a:ln>
                <a:noFill/>
              </a:ln>
              <a:effectLst/>
              <a:uLnTx/>
              <a:uFillTx/>
              <a:latin typeface="Calibri" panose="020F0502020204030204"/>
              <a:ea typeface="+mn-ea"/>
              <a:cs typeface="+mn-cs"/>
            </a:endParaRPr>
          </a:p>
        </p:txBody>
      </p:sp>
      <p:sp>
        <p:nvSpPr>
          <p:cNvPr id="15" name="Rectángulo 14">
            <a:extLst>
              <a:ext uri="{FF2B5EF4-FFF2-40B4-BE49-F238E27FC236}">
                <a16:creationId xmlns:a16="http://schemas.microsoft.com/office/drawing/2014/main" id="{3E0FDC3E-8EF4-4155-B0DA-6B9A124C60CF}"/>
              </a:ext>
            </a:extLst>
          </p:cNvPr>
          <p:cNvSpPr/>
          <p:nvPr/>
        </p:nvSpPr>
        <p:spPr>
          <a:xfrm>
            <a:off x="6690090" y="5062384"/>
            <a:ext cx="5570806" cy="369332"/>
          </a:xfrm>
          <a:prstGeom prst="rect">
            <a:avLst/>
          </a:prstGeom>
        </p:spPr>
        <p:txBody>
          <a:bodyPr wrap="square">
            <a:spAutoFit/>
          </a:bodyPr>
          <a:lstStyle/>
          <a:p>
            <a:pPr algn="ctr"/>
            <a:r>
              <a:rPr lang="es-ES" b="1" i="1" dirty="0">
                <a:ea typeface="Times New Roman" panose="02020603050405020304" pitchFamily="18" charset="0"/>
              </a:rPr>
              <a:t>Evolución de la tasa de fallos </a:t>
            </a:r>
            <a:r>
              <a:rPr lang="es-ES" b="1" i="1" dirty="0">
                <a:ea typeface="Times New Roman" panose="02020603050405020304" pitchFamily="18" charset="0"/>
                <a:sym typeface="Symbol" panose="05050102010706020507" pitchFamily="18" charset="2"/>
              </a:rPr>
              <a:t></a:t>
            </a:r>
            <a:r>
              <a:rPr lang="es-ES" b="1" i="1" dirty="0">
                <a:ea typeface="Times New Roman" panose="02020603050405020304" pitchFamily="18" charset="0"/>
              </a:rPr>
              <a:t> (t) en función del tiempo  </a:t>
            </a:r>
          </a:p>
        </p:txBody>
      </p:sp>
    </p:spTree>
    <p:extLst>
      <p:ext uri="{BB962C8B-B14F-4D97-AF65-F5344CB8AC3E}">
        <p14:creationId xmlns:p14="http://schemas.microsoft.com/office/powerpoint/2010/main" val="1478107949"/>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Título 1">
            <a:extLst>
              <a:ext uri="{FF2B5EF4-FFF2-40B4-BE49-F238E27FC236}">
                <a16:creationId xmlns:a16="http://schemas.microsoft.com/office/drawing/2014/main" id="{4D6FCB64-E345-4BE9-BCDD-6FDD15223FF5}"/>
              </a:ext>
            </a:extLst>
          </p:cNvPr>
          <p:cNvSpPr txBox="1">
            <a:spLocks/>
          </p:cNvSpPr>
          <p:nvPr/>
        </p:nvSpPr>
        <p:spPr>
          <a:xfrm>
            <a:off x="0" y="365125"/>
            <a:ext cx="12192000" cy="888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ES" sz="3200" b="1" i="0" u="none" strike="noStrike" kern="1200" cap="none" spc="0" normalizeH="0" baseline="0" noProof="0" dirty="0">
                <a:ln>
                  <a:noFill/>
                </a:ln>
                <a:solidFill>
                  <a:schemeClr val="tx1"/>
                </a:solidFill>
                <a:effectLst/>
                <a:uLnTx/>
                <a:uFillTx/>
                <a:latin typeface="+mn-lt"/>
                <a:ea typeface="+mj-ea"/>
                <a:cs typeface="+mj-cs"/>
              </a:rPr>
              <a:t>Funciones asociadas a la fiabilidad</a:t>
            </a:r>
          </a:p>
        </p:txBody>
      </p:sp>
      <mc:AlternateContent xmlns:mc="http://schemas.openxmlformats.org/markup-compatibility/2006" xmlns:a14="http://schemas.microsoft.com/office/drawing/2010/main">
        <mc:Choice Requires="a14">
          <p:sp>
            <p:nvSpPr>
              <p:cNvPr id="6" name="Marcador de contenido 2">
                <a:extLst>
                  <a:ext uri="{FF2B5EF4-FFF2-40B4-BE49-F238E27FC236}">
                    <a16:creationId xmlns:a16="http://schemas.microsoft.com/office/drawing/2014/main" id="{270C6971-AF35-442F-8E58-43256EE85EE4}"/>
                  </a:ext>
                </a:extLst>
              </p:cNvPr>
              <p:cNvSpPr txBox="1">
                <a:spLocks/>
              </p:cNvSpPr>
              <p:nvPr/>
            </p:nvSpPr>
            <p:spPr>
              <a:xfrm>
                <a:off x="838200" y="2679405"/>
                <a:ext cx="5310188" cy="3392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Muchos elementos mecánicos tienen una </a:t>
                </a:r>
                <a:r>
                  <a:rPr kumimoji="0" lang="es-ES" sz="2400" b="1" i="0" u="none" strike="noStrike" kern="1200" cap="none" spc="0" normalizeH="0" baseline="0" noProof="0" dirty="0">
                    <a:ln>
                      <a:noFill/>
                    </a:ln>
                    <a:solidFill>
                      <a:schemeClr val="tx1"/>
                    </a:solidFill>
                    <a:effectLst/>
                    <a:uLnTx/>
                    <a:uFillTx/>
                    <a:latin typeface="Calibri" panose="020F0502020204030204"/>
                    <a:ea typeface="+mn-ea"/>
                    <a:cs typeface="+mn-cs"/>
                  </a:rPr>
                  <a:t>densidad de probabilidad de fallo</a:t>
                </a: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14:m>
                  <m:oMath xmlns:m="http://schemas.openxmlformats.org/officeDocument/2006/math">
                    <m:nary>
                      <m:naryPr>
                        <m:limLoc m:val="undOvr"/>
                        <m:subHide m:val="on"/>
                        <m:supHide m:val="on"/>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sup/>
                      <m:e>
                        <m:d>
                          <m:d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e>
                        </m:d>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𝑒</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La </a:t>
                </a:r>
                <a:r>
                  <a:rPr kumimoji="0" lang="es-ES" sz="2400" b="1" i="0" u="none" strike="noStrike" kern="1200" cap="none" spc="0" normalizeH="0" baseline="0" noProof="0" dirty="0">
                    <a:ln>
                      <a:noFill/>
                    </a:ln>
                    <a:solidFill>
                      <a:schemeClr val="tx1"/>
                    </a:solidFill>
                    <a:effectLst/>
                    <a:uLnTx/>
                    <a:uFillTx/>
                    <a:latin typeface="Calibri" panose="020F0502020204030204"/>
                    <a:ea typeface="+mn-ea"/>
                    <a:cs typeface="+mn-cs"/>
                  </a:rPr>
                  <a:t>fiabilidad</a:t>
                </a: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s-ES" sz="2400" b="0" i="1" u="none" strike="noStrike" kern="1200" cap="none" spc="0" normalizeH="0" baseline="0" noProof="0" dirty="0">
                    <a:ln>
                      <a:noFill/>
                    </a:ln>
                    <a:solidFill>
                      <a:schemeClr val="tx1"/>
                    </a:solidFill>
                    <a:effectLst/>
                    <a:uLnTx/>
                    <a:uFillTx/>
                    <a:latin typeface="Calibri" panose="020F0502020204030204"/>
                    <a:ea typeface="+mn-ea"/>
                    <a:cs typeface="+mn-cs"/>
                  </a:rPr>
                  <a:t>reliability</a:t>
                </a: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sería:      </a:t>
                </a:r>
                <a14:m>
                  <m:oMath xmlns:m="http://schemas.openxmlformats.org/officeDocument/2006/math">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d>
                      <m:d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e>
                    </m:d>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up>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𝑒</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e>
                    </m:nary>
                    <m:r>
                      <m:rPr>
                        <m:sty m:val="p"/>
                      </m:rPr>
                      <a:rPr kumimoji="0" lang="es-ES" sz="24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dt</m:t>
                    </m:r>
                    <m:r>
                      <a:rPr kumimoji="0" lang="es-ES" sz="24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sup>
                    </m:sSup>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La </a:t>
                </a:r>
                <a:r>
                  <a:rPr kumimoji="0" lang="es-ES" sz="2400" b="1" i="0" u="none" strike="noStrike" kern="1200" cap="none" spc="0" normalizeH="0" baseline="0" noProof="0" dirty="0">
                    <a:ln>
                      <a:noFill/>
                    </a:ln>
                    <a:solidFill>
                      <a:schemeClr val="tx1"/>
                    </a:solidFill>
                    <a:effectLst/>
                    <a:uLnTx/>
                    <a:uFillTx/>
                    <a:latin typeface="Calibri" panose="020F0502020204030204"/>
                    <a:ea typeface="+mn-ea"/>
                    <a:cs typeface="+mn-cs"/>
                  </a:rPr>
                  <a:t>probabilidad de fallo </a:t>
                </a: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sería:      </a:t>
                </a:r>
                <a14:m>
                  <m:oMath xmlns:m="http://schemas.openxmlformats.org/officeDocument/2006/math">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𝐹</m:t>
                    </m:r>
                    <m:d>
                      <m:d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e>
                    </m:d>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sup>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𝑒</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e>
                    </m:nary>
                    <m:r>
                      <m:rPr>
                        <m:sty m:val="p"/>
                      </m:rPr>
                      <a:rPr kumimoji="0" lang="es-ES" sz="24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dt</m:t>
                    </m:r>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mc:Choice>
        <mc:Fallback xmlns="">
          <p:sp>
            <p:nvSpPr>
              <p:cNvPr id="6" name="Marcador de contenido 2">
                <a:extLst>
                  <a:ext uri="{FF2B5EF4-FFF2-40B4-BE49-F238E27FC236}">
                    <a16:creationId xmlns:a16="http://schemas.microsoft.com/office/drawing/2014/main" id="{270C6971-AF35-442F-8E58-43256EE85EE4}"/>
                  </a:ext>
                </a:extLst>
              </p:cNvPr>
              <p:cNvSpPr txBox="1">
                <a:spLocks noRot="1" noChangeAspect="1" noMove="1" noResize="1" noEditPoints="1" noAdjustHandles="1" noChangeArrowheads="1" noChangeShapeType="1" noTextEdit="1"/>
              </p:cNvSpPr>
              <p:nvPr/>
            </p:nvSpPr>
            <p:spPr>
              <a:xfrm>
                <a:off x="838200" y="2679405"/>
                <a:ext cx="5310188" cy="3392199"/>
              </a:xfrm>
              <a:prstGeom prst="rect">
                <a:avLst/>
              </a:prstGeom>
              <a:blipFill>
                <a:blip r:embed="rId4"/>
                <a:stretch>
                  <a:fillRect l="-1607" t="-2518" r="-2067"/>
                </a:stretch>
              </a:blipFill>
            </p:spPr>
            <p:txBody>
              <a:bodyPr/>
              <a:lstStyle/>
              <a:p>
                <a:r>
                  <a:rPr lang="es-ES">
                    <a:noFill/>
                  </a:rPr>
                  <a:t> </a:t>
                </a:r>
              </a:p>
            </p:txBody>
          </p:sp>
        </mc:Fallback>
      </mc:AlternateContent>
      <p:pic>
        <p:nvPicPr>
          <p:cNvPr id="8" name="Picture 10">
            <a:extLst>
              <a:ext uri="{FF2B5EF4-FFF2-40B4-BE49-F238E27FC236}">
                <a16:creationId xmlns:a16="http://schemas.microsoft.com/office/drawing/2014/main" id="{270E2DF9-F5E8-4C04-9DB3-DA122D57E9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0408" y="2786719"/>
            <a:ext cx="5738939" cy="31311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Marcador de contenido 2">
            <a:extLst>
              <a:ext uri="{FF2B5EF4-FFF2-40B4-BE49-F238E27FC236}">
                <a16:creationId xmlns:a16="http://schemas.microsoft.com/office/drawing/2014/main" id="{BB9C31F2-C34A-432A-85A5-A6E54192927C}"/>
              </a:ext>
            </a:extLst>
          </p:cNvPr>
          <p:cNvSpPr txBox="1">
            <a:spLocks/>
          </p:cNvSpPr>
          <p:nvPr/>
        </p:nvSpPr>
        <p:spPr>
          <a:xfrm>
            <a:off x="0" y="1442065"/>
            <a:ext cx="12191998" cy="1799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effectLst/>
                <a:uLnTx/>
                <a:uFillTx/>
                <a:latin typeface="Calibri" panose="020F0502020204030204"/>
                <a:ea typeface="+mn-ea"/>
                <a:cs typeface="+mn-cs"/>
              </a:rPr>
              <a:t>La probabilidad de fallo de un elemento de la estructura productiva puede ser definida como una función de densidad de probabilidad.</a:t>
            </a:r>
          </a:p>
        </p:txBody>
      </p:sp>
    </p:spTree>
    <p:extLst>
      <p:ext uri="{BB962C8B-B14F-4D97-AF65-F5344CB8AC3E}">
        <p14:creationId xmlns:p14="http://schemas.microsoft.com/office/powerpoint/2010/main" val="221647203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5" name="Título 1">
            <a:extLst>
              <a:ext uri="{FF2B5EF4-FFF2-40B4-BE49-F238E27FC236}">
                <a16:creationId xmlns:a16="http://schemas.microsoft.com/office/drawing/2014/main" id="{4D6FCB64-E345-4BE9-BCDD-6FDD15223FF5}"/>
              </a:ext>
            </a:extLst>
          </p:cNvPr>
          <p:cNvSpPr txBox="1">
            <a:spLocks/>
          </p:cNvSpPr>
          <p:nvPr/>
        </p:nvSpPr>
        <p:spPr>
          <a:xfrm>
            <a:off x="0" y="365125"/>
            <a:ext cx="12192000" cy="888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ES" dirty="0">
                <a:solidFill>
                  <a:schemeClr val="tx1"/>
                </a:solidFill>
                <a:latin typeface="+mn-lt"/>
              </a:rPr>
              <a:t>Tiempo medio entre fallos</a:t>
            </a:r>
            <a:endParaRPr kumimoji="0" lang="es-ES" sz="3200" b="1" i="0" u="none" strike="noStrike" kern="1200" cap="none" spc="0" normalizeH="0" baseline="0" noProof="0" dirty="0">
              <a:ln>
                <a:noFill/>
              </a:ln>
              <a:solidFill>
                <a:schemeClr val="tx1"/>
              </a:solidFill>
              <a:effectLst/>
              <a:uLnTx/>
              <a:uFillTx/>
              <a:latin typeface="+mn-lt"/>
              <a:ea typeface="+mj-ea"/>
              <a:cs typeface="+mj-cs"/>
            </a:endParaRPr>
          </a:p>
        </p:txBody>
      </p:sp>
      <mc:AlternateContent xmlns:mc="http://schemas.openxmlformats.org/markup-compatibility/2006" xmlns:a14="http://schemas.microsoft.com/office/drawing/2010/main">
        <mc:Choice Requires="a14">
          <p:sp>
            <p:nvSpPr>
              <p:cNvPr id="10" name="Marcador de contenido 4">
                <a:extLst>
                  <a:ext uri="{FF2B5EF4-FFF2-40B4-BE49-F238E27FC236}">
                    <a16:creationId xmlns:a16="http://schemas.microsoft.com/office/drawing/2014/main" id="{73431752-2DB7-4748-A44C-C064ED80C2FB}"/>
                  </a:ext>
                </a:extLst>
              </p:cNvPr>
              <p:cNvSpPr txBox="1">
                <a:spLocks/>
              </p:cNvSpPr>
              <p:nvPr/>
            </p:nvSpPr>
            <p:spPr>
              <a:xfrm>
                <a:off x="838199" y="1371600"/>
                <a:ext cx="10832197"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La </a:t>
                </a:r>
                <a:r>
                  <a:rPr kumimoji="0" lang="es-ES" sz="2000" b="1" i="0" u="none" strike="noStrike" kern="1200" cap="none" spc="0" normalizeH="0" baseline="0" noProof="0" dirty="0">
                    <a:ln>
                      <a:noFill/>
                    </a:ln>
                    <a:solidFill>
                      <a:schemeClr val="tx1"/>
                    </a:solidFill>
                    <a:effectLst/>
                    <a:uLnTx/>
                    <a:uFillTx/>
                    <a:latin typeface="Calibri" panose="020F0502020204030204"/>
                    <a:ea typeface="+mn-ea"/>
                    <a:cs typeface="+mn-cs"/>
                  </a:rPr>
                  <a:t>tasa de fallos </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también se podría expresar como: </a:t>
                </a:r>
                <a14:m>
                  <m:oMath xmlns:m="http://schemas.openxmlformats.org/officeDocument/2006/math">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d>
                      <m:d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e>
                    </m:d>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f>
                      <m:f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fPr>
                      <m:num>
                        <m:nary>
                          <m:naryPr>
                            <m:limLoc m:val="undOvr"/>
                            <m:subHide m:val="on"/>
                            <m:supHide m:val="on"/>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naryPr>
                          <m:sub/>
                          <m:sup/>
                          <m:e>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e>
                        </m:nary>
                      </m:num>
                      <m:den>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𝑅</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en>
                    </m:f>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f>
                      <m:f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fPr>
                      <m:num>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𝑑𝑅</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num>
                      <m:den>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𝑑𝑡</m:t>
                        </m:r>
                      </m:den>
                    </m:f>
                  </m:oMath>
                </a14:m>
                <a:endPar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Para el caso que nos ocupa la </a:t>
                </a:r>
                <a:r>
                  <a:rPr kumimoji="0" lang="es-ES" sz="2000" b="1" i="0" u="none" strike="noStrike" kern="1200" cap="none" spc="0" normalizeH="0" baseline="0" noProof="0" dirty="0">
                    <a:ln>
                      <a:noFill/>
                    </a:ln>
                    <a:solidFill>
                      <a:schemeClr val="tx1"/>
                    </a:solidFill>
                    <a:effectLst/>
                    <a:uLnTx/>
                    <a:uFillTx/>
                    <a:latin typeface="Calibri" panose="020F0502020204030204"/>
                    <a:ea typeface="+mn-ea"/>
                    <a:cs typeface="+mn-cs"/>
                  </a:rPr>
                  <a:t>tasa de fallos en función del tiempo </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sería:</a:t>
                </a:r>
              </a:p>
              <a:p>
                <a:pPr marL="179388"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 </a:t>
                </a:r>
                <a14:m>
                  <m:oMath xmlns:m="http://schemas.openxmlformats.org/officeDocument/2006/math">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d>
                      <m:dPr>
                        <m:ctrlP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𝑡</m:t>
                        </m:r>
                      </m:e>
                    </m:d>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f>
                      <m:f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fPr>
                      <m:num>
                        <m:sSup>
                          <m:sSup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pPr>
                          <m:e>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𝑒</m:t>
                            </m:r>
                          </m:e>
                          <m:sup>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num>
                      <m:den>
                        <m:sSup>
                          <m:sSupPr>
                            <m:ctrlP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pPr>
                          <m:e>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𝑒</m:t>
                            </m:r>
                          </m:e>
                          <m:sup>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den>
                    </m:f>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oMath>
                </a14:m>
                <a:endPar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El </a:t>
                </a:r>
                <a:r>
                  <a:rPr kumimoji="0" lang="es-ES" sz="2000" b="1" i="0" u="none" strike="noStrike" kern="1200" cap="none" spc="0" normalizeH="0" baseline="0" noProof="0" dirty="0">
                    <a:ln>
                      <a:noFill/>
                    </a:ln>
                    <a:solidFill>
                      <a:schemeClr val="tx1"/>
                    </a:solidFill>
                    <a:effectLst/>
                    <a:uLnTx/>
                    <a:uFillTx/>
                    <a:latin typeface="Calibri" panose="020F0502020204030204"/>
                    <a:ea typeface="+mn-ea"/>
                    <a:cs typeface="+mn-cs"/>
                  </a:rPr>
                  <a:t>tiempo medio entre fallos </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(MTBF, </a:t>
                </a:r>
                <a:r>
                  <a:rPr kumimoji="0" lang="es-ES" sz="2000" b="0" i="1" u="none" strike="noStrike" kern="1200" cap="none" spc="0" normalizeH="0" baseline="0" noProof="0" dirty="0">
                    <a:ln>
                      <a:noFill/>
                    </a:ln>
                    <a:solidFill>
                      <a:schemeClr val="tx1"/>
                    </a:solidFill>
                    <a:effectLst/>
                    <a:uLnTx/>
                    <a:uFillTx/>
                    <a:latin typeface="Calibri" panose="020F0502020204030204"/>
                    <a:ea typeface="+mn-ea"/>
                    <a:cs typeface="+mn-cs"/>
                  </a:rPr>
                  <a:t>mean time between faliures</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 sería el tiempo esperado (la media es la esperanza matemática) entre primer encendido o reparación y siguiente fallo del sistema, se podría expresar como:</a:t>
                </a:r>
              </a:p>
              <a:p>
                <a:pPr marL="179388"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MTBF = </a:t>
                </a:r>
                <a14:m>
                  <m:oMath xmlns:m="http://schemas.openxmlformats.org/officeDocument/2006/math">
                    <m:nary>
                      <m:naryPr>
                        <m:limLoc m:val="undOv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up>
                      <m:e>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𝑑𝑡</m:t>
                        </m:r>
                      </m:e>
                    </m:nary>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up>
                      <m:e>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subHide m:val="on"/>
                            <m:supHide m:val="on"/>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sup/>
                          <m:e>
                            <m:d>
                              <m:d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e>
                            </m:d>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𝑑𝑡</m:t>
                            </m:r>
                          </m:e>
                        </m:nary>
                      </m:e>
                    </m:nary>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up>
                      <m:e>
                        <m:sSup>
                          <m:sSupPr>
                            <m:ctrlP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sSupPr>
                          <m:e>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𝑒</m:t>
                            </m:r>
                          </m:e>
                          <m:sup>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0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𝑑𝑡</m:t>
                        </m:r>
                      </m:e>
                    </m:nary>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f>
                      <m:fPr>
                        <m:ctrlP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num>
                      <m:den>
                        <m:r>
                          <a:rPr kumimoji="0" lang="es-ES"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den>
                    </m:f>
                  </m:oMath>
                </a14:m>
                <a:endPar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mc:Choice>
        <mc:Fallback xmlns="">
          <p:sp>
            <p:nvSpPr>
              <p:cNvPr id="10" name="Marcador de contenido 4">
                <a:extLst>
                  <a:ext uri="{FF2B5EF4-FFF2-40B4-BE49-F238E27FC236}">
                    <a16:creationId xmlns:a16="http://schemas.microsoft.com/office/drawing/2014/main" id="{73431752-2DB7-4748-A44C-C064ED80C2FB}"/>
                  </a:ext>
                </a:extLst>
              </p:cNvPr>
              <p:cNvSpPr txBox="1">
                <a:spLocks noRot="1" noChangeAspect="1" noMove="1" noResize="1" noEditPoints="1" noAdjustHandles="1" noChangeArrowheads="1" noChangeShapeType="1" noTextEdit="1"/>
              </p:cNvSpPr>
              <p:nvPr/>
            </p:nvSpPr>
            <p:spPr>
              <a:xfrm>
                <a:off x="838199" y="1371600"/>
                <a:ext cx="10832197" cy="4805363"/>
              </a:xfrm>
              <a:prstGeom prst="rect">
                <a:avLst/>
              </a:prstGeom>
              <a:blipFill>
                <a:blip r:embed="rId4"/>
                <a:stretch>
                  <a:fillRect l="-450" r="-619"/>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59DFDEDE-C2DF-4214-87D8-445092519105}"/>
              </a:ext>
            </a:extLst>
          </p:cNvPr>
          <p:cNvPicPr>
            <a:picLocks noChangeAspect="1"/>
          </p:cNvPicPr>
          <p:nvPr/>
        </p:nvPicPr>
        <p:blipFill>
          <a:blip r:embed="rId5"/>
          <a:stretch>
            <a:fillRect/>
          </a:stretch>
        </p:blipFill>
        <p:spPr>
          <a:xfrm>
            <a:off x="1050139" y="4373839"/>
            <a:ext cx="4164825" cy="2272413"/>
          </a:xfrm>
          <a:prstGeom prst="rect">
            <a:avLst/>
          </a:prstGeom>
        </p:spPr>
      </p:pic>
      <p:sp>
        <p:nvSpPr>
          <p:cNvPr id="12" name="Rectángulo 11">
            <a:extLst>
              <a:ext uri="{FF2B5EF4-FFF2-40B4-BE49-F238E27FC236}">
                <a16:creationId xmlns:a16="http://schemas.microsoft.com/office/drawing/2014/main" id="{E849618F-05CD-4D23-9F30-064E6C8804E8}"/>
              </a:ext>
            </a:extLst>
          </p:cNvPr>
          <p:cNvSpPr/>
          <p:nvPr/>
        </p:nvSpPr>
        <p:spPr>
          <a:xfrm>
            <a:off x="5214964" y="5117501"/>
            <a:ext cx="4344113" cy="1077218"/>
          </a:xfrm>
          <a:prstGeom prst="rect">
            <a:avLst/>
          </a:prstGeom>
        </p:spPr>
        <p:txBody>
          <a:bodyPr wrap="square">
            <a:spAutoFit/>
          </a:bodyPr>
          <a:lstStyle/>
          <a:p>
            <a:pPr algn="ctr"/>
            <a:r>
              <a:rPr lang="es-ES" sz="1600" i="1" dirty="0">
                <a:ea typeface="Times New Roman" panose="02020603050405020304" pitchFamily="18" charset="0"/>
              </a:rPr>
              <a:t>Evolución de la fiabilidad con el tiempo, para tres tasas de fallo diferentes y la probabilidad asociada al tiempo medio entre fallos.</a:t>
            </a:r>
          </a:p>
          <a:p>
            <a:pPr algn="ctr"/>
            <a:r>
              <a:rPr lang="es-ES" sz="1600" i="1" dirty="0">
                <a:ea typeface="Times New Roman" panose="02020603050405020304" pitchFamily="18" charset="0"/>
              </a:rPr>
              <a:t> </a:t>
            </a:r>
          </a:p>
        </p:txBody>
      </p:sp>
    </p:spTree>
    <p:extLst>
      <p:ext uri="{BB962C8B-B14F-4D97-AF65-F5344CB8AC3E}">
        <p14:creationId xmlns:p14="http://schemas.microsoft.com/office/powerpoint/2010/main" val="105686607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3">
            <a:extLst>
              <a:ext uri="{FF2B5EF4-FFF2-40B4-BE49-F238E27FC236}">
                <a16:creationId xmlns:a16="http://schemas.microsoft.com/office/drawing/2014/main" id="{8D2790B0-2D05-458A-B776-55A188DAFC85}"/>
              </a:ext>
            </a:extLst>
          </p:cNvPr>
          <p:cNvSpPr txBox="1">
            <a:spLocks/>
          </p:cNvSpPr>
          <p:nvPr/>
        </p:nvSpPr>
        <p:spPr>
          <a:xfrm>
            <a:off x="1519325" y="1244989"/>
            <a:ext cx="8890768"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Un proceso productivo depende de varios sub-procesos, y esto afecta radicalmente a la fiabilidad. Las redes de procesos son de tres tipos fundamentales: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ES" sz="1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s-ES" b="1" dirty="0">
                <a:solidFill>
                  <a:sysClr val="windowText" lastClr="000000"/>
                </a:solidFill>
                <a:latin typeface="Calibri" panose="020F0502020204030204"/>
              </a:rPr>
              <a:t>  E</a:t>
            </a:r>
            <a:r>
              <a:rPr kumimoji="0" lang="es-E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 serie</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s-ES" b="1" dirty="0">
                <a:solidFill>
                  <a:sysClr val="windowText" lastClr="000000"/>
                </a:solidFill>
                <a:latin typeface="Calibri" panose="020F0502020204030204"/>
              </a:rPr>
              <a:t>  E</a:t>
            </a:r>
            <a:r>
              <a:rPr kumimoji="0" lang="es-E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 paralelo</a:t>
            </a: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buFont typeface="Wingdings" panose="05000000000000000000" pitchFamily="2" charset="2"/>
              <a:buChar char="Ø"/>
              <a:tabLst/>
              <a:defRPr/>
            </a:pPr>
            <a:r>
              <a:rPr lang="es-ES" b="1" dirty="0">
                <a:solidFill>
                  <a:sysClr val="windowText" lastClr="000000"/>
                </a:solidFill>
                <a:latin typeface="Calibri" panose="020F0502020204030204"/>
              </a:rPr>
              <a:t>  E</a:t>
            </a:r>
            <a:r>
              <a:rPr kumimoji="0" lang="es-E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 espera</a:t>
            </a:r>
            <a:r>
              <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r>
              <a:rPr kumimoji="0" lang="es-ES" sz="2000" b="0" i="1" u="none" strike="noStrike" kern="1200" cap="none" spc="0" normalizeH="0" baseline="0" noProof="0" dirty="0">
                <a:ln>
                  <a:noFill/>
                </a:ln>
                <a:solidFill>
                  <a:sysClr val="windowText" lastClr="000000"/>
                </a:solidFill>
                <a:effectLst/>
                <a:uLnTx/>
                <a:uFillTx/>
                <a:latin typeface="Calibri" panose="020F0502020204030204"/>
                <a:ea typeface="+mn-ea"/>
                <a:cs typeface="+mn-cs"/>
              </a:rPr>
              <a:t>standby</a:t>
            </a:r>
            <a:r>
              <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s-E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E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7.3.1. FIABILIDAD Y SUBPROCESOS. FIABILIDAD DE MÚLTIPLES COMPONENTES</a:t>
            </a:r>
          </a:p>
        </p:txBody>
      </p:sp>
      <p:sp>
        <p:nvSpPr>
          <p:cNvPr id="5" name="Título 1">
            <a:extLst>
              <a:ext uri="{FF2B5EF4-FFF2-40B4-BE49-F238E27FC236}">
                <a16:creationId xmlns:a16="http://schemas.microsoft.com/office/drawing/2014/main" id="{6C64341C-EC03-4E81-ADFC-A665D78F2277}"/>
              </a:ext>
            </a:extLst>
          </p:cNvPr>
          <p:cNvSpPr txBox="1">
            <a:spLocks/>
          </p:cNvSpPr>
          <p:nvPr/>
        </p:nvSpPr>
        <p:spPr>
          <a:xfrm>
            <a:off x="0" y="548005"/>
            <a:ext cx="12192000" cy="888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ES" dirty="0">
                <a:solidFill>
                  <a:schemeClr val="tx1"/>
                </a:solidFill>
                <a:latin typeface="+mn-lt"/>
              </a:rPr>
              <a:t>Fiabilidad multicomponente</a:t>
            </a:r>
            <a:endParaRPr kumimoji="0" lang="es-ES" sz="3200" b="1" i="0" u="none" strike="noStrike" kern="1200" cap="none" spc="0" normalizeH="0" baseline="0" noProof="0" dirty="0">
              <a:ln>
                <a:noFill/>
              </a:ln>
              <a:solidFill>
                <a:schemeClr val="tx1"/>
              </a:solidFill>
              <a:effectLst/>
              <a:uLnTx/>
              <a:uFillTx/>
              <a:latin typeface="+mn-lt"/>
              <a:ea typeface="+mj-ea"/>
              <a:cs typeface="+mj-cs"/>
            </a:endParaRPr>
          </a:p>
        </p:txBody>
      </p:sp>
      <p:sp>
        <p:nvSpPr>
          <p:cNvPr id="9" name="Rectángulo 8">
            <a:extLst>
              <a:ext uri="{FF2B5EF4-FFF2-40B4-BE49-F238E27FC236}">
                <a16:creationId xmlns:a16="http://schemas.microsoft.com/office/drawing/2014/main" id="{C7D7B26C-A045-4991-A786-F5A7C4D88AC5}"/>
              </a:ext>
            </a:extLst>
          </p:cNvPr>
          <p:cNvSpPr/>
          <p:nvPr/>
        </p:nvSpPr>
        <p:spPr>
          <a:xfrm>
            <a:off x="2759632" y="2895177"/>
            <a:ext cx="775855" cy="429491"/>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P1</a:t>
            </a:r>
          </a:p>
        </p:txBody>
      </p:sp>
      <p:sp>
        <p:nvSpPr>
          <p:cNvPr id="10" name="Rectángulo 9">
            <a:extLst>
              <a:ext uri="{FF2B5EF4-FFF2-40B4-BE49-F238E27FC236}">
                <a16:creationId xmlns:a16="http://schemas.microsoft.com/office/drawing/2014/main" id="{707472CD-2281-471B-B01C-5EB5C818AE05}"/>
              </a:ext>
            </a:extLst>
          </p:cNvPr>
          <p:cNvSpPr/>
          <p:nvPr/>
        </p:nvSpPr>
        <p:spPr>
          <a:xfrm>
            <a:off x="4172796" y="2895177"/>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P2</a:t>
            </a:r>
          </a:p>
        </p:txBody>
      </p:sp>
      <p:sp>
        <p:nvSpPr>
          <p:cNvPr id="11" name="Rectángulo 10">
            <a:extLst>
              <a:ext uri="{FF2B5EF4-FFF2-40B4-BE49-F238E27FC236}">
                <a16:creationId xmlns:a16="http://schemas.microsoft.com/office/drawing/2014/main" id="{03AEF64D-41A7-4FFB-A30B-49BAA2496547}"/>
              </a:ext>
            </a:extLst>
          </p:cNvPr>
          <p:cNvSpPr/>
          <p:nvPr/>
        </p:nvSpPr>
        <p:spPr>
          <a:xfrm>
            <a:off x="5585960" y="2895177"/>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P3</a:t>
            </a:r>
          </a:p>
        </p:txBody>
      </p:sp>
      <p:sp>
        <p:nvSpPr>
          <p:cNvPr id="12" name="Rectángulo 11">
            <a:extLst>
              <a:ext uri="{FF2B5EF4-FFF2-40B4-BE49-F238E27FC236}">
                <a16:creationId xmlns:a16="http://schemas.microsoft.com/office/drawing/2014/main" id="{3BA5091A-AB24-4657-82DE-718ECA41A9D0}"/>
              </a:ext>
            </a:extLst>
          </p:cNvPr>
          <p:cNvSpPr/>
          <p:nvPr/>
        </p:nvSpPr>
        <p:spPr>
          <a:xfrm>
            <a:off x="6999124" y="2895177"/>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P4</a:t>
            </a:r>
          </a:p>
        </p:txBody>
      </p:sp>
      <p:cxnSp>
        <p:nvCxnSpPr>
          <p:cNvPr id="13" name="Conector recto de flecha 12">
            <a:extLst>
              <a:ext uri="{FF2B5EF4-FFF2-40B4-BE49-F238E27FC236}">
                <a16:creationId xmlns:a16="http://schemas.microsoft.com/office/drawing/2014/main" id="{983FDCB2-3280-47FE-A393-B51DB28D54F1}"/>
              </a:ext>
            </a:extLst>
          </p:cNvPr>
          <p:cNvCxnSpPr>
            <a:stCxn id="9" idx="3"/>
            <a:endCxn id="10" idx="1"/>
          </p:cNvCxnSpPr>
          <p:nvPr/>
        </p:nvCxnSpPr>
        <p:spPr>
          <a:xfrm>
            <a:off x="3535487" y="3109923"/>
            <a:ext cx="637309" cy="0"/>
          </a:xfrm>
          <a:prstGeom prst="straightConnector1">
            <a:avLst/>
          </a:prstGeom>
          <a:noFill/>
          <a:ln w="6350" cap="flat" cmpd="sng" algn="ctr">
            <a:solidFill>
              <a:srgbClr val="4472C4"/>
            </a:solidFill>
            <a:prstDash val="solid"/>
            <a:miter lim="800000"/>
            <a:tailEnd type="triangle"/>
          </a:ln>
          <a:effectLst/>
        </p:spPr>
      </p:cxnSp>
      <p:cxnSp>
        <p:nvCxnSpPr>
          <p:cNvPr id="14" name="Conector recto de flecha 13">
            <a:extLst>
              <a:ext uri="{FF2B5EF4-FFF2-40B4-BE49-F238E27FC236}">
                <a16:creationId xmlns:a16="http://schemas.microsoft.com/office/drawing/2014/main" id="{75A65891-AED5-476A-9EA6-D74D9C2A73AC}"/>
              </a:ext>
            </a:extLst>
          </p:cNvPr>
          <p:cNvCxnSpPr>
            <a:stCxn id="10" idx="3"/>
            <a:endCxn id="11" idx="1"/>
          </p:cNvCxnSpPr>
          <p:nvPr/>
        </p:nvCxnSpPr>
        <p:spPr>
          <a:xfrm>
            <a:off x="4948651" y="3109923"/>
            <a:ext cx="637309" cy="0"/>
          </a:xfrm>
          <a:prstGeom prst="straightConnector1">
            <a:avLst/>
          </a:prstGeom>
          <a:noFill/>
          <a:ln w="6350" cap="flat" cmpd="sng" algn="ctr">
            <a:solidFill>
              <a:srgbClr val="4472C4"/>
            </a:solidFill>
            <a:prstDash val="solid"/>
            <a:miter lim="800000"/>
            <a:tailEnd type="triangle"/>
          </a:ln>
          <a:effectLst/>
        </p:spPr>
      </p:cxnSp>
      <p:cxnSp>
        <p:nvCxnSpPr>
          <p:cNvPr id="15" name="Conector recto de flecha 14">
            <a:extLst>
              <a:ext uri="{FF2B5EF4-FFF2-40B4-BE49-F238E27FC236}">
                <a16:creationId xmlns:a16="http://schemas.microsoft.com/office/drawing/2014/main" id="{F30F5F0B-FB2F-42A4-ABE3-57348139EC25}"/>
              </a:ext>
            </a:extLst>
          </p:cNvPr>
          <p:cNvCxnSpPr>
            <a:stCxn id="11" idx="3"/>
            <a:endCxn id="12" idx="1"/>
          </p:cNvCxnSpPr>
          <p:nvPr/>
        </p:nvCxnSpPr>
        <p:spPr>
          <a:xfrm>
            <a:off x="6361815" y="3109923"/>
            <a:ext cx="637309" cy="0"/>
          </a:xfrm>
          <a:prstGeom prst="straightConnector1">
            <a:avLst/>
          </a:prstGeom>
          <a:noFill/>
          <a:ln w="6350" cap="flat" cmpd="sng" algn="ctr">
            <a:solidFill>
              <a:srgbClr val="4472C4"/>
            </a:solidFill>
            <a:prstDash val="solid"/>
            <a:miter lim="800000"/>
            <a:tailEnd type="triangle"/>
          </a:ln>
          <a:effectLst/>
        </p:spPr>
      </p:cxnSp>
      <p:sp>
        <p:nvSpPr>
          <p:cNvPr id="18" name="Rectángulo 17">
            <a:extLst>
              <a:ext uri="{FF2B5EF4-FFF2-40B4-BE49-F238E27FC236}">
                <a16:creationId xmlns:a16="http://schemas.microsoft.com/office/drawing/2014/main" id="{83C9AB9F-332F-48FD-A4E4-B647D5C9838B}"/>
              </a:ext>
            </a:extLst>
          </p:cNvPr>
          <p:cNvSpPr/>
          <p:nvPr/>
        </p:nvSpPr>
        <p:spPr>
          <a:xfrm>
            <a:off x="3813416" y="3872974"/>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P1.1</a:t>
            </a:r>
          </a:p>
        </p:txBody>
      </p:sp>
      <p:sp>
        <p:nvSpPr>
          <p:cNvPr id="19" name="Rectángulo 18">
            <a:extLst>
              <a:ext uri="{FF2B5EF4-FFF2-40B4-BE49-F238E27FC236}">
                <a16:creationId xmlns:a16="http://schemas.microsoft.com/office/drawing/2014/main" id="{67ED7935-57B3-48CF-B31C-6920922EBBAC}"/>
              </a:ext>
            </a:extLst>
          </p:cNvPr>
          <p:cNvSpPr/>
          <p:nvPr/>
        </p:nvSpPr>
        <p:spPr>
          <a:xfrm>
            <a:off x="3813416" y="4530875"/>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P1.2</a:t>
            </a:r>
          </a:p>
        </p:txBody>
      </p:sp>
      <p:cxnSp>
        <p:nvCxnSpPr>
          <p:cNvPr id="20" name="Conector: angular 19">
            <a:extLst>
              <a:ext uri="{FF2B5EF4-FFF2-40B4-BE49-F238E27FC236}">
                <a16:creationId xmlns:a16="http://schemas.microsoft.com/office/drawing/2014/main" id="{4AFE5427-3D54-46F3-B621-CFA97B3E1842}"/>
              </a:ext>
            </a:extLst>
          </p:cNvPr>
          <p:cNvCxnSpPr>
            <a:cxnSpLocks/>
            <a:endCxn id="18" idx="1"/>
          </p:cNvCxnSpPr>
          <p:nvPr/>
        </p:nvCxnSpPr>
        <p:spPr>
          <a:xfrm flipV="1">
            <a:off x="3023708" y="4087720"/>
            <a:ext cx="789708" cy="333588"/>
          </a:xfrm>
          <a:prstGeom prst="bentConnector3">
            <a:avLst/>
          </a:prstGeom>
          <a:noFill/>
          <a:ln w="6350" cap="flat" cmpd="sng" algn="ctr">
            <a:solidFill>
              <a:srgbClr val="4472C4"/>
            </a:solidFill>
            <a:prstDash val="solid"/>
            <a:miter lim="800000"/>
            <a:tailEnd type="triangle"/>
          </a:ln>
          <a:effectLst/>
        </p:spPr>
      </p:cxnSp>
      <p:cxnSp>
        <p:nvCxnSpPr>
          <p:cNvPr id="21" name="Conector: angular 20">
            <a:extLst>
              <a:ext uri="{FF2B5EF4-FFF2-40B4-BE49-F238E27FC236}">
                <a16:creationId xmlns:a16="http://schemas.microsoft.com/office/drawing/2014/main" id="{284C6F4E-FF6A-4386-B7A6-A3B327DAA5BE}"/>
              </a:ext>
            </a:extLst>
          </p:cNvPr>
          <p:cNvCxnSpPr>
            <a:endCxn id="19" idx="1"/>
          </p:cNvCxnSpPr>
          <p:nvPr/>
        </p:nvCxnSpPr>
        <p:spPr>
          <a:xfrm>
            <a:off x="3009854" y="4420031"/>
            <a:ext cx="803562" cy="325590"/>
          </a:xfrm>
          <a:prstGeom prst="bentConnector3">
            <a:avLst/>
          </a:prstGeom>
          <a:noFill/>
          <a:ln w="6350" cap="flat" cmpd="sng" algn="ctr">
            <a:solidFill>
              <a:srgbClr val="4472C4"/>
            </a:solidFill>
            <a:prstDash val="solid"/>
            <a:miter lim="800000"/>
            <a:tailEnd type="triangle"/>
          </a:ln>
          <a:effectLst/>
        </p:spPr>
      </p:cxnSp>
      <p:cxnSp>
        <p:nvCxnSpPr>
          <p:cNvPr id="22" name="Conector: angular 21">
            <a:extLst>
              <a:ext uri="{FF2B5EF4-FFF2-40B4-BE49-F238E27FC236}">
                <a16:creationId xmlns:a16="http://schemas.microsoft.com/office/drawing/2014/main" id="{10D1572C-9EF1-4624-B94A-7AC1248E93D6}"/>
              </a:ext>
            </a:extLst>
          </p:cNvPr>
          <p:cNvCxnSpPr>
            <a:stCxn id="18" idx="3"/>
          </p:cNvCxnSpPr>
          <p:nvPr/>
        </p:nvCxnSpPr>
        <p:spPr>
          <a:xfrm>
            <a:off x="4589271" y="4087720"/>
            <a:ext cx="637310" cy="332311"/>
          </a:xfrm>
          <a:prstGeom prst="bentConnector3">
            <a:avLst/>
          </a:prstGeom>
          <a:noFill/>
          <a:ln w="6350" cap="flat" cmpd="sng" algn="ctr">
            <a:solidFill>
              <a:srgbClr val="4472C4"/>
            </a:solidFill>
            <a:prstDash val="solid"/>
            <a:miter lim="800000"/>
            <a:tailEnd type="triangle"/>
          </a:ln>
          <a:effectLst/>
        </p:spPr>
      </p:cxnSp>
      <p:cxnSp>
        <p:nvCxnSpPr>
          <p:cNvPr id="23" name="Conector: angular 22">
            <a:extLst>
              <a:ext uri="{FF2B5EF4-FFF2-40B4-BE49-F238E27FC236}">
                <a16:creationId xmlns:a16="http://schemas.microsoft.com/office/drawing/2014/main" id="{98935FFC-7608-49AB-A614-08C39F76F771}"/>
              </a:ext>
            </a:extLst>
          </p:cNvPr>
          <p:cNvCxnSpPr>
            <a:stCxn id="19" idx="3"/>
          </p:cNvCxnSpPr>
          <p:nvPr/>
        </p:nvCxnSpPr>
        <p:spPr>
          <a:xfrm flipV="1">
            <a:off x="4589271" y="4420031"/>
            <a:ext cx="637310" cy="325590"/>
          </a:xfrm>
          <a:prstGeom prst="bentConnector3">
            <a:avLst/>
          </a:prstGeom>
          <a:noFill/>
          <a:ln w="6350" cap="flat" cmpd="sng" algn="ctr">
            <a:solidFill>
              <a:srgbClr val="4472C4"/>
            </a:solidFill>
            <a:prstDash val="solid"/>
            <a:miter lim="800000"/>
            <a:tailEnd type="triangle"/>
          </a:ln>
          <a:effectLst/>
        </p:spPr>
      </p:cxnSp>
      <p:sp>
        <p:nvSpPr>
          <p:cNvPr id="24" name="Rectángulo 23">
            <a:extLst>
              <a:ext uri="{FF2B5EF4-FFF2-40B4-BE49-F238E27FC236}">
                <a16:creationId xmlns:a16="http://schemas.microsoft.com/office/drawing/2014/main" id="{43144FD6-9B92-4E22-B3B4-04A1CE1506A7}"/>
              </a:ext>
            </a:extLst>
          </p:cNvPr>
          <p:cNvSpPr/>
          <p:nvPr/>
        </p:nvSpPr>
        <p:spPr>
          <a:xfrm>
            <a:off x="4709511" y="5520829"/>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P1</a:t>
            </a:r>
          </a:p>
        </p:txBody>
      </p:sp>
      <p:sp>
        <p:nvSpPr>
          <p:cNvPr id="25" name="Rectángulo 24">
            <a:extLst>
              <a:ext uri="{FF2B5EF4-FFF2-40B4-BE49-F238E27FC236}">
                <a16:creationId xmlns:a16="http://schemas.microsoft.com/office/drawing/2014/main" id="{40C692B0-F591-4048-BB23-BDA772825A57}"/>
              </a:ext>
            </a:extLst>
          </p:cNvPr>
          <p:cNvSpPr/>
          <p:nvPr/>
        </p:nvSpPr>
        <p:spPr>
          <a:xfrm>
            <a:off x="4709511" y="6178730"/>
            <a:ext cx="775855" cy="429491"/>
          </a:xfrm>
          <a:prstGeom prst="rect">
            <a:avLst/>
          </a:prstGeom>
          <a:no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solidFill>
                  <a:srgbClr val="4472C4"/>
                </a:solidFill>
                <a:effectLst/>
                <a:uLnTx/>
                <a:uFillTx/>
                <a:latin typeface="Calibri" panose="020F0502020204030204"/>
                <a:ea typeface="+mn-ea"/>
                <a:cs typeface="+mn-cs"/>
              </a:rPr>
              <a:t>P1’</a:t>
            </a:r>
          </a:p>
        </p:txBody>
      </p:sp>
      <p:cxnSp>
        <p:nvCxnSpPr>
          <p:cNvPr id="26" name="Conector: angular 25">
            <a:extLst>
              <a:ext uri="{FF2B5EF4-FFF2-40B4-BE49-F238E27FC236}">
                <a16:creationId xmlns:a16="http://schemas.microsoft.com/office/drawing/2014/main" id="{EADAF9BB-2530-47EE-A075-F5A4A11798E3}"/>
              </a:ext>
            </a:extLst>
          </p:cNvPr>
          <p:cNvCxnSpPr>
            <a:cxnSpLocks/>
            <a:endCxn id="24" idx="1"/>
          </p:cNvCxnSpPr>
          <p:nvPr/>
        </p:nvCxnSpPr>
        <p:spPr>
          <a:xfrm flipV="1">
            <a:off x="3919803" y="5735575"/>
            <a:ext cx="789708" cy="333588"/>
          </a:xfrm>
          <a:prstGeom prst="bentConnector3">
            <a:avLst/>
          </a:prstGeom>
          <a:noFill/>
          <a:ln w="6350" cap="flat" cmpd="sng" algn="ctr">
            <a:solidFill>
              <a:srgbClr val="4472C4"/>
            </a:solidFill>
            <a:prstDash val="solid"/>
            <a:miter lim="800000"/>
            <a:tailEnd type="triangle"/>
          </a:ln>
          <a:effectLst/>
        </p:spPr>
      </p:cxnSp>
      <p:cxnSp>
        <p:nvCxnSpPr>
          <p:cNvPr id="27" name="Conector: angular 26">
            <a:extLst>
              <a:ext uri="{FF2B5EF4-FFF2-40B4-BE49-F238E27FC236}">
                <a16:creationId xmlns:a16="http://schemas.microsoft.com/office/drawing/2014/main" id="{FBB4D5F9-AF8E-4BA9-992A-322A99159B88}"/>
              </a:ext>
            </a:extLst>
          </p:cNvPr>
          <p:cNvCxnSpPr>
            <a:endCxn id="25" idx="1"/>
          </p:cNvCxnSpPr>
          <p:nvPr/>
        </p:nvCxnSpPr>
        <p:spPr>
          <a:xfrm>
            <a:off x="3905949" y="6067886"/>
            <a:ext cx="803562" cy="325590"/>
          </a:xfrm>
          <a:prstGeom prst="bentConnector3">
            <a:avLst/>
          </a:prstGeom>
          <a:noFill/>
          <a:ln w="6350" cap="flat" cmpd="sng" algn="ctr">
            <a:solidFill>
              <a:srgbClr val="4472C4"/>
            </a:solidFill>
            <a:prstDash val="solid"/>
            <a:miter lim="800000"/>
            <a:tailEnd type="triangle"/>
          </a:ln>
          <a:effectLst/>
        </p:spPr>
      </p:cxnSp>
      <p:cxnSp>
        <p:nvCxnSpPr>
          <p:cNvPr id="28" name="Conector: angular 27">
            <a:extLst>
              <a:ext uri="{FF2B5EF4-FFF2-40B4-BE49-F238E27FC236}">
                <a16:creationId xmlns:a16="http://schemas.microsoft.com/office/drawing/2014/main" id="{26787915-86D7-4F3A-B085-980C8F702CB4}"/>
              </a:ext>
            </a:extLst>
          </p:cNvPr>
          <p:cNvCxnSpPr>
            <a:stCxn id="24" idx="3"/>
          </p:cNvCxnSpPr>
          <p:nvPr/>
        </p:nvCxnSpPr>
        <p:spPr>
          <a:xfrm>
            <a:off x="5485366" y="5735575"/>
            <a:ext cx="637310" cy="332311"/>
          </a:xfrm>
          <a:prstGeom prst="bentConnector3">
            <a:avLst/>
          </a:prstGeom>
          <a:noFill/>
          <a:ln w="6350" cap="flat" cmpd="sng" algn="ctr">
            <a:solidFill>
              <a:srgbClr val="4472C4"/>
            </a:solidFill>
            <a:prstDash val="solid"/>
            <a:miter lim="800000"/>
            <a:tailEnd type="triangle"/>
          </a:ln>
          <a:effectLst/>
        </p:spPr>
      </p:cxnSp>
      <p:cxnSp>
        <p:nvCxnSpPr>
          <p:cNvPr id="29" name="Conector: angular 28">
            <a:extLst>
              <a:ext uri="{FF2B5EF4-FFF2-40B4-BE49-F238E27FC236}">
                <a16:creationId xmlns:a16="http://schemas.microsoft.com/office/drawing/2014/main" id="{8B3008EE-EF83-4D51-92CD-944DBF2156B5}"/>
              </a:ext>
            </a:extLst>
          </p:cNvPr>
          <p:cNvCxnSpPr>
            <a:stCxn id="25" idx="3"/>
          </p:cNvCxnSpPr>
          <p:nvPr/>
        </p:nvCxnSpPr>
        <p:spPr>
          <a:xfrm flipV="1">
            <a:off x="5485366" y="6067886"/>
            <a:ext cx="637310" cy="325590"/>
          </a:xfrm>
          <a:prstGeom prst="bentConnector3">
            <a:avLst/>
          </a:prstGeom>
          <a:noFill/>
          <a:ln w="6350" cap="flat" cmpd="sng" algn="ctr">
            <a:solidFill>
              <a:srgbClr val="4472C4"/>
            </a:solidFill>
            <a:prstDash val="solid"/>
            <a:miter lim="800000"/>
            <a:tailEnd type="triangle"/>
          </a:ln>
          <a:effectLst/>
        </p:spPr>
      </p:cxnSp>
      <p:sp>
        <p:nvSpPr>
          <p:cNvPr id="30" name="Elipse 29">
            <a:extLst>
              <a:ext uri="{FF2B5EF4-FFF2-40B4-BE49-F238E27FC236}">
                <a16:creationId xmlns:a16="http://schemas.microsoft.com/office/drawing/2014/main" id="{CBE16314-661C-42AF-B6E0-8FF4450C212C}"/>
              </a:ext>
            </a:extLst>
          </p:cNvPr>
          <p:cNvSpPr/>
          <p:nvPr/>
        </p:nvSpPr>
        <p:spPr>
          <a:xfrm>
            <a:off x="4252312" y="6144406"/>
            <a:ext cx="138546" cy="1395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Elipse 30">
            <a:extLst>
              <a:ext uri="{FF2B5EF4-FFF2-40B4-BE49-F238E27FC236}">
                <a16:creationId xmlns:a16="http://schemas.microsoft.com/office/drawing/2014/main" id="{76791A62-782F-40A6-8E69-1EB0EE28C86E}"/>
              </a:ext>
            </a:extLst>
          </p:cNvPr>
          <p:cNvSpPr/>
          <p:nvPr/>
        </p:nvSpPr>
        <p:spPr>
          <a:xfrm>
            <a:off x="5734752" y="6158256"/>
            <a:ext cx="138546" cy="1395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69328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008" y="2699295"/>
            <a:ext cx="9417970" cy="1908215"/>
          </a:xfrm>
          <a:prstGeom prst="rect">
            <a:avLst/>
          </a:prstGeom>
          <a:noFill/>
        </p:spPr>
        <p:txBody>
          <a:bodyPr wrap="square" rtlCol="0">
            <a:spAutoFit/>
          </a:bodyPr>
          <a:lstStyle/>
          <a:p>
            <a:pPr algn="just"/>
            <a:r>
              <a:rPr lang="es-ES" sz="2800" b="1" dirty="0"/>
              <a:t>OBJETIVOS:</a:t>
            </a:r>
          </a:p>
          <a:p>
            <a:pPr algn="just"/>
            <a:endParaRPr lang="es-ES" dirty="0"/>
          </a:p>
          <a:p>
            <a:pPr marL="342900" indent="-342900" algn="just">
              <a:buFont typeface="+mj-lt"/>
              <a:buAutoNum type="arabicPeriod"/>
            </a:pPr>
            <a:r>
              <a:rPr lang="es-ES" dirty="0"/>
              <a:t>Conocer las normas ISO 55000 como base común en la gestión de activos.</a:t>
            </a:r>
          </a:p>
          <a:p>
            <a:pPr marL="342900" indent="-342900" algn="just">
              <a:buFont typeface="+mj-lt"/>
              <a:buAutoNum type="arabicPeriod"/>
            </a:pPr>
            <a:r>
              <a:rPr lang="es-ES" dirty="0"/>
              <a:t>Conocer la importancia del mantenimiento como pieza clave en la definición de la estrategia.</a:t>
            </a:r>
          </a:p>
          <a:p>
            <a:pPr marL="342900" indent="-342900" algn="just">
              <a:buFont typeface="+mj-lt"/>
              <a:buAutoNum type="arabicPeriod"/>
            </a:pPr>
            <a:r>
              <a:rPr lang="es-ES" dirty="0"/>
              <a:t>Reconocer las distintas tipologías de mantenimiento.</a:t>
            </a:r>
          </a:p>
          <a:p>
            <a:pPr marL="342900" indent="-342900" algn="just">
              <a:buFont typeface="+mj-lt"/>
              <a:buAutoNum type="arabicPeriod"/>
            </a:pPr>
            <a:r>
              <a:rPr lang="es-ES" dirty="0"/>
              <a:t>La fiabilidad como elemento clave en las políticas de mantenimiento.</a:t>
            </a:r>
          </a:p>
        </p:txBody>
      </p:sp>
      <p:pic>
        <p:nvPicPr>
          <p:cNvPr id="8" name="Imagen 7">
            <a:extLst>
              <a:ext uri="{FF2B5EF4-FFF2-40B4-BE49-F238E27FC236}">
                <a16:creationId xmlns:a16="http://schemas.microsoft.com/office/drawing/2014/main" id="{F1694993-D63D-43A3-88E9-339B60FB7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1" name="CuadroTexto 10">
            <a:extLst>
              <a:ext uri="{FF2B5EF4-FFF2-40B4-BE49-F238E27FC236}">
                <a16:creationId xmlns:a16="http://schemas.microsoft.com/office/drawing/2014/main" id="{0DEB4282-9038-4E0F-9589-61B2C340219F}"/>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2" name="Título 1">
            <a:extLst>
              <a:ext uri="{FF2B5EF4-FFF2-40B4-BE49-F238E27FC236}">
                <a16:creationId xmlns:a16="http://schemas.microsoft.com/office/drawing/2014/main" id="{F6095A8A-9B19-45DA-A520-8DC96EF7D18A}"/>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pic>
        <p:nvPicPr>
          <p:cNvPr id="4" name="Imagen 3">
            <a:extLst>
              <a:ext uri="{FF2B5EF4-FFF2-40B4-BE49-F238E27FC236}">
                <a16:creationId xmlns:a16="http://schemas.microsoft.com/office/drawing/2014/main" id="{922B4C97-9C6E-48DC-BA3F-751D1F7FAE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943370" y="2319468"/>
            <a:ext cx="2903622" cy="3214062"/>
          </a:xfrm>
          <a:prstGeom prst="rect">
            <a:avLst/>
          </a:prstGeom>
        </p:spPr>
      </p:pic>
    </p:spTree>
    <p:extLst>
      <p:ext uri="{BB962C8B-B14F-4D97-AF65-F5344CB8AC3E}">
        <p14:creationId xmlns:p14="http://schemas.microsoft.com/office/powerpoint/2010/main" val="204700946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7.3.1. FIABILIDAD Y SUBPROCESOS. FIABILIDAD DE MÚLTIPLES COMPONENTES</a:t>
            </a:r>
          </a:p>
        </p:txBody>
      </p:sp>
      <p:sp>
        <p:nvSpPr>
          <p:cNvPr id="5" name="Título 1">
            <a:extLst>
              <a:ext uri="{FF2B5EF4-FFF2-40B4-BE49-F238E27FC236}">
                <a16:creationId xmlns:a16="http://schemas.microsoft.com/office/drawing/2014/main" id="{6C64341C-EC03-4E81-ADFC-A665D78F2277}"/>
              </a:ext>
            </a:extLst>
          </p:cNvPr>
          <p:cNvSpPr txBox="1">
            <a:spLocks/>
          </p:cNvSpPr>
          <p:nvPr/>
        </p:nvSpPr>
        <p:spPr>
          <a:xfrm>
            <a:off x="0" y="548005"/>
            <a:ext cx="12192000" cy="888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ES" dirty="0">
                <a:solidFill>
                  <a:schemeClr val="tx1"/>
                </a:solidFill>
                <a:latin typeface="+mn-lt"/>
              </a:rPr>
              <a:t>Fiabilidad de componentes en serie</a:t>
            </a:r>
            <a:endParaRPr kumimoji="0" lang="es-ES" sz="3200" b="1" i="0" u="none" strike="noStrike" kern="1200" cap="none" spc="0" normalizeH="0" baseline="0" noProof="0" dirty="0">
              <a:ln>
                <a:noFill/>
              </a:ln>
              <a:solidFill>
                <a:schemeClr val="tx1"/>
              </a:solidFill>
              <a:effectLst/>
              <a:uLnTx/>
              <a:uFillTx/>
              <a:latin typeface="+mn-lt"/>
              <a:ea typeface="+mj-ea"/>
              <a:cs typeface="+mj-cs"/>
            </a:endParaRPr>
          </a:p>
        </p:txBody>
      </p:sp>
      <mc:AlternateContent xmlns:mc="http://schemas.openxmlformats.org/markup-compatibility/2006" xmlns:a14="http://schemas.microsoft.com/office/drawing/2010/main">
        <mc:Choice Requires="a14">
          <p:sp>
            <p:nvSpPr>
              <p:cNvPr id="32" name="Marcador de contenido 2">
                <a:extLst>
                  <a:ext uri="{FF2B5EF4-FFF2-40B4-BE49-F238E27FC236}">
                    <a16:creationId xmlns:a16="http://schemas.microsoft.com/office/drawing/2014/main" id="{C7CA9126-25EE-46C5-A32C-5C6C1CF7ACDD}"/>
                  </a:ext>
                </a:extLst>
              </p:cNvPr>
              <p:cNvSpPr txBox="1">
                <a:spLocks/>
              </p:cNvSpPr>
              <p:nvPr/>
            </p:nvSpPr>
            <p:spPr>
              <a:xfrm>
                <a:off x="430228" y="1892111"/>
                <a:ext cx="6948055"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El sistema en serie funciona si funcionan todos sus componentes.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Como la fiabilidad es la probabilidad de que no haya fallos en los componentes, la fiabilidad total del conjunto de unos componentes en serie (en cadena o simultáneos) será: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𝑠</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e>
                    </m:nary>
                  </m:oMath>
                </a14:m>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R</a:t>
                </a:r>
                <a:r>
                  <a:rPr kumimoji="0" lang="es-ES" sz="2000" b="0" i="0" u="none" strike="noStrike" kern="1200" cap="none" spc="0" normalizeH="0" baseline="-25000" noProof="0" dirty="0">
                    <a:ln>
                      <a:noFill/>
                    </a:ln>
                    <a:solidFill>
                      <a:schemeClr val="tx1"/>
                    </a:solidFill>
                    <a:effectLst/>
                    <a:uLnTx/>
                    <a:uFillTx/>
                    <a:latin typeface="Calibri" panose="020F0502020204030204"/>
                    <a:ea typeface="+mn-ea"/>
                    <a:cs typeface="+mn-cs"/>
                  </a:rPr>
                  <a:t>s</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 es la fiabilidad total del sistema en serie, n es el número de componentes y R</a:t>
                </a:r>
                <a:r>
                  <a:rPr kumimoji="0" lang="es-ES" sz="2000" b="0" i="0" u="none" strike="noStrike" kern="1200" cap="none" spc="0" normalizeH="0" baseline="-25000" noProof="0" dirty="0">
                    <a:ln>
                      <a:noFill/>
                    </a:ln>
                    <a:solidFill>
                      <a:schemeClr val="tx1"/>
                    </a:solidFill>
                    <a:effectLst/>
                    <a:uLnTx/>
                    <a:uFillTx/>
                    <a:latin typeface="Calibri" panose="020F0502020204030204"/>
                    <a:ea typeface="+mn-ea"/>
                    <a:cs typeface="+mn-cs"/>
                  </a:rPr>
                  <a:t>i</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 es la fiabilidad de cada componente.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Para elementos con modelos de densidad de probabilidad de fallo exponencial, </a:t>
                </a:r>
                <a14:m>
                  <m:oMath xmlns:m="http://schemas.openxmlformats.org/officeDocument/2006/math">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𝑅𝑖</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 </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m:t>
                    </m:r>
                    <m:sSup>
                      <m:sSup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sSub>
                          <m:sSub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e>
                          <m:sub>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𝑖</m:t>
                            </m:r>
                          </m:sub>
                        </m:sSub>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sup>
                    </m:sSup>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 </m:t>
                    </m:r>
                  </m:oMath>
                </a14:m>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la fiabilidad del conjunto sería </a:t>
                </a:r>
                <a14:m>
                  <m:oMath xmlns:m="http://schemas.openxmlformats.org/officeDocument/2006/math">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𝑅𝑠</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 =</m:t>
                    </m:r>
                    <m:sSup>
                      <m:sSup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nary>
                          <m:naryPr>
                            <m:chr m:val="∑"/>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=1</m:t>
                            </m:r>
                          </m:sub>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𝑛</m:t>
                            </m:r>
                          </m:sup>
                          <m:e>
                            <m:sSub>
                              <m:sSub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e>
                              <m:sub>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𝑖</m:t>
                                </m:r>
                              </m:sub>
                            </m:sSub>
                          </m:e>
                        </m:nary>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sup>
                    </m:sSup>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 </m:t>
                    </m:r>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De donde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𝑠</m:t>
                        </m:r>
                      </m:sub>
                    </m:sSub>
                    <m:d>
                      <m:d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e>
                    </m:d>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e>
                    </m:nary>
                  </m:oMath>
                </a14:m>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y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𝑀𝑇𝐵𝐹</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𝑠</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f>
                      <m:f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num>
                      <m:den>
                        <m:nary>
                          <m:naryPr>
                            <m:chr m:val="∑"/>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e>
                              <m:sub>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e>
                        </m:nary>
                      </m:den>
                    </m:f>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mc:Choice>
        <mc:Fallback xmlns="">
          <p:sp>
            <p:nvSpPr>
              <p:cNvPr id="32" name="Marcador de contenido 2">
                <a:extLst>
                  <a:ext uri="{FF2B5EF4-FFF2-40B4-BE49-F238E27FC236}">
                    <a16:creationId xmlns:a16="http://schemas.microsoft.com/office/drawing/2014/main" id="{C7CA9126-25EE-46C5-A32C-5C6C1CF7ACDD}"/>
                  </a:ext>
                </a:extLst>
              </p:cNvPr>
              <p:cNvSpPr txBox="1">
                <a:spLocks noRot="1" noChangeAspect="1" noMove="1" noResize="1" noEditPoints="1" noAdjustHandles="1" noChangeArrowheads="1" noChangeShapeType="1" noTextEdit="1"/>
              </p:cNvSpPr>
              <p:nvPr/>
            </p:nvSpPr>
            <p:spPr>
              <a:xfrm>
                <a:off x="430228" y="1892111"/>
                <a:ext cx="6948055" cy="4805363"/>
              </a:xfrm>
              <a:prstGeom prst="rect">
                <a:avLst/>
              </a:prstGeom>
              <a:blipFill>
                <a:blip r:embed="rId4"/>
                <a:stretch>
                  <a:fillRect l="-1229" t="-1774" r="-1405"/>
                </a:stretch>
              </a:blipFill>
            </p:spPr>
            <p:txBody>
              <a:bodyPr/>
              <a:lstStyle/>
              <a:p>
                <a:r>
                  <a:rPr lang="es-ES">
                    <a:noFill/>
                  </a:rPr>
                  <a:t> </a:t>
                </a:r>
              </a:p>
            </p:txBody>
          </p:sp>
        </mc:Fallback>
      </mc:AlternateContent>
      <p:pic>
        <p:nvPicPr>
          <p:cNvPr id="33" name="Imagen 32">
            <a:extLst>
              <a:ext uri="{FF2B5EF4-FFF2-40B4-BE49-F238E27FC236}">
                <a16:creationId xmlns:a16="http://schemas.microsoft.com/office/drawing/2014/main" id="{48467CED-CE2A-4BCB-B18E-CBAFACE0C478}"/>
              </a:ext>
            </a:extLst>
          </p:cNvPr>
          <p:cNvPicPr>
            <a:picLocks noChangeAspect="1"/>
          </p:cNvPicPr>
          <p:nvPr/>
        </p:nvPicPr>
        <p:blipFill>
          <a:blip r:embed="rId5"/>
          <a:stretch>
            <a:fillRect/>
          </a:stretch>
        </p:blipFill>
        <p:spPr>
          <a:xfrm>
            <a:off x="8129842" y="1320991"/>
            <a:ext cx="3614473" cy="359257"/>
          </a:xfrm>
          <a:prstGeom prst="rect">
            <a:avLst/>
          </a:prstGeom>
        </p:spPr>
      </p:pic>
      <p:sp>
        <p:nvSpPr>
          <p:cNvPr id="34" name="Rectángulo 33">
            <a:extLst>
              <a:ext uri="{FF2B5EF4-FFF2-40B4-BE49-F238E27FC236}">
                <a16:creationId xmlns:a16="http://schemas.microsoft.com/office/drawing/2014/main" id="{E7FC7AF9-7029-4F1F-9B18-1A7ABC096585}"/>
              </a:ext>
            </a:extLst>
          </p:cNvPr>
          <p:cNvSpPr/>
          <p:nvPr/>
        </p:nvSpPr>
        <p:spPr>
          <a:xfrm>
            <a:off x="8053642" y="2101784"/>
            <a:ext cx="3766873" cy="830997"/>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a:ln>
                  <a:noFill/>
                </a:ln>
                <a:effectLst/>
                <a:uLnTx/>
                <a:uFillTx/>
                <a:ea typeface="Times New Roman" panose="02020603050405020304" pitchFamily="18" charset="0"/>
              </a:rPr>
              <a:t>Como se trata de un producto, la fiabilidad total bajará rápidamente con el número de componentes</a:t>
            </a:r>
            <a:endParaRPr kumimoji="0" lang="es-ES" sz="1600" b="0" i="0" u="none" strike="noStrike" kern="0" cap="none" spc="0" normalizeH="0" baseline="0" noProof="0" dirty="0">
              <a:ln>
                <a:noFill/>
              </a:ln>
              <a:effectLst/>
              <a:uLnTx/>
              <a:uFillTx/>
            </a:endParaRPr>
          </a:p>
        </p:txBody>
      </p:sp>
      <p:pic>
        <p:nvPicPr>
          <p:cNvPr id="35" name="Picture 2">
            <a:extLst>
              <a:ext uri="{FF2B5EF4-FFF2-40B4-BE49-F238E27FC236}">
                <a16:creationId xmlns:a16="http://schemas.microsoft.com/office/drawing/2014/main" id="{6C133307-60C6-425C-88E7-5D4FA8EB113A}"/>
              </a:ext>
            </a:extLst>
          </p:cNvPr>
          <p:cNvPicPr>
            <a:picLocks noChangeAspect="1" noChangeArrowheads="1"/>
          </p:cNvPicPr>
          <p:nvPr/>
        </p:nvPicPr>
        <p:blipFill>
          <a:blip r:embed="rId6">
            <a:duotone>
              <a:srgbClr val="4472C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053642" y="4281804"/>
            <a:ext cx="3690673" cy="1939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riángulo isósceles 35">
            <a:extLst>
              <a:ext uri="{FF2B5EF4-FFF2-40B4-BE49-F238E27FC236}">
                <a16:creationId xmlns:a16="http://schemas.microsoft.com/office/drawing/2014/main" id="{02BE89A7-C507-4991-AF13-122694AF663A}"/>
              </a:ext>
            </a:extLst>
          </p:cNvPr>
          <p:cNvSpPr/>
          <p:nvPr/>
        </p:nvSpPr>
        <p:spPr>
          <a:xfrm rot="10800000">
            <a:off x="8302242" y="1779385"/>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
        <p:nvSpPr>
          <p:cNvPr id="37" name="Triángulo isósceles 36">
            <a:extLst>
              <a:ext uri="{FF2B5EF4-FFF2-40B4-BE49-F238E27FC236}">
                <a16:creationId xmlns:a16="http://schemas.microsoft.com/office/drawing/2014/main" id="{2E1C9528-B571-4AFB-8212-68D05CB6E368}"/>
              </a:ext>
            </a:extLst>
          </p:cNvPr>
          <p:cNvSpPr/>
          <p:nvPr/>
        </p:nvSpPr>
        <p:spPr>
          <a:xfrm rot="10800000">
            <a:off x="8264142" y="3033880"/>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
        <p:nvSpPr>
          <p:cNvPr id="38" name="Rectángulo 37">
            <a:extLst>
              <a:ext uri="{FF2B5EF4-FFF2-40B4-BE49-F238E27FC236}">
                <a16:creationId xmlns:a16="http://schemas.microsoft.com/office/drawing/2014/main" id="{F2375038-3897-47D5-A1AF-A28BC44EA386}"/>
              </a:ext>
            </a:extLst>
          </p:cNvPr>
          <p:cNvSpPr/>
          <p:nvPr/>
        </p:nvSpPr>
        <p:spPr>
          <a:xfrm>
            <a:off x="8053642" y="3342424"/>
            <a:ext cx="3766873" cy="584775"/>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600" b="0" i="0" u="none" strike="noStrike" kern="0" cap="none" spc="0" normalizeH="0" baseline="0" noProof="0" dirty="0">
                <a:ln>
                  <a:noFill/>
                </a:ln>
                <a:effectLst/>
                <a:uLnTx/>
                <a:uFillTx/>
                <a:ea typeface="Times New Roman" panose="02020603050405020304" pitchFamily="18" charset="0"/>
              </a:rPr>
              <a:t>Mejora de fiabilidad: reducir componentes o aumentar fiabilidad individual</a:t>
            </a:r>
            <a:endParaRPr kumimoji="0" lang="es-ES" sz="1600" b="0" i="0" u="none" strike="noStrike" kern="0" cap="none" spc="0" normalizeH="0" baseline="0" noProof="0" dirty="0">
              <a:ln>
                <a:noFill/>
              </a:ln>
              <a:effectLst/>
              <a:uLnTx/>
              <a:uFillTx/>
            </a:endParaRPr>
          </a:p>
        </p:txBody>
      </p:sp>
      <p:sp>
        <p:nvSpPr>
          <p:cNvPr id="39" name="Triángulo isósceles 38">
            <a:extLst>
              <a:ext uri="{FF2B5EF4-FFF2-40B4-BE49-F238E27FC236}">
                <a16:creationId xmlns:a16="http://schemas.microsoft.com/office/drawing/2014/main" id="{F95A2E04-EBBA-425B-9816-BBD7A27D63EB}"/>
              </a:ext>
            </a:extLst>
          </p:cNvPr>
          <p:cNvSpPr/>
          <p:nvPr/>
        </p:nvSpPr>
        <p:spPr>
          <a:xfrm rot="10800000">
            <a:off x="8302242" y="3990857"/>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139993449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7.3.1. FIABILIDAD Y SUBPROCESOS. FIABILIDAD DE MÚLTIPLES COMPONENTES</a:t>
            </a:r>
          </a:p>
        </p:txBody>
      </p:sp>
      <p:sp>
        <p:nvSpPr>
          <p:cNvPr id="5" name="Título 1">
            <a:extLst>
              <a:ext uri="{FF2B5EF4-FFF2-40B4-BE49-F238E27FC236}">
                <a16:creationId xmlns:a16="http://schemas.microsoft.com/office/drawing/2014/main" id="{6C64341C-EC03-4E81-ADFC-A665D78F2277}"/>
              </a:ext>
            </a:extLst>
          </p:cNvPr>
          <p:cNvSpPr txBox="1">
            <a:spLocks/>
          </p:cNvSpPr>
          <p:nvPr/>
        </p:nvSpPr>
        <p:spPr>
          <a:xfrm>
            <a:off x="0" y="548005"/>
            <a:ext cx="12192000" cy="888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ES" dirty="0">
                <a:solidFill>
                  <a:schemeClr val="tx1"/>
                </a:solidFill>
                <a:latin typeface="+mn-lt"/>
              </a:rPr>
              <a:t>Fiabilidad de componentes en paralelo</a:t>
            </a:r>
            <a:endParaRPr kumimoji="0" lang="es-ES" sz="3200" b="1" i="0" u="none" strike="noStrike" kern="1200" cap="none" spc="0" normalizeH="0" baseline="0" noProof="0" dirty="0">
              <a:ln>
                <a:noFill/>
              </a:ln>
              <a:solidFill>
                <a:schemeClr val="tx1"/>
              </a:solidFill>
              <a:effectLst/>
              <a:uLnTx/>
              <a:uFillTx/>
              <a:latin typeface="+mn-lt"/>
              <a:ea typeface="+mj-ea"/>
              <a:cs typeface="+mj-cs"/>
            </a:endParaRPr>
          </a:p>
        </p:txBody>
      </p:sp>
      <mc:AlternateContent xmlns:mc="http://schemas.openxmlformats.org/markup-compatibility/2006" xmlns:a14="http://schemas.microsoft.com/office/drawing/2010/main">
        <mc:Choice Requires="a14">
          <p:sp>
            <p:nvSpPr>
              <p:cNvPr id="14" name="Marcador de contenido 2">
                <a:extLst>
                  <a:ext uri="{FF2B5EF4-FFF2-40B4-BE49-F238E27FC236}">
                    <a16:creationId xmlns:a16="http://schemas.microsoft.com/office/drawing/2014/main" id="{5E412CE1-9627-401B-B01D-11E4D474AEFA}"/>
                  </a:ext>
                </a:extLst>
              </p:cNvPr>
              <p:cNvSpPr txBox="1">
                <a:spLocks/>
              </p:cNvSpPr>
              <p:nvPr/>
            </p:nvSpPr>
            <p:spPr>
              <a:xfrm>
                <a:off x="838200" y="1709229"/>
                <a:ext cx="6407727" cy="48053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El sistema en paralelo falla si todos sus componentes fallan.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La fiabilidad de un sistema paralelo sería 1 menos la probabilidad de fallo del sistema: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𝑝</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nary>
                      <m:naryPr>
                        <m: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nary>
                  </m:oMath>
                </a14:m>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R</a:t>
                </a:r>
                <a:r>
                  <a:rPr kumimoji="0" lang="es-ES" sz="2000" b="0" i="0" u="none" strike="noStrike" kern="1200" cap="none" spc="0" normalizeH="0" baseline="-25000" noProof="0" dirty="0">
                    <a:ln>
                      <a:noFill/>
                    </a:ln>
                    <a:solidFill>
                      <a:schemeClr val="tx1"/>
                    </a:solidFill>
                    <a:effectLst/>
                    <a:uLnTx/>
                    <a:uFillTx/>
                    <a:latin typeface="Calibri" panose="020F0502020204030204"/>
                    <a:ea typeface="+mn-ea"/>
                    <a:cs typeface="+mn-cs"/>
                  </a:rPr>
                  <a:t>p</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 es la fiabilidad total del sistema, n es el número de componentes en paralelo y R</a:t>
                </a:r>
                <a:r>
                  <a:rPr kumimoji="0" lang="es-ES" sz="2000" b="0" i="0" u="none" strike="noStrike" kern="1200" cap="none" spc="0" normalizeH="0" baseline="-25000" noProof="0" dirty="0">
                    <a:ln>
                      <a:noFill/>
                    </a:ln>
                    <a:solidFill>
                      <a:schemeClr val="tx1"/>
                    </a:solidFill>
                    <a:effectLst/>
                    <a:uLnTx/>
                    <a:uFillTx/>
                    <a:latin typeface="Calibri" panose="020F0502020204030204"/>
                    <a:ea typeface="+mn-ea"/>
                    <a:cs typeface="+mn-cs"/>
                  </a:rPr>
                  <a:t>i</a:t>
                </a: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 es la fiabilidad de cada componente.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Para elementos con modelos de densidad de probabilidad de fallo exponencial, la fiabilidad del conjunto sería:</a:t>
                </a:r>
              </a:p>
              <a:p>
                <a:pPr marL="179388"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14:m>
                  <m:oMath xmlns:m="http://schemas.openxmlformats.org/officeDocument/2006/math">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𝑅𝑝</m:t>
                    </m:r>
                    <m:d>
                      <m:d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e>
                    </m:d>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1−</m:t>
                    </m:r>
                    <m:sSup>
                      <m:sSup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pPr>
                      <m:e>
                        <m:d>
                          <m:dPr>
                            <m:ctrlP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1−</m:t>
                            </m:r>
                            <m:sSup>
                              <m:sSupPr>
                                <m:ctrlP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sup>
                            </m:sSup>
                          </m:e>
                        </m:d>
                      </m:e>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𝑛</m:t>
                        </m:r>
                      </m:sup>
                    </m:sSup>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 </m:t>
                    </m:r>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179388"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𝑀𝑇𝐵𝐹</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𝑝</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up>
                      <m:e>
                        <m:d>
                          <m:dPr>
                            <m:begChr m:val="["/>
                            <m:end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sup>
                                </m:s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sSup>
                          </m:e>
                        </m:d>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𝑑𝑡</m:t>
                        </m:r>
                      </m:e>
                    </m:nary>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f>
                      <m:f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num>
                      <m:den>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den>
                    </m:f>
                    <m:nary>
                      <m:naryPr>
                        <m: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f>
                          <m:f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num>
                          <m:den>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den>
                        </m:f>
                      </m:e>
                    </m:nary>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mc:Choice>
        <mc:Fallback xmlns="">
          <p:sp>
            <p:nvSpPr>
              <p:cNvPr id="14" name="Marcador de contenido 2">
                <a:extLst>
                  <a:ext uri="{FF2B5EF4-FFF2-40B4-BE49-F238E27FC236}">
                    <a16:creationId xmlns:a16="http://schemas.microsoft.com/office/drawing/2014/main" id="{5E412CE1-9627-401B-B01D-11E4D474AEFA}"/>
                  </a:ext>
                </a:extLst>
              </p:cNvPr>
              <p:cNvSpPr txBox="1">
                <a:spLocks noRot="1" noChangeAspect="1" noMove="1" noResize="1" noEditPoints="1" noAdjustHandles="1" noChangeArrowheads="1" noChangeShapeType="1" noTextEdit="1"/>
              </p:cNvSpPr>
              <p:nvPr/>
            </p:nvSpPr>
            <p:spPr>
              <a:xfrm>
                <a:off x="838200" y="1709229"/>
                <a:ext cx="6407727" cy="4805363"/>
              </a:xfrm>
              <a:prstGeom prst="rect">
                <a:avLst/>
              </a:prstGeom>
              <a:blipFill>
                <a:blip r:embed="rId4"/>
                <a:stretch>
                  <a:fillRect l="-1332" t="-2408" r="-1427"/>
                </a:stretch>
              </a:blipFill>
            </p:spPr>
            <p:txBody>
              <a:bodyPr/>
              <a:lstStyle/>
              <a:p>
                <a:r>
                  <a:rPr lang="es-ES">
                    <a:noFill/>
                  </a:rPr>
                  <a:t> </a:t>
                </a:r>
              </a:p>
            </p:txBody>
          </p:sp>
        </mc:Fallback>
      </mc:AlternateContent>
      <p:sp>
        <p:nvSpPr>
          <p:cNvPr id="15" name="Rectángulo 14">
            <a:extLst>
              <a:ext uri="{FF2B5EF4-FFF2-40B4-BE49-F238E27FC236}">
                <a16:creationId xmlns:a16="http://schemas.microsoft.com/office/drawing/2014/main" id="{EFDA7487-957E-41A8-88CB-F76931795B20}"/>
              </a:ext>
            </a:extLst>
          </p:cNvPr>
          <p:cNvSpPr/>
          <p:nvPr/>
        </p:nvSpPr>
        <p:spPr>
          <a:xfrm>
            <a:off x="8236527" y="2811250"/>
            <a:ext cx="3766873" cy="120032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effectLst/>
                <a:uLnTx/>
                <a:uFillTx/>
                <a:ea typeface="Times New Roman" panose="02020603050405020304" pitchFamily="18" charset="0"/>
              </a:rPr>
              <a:t>La fiabilidad total aumentará rápidamente con el número de componentes, aunque la fiabilidad individual no sea muy alta</a:t>
            </a:r>
            <a:endParaRPr kumimoji="0" lang="es-ES" sz="1800" b="0" i="0" u="none" strike="noStrike" kern="0" cap="none" spc="0" normalizeH="0" baseline="0" noProof="0" dirty="0">
              <a:ln>
                <a:noFill/>
              </a:ln>
              <a:effectLst/>
              <a:uLnTx/>
              <a:uFillTx/>
            </a:endParaRPr>
          </a:p>
        </p:txBody>
      </p:sp>
      <p:sp>
        <p:nvSpPr>
          <p:cNvPr id="18" name="Triángulo isósceles 17">
            <a:extLst>
              <a:ext uri="{FF2B5EF4-FFF2-40B4-BE49-F238E27FC236}">
                <a16:creationId xmlns:a16="http://schemas.microsoft.com/office/drawing/2014/main" id="{FF7862B1-8CF9-4011-BEED-FB5225594AE0}"/>
              </a:ext>
            </a:extLst>
          </p:cNvPr>
          <p:cNvSpPr/>
          <p:nvPr/>
        </p:nvSpPr>
        <p:spPr>
          <a:xfrm rot="10800000">
            <a:off x="8485126" y="2539600"/>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
        <p:nvSpPr>
          <p:cNvPr id="19" name="Triángulo isósceles 18">
            <a:extLst>
              <a:ext uri="{FF2B5EF4-FFF2-40B4-BE49-F238E27FC236}">
                <a16:creationId xmlns:a16="http://schemas.microsoft.com/office/drawing/2014/main" id="{EF11A8DD-38A6-49FD-8E76-91929F40F9A8}"/>
              </a:ext>
            </a:extLst>
          </p:cNvPr>
          <p:cNvSpPr/>
          <p:nvPr/>
        </p:nvSpPr>
        <p:spPr>
          <a:xfrm rot="10800000">
            <a:off x="8485126" y="4101012"/>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pic>
        <p:nvPicPr>
          <p:cNvPr id="20" name="Picture 2">
            <a:extLst>
              <a:ext uri="{FF2B5EF4-FFF2-40B4-BE49-F238E27FC236}">
                <a16:creationId xmlns:a16="http://schemas.microsoft.com/office/drawing/2014/main" id="{C5A5829E-5300-4485-9644-F81D3CB1C831}"/>
              </a:ext>
            </a:extLst>
          </p:cNvPr>
          <p:cNvPicPr>
            <a:picLocks noChangeAspect="1" noChangeArrowheads="1"/>
          </p:cNvPicPr>
          <p:nvPr/>
        </p:nvPicPr>
        <p:blipFill>
          <a:blip r:embed="rId5">
            <a:duotone>
              <a:srgbClr val="4472C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236525" y="4316986"/>
            <a:ext cx="3766873" cy="197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Imagen 20">
            <a:extLst>
              <a:ext uri="{FF2B5EF4-FFF2-40B4-BE49-F238E27FC236}">
                <a16:creationId xmlns:a16="http://schemas.microsoft.com/office/drawing/2014/main" id="{9F595B83-6F17-4B23-B85E-58FC19067B52}"/>
              </a:ext>
            </a:extLst>
          </p:cNvPr>
          <p:cNvPicPr>
            <a:picLocks noChangeAspect="1"/>
          </p:cNvPicPr>
          <p:nvPr/>
        </p:nvPicPr>
        <p:blipFill>
          <a:blip r:embed="rId6"/>
          <a:stretch>
            <a:fillRect/>
          </a:stretch>
        </p:blipFill>
        <p:spPr>
          <a:xfrm>
            <a:off x="8970767" y="1353055"/>
            <a:ext cx="2298391" cy="1158340"/>
          </a:xfrm>
          <a:prstGeom prst="rect">
            <a:avLst/>
          </a:prstGeom>
        </p:spPr>
      </p:pic>
    </p:spTree>
    <p:extLst>
      <p:ext uri="{BB962C8B-B14F-4D97-AF65-F5344CB8AC3E}">
        <p14:creationId xmlns:p14="http://schemas.microsoft.com/office/powerpoint/2010/main" val="330119018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7.3. FIABILIDAD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7.3.1. FIABILIDAD Y SUBPROCESOS. FIABILIDAD DE MÚLTIPLES COMPONENTES</a:t>
            </a:r>
          </a:p>
        </p:txBody>
      </p:sp>
      <p:sp>
        <p:nvSpPr>
          <p:cNvPr id="5" name="Título 1">
            <a:extLst>
              <a:ext uri="{FF2B5EF4-FFF2-40B4-BE49-F238E27FC236}">
                <a16:creationId xmlns:a16="http://schemas.microsoft.com/office/drawing/2014/main" id="{6C64341C-EC03-4E81-ADFC-A665D78F2277}"/>
              </a:ext>
            </a:extLst>
          </p:cNvPr>
          <p:cNvSpPr txBox="1">
            <a:spLocks/>
          </p:cNvSpPr>
          <p:nvPr/>
        </p:nvSpPr>
        <p:spPr>
          <a:xfrm>
            <a:off x="0" y="548005"/>
            <a:ext cx="12192000" cy="8889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ES" dirty="0">
                <a:solidFill>
                  <a:schemeClr val="tx1"/>
                </a:solidFill>
                <a:latin typeface="+mn-lt"/>
              </a:rPr>
              <a:t>Fiabilidad de componentes en espera</a:t>
            </a:r>
            <a:endParaRPr kumimoji="0" lang="es-ES" sz="3200" b="1" i="0" u="none" strike="noStrike" kern="1200" cap="none" spc="0" normalizeH="0" baseline="0" noProof="0" dirty="0">
              <a:ln>
                <a:noFill/>
              </a:ln>
              <a:solidFill>
                <a:schemeClr val="tx1"/>
              </a:solidFill>
              <a:effectLst/>
              <a:uLnTx/>
              <a:uFillTx/>
              <a:latin typeface="+mn-lt"/>
              <a:ea typeface="+mj-ea"/>
              <a:cs typeface="+mj-cs"/>
            </a:endParaRPr>
          </a:p>
        </p:txBody>
      </p:sp>
      <mc:AlternateContent xmlns:mc="http://schemas.openxmlformats.org/markup-compatibility/2006" xmlns:a14="http://schemas.microsoft.com/office/drawing/2010/main">
        <mc:Choice Requires="a14">
          <p:sp>
            <p:nvSpPr>
              <p:cNvPr id="25" name="Marcador de contenido 2">
                <a:extLst>
                  <a:ext uri="{FF2B5EF4-FFF2-40B4-BE49-F238E27FC236}">
                    <a16:creationId xmlns:a16="http://schemas.microsoft.com/office/drawing/2014/main" id="{1B620B9E-3869-468D-A72E-DC4BB175555C}"/>
                  </a:ext>
                </a:extLst>
              </p:cNvPr>
              <p:cNvSpPr txBox="1">
                <a:spLocks/>
              </p:cNvSpPr>
              <p:nvPr/>
            </p:nvSpPr>
            <p:spPr>
              <a:xfrm>
                <a:off x="163473" y="1371600"/>
                <a:ext cx="7682345" cy="4805363"/>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En este caso tenemos una unidad en uso y k en espera que entran en funcionamiento cuando las unidades anteriores fallan.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Para considerar a un sistema en espera:</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el mecanismo de desconexión-conexión de unidades ha de ser perfecto. </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todas las unidades han de ser independientes e idénticas.</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las unidades en espera han de permanecer como nuevas en cuanto a su fiabilidad (no sufren deterioro por no funcionar).</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0" i="0" u="none" strike="noStrike" kern="1200" cap="none" spc="0" normalizeH="0" baseline="0" noProof="0" dirty="0">
                    <a:ln>
                      <a:noFill/>
                    </a:ln>
                    <a:solidFill>
                      <a:schemeClr val="tx1"/>
                    </a:solidFill>
                    <a:effectLst/>
                    <a:uLnTx/>
                    <a:uFillTx/>
                    <a:latin typeface="Calibri" panose="020F0502020204030204"/>
                    <a:ea typeface="+mn-ea"/>
                    <a:cs typeface="+mn-cs"/>
                  </a:rPr>
                  <a:t>la tasa de fallos no ha de ser constante y podrá ser representada por una función de distribución.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La fiabilidad de un sistema en espera será:</a:t>
                </a:r>
              </a:p>
              <a:p>
                <a:pPr marL="179388"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𝑅</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p>
                      <m:e>
                        <m:f>
                          <m:f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sSup>
                              <m:sSup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pPr>
                              <m:e>
                                <m:d>
                                  <m:dPr>
                                    <m:begChr m:val="["/>
                                    <m:endChr m:val="]"/>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dPr>
                                  <m:e>
                                    <m:nary>
                                      <m:nary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𝑡</m:t>
                                        </m:r>
                                      </m:sup>
                                      <m:e>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d>
                                          <m:d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𝑡</m:t>
                                            </m:r>
                                          </m:e>
                                        </m:d>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𝑑𝑡</m:t>
                                        </m:r>
                                      </m:e>
                                    </m:nary>
                                  </m:e>
                                </m:d>
                              </m:e>
                              <m:sup>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p>
                            </m:sSup>
                            <m:sSup>
                              <m:sSup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nary>
                                  <m:nary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𝑡</m:t>
                                    </m:r>
                                  </m:sup>
                                  <m:e>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d>
                                      <m:dPr>
                                        <m:ctrlP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𝑡</m:t>
                                        </m:r>
                                      </m:e>
                                    </m:d>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𝑑𝑡</m:t>
                                    </m:r>
                                  </m:e>
                                </m:nary>
                              </m:sup>
                            </m:sSup>
                          </m:num>
                          <m:den>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den>
                        </m:f>
                      </m:e>
                    </m:nary>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Para elementos con modelos de densidad de probabilidad de fallo exponencial, la fiabilidad del conjunto sería: </a:t>
                </a:r>
              </a:p>
              <a:p>
                <a:pPr marL="179388"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14:m>
                  <m:oMath xmlns:m="http://schemas.openxmlformats.org/officeDocument/2006/math">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𝑅𝑒</m:t>
                    </m:r>
                    <m:d>
                      <m:d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dPr>
                      <m:e>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𝑡</m:t>
                        </m:r>
                      </m:e>
                    </m:d>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m:t>
                    </m:r>
                    <m:nary>
                      <m:naryPr>
                        <m:chr m:val="∑"/>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𝑘</m:t>
                        </m:r>
                      </m:sup>
                      <m:e>
                        <m:f>
                          <m:f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fPr>
                          <m:num>
                            <m:sSup>
                              <m:sSup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m:t>
                                </m:r>
                              </m:e>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𝑖</m:t>
                                </m:r>
                              </m:sup>
                            </m:sSup>
                            <m:sSup>
                              <m:sSupPr>
                                <m:ctrlP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sup>
                            </m:sSup>
                          </m:num>
                          <m:den>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den>
                        </m:f>
                      </m:e>
                    </m:nary>
                    <m:r>
                      <a:rPr kumimoji="0" lang="es-ES" sz="2400" b="0" i="1" u="none" strike="noStrike" kern="1200" cap="none" spc="0" normalizeH="0" baseline="0" noProof="0" dirty="0">
                        <a:ln>
                          <a:noFill/>
                        </a:ln>
                        <a:solidFill>
                          <a:schemeClr val="tx1"/>
                        </a:solidFill>
                        <a:effectLst/>
                        <a:uLnTx/>
                        <a:uFillTx/>
                        <a:latin typeface="Cambria Math" panose="02040503050406030204" pitchFamily="18" charset="0"/>
                        <a:ea typeface="+mn-ea"/>
                        <a:cs typeface="+mn-cs"/>
                      </a:rPr>
                      <m:t> </m:t>
                    </m:r>
                  </m:oMath>
                </a14:m>
                <a:r>
                  <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rPr>
                  <a:t>y </a:t>
                </a:r>
                <a14:m>
                  <m:oMath xmlns:m="http://schemas.openxmlformats.org/officeDocument/2006/math">
                    <m:sSub>
                      <m:sSub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𝑀𝑇𝐵𝐹</m:t>
                        </m:r>
                      </m:e>
                      <m: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sub>
                    </m:sSub>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limLoc m:val="undOv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4"/>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up>
                      <m:e>
                        <m:f>
                          <m:f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nary>
                              <m:naryPr>
                                <m:chr m:val="∑"/>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sup>
                              <m:e>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𝑡</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e>
                                  <m:sup>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p>
                                </m:sSup>
                                <m:sSup>
                                  <m:sSup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e>
                                  <m:sup>
                                    <m:r>
                                      <a:rPr kumimoji="0" lang="es-ES" sz="2400" b="0" i="1" u="none" strike="noStrike" kern="1200" cap="none" spc="0" normalizeH="0" baseline="0" noProof="0">
                                        <a:ln>
                                          <a:noFill/>
                                        </a:ln>
                                        <a:solidFill>
                                          <a:schemeClr val="tx1"/>
                                        </a:solidFill>
                                        <a:effectLst/>
                                        <a:uLnTx/>
                                        <a:uFillTx/>
                                        <a:latin typeface="Cambria Math" panose="02040503050406030204" pitchFamily="18" charset="0"/>
                                        <a:ea typeface="Cambria Math" panose="02040503050406030204" pitchFamily="18" charset="0"/>
                                        <a:cs typeface="+mn-cs"/>
                                      </a:rPr>
                                      <m:t>𝜆</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𝑡</m:t>
                                    </m:r>
                                  </m:sup>
                                </m:sSup>
                              </m:e>
                            </m:nary>
                          </m:num>
                          <m:den>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den>
                        </m:f>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𝑑𝑡</m:t>
                        </m:r>
                      </m:e>
                    </m:nary>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f>
                      <m:fPr>
                        <m:ctrlP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𝑘</m:t>
                        </m:r>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+1</m:t>
                        </m:r>
                      </m:num>
                      <m:den>
                        <m:r>
                          <a:rPr kumimoji="0" lang="es-ES" sz="24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𝜆</m:t>
                        </m:r>
                      </m:den>
                    </m:f>
                  </m:oMath>
                </a14:m>
                <a:endParaRPr kumimoji="0" lang="es-ES" sz="2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mc:Choice>
        <mc:Fallback xmlns="">
          <p:sp>
            <p:nvSpPr>
              <p:cNvPr id="25" name="Marcador de contenido 2">
                <a:extLst>
                  <a:ext uri="{FF2B5EF4-FFF2-40B4-BE49-F238E27FC236}">
                    <a16:creationId xmlns:a16="http://schemas.microsoft.com/office/drawing/2014/main" id="{1B620B9E-3869-468D-A72E-DC4BB175555C}"/>
                  </a:ext>
                </a:extLst>
              </p:cNvPr>
              <p:cNvSpPr txBox="1">
                <a:spLocks noRot="1" noChangeAspect="1" noMove="1" noResize="1" noEditPoints="1" noAdjustHandles="1" noChangeArrowheads="1" noChangeShapeType="1" noTextEdit="1"/>
              </p:cNvSpPr>
              <p:nvPr/>
            </p:nvSpPr>
            <p:spPr>
              <a:xfrm>
                <a:off x="163473" y="1371600"/>
                <a:ext cx="7682345" cy="4805363"/>
              </a:xfrm>
              <a:prstGeom prst="rect">
                <a:avLst/>
              </a:prstGeom>
              <a:blipFill>
                <a:blip r:embed="rId4"/>
                <a:stretch>
                  <a:fillRect l="-714" t="-1777" r="-794"/>
                </a:stretch>
              </a:blipFill>
              <a:ln>
                <a:noFill/>
              </a:ln>
            </p:spPr>
            <p:txBody>
              <a:bodyPr/>
              <a:lstStyle/>
              <a:p>
                <a:r>
                  <a:rPr lang="es-ES">
                    <a:noFill/>
                  </a:rPr>
                  <a:t> </a:t>
                </a:r>
              </a:p>
            </p:txBody>
          </p:sp>
        </mc:Fallback>
      </mc:AlternateContent>
      <p:sp>
        <p:nvSpPr>
          <p:cNvPr id="26" name="Rectángulo 25">
            <a:extLst>
              <a:ext uri="{FF2B5EF4-FFF2-40B4-BE49-F238E27FC236}">
                <a16:creationId xmlns:a16="http://schemas.microsoft.com/office/drawing/2014/main" id="{88D74A9D-6FB4-45E2-B13F-EACF94C4D474}"/>
              </a:ext>
            </a:extLst>
          </p:cNvPr>
          <p:cNvSpPr/>
          <p:nvPr/>
        </p:nvSpPr>
        <p:spPr>
          <a:xfrm>
            <a:off x="8262653" y="2909369"/>
            <a:ext cx="3766873" cy="120032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800" b="0" i="0" u="none" strike="noStrike" kern="0" cap="none" spc="0" normalizeH="0" baseline="0" noProof="0" dirty="0">
                <a:ln>
                  <a:noFill/>
                </a:ln>
                <a:effectLst/>
                <a:uLnTx/>
                <a:uFillTx/>
                <a:ea typeface="Times New Roman" panose="02020603050405020304" pitchFamily="18" charset="0"/>
              </a:rPr>
              <a:t>Si podemos asegurar las condiciones, un sistema en espera tendrá mayor MTBF que uno equivalente en paralelo</a:t>
            </a:r>
            <a:endParaRPr kumimoji="0" lang="es-ES" sz="1800" b="0" i="0" u="none" strike="noStrike" kern="0" cap="none" spc="0" normalizeH="0" baseline="0" noProof="0" dirty="0">
              <a:ln>
                <a:noFill/>
              </a:ln>
              <a:effectLst/>
              <a:uLnTx/>
              <a:uFillTx/>
            </a:endParaRPr>
          </a:p>
        </p:txBody>
      </p:sp>
      <p:sp>
        <p:nvSpPr>
          <p:cNvPr id="27" name="Triángulo isósceles 26">
            <a:extLst>
              <a:ext uri="{FF2B5EF4-FFF2-40B4-BE49-F238E27FC236}">
                <a16:creationId xmlns:a16="http://schemas.microsoft.com/office/drawing/2014/main" id="{1E79723D-19C1-41DB-AC69-DE2B7635BF79}"/>
              </a:ext>
            </a:extLst>
          </p:cNvPr>
          <p:cNvSpPr/>
          <p:nvPr/>
        </p:nvSpPr>
        <p:spPr>
          <a:xfrm rot="10800000">
            <a:off x="8485127" y="2540655"/>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
        <p:nvSpPr>
          <p:cNvPr id="28" name="Triángulo isósceles 27">
            <a:extLst>
              <a:ext uri="{FF2B5EF4-FFF2-40B4-BE49-F238E27FC236}">
                <a16:creationId xmlns:a16="http://schemas.microsoft.com/office/drawing/2014/main" id="{A10EFF6A-ED54-434D-8277-3395011392C4}"/>
              </a:ext>
            </a:extLst>
          </p:cNvPr>
          <p:cNvSpPr/>
          <p:nvPr/>
        </p:nvSpPr>
        <p:spPr>
          <a:xfrm rot="10800000">
            <a:off x="8485127" y="4314690"/>
            <a:ext cx="3269672" cy="202911"/>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pic>
        <p:nvPicPr>
          <p:cNvPr id="29" name="Imagen 28">
            <a:extLst>
              <a:ext uri="{FF2B5EF4-FFF2-40B4-BE49-F238E27FC236}">
                <a16:creationId xmlns:a16="http://schemas.microsoft.com/office/drawing/2014/main" id="{943F2841-293B-450A-8FE2-9522F44CF68A}"/>
              </a:ext>
            </a:extLst>
          </p:cNvPr>
          <p:cNvPicPr>
            <a:picLocks noChangeAspect="1"/>
          </p:cNvPicPr>
          <p:nvPr/>
        </p:nvPicPr>
        <p:blipFill>
          <a:blip r:embed="rId5"/>
          <a:stretch>
            <a:fillRect/>
          </a:stretch>
        </p:blipFill>
        <p:spPr>
          <a:xfrm>
            <a:off x="8970767" y="1191605"/>
            <a:ext cx="2298391" cy="1158340"/>
          </a:xfrm>
          <a:prstGeom prst="rect">
            <a:avLst/>
          </a:prstGeom>
        </p:spPr>
      </p:pic>
      <p:pic>
        <p:nvPicPr>
          <p:cNvPr id="30" name="Picture 2">
            <a:extLst>
              <a:ext uri="{FF2B5EF4-FFF2-40B4-BE49-F238E27FC236}">
                <a16:creationId xmlns:a16="http://schemas.microsoft.com/office/drawing/2014/main" id="{6FD79679-37A0-44BF-A367-EC53F7C4369D}"/>
              </a:ext>
            </a:extLst>
          </p:cNvPr>
          <p:cNvPicPr>
            <a:picLocks noChangeAspect="1" noChangeArrowheads="1"/>
          </p:cNvPicPr>
          <p:nvPr/>
        </p:nvPicPr>
        <p:blipFill>
          <a:blip r:embed="rId6">
            <a:duotone>
              <a:srgbClr val="4472C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236527" y="4653732"/>
            <a:ext cx="3766873" cy="1588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88321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1694993-D63D-43A3-88E9-339B60FB7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CA38BC89-147C-4696-BDD1-6904FFBDCD0E}"/>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INTRODUCCIÓN </a:t>
            </a:r>
          </a:p>
        </p:txBody>
      </p:sp>
      <p:sp>
        <p:nvSpPr>
          <p:cNvPr id="9" name="Rectángulo 8">
            <a:extLst>
              <a:ext uri="{FF2B5EF4-FFF2-40B4-BE49-F238E27FC236}">
                <a16:creationId xmlns:a16="http://schemas.microsoft.com/office/drawing/2014/main" id="{E3AF171F-9393-42C9-BB77-5BD015C5B6F2}"/>
              </a:ext>
            </a:extLst>
          </p:cNvPr>
          <p:cNvSpPr/>
          <p:nvPr/>
        </p:nvSpPr>
        <p:spPr>
          <a:xfrm>
            <a:off x="1" y="449377"/>
            <a:ext cx="12191998" cy="1200329"/>
          </a:xfrm>
          <a:prstGeom prst="rect">
            <a:avLst/>
          </a:prstGeom>
        </p:spPr>
        <p:txBody>
          <a:bodyPr wrap="square">
            <a:spAutoFit/>
          </a:bodyPr>
          <a:lstStyle/>
          <a:p>
            <a:pPr marL="285750" indent="-285750" algn="just">
              <a:buFont typeface="Arial" panose="020B0604020202020204" pitchFamily="34" charset="0"/>
              <a:buChar char="•"/>
            </a:pPr>
            <a:r>
              <a:rPr lang="es-ES" sz="2400" dirty="0">
                <a:ea typeface="Calibri" panose="020F0502020204030204" pitchFamily="34" charset="0"/>
                <a:cs typeface="Times New Roman" panose="02020603050405020304" pitchFamily="18" charset="0"/>
              </a:rPr>
              <a:t>El entorno de la industria actual viene definido por un alto nivel de competencia en el que cualquier fallo en el proceso puede tener graves consecuencias en la respuesta frente a los clientes.</a:t>
            </a:r>
          </a:p>
        </p:txBody>
      </p:sp>
      <p:sp>
        <p:nvSpPr>
          <p:cNvPr id="10" name="Rectángulo 9">
            <a:extLst>
              <a:ext uri="{FF2B5EF4-FFF2-40B4-BE49-F238E27FC236}">
                <a16:creationId xmlns:a16="http://schemas.microsoft.com/office/drawing/2014/main" id="{712A00FF-9F9A-41C0-95EE-00D6E1078229}"/>
              </a:ext>
            </a:extLst>
          </p:cNvPr>
          <p:cNvSpPr/>
          <p:nvPr/>
        </p:nvSpPr>
        <p:spPr>
          <a:xfrm>
            <a:off x="2" y="1977733"/>
            <a:ext cx="12191998" cy="830997"/>
          </a:xfrm>
          <a:prstGeom prst="rect">
            <a:avLst/>
          </a:prstGeom>
        </p:spPr>
        <p:txBody>
          <a:bodyPr wrap="square">
            <a:spAutoFit/>
          </a:bodyPr>
          <a:lstStyle/>
          <a:p>
            <a:pPr marL="285750" indent="-285750" algn="just">
              <a:buFont typeface="Arial" panose="020B0604020202020204" pitchFamily="34" charset="0"/>
              <a:buChar char="•"/>
            </a:pPr>
            <a:r>
              <a:rPr lang="es-ES" sz="2400" b="1" dirty="0">
                <a:ea typeface="Calibri" panose="020F0502020204030204" pitchFamily="34" charset="0"/>
                <a:cs typeface="Times New Roman" panose="02020603050405020304" pitchFamily="18" charset="0"/>
              </a:rPr>
              <a:t>Mantenimiento:</a:t>
            </a:r>
            <a:r>
              <a:rPr lang="es-ES" sz="2400" dirty="0">
                <a:ea typeface="Calibri" panose="020F0502020204030204" pitchFamily="34" charset="0"/>
                <a:cs typeface="Times New Roman" panose="02020603050405020304" pitchFamily="18" charset="0"/>
              </a:rPr>
              <a:t> Conjunto de actividades que desarrolla la organización para garantizar la operatividad de sus activos productivos.</a:t>
            </a:r>
          </a:p>
        </p:txBody>
      </p:sp>
      <p:sp>
        <p:nvSpPr>
          <p:cNvPr id="13" name="Rectángulo 12">
            <a:extLst>
              <a:ext uri="{FF2B5EF4-FFF2-40B4-BE49-F238E27FC236}">
                <a16:creationId xmlns:a16="http://schemas.microsoft.com/office/drawing/2014/main" id="{78108394-DDE1-4362-8A0E-76C8C21E5176}"/>
              </a:ext>
            </a:extLst>
          </p:cNvPr>
          <p:cNvSpPr/>
          <p:nvPr/>
        </p:nvSpPr>
        <p:spPr>
          <a:xfrm>
            <a:off x="2" y="3263788"/>
            <a:ext cx="12191998" cy="1815882"/>
          </a:xfrm>
          <a:prstGeom prst="rect">
            <a:avLst/>
          </a:prstGeom>
        </p:spPr>
        <p:txBody>
          <a:bodyPr wrap="square">
            <a:spAutoFit/>
          </a:bodyPr>
          <a:lstStyle/>
          <a:p>
            <a:pPr marL="285750" indent="-285750" algn="just">
              <a:buFont typeface="Arial" panose="020B0604020202020204" pitchFamily="34" charset="0"/>
              <a:buChar char="•"/>
            </a:pPr>
            <a:r>
              <a:rPr lang="es-ES" sz="2400" b="1" dirty="0">
                <a:ea typeface="Calibri" panose="020F0502020204030204" pitchFamily="34" charset="0"/>
                <a:cs typeface="Times New Roman" panose="02020603050405020304" pitchFamily="18" charset="0"/>
              </a:rPr>
              <a:t>Objetivos principales que persigue la estrategia de mantenimiento y fiabilidad:</a:t>
            </a:r>
          </a:p>
          <a:p>
            <a:pPr marL="914400" lvl="1" indent="-457200" algn="just">
              <a:buFont typeface="Wingdings" panose="05000000000000000000" pitchFamily="2" charset="2"/>
              <a:buChar char="ü"/>
            </a:pPr>
            <a:r>
              <a:rPr lang="es-ES" sz="2200" dirty="0">
                <a:ea typeface="Calibri" panose="020F0502020204030204" pitchFamily="34" charset="0"/>
                <a:cs typeface="Times New Roman" panose="02020603050405020304" pitchFamily="18" charset="0"/>
              </a:rPr>
              <a:t>Mantener la continuidad del proceso productivo dentro de los niveles de tolerancia definidos.</a:t>
            </a:r>
          </a:p>
          <a:p>
            <a:pPr marL="914400" lvl="1" indent="-457200" algn="just">
              <a:buFont typeface="Wingdings" panose="05000000000000000000" pitchFamily="2" charset="2"/>
              <a:buChar char="ü"/>
            </a:pPr>
            <a:r>
              <a:rPr lang="es-ES" sz="2200" dirty="0">
                <a:ea typeface="Calibri" panose="020F0502020204030204" pitchFamily="34" charset="0"/>
                <a:cs typeface="Times New Roman" panose="02020603050405020304" pitchFamily="18" charset="0"/>
              </a:rPr>
              <a:t>Optimizar los costes asociados a los activos.</a:t>
            </a:r>
          </a:p>
          <a:p>
            <a:pPr marL="914400" lvl="1" indent="-457200" algn="just">
              <a:buFont typeface="Wingdings" panose="05000000000000000000" pitchFamily="2" charset="2"/>
              <a:buChar char="ü"/>
            </a:pPr>
            <a:r>
              <a:rPr lang="es-ES" sz="2200" dirty="0">
                <a:ea typeface="Calibri" panose="020F0502020204030204" pitchFamily="34" charset="0"/>
                <a:cs typeface="Times New Roman" panose="02020603050405020304" pitchFamily="18" charset="0"/>
              </a:rPr>
              <a:t>Contribuir a la reducción general de costes del proceso productivo. </a:t>
            </a:r>
          </a:p>
          <a:p>
            <a:pPr marL="914400" lvl="1" indent="-457200" algn="just">
              <a:buFont typeface="Wingdings" panose="05000000000000000000" pitchFamily="2" charset="2"/>
              <a:buChar char="ü"/>
            </a:pPr>
            <a:r>
              <a:rPr lang="es-ES" sz="2200" dirty="0">
                <a:ea typeface="Calibri" panose="020F0502020204030204" pitchFamily="34" charset="0"/>
                <a:cs typeface="Times New Roman" panose="02020603050405020304" pitchFamily="18" charset="0"/>
              </a:rPr>
              <a:t>Garantizar la seguridad de las personas implicadas.</a:t>
            </a:r>
          </a:p>
        </p:txBody>
      </p:sp>
      <p:sp>
        <p:nvSpPr>
          <p:cNvPr id="11" name="CuadroTexto 10">
            <a:extLst>
              <a:ext uri="{FF2B5EF4-FFF2-40B4-BE49-F238E27FC236}">
                <a16:creationId xmlns:a16="http://schemas.microsoft.com/office/drawing/2014/main" id="{1D190495-3277-4B1C-825F-9A2C2C96C53C}"/>
              </a:ext>
            </a:extLst>
          </p:cNvPr>
          <p:cNvSpPr txBox="1"/>
          <p:nvPr/>
        </p:nvSpPr>
        <p:spPr>
          <a:xfrm rot="21348886">
            <a:off x="548984" y="5116352"/>
            <a:ext cx="11094026" cy="120032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s-ES" sz="2400" b="1" dirty="0"/>
              <a:t>Para lograr los objetivos, la organización deberá definir una estrategia de mantenimiento, consistente con la estrategia general de negocio que se desarrollará en distintos planes y actividades.</a:t>
            </a:r>
          </a:p>
        </p:txBody>
      </p:sp>
    </p:spTree>
    <p:extLst>
      <p:ext uri="{BB962C8B-B14F-4D97-AF65-F5344CB8AC3E}">
        <p14:creationId xmlns:p14="http://schemas.microsoft.com/office/powerpoint/2010/main" val="130235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2000" fill="hold"/>
                                        <p:tgtEl>
                                          <p:spTgt spid="11"/>
                                        </p:tgtEl>
                                        <p:attrNameLst>
                                          <p:attrName>ppt_w</p:attrName>
                                        </p:attrNameLst>
                                      </p:cBhvr>
                                      <p:tavLst>
                                        <p:tav tm="0">
                                          <p:val>
                                            <p:fltVal val="0"/>
                                          </p:val>
                                        </p:tav>
                                        <p:tav tm="100000">
                                          <p:val>
                                            <p:strVal val="#ppt_w"/>
                                          </p:val>
                                        </p:tav>
                                      </p:tavLst>
                                    </p:anim>
                                    <p:anim calcmode="lin" valueType="num">
                                      <p:cBhvr>
                                        <p:cTn id="8" dur="2000" fill="hold"/>
                                        <p:tgtEl>
                                          <p:spTgt spid="11"/>
                                        </p:tgtEl>
                                        <p:attrNameLst>
                                          <p:attrName>ppt_h</p:attrName>
                                        </p:attrNameLst>
                                      </p:cBhvr>
                                      <p:tavLst>
                                        <p:tav tm="0">
                                          <p:val>
                                            <p:fltVal val="0"/>
                                          </p:val>
                                        </p:tav>
                                        <p:tav tm="100000">
                                          <p:val>
                                            <p:strVal val="#ppt_h"/>
                                          </p:val>
                                        </p:tav>
                                      </p:tavLst>
                                    </p:anim>
                                    <p:anim calcmode="lin" valueType="num">
                                      <p:cBhvr>
                                        <p:cTn id="9" dur="2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1694993-D63D-43A3-88E9-339B60FB7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CA38BC89-147C-4696-BDD1-6904FFBDCD0E}"/>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INTRODUCCIÓN </a:t>
            </a:r>
          </a:p>
        </p:txBody>
      </p:sp>
      <p:sp>
        <p:nvSpPr>
          <p:cNvPr id="9" name="Rectángulo 8">
            <a:extLst>
              <a:ext uri="{FF2B5EF4-FFF2-40B4-BE49-F238E27FC236}">
                <a16:creationId xmlns:a16="http://schemas.microsoft.com/office/drawing/2014/main" id="{E3AF171F-9393-42C9-BB77-5BD015C5B6F2}"/>
              </a:ext>
            </a:extLst>
          </p:cNvPr>
          <p:cNvSpPr/>
          <p:nvPr/>
        </p:nvSpPr>
        <p:spPr>
          <a:xfrm>
            <a:off x="1" y="971680"/>
            <a:ext cx="12191998" cy="4893647"/>
          </a:xfrm>
          <a:prstGeom prst="rect">
            <a:avLst/>
          </a:prstGeom>
        </p:spPr>
        <p:txBody>
          <a:bodyPr wrap="square">
            <a:spAutoFit/>
          </a:bodyPr>
          <a:lstStyle/>
          <a:p>
            <a:pPr marL="285750" indent="-285750" algn="just">
              <a:buFont typeface="Arial" panose="020B0604020202020204" pitchFamily="34" charset="0"/>
              <a:buChar char="•"/>
            </a:pPr>
            <a:r>
              <a:rPr lang="es-ES" sz="2400" dirty="0">
                <a:ea typeface="Calibri" panose="020F0502020204030204" pitchFamily="34" charset="0"/>
                <a:cs typeface="Times New Roman" panose="02020603050405020304" pitchFamily="18" charset="0"/>
              </a:rPr>
              <a:t>En el análisis de las políticas de mantenimiento se deben tener presentes tres conceptos que están asociados al servicio que presta el activo productivo:</a:t>
            </a:r>
          </a:p>
          <a:p>
            <a:pPr marL="285750" indent="-285750" algn="just">
              <a:buFont typeface="Arial" panose="020B0604020202020204" pitchFamily="34" charset="0"/>
              <a:buChar char="•"/>
            </a:pPr>
            <a:endParaRPr lang="es-ES" sz="2400" dirty="0">
              <a:ea typeface="Calibri" panose="020F0502020204030204" pitchFamily="34" charset="0"/>
              <a:cs typeface="Times New Roman" panose="02020603050405020304" pitchFamily="18" charset="0"/>
            </a:endParaRPr>
          </a:p>
          <a:p>
            <a:pPr marL="457200" indent="-457200" algn="just">
              <a:buFont typeface="+mj-lt"/>
              <a:buAutoNum type="arabicPeriod"/>
            </a:pPr>
            <a:r>
              <a:rPr lang="es-ES" sz="2400" b="1" dirty="0">
                <a:ea typeface="Calibri" panose="020F0502020204030204" pitchFamily="34" charset="0"/>
                <a:cs typeface="Times New Roman" panose="02020603050405020304" pitchFamily="18" charset="0"/>
              </a:rPr>
              <a:t>Fiabilidad</a:t>
            </a:r>
            <a:r>
              <a:rPr lang="es-ES" sz="2400" dirty="0">
                <a:ea typeface="Calibri" panose="020F0502020204030204" pitchFamily="34" charset="0"/>
                <a:cs typeface="Times New Roman" panose="02020603050405020304" pitchFamily="18" charset="0"/>
              </a:rPr>
              <a:t>: Probabilidad de que un elemento funcione correctamente durante un período de tiempo en unas condiciones establecidas.</a:t>
            </a:r>
          </a:p>
          <a:p>
            <a:pPr marL="457200" indent="-457200" algn="just">
              <a:buFont typeface="+mj-lt"/>
              <a:buAutoNum type="arabicPeriod"/>
            </a:pPr>
            <a:endParaRPr lang="es-ES" sz="2400" dirty="0">
              <a:ea typeface="Calibri" panose="020F0502020204030204" pitchFamily="34" charset="0"/>
              <a:cs typeface="Times New Roman" panose="02020603050405020304" pitchFamily="18" charset="0"/>
            </a:endParaRPr>
          </a:p>
          <a:p>
            <a:pPr marL="457200" indent="-457200" algn="just">
              <a:buFont typeface="+mj-lt"/>
              <a:buAutoNum type="arabicPeriod"/>
            </a:pPr>
            <a:r>
              <a:rPr lang="es-ES" sz="2400" b="1" dirty="0">
                <a:ea typeface="Calibri" panose="020F0502020204030204" pitchFamily="34" charset="0"/>
                <a:cs typeface="Times New Roman" panose="02020603050405020304" pitchFamily="18" charset="0"/>
              </a:rPr>
              <a:t>Mantenibilidad</a:t>
            </a:r>
            <a:r>
              <a:rPr lang="es-ES" sz="2400" dirty="0">
                <a:ea typeface="Calibri" panose="020F0502020204030204" pitchFamily="34" charset="0"/>
                <a:cs typeface="Times New Roman" panose="02020603050405020304" pitchFamily="18" charset="0"/>
              </a:rPr>
              <a:t>: Es el esfuerzo requerido para mantener un elemento en condiciones de funcionamiento o para restituir esas condiciones tras un fallo. En la actualidad, los equipos se diseñan pensando en su mantenibilidad aplicando técnicas como la ingeniería de valor.</a:t>
            </a:r>
          </a:p>
          <a:p>
            <a:pPr marL="457200" indent="-457200" algn="just">
              <a:buFont typeface="+mj-lt"/>
              <a:buAutoNum type="arabicPeriod"/>
            </a:pPr>
            <a:endParaRPr lang="es-ES" sz="2400" dirty="0">
              <a:ea typeface="Calibri" panose="020F0502020204030204" pitchFamily="34" charset="0"/>
              <a:cs typeface="Times New Roman" panose="02020603050405020304" pitchFamily="18" charset="0"/>
            </a:endParaRPr>
          </a:p>
          <a:p>
            <a:pPr marL="457200" indent="-457200" algn="just">
              <a:buFont typeface="+mj-lt"/>
              <a:buAutoNum type="arabicPeriod"/>
            </a:pPr>
            <a:r>
              <a:rPr lang="es-ES" sz="2400" b="1" dirty="0">
                <a:ea typeface="Calibri" panose="020F0502020204030204" pitchFamily="34" charset="0"/>
                <a:cs typeface="Times New Roman" panose="02020603050405020304" pitchFamily="18" charset="0"/>
              </a:rPr>
              <a:t>Disponibilidad</a:t>
            </a:r>
            <a:r>
              <a:rPr lang="es-ES" sz="2400" dirty="0">
                <a:ea typeface="Calibri" panose="020F0502020204030204" pitchFamily="34" charset="0"/>
                <a:cs typeface="Times New Roman" panose="02020603050405020304" pitchFamily="18" charset="0"/>
              </a:rPr>
              <a:t>: Probabilidad de que un elemento esté en uso o listo para su utilización. Viene condicionada por los fallos y por el tiempo en que se tarda en restituir la funcionalidad, es decir, por la fiabilidad y la mantenibilidad.</a:t>
            </a:r>
          </a:p>
        </p:txBody>
      </p:sp>
    </p:spTree>
    <p:extLst>
      <p:ext uri="{BB962C8B-B14F-4D97-AF65-F5344CB8AC3E}">
        <p14:creationId xmlns:p14="http://schemas.microsoft.com/office/powerpoint/2010/main" val="18579845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56943"/>
            <a:ext cx="11347387" cy="2800767"/>
          </a:xfrm>
          <a:prstGeom prst="rect">
            <a:avLst/>
          </a:prstGeom>
          <a:noFill/>
        </p:spPr>
        <p:txBody>
          <a:bodyPr wrap="square" rtlCol="0">
            <a:spAutoFit/>
          </a:bodyPr>
          <a:lstStyle/>
          <a:p>
            <a:r>
              <a:rPr lang="es-ES" sz="2200" dirty="0"/>
              <a:t>7.1. ISO 55000 Y GESTIÓN DE ACTIVOS</a:t>
            </a:r>
          </a:p>
          <a:p>
            <a:r>
              <a:rPr lang="es-ES" sz="2200" dirty="0"/>
              <a:t>7.2. LA ESTRATEGIA DE MANTENIMIENTO</a:t>
            </a:r>
          </a:p>
          <a:p>
            <a:r>
              <a:rPr lang="es-ES" sz="2200" dirty="0"/>
              <a:t>	7.2.1. TIPOS DE MANTENIMIENTO</a:t>
            </a:r>
          </a:p>
          <a:p>
            <a:r>
              <a:rPr lang="es-ES" sz="2200" dirty="0"/>
              <a:t>	7.2.2. COSTES DE LA ACTIVIDAD DE MANTENIMIENTO</a:t>
            </a:r>
          </a:p>
          <a:p>
            <a:r>
              <a:rPr lang="es-ES" sz="2200" dirty="0"/>
              <a:t>	7.2.3. ESTRATEGIAS DE MANTENIMIENTO POR FAMILIAS DE ACTIVOS PRODUCTIVOS</a:t>
            </a:r>
          </a:p>
          <a:p>
            <a:r>
              <a:rPr lang="es-ES" sz="2200" dirty="0"/>
              <a:t>	7.2.4. IMPLANTACIÓN DEL MANTENIMIENTO PREDICTIVO </a:t>
            </a:r>
          </a:p>
          <a:p>
            <a:r>
              <a:rPr lang="es-ES" sz="2200" dirty="0"/>
              <a:t>7.3. FIABILIDAD</a:t>
            </a:r>
          </a:p>
          <a:p>
            <a:r>
              <a:rPr lang="es-ES" sz="2200" dirty="0"/>
              <a:t>	7.3.1. FIABILIDAD Y SUBPROCESOS. FIABILIDAD DE MÚLTIPLES COMPONENTES</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9691" y="2227555"/>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27193"/>
            <a:ext cx="10863087" cy="369332"/>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10.</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52478"/>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E95FA16A-5D0D-45BF-BC57-A786BB22A126}"/>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spTree>
    <p:extLst>
      <p:ext uri="{BB962C8B-B14F-4D97-AF65-F5344CB8AC3E}">
        <p14:creationId xmlns:p14="http://schemas.microsoft.com/office/powerpoint/2010/main" val="3775993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7.1. ISO 55000 Y GESTIÓN DE ACTIVOS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2" name="Marcador de contenido 2">
            <a:extLst>
              <a:ext uri="{FF2B5EF4-FFF2-40B4-BE49-F238E27FC236}">
                <a16:creationId xmlns:a16="http://schemas.microsoft.com/office/drawing/2014/main" id="{9CF01B42-9006-4DCC-8987-74950B40D945}"/>
              </a:ext>
            </a:extLst>
          </p:cNvPr>
          <p:cNvSpPr txBox="1">
            <a:spLocks/>
          </p:cNvSpPr>
          <p:nvPr/>
        </p:nvSpPr>
        <p:spPr>
          <a:xfrm>
            <a:off x="0" y="2951018"/>
            <a:ext cx="5923722" cy="35467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600" b="1" i="0" u="sng" strike="noStrike" kern="1200" cap="none" spc="0" normalizeH="0" baseline="0" noProof="0" dirty="0">
                <a:ln>
                  <a:noFill/>
                </a:ln>
                <a:effectLst/>
                <a:uLnTx/>
                <a:uFillTx/>
                <a:latin typeface="Calibri" panose="020F0502020204030204"/>
                <a:ea typeface="+mn-ea"/>
                <a:cs typeface="+mn-cs"/>
              </a:rPr>
              <a:t>ISO 55000</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1" i="0" u="none" strike="noStrike" kern="1200" cap="none" spc="0" normalizeH="0" baseline="0" noProof="0" dirty="0">
                <a:ln>
                  <a:noFill/>
                </a:ln>
                <a:effectLst/>
                <a:uLnTx/>
                <a:uFillTx/>
                <a:latin typeface="Calibri" panose="020F0502020204030204"/>
                <a:ea typeface="+mn-ea"/>
                <a:cs typeface="+mn-cs"/>
              </a:rPr>
              <a:t>Gestión de activos</a:t>
            </a:r>
            <a:r>
              <a:rPr kumimoji="0" lang="es-ES" sz="2400" b="0" i="0" u="none" strike="noStrike" kern="1200" cap="none" spc="0" normalizeH="0" baseline="0" noProof="0" dirty="0">
                <a:ln>
                  <a:noFill/>
                </a:ln>
                <a:effectLst/>
                <a:uLnTx/>
                <a:uFillTx/>
                <a:latin typeface="Calibri" panose="020F0502020204030204"/>
                <a:ea typeface="+mn-ea"/>
                <a:cs typeface="+mn-cs"/>
              </a:rPr>
              <a:t>: </a:t>
            </a:r>
            <a:r>
              <a:rPr kumimoji="0" lang="es-ES" sz="2400" b="0" u="none" strike="noStrike" kern="1200" cap="none" spc="0" normalizeH="0" baseline="0" noProof="0" dirty="0">
                <a:ln>
                  <a:noFill/>
                </a:ln>
                <a:effectLst/>
                <a:uLnTx/>
                <a:uFillTx/>
                <a:latin typeface="Calibri" panose="020F0502020204030204"/>
                <a:ea typeface="+mn-ea"/>
                <a:cs typeface="+mn-cs"/>
              </a:rPr>
              <a:t>conjunto de actividades coordinadas para materializar el valor de sus activos.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1" i="0" u="none" strike="noStrike" kern="1200" cap="none" spc="0" normalizeH="0" baseline="0" noProof="0" dirty="0">
                <a:ln>
                  <a:noFill/>
                </a:ln>
                <a:effectLst/>
                <a:uLnTx/>
                <a:uFillTx/>
                <a:latin typeface="Calibri" panose="020F0502020204030204"/>
                <a:ea typeface="+mn-ea"/>
                <a:cs typeface="+mn-cs"/>
              </a:rPr>
              <a:t>Sistema de gestión de activos: </a:t>
            </a:r>
            <a:r>
              <a:rPr kumimoji="0" lang="es-ES" sz="2400" b="0" u="none" strike="noStrike" kern="1200" cap="none" spc="0" normalizeH="0" baseline="0" noProof="0" dirty="0">
                <a:ln>
                  <a:noFill/>
                </a:ln>
                <a:effectLst/>
                <a:uLnTx/>
                <a:uFillTx/>
                <a:latin typeface="Calibri" panose="020F0502020204030204"/>
                <a:ea typeface="+mn-ea"/>
                <a:cs typeface="+mn-cs"/>
              </a:rPr>
              <a:t>conjunto de elementos interrelacionados de una organización que interactúan entre sí con la función de definir la política, los objetivos y los procesos asociados a la gestión de activos.</a:t>
            </a:r>
          </a:p>
        </p:txBody>
      </p:sp>
      <p:sp>
        <p:nvSpPr>
          <p:cNvPr id="13" name="CuadroTexto 12">
            <a:extLst>
              <a:ext uri="{FF2B5EF4-FFF2-40B4-BE49-F238E27FC236}">
                <a16:creationId xmlns:a16="http://schemas.microsoft.com/office/drawing/2014/main" id="{D49450A9-AE35-4184-BB8B-B9EC8B89CB6A}"/>
              </a:ext>
            </a:extLst>
          </p:cNvPr>
          <p:cNvSpPr txBox="1"/>
          <p:nvPr/>
        </p:nvSpPr>
        <p:spPr>
          <a:xfrm>
            <a:off x="0" y="564702"/>
            <a:ext cx="12192000" cy="830997"/>
          </a:xfrm>
          <a:prstGeom prst="rect">
            <a:avLst/>
          </a:prstGeom>
          <a:noFill/>
        </p:spPr>
        <p:txBody>
          <a:bodyPr wrap="square" rtlCol="0">
            <a:spAutoFit/>
          </a:bodyPr>
          <a:lstStyle/>
          <a:p>
            <a:pPr marL="342900" marR="0" lvl="0" indent="-34290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2400" b="0" i="0" u="none" strike="noStrike" kern="0" cap="none" spc="0" normalizeH="0" baseline="0" noProof="0" dirty="0">
                <a:ln>
                  <a:noFill/>
                </a:ln>
                <a:solidFill>
                  <a:prstClr val="black"/>
                </a:solidFill>
                <a:effectLst/>
                <a:uLnTx/>
                <a:uFillTx/>
              </a:rPr>
              <a:t>El enfoque actual consiste en contemplar el mantenimiento como una actividad más dentro del ciclo de vida de cada elemento de activo:</a:t>
            </a:r>
          </a:p>
        </p:txBody>
      </p:sp>
      <p:graphicFrame>
        <p:nvGraphicFramePr>
          <p:cNvPr id="14" name="Diagrama 13">
            <a:extLst>
              <a:ext uri="{FF2B5EF4-FFF2-40B4-BE49-F238E27FC236}">
                <a16:creationId xmlns:a16="http://schemas.microsoft.com/office/drawing/2014/main" id="{9222B3F1-168A-4B5D-BA67-358ABD3A5F48}"/>
              </a:ext>
            </a:extLst>
          </p:cNvPr>
          <p:cNvGraphicFramePr/>
          <p:nvPr>
            <p:extLst>
              <p:ext uri="{D42A27DB-BD31-4B8C-83A1-F6EECF244321}">
                <p14:modId xmlns:p14="http://schemas.microsoft.com/office/powerpoint/2010/main" val="2586766848"/>
              </p:ext>
            </p:extLst>
          </p:nvPr>
        </p:nvGraphicFramePr>
        <p:xfrm>
          <a:off x="838200" y="1552088"/>
          <a:ext cx="10515600" cy="626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Marcador de contenido 2">
            <a:extLst>
              <a:ext uri="{FF2B5EF4-FFF2-40B4-BE49-F238E27FC236}">
                <a16:creationId xmlns:a16="http://schemas.microsoft.com/office/drawing/2014/main" id="{162F17FA-E37C-4B44-BB8B-E5B1A2AFC23C}"/>
              </a:ext>
            </a:extLst>
          </p:cNvPr>
          <p:cNvSpPr txBox="1">
            <a:spLocks/>
          </p:cNvSpPr>
          <p:nvPr/>
        </p:nvSpPr>
        <p:spPr>
          <a:xfrm>
            <a:off x="6268278" y="2951018"/>
            <a:ext cx="5923721" cy="354676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3800" b="1" i="0" u="none" strike="noStrike" kern="1200" cap="none" spc="0" normalizeH="0" baseline="0" noProof="0" dirty="0">
                <a:ln>
                  <a:noFill/>
                </a:ln>
                <a:effectLst/>
                <a:uLnTx/>
                <a:uFillTx/>
                <a:latin typeface="Calibri" panose="020F0502020204030204"/>
                <a:ea typeface="+mn-ea"/>
                <a:cs typeface="+mn-cs"/>
              </a:rPr>
              <a:t>Ventajas de la gestión de activos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600" b="0" i="0" u="none" strike="noStrike" kern="1200" cap="none" spc="0" normalizeH="0" baseline="0" noProof="0" dirty="0">
                <a:ln>
                  <a:noFill/>
                </a:ln>
                <a:effectLst/>
                <a:uLnTx/>
                <a:uFillTx/>
                <a:latin typeface="Calibri" panose="020F0502020204030204"/>
                <a:ea typeface="+mn-ea"/>
                <a:cs typeface="+mn-cs"/>
              </a:rPr>
              <a:t>Conocimiento por parte del conjunto de la organización de su base de activos.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600" b="0" i="0" u="none" strike="noStrike" kern="1200" cap="none" spc="0" normalizeH="0" baseline="0" noProof="0" dirty="0">
                <a:ln>
                  <a:noFill/>
                </a:ln>
                <a:effectLst/>
                <a:uLnTx/>
                <a:uFillTx/>
                <a:latin typeface="Calibri" panose="020F0502020204030204"/>
                <a:ea typeface="+mn-ea"/>
                <a:cs typeface="+mn-cs"/>
              </a:rPr>
              <a:t>Gestión del riesgo a lo largo de todo el ciclo de vida del activo, permitiendo el alargamiento de su vida útil.</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600" b="0" i="0" u="none" strike="noStrike" kern="1200" cap="none" spc="0" normalizeH="0" baseline="0" noProof="0" dirty="0">
                <a:ln>
                  <a:noFill/>
                </a:ln>
                <a:effectLst/>
                <a:uLnTx/>
                <a:uFillTx/>
                <a:latin typeface="Calibri" panose="020F0502020204030204"/>
                <a:ea typeface="+mn-ea"/>
                <a:cs typeface="+mn-cs"/>
              </a:rPr>
              <a:t>Mejora de productos y servicios. </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600" b="0" i="0" u="none" strike="noStrike" kern="1200" cap="none" spc="0" normalizeH="0" baseline="0" noProof="0" dirty="0">
                <a:ln>
                  <a:noFill/>
                </a:ln>
                <a:effectLst/>
                <a:uLnTx/>
                <a:uFillTx/>
                <a:latin typeface="Calibri" panose="020F0502020204030204"/>
                <a:ea typeface="+mn-ea"/>
                <a:cs typeface="+mn-cs"/>
              </a:rPr>
              <a:t>Demostración de responsabilidad social y cumplimiento normativo y consecuentemente de la reputación de la empresa.</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600" b="0" i="0" u="none" strike="noStrike" kern="1200" cap="none" spc="0" normalizeH="0" baseline="0" noProof="0" dirty="0">
                <a:ln>
                  <a:noFill/>
                </a:ln>
                <a:effectLst/>
                <a:uLnTx/>
                <a:uFillTx/>
                <a:latin typeface="Calibri" panose="020F0502020204030204"/>
                <a:ea typeface="+mn-ea"/>
                <a:cs typeface="+mn-cs"/>
              </a:rPr>
              <a:t>Mejora de la sostenibilidad de la actividad empresarial.</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600" b="0" i="0" u="none" strike="noStrike" kern="1200" cap="none" spc="0" normalizeH="0" baseline="0" noProof="0" dirty="0">
                <a:ln>
                  <a:noFill/>
                </a:ln>
                <a:effectLst/>
                <a:uLnTx/>
                <a:uFillTx/>
                <a:latin typeface="Calibri" panose="020F0502020204030204"/>
                <a:ea typeface="+mn-ea"/>
                <a:cs typeface="+mn-cs"/>
              </a:rPr>
              <a:t>Mejora en eficacia y eficiencia de los procesos empresariales, optimizando la capacidad instalada y su utilización.</a:t>
            </a:r>
          </a:p>
        </p:txBody>
      </p:sp>
      <p:sp>
        <p:nvSpPr>
          <p:cNvPr id="18" name="Triángulo isósceles 17">
            <a:extLst>
              <a:ext uri="{FF2B5EF4-FFF2-40B4-BE49-F238E27FC236}">
                <a16:creationId xmlns:a16="http://schemas.microsoft.com/office/drawing/2014/main" id="{5F7DD522-A4B8-4D36-AF33-0F006A9C20B4}"/>
              </a:ext>
            </a:extLst>
          </p:cNvPr>
          <p:cNvSpPr/>
          <p:nvPr/>
        </p:nvSpPr>
        <p:spPr>
          <a:xfrm rot="5400000">
            <a:off x="4294480" y="4467714"/>
            <a:ext cx="3546763" cy="344557"/>
          </a:xfrm>
          <a:prstGeom prst="triangle">
            <a:avLst>
              <a:gd name="adj" fmla="val 50793"/>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26332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56943"/>
            <a:ext cx="11347387" cy="2800767"/>
          </a:xfrm>
          <a:prstGeom prst="rect">
            <a:avLst/>
          </a:prstGeom>
          <a:noFill/>
        </p:spPr>
        <p:txBody>
          <a:bodyPr wrap="square" rtlCol="0">
            <a:spAutoFit/>
          </a:bodyPr>
          <a:lstStyle/>
          <a:p>
            <a:r>
              <a:rPr lang="es-ES" sz="2200" dirty="0"/>
              <a:t>7.1. ISO 55000 Y GESTIÓN DE ACTIVOS</a:t>
            </a:r>
          </a:p>
          <a:p>
            <a:r>
              <a:rPr lang="es-ES" sz="2200" dirty="0"/>
              <a:t>7.2. LA ESTRATEGIA DE MANTENIMIENTO</a:t>
            </a:r>
          </a:p>
          <a:p>
            <a:r>
              <a:rPr lang="es-ES" sz="2200" dirty="0"/>
              <a:t>	7.2.1. TIPOS DE MANTENIMIENTO</a:t>
            </a:r>
          </a:p>
          <a:p>
            <a:r>
              <a:rPr lang="es-ES" sz="2200" dirty="0"/>
              <a:t>	7.2.2. COSTES DE LA ACTIVIDAD DE MANTENIMIENTO</a:t>
            </a:r>
          </a:p>
          <a:p>
            <a:r>
              <a:rPr lang="es-ES" sz="2200" dirty="0"/>
              <a:t>	7.2.3. ESTRATEGIAS DE MANTENIMIENTO POR FAMILIAS DE ACTIVOS PRODUCTIVOS</a:t>
            </a:r>
          </a:p>
          <a:p>
            <a:r>
              <a:rPr lang="es-ES" sz="2200" dirty="0"/>
              <a:t>	7.2.4. IMPLANTACIÓN DEL MANTENIMIENTO PREDICTIVO </a:t>
            </a:r>
          </a:p>
          <a:p>
            <a:r>
              <a:rPr lang="es-ES" sz="2200" dirty="0"/>
              <a:t>7.3. FIABILIDAD</a:t>
            </a:r>
          </a:p>
          <a:p>
            <a:r>
              <a:rPr lang="es-ES" sz="2200" dirty="0"/>
              <a:t>	7.3.1. FIABILIDAD Y SUBPROCESOS. FIABILIDAD DE MÚLTIPLES COMPONENTES</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9527" y="2874683"/>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27193"/>
            <a:ext cx="10863087" cy="369332"/>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10.</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52478"/>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E95FA16A-5D0D-45BF-BC57-A786BB22A126}"/>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spTree>
    <p:extLst>
      <p:ext uri="{BB962C8B-B14F-4D97-AF65-F5344CB8AC3E}">
        <p14:creationId xmlns:p14="http://schemas.microsoft.com/office/powerpoint/2010/main" val="350720767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F3113336-B8E7-4437-BCDB-0A41C522594A}"/>
              </a:ext>
            </a:extLst>
          </p:cNvPr>
          <p:cNvSpPr/>
          <p:nvPr/>
        </p:nvSpPr>
        <p:spPr>
          <a:xfrm>
            <a:off x="0" y="0"/>
            <a:ext cx="12191999" cy="369332"/>
          </a:xfrm>
          <a:prstGeom prst="rect">
            <a:avLst/>
          </a:prstGeom>
        </p:spPr>
        <p:txBody>
          <a:bodyPr wrap="square">
            <a:spAutoFit/>
          </a:bodyPr>
          <a:lstStyle/>
          <a:p>
            <a:pPr algn="ctr"/>
            <a:r>
              <a:rPr lang="es-ES" dirty="0">
                <a:solidFill>
                  <a:srgbClr val="0070C0"/>
                </a:solidFill>
              </a:rPr>
              <a:t>7.2. LA ESTRATEGIA DE MANTENIMIENTO </a:t>
            </a:r>
          </a:p>
        </p:txBody>
      </p:sp>
      <p:pic>
        <p:nvPicPr>
          <p:cNvPr id="17" name="Imagen 16">
            <a:extLst>
              <a:ext uri="{FF2B5EF4-FFF2-40B4-BE49-F238E27FC236}">
                <a16:creationId xmlns:a16="http://schemas.microsoft.com/office/drawing/2014/main" id="{430BCBD5-743E-4E14-BAC3-91ACA0B898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7" name="Rectángulo 6">
            <a:extLst>
              <a:ext uri="{FF2B5EF4-FFF2-40B4-BE49-F238E27FC236}">
                <a16:creationId xmlns:a16="http://schemas.microsoft.com/office/drawing/2014/main" id="{16BBA9A2-AFAA-4846-95C5-C1A4DF2E2A75}"/>
              </a:ext>
            </a:extLst>
          </p:cNvPr>
          <p:cNvSpPr/>
          <p:nvPr/>
        </p:nvSpPr>
        <p:spPr>
          <a:xfrm>
            <a:off x="1" y="272144"/>
            <a:ext cx="12191999" cy="369332"/>
          </a:xfrm>
          <a:prstGeom prst="rect">
            <a:avLst/>
          </a:prstGeom>
        </p:spPr>
        <p:txBody>
          <a:bodyPr wrap="square">
            <a:spAutoFit/>
          </a:bodyPr>
          <a:lstStyle/>
          <a:p>
            <a:pPr algn="ctr"/>
            <a:r>
              <a:rPr lang="es-ES" dirty="0">
                <a:solidFill>
                  <a:srgbClr val="0070C0"/>
                </a:solidFill>
              </a:rPr>
              <a:t>7.2.1. TIPOS DE MANTENIMIENTO </a:t>
            </a:r>
          </a:p>
        </p:txBody>
      </p:sp>
      <p:sp>
        <p:nvSpPr>
          <p:cNvPr id="6" name="Marcador de contenido 2">
            <a:extLst>
              <a:ext uri="{FF2B5EF4-FFF2-40B4-BE49-F238E27FC236}">
                <a16:creationId xmlns:a16="http://schemas.microsoft.com/office/drawing/2014/main" id="{4097716E-51E6-4159-BABD-7B2FA25BE3FD}"/>
              </a:ext>
            </a:extLst>
          </p:cNvPr>
          <p:cNvSpPr txBox="1">
            <a:spLocks/>
          </p:cNvSpPr>
          <p:nvPr/>
        </p:nvSpPr>
        <p:spPr>
          <a:xfrm>
            <a:off x="1" y="681038"/>
            <a:ext cx="9254836" cy="61759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1" i="0" u="none" strike="noStrike" kern="1200" cap="none" spc="0" normalizeH="0" baseline="0" noProof="0" dirty="0">
                <a:ln>
                  <a:noFill/>
                </a:ln>
                <a:effectLst/>
                <a:uLnTx/>
                <a:uFillTx/>
                <a:latin typeface="Calibri" panose="020F0502020204030204"/>
                <a:ea typeface="+mn-ea"/>
                <a:cs typeface="+mn-cs"/>
              </a:rPr>
              <a:t>Objetivo</a:t>
            </a:r>
            <a:r>
              <a:rPr kumimoji="0" lang="es-ES" sz="2400" b="0" i="0" u="none" strike="noStrike" kern="1200" cap="none" spc="0" normalizeH="0" baseline="0" noProof="0" dirty="0">
                <a:ln>
                  <a:noFill/>
                </a:ln>
                <a:effectLst/>
                <a:uLnTx/>
                <a:uFillTx/>
                <a:latin typeface="Calibri" panose="020F0502020204030204"/>
                <a:ea typeface="+mn-ea"/>
                <a:cs typeface="+mn-cs"/>
              </a:rPr>
              <a:t>: reducir la frecuencia y gravedad de las averías, incrementar la vida útil de los equipos y mantener la calidad de los productos.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s-ES" sz="2400" b="0" i="0" u="none" strike="noStrike" kern="1200" cap="none" spc="0" normalizeH="0" baseline="0" noProof="0" dirty="0">
              <a:ln>
                <a:noFill/>
              </a:ln>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ES" sz="2400" b="1" i="0" u="none" strike="noStrike" kern="1200" cap="none" spc="0" normalizeH="0" baseline="0" noProof="0" dirty="0">
                <a:ln>
                  <a:noFill/>
                </a:ln>
                <a:effectLst/>
                <a:uLnTx/>
                <a:uFillTx/>
                <a:latin typeface="Calibri" panose="020F0502020204030204"/>
                <a:ea typeface="+mn-ea"/>
                <a:cs typeface="+mn-cs"/>
              </a:rPr>
              <a:t>Tipologías de mantenimiento</a:t>
            </a:r>
            <a:r>
              <a:rPr kumimoji="0" lang="es-ES" sz="2400" b="0" i="0" u="none" strike="noStrike" kern="1200" cap="none" spc="0" normalizeH="0" baseline="0" noProof="0" dirty="0">
                <a:ln>
                  <a:noFill/>
                </a:ln>
                <a:effectLst/>
                <a:uLnTx/>
                <a:uFillTx/>
                <a:latin typeface="Calibri" panose="020F0502020204030204"/>
                <a:ea typeface="+mn-ea"/>
                <a:cs typeface="+mn-cs"/>
              </a:rPr>
              <a:t>:</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1" i="0" u="none" strike="noStrike" kern="1200" cap="none" spc="0" normalizeH="0" baseline="0" noProof="0" dirty="0">
                <a:ln>
                  <a:noFill/>
                </a:ln>
                <a:effectLst/>
                <a:uLnTx/>
                <a:uFillTx/>
                <a:latin typeface="Calibri" panose="020F0502020204030204"/>
                <a:ea typeface="+mn-ea"/>
                <a:cs typeface="+mn-cs"/>
              </a:rPr>
              <a:t>Mantenimiento correctivo</a:t>
            </a:r>
            <a:r>
              <a:rPr kumimoji="0" lang="es-ES" sz="2000" b="0" i="0" u="none" strike="noStrike" kern="1200" cap="none" spc="0" normalizeH="0" baseline="0" noProof="0" dirty="0">
                <a:ln>
                  <a:noFill/>
                </a:ln>
                <a:effectLst/>
                <a:uLnTx/>
                <a:uFillTx/>
                <a:latin typeface="Calibri" panose="020F0502020204030204"/>
                <a:ea typeface="+mn-ea"/>
                <a:cs typeface="+mn-cs"/>
              </a:rPr>
              <a:t>: son las actividades que se realizan para recuperar el estado de operación de un equipo tras un fallo. Se considera no programable.</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1" i="0" u="none" strike="noStrike" kern="1200" cap="none" spc="0" normalizeH="0" baseline="0" noProof="0" dirty="0">
                <a:ln>
                  <a:noFill/>
                </a:ln>
                <a:effectLst/>
                <a:uLnTx/>
                <a:uFillTx/>
                <a:latin typeface="Calibri" panose="020F0502020204030204"/>
                <a:ea typeface="+mn-ea"/>
                <a:cs typeface="+mn-cs"/>
              </a:rPr>
              <a:t>Mantenimiento preventivo</a:t>
            </a:r>
            <a:r>
              <a:rPr kumimoji="0" lang="es-ES" sz="2000" b="0" i="0" u="none" strike="noStrike" kern="1200" cap="none" spc="0" normalizeH="0" baseline="0" noProof="0" dirty="0">
                <a:ln>
                  <a:noFill/>
                </a:ln>
                <a:effectLst/>
                <a:uLnTx/>
                <a:uFillTx/>
                <a:latin typeface="Calibri" panose="020F0502020204030204"/>
                <a:ea typeface="+mn-ea"/>
                <a:cs typeface="+mn-cs"/>
              </a:rPr>
              <a:t>: actividades encaminadas a mantener los elementos del activo productivo en perfecto estado de funcionamiento Es programable. La frecuencia de actuación se puede definir por tiempo de vida del elemento (Mantenimiento Basado en Tiempo) o por el tiempo en que el equipo está en funcionamiento (Mantenimiento Basado en Utilización). </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1" i="0" u="none" strike="noStrike" kern="1200" cap="none" spc="0" normalizeH="0" baseline="0" noProof="0" dirty="0">
                <a:ln>
                  <a:noFill/>
                </a:ln>
                <a:effectLst/>
                <a:uLnTx/>
                <a:uFillTx/>
                <a:latin typeface="Calibri" panose="020F0502020204030204"/>
                <a:ea typeface="+mn-ea"/>
                <a:cs typeface="+mn-cs"/>
              </a:rPr>
              <a:t>Mantenimiento predictivo</a:t>
            </a:r>
            <a:r>
              <a:rPr kumimoji="0" lang="es-ES" sz="2000" b="0" i="0" u="none" strike="noStrike" kern="1200" cap="none" spc="0" normalizeH="0" baseline="0" noProof="0" dirty="0">
                <a:ln>
                  <a:noFill/>
                </a:ln>
                <a:effectLst/>
                <a:uLnTx/>
                <a:uFillTx/>
                <a:latin typeface="Calibri" panose="020F0502020204030204"/>
                <a:ea typeface="+mn-ea"/>
                <a:cs typeface="+mn-cs"/>
              </a:rPr>
              <a:t>: supone la monitorización del estado de los distintos elementos para intervenir cuando las variables indican la proximidad de un fallo (Mantenimiento Basado en Condición). Se puede programar la obtención de información, pero no el momento de ejecución de las tareas de mantenimiento.</a:t>
            </a:r>
          </a:p>
          <a:p>
            <a:pPr marR="0" lvl="1" algn="just"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s-ES" sz="2000" b="1" i="0" u="none" strike="noStrike" kern="1200" cap="none" spc="0" normalizeH="0" baseline="0" noProof="0" dirty="0">
                <a:ln>
                  <a:noFill/>
                </a:ln>
                <a:effectLst/>
                <a:uLnTx/>
                <a:uFillTx/>
                <a:latin typeface="Calibri" panose="020F0502020204030204"/>
                <a:ea typeface="+mn-ea"/>
                <a:cs typeface="+mn-cs"/>
              </a:rPr>
              <a:t>Mantenimiento productivo total</a:t>
            </a:r>
            <a:r>
              <a:rPr kumimoji="0" lang="es-ES" sz="2000" b="0" i="0" u="none" strike="noStrike" kern="1200" cap="none" spc="0" normalizeH="0" baseline="0" noProof="0" dirty="0">
                <a:ln>
                  <a:noFill/>
                </a:ln>
                <a:effectLst/>
                <a:uLnTx/>
                <a:uFillTx/>
                <a:latin typeface="Calibri" panose="020F0502020204030204"/>
                <a:ea typeface="+mn-ea"/>
                <a:cs typeface="+mn-cs"/>
              </a:rPr>
              <a:t>: consiste en la introducción dentro de la cultura empresarial del concepto de mantenimiento preventivo. Todo el personal operativo se ve implicado en el mantenimiento del equipamiento que utiliza.</a:t>
            </a:r>
          </a:p>
        </p:txBody>
      </p:sp>
      <p:sp>
        <p:nvSpPr>
          <p:cNvPr id="8" name="Triángulo isósceles 7">
            <a:extLst>
              <a:ext uri="{FF2B5EF4-FFF2-40B4-BE49-F238E27FC236}">
                <a16:creationId xmlns:a16="http://schemas.microsoft.com/office/drawing/2014/main" id="{6CC5E695-3F8A-41CD-8083-98FC256D0861}"/>
              </a:ext>
            </a:extLst>
          </p:cNvPr>
          <p:cNvSpPr/>
          <p:nvPr/>
        </p:nvSpPr>
        <p:spPr>
          <a:xfrm rot="5400000">
            <a:off x="7046439" y="3954809"/>
            <a:ext cx="4922929" cy="506139"/>
          </a:xfrm>
          <a:prstGeom prst="triangle">
            <a:avLst/>
          </a:prstGeom>
          <a:solidFill>
            <a:srgbClr val="92D050"/>
          </a:solidFill>
          <a:ln w="12700" cap="flat" cmpd="sng" algn="ctr">
            <a:solidFill>
              <a:schemeClr val="tx1"/>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effectLst/>
              <a:uLnTx/>
              <a:uFillTx/>
              <a:latin typeface="Calibri" panose="020F0502020204030204"/>
              <a:ea typeface="+mn-ea"/>
              <a:cs typeface="+mn-cs"/>
            </a:endParaRPr>
          </a:p>
        </p:txBody>
      </p:sp>
      <p:sp>
        <p:nvSpPr>
          <p:cNvPr id="9" name="CuadroTexto 8">
            <a:extLst>
              <a:ext uri="{FF2B5EF4-FFF2-40B4-BE49-F238E27FC236}">
                <a16:creationId xmlns:a16="http://schemas.microsoft.com/office/drawing/2014/main" id="{E3970079-51F2-466A-A904-9B9B290CB12C}"/>
              </a:ext>
            </a:extLst>
          </p:cNvPr>
          <p:cNvSpPr txBox="1"/>
          <p:nvPr/>
        </p:nvSpPr>
        <p:spPr>
          <a:xfrm>
            <a:off x="9831314" y="2869050"/>
            <a:ext cx="2206171" cy="2677656"/>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400" b="0" i="0" u="none" strike="noStrike" kern="0" cap="none" spc="0" normalizeH="0" baseline="0" noProof="0" dirty="0">
                <a:ln>
                  <a:noFill/>
                </a:ln>
                <a:effectLst/>
                <a:uLnTx/>
                <a:uFillTx/>
              </a:rPr>
              <a:t>La estrategia de mantenimiento debe estar subordinada a la estrategia general de negocio</a:t>
            </a:r>
          </a:p>
        </p:txBody>
      </p:sp>
    </p:spTree>
    <p:extLst>
      <p:ext uri="{BB962C8B-B14F-4D97-AF65-F5344CB8AC3E}">
        <p14:creationId xmlns:p14="http://schemas.microsoft.com/office/powerpoint/2010/main" val="354922192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2182" y="2556943"/>
            <a:ext cx="11347387" cy="2800767"/>
          </a:xfrm>
          <a:prstGeom prst="rect">
            <a:avLst/>
          </a:prstGeom>
          <a:noFill/>
        </p:spPr>
        <p:txBody>
          <a:bodyPr wrap="square" rtlCol="0">
            <a:spAutoFit/>
          </a:bodyPr>
          <a:lstStyle/>
          <a:p>
            <a:r>
              <a:rPr lang="es-ES" sz="2200" dirty="0"/>
              <a:t>7.1. ISO 55000 Y GESTIÓN DE ACTIVOS</a:t>
            </a:r>
          </a:p>
          <a:p>
            <a:r>
              <a:rPr lang="es-ES" sz="2200" dirty="0"/>
              <a:t>7.2. LA ESTRATEGIA DE MANTENIMIENTO</a:t>
            </a:r>
          </a:p>
          <a:p>
            <a:r>
              <a:rPr lang="es-ES" sz="2200" dirty="0"/>
              <a:t>	7.2.1. TIPOS DE MANTENIMIENTO</a:t>
            </a:r>
          </a:p>
          <a:p>
            <a:r>
              <a:rPr lang="es-ES" sz="2200" dirty="0"/>
              <a:t>	7.2.2. COSTES DE LA ACTIVIDAD DE MANTENIMIENTO</a:t>
            </a:r>
          </a:p>
          <a:p>
            <a:r>
              <a:rPr lang="es-ES" sz="2200" dirty="0"/>
              <a:t>	7.2.3. ESTRATEGIAS DE MANTENIMIENTO POR FAMILIAS DE ACTIVOS PRODUCTIVOS</a:t>
            </a:r>
          </a:p>
          <a:p>
            <a:r>
              <a:rPr lang="es-ES" sz="2200" dirty="0"/>
              <a:t>	7.2.4. IMPLANTACIÓN DEL MANTENIMIENTO PREDICTIVO </a:t>
            </a:r>
          </a:p>
          <a:p>
            <a:r>
              <a:rPr lang="es-ES" sz="2200" dirty="0"/>
              <a:t>7.3. FIABILIDAD</a:t>
            </a:r>
          </a:p>
          <a:p>
            <a:r>
              <a:rPr lang="es-ES" sz="2200" dirty="0"/>
              <a:t>	7.3.1. FIABILIDAD Y SUBPROCESOS. FIABILIDAD DE MÚLTIPLES COMPONENTES</a:t>
            </a:r>
          </a:p>
        </p:txBody>
      </p:sp>
      <p:pic>
        <p:nvPicPr>
          <p:cNvPr id="6" name="Gráfico 5" descr="Marca de verificación">
            <a:extLst>
              <a:ext uri="{FF2B5EF4-FFF2-40B4-BE49-F238E27FC236}">
                <a16:creationId xmlns:a16="http://schemas.microsoft.com/office/drawing/2014/main" id="{9629398D-B36F-4B13-9B2C-DA877B6885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6290" y="3205807"/>
            <a:ext cx="578413" cy="578413"/>
          </a:xfrm>
          <a:prstGeom prst="rect">
            <a:avLst/>
          </a:prstGeom>
          <a:effectLst>
            <a:outerShdw blurRad="50800" dist="38100" dir="2700000" algn="tl" rotWithShape="0">
              <a:prstClr val="black">
                <a:alpha val="40000"/>
              </a:prstClr>
            </a:outerShdw>
          </a:effectLst>
        </p:spPr>
      </p:pic>
      <p:sp>
        <p:nvSpPr>
          <p:cNvPr id="15" name="CuadroTexto 14">
            <a:extLst>
              <a:ext uri="{FF2B5EF4-FFF2-40B4-BE49-F238E27FC236}">
                <a16:creationId xmlns:a16="http://schemas.microsoft.com/office/drawing/2014/main" id="{58DD4A17-C2DA-4582-917A-AD778602CBEC}"/>
              </a:ext>
            </a:extLst>
          </p:cNvPr>
          <p:cNvSpPr txBox="1"/>
          <p:nvPr/>
        </p:nvSpPr>
        <p:spPr>
          <a:xfrm>
            <a:off x="981910" y="5827193"/>
            <a:ext cx="10863087" cy="369332"/>
          </a:xfrm>
          <a:prstGeom prst="rect">
            <a:avLst/>
          </a:prstGeom>
          <a:noFill/>
        </p:spPr>
        <p:txBody>
          <a:bodyPr wrap="square" rtlCol="0">
            <a:spAutoFit/>
          </a:bodyPr>
          <a:lstStyle/>
          <a:p>
            <a:pPr marL="285750" indent="-285750">
              <a:buFont typeface="Wingdings" panose="05000000000000000000" pitchFamily="2" charset="2"/>
              <a:buChar char="ü"/>
            </a:pPr>
            <a:r>
              <a:rPr lang="es-ES" dirty="0"/>
              <a:t>Dirección de la Producción y Operaciones. Decisiones operativas. (Arias Aranda, D. y Minguela Rata, B.) Cap. 10.</a:t>
            </a:r>
          </a:p>
        </p:txBody>
      </p:sp>
      <p:pic>
        <p:nvPicPr>
          <p:cNvPr id="3" name="Gráfico 2" descr="Libros">
            <a:extLst>
              <a:ext uri="{FF2B5EF4-FFF2-40B4-BE49-F238E27FC236}">
                <a16:creationId xmlns:a16="http://schemas.microsoft.com/office/drawing/2014/main" id="{14D4E9B0-969F-426A-B5DA-254B6300F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10" y="5508101"/>
            <a:ext cx="914400" cy="914400"/>
          </a:xfrm>
          <a:prstGeom prst="rect">
            <a:avLst/>
          </a:prstGeom>
          <a:effectLst>
            <a:outerShdw blurRad="50800" dist="38100" dir="2700000" algn="tl" rotWithShape="0">
              <a:prstClr val="black">
                <a:alpha val="40000"/>
              </a:prstClr>
            </a:outerShdw>
          </a:effectLst>
        </p:spPr>
      </p:pic>
      <p:pic>
        <p:nvPicPr>
          <p:cNvPr id="7" name="Gráfico 6" descr="Lista de comprobación RTL">
            <a:extLst>
              <a:ext uri="{FF2B5EF4-FFF2-40B4-BE49-F238E27FC236}">
                <a16:creationId xmlns:a16="http://schemas.microsoft.com/office/drawing/2014/main" id="{2D2CE125-C407-4875-ADD1-EF9C3FC285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79" y="2552478"/>
            <a:ext cx="914400" cy="914400"/>
          </a:xfrm>
          <a:prstGeom prst="rect">
            <a:avLst/>
          </a:prstGeom>
          <a:effectLst>
            <a:outerShdw blurRad="50800" dist="38100" dir="2700000" algn="tl" rotWithShape="0">
              <a:prstClr val="black">
                <a:alpha val="40000"/>
              </a:prstClr>
            </a:outerShdw>
          </a:effectLst>
        </p:spPr>
      </p:pic>
      <p:pic>
        <p:nvPicPr>
          <p:cNvPr id="16" name="Imagen 15">
            <a:extLst>
              <a:ext uri="{FF2B5EF4-FFF2-40B4-BE49-F238E27FC236}">
                <a16:creationId xmlns:a16="http://schemas.microsoft.com/office/drawing/2014/main" id="{5F5E2F85-40A6-4E91-8B24-1620AEBBC7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3377" y="6289493"/>
            <a:ext cx="567519" cy="567519"/>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E95FA16A-5D0D-45BF-BC57-A786BB22A126}"/>
              </a:ext>
            </a:extLst>
          </p:cNvPr>
          <p:cNvSpPr txBox="1"/>
          <p:nvPr/>
        </p:nvSpPr>
        <p:spPr>
          <a:xfrm>
            <a:off x="2172267" y="968036"/>
            <a:ext cx="7847463" cy="9551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ts val="1000"/>
              </a:spcBef>
            </a:pPr>
            <a:r>
              <a:rPr lang="en-US" sz="2800" b="1" kern="1200" dirty="0">
                <a:latin typeface="+mn-lt"/>
                <a:ea typeface="+mn-ea"/>
                <a:cs typeface="+mn-cs"/>
              </a:rPr>
              <a:t>MANTENIMIENTO Y FIABILIDAD</a:t>
            </a:r>
          </a:p>
        </p:txBody>
      </p:sp>
      <p:sp>
        <p:nvSpPr>
          <p:cNvPr id="11" name="Título 1">
            <a:extLst>
              <a:ext uri="{FF2B5EF4-FFF2-40B4-BE49-F238E27FC236}">
                <a16:creationId xmlns:a16="http://schemas.microsoft.com/office/drawing/2014/main" id="{1692A917-3515-4CD5-B9D8-0936A65DA88F}"/>
              </a:ext>
            </a:extLst>
          </p:cNvPr>
          <p:cNvSpPr txBox="1">
            <a:spLocks/>
          </p:cNvSpPr>
          <p:nvPr/>
        </p:nvSpPr>
        <p:spPr>
          <a:xfrm>
            <a:off x="4810558" y="160834"/>
            <a:ext cx="2570882" cy="955111"/>
          </a:xfrm>
          <a:prstGeom prst="rect">
            <a:avLst/>
          </a:prstGeom>
          <a:effectLst>
            <a:outerShdw blurRad="50800" dist="38100" dir="2700000" algn="tl" rotWithShape="0">
              <a:prstClr val="black">
                <a:alpha val="40000"/>
              </a:prstClr>
            </a:outerShdw>
          </a:effectLst>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0070C0"/>
                </a:solidFill>
              </a:rPr>
              <a:t>TEMA 7</a:t>
            </a:r>
          </a:p>
        </p:txBody>
      </p:sp>
    </p:spTree>
    <p:extLst>
      <p:ext uri="{BB962C8B-B14F-4D97-AF65-F5344CB8AC3E}">
        <p14:creationId xmlns:p14="http://schemas.microsoft.com/office/powerpoint/2010/main" val="209714175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2513</Words>
  <Application>Microsoft Office PowerPoint</Application>
  <PresentationFormat>Panorámica</PresentationFormat>
  <Paragraphs>283</Paragraphs>
  <Slides>22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Cambria Math</vt:lpstr>
      <vt:lpstr>Calibri Light</vt:lpstr>
      <vt:lpstr>Wingdings</vt:lpstr>
      <vt:lpstr>Arial</vt:lpstr>
      <vt:lpstr>Calibri</vt:lpstr>
      <vt:lpstr>Tema de Office</vt:lpstr>
      <vt:lpstr>TEMA 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7 - Mantenimiento y fiabilidad</dc:title>
  <dc:creator>Agustín Ruiz Martín</dc:creator>
  <cp:lastModifiedBy>Agustín Ruiz Martín</cp:lastModifiedBy>
  <cp:revision>1</cp:revision>
  <dcterms:created xsi:type="dcterms:W3CDTF">2019-12-16T13:19:12Z</dcterms:created>
  <dcterms:modified xsi:type="dcterms:W3CDTF">2021-04-03T10:46:51Z</dcterms:modified>
</cp:coreProperties>
</file>